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sldIdLst>
    <p:sldId id="510" r:id="rId2"/>
    <p:sldId id="744" r:id="rId3"/>
    <p:sldId id="515" r:id="rId4"/>
    <p:sldId id="755" r:id="rId5"/>
    <p:sldId id="352" r:id="rId6"/>
    <p:sldId id="637" r:id="rId7"/>
    <p:sldId id="297" r:id="rId8"/>
    <p:sldId id="638" r:id="rId9"/>
    <p:sldId id="274" r:id="rId10"/>
    <p:sldId id="639" r:id="rId11"/>
    <p:sldId id="538" r:id="rId12"/>
    <p:sldId id="740" r:id="rId13"/>
    <p:sldId id="394" r:id="rId14"/>
    <p:sldId id="640" r:id="rId15"/>
    <p:sldId id="756" r:id="rId16"/>
    <p:sldId id="412" r:id="rId17"/>
    <p:sldId id="641" r:id="rId18"/>
    <p:sldId id="264" r:id="rId19"/>
    <p:sldId id="642" r:id="rId20"/>
    <p:sldId id="263" r:id="rId21"/>
    <p:sldId id="643" r:id="rId22"/>
    <p:sldId id="757" r:id="rId23"/>
    <p:sldId id="258" r:id="rId24"/>
    <p:sldId id="644" r:id="rId25"/>
    <p:sldId id="758" r:id="rId26"/>
    <p:sldId id="303" r:id="rId27"/>
    <p:sldId id="645" r:id="rId28"/>
    <p:sldId id="262" r:id="rId29"/>
    <p:sldId id="646" r:id="rId30"/>
    <p:sldId id="522" r:id="rId31"/>
    <p:sldId id="647" r:id="rId32"/>
    <p:sldId id="410" r:id="rId33"/>
    <p:sldId id="648" r:id="rId34"/>
    <p:sldId id="541" r:id="rId35"/>
    <p:sldId id="649" r:id="rId36"/>
    <p:sldId id="528" r:id="rId37"/>
    <p:sldId id="650" r:id="rId38"/>
    <p:sldId id="759" r:id="rId39"/>
    <p:sldId id="530" r:id="rId40"/>
    <p:sldId id="651" r:id="rId41"/>
    <p:sldId id="296" r:id="rId42"/>
    <p:sldId id="652" r:id="rId43"/>
    <p:sldId id="400" r:id="rId44"/>
    <p:sldId id="653" r:id="rId45"/>
    <p:sldId id="257" r:id="rId46"/>
    <p:sldId id="654" r:id="rId47"/>
    <p:sldId id="533" r:id="rId48"/>
    <p:sldId id="655" r:id="rId49"/>
    <p:sldId id="275" r:id="rId50"/>
    <p:sldId id="656" r:id="rId51"/>
    <p:sldId id="531" r:id="rId52"/>
    <p:sldId id="657" r:id="rId53"/>
    <p:sldId id="391" r:id="rId54"/>
    <p:sldId id="658" r:id="rId55"/>
    <p:sldId id="537" r:id="rId56"/>
    <p:sldId id="659" r:id="rId57"/>
    <p:sldId id="279" r:id="rId58"/>
    <p:sldId id="660" r:id="rId59"/>
    <p:sldId id="760" r:id="rId60"/>
    <p:sldId id="349" r:id="rId61"/>
    <p:sldId id="661" r:id="rId62"/>
    <p:sldId id="277" r:id="rId63"/>
    <p:sldId id="662" r:id="rId64"/>
    <p:sldId id="342" r:id="rId65"/>
    <p:sldId id="663" r:id="rId66"/>
    <p:sldId id="761" r:id="rId67"/>
    <p:sldId id="389" r:id="rId68"/>
    <p:sldId id="664" r:id="rId69"/>
    <p:sldId id="396" r:id="rId70"/>
    <p:sldId id="665" r:id="rId71"/>
    <p:sldId id="285" r:id="rId72"/>
    <p:sldId id="666" r:id="rId73"/>
    <p:sldId id="524" r:id="rId74"/>
    <p:sldId id="667" r:id="rId75"/>
    <p:sldId id="298" r:id="rId76"/>
    <p:sldId id="668" r:id="rId77"/>
    <p:sldId id="405" r:id="rId78"/>
    <p:sldId id="669" r:id="rId79"/>
    <p:sldId id="307" r:id="rId80"/>
    <p:sldId id="670" r:id="rId81"/>
    <p:sldId id="306" r:id="rId82"/>
    <p:sldId id="671" r:id="rId83"/>
    <p:sldId id="316" r:id="rId84"/>
    <p:sldId id="672" r:id="rId85"/>
    <p:sldId id="762" r:id="rId86"/>
    <p:sldId id="324" r:id="rId87"/>
    <p:sldId id="673" r:id="rId88"/>
    <p:sldId id="414" r:id="rId89"/>
    <p:sldId id="674" r:id="rId90"/>
    <p:sldId id="322" r:id="rId91"/>
    <p:sldId id="675" r:id="rId92"/>
    <p:sldId id="295" r:id="rId93"/>
    <p:sldId id="676" r:id="rId94"/>
    <p:sldId id="259" r:id="rId95"/>
    <p:sldId id="677" r:id="rId96"/>
    <p:sldId id="763" r:id="rId97"/>
    <p:sldId id="417" r:id="rId98"/>
    <p:sldId id="678" r:id="rId99"/>
    <p:sldId id="330" r:id="rId100"/>
    <p:sldId id="679" r:id="rId101"/>
    <p:sldId id="409" r:id="rId102"/>
    <p:sldId id="680" r:id="rId103"/>
    <p:sldId id="525" r:id="rId104"/>
    <p:sldId id="681" r:id="rId105"/>
    <p:sldId id="336" r:id="rId106"/>
    <p:sldId id="682" r:id="rId107"/>
    <p:sldId id="390" r:id="rId108"/>
    <p:sldId id="683" r:id="rId109"/>
    <p:sldId id="764" r:id="rId110"/>
    <p:sldId id="534" r:id="rId111"/>
    <p:sldId id="684" r:id="rId112"/>
    <p:sldId id="289" r:id="rId113"/>
    <p:sldId id="685" r:id="rId114"/>
    <p:sldId id="300" r:id="rId115"/>
    <p:sldId id="686" r:id="rId116"/>
    <p:sldId id="323" r:id="rId117"/>
    <p:sldId id="687" r:id="rId118"/>
    <p:sldId id="348" r:id="rId119"/>
    <p:sldId id="688" r:id="rId120"/>
    <p:sldId id="312" r:id="rId121"/>
    <p:sldId id="689" r:id="rId122"/>
    <p:sldId id="539" r:id="rId123"/>
    <p:sldId id="690" r:id="rId124"/>
    <p:sldId id="332" r:id="rId125"/>
    <p:sldId id="691" r:id="rId126"/>
    <p:sldId id="519" r:id="rId127"/>
    <p:sldId id="692" r:id="rId128"/>
    <p:sldId id="343" r:id="rId129"/>
    <p:sldId id="693" r:id="rId130"/>
    <p:sldId id="354" r:id="rId131"/>
    <p:sldId id="694" r:id="rId132"/>
    <p:sldId id="398" r:id="rId133"/>
    <p:sldId id="695" r:id="rId1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33CC33"/>
    <a:srgbClr val="222A35"/>
    <a:srgbClr val="003366"/>
    <a:srgbClr val="131242"/>
    <a:srgbClr val="151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35" autoAdjust="0"/>
    <p:restoredTop sz="94660"/>
  </p:normalViewPr>
  <p:slideViewPr>
    <p:cSldViewPr snapToGrid="0">
      <p:cViewPr varScale="1">
        <p:scale>
          <a:sx n="35" d="100"/>
          <a:sy n="35" d="100"/>
        </p:scale>
        <p:origin x="29" y="1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C1F31-4A2C-49D8-BCB6-1097AEBFB0BD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97D4-493D-4CF7-B748-130D284C30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73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F561C69-9EA6-4DFE-82FA-16F364C15D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21BA91-341D-4DAA-876D-CC9F8A6AC1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B4750F9-988E-43CD-AC45-83DE74D3F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28E2-404E-4758-81A1-E57F79CD86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EB88594-7B60-4059-AABA-8F25791B5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C9C8522-A4DF-4621-ADF5-97170408F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D9FE80-1263-4BED-8061-1AE38192D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E1523-055C-46D9-9137-B7F99E50F3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1480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1570F4-0D41-4F87-BEDA-F5A54AD861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ABCD000-9280-41FA-B00D-6AEF27D4A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4D2819-B7A7-48D3-9B78-BD3D4988B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8930-3840-45A3-A4B1-B7AAFAAC38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1341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B8D95F0-97E8-4CEA-BB6B-1BA4925B7A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79C683-910E-4EEC-83D5-D8313BA4F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9D4AF-6391-45EA-9C6D-1A96A7C0A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16DCC-1336-44B4-894B-D091BF037F5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B8D95F0-97E8-4CEA-BB6B-1BA4925B7A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79C683-910E-4EEC-83D5-D8313BA4F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9D4AF-6391-45EA-9C6D-1A96A7C0A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16DCC-1336-44B4-894B-D091BF037F5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7012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A13F58-76DD-4829-A0EB-2261B046F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E4E5CDE-98E3-46CA-A73D-B56A67A67B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199BE00-557F-4384-90B2-23C94C701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57BBB-84C5-40CB-885A-705D7E4B41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A13F58-76DD-4829-A0EB-2261B046F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E4E5CDE-98E3-46CA-A73D-B56A67A67B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199BE00-557F-4384-90B2-23C94C701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57BBB-84C5-40CB-885A-705D7E4B41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0458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F9E3183-D008-403E-83AB-890519C185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EEB54B1-BACC-41A0-809B-4C5A55166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F6F6CB-072C-48BA-AF16-28E0E9F7B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DD402-5E5C-4593-8386-39AE23A72D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F9E3183-D008-403E-83AB-890519C185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EEB54B1-BACC-41A0-809B-4C5A55166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F6F6CB-072C-48BA-AF16-28E0E9F7B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DD402-5E5C-4593-8386-39AE23A72D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7066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0E51701-399E-4E05-8BA2-4F2FBF018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AF8554D-CFBC-48B0-B521-BDE0CDA85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037AEBD-9935-4809-AE93-F10998C77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7E856-CD80-4134-B88B-7F199F97B5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29370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0E51701-399E-4E05-8BA2-4F2FBF018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AF8554D-CFBC-48B0-B521-BDE0CDA85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037AEBD-9935-4809-AE93-F10998C77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7E856-CD80-4134-B88B-7F199F97B5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8849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3B2FA0-880F-4A4B-8592-1E4578C2AB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307A884-D16A-46F3-8076-A0F099EB1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F7BC7A7-6377-459D-8D47-FA108639E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F8CC5-23E6-4F01-834A-7D235B8D606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54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6545D83-47C0-4A03-BC07-B413F4149E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4C76BAC-E852-46D3-B8C4-19256BF8A9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DC1E8C4-6601-4D61-B343-FE10BAC5B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376C4-E1F9-4027-BFE8-288613C8E5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3B2FA0-880F-4A4B-8592-1E4578C2AB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307A884-D16A-46F3-8076-A0F099EB1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F7BC7A7-6377-459D-8D47-FA108639E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F8CC5-23E6-4F01-834A-7D235B8D606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046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3A9CA67-FE6E-416A-832A-D0C15E038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BCC4BE4-33E7-4C10-9947-F880349B7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6236B-943F-469A-9757-702D323BE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6395D-AD49-46FD-B3B0-8216C2A68EB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85943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3A9CA67-FE6E-416A-832A-D0C15E038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BCC4BE4-33E7-4C10-9947-F880349B7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6236B-943F-469A-9757-702D323BE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6395D-AD49-46FD-B3B0-8216C2A68EB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40742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7AD415D-B4D7-4177-9C80-067738F368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113819-E926-4762-9B4B-71DF4CAB1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514634-3863-48AD-85BE-4AE85F98F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3595F-1546-46C5-B378-F03EFC5401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5679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7AD415D-B4D7-4177-9C80-067738F368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113819-E926-4762-9B4B-71DF4CAB1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514634-3863-48AD-85BE-4AE85F98F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3595F-1546-46C5-B378-F03EFC5401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4496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4F8555-C3EB-4D6A-8398-168132144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D55109-7C2E-4226-B0ED-AFA756BF1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FABFFB-11D8-438B-8DB4-4FDD2F5D7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5227-3866-407B-9D94-B77C8DC24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71904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4F8555-C3EB-4D6A-8398-168132144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D55109-7C2E-4226-B0ED-AFA756BF1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FABFFB-11D8-438B-8DB4-4FDD2F5D7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5227-3866-407B-9D94-B77C8DC24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59781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BDC17A-A594-4554-9DE7-A3835D6E76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6088D2F-9739-49F3-90EE-0C85C98D5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02FF07B-0E97-4B1B-BC56-5DFEFD4EF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7CEE7-5E35-42AC-909D-A52FB0B3E69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BDC17A-A594-4554-9DE7-A3835D6E76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6088D2F-9739-49F3-90EE-0C85C98D5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02FF07B-0E97-4B1B-BC56-5DFEFD4EF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7CEE7-5E35-42AC-909D-A52FB0B3E69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0306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4C99B8F-11F6-4D83-BEE1-C489FD8B30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8BD6A3-FCA9-4FE1-BE7D-3FC37B456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6018A-9735-4C9F-868C-68D5D0890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E0274-DD60-4E4E-966C-57934B2A18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6545D83-47C0-4A03-BC07-B413F4149E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4C76BAC-E852-46D3-B8C4-19256BF8A9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DC1E8C4-6601-4D61-B343-FE10BAC5B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376C4-E1F9-4027-BFE8-288613C8E5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5127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4C99B8F-11F6-4D83-BEE1-C489FD8B30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8BD6A3-FCA9-4FE1-BE7D-3FC37B456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6018A-9735-4C9F-868C-68D5D0890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E0274-DD60-4E4E-966C-57934B2A18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71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6F0A364-D588-4006-BEFC-214B2DF5AF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F3C1255-E207-4735-83B0-EB29173DC1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92AB506-DE08-4C34-83CD-901401143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44915-409F-4DB3-8ADC-E11FDA7555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6F0A364-D588-4006-BEFC-214B2DF5AF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F3C1255-E207-4735-83B0-EB29173DC1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92AB506-DE08-4C34-83CD-901401143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44915-409F-4DB3-8ADC-E11FDA7555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58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AD15731-5847-4207-9A95-E741E7D160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BE6B15C-67C5-4E90-A1AC-BA1CA7D5A7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9009430-D1E0-42F7-8DDB-9F0AD4459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2B79-9E0E-48AB-B3C6-F935E66F3D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AD15731-5847-4207-9A95-E741E7D160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BE6B15C-67C5-4E90-A1AC-BA1CA7D5A7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9009430-D1E0-42F7-8DDB-9F0AD4459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2B79-9E0E-48AB-B3C6-F935E66F3D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19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DBC1B5-B909-47E5-83CF-8543C3169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FEA5BA-8B23-4719-9B2D-1B6B2C08F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EEFB6B-2C3B-439E-BD68-82AC26E7D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AFC70-511B-4E3F-A2D0-744F009A92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DBC1B5-B909-47E5-83CF-8543C3169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FEA5BA-8B23-4719-9B2D-1B6B2C08F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EEFB6B-2C3B-439E-BD68-82AC26E7D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AFC70-511B-4E3F-A2D0-744F009A92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422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31657CB-3D1F-4DB8-B832-D3F304F495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29F92B-90E0-4B03-AA29-21859B88E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A461FC7-D2D6-4169-BBF2-131C05343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0400-D630-493D-ABA2-5124105BBA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F561C69-9EA6-4DFE-82FA-16F364C15D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21BA91-341D-4DAA-876D-CC9F8A6AC1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B4750F9-988E-43CD-AC45-83DE74D3F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28E2-404E-4758-81A1-E57F79CD86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52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31657CB-3D1F-4DB8-B832-D3F304F495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29F92B-90E0-4B03-AA29-21859B88E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A461FC7-D2D6-4169-BBF2-131C05343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0400-D630-493D-ABA2-5124105BBA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9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AC8F46-F040-4A8B-A941-9B8B599F6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2473EED-94A1-4F87-9C30-374F20548A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5E82FAC-5879-4868-B2B7-9C3F8267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90C7E-651C-4C39-BBAD-288A0E9026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AC8F46-F040-4A8B-A941-9B8B599F6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2473EED-94A1-4F87-9C30-374F20548A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5E82FAC-5879-4868-B2B7-9C3F8267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90C7E-651C-4C39-BBAD-288A0E9026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19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DCF51AE-7CFA-4202-B12C-3472C967DE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9F3C094-491D-459F-A8BE-68FC06EAE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F1FED28-C7CF-4A93-A2B9-6182EDAD2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CA566-0F06-471B-82C7-A216208A49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45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DCF51AE-7CFA-4202-B12C-3472C967DE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9F3C094-491D-459F-A8BE-68FC06EAE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F1FED28-C7CF-4A93-A2B9-6182EDAD2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CA566-0F06-471B-82C7-A216208A49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342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78FDF09-5489-48C6-8823-C7D27D81EA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733AE88-4191-4582-B725-590FACF2B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DE6277A-D883-43F0-8AD7-7C40ED5AF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180A9-3AB1-45AE-99E8-64FA918F54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78FDF09-5489-48C6-8823-C7D27D81EA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733AE88-4191-4582-B725-590FACF2B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DE6277A-D883-43F0-8AD7-7C40ED5AF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180A9-3AB1-45AE-99E8-64FA918F54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2C7EF66-ACBC-4B96-AA8F-783CBCFD1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B07239-0BE3-4B94-A59F-869791445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C1781A-923A-4EB1-9784-E1B0D93D9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993D-9610-46E5-9179-B29F282040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779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2C7EF66-ACBC-4B96-AA8F-783CBCFD1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B07239-0BE3-4B94-A59F-869791445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C1781A-923A-4EB1-9784-E1B0D93D9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993D-9610-46E5-9179-B29F282040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562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FAC16A-A128-483E-8EE3-D705EAC6B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436CDF1-84DE-482A-9DBB-BE61F5C71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0E219D-EEFE-48B6-A4D4-F4A378C5E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1A1D6-0D68-4034-AB90-2578695995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6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BD98327-1063-4F78-9688-26C7C46C38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06438CE-D36F-4E81-A2EB-F99D45A7BB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724F9A9-86CD-4F7F-90B3-265AFF789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B1202-460F-42B5-8747-84742B02E54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FAC16A-A128-483E-8EE3-D705EAC6B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436CDF1-84DE-482A-9DBB-BE61F5C71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0E219D-EEFE-48B6-A4D4-F4A378C5E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1A1D6-0D68-4034-AB90-2578695995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74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36FEECC-08D5-42F1-A6F7-9FAA7C772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B3AD54-969F-41E9-87BB-833B1AE5A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2451045-C4BF-4FDB-849A-BA6C5C767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7EC14-A93C-4509-88D8-DDEDF05A263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947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36FEECC-08D5-42F1-A6F7-9FAA7C772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B3AD54-969F-41E9-87BB-833B1AE5A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2451045-C4BF-4FDB-849A-BA6C5C767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7EC14-A93C-4509-88D8-DDEDF05A263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45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DCB0A61-CBD5-49FA-8572-1324BE0E06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8330CD-414A-48C3-B8B7-576577D32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CA7F363-2D6F-4673-83D8-47435B24A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AAA3-2E15-4A94-945A-F5CB5E47C9D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DCB0A61-CBD5-49FA-8572-1324BE0E06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8330CD-414A-48C3-B8B7-576577D32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CA7F363-2D6F-4673-83D8-47435B24A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AAA3-2E15-4A94-945A-F5CB5E47C9D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780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45979C-8933-42C1-80F5-024D9EE4A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A945E-3547-4E67-943B-B512CE6AB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04CB91-A3E9-4E0A-AF75-28F405EF4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77B96-26C3-42DB-9998-A16128CD6E1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45979C-8933-42C1-80F5-024D9EE4A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A945E-3547-4E67-943B-B512CE6AB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04CB91-A3E9-4E0A-AF75-28F405EF4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77B96-26C3-42DB-9998-A16128CD6E1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55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0307DC-B384-4E55-99E4-3D845ABE7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706ADF-54D2-435F-9705-FA75548332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807E731-08ED-439F-9495-89F896C40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1CCC-BD07-418C-8235-6A107B2843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0307DC-B384-4E55-99E4-3D845ABE7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706ADF-54D2-435F-9705-FA75548332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807E731-08ED-439F-9495-89F896C40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1CCC-BD07-418C-8235-6A107B2843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432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C12B6B8-4789-43F3-A4DC-BACD54B33E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8779F0-CF56-48C2-BA64-DB934C0D5A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D3E1722-F43B-4EC0-8624-191908813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0AF0-7CE6-4E9F-9AA9-8FAC2000926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7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BD98327-1063-4F78-9688-26C7C46C38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06438CE-D36F-4E81-A2EB-F99D45A7BB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724F9A9-86CD-4F7F-90B3-265AFF789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B1202-460F-42B5-8747-84742B02E54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041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C12B6B8-4789-43F3-A4DC-BACD54B33E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8779F0-CF56-48C2-BA64-DB934C0D5A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D3E1722-F43B-4EC0-8624-191908813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0AF0-7CE6-4E9F-9AA9-8FAC2000926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4261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7A8AA6-EF34-426B-A430-E794518C63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DBAFB0-C60E-4F4D-9FDB-B3B6CA171A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6E818B-C8F0-40BA-8533-4E59466FC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5C618-8A2A-4AA8-8D46-E959988E184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7A8AA6-EF34-426B-A430-E794518C63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DBAFB0-C60E-4F4D-9FDB-B3B6CA171A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6E818B-C8F0-40BA-8533-4E59466FC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5C618-8A2A-4AA8-8D46-E959988E184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583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5078EE1-E8B3-4D19-899F-0C9D0963DA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750612-C562-4FEB-A353-5F1DA7ABB0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76C31C9-7713-4F4F-BA3B-0867E1D3F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95D4F-C775-441B-B7DF-CF18CCA3868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9322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5078EE1-E8B3-4D19-899F-0C9D0963DA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750612-C562-4FEB-A353-5F1DA7ABB0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76C31C9-7713-4F4F-BA3B-0867E1D3F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95D4F-C775-441B-B7DF-CF18CCA3868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8284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31C339-25E1-4A22-87FF-9A9EF4A3B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FC0C01F-CBDD-411F-B940-AAC80FBA2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5073E5-CE24-4DF0-B256-C8E75348C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FDF96-9CEB-4454-9E4A-3CDAE8FA510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31C339-25E1-4A22-87FF-9A9EF4A3B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FC0C01F-CBDD-411F-B940-AAC80FBA2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5073E5-CE24-4DF0-B256-C8E75348C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FDF96-9CEB-4454-9E4A-3CDAE8FA510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64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935DB-6E6E-40EF-8D13-BA70734CD5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CC0D17C-221E-4419-842A-6F0CE52E9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4256F85-E04E-448A-8953-F55614B4F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6FD69-F12F-46F6-8FB8-B126A484B12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9515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DF935DB-6E6E-40EF-8D13-BA70734CD5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CC0D17C-221E-4419-842A-6F0CE52E9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4256F85-E04E-448A-8953-F55614B4F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6FD69-F12F-46F6-8FB8-B126A484B12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741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727545-BF06-4C0F-9C60-52B07F18E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0CC42CE-9071-44EE-BC44-1E304B5919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24D724B-A1C9-4A66-AC0F-06FA09F87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9C03F-DB7B-4363-9F82-D044788E79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0A54441-3382-469C-A541-0ACDC4FBC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2D09C9D-90F4-4C27-AAA5-31A082EF4D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3E16FD0-4120-4478-B8AB-98171AA75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2A01C-4CC0-4B6E-97D1-06F32A174F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727545-BF06-4C0F-9C60-52B07F18E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0CC42CE-9071-44EE-BC44-1E304B5919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24D724B-A1C9-4A66-AC0F-06FA09F87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9C03F-DB7B-4363-9F82-D044788E79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786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CC25B3-C696-44E1-B704-61F3935F3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89ACE6-0E30-4181-B594-2E182132F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CF3D94-D783-40E8-936E-F63269EDE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899D0-EF97-4459-B762-4CF8E092DB9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CC25B3-C696-44E1-B704-61F3935F3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89ACE6-0E30-4181-B594-2E182132F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CF3D94-D783-40E8-936E-F63269EDE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899D0-EF97-4459-B762-4CF8E092DB9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8600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716202-5B60-4033-B14F-50F5B39585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DEDBBE0-2F1A-4351-AE35-B3B1ED90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BA0EBF4-B954-4F03-9D44-ECCCABC4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974E1-4E6C-4254-80B8-3F1384D20B4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716202-5B60-4033-B14F-50F5B39585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DEDBBE0-2F1A-4351-AE35-B3B1ED90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BA0EBF4-B954-4F03-9D44-ECCCABC4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974E1-4E6C-4254-80B8-3F1384D20B4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257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3FEF910-6F14-427F-85CA-ED460B682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DEB4973-D98E-4796-8684-C47B1C77E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F82BDD8-C518-4C2F-B1D0-E0FD5089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254AB-5AC2-4799-A4F8-ED94550F28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3FEF910-6F14-427F-85CA-ED460B682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DEB4973-D98E-4796-8684-C47B1C77E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F82BDD8-C518-4C2F-B1D0-E0FD5089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254AB-5AC2-4799-A4F8-ED94550F282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9862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4DE8B4C-1CF4-4FA4-8A43-241F32E80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BCE7457-C6E8-41E2-93E8-ECA33544E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82E0AD-90F5-4115-BEE2-0C1A9938A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5B60E-711F-4A78-B2F0-EDAD620B37C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4DE8B4C-1CF4-4FA4-8A43-241F32E80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BCE7457-C6E8-41E2-93E8-ECA33544E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82E0AD-90F5-4115-BEE2-0C1A9938A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5B60E-711F-4A78-B2F0-EDAD620B37C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950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CDC954A-36D9-496A-911D-E986EE3FC9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B6F8EBC-DDB5-4BB6-BC0B-EF6536FCB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F0E6D6-AFF7-4D4C-8FCF-C59411E96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5C5B8-DE82-4E95-A3AC-BE06E00E6A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0A54441-3382-469C-A541-0ACDC4FBC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2D09C9D-90F4-4C27-AAA5-31A082EF4D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3E16FD0-4120-4478-B8AB-98171AA75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2A01C-4CC0-4B6E-97D1-06F32A174F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5388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CDC954A-36D9-496A-911D-E986EE3FC9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B6F8EBC-DDB5-4BB6-BC0B-EF6536FCB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F0E6D6-AFF7-4D4C-8FCF-C59411E96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5C5B8-DE82-4E95-A3AC-BE06E00E6A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116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2D2F4E-D64C-4CA2-B1AB-716A67440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9D8F83-6C54-40EE-9223-35BFD5368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EFC73CA-E6E2-47D9-9DE8-B6230A9BD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D7AC5-AAFA-4C97-B2DE-BE1C7BE3C0A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2D2F4E-D64C-4CA2-B1AB-716A67440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9D8F83-6C54-40EE-9223-35BFD5368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EFC73CA-E6E2-47D9-9DE8-B6230A9BD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D7AC5-AAFA-4C97-B2DE-BE1C7BE3C0A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0389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EB39C04-426A-4935-BC33-E038B4730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8FF3788-7156-4406-9B26-72E652CEE6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ED6B8-0B1A-428A-A529-CB7676D9F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3EC7-37B0-4FCD-BB02-04E7BE244C9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077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EB39C04-426A-4935-BC33-E038B4730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8FF3788-7156-4406-9B26-72E652CEE6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ED6B8-0B1A-428A-A529-CB7676D9F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3EC7-37B0-4FCD-BB02-04E7BE244C9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9591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3C547-EDAD-497C-A1B5-B5E3358D1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619AA8-A185-436D-A30A-8DD065770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C92D4E-D4EA-4A6F-BAD4-577A121F9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468A3-4344-4C85-A866-774E003B76E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3C547-EDAD-497C-A1B5-B5E3358D1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619AA8-A185-436D-A30A-8DD065770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C92D4E-D4EA-4A6F-BAD4-577A121F9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468A3-4344-4C85-A866-774E003B76E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991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7B3BD90-9B2C-4E9A-A6A3-5BF795BDB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DC4AB3-204A-41FB-A0DB-5F1E7075A9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4DDC-8ACF-421D-B822-56119551D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12D48-5B05-499F-AA1D-5E515D2472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7B3BD90-9B2C-4E9A-A6A3-5BF795BDB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DC4AB3-204A-41FB-A0DB-5F1E7075A9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4DDC-8ACF-421D-B822-56119551D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12D48-5B05-499F-AA1D-5E515D2472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0398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D9EDBCF-5AE3-422B-BCA5-814763691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8A6DCB7-3F13-4795-9463-2F12D50996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878A82-A3E7-4A53-B345-274775314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3FDAA-D5F6-4E3B-A5F2-B5BF634DCA9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D8737EB-FFB1-42A4-A933-28A5182BD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8F61D9-243D-48BF-85EC-E686089FAD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87F8325-C909-4F24-A14C-DC6472D4E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1097-B8B3-426B-B48D-676B289BB5D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754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D9EDBCF-5AE3-422B-BCA5-814763691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8A6DCB7-3F13-4795-9463-2F12D50996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878A82-A3E7-4A53-B345-274775314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3FDAA-D5F6-4E3B-A5F2-B5BF634DCA9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970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65E61AB-D06B-4156-AA1D-71CAD3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7F23D4-20FE-4C8C-B180-6A30CA223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D778BA-5C67-4994-A338-FBB9868DF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63854-E372-4F7F-8EAE-6D560CF02D4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65E61AB-D06B-4156-AA1D-71CAD3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7F23D4-20FE-4C8C-B180-6A30CA223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D778BA-5C67-4994-A338-FBB9868DF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63854-E372-4F7F-8EAE-6D560CF02D4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411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19EEC73-88A7-468D-A9A8-02CF9094B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9E0F64-904E-4913-BEB5-D33103706D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FEF42DE-842C-4949-A178-0CE138505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4CCEB-3528-47E9-B0F5-52344DE1DD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19EEC73-88A7-468D-A9A8-02CF9094B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9E0F64-904E-4913-BEB5-D33103706D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FEF42DE-842C-4949-A178-0CE138505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4CCEB-3528-47E9-B0F5-52344DE1DD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2375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1EFAE6-4E64-4D32-B367-51059CAB6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0D5FAE7-8F63-4D67-858D-97500B9A79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3E36FEF-EF38-4C46-98D1-914A27138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93BAB-A1FF-4374-AE45-25E1633374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1EFAE6-4E64-4D32-B367-51059CAB6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0D5FAE7-8F63-4D67-858D-97500B9A79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3E36FEF-EF38-4C46-98D1-914A27138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93BAB-A1FF-4374-AE45-25E1633374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3660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1DC1AD-3278-4692-965F-43B33A02C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4E32E1-242A-4FBB-B40D-E9195BDE7A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121EF9-C79D-423F-AFD4-9B79DA139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B56A2-426D-439A-8582-7A4A2DACA4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1DC1AD-3278-4692-965F-43B33A02C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4E32E1-242A-4FBB-B40D-E9195BDE7A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121EF9-C79D-423F-AFD4-9B79DA139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B56A2-426D-439A-8582-7A4A2DACA4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162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202F5-E45D-4388-8FD4-73AC56F42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A0BA19-2BD1-4DAE-BEA3-F328ECE62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22AD2FE-38FE-4A78-B071-627DF75CF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01C-B568-4DF9-A9C6-D30A9D984C2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D8737EB-FFB1-42A4-A933-28A5182BD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8F61D9-243D-48BF-85EC-E686089FAD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87F8325-C909-4F24-A14C-DC6472D4E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1097-B8B3-426B-B48D-676B289BB5D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9906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202F5-E45D-4388-8FD4-73AC56F42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A0BA19-2BD1-4DAE-BEA3-F328ECE62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22AD2FE-38FE-4A78-B071-627DF75CF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01C-B568-4DF9-A9C6-D30A9D984C2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4573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E84C8A-856A-4D5F-8C62-600D9F0DF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E55A8E8-E678-46B5-A2C8-6223717A3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9CD6A8-8068-4A48-AC9C-E8E5857D1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DA618-C9BF-475B-A149-2482F49CCA0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E84C8A-856A-4D5F-8C62-600D9F0DF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E55A8E8-E678-46B5-A2C8-6223717A3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9CD6A8-8068-4A48-AC9C-E8E5857D1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DA618-C9BF-475B-A149-2482F49CCA0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0554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D992DB-9EF2-49B0-B26E-BEC1F4DE1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5BB036-3932-4D76-8810-F7F5F09C22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5488FF6-F30C-42ED-A118-2BDD2E604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7CE75-A20F-404B-A7C9-63FF8CE7FDC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D992DB-9EF2-49B0-B26E-BEC1F4DE1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5BB036-3932-4D76-8810-F7F5F09C22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5488FF6-F30C-42ED-A118-2BDD2E604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7CE75-A20F-404B-A7C9-63FF8CE7FDC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091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39ADA9-9255-461C-8AB3-A320499E3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816969E-0FCD-40FF-B71D-7AAE2E580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D6F6D4-331A-4B75-B369-EE85806C5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F2BB2-58F5-4E2B-92B2-50A91D7DF87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39ADA9-9255-461C-8AB3-A320499E3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816969E-0FCD-40FF-B71D-7AAE2E580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D6F6D4-331A-4B75-B369-EE85806C5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F2BB2-58F5-4E2B-92B2-50A91D7DF87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36852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BC5D835-CF3F-4414-81D2-D9081FC28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88AEBC4-A699-48AB-A3FB-6A758725F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008E533-8B47-48A4-897A-35DEEE58C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466DB-E377-47F2-A532-72E0DC89C5E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BC5D835-CF3F-4414-81D2-D9081FC28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88AEBC4-A699-48AB-A3FB-6A758725F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008E533-8B47-48A4-897A-35DEEE58C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466DB-E377-47F2-A532-72E0DC89C5E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15731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DC50939-5161-48AD-A45D-D4B3DDE24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D0CBD2-53B4-4E9D-A0F5-C04C3B3E3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B9BC-5C8C-426B-AC6F-540E0CB73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0EBE6-A174-490C-95E5-A8A396218AF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EB88594-7B60-4059-AABA-8F25791B5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C9C8522-A4DF-4621-ADF5-97170408F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D9FE80-1263-4BED-8061-1AE38192D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E1523-055C-46D9-9137-B7F99E50F3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DC50939-5161-48AD-A45D-D4B3DDE24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D0CBD2-53B4-4E9D-A0F5-C04C3B3E3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B9BC-5C8C-426B-AC6F-540E0CB73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0EBE6-A174-490C-95E5-A8A396218AF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9304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B0F96BA-D8AF-47F9-A899-40E3FB7B91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DAB5BBF-B74E-4C65-94A4-2FB076173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C6B309F-7A80-4224-8EB8-C573B187F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5CF78-46ED-45EC-88F0-753F859C24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0337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B0F96BA-D8AF-47F9-A899-40E3FB7B91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DAB5BBF-B74E-4C65-94A4-2FB076173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C6B309F-7A80-4224-8EB8-C573B187F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5CF78-46ED-45EC-88F0-753F859C24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8923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4FEED9A-0759-4F32-9CDA-CFF0B172D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AFB30A-8642-4C63-A43B-95FC5FE5D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654403F-E875-4798-951D-4913EAC25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CB7BA-95E2-4198-9175-EDF2BA4FE7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4FEED9A-0759-4F32-9CDA-CFF0B172D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AFB30A-8642-4C63-A43B-95FC5FE5D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654403F-E875-4798-951D-4913EAC25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CB7BA-95E2-4198-9175-EDF2BA4FE7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56013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A0EA38-EF8F-44C3-9F92-A46CDCCC39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1232A74-45F2-4405-A7D5-7EBDBE12E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69336E-0CBC-4BFA-B91C-D8CCF9182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49898-1CE3-46C7-B8E5-F663BD994A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A0EA38-EF8F-44C3-9F92-A46CDCCC39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1232A74-45F2-4405-A7D5-7EBDBE12E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69336E-0CBC-4BFA-B91C-D8CCF9182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49898-1CE3-46C7-B8E5-F663BD994A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323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3C42F50-06B9-4C26-AAFE-20E53AC941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F01220-95EF-4411-A539-15877EF1F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0E8F661-CD55-4E42-A7C5-6CD792BFE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C5492-54F8-486F-B711-EF89869E776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50260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3C42F50-06B9-4C26-AAFE-20E53AC941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F01220-95EF-4411-A539-15877EF1F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0E8F661-CD55-4E42-A7C5-6CD792BFE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C5492-54F8-486F-B711-EF89869E776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57591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1570F4-0D41-4F87-BEDA-F5A54AD861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ABCD000-9280-41FA-B00D-6AEF27D4A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4D2819-B7A7-48D3-9B78-BD3D4988B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8930-3840-45A3-A4B1-B7AAFAAC38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14E38-9796-45D3-8FD5-2D3D68C28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ECDF69-B852-4F47-A9F3-34BE1CEF6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6CD253-D342-4F91-BC18-37E50EBD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CDA357-9DED-446F-BE76-2C3C3B8A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86CF81-AC80-4249-86D8-9AA68CEB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90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BB6C9-87AB-49A5-AA74-D149F680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F9EB32-A64A-461B-AA08-E182F165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11A4C2-3803-4670-9753-FBBED52B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EC9A52-AEBA-4CDC-BC37-B401EFE7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C8B545-DF41-4692-8F4F-C73A51C9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72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4557EB-5D08-4C64-92BC-1C43BA077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E6E377-2689-4FB9-82DF-A74FF4B9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B1163C-EC1F-4FF9-BB16-557CA4B9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C9969D-D60B-43CA-9F01-B6906A6E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47BD6A-C3AC-4DAD-B3FE-D4A8E9D9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6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50D07-C48C-495A-9572-F120BD3D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5D34BC-7410-4AFF-AD67-812B4DC5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F9574D-8C8C-47E1-802A-34EB6C1A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F54886-36F4-47FB-A27E-9A4457C4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CBD92B-DD15-46CC-A6DA-7BABC023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68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0454ED-82D3-416B-A822-8091BCBB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5FD865-C573-484A-A6D2-EFA84876C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18C0BB-9965-4838-AF9F-C18DC356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B45672-CE24-44CE-BD6C-9E8687B7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E2B53B-44A1-469D-867D-FCFC28DE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4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400D8-47C8-4562-B581-DD8E7649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DBF52C-24D3-4A51-85AA-4D03C7148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2DE902-BBD4-4E71-897E-E3F27300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2652CC-D6A2-4273-8866-5D131DA8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686BCD-193A-4A6E-B59C-DB2D6C88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A1E23C-5072-4FB6-A3C7-E335B176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39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02F3F4-84BA-4A9F-ABB8-3A63637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0270C-F432-4051-9AA3-F801BCA16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E5230E-2CCA-4ACC-A9F1-59F2514F9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67B7F73-12F8-49A6-9AFC-B1FF189A7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93EA9C-E089-4579-96C2-291C45C0E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2FE5C6-15F2-4783-B10C-4FAADC5A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2DD3448-E987-45FE-A528-4A93CEA1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1477CC-D92F-4B06-A6C1-2F1EEAC8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8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2401-79EF-4331-80E5-93A5D756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2D0626-90CB-49CA-BF0B-C9E19215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7BB2B9-3D75-4D78-ADAF-D82D32D4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F66035-E01A-4EFC-90F0-5800C3ED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6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910BCB7-92C6-4AF8-B6AD-11EA4D44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EC4EE4D-B8FE-45C4-843F-72FA9A85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FB0353-9E93-4CA0-BF47-A3C933FF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19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428B5F-D6B6-4272-B8E2-B13084CE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089CBE-B637-47F7-9CC1-358FC73E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ABC48B-C79F-4E09-B501-0A9216EB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A85863-7459-495F-9D59-C3D1A58C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B1C03C-C161-46E9-B10E-9BFB1A4D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9186E8-7B91-4EC5-91BB-B2DD2712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62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51D230-BA5E-4B45-B98E-8AB2EA9C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BEE0B9-5105-4455-8AED-FCF3C4F64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60A30A-7A74-4A44-9DF2-BA9ED6DD5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625F9F-A668-47A0-93AD-4667DB87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CFB8D0-8509-49B6-A017-75C9F7A5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17E4AB-A7D4-4CC2-AB8E-99C55199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41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AB8BAD0-2459-47E2-9515-A4C27108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022C93-387F-4226-BAD9-E0FE6F51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9D8245-C467-412E-A31A-EDBFF10C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3C6BF5-B485-48BF-A4BF-84152941D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79EFC1-3317-4115-95E7-019EBE35F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3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4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6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9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2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8FD0AA-B5C0-4299-95E9-803FE2BD6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33" y="1371421"/>
            <a:ext cx="468213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70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ACE5592-B8BB-4698-A05C-66606A9B3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60" y="1060498"/>
            <a:ext cx="4602879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554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B7F20F7-D85B-4336-AE54-EC9CEA21198F}"/>
              </a:ext>
            </a:extLst>
          </p:cNvPr>
          <p:cNvSpPr/>
          <p:nvPr/>
        </p:nvSpPr>
        <p:spPr>
          <a:xfrm rot="16200000">
            <a:off x="2917032" y="3109119"/>
            <a:ext cx="2520950" cy="398463"/>
          </a:xfrm>
          <a:custGeom>
            <a:avLst/>
            <a:gdLst>
              <a:gd name="connsiteX0" fmla="*/ 1413673 w 2521612"/>
              <a:gd name="connsiteY0" fmla="*/ 154270 h 398297"/>
              <a:gd name="connsiteX1" fmla="*/ 1935386 w 2521612"/>
              <a:gd name="connsiteY1" fmla="*/ 145856 h 398297"/>
              <a:gd name="connsiteX2" fmla="*/ 2128925 w 2521612"/>
              <a:gd name="connsiteY2" fmla="*/ 137441 h 398297"/>
              <a:gd name="connsiteX3" fmla="*/ 2260755 w 2521612"/>
              <a:gd name="connsiteY3" fmla="*/ 115002 h 398297"/>
              <a:gd name="connsiteX4" fmla="*/ 2406611 w 2521612"/>
              <a:gd name="connsiteY4" fmla="*/ 61708 h 398297"/>
              <a:gd name="connsiteX5" fmla="*/ 2459904 w 2521612"/>
              <a:gd name="connsiteY5" fmla="*/ 22440 h 398297"/>
              <a:gd name="connsiteX6" fmla="*/ 2487953 w 2521612"/>
              <a:gd name="connsiteY6" fmla="*/ 0 h 398297"/>
              <a:gd name="connsiteX7" fmla="*/ 2507587 w 2521612"/>
              <a:gd name="connsiteY7" fmla="*/ 0 h 398297"/>
              <a:gd name="connsiteX8" fmla="*/ 2518807 w 2521612"/>
              <a:gd name="connsiteY8" fmla="*/ 5610 h 398297"/>
              <a:gd name="connsiteX9" fmla="*/ 2521612 w 2521612"/>
              <a:gd name="connsiteY9" fmla="*/ 19635 h 398297"/>
              <a:gd name="connsiteX10" fmla="*/ 2473928 w 2521612"/>
              <a:gd name="connsiteY10" fmla="*/ 123416 h 398297"/>
              <a:gd name="connsiteX11" fmla="*/ 2409416 w 2521612"/>
              <a:gd name="connsiteY11" fmla="*/ 272076 h 398297"/>
              <a:gd name="connsiteX12" fmla="*/ 2389781 w 2521612"/>
              <a:gd name="connsiteY12" fmla="*/ 311345 h 398297"/>
              <a:gd name="connsiteX13" fmla="*/ 2227097 w 2521612"/>
              <a:gd name="connsiteY13" fmla="*/ 370248 h 398297"/>
              <a:gd name="connsiteX14" fmla="*/ 1873678 w 2521612"/>
              <a:gd name="connsiteY14" fmla="*/ 367443 h 398297"/>
              <a:gd name="connsiteX15" fmla="*/ 1416478 w 2521612"/>
              <a:gd name="connsiteY15" fmla="*/ 370248 h 398297"/>
              <a:gd name="connsiteX16" fmla="*/ 1265013 w 2521612"/>
              <a:gd name="connsiteY16" fmla="*/ 370248 h 398297"/>
              <a:gd name="connsiteX17" fmla="*/ 768544 w 2521612"/>
              <a:gd name="connsiteY17" fmla="*/ 387078 h 398297"/>
              <a:gd name="connsiteX18" fmla="*/ 440370 w 2521612"/>
              <a:gd name="connsiteY18" fmla="*/ 389883 h 398297"/>
              <a:gd name="connsiteX19" fmla="*/ 266466 w 2521612"/>
              <a:gd name="connsiteY19" fmla="*/ 398297 h 398297"/>
              <a:gd name="connsiteX20" fmla="*/ 129025 w 2521612"/>
              <a:gd name="connsiteY20" fmla="*/ 392688 h 398297"/>
              <a:gd name="connsiteX21" fmla="*/ 75732 w 2521612"/>
              <a:gd name="connsiteY21" fmla="*/ 384273 h 398297"/>
              <a:gd name="connsiteX22" fmla="*/ 50488 w 2521612"/>
              <a:gd name="connsiteY22" fmla="*/ 373053 h 398297"/>
              <a:gd name="connsiteX23" fmla="*/ 16829 w 2521612"/>
              <a:gd name="connsiteY23" fmla="*/ 347809 h 398297"/>
              <a:gd name="connsiteX24" fmla="*/ 0 w 2521612"/>
              <a:gd name="connsiteY24" fmla="*/ 311345 h 398297"/>
              <a:gd name="connsiteX25" fmla="*/ 11219 w 2521612"/>
              <a:gd name="connsiteY25" fmla="*/ 255247 h 398297"/>
              <a:gd name="connsiteX26" fmla="*/ 33658 w 2521612"/>
              <a:gd name="connsiteY26" fmla="*/ 215978 h 398297"/>
              <a:gd name="connsiteX27" fmla="*/ 56098 w 2521612"/>
              <a:gd name="connsiteY27" fmla="*/ 199149 h 398297"/>
              <a:gd name="connsiteX28" fmla="*/ 100976 w 2521612"/>
              <a:gd name="connsiteY28" fmla="*/ 179515 h 398297"/>
              <a:gd name="connsiteX29" fmla="*/ 182319 w 2521612"/>
              <a:gd name="connsiteY29" fmla="*/ 159880 h 398297"/>
              <a:gd name="connsiteX30" fmla="*/ 294515 w 2521612"/>
              <a:gd name="connsiteY30" fmla="*/ 143051 h 398297"/>
              <a:gd name="connsiteX31" fmla="*/ 474029 w 2521612"/>
              <a:gd name="connsiteY31" fmla="*/ 148661 h 398297"/>
              <a:gd name="connsiteX32" fmla="*/ 998547 w 2521612"/>
              <a:gd name="connsiteY32" fmla="*/ 154270 h 398297"/>
              <a:gd name="connsiteX33" fmla="*/ 1413673 w 2521612"/>
              <a:gd name="connsiteY33" fmla="*/ 154270 h 3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21612" h="398297">
                <a:moveTo>
                  <a:pt x="1413673" y="154270"/>
                </a:moveTo>
                <a:lnTo>
                  <a:pt x="1935386" y="145856"/>
                </a:lnTo>
                <a:lnTo>
                  <a:pt x="2128925" y="137441"/>
                </a:lnTo>
                <a:lnTo>
                  <a:pt x="2260755" y="115002"/>
                </a:lnTo>
                <a:lnTo>
                  <a:pt x="2406611" y="61708"/>
                </a:lnTo>
                <a:lnTo>
                  <a:pt x="2459904" y="22440"/>
                </a:lnTo>
                <a:lnTo>
                  <a:pt x="2487953" y="0"/>
                </a:lnTo>
                <a:lnTo>
                  <a:pt x="2507587" y="0"/>
                </a:lnTo>
                <a:lnTo>
                  <a:pt x="2518807" y="5610"/>
                </a:lnTo>
                <a:lnTo>
                  <a:pt x="2521612" y="19635"/>
                </a:lnTo>
                <a:lnTo>
                  <a:pt x="2473928" y="123416"/>
                </a:lnTo>
                <a:lnTo>
                  <a:pt x="2409416" y="272076"/>
                </a:lnTo>
                <a:lnTo>
                  <a:pt x="2389781" y="311345"/>
                </a:lnTo>
                <a:lnTo>
                  <a:pt x="2227097" y="370248"/>
                </a:lnTo>
                <a:lnTo>
                  <a:pt x="1873678" y="367443"/>
                </a:lnTo>
                <a:lnTo>
                  <a:pt x="1416478" y="370248"/>
                </a:lnTo>
                <a:lnTo>
                  <a:pt x="1265013" y="370248"/>
                </a:lnTo>
                <a:lnTo>
                  <a:pt x="768544" y="387078"/>
                </a:lnTo>
                <a:lnTo>
                  <a:pt x="440370" y="389883"/>
                </a:lnTo>
                <a:lnTo>
                  <a:pt x="266466" y="398297"/>
                </a:lnTo>
                <a:lnTo>
                  <a:pt x="129025" y="392688"/>
                </a:lnTo>
                <a:lnTo>
                  <a:pt x="75732" y="384273"/>
                </a:lnTo>
                <a:lnTo>
                  <a:pt x="50488" y="373053"/>
                </a:lnTo>
                <a:lnTo>
                  <a:pt x="16829" y="347809"/>
                </a:lnTo>
                <a:lnTo>
                  <a:pt x="0" y="311345"/>
                </a:lnTo>
                <a:lnTo>
                  <a:pt x="11219" y="255247"/>
                </a:lnTo>
                <a:lnTo>
                  <a:pt x="33658" y="215978"/>
                </a:lnTo>
                <a:lnTo>
                  <a:pt x="56098" y="199149"/>
                </a:lnTo>
                <a:lnTo>
                  <a:pt x="100976" y="179515"/>
                </a:lnTo>
                <a:lnTo>
                  <a:pt x="182319" y="159880"/>
                </a:lnTo>
                <a:lnTo>
                  <a:pt x="294515" y="143051"/>
                </a:lnTo>
                <a:lnTo>
                  <a:pt x="474029" y="148661"/>
                </a:lnTo>
                <a:lnTo>
                  <a:pt x="998547" y="154270"/>
                </a:lnTo>
                <a:lnTo>
                  <a:pt x="1413673" y="1542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9C4DBD9-594F-4D2D-8267-83E2DC2E776E}"/>
              </a:ext>
            </a:extLst>
          </p:cNvPr>
          <p:cNvSpPr/>
          <p:nvPr/>
        </p:nvSpPr>
        <p:spPr>
          <a:xfrm rot="16200000">
            <a:off x="3806032" y="3231357"/>
            <a:ext cx="4133850" cy="1192213"/>
          </a:xfrm>
          <a:custGeom>
            <a:avLst/>
            <a:gdLst>
              <a:gd name="connsiteX0" fmla="*/ 2431177 w 4134301"/>
              <a:gd name="connsiteY0" fmla="*/ 927401 h 1191753"/>
              <a:gd name="connsiteX1" fmla="*/ 2764868 w 4134301"/>
              <a:gd name="connsiteY1" fmla="*/ 944735 h 1191753"/>
              <a:gd name="connsiteX2" fmla="*/ 3362912 w 4134301"/>
              <a:gd name="connsiteY2" fmla="*/ 944735 h 1191753"/>
              <a:gd name="connsiteX3" fmla="*/ 3757274 w 4134301"/>
              <a:gd name="connsiteY3" fmla="*/ 927401 h 1191753"/>
              <a:gd name="connsiteX4" fmla="*/ 3865615 w 4134301"/>
              <a:gd name="connsiteY4" fmla="*/ 910066 h 1191753"/>
              <a:gd name="connsiteX5" fmla="*/ 3926286 w 4134301"/>
              <a:gd name="connsiteY5" fmla="*/ 879731 h 1191753"/>
              <a:gd name="connsiteX6" fmla="*/ 4012959 w 4134301"/>
              <a:gd name="connsiteY6" fmla="*/ 810392 h 1191753"/>
              <a:gd name="connsiteX7" fmla="*/ 4073630 w 4134301"/>
              <a:gd name="connsiteY7" fmla="*/ 723719 h 1191753"/>
              <a:gd name="connsiteX8" fmla="*/ 4095298 w 4134301"/>
              <a:gd name="connsiteY8" fmla="*/ 706385 h 1191753"/>
              <a:gd name="connsiteX9" fmla="*/ 4116967 w 4134301"/>
              <a:gd name="connsiteY9" fmla="*/ 706385 h 1191753"/>
              <a:gd name="connsiteX10" fmla="*/ 4134301 w 4134301"/>
              <a:gd name="connsiteY10" fmla="*/ 723719 h 1191753"/>
              <a:gd name="connsiteX11" fmla="*/ 4116967 w 4134301"/>
              <a:gd name="connsiteY11" fmla="*/ 819060 h 1191753"/>
              <a:gd name="connsiteX12" fmla="*/ 4073630 w 4134301"/>
              <a:gd name="connsiteY12" fmla="*/ 962070 h 1191753"/>
              <a:gd name="connsiteX13" fmla="*/ 4004292 w 4134301"/>
              <a:gd name="connsiteY13" fmla="*/ 1131082 h 1191753"/>
              <a:gd name="connsiteX14" fmla="*/ 3848280 w 4134301"/>
              <a:gd name="connsiteY14" fmla="*/ 1191753 h 1191753"/>
              <a:gd name="connsiteX15" fmla="*/ 2994552 w 4134301"/>
              <a:gd name="connsiteY15" fmla="*/ 1191753 h 1191753"/>
              <a:gd name="connsiteX16" fmla="*/ 2777869 w 4134301"/>
              <a:gd name="connsiteY16" fmla="*/ 1187420 h 1191753"/>
              <a:gd name="connsiteX17" fmla="*/ 2483181 w 4134301"/>
              <a:gd name="connsiteY17" fmla="*/ 1183086 h 1191753"/>
              <a:gd name="connsiteX18" fmla="*/ 2279499 w 4134301"/>
              <a:gd name="connsiteY18" fmla="*/ 1170085 h 1191753"/>
              <a:gd name="connsiteX19" fmla="*/ 2028148 w 4134301"/>
              <a:gd name="connsiteY19" fmla="*/ 1148417 h 1191753"/>
              <a:gd name="connsiteX20" fmla="*/ 1802798 w 4134301"/>
              <a:gd name="connsiteY20" fmla="*/ 1118081 h 1191753"/>
              <a:gd name="connsiteX21" fmla="*/ 1620785 w 4134301"/>
              <a:gd name="connsiteY21" fmla="*/ 1070411 h 1191753"/>
              <a:gd name="connsiteX22" fmla="*/ 1482108 w 4134301"/>
              <a:gd name="connsiteY22" fmla="*/ 1035742 h 1191753"/>
              <a:gd name="connsiteX23" fmla="*/ 1261092 w 4134301"/>
              <a:gd name="connsiteY23" fmla="*/ 957736 h 1191753"/>
              <a:gd name="connsiteX24" fmla="*/ 1022741 w 4134301"/>
              <a:gd name="connsiteY24" fmla="*/ 858062 h 1191753"/>
              <a:gd name="connsiteX25" fmla="*/ 871063 w 4134301"/>
              <a:gd name="connsiteY25" fmla="*/ 775723 h 1191753"/>
              <a:gd name="connsiteX26" fmla="*/ 671716 w 4134301"/>
              <a:gd name="connsiteY26" fmla="*/ 654381 h 1191753"/>
              <a:gd name="connsiteX27" fmla="*/ 468034 w 4134301"/>
              <a:gd name="connsiteY27" fmla="*/ 494036 h 1191753"/>
              <a:gd name="connsiteX28" fmla="*/ 303355 w 4134301"/>
              <a:gd name="connsiteY28" fmla="*/ 355359 h 1191753"/>
              <a:gd name="connsiteX29" fmla="*/ 143010 w 4134301"/>
              <a:gd name="connsiteY29" fmla="*/ 199348 h 1191753"/>
              <a:gd name="connsiteX30" fmla="*/ 34669 w 4134301"/>
              <a:gd name="connsiteY30" fmla="*/ 82339 h 1191753"/>
              <a:gd name="connsiteX31" fmla="*/ 13001 w 4134301"/>
              <a:gd name="connsiteY31" fmla="*/ 56337 h 1191753"/>
              <a:gd name="connsiteX32" fmla="*/ 0 w 4134301"/>
              <a:gd name="connsiteY32" fmla="*/ 34669 h 1191753"/>
              <a:gd name="connsiteX33" fmla="*/ 0 w 4134301"/>
              <a:gd name="connsiteY33" fmla="*/ 4333 h 1191753"/>
              <a:gd name="connsiteX34" fmla="*/ 21668 w 4134301"/>
              <a:gd name="connsiteY34" fmla="*/ 0 h 1191753"/>
              <a:gd name="connsiteX35" fmla="*/ 69338 w 4134301"/>
              <a:gd name="connsiteY35" fmla="*/ 17334 h 1191753"/>
              <a:gd name="connsiteX36" fmla="*/ 247018 w 4134301"/>
              <a:gd name="connsiteY36" fmla="*/ 169012 h 1191753"/>
              <a:gd name="connsiteX37" fmla="*/ 455033 w 4134301"/>
              <a:gd name="connsiteY37" fmla="*/ 316356 h 1191753"/>
              <a:gd name="connsiteX38" fmla="*/ 715052 w 4134301"/>
              <a:gd name="connsiteY38" fmla="*/ 476701 h 1191753"/>
              <a:gd name="connsiteX39" fmla="*/ 923067 w 4134301"/>
              <a:gd name="connsiteY39" fmla="*/ 589376 h 1191753"/>
              <a:gd name="connsiteX40" fmla="*/ 1079079 w 4134301"/>
              <a:gd name="connsiteY40" fmla="*/ 654381 h 1191753"/>
              <a:gd name="connsiteX41" fmla="*/ 1395435 w 4134301"/>
              <a:gd name="connsiteY41" fmla="*/ 767056 h 1191753"/>
              <a:gd name="connsiteX42" fmla="*/ 1659788 w 4134301"/>
              <a:gd name="connsiteY42" fmla="*/ 827727 h 1191753"/>
              <a:gd name="connsiteX43" fmla="*/ 1859135 w 4134301"/>
              <a:gd name="connsiteY43" fmla="*/ 866730 h 1191753"/>
              <a:gd name="connsiteX44" fmla="*/ 2114821 w 4134301"/>
              <a:gd name="connsiteY44" fmla="*/ 901399 h 1191753"/>
              <a:gd name="connsiteX45" fmla="*/ 2431177 w 4134301"/>
              <a:gd name="connsiteY45" fmla="*/ 927401 h 119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134301" h="1191753">
                <a:moveTo>
                  <a:pt x="2431177" y="927401"/>
                </a:moveTo>
                <a:lnTo>
                  <a:pt x="2764868" y="944735"/>
                </a:lnTo>
                <a:lnTo>
                  <a:pt x="3362912" y="944735"/>
                </a:lnTo>
                <a:lnTo>
                  <a:pt x="3757274" y="927401"/>
                </a:lnTo>
                <a:lnTo>
                  <a:pt x="3865615" y="910066"/>
                </a:lnTo>
                <a:lnTo>
                  <a:pt x="3926286" y="879731"/>
                </a:lnTo>
                <a:lnTo>
                  <a:pt x="4012959" y="810392"/>
                </a:lnTo>
                <a:lnTo>
                  <a:pt x="4073630" y="723719"/>
                </a:lnTo>
                <a:lnTo>
                  <a:pt x="4095298" y="706385"/>
                </a:lnTo>
                <a:lnTo>
                  <a:pt x="4116967" y="706385"/>
                </a:lnTo>
                <a:lnTo>
                  <a:pt x="4134301" y="723719"/>
                </a:lnTo>
                <a:lnTo>
                  <a:pt x="4116967" y="819060"/>
                </a:lnTo>
                <a:lnTo>
                  <a:pt x="4073630" y="962070"/>
                </a:lnTo>
                <a:lnTo>
                  <a:pt x="4004292" y="1131082"/>
                </a:lnTo>
                <a:lnTo>
                  <a:pt x="3848280" y="1191753"/>
                </a:lnTo>
                <a:lnTo>
                  <a:pt x="2994552" y="1191753"/>
                </a:lnTo>
                <a:lnTo>
                  <a:pt x="2777869" y="1187420"/>
                </a:lnTo>
                <a:lnTo>
                  <a:pt x="2483181" y="1183086"/>
                </a:lnTo>
                <a:lnTo>
                  <a:pt x="2279499" y="1170085"/>
                </a:lnTo>
                <a:lnTo>
                  <a:pt x="2028148" y="1148417"/>
                </a:lnTo>
                <a:lnTo>
                  <a:pt x="1802798" y="1118081"/>
                </a:lnTo>
                <a:lnTo>
                  <a:pt x="1620785" y="1070411"/>
                </a:lnTo>
                <a:lnTo>
                  <a:pt x="1482108" y="1035742"/>
                </a:lnTo>
                <a:lnTo>
                  <a:pt x="1261092" y="957736"/>
                </a:lnTo>
                <a:lnTo>
                  <a:pt x="1022741" y="858062"/>
                </a:lnTo>
                <a:lnTo>
                  <a:pt x="871063" y="775723"/>
                </a:lnTo>
                <a:lnTo>
                  <a:pt x="671716" y="654381"/>
                </a:lnTo>
                <a:lnTo>
                  <a:pt x="468034" y="494036"/>
                </a:lnTo>
                <a:lnTo>
                  <a:pt x="303355" y="355359"/>
                </a:lnTo>
                <a:lnTo>
                  <a:pt x="143010" y="199348"/>
                </a:lnTo>
                <a:lnTo>
                  <a:pt x="34669" y="82339"/>
                </a:lnTo>
                <a:lnTo>
                  <a:pt x="13001" y="56337"/>
                </a:lnTo>
                <a:lnTo>
                  <a:pt x="0" y="34669"/>
                </a:lnTo>
                <a:lnTo>
                  <a:pt x="0" y="4333"/>
                </a:lnTo>
                <a:lnTo>
                  <a:pt x="21668" y="0"/>
                </a:lnTo>
                <a:lnTo>
                  <a:pt x="69338" y="17334"/>
                </a:lnTo>
                <a:lnTo>
                  <a:pt x="247018" y="169012"/>
                </a:lnTo>
                <a:lnTo>
                  <a:pt x="455033" y="316356"/>
                </a:lnTo>
                <a:lnTo>
                  <a:pt x="715052" y="476701"/>
                </a:lnTo>
                <a:lnTo>
                  <a:pt x="923067" y="589376"/>
                </a:lnTo>
                <a:lnTo>
                  <a:pt x="1079079" y="654381"/>
                </a:lnTo>
                <a:lnTo>
                  <a:pt x="1395435" y="767056"/>
                </a:lnTo>
                <a:lnTo>
                  <a:pt x="1659788" y="827727"/>
                </a:lnTo>
                <a:lnTo>
                  <a:pt x="1859135" y="866730"/>
                </a:lnTo>
                <a:lnTo>
                  <a:pt x="2114821" y="901399"/>
                </a:lnTo>
                <a:lnTo>
                  <a:pt x="2431177" y="9274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A7096CA-5C6E-4EBD-8114-0B8F765E948F}"/>
              </a:ext>
            </a:extLst>
          </p:cNvPr>
          <p:cNvSpPr/>
          <p:nvPr/>
        </p:nvSpPr>
        <p:spPr>
          <a:xfrm rot="16200000">
            <a:off x="3758407" y="2386807"/>
            <a:ext cx="2292350" cy="1398587"/>
          </a:xfrm>
          <a:custGeom>
            <a:avLst/>
            <a:gdLst>
              <a:gd name="connsiteX0" fmla="*/ 906236 w 2291443"/>
              <a:gd name="connsiteY0" fmla="*/ 1053192 h 1398814"/>
              <a:gd name="connsiteX1" fmla="*/ 1314450 w 2291443"/>
              <a:gd name="connsiteY1" fmla="*/ 1058635 h 1398814"/>
              <a:gd name="connsiteX2" fmla="*/ 1924050 w 2291443"/>
              <a:gd name="connsiteY2" fmla="*/ 1058635 h 1398814"/>
              <a:gd name="connsiteX3" fmla="*/ 2030186 w 2291443"/>
              <a:gd name="connsiteY3" fmla="*/ 1053192 h 1398814"/>
              <a:gd name="connsiteX4" fmla="*/ 2054679 w 2291443"/>
              <a:gd name="connsiteY4" fmla="*/ 1028700 h 1398814"/>
              <a:gd name="connsiteX5" fmla="*/ 2071008 w 2291443"/>
              <a:gd name="connsiteY5" fmla="*/ 990600 h 1398814"/>
              <a:gd name="connsiteX6" fmla="*/ 2071008 w 2291443"/>
              <a:gd name="connsiteY6" fmla="*/ 941614 h 1398814"/>
              <a:gd name="connsiteX7" fmla="*/ 2038350 w 2291443"/>
              <a:gd name="connsiteY7" fmla="*/ 740228 h 1398814"/>
              <a:gd name="connsiteX8" fmla="*/ 1956708 w 2291443"/>
              <a:gd name="connsiteY8" fmla="*/ 361950 h 1398814"/>
              <a:gd name="connsiteX9" fmla="*/ 1885950 w 2291443"/>
              <a:gd name="connsiteY9" fmla="*/ 117021 h 1398814"/>
              <a:gd name="connsiteX10" fmla="*/ 2043793 w 2291443"/>
              <a:gd name="connsiteY10" fmla="*/ 0 h 1398814"/>
              <a:gd name="connsiteX11" fmla="*/ 2062843 w 2291443"/>
              <a:gd name="connsiteY11" fmla="*/ 117021 h 1398814"/>
              <a:gd name="connsiteX12" fmla="*/ 2106386 w 2291443"/>
              <a:gd name="connsiteY12" fmla="*/ 375557 h 1398814"/>
              <a:gd name="connsiteX13" fmla="*/ 2155372 w 2291443"/>
              <a:gd name="connsiteY13" fmla="*/ 617764 h 1398814"/>
              <a:gd name="connsiteX14" fmla="*/ 2204358 w 2291443"/>
              <a:gd name="connsiteY14" fmla="*/ 857250 h 1398814"/>
              <a:gd name="connsiteX15" fmla="*/ 2288722 w 2291443"/>
              <a:gd name="connsiteY15" fmla="*/ 1025978 h 1398814"/>
              <a:gd name="connsiteX16" fmla="*/ 2291443 w 2291443"/>
              <a:gd name="connsiteY16" fmla="*/ 1045028 h 1398814"/>
              <a:gd name="connsiteX17" fmla="*/ 2217965 w 2291443"/>
              <a:gd name="connsiteY17" fmla="*/ 1200150 h 1398814"/>
              <a:gd name="connsiteX18" fmla="*/ 2103665 w 2291443"/>
              <a:gd name="connsiteY18" fmla="*/ 1371600 h 1398814"/>
              <a:gd name="connsiteX19" fmla="*/ 2068286 w 2291443"/>
              <a:gd name="connsiteY19" fmla="*/ 1396092 h 1398814"/>
              <a:gd name="connsiteX20" fmla="*/ 2032908 w 2291443"/>
              <a:gd name="connsiteY20" fmla="*/ 1398814 h 1398814"/>
              <a:gd name="connsiteX21" fmla="*/ 1989365 w 2291443"/>
              <a:gd name="connsiteY21" fmla="*/ 1385207 h 1398814"/>
              <a:gd name="connsiteX22" fmla="*/ 1948543 w 2291443"/>
              <a:gd name="connsiteY22" fmla="*/ 1360714 h 1398814"/>
              <a:gd name="connsiteX23" fmla="*/ 1885950 w 2291443"/>
              <a:gd name="connsiteY23" fmla="*/ 1344385 h 1398814"/>
              <a:gd name="connsiteX24" fmla="*/ 1771650 w 2291443"/>
              <a:gd name="connsiteY24" fmla="*/ 1322614 h 1398814"/>
              <a:gd name="connsiteX25" fmla="*/ 1363436 w 2291443"/>
              <a:gd name="connsiteY25" fmla="*/ 1298121 h 1398814"/>
              <a:gd name="connsiteX26" fmla="*/ 402772 w 2291443"/>
              <a:gd name="connsiteY26" fmla="*/ 1298121 h 1398814"/>
              <a:gd name="connsiteX27" fmla="*/ 231322 w 2291443"/>
              <a:gd name="connsiteY27" fmla="*/ 1311728 h 1398814"/>
              <a:gd name="connsiteX28" fmla="*/ 179615 w 2291443"/>
              <a:gd name="connsiteY28" fmla="*/ 1311728 h 1398814"/>
              <a:gd name="connsiteX29" fmla="*/ 43543 w 2291443"/>
              <a:gd name="connsiteY29" fmla="*/ 1281792 h 1398814"/>
              <a:gd name="connsiteX30" fmla="*/ 16329 w 2291443"/>
              <a:gd name="connsiteY30" fmla="*/ 1251857 h 1398814"/>
              <a:gd name="connsiteX31" fmla="*/ 0 w 2291443"/>
              <a:gd name="connsiteY31" fmla="*/ 1197428 h 1398814"/>
              <a:gd name="connsiteX32" fmla="*/ 27215 w 2291443"/>
              <a:gd name="connsiteY32" fmla="*/ 1126671 h 1398814"/>
              <a:gd name="connsiteX33" fmla="*/ 103415 w 2291443"/>
              <a:gd name="connsiteY33" fmla="*/ 1031421 h 1398814"/>
              <a:gd name="connsiteX34" fmla="*/ 315686 w 2291443"/>
              <a:gd name="connsiteY34" fmla="*/ 1053192 h 1398814"/>
              <a:gd name="connsiteX35" fmla="*/ 906236 w 2291443"/>
              <a:gd name="connsiteY35" fmla="*/ 1053192 h 139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91443" h="1398814">
                <a:moveTo>
                  <a:pt x="906236" y="1053192"/>
                </a:moveTo>
                <a:lnTo>
                  <a:pt x="1314450" y="1058635"/>
                </a:lnTo>
                <a:lnTo>
                  <a:pt x="1924050" y="1058635"/>
                </a:lnTo>
                <a:lnTo>
                  <a:pt x="2030186" y="1053192"/>
                </a:lnTo>
                <a:lnTo>
                  <a:pt x="2054679" y="1028700"/>
                </a:lnTo>
                <a:lnTo>
                  <a:pt x="2071008" y="990600"/>
                </a:lnTo>
                <a:lnTo>
                  <a:pt x="2071008" y="941614"/>
                </a:lnTo>
                <a:lnTo>
                  <a:pt x="2038350" y="740228"/>
                </a:lnTo>
                <a:lnTo>
                  <a:pt x="1956708" y="361950"/>
                </a:lnTo>
                <a:lnTo>
                  <a:pt x="1885950" y="117021"/>
                </a:lnTo>
                <a:lnTo>
                  <a:pt x="2043793" y="0"/>
                </a:lnTo>
                <a:lnTo>
                  <a:pt x="2062843" y="117021"/>
                </a:lnTo>
                <a:lnTo>
                  <a:pt x="2106386" y="375557"/>
                </a:lnTo>
                <a:lnTo>
                  <a:pt x="2155372" y="617764"/>
                </a:lnTo>
                <a:lnTo>
                  <a:pt x="2204358" y="857250"/>
                </a:lnTo>
                <a:lnTo>
                  <a:pt x="2288722" y="1025978"/>
                </a:lnTo>
                <a:lnTo>
                  <a:pt x="2291443" y="1045028"/>
                </a:lnTo>
                <a:lnTo>
                  <a:pt x="2217965" y="1200150"/>
                </a:lnTo>
                <a:lnTo>
                  <a:pt x="2103665" y="1371600"/>
                </a:lnTo>
                <a:lnTo>
                  <a:pt x="2068286" y="1396092"/>
                </a:lnTo>
                <a:lnTo>
                  <a:pt x="2032908" y="1398814"/>
                </a:lnTo>
                <a:lnTo>
                  <a:pt x="1989365" y="1385207"/>
                </a:lnTo>
                <a:lnTo>
                  <a:pt x="1948543" y="1360714"/>
                </a:lnTo>
                <a:lnTo>
                  <a:pt x="1885950" y="1344385"/>
                </a:lnTo>
                <a:lnTo>
                  <a:pt x="1771650" y="1322614"/>
                </a:lnTo>
                <a:lnTo>
                  <a:pt x="1363436" y="1298121"/>
                </a:lnTo>
                <a:lnTo>
                  <a:pt x="402772" y="1298121"/>
                </a:lnTo>
                <a:lnTo>
                  <a:pt x="231322" y="1311728"/>
                </a:lnTo>
                <a:lnTo>
                  <a:pt x="179615" y="1311728"/>
                </a:lnTo>
                <a:lnTo>
                  <a:pt x="43543" y="1281792"/>
                </a:lnTo>
                <a:lnTo>
                  <a:pt x="16329" y="1251857"/>
                </a:lnTo>
                <a:lnTo>
                  <a:pt x="0" y="1197428"/>
                </a:lnTo>
                <a:lnTo>
                  <a:pt x="27215" y="1126671"/>
                </a:lnTo>
                <a:lnTo>
                  <a:pt x="103415" y="1031421"/>
                </a:lnTo>
                <a:lnTo>
                  <a:pt x="315686" y="1053192"/>
                </a:lnTo>
                <a:lnTo>
                  <a:pt x="906236" y="105319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630C6F8-A6C3-49F7-9147-5EFF7EA830DC}"/>
              </a:ext>
            </a:extLst>
          </p:cNvPr>
          <p:cNvSpPr/>
          <p:nvPr/>
        </p:nvSpPr>
        <p:spPr>
          <a:xfrm>
            <a:off x="4241800" y="2943226"/>
            <a:ext cx="1123950" cy="352425"/>
          </a:xfrm>
          <a:custGeom>
            <a:avLst/>
            <a:gdLst>
              <a:gd name="connsiteX0" fmla="*/ 581025 w 1123950"/>
              <a:gd name="connsiteY0" fmla="*/ 269081 h 352425"/>
              <a:gd name="connsiteX1" fmla="*/ 311944 w 1123950"/>
              <a:gd name="connsiteY1" fmla="*/ 326231 h 352425"/>
              <a:gd name="connsiteX2" fmla="*/ 288132 w 1123950"/>
              <a:gd name="connsiteY2" fmla="*/ 338138 h 352425"/>
              <a:gd name="connsiteX3" fmla="*/ 264319 w 1123950"/>
              <a:gd name="connsiteY3" fmla="*/ 347663 h 352425"/>
              <a:gd name="connsiteX4" fmla="*/ 219075 w 1123950"/>
              <a:gd name="connsiteY4" fmla="*/ 352425 h 352425"/>
              <a:gd name="connsiteX5" fmla="*/ 138113 w 1123950"/>
              <a:gd name="connsiteY5" fmla="*/ 342900 h 352425"/>
              <a:gd name="connsiteX6" fmla="*/ 52388 w 1123950"/>
              <a:gd name="connsiteY6" fmla="*/ 335756 h 352425"/>
              <a:gd name="connsiteX7" fmla="*/ 0 w 1123950"/>
              <a:gd name="connsiteY7" fmla="*/ 209550 h 352425"/>
              <a:gd name="connsiteX8" fmla="*/ 114300 w 1123950"/>
              <a:gd name="connsiteY8" fmla="*/ 195263 h 352425"/>
              <a:gd name="connsiteX9" fmla="*/ 500063 w 1123950"/>
              <a:gd name="connsiteY9" fmla="*/ 121444 h 352425"/>
              <a:gd name="connsiteX10" fmla="*/ 888207 w 1123950"/>
              <a:gd name="connsiteY10" fmla="*/ 45244 h 352425"/>
              <a:gd name="connsiteX11" fmla="*/ 1066800 w 1123950"/>
              <a:gd name="connsiteY11" fmla="*/ 0 h 352425"/>
              <a:gd name="connsiteX12" fmla="*/ 1123950 w 1123950"/>
              <a:gd name="connsiteY12" fmla="*/ 185738 h 352425"/>
              <a:gd name="connsiteX13" fmla="*/ 1007269 w 1123950"/>
              <a:gd name="connsiteY13" fmla="*/ 197644 h 352425"/>
              <a:gd name="connsiteX14" fmla="*/ 581025 w 1123950"/>
              <a:gd name="connsiteY14" fmla="*/ 269081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3950" h="352425">
                <a:moveTo>
                  <a:pt x="581025" y="269081"/>
                </a:moveTo>
                <a:lnTo>
                  <a:pt x="311944" y="326231"/>
                </a:lnTo>
                <a:lnTo>
                  <a:pt x="288132" y="338138"/>
                </a:lnTo>
                <a:lnTo>
                  <a:pt x="264319" y="347663"/>
                </a:lnTo>
                <a:lnTo>
                  <a:pt x="219075" y="352425"/>
                </a:lnTo>
                <a:lnTo>
                  <a:pt x="138113" y="342900"/>
                </a:lnTo>
                <a:lnTo>
                  <a:pt x="52388" y="335756"/>
                </a:lnTo>
                <a:lnTo>
                  <a:pt x="0" y="209550"/>
                </a:lnTo>
                <a:lnTo>
                  <a:pt x="114300" y="195263"/>
                </a:lnTo>
                <a:lnTo>
                  <a:pt x="500063" y="121444"/>
                </a:lnTo>
                <a:lnTo>
                  <a:pt x="888207" y="45244"/>
                </a:lnTo>
                <a:lnTo>
                  <a:pt x="1066800" y="0"/>
                </a:lnTo>
                <a:lnTo>
                  <a:pt x="1123950" y="185738"/>
                </a:lnTo>
                <a:lnTo>
                  <a:pt x="1007269" y="197644"/>
                </a:lnTo>
                <a:lnTo>
                  <a:pt x="581025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9A4840F-59F8-40C4-A218-A64D880CA73E}"/>
              </a:ext>
            </a:extLst>
          </p:cNvPr>
          <p:cNvSpPr/>
          <p:nvPr/>
        </p:nvSpPr>
        <p:spPr>
          <a:xfrm>
            <a:off x="4265614" y="3935413"/>
            <a:ext cx="1101725" cy="360362"/>
          </a:xfrm>
          <a:custGeom>
            <a:avLst/>
            <a:gdLst>
              <a:gd name="connsiteX0" fmla="*/ 373856 w 1102519"/>
              <a:gd name="connsiteY0" fmla="*/ 280988 h 359569"/>
              <a:gd name="connsiteX1" fmla="*/ 111919 w 1102519"/>
              <a:gd name="connsiteY1" fmla="*/ 340519 h 359569"/>
              <a:gd name="connsiteX2" fmla="*/ 50006 w 1102519"/>
              <a:gd name="connsiteY2" fmla="*/ 359569 h 359569"/>
              <a:gd name="connsiteX3" fmla="*/ 0 w 1102519"/>
              <a:gd name="connsiteY3" fmla="*/ 188119 h 359569"/>
              <a:gd name="connsiteX4" fmla="*/ 107156 w 1102519"/>
              <a:gd name="connsiteY4" fmla="*/ 180975 h 359569"/>
              <a:gd name="connsiteX5" fmla="*/ 433387 w 1102519"/>
              <a:gd name="connsiteY5" fmla="*/ 109538 h 359569"/>
              <a:gd name="connsiteX6" fmla="*/ 719137 w 1102519"/>
              <a:gd name="connsiteY6" fmla="*/ 42863 h 359569"/>
              <a:gd name="connsiteX7" fmla="*/ 881062 w 1102519"/>
              <a:gd name="connsiteY7" fmla="*/ 4763 h 359569"/>
              <a:gd name="connsiteX8" fmla="*/ 973931 w 1102519"/>
              <a:gd name="connsiteY8" fmla="*/ 2382 h 359569"/>
              <a:gd name="connsiteX9" fmla="*/ 1050131 w 1102519"/>
              <a:gd name="connsiteY9" fmla="*/ 0 h 359569"/>
              <a:gd name="connsiteX10" fmla="*/ 1102519 w 1102519"/>
              <a:gd name="connsiteY10" fmla="*/ 173832 h 359569"/>
              <a:gd name="connsiteX11" fmla="*/ 952500 w 1102519"/>
              <a:gd name="connsiteY11" fmla="*/ 185738 h 359569"/>
              <a:gd name="connsiteX12" fmla="*/ 719137 w 1102519"/>
              <a:gd name="connsiteY12" fmla="*/ 226219 h 359569"/>
              <a:gd name="connsiteX13" fmla="*/ 373856 w 1102519"/>
              <a:gd name="connsiteY13" fmla="*/ 280988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2519" h="359569">
                <a:moveTo>
                  <a:pt x="373856" y="280988"/>
                </a:moveTo>
                <a:lnTo>
                  <a:pt x="111919" y="340519"/>
                </a:lnTo>
                <a:lnTo>
                  <a:pt x="50006" y="359569"/>
                </a:lnTo>
                <a:lnTo>
                  <a:pt x="0" y="188119"/>
                </a:lnTo>
                <a:lnTo>
                  <a:pt x="107156" y="180975"/>
                </a:lnTo>
                <a:lnTo>
                  <a:pt x="433387" y="109538"/>
                </a:lnTo>
                <a:lnTo>
                  <a:pt x="719137" y="42863"/>
                </a:lnTo>
                <a:lnTo>
                  <a:pt x="881062" y="4763"/>
                </a:lnTo>
                <a:lnTo>
                  <a:pt x="973931" y="2382"/>
                </a:lnTo>
                <a:lnTo>
                  <a:pt x="1050131" y="0"/>
                </a:lnTo>
                <a:lnTo>
                  <a:pt x="1102519" y="173832"/>
                </a:lnTo>
                <a:lnTo>
                  <a:pt x="952500" y="185738"/>
                </a:lnTo>
                <a:lnTo>
                  <a:pt x="719137" y="226219"/>
                </a:lnTo>
                <a:lnTo>
                  <a:pt x="373856" y="2809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316AA77-1E25-4A4F-AA6B-245AE751BA6B}"/>
              </a:ext>
            </a:extLst>
          </p:cNvPr>
          <p:cNvSpPr/>
          <p:nvPr/>
        </p:nvSpPr>
        <p:spPr>
          <a:xfrm rot="16200000">
            <a:off x="5153819" y="2775744"/>
            <a:ext cx="4097338" cy="1797050"/>
          </a:xfrm>
          <a:custGeom>
            <a:avLst/>
            <a:gdLst>
              <a:gd name="connsiteX0" fmla="*/ 1774479 w 4096693"/>
              <a:gd name="connsiteY0" fmla="*/ 1670364 h 1797112"/>
              <a:gd name="connsiteX1" fmla="*/ 1285592 w 4096693"/>
              <a:gd name="connsiteY1" fmla="*/ 1679417 h 1797112"/>
              <a:gd name="connsiteX2" fmla="*/ 918927 w 4096693"/>
              <a:gd name="connsiteY2" fmla="*/ 1688471 h 1797112"/>
              <a:gd name="connsiteX3" fmla="*/ 506994 w 4096693"/>
              <a:gd name="connsiteY3" fmla="*/ 1702051 h 1797112"/>
              <a:gd name="connsiteX4" fmla="*/ 307818 w 4096693"/>
              <a:gd name="connsiteY4" fmla="*/ 1711105 h 1797112"/>
              <a:gd name="connsiteX5" fmla="*/ 226337 w 4096693"/>
              <a:gd name="connsiteY5" fmla="*/ 1724685 h 1797112"/>
              <a:gd name="connsiteX6" fmla="*/ 104115 w 4096693"/>
              <a:gd name="connsiteY6" fmla="*/ 1742792 h 1797112"/>
              <a:gd name="connsiteX7" fmla="*/ 67901 w 4096693"/>
              <a:gd name="connsiteY7" fmla="*/ 1747318 h 1797112"/>
              <a:gd name="connsiteX8" fmla="*/ 0 w 4096693"/>
              <a:gd name="connsiteY8" fmla="*/ 1720158 h 1797112"/>
              <a:gd name="connsiteX9" fmla="*/ 49794 w 4096693"/>
              <a:gd name="connsiteY9" fmla="*/ 1539089 h 1797112"/>
              <a:gd name="connsiteX10" fmla="*/ 203703 w 4096693"/>
              <a:gd name="connsiteY10" fmla="*/ 1425920 h 1797112"/>
              <a:gd name="connsiteX11" fmla="*/ 226337 w 4096693"/>
              <a:gd name="connsiteY11" fmla="*/ 1439501 h 1797112"/>
              <a:gd name="connsiteX12" fmla="*/ 452673 w 4096693"/>
              <a:gd name="connsiteY12" fmla="*/ 1439501 h 1797112"/>
              <a:gd name="connsiteX13" fmla="*/ 1226745 w 4096693"/>
              <a:gd name="connsiteY13" fmla="*/ 1425920 h 1797112"/>
              <a:gd name="connsiteX14" fmla="*/ 1774479 w 4096693"/>
              <a:gd name="connsiteY14" fmla="*/ 1416867 h 1797112"/>
              <a:gd name="connsiteX15" fmla="*/ 2032503 w 4096693"/>
              <a:gd name="connsiteY15" fmla="*/ 1421394 h 1797112"/>
              <a:gd name="connsiteX16" fmla="*/ 2824681 w 4096693"/>
              <a:gd name="connsiteY16" fmla="*/ 1416867 h 1797112"/>
              <a:gd name="connsiteX17" fmla="*/ 3032911 w 4096693"/>
              <a:gd name="connsiteY17" fmla="*/ 1421394 h 1797112"/>
              <a:gd name="connsiteX18" fmla="*/ 3748135 w 4096693"/>
              <a:gd name="connsiteY18" fmla="*/ 1416867 h 1797112"/>
              <a:gd name="connsiteX19" fmla="*/ 3806982 w 4096693"/>
              <a:gd name="connsiteY19" fmla="*/ 1407813 h 1797112"/>
              <a:gd name="connsiteX20" fmla="*/ 3834143 w 4096693"/>
              <a:gd name="connsiteY20" fmla="*/ 1385180 h 1797112"/>
              <a:gd name="connsiteX21" fmla="*/ 3847723 w 4096693"/>
              <a:gd name="connsiteY21" fmla="*/ 1344439 h 1797112"/>
              <a:gd name="connsiteX22" fmla="*/ 3852250 w 4096693"/>
              <a:gd name="connsiteY22" fmla="*/ 1290118 h 1797112"/>
              <a:gd name="connsiteX23" fmla="*/ 3829616 w 4096693"/>
              <a:gd name="connsiteY23" fmla="*/ 1140736 h 1797112"/>
              <a:gd name="connsiteX24" fmla="*/ 3775295 w 4096693"/>
              <a:gd name="connsiteY24" fmla="*/ 841972 h 1797112"/>
              <a:gd name="connsiteX25" fmla="*/ 3716448 w 4096693"/>
              <a:gd name="connsiteY25" fmla="*/ 497940 h 1797112"/>
              <a:gd name="connsiteX26" fmla="*/ 3680234 w 4096693"/>
              <a:gd name="connsiteY26" fmla="*/ 303291 h 1797112"/>
              <a:gd name="connsiteX27" fmla="*/ 3675707 w 4096693"/>
              <a:gd name="connsiteY27" fmla="*/ 131275 h 1797112"/>
              <a:gd name="connsiteX28" fmla="*/ 3825089 w 4096693"/>
              <a:gd name="connsiteY28" fmla="*/ 0 h 1797112"/>
              <a:gd name="connsiteX29" fmla="*/ 3838669 w 4096693"/>
              <a:gd name="connsiteY29" fmla="*/ 131275 h 1797112"/>
              <a:gd name="connsiteX30" fmla="*/ 3883937 w 4096693"/>
              <a:gd name="connsiteY30" fmla="*/ 407406 h 1797112"/>
              <a:gd name="connsiteX31" fmla="*/ 3933731 w 4096693"/>
              <a:gd name="connsiteY31" fmla="*/ 715223 h 1797112"/>
              <a:gd name="connsiteX32" fmla="*/ 3983525 w 4096693"/>
              <a:gd name="connsiteY32" fmla="*/ 959667 h 1797112"/>
              <a:gd name="connsiteX33" fmla="*/ 4024265 w 4096693"/>
              <a:gd name="connsiteY33" fmla="*/ 1158843 h 1797112"/>
              <a:gd name="connsiteX34" fmla="*/ 4051426 w 4096693"/>
              <a:gd name="connsiteY34" fmla="*/ 1267485 h 1797112"/>
              <a:gd name="connsiteX35" fmla="*/ 4087640 w 4096693"/>
              <a:gd name="connsiteY35" fmla="*/ 1367073 h 1797112"/>
              <a:gd name="connsiteX36" fmla="*/ 4096693 w 4096693"/>
              <a:gd name="connsiteY36" fmla="*/ 1403287 h 1797112"/>
              <a:gd name="connsiteX37" fmla="*/ 4019739 w 4096693"/>
              <a:gd name="connsiteY37" fmla="*/ 1543615 h 1797112"/>
              <a:gd name="connsiteX38" fmla="*/ 3883937 w 4096693"/>
              <a:gd name="connsiteY38" fmla="*/ 1747318 h 1797112"/>
              <a:gd name="connsiteX39" fmla="*/ 3847723 w 4096693"/>
              <a:gd name="connsiteY39" fmla="*/ 1788059 h 1797112"/>
              <a:gd name="connsiteX40" fmla="*/ 3816036 w 4096693"/>
              <a:gd name="connsiteY40" fmla="*/ 1797112 h 1797112"/>
              <a:gd name="connsiteX41" fmla="*/ 3779822 w 4096693"/>
              <a:gd name="connsiteY41" fmla="*/ 1788059 h 1797112"/>
              <a:gd name="connsiteX42" fmla="*/ 3739081 w 4096693"/>
              <a:gd name="connsiteY42" fmla="*/ 1738265 h 1797112"/>
              <a:gd name="connsiteX43" fmla="*/ 3680234 w 4096693"/>
              <a:gd name="connsiteY43" fmla="*/ 1711105 h 1797112"/>
              <a:gd name="connsiteX44" fmla="*/ 3612333 w 4096693"/>
              <a:gd name="connsiteY44" fmla="*/ 1692998 h 1797112"/>
              <a:gd name="connsiteX45" fmla="*/ 3553485 w 4096693"/>
              <a:gd name="connsiteY45" fmla="*/ 1683944 h 1797112"/>
              <a:gd name="connsiteX46" fmla="*/ 2598345 w 4096693"/>
              <a:gd name="connsiteY46" fmla="*/ 1665837 h 1797112"/>
              <a:gd name="connsiteX47" fmla="*/ 1774479 w 4096693"/>
              <a:gd name="connsiteY47" fmla="*/ 1670364 h 179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96693" h="1797112">
                <a:moveTo>
                  <a:pt x="1774479" y="1670364"/>
                </a:moveTo>
                <a:lnTo>
                  <a:pt x="1285592" y="1679417"/>
                </a:lnTo>
                <a:lnTo>
                  <a:pt x="918927" y="1688471"/>
                </a:lnTo>
                <a:lnTo>
                  <a:pt x="506994" y="1702051"/>
                </a:lnTo>
                <a:lnTo>
                  <a:pt x="307818" y="1711105"/>
                </a:lnTo>
                <a:lnTo>
                  <a:pt x="226337" y="1724685"/>
                </a:lnTo>
                <a:lnTo>
                  <a:pt x="104115" y="1742792"/>
                </a:lnTo>
                <a:lnTo>
                  <a:pt x="67901" y="1747318"/>
                </a:lnTo>
                <a:lnTo>
                  <a:pt x="0" y="1720158"/>
                </a:lnTo>
                <a:lnTo>
                  <a:pt x="49794" y="1539089"/>
                </a:lnTo>
                <a:lnTo>
                  <a:pt x="203703" y="1425920"/>
                </a:lnTo>
                <a:lnTo>
                  <a:pt x="226337" y="1439501"/>
                </a:lnTo>
                <a:lnTo>
                  <a:pt x="452673" y="1439501"/>
                </a:lnTo>
                <a:lnTo>
                  <a:pt x="1226745" y="1425920"/>
                </a:lnTo>
                <a:lnTo>
                  <a:pt x="1774479" y="1416867"/>
                </a:lnTo>
                <a:lnTo>
                  <a:pt x="2032503" y="1421394"/>
                </a:lnTo>
                <a:lnTo>
                  <a:pt x="2824681" y="1416867"/>
                </a:lnTo>
                <a:lnTo>
                  <a:pt x="3032911" y="1421394"/>
                </a:lnTo>
                <a:lnTo>
                  <a:pt x="3748135" y="1416867"/>
                </a:lnTo>
                <a:lnTo>
                  <a:pt x="3806982" y="1407813"/>
                </a:lnTo>
                <a:lnTo>
                  <a:pt x="3834143" y="1385180"/>
                </a:lnTo>
                <a:lnTo>
                  <a:pt x="3847723" y="1344439"/>
                </a:lnTo>
                <a:lnTo>
                  <a:pt x="3852250" y="1290118"/>
                </a:lnTo>
                <a:lnTo>
                  <a:pt x="3829616" y="1140736"/>
                </a:lnTo>
                <a:lnTo>
                  <a:pt x="3775295" y="841972"/>
                </a:lnTo>
                <a:lnTo>
                  <a:pt x="3716448" y="497940"/>
                </a:lnTo>
                <a:lnTo>
                  <a:pt x="3680234" y="303291"/>
                </a:lnTo>
                <a:lnTo>
                  <a:pt x="3675707" y="131275"/>
                </a:lnTo>
                <a:lnTo>
                  <a:pt x="3825089" y="0"/>
                </a:lnTo>
                <a:lnTo>
                  <a:pt x="3838669" y="131275"/>
                </a:lnTo>
                <a:lnTo>
                  <a:pt x="3883937" y="407406"/>
                </a:lnTo>
                <a:lnTo>
                  <a:pt x="3933731" y="715223"/>
                </a:lnTo>
                <a:lnTo>
                  <a:pt x="3983525" y="959667"/>
                </a:lnTo>
                <a:lnTo>
                  <a:pt x="4024265" y="1158843"/>
                </a:lnTo>
                <a:lnTo>
                  <a:pt x="4051426" y="1267485"/>
                </a:lnTo>
                <a:lnTo>
                  <a:pt x="4087640" y="1367073"/>
                </a:lnTo>
                <a:lnTo>
                  <a:pt x="4096693" y="1403287"/>
                </a:lnTo>
                <a:lnTo>
                  <a:pt x="4019739" y="1543615"/>
                </a:lnTo>
                <a:lnTo>
                  <a:pt x="3883937" y="1747318"/>
                </a:lnTo>
                <a:lnTo>
                  <a:pt x="3847723" y="1788059"/>
                </a:lnTo>
                <a:lnTo>
                  <a:pt x="3816036" y="1797112"/>
                </a:lnTo>
                <a:lnTo>
                  <a:pt x="3779822" y="1788059"/>
                </a:lnTo>
                <a:lnTo>
                  <a:pt x="3739081" y="1738265"/>
                </a:lnTo>
                <a:lnTo>
                  <a:pt x="3680234" y="1711105"/>
                </a:lnTo>
                <a:lnTo>
                  <a:pt x="3612333" y="1692998"/>
                </a:lnTo>
                <a:lnTo>
                  <a:pt x="3553485" y="1683944"/>
                </a:lnTo>
                <a:lnTo>
                  <a:pt x="2598345" y="1665837"/>
                </a:lnTo>
                <a:lnTo>
                  <a:pt x="1774479" y="16703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BB6A173-9502-442A-8308-4987F29ACEA4}"/>
              </a:ext>
            </a:extLst>
          </p:cNvPr>
          <p:cNvSpPr/>
          <p:nvPr/>
        </p:nvSpPr>
        <p:spPr>
          <a:xfrm>
            <a:off x="6991350" y="5348289"/>
            <a:ext cx="1042988" cy="682625"/>
          </a:xfrm>
          <a:custGeom>
            <a:avLst/>
            <a:gdLst>
              <a:gd name="connsiteX0" fmla="*/ 309563 w 1042988"/>
              <a:gd name="connsiteY0" fmla="*/ 95250 h 683418"/>
              <a:gd name="connsiteX1" fmla="*/ 573881 w 1042988"/>
              <a:gd name="connsiteY1" fmla="*/ 169068 h 683418"/>
              <a:gd name="connsiteX2" fmla="*/ 642938 w 1042988"/>
              <a:gd name="connsiteY2" fmla="*/ 185737 h 683418"/>
              <a:gd name="connsiteX3" fmla="*/ 673894 w 1042988"/>
              <a:gd name="connsiteY3" fmla="*/ 185737 h 683418"/>
              <a:gd name="connsiteX4" fmla="*/ 711994 w 1042988"/>
              <a:gd name="connsiteY4" fmla="*/ 180975 h 683418"/>
              <a:gd name="connsiteX5" fmla="*/ 769144 w 1042988"/>
              <a:gd name="connsiteY5" fmla="*/ 161925 h 683418"/>
              <a:gd name="connsiteX6" fmla="*/ 1042988 w 1042988"/>
              <a:gd name="connsiteY6" fmla="*/ 335756 h 683418"/>
              <a:gd name="connsiteX7" fmla="*/ 1023938 w 1042988"/>
              <a:gd name="connsiteY7" fmla="*/ 388143 h 683418"/>
              <a:gd name="connsiteX8" fmla="*/ 978694 w 1042988"/>
              <a:gd name="connsiteY8" fmla="*/ 476250 h 683418"/>
              <a:gd name="connsiteX9" fmla="*/ 883444 w 1042988"/>
              <a:gd name="connsiteY9" fmla="*/ 616743 h 683418"/>
              <a:gd name="connsiteX10" fmla="*/ 845344 w 1042988"/>
              <a:gd name="connsiteY10" fmla="*/ 666750 h 683418"/>
              <a:gd name="connsiteX11" fmla="*/ 821531 w 1042988"/>
              <a:gd name="connsiteY11" fmla="*/ 681037 h 683418"/>
              <a:gd name="connsiteX12" fmla="*/ 792956 w 1042988"/>
              <a:gd name="connsiteY12" fmla="*/ 683418 h 683418"/>
              <a:gd name="connsiteX13" fmla="*/ 771525 w 1042988"/>
              <a:gd name="connsiteY13" fmla="*/ 678656 h 683418"/>
              <a:gd name="connsiteX14" fmla="*/ 754856 w 1042988"/>
              <a:gd name="connsiteY14" fmla="*/ 659606 h 683418"/>
              <a:gd name="connsiteX15" fmla="*/ 738188 w 1042988"/>
              <a:gd name="connsiteY15" fmla="*/ 626268 h 683418"/>
              <a:gd name="connsiteX16" fmla="*/ 723900 w 1042988"/>
              <a:gd name="connsiteY16" fmla="*/ 581025 h 683418"/>
              <a:gd name="connsiteX17" fmla="*/ 697706 w 1042988"/>
              <a:gd name="connsiteY17" fmla="*/ 533400 h 683418"/>
              <a:gd name="connsiteX18" fmla="*/ 635794 w 1042988"/>
              <a:gd name="connsiteY18" fmla="*/ 461962 h 683418"/>
              <a:gd name="connsiteX19" fmla="*/ 585788 w 1042988"/>
              <a:gd name="connsiteY19" fmla="*/ 414337 h 683418"/>
              <a:gd name="connsiteX20" fmla="*/ 554831 w 1042988"/>
              <a:gd name="connsiteY20" fmla="*/ 392906 h 683418"/>
              <a:gd name="connsiteX21" fmla="*/ 180975 w 1042988"/>
              <a:gd name="connsiteY21" fmla="*/ 171450 h 683418"/>
              <a:gd name="connsiteX22" fmla="*/ 21431 w 1042988"/>
              <a:gd name="connsiteY22" fmla="*/ 76200 h 683418"/>
              <a:gd name="connsiteX23" fmla="*/ 4763 w 1042988"/>
              <a:gd name="connsiteY23" fmla="*/ 59531 h 683418"/>
              <a:gd name="connsiteX24" fmla="*/ 0 w 1042988"/>
              <a:gd name="connsiteY24" fmla="*/ 42862 h 683418"/>
              <a:gd name="connsiteX25" fmla="*/ 2381 w 1042988"/>
              <a:gd name="connsiteY25" fmla="*/ 23812 h 683418"/>
              <a:gd name="connsiteX26" fmla="*/ 7144 w 1042988"/>
              <a:gd name="connsiteY26" fmla="*/ 9525 h 683418"/>
              <a:gd name="connsiteX27" fmla="*/ 16669 w 1042988"/>
              <a:gd name="connsiteY27" fmla="*/ 2381 h 683418"/>
              <a:gd name="connsiteX28" fmla="*/ 30956 w 1042988"/>
              <a:gd name="connsiteY28" fmla="*/ 0 h 683418"/>
              <a:gd name="connsiteX29" fmla="*/ 92869 w 1042988"/>
              <a:gd name="connsiteY29" fmla="*/ 30956 h 683418"/>
              <a:gd name="connsiteX30" fmla="*/ 309563 w 1042988"/>
              <a:gd name="connsiteY30" fmla="*/ 95250 h 6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42988" h="683418">
                <a:moveTo>
                  <a:pt x="309563" y="95250"/>
                </a:moveTo>
                <a:lnTo>
                  <a:pt x="573881" y="169068"/>
                </a:lnTo>
                <a:lnTo>
                  <a:pt x="642938" y="185737"/>
                </a:lnTo>
                <a:lnTo>
                  <a:pt x="673894" y="185737"/>
                </a:lnTo>
                <a:lnTo>
                  <a:pt x="711994" y="180975"/>
                </a:lnTo>
                <a:lnTo>
                  <a:pt x="769144" y="161925"/>
                </a:lnTo>
                <a:lnTo>
                  <a:pt x="1042988" y="335756"/>
                </a:lnTo>
                <a:lnTo>
                  <a:pt x="1023938" y="388143"/>
                </a:lnTo>
                <a:lnTo>
                  <a:pt x="978694" y="476250"/>
                </a:lnTo>
                <a:lnTo>
                  <a:pt x="883444" y="616743"/>
                </a:lnTo>
                <a:lnTo>
                  <a:pt x="845344" y="666750"/>
                </a:lnTo>
                <a:lnTo>
                  <a:pt x="821531" y="681037"/>
                </a:lnTo>
                <a:lnTo>
                  <a:pt x="792956" y="683418"/>
                </a:lnTo>
                <a:lnTo>
                  <a:pt x="771525" y="678656"/>
                </a:lnTo>
                <a:lnTo>
                  <a:pt x="754856" y="659606"/>
                </a:lnTo>
                <a:lnTo>
                  <a:pt x="738188" y="626268"/>
                </a:lnTo>
                <a:lnTo>
                  <a:pt x="723900" y="581025"/>
                </a:lnTo>
                <a:lnTo>
                  <a:pt x="697706" y="533400"/>
                </a:lnTo>
                <a:lnTo>
                  <a:pt x="635794" y="461962"/>
                </a:lnTo>
                <a:lnTo>
                  <a:pt x="585788" y="414337"/>
                </a:lnTo>
                <a:lnTo>
                  <a:pt x="554831" y="392906"/>
                </a:lnTo>
                <a:lnTo>
                  <a:pt x="180975" y="171450"/>
                </a:lnTo>
                <a:lnTo>
                  <a:pt x="21431" y="76200"/>
                </a:lnTo>
                <a:lnTo>
                  <a:pt x="4763" y="59531"/>
                </a:lnTo>
                <a:lnTo>
                  <a:pt x="0" y="42862"/>
                </a:lnTo>
                <a:lnTo>
                  <a:pt x="2381" y="23812"/>
                </a:lnTo>
                <a:lnTo>
                  <a:pt x="7144" y="9525"/>
                </a:lnTo>
                <a:lnTo>
                  <a:pt x="16669" y="2381"/>
                </a:lnTo>
                <a:lnTo>
                  <a:pt x="30956" y="0"/>
                </a:lnTo>
                <a:lnTo>
                  <a:pt x="92869" y="30956"/>
                </a:lnTo>
                <a:lnTo>
                  <a:pt x="309563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A18323E-A72A-4BD7-9DD7-87EE9892B3DA}"/>
              </a:ext>
            </a:extLst>
          </p:cNvPr>
          <p:cNvSpPr/>
          <p:nvPr/>
        </p:nvSpPr>
        <p:spPr>
          <a:xfrm>
            <a:off x="6351588" y="2693988"/>
            <a:ext cx="1477962" cy="411162"/>
          </a:xfrm>
          <a:custGeom>
            <a:avLst/>
            <a:gdLst>
              <a:gd name="connsiteX0" fmla="*/ 528637 w 1478756"/>
              <a:gd name="connsiteY0" fmla="*/ 309562 h 411956"/>
              <a:gd name="connsiteX1" fmla="*/ 242887 w 1478756"/>
              <a:gd name="connsiteY1" fmla="*/ 366712 h 411956"/>
              <a:gd name="connsiteX2" fmla="*/ 64294 w 1478756"/>
              <a:gd name="connsiteY2" fmla="*/ 411956 h 411956"/>
              <a:gd name="connsiteX3" fmla="*/ 0 w 1478756"/>
              <a:gd name="connsiteY3" fmla="*/ 195262 h 411956"/>
              <a:gd name="connsiteX4" fmla="*/ 130969 w 1478756"/>
              <a:gd name="connsiteY4" fmla="*/ 197644 h 411956"/>
              <a:gd name="connsiteX5" fmla="*/ 421481 w 1478756"/>
              <a:gd name="connsiteY5" fmla="*/ 157162 h 411956"/>
              <a:gd name="connsiteX6" fmla="*/ 842962 w 1478756"/>
              <a:gd name="connsiteY6" fmla="*/ 85725 h 411956"/>
              <a:gd name="connsiteX7" fmla="*/ 1066800 w 1478756"/>
              <a:gd name="connsiteY7" fmla="*/ 30956 h 411956"/>
              <a:gd name="connsiteX8" fmla="*/ 1197769 w 1478756"/>
              <a:gd name="connsiteY8" fmla="*/ 2381 h 411956"/>
              <a:gd name="connsiteX9" fmla="*/ 1233487 w 1478756"/>
              <a:gd name="connsiteY9" fmla="*/ 0 h 411956"/>
              <a:gd name="connsiteX10" fmla="*/ 1333500 w 1478756"/>
              <a:gd name="connsiteY10" fmla="*/ 9525 h 411956"/>
              <a:gd name="connsiteX11" fmla="*/ 1407319 w 1478756"/>
              <a:gd name="connsiteY11" fmla="*/ 28575 h 411956"/>
              <a:gd name="connsiteX12" fmla="*/ 1478756 w 1478756"/>
              <a:gd name="connsiteY12" fmla="*/ 204787 h 411956"/>
              <a:gd name="connsiteX13" fmla="*/ 1359694 w 1478756"/>
              <a:gd name="connsiteY13" fmla="*/ 202406 h 411956"/>
              <a:gd name="connsiteX14" fmla="*/ 1169194 w 1478756"/>
              <a:gd name="connsiteY14" fmla="*/ 214312 h 411956"/>
              <a:gd name="connsiteX15" fmla="*/ 864394 w 1478756"/>
              <a:gd name="connsiteY15" fmla="*/ 250031 h 411956"/>
              <a:gd name="connsiteX16" fmla="*/ 528637 w 1478756"/>
              <a:gd name="connsiteY16" fmla="*/ 309562 h 41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78756" h="411956">
                <a:moveTo>
                  <a:pt x="528637" y="309562"/>
                </a:moveTo>
                <a:lnTo>
                  <a:pt x="242887" y="366712"/>
                </a:lnTo>
                <a:lnTo>
                  <a:pt x="64294" y="411956"/>
                </a:lnTo>
                <a:lnTo>
                  <a:pt x="0" y="195262"/>
                </a:lnTo>
                <a:lnTo>
                  <a:pt x="130969" y="197644"/>
                </a:lnTo>
                <a:lnTo>
                  <a:pt x="421481" y="157162"/>
                </a:lnTo>
                <a:lnTo>
                  <a:pt x="842962" y="85725"/>
                </a:lnTo>
                <a:lnTo>
                  <a:pt x="1066800" y="30956"/>
                </a:lnTo>
                <a:lnTo>
                  <a:pt x="1197769" y="2381"/>
                </a:lnTo>
                <a:lnTo>
                  <a:pt x="1233487" y="0"/>
                </a:lnTo>
                <a:lnTo>
                  <a:pt x="1333500" y="9525"/>
                </a:lnTo>
                <a:lnTo>
                  <a:pt x="1407319" y="28575"/>
                </a:lnTo>
                <a:lnTo>
                  <a:pt x="1478756" y="204787"/>
                </a:lnTo>
                <a:lnTo>
                  <a:pt x="1359694" y="202406"/>
                </a:lnTo>
                <a:lnTo>
                  <a:pt x="1169194" y="214312"/>
                </a:lnTo>
                <a:lnTo>
                  <a:pt x="864394" y="250031"/>
                </a:lnTo>
                <a:lnTo>
                  <a:pt x="528637" y="3095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515462B-C6C9-4EAA-8A3F-6A11CE391D2C}"/>
              </a:ext>
            </a:extLst>
          </p:cNvPr>
          <p:cNvSpPr/>
          <p:nvPr/>
        </p:nvSpPr>
        <p:spPr>
          <a:xfrm>
            <a:off x="6305550" y="3716338"/>
            <a:ext cx="1519238" cy="342900"/>
          </a:xfrm>
          <a:custGeom>
            <a:avLst/>
            <a:gdLst>
              <a:gd name="connsiteX0" fmla="*/ 454819 w 1519238"/>
              <a:gd name="connsiteY0" fmla="*/ 309563 h 342900"/>
              <a:gd name="connsiteX1" fmla="*/ 38100 w 1519238"/>
              <a:gd name="connsiteY1" fmla="*/ 342900 h 342900"/>
              <a:gd name="connsiteX2" fmla="*/ 0 w 1519238"/>
              <a:gd name="connsiteY2" fmla="*/ 159544 h 342900"/>
              <a:gd name="connsiteX3" fmla="*/ 130969 w 1519238"/>
              <a:gd name="connsiteY3" fmla="*/ 154782 h 342900"/>
              <a:gd name="connsiteX4" fmla="*/ 650081 w 1519238"/>
              <a:gd name="connsiteY4" fmla="*/ 107157 h 342900"/>
              <a:gd name="connsiteX5" fmla="*/ 1090613 w 1519238"/>
              <a:gd name="connsiteY5" fmla="*/ 52388 h 342900"/>
              <a:gd name="connsiteX6" fmla="*/ 1412081 w 1519238"/>
              <a:gd name="connsiteY6" fmla="*/ 2382 h 342900"/>
              <a:gd name="connsiteX7" fmla="*/ 1459706 w 1519238"/>
              <a:gd name="connsiteY7" fmla="*/ 0 h 342900"/>
              <a:gd name="connsiteX8" fmla="*/ 1519238 w 1519238"/>
              <a:gd name="connsiteY8" fmla="*/ 209550 h 342900"/>
              <a:gd name="connsiteX9" fmla="*/ 1409700 w 1519238"/>
              <a:gd name="connsiteY9" fmla="*/ 209550 h 342900"/>
              <a:gd name="connsiteX10" fmla="*/ 1026319 w 1519238"/>
              <a:gd name="connsiteY10" fmla="*/ 247650 h 342900"/>
              <a:gd name="connsiteX11" fmla="*/ 454819 w 1519238"/>
              <a:gd name="connsiteY11" fmla="*/ 309563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238" h="342900">
                <a:moveTo>
                  <a:pt x="454819" y="309563"/>
                </a:moveTo>
                <a:lnTo>
                  <a:pt x="38100" y="342900"/>
                </a:lnTo>
                <a:lnTo>
                  <a:pt x="0" y="159544"/>
                </a:lnTo>
                <a:lnTo>
                  <a:pt x="130969" y="154782"/>
                </a:lnTo>
                <a:lnTo>
                  <a:pt x="650081" y="107157"/>
                </a:lnTo>
                <a:lnTo>
                  <a:pt x="1090613" y="52388"/>
                </a:lnTo>
                <a:lnTo>
                  <a:pt x="1412081" y="2382"/>
                </a:lnTo>
                <a:lnTo>
                  <a:pt x="1459706" y="0"/>
                </a:lnTo>
                <a:lnTo>
                  <a:pt x="1519238" y="209550"/>
                </a:lnTo>
                <a:lnTo>
                  <a:pt x="1409700" y="209550"/>
                </a:lnTo>
                <a:lnTo>
                  <a:pt x="1026319" y="247650"/>
                </a:lnTo>
                <a:lnTo>
                  <a:pt x="454819" y="3095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114C79-3607-4424-87AA-F81D043D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75" y="1686941"/>
            <a:ext cx="4121253" cy="44016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0D37FB-E54F-4F1C-B519-1BE2C887B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373" y="1623124"/>
            <a:ext cx="4121253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7" grpId="0" animBg="1"/>
      <p:bldP spid="8" grpId="0" animBg="1"/>
      <p:bldP spid="19" grpId="0" animBg="1"/>
      <p:bldP spid="22" grpId="0" animBg="1"/>
      <p:bldP spid="9" grpId="0" animBg="1"/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F43CD9-39D2-4CFA-9542-686D2231C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73" y="1228153"/>
            <a:ext cx="4121253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035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B0CB50F8-EC2E-43A4-B660-AAD5BFDD3788}"/>
              </a:ext>
            </a:extLst>
          </p:cNvPr>
          <p:cNvSpPr/>
          <p:nvPr/>
        </p:nvSpPr>
        <p:spPr>
          <a:xfrm>
            <a:off x="4314825" y="1811339"/>
            <a:ext cx="750888" cy="593725"/>
          </a:xfrm>
          <a:custGeom>
            <a:avLst/>
            <a:gdLst>
              <a:gd name="connsiteX0" fmla="*/ 378619 w 750094"/>
              <a:gd name="connsiteY0" fmla="*/ 454819 h 592932"/>
              <a:gd name="connsiteX1" fmla="*/ 292894 w 750094"/>
              <a:gd name="connsiteY1" fmla="*/ 373857 h 592932"/>
              <a:gd name="connsiteX2" fmla="*/ 216694 w 750094"/>
              <a:gd name="connsiteY2" fmla="*/ 292894 h 592932"/>
              <a:gd name="connsiteX3" fmla="*/ 116681 w 750094"/>
              <a:gd name="connsiteY3" fmla="*/ 178594 h 592932"/>
              <a:gd name="connsiteX4" fmla="*/ 40481 w 750094"/>
              <a:gd name="connsiteY4" fmla="*/ 92869 h 592932"/>
              <a:gd name="connsiteX5" fmla="*/ 11906 w 750094"/>
              <a:gd name="connsiteY5" fmla="*/ 57150 h 592932"/>
              <a:gd name="connsiteX6" fmla="*/ 0 w 750094"/>
              <a:gd name="connsiteY6" fmla="*/ 26194 h 592932"/>
              <a:gd name="connsiteX7" fmla="*/ 2381 w 750094"/>
              <a:gd name="connsiteY7" fmla="*/ 0 h 592932"/>
              <a:gd name="connsiteX8" fmla="*/ 21431 w 750094"/>
              <a:gd name="connsiteY8" fmla="*/ 0 h 592932"/>
              <a:gd name="connsiteX9" fmla="*/ 45244 w 750094"/>
              <a:gd name="connsiteY9" fmla="*/ 2382 h 592932"/>
              <a:gd name="connsiteX10" fmla="*/ 123825 w 750094"/>
              <a:gd name="connsiteY10" fmla="*/ 45244 h 592932"/>
              <a:gd name="connsiteX11" fmla="*/ 259556 w 750094"/>
              <a:gd name="connsiteY11" fmla="*/ 109538 h 592932"/>
              <a:gd name="connsiteX12" fmla="*/ 347663 w 750094"/>
              <a:gd name="connsiteY12" fmla="*/ 138113 h 592932"/>
              <a:gd name="connsiteX13" fmla="*/ 433388 w 750094"/>
              <a:gd name="connsiteY13" fmla="*/ 157163 h 592932"/>
              <a:gd name="connsiteX14" fmla="*/ 547688 w 750094"/>
              <a:gd name="connsiteY14" fmla="*/ 166688 h 592932"/>
              <a:gd name="connsiteX15" fmla="*/ 600075 w 750094"/>
              <a:gd name="connsiteY15" fmla="*/ 164307 h 592932"/>
              <a:gd name="connsiteX16" fmla="*/ 619125 w 750094"/>
              <a:gd name="connsiteY16" fmla="*/ 169069 h 592932"/>
              <a:gd name="connsiteX17" fmla="*/ 654844 w 750094"/>
              <a:gd name="connsiteY17" fmla="*/ 219075 h 592932"/>
              <a:gd name="connsiteX18" fmla="*/ 683419 w 750094"/>
              <a:gd name="connsiteY18" fmla="*/ 271463 h 592932"/>
              <a:gd name="connsiteX19" fmla="*/ 711994 w 750094"/>
              <a:gd name="connsiteY19" fmla="*/ 328613 h 592932"/>
              <a:gd name="connsiteX20" fmla="*/ 733425 w 750094"/>
              <a:gd name="connsiteY20" fmla="*/ 392907 h 592932"/>
              <a:gd name="connsiteX21" fmla="*/ 745331 w 750094"/>
              <a:gd name="connsiteY21" fmla="*/ 442913 h 592932"/>
              <a:gd name="connsiteX22" fmla="*/ 750094 w 750094"/>
              <a:gd name="connsiteY22" fmla="*/ 500063 h 592932"/>
              <a:gd name="connsiteX23" fmla="*/ 747713 w 750094"/>
              <a:gd name="connsiteY23" fmla="*/ 542925 h 592932"/>
              <a:gd name="connsiteX24" fmla="*/ 723900 w 750094"/>
              <a:gd name="connsiteY24" fmla="*/ 569119 h 592932"/>
              <a:gd name="connsiteX25" fmla="*/ 681038 w 750094"/>
              <a:gd name="connsiteY25" fmla="*/ 585788 h 592932"/>
              <a:gd name="connsiteX26" fmla="*/ 628650 w 750094"/>
              <a:gd name="connsiteY26" fmla="*/ 592932 h 592932"/>
              <a:gd name="connsiteX27" fmla="*/ 583406 w 750094"/>
              <a:gd name="connsiteY27" fmla="*/ 588169 h 592932"/>
              <a:gd name="connsiteX28" fmla="*/ 533400 w 750094"/>
              <a:gd name="connsiteY28" fmla="*/ 569119 h 592932"/>
              <a:gd name="connsiteX29" fmla="*/ 466725 w 750094"/>
              <a:gd name="connsiteY29" fmla="*/ 523875 h 592932"/>
              <a:gd name="connsiteX30" fmla="*/ 378619 w 750094"/>
              <a:gd name="connsiteY30" fmla="*/ 454819 h 5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0094" h="592932">
                <a:moveTo>
                  <a:pt x="378619" y="454819"/>
                </a:moveTo>
                <a:lnTo>
                  <a:pt x="292894" y="373857"/>
                </a:lnTo>
                <a:lnTo>
                  <a:pt x="216694" y="292894"/>
                </a:lnTo>
                <a:lnTo>
                  <a:pt x="116681" y="178594"/>
                </a:lnTo>
                <a:lnTo>
                  <a:pt x="40481" y="92869"/>
                </a:lnTo>
                <a:lnTo>
                  <a:pt x="11906" y="57150"/>
                </a:lnTo>
                <a:lnTo>
                  <a:pt x="0" y="26194"/>
                </a:lnTo>
                <a:lnTo>
                  <a:pt x="2381" y="0"/>
                </a:lnTo>
                <a:lnTo>
                  <a:pt x="21431" y="0"/>
                </a:lnTo>
                <a:lnTo>
                  <a:pt x="45244" y="2382"/>
                </a:lnTo>
                <a:lnTo>
                  <a:pt x="123825" y="45244"/>
                </a:lnTo>
                <a:lnTo>
                  <a:pt x="259556" y="109538"/>
                </a:lnTo>
                <a:lnTo>
                  <a:pt x="347663" y="138113"/>
                </a:lnTo>
                <a:lnTo>
                  <a:pt x="433388" y="157163"/>
                </a:lnTo>
                <a:lnTo>
                  <a:pt x="547688" y="166688"/>
                </a:lnTo>
                <a:lnTo>
                  <a:pt x="600075" y="164307"/>
                </a:lnTo>
                <a:lnTo>
                  <a:pt x="619125" y="169069"/>
                </a:lnTo>
                <a:lnTo>
                  <a:pt x="654844" y="219075"/>
                </a:lnTo>
                <a:lnTo>
                  <a:pt x="683419" y="271463"/>
                </a:lnTo>
                <a:lnTo>
                  <a:pt x="711994" y="328613"/>
                </a:lnTo>
                <a:lnTo>
                  <a:pt x="733425" y="392907"/>
                </a:lnTo>
                <a:lnTo>
                  <a:pt x="745331" y="442913"/>
                </a:lnTo>
                <a:lnTo>
                  <a:pt x="750094" y="500063"/>
                </a:lnTo>
                <a:lnTo>
                  <a:pt x="747713" y="542925"/>
                </a:lnTo>
                <a:lnTo>
                  <a:pt x="723900" y="569119"/>
                </a:lnTo>
                <a:lnTo>
                  <a:pt x="681038" y="585788"/>
                </a:lnTo>
                <a:lnTo>
                  <a:pt x="628650" y="592932"/>
                </a:lnTo>
                <a:lnTo>
                  <a:pt x="583406" y="588169"/>
                </a:lnTo>
                <a:lnTo>
                  <a:pt x="533400" y="569119"/>
                </a:lnTo>
                <a:lnTo>
                  <a:pt x="466725" y="523875"/>
                </a:lnTo>
                <a:lnTo>
                  <a:pt x="378619" y="4548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BCDB502A-0A4F-4294-8DA1-92DF878B7D97}"/>
              </a:ext>
            </a:extLst>
          </p:cNvPr>
          <p:cNvSpPr/>
          <p:nvPr/>
        </p:nvSpPr>
        <p:spPr>
          <a:xfrm>
            <a:off x="3865563" y="2925764"/>
            <a:ext cx="863600" cy="587375"/>
          </a:xfrm>
          <a:custGeom>
            <a:avLst/>
            <a:gdLst>
              <a:gd name="connsiteX0" fmla="*/ 478631 w 864394"/>
              <a:gd name="connsiteY0" fmla="*/ 176213 h 585788"/>
              <a:gd name="connsiteX1" fmla="*/ 361950 w 864394"/>
              <a:gd name="connsiteY1" fmla="*/ 147638 h 585788"/>
              <a:gd name="connsiteX2" fmla="*/ 266700 w 864394"/>
              <a:gd name="connsiteY2" fmla="*/ 123825 h 585788"/>
              <a:gd name="connsiteX3" fmla="*/ 216694 w 864394"/>
              <a:gd name="connsiteY3" fmla="*/ 100013 h 585788"/>
              <a:gd name="connsiteX4" fmla="*/ 130969 w 864394"/>
              <a:gd name="connsiteY4" fmla="*/ 59532 h 585788"/>
              <a:gd name="connsiteX5" fmla="*/ 78581 w 864394"/>
              <a:gd name="connsiteY5" fmla="*/ 23813 h 585788"/>
              <a:gd name="connsiteX6" fmla="*/ 45244 w 864394"/>
              <a:gd name="connsiteY6" fmla="*/ 7144 h 585788"/>
              <a:gd name="connsiteX7" fmla="*/ 16669 w 864394"/>
              <a:gd name="connsiteY7" fmla="*/ 0 h 585788"/>
              <a:gd name="connsiteX8" fmla="*/ 2381 w 864394"/>
              <a:gd name="connsiteY8" fmla="*/ 7144 h 585788"/>
              <a:gd name="connsiteX9" fmla="*/ 0 w 864394"/>
              <a:gd name="connsiteY9" fmla="*/ 28575 h 585788"/>
              <a:gd name="connsiteX10" fmla="*/ 7144 w 864394"/>
              <a:gd name="connsiteY10" fmla="*/ 47625 h 585788"/>
              <a:gd name="connsiteX11" fmla="*/ 40481 w 864394"/>
              <a:gd name="connsiteY11" fmla="*/ 109538 h 585788"/>
              <a:gd name="connsiteX12" fmla="*/ 92869 w 864394"/>
              <a:gd name="connsiteY12" fmla="*/ 180975 h 585788"/>
              <a:gd name="connsiteX13" fmla="*/ 154781 w 864394"/>
              <a:gd name="connsiteY13" fmla="*/ 247650 h 585788"/>
              <a:gd name="connsiteX14" fmla="*/ 211931 w 864394"/>
              <a:gd name="connsiteY14" fmla="*/ 304800 h 585788"/>
              <a:gd name="connsiteX15" fmla="*/ 300037 w 864394"/>
              <a:gd name="connsiteY15" fmla="*/ 369094 h 585788"/>
              <a:gd name="connsiteX16" fmla="*/ 354806 w 864394"/>
              <a:gd name="connsiteY16" fmla="*/ 404813 h 585788"/>
              <a:gd name="connsiteX17" fmla="*/ 402431 w 864394"/>
              <a:gd name="connsiteY17" fmla="*/ 440532 h 585788"/>
              <a:gd name="connsiteX18" fmla="*/ 483394 w 864394"/>
              <a:gd name="connsiteY18" fmla="*/ 488157 h 585788"/>
              <a:gd name="connsiteX19" fmla="*/ 552450 w 864394"/>
              <a:gd name="connsiteY19" fmla="*/ 519113 h 585788"/>
              <a:gd name="connsiteX20" fmla="*/ 626269 w 864394"/>
              <a:gd name="connsiteY20" fmla="*/ 545307 h 585788"/>
              <a:gd name="connsiteX21" fmla="*/ 714375 w 864394"/>
              <a:gd name="connsiteY21" fmla="*/ 569119 h 585788"/>
              <a:gd name="connsiteX22" fmla="*/ 759619 w 864394"/>
              <a:gd name="connsiteY22" fmla="*/ 583407 h 585788"/>
              <a:gd name="connsiteX23" fmla="*/ 809625 w 864394"/>
              <a:gd name="connsiteY23" fmla="*/ 585788 h 585788"/>
              <a:gd name="connsiteX24" fmla="*/ 833437 w 864394"/>
              <a:gd name="connsiteY24" fmla="*/ 578644 h 585788"/>
              <a:gd name="connsiteX25" fmla="*/ 854869 w 864394"/>
              <a:gd name="connsiteY25" fmla="*/ 561975 h 585788"/>
              <a:gd name="connsiteX26" fmla="*/ 862012 w 864394"/>
              <a:gd name="connsiteY26" fmla="*/ 535782 h 585788"/>
              <a:gd name="connsiteX27" fmla="*/ 864394 w 864394"/>
              <a:gd name="connsiteY27" fmla="*/ 504825 h 585788"/>
              <a:gd name="connsiteX28" fmla="*/ 852487 w 864394"/>
              <a:gd name="connsiteY28" fmla="*/ 466725 h 585788"/>
              <a:gd name="connsiteX29" fmla="*/ 828675 w 864394"/>
              <a:gd name="connsiteY29" fmla="*/ 404813 h 585788"/>
              <a:gd name="connsiteX30" fmla="*/ 785812 w 864394"/>
              <a:gd name="connsiteY30" fmla="*/ 333375 h 585788"/>
              <a:gd name="connsiteX31" fmla="*/ 745331 w 864394"/>
              <a:gd name="connsiteY31" fmla="*/ 285750 h 585788"/>
              <a:gd name="connsiteX32" fmla="*/ 695325 w 864394"/>
              <a:gd name="connsiteY32" fmla="*/ 242888 h 585788"/>
              <a:gd name="connsiteX33" fmla="*/ 676275 w 864394"/>
              <a:gd name="connsiteY33" fmla="*/ 233363 h 585788"/>
              <a:gd name="connsiteX34" fmla="*/ 581025 w 864394"/>
              <a:gd name="connsiteY34" fmla="*/ 207169 h 585788"/>
              <a:gd name="connsiteX35" fmla="*/ 478631 w 864394"/>
              <a:gd name="connsiteY35" fmla="*/ 176213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4394" h="585788">
                <a:moveTo>
                  <a:pt x="478631" y="176213"/>
                </a:moveTo>
                <a:lnTo>
                  <a:pt x="361950" y="147638"/>
                </a:lnTo>
                <a:lnTo>
                  <a:pt x="266700" y="123825"/>
                </a:lnTo>
                <a:lnTo>
                  <a:pt x="216694" y="100013"/>
                </a:lnTo>
                <a:lnTo>
                  <a:pt x="130969" y="59532"/>
                </a:lnTo>
                <a:lnTo>
                  <a:pt x="78581" y="23813"/>
                </a:lnTo>
                <a:lnTo>
                  <a:pt x="45244" y="7144"/>
                </a:lnTo>
                <a:lnTo>
                  <a:pt x="16669" y="0"/>
                </a:lnTo>
                <a:lnTo>
                  <a:pt x="2381" y="7144"/>
                </a:lnTo>
                <a:lnTo>
                  <a:pt x="0" y="28575"/>
                </a:lnTo>
                <a:lnTo>
                  <a:pt x="7144" y="47625"/>
                </a:lnTo>
                <a:lnTo>
                  <a:pt x="40481" y="109538"/>
                </a:lnTo>
                <a:lnTo>
                  <a:pt x="92869" y="180975"/>
                </a:lnTo>
                <a:lnTo>
                  <a:pt x="154781" y="247650"/>
                </a:lnTo>
                <a:lnTo>
                  <a:pt x="211931" y="304800"/>
                </a:lnTo>
                <a:lnTo>
                  <a:pt x="300037" y="369094"/>
                </a:lnTo>
                <a:lnTo>
                  <a:pt x="354806" y="404813"/>
                </a:lnTo>
                <a:lnTo>
                  <a:pt x="402431" y="440532"/>
                </a:lnTo>
                <a:lnTo>
                  <a:pt x="483394" y="488157"/>
                </a:lnTo>
                <a:lnTo>
                  <a:pt x="552450" y="519113"/>
                </a:lnTo>
                <a:lnTo>
                  <a:pt x="626269" y="545307"/>
                </a:lnTo>
                <a:lnTo>
                  <a:pt x="714375" y="569119"/>
                </a:lnTo>
                <a:lnTo>
                  <a:pt x="759619" y="583407"/>
                </a:lnTo>
                <a:lnTo>
                  <a:pt x="809625" y="585788"/>
                </a:lnTo>
                <a:lnTo>
                  <a:pt x="833437" y="578644"/>
                </a:lnTo>
                <a:lnTo>
                  <a:pt x="854869" y="561975"/>
                </a:lnTo>
                <a:lnTo>
                  <a:pt x="862012" y="535782"/>
                </a:lnTo>
                <a:lnTo>
                  <a:pt x="864394" y="504825"/>
                </a:lnTo>
                <a:lnTo>
                  <a:pt x="852487" y="466725"/>
                </a:lnTo>
                <a:lnTo>
                  <a:pt x="828675" y="404813"/>
                </a:lnTo>
                <a:lnTo>
                  <a:pt x="785812" y="333375"/>
                </a:lnTo>
                <a:lnTo>
                  <a:pt x="745331" y="285750"/>
                </a:lnTo>
                <a:lnTo>
                  <a:pt x="695325" y="242888"/>
                </a:lnTo>
                <a:lnTo>
                  <a:pt x="676275" y="233363"/>
                </a:lnTo>
                <a:lnTo>
                  <a:pt x="581025" y="207169"/>
                </a:lnTo>
                <a:lnTo>
                  <a:pt x="478631" y="1762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C6E65B9E-B1D9-4CD5-87DE-A50775F59238}"/>
              </a:ext>
            </a:extLst>
          </p:cNvPr>
          <p:cNvSpPr/>
          <p:nvPr/>
        </p:nvSpPr>
        <p:spPr>
          <a:xfrm>
            <a:off x="3732214" y="5043489"/>
            <a:ext cx="568325" cy="688975"/>
          </a:xfrm>
          <a:custGeom>
            <a:avLst/>
            <a:gdLst>
              <a:gd name="connsiteX0" fmla="*/ 45244 w 569119"/>
              <a:gd name="connsiteY0" fmla="*/ 126206 h 688181"/>
              <a:gd name="connsiteX1" fmla="*/ 14287 w 569119"/>
              <a:gd name="connsiteY1" fmla="*/ 61912 h 688181"/>
              <a:gd name="connsiteX2" fmla="*/ 2381 w 569119"/>
              <a:gd name="connsiteY2" fmla="*/ 26193 h 688181"/>
              <a:gd name="connsiteX3" fmla="*/ 0 w 569119"/>
              <a:gd name="connsiteY3" fmla="*/ 11906 h 688181"/>
              <a:gd name="connsiteX4" fmla="*/ 4762 w 569119"/>
              <a:gd name="connsiteY4" fmla="*/ 0 h 688181"/>
              <a:gd name="connsiteX5" fmla="*/ 19050 w 569119"/>
              <a:gd name="connsiteY5" fmla="*/ 0 h 688181"/>
              <a:gd name="connsiteX6" fmla="*/ 52387 w 569119"/>
              <a:gd name="connsiteY6" fmla="*/ 9525 h 688181"/>
              <a:gd name="connsiteX7" fmla="*/ 78581 w 569119"/>
              <a:gd name="connsiteY7" fmla="*/ 33337 h 688181"/>
              <a:gd name="connsiteX8" fmla="*/ 138112 w 569119"/>
              <a:gd name="connsiteY8" fmla="*/ 92868 h 688181"/>
              <a:gd name="connsiteX9" fmla="*/ 226219 w 569119"/>
              <a:gd name="connsiteY9" fmla="*/ 183356 h 688181"/>
              <a:gd name="connsiteX10" fmla="*/ 257175 w 569119"/>
              <a:gd name="connsiteY10" fmla="*/ 214312 h 688181"/>
              <a:gd name="connsiteX11" fmla="*/ 283369 w 569119"/>
              <a:gd name="connsiteY11" fmla="*/ 235743 h 688181"/>
              <a:gd name="connsiteX12" fmla="*/ 309562 w 569119"/>
              <a:gd name="connsiteY12" fmla="*/ 250031 h 688181"/>
              <a:gd name="connsiteX13" fmla="*/ 459581 w 569119"/>
              <a:gd name="connsiteY13" fmla="*/ 373856 h 688181"/>
              <a:gd name="connsiteX14" fmla="*/ 569119 w 569119"/>
              <a:gd name="connsiteY14" fmla="*/ 528637 h 688181"/>
              <a:gd name="connsiteX15" fmla="*/ 554831 w 569119"/>
              <a:gd name="connsiteY15" fmla="*/ 602456 h 688181"/>
              <a:gd name="connsiteX16" fmla="*/ 526256 w 569119"/>
              <a:gd name="connsiteY16" fmla="*/ 666750 h 688181"/>
              <a:gd name="connsiteX17" fmla="*/ 509587 w 569119"/>
              <a:gd name="connsiteY17" fmla="*/ 683418 h 688181"/>
              <a:gd name="connsiteX18" fmla="*/ 478631 w 569119"/>
              <a:gd name="connsiteY18" fmla="*/ 688181 h 688181"/>
              <a:gd name="connsiteX19" fmla="*/ 426244 w 569119"/>
              <a:gd name="connsiteY19" fmla="*/ 678656 h 688181"/>
              <a:gd name="connsiteX20" fmla="*/ 366712 w 569119"/>
              <a:gd name="connsiteY20" fmla="*/ 645318 h 688181"/>
              <a:gd name="connsiteX21" fmla="*/ 326231 w 569119"/>
              <a:gd name="connsiteY21" fmla="*/ 609600 h 688181"/>
              <a:gd name="connsiteX22" fmla="*/ 278606 w 569119"/>
              <a:gd name="connsiteY22" fmla="*/ 561975 h 688181"/>
              <a:gd name="connsiteX23" fmla="*/ 226219 w 569119"/>
              <a:gd name="connsiteY23" fmla="*/ 485775 h 688181"/>
              <a:gd name="connsiteX24" fmla="*/ 200025 w 569119"/>
              <a:gd name="connsiteY24" fmla="*/ 445293 h 688181"/>
              <a:gd name="connsiteX25" fmla="*/ 128587 w 569119"/>
              <a:gd name="connsiteY25" fmla="*/ 292893 h 688181"/>
              <a:gd name="connsiteX26" fmla="*/ 45244 w 569119"/>
              <a:gd name="connsiteY26" fmla="*/ 126206 h 6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119" h="688181">
                <a:moveTo>
                  <a:pt x="45244" y="126206"/>
                </a:moveTo>
                <a:lnTo>
                  <a:pt x="14287" y="61912"/>
                </a:lnTo>
                <a:lnTo>
                  <a:pt x="2381" y="26193"/>
                </a:lnTo>
                <a:lnTo>
                  <a:pt x="0" y="11906"/>
                </a:lnTo>
                <a:lnTo>
                  <a:pt x="4762" y="0"/>
                </a:lnTo>
                <a:lnTo>
                  <a:pt x="19050" y="0"/>
                </a:lnTo>
                <a:lnTo>
                  <a:pt x="52387" y="9525"/>
                </a:lnTo>
                <a:lnTo>
                  <a:pt x="78581" y="33337"/>
                </a:lnTo>
                <a:lnTo>
                  <a:pt x="138112" y="92868"/>
                </a:lnTo>
                <a:lnTo>
                  <a:pt x="226219" y="183356"/>
                </a:lnTo>
                <a:lnTo>
                  <a:pt x="257175" y="214312"/>
                </a:lnTo>
                <a:lnTo>
                  <a:pt x="283369" y="235743"/>
                </a:lnTo>
                <a:lnTo>
                  <a:pt x="309562" y="250031"/>
                </a:lnTo>
                <a:lnTo>
                  <a:pt x="459581" y="373856"/>
                </a:lnTo>
                <a:lnTo>
                  <a:pt x="569119" y="528637"/>
                </a:lnTo>
                <a:lnTo>
                  <a:pt x="554831" y="602456"/>
                </a:lnTo>
                <a:lnTo>
                  <a:pt x="526256" y="666750"/>
                </a:lnTo>
                <a:lnTo>
                  <a:pt x="509587" y="683418"/>
                </a:lnTo>
                <a:lnTo>
                  <a:pt x="478631" y="688181"/>
                </a:lnTo>
                <a:lnTo>
                  <a:pt x="426244" y="678656"/>
                </a:lnTo>
                <a:lnTo>
                  <a:pt x="366712" y="645318"/>
                </a:lnTo>
                <a:lnTo>
                  <a:pt x="326231" y="609600"/>
                </a:lnTo>
                <a:lnTo>
                  <a:pt x="278606" y="561975"/>
                </a:lnTo>
                <a:lnTo>
                  <a:pt x="226219" y="485775"/>
                </a:lnTo>
                <a:lnTo>
                  <a:pt x="200025" y="445293"/>
                </a:lnTo>
                <a:lnTo>
                  <a:pt x="128587" y="292893"/>
                </a:lnTo>
                <a:lnTo>
                  <a:pt x="45244" y="126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1D54925-BBFA-4120-ABAD-AE2BF6B53912}"/>
              </a:ext>
            </a:extLst>
          </p:cNvPr>
          <p:cNvSpPr/>
          <p:nvPr/>
        </p:nvSpPr>
        <p:spPr>
          <a:xfrm>
            <a:off x="4927601" y="2647950"/>
            <a:ext cx="3298825" cy="1900238"/>
          </a:xfrm>
          <a:custGeom>
            <a:avLst/>
            <a:gdLst>
              <a:gd name="connsiteX0" fmla="*/ 1506382 w 3298183"/>
              <a:gd name="connsiteY0" fmla="*/ 642194 h 1900155"/>
              <a:gd name="connsiteX1" fmla="*/ 1683448 w 3298183"/>
              <a:gd name="connsiteY1" fmla="*/ 576125 h 1900155"/>
              <a:gd name="connsiteX2" fmla="*/ 1765374 w 3298183"/>
              <a:gd name="connsiteY2" fmla="*/ 549697 h 1900155"/>
              <a:gd name="connsiteX3" fmla="*/ 2037579 w 3298183"/>
              <a:gd name="connsiteY3" fmla="*/ 449272 h 1900155"/>
              <a:gd name="connsiteX4" fmla="*/ 2225216 w 3298183"/>
              <a:gd name="connsiteY4" fmla="*/ 393774 h 1900155"/>
              <a:gd name="connsiteX5" fmla="*/ 2420782 w 3298183"/>
              <a:gd name="connsiteY5" fmla="*/ 340918 h 1900155"/>
              <a:gd name="connsiteX6" fmla="*/ 2661274 w 3298183"/>
              <a:gd name="connsiteY6" fmla="*/ 293348 h 1900155"/>
              <a:gd name="connsiteX7" fmla="*/ 2780199 w 3298183"/>
              <a:gd name="connsiteY7" fmla="*/ 272206 h 1900155"/>
              <a:gd name="connsiteX8" fmla="*/ 2819841 w 3298183"/>
              <a:gd name="connsiteY8" fmla="*/ 269563 h 1900155"/>
              <a:gd name="connsiteX9" fmla="*/ 2854197 w 3298183"/>
              <a:gd name="connsiteY9" fmla="*/ 282777 h 1900155"/>
              <a:gd name="connsiteX10" fmla="*/ 2885910 w 3298183"/>
              <a:gd name="connsiteY10" fmla="*/ 303919 h 1900155"/>
              <a:gd name="connsiteX11" fmla="*/ 2912338 w 3298183"/>
              <a:gd name="connsiteY11" fmla="*/ 327704 h 1900155"/>
              <a:gd name="connsiteX12" fmla="*/ 2925552 w 3298183"/>
              <a:gd name="connsiteY12" fmla="*/ 354132 h 1900155"/>
              <a:gd name="connsiteX13" fmla="*/ 2930837 w 3298183"/>
              <a:gd name="connsiteY13" fmla="*/ 391131 h 1900155"/>
              <a:gd name="connsiteX14" fmla="*/ 2896481 w 3298183"/>
              <a:gd name="connsiteY14" fmla="*/ 644837 h 1900155"/>
              <a:gd name="connsiteX15" fmla="*/ 2825126 w 3298183"/>
              <a:gd name="connsiteY15" fmla="*/ 969898 h 1900155"/>
              <a:gd name="connsiteX16" fmla="*/ 2711487 w 3298183"/>
              <a:gd name="connsiteY16" fmla="*/ 1390100 h 1900155"/>
              <a:gd name="connsiteX17" fmla="*/ 2698273 w 3298183"/>
              <a:gd name="connsiteY17" fmla="*/ 1432384 h 1900155"/>
              <a:gd name="connsiteX18" fmla="*/ 2687702 w 3298183"/>
              <a:gd name="connsiteY18" fmla="*/ 1469383 h 1900155"/>
              <a:gd name="connsiteX19" fmla="*/ 2666560 w 3298183"/>
              <a:gd name="connsiteY19" fmla="*/ 1498453 h 1900155"/>
              <a:gd name="connsiteX20" fmla="*/ 2634846 w 3298183"/>
              <a:gd name="connsiteY20" fmla="*/ 1524881 h 1900155"/>
              <a:gd name="connsiteX21" fmla="*/ 2563492 w 3298183"/>
              <a:gd name="connsiteY21" fmla="*/ 1580379 h 1900155"/>
              <a:gd name="connsiteX22" fmla="*/ 2539707 w 3298183"/>
              <a:gd name="connsiteY22" fmla="*/ 1770659 h 1900155"/>
              <a:gd name="connsiteX23" fmla="*/ 2584634 w 3298183"/>
              <a:gd name="connsiteY23" fmla="*/ 1834086 h 1900155"/>
              <a:gd name="connsiteX24" fmla="*/ 2618990 w 3298183"/>
              <a:gd name="connsiteY24" fmla="*/ 1868442 h 1900155"/>
              <a:gd name="connsiteX25" fmla="*/ 2653346 w 3298183"/>
              <a:gd name="connsiteY25" fmla="*/ 1892227 h 1900155"/>
              <a:gd name="connsiteX26" fmla="*/ 2679774 w 3298183"/>
              <a:gd name="connsiteY26" fmla="*/ 1900155 h 1900155"/>
              <a:gd name="connsiteX27" fmla="*/ 2708844 w 3298183"/>
              <a:gd name="connsiteY27" fmla="*/ 1892227 h 1900155"/>
              <a:gd name="connsiteX28" fmla="*/ 2729986 w 3298183"/>
              <a:gd name="connsiteY28" fmla="*/ 1876370 h 1900155"/>
              <a:gd name="connsiteX29" fmla="*/ 2759057 w 3298183"/>
              <a:gd name="connsiteY29" fmla="*/ 1834086 h 1900155"/>
              <a:gd name="connsiteX30" fmla="*/ 2782842 w 3298183"/>
              <a:gd name="connsiteY30" fmla="*/ 1794444 h 1900155"/>
              <a:gd name="connsiteX31" fmla="*/ 2833055 w 3298183"/>
              <a:gd name="connsiteY31" fmla="*/ 1694019 h 1900155"/>
              <a:gd name="connsiteX32" fmla="*/ 2872696 w 3298183"/>
              <a:gd name="connsiteY32" fmla="*/ 1593593 h 1900155"/>
              <a:gd name="connsiteX33" fmla="*/ 2965193 w 3298183"/>
              <a:gd name="connsiteY33" fmla="*/ 1345172 h 1900155"/>
              <a:gd name="connsiteX34" fmla="*/ 2988978 w 3298183"/>
              <a:gd name="connsiteY34" fmla="*/ 1273817 h 1900155"/>
              <a:gd name="connsiteX35" fmla="*/ 3055048 w 3298183"/>
              <a:gd name="connsiteY35" fmla="*/ 1038611 h 1900155"/>
              <a:gd name="connsiteX36" fmla="*/ 3084118 w 3298183"/>
              <a:gd name="connsiteY36" fmla="*/ 932900 h 1900155"/>
              <a:gd name="connsiteX37" fmla="*/ 3121117 w 3298183"/>
              <a:gd name="connsiteY37" fmla="*/ 800761 h 1900155"/>
              <a:gd name="connsiteX38" fmla="*/ 3173972 w 3298183"/>
              <a:gd name="connsiteY38" fmla="*/ 586696 h 1900155"/>
              <a:gd name="connsiteX39" fmla="*/ 3208329 w 3298183"/>
              <a:gd name="connsiteY39" fmla="*/ 443986 h 1900155"/>
              <a:gd name="connsiteX40" fmla="*/ 3218900 w 3298183"/>
              <a:gd name="connsiteY40" fmla="*/ 422844 h 1900155"/>
              <a:gd name="connsiteX41" fmla="*/ 3258541 w 3298183"/>
              <a:gd name="connsiteY41" fmla="*/ 380560 h 1900155"/>
              <a:gd name="connsiteX42" fmla="*/ 3292897 w 3298183"/>
              <a:gd name="connsiteY42" fmla="*/ 330347 h 1900155"/>
              <a:gd name="connsiteX43" fmla="*/ 3298183 w 3298183"/>
              <a:gd name="connsiteY43" fmla="*/ 301276 h 1900155"/>
              <a:gd name="connsiteX44" fmla="*/ 3292897 w 3298183"/>
              <a:gd name="connsiteY44" fmla="*/ 266920 h 1900155"/>
              <a:gd name="connsiteX45" fmla="*/ 3271755 w 3298183"/>
              <a:gd name="connsiteY45" fmla="*/ 245778 h 1900155"/>
              <a:gd name="connsiteX46" fmla="*/ 3094689 w 3298183"/>
              <a:gd name="connsiteY46" fmla="*/ 140067 h 1900155"/>
              <a:gd name="connsiteX47" fmla="*/ 2949337 w 3298183"/>
              <a:gd name="connsiteY47" fmla="*/ 44927 h 1900155"/>
              <a:gd name="connsiteX48" fmla="*/ 2899124 w 3298183"/>
              <a:gd name="connsiteY48" fmla="*/ 7928 h 1900155"/>
              <a:gd name="connsiteX49" fmla="*/ 2883267 w 3298183"/>
              <a:gd name="connsiteY49" fmla="*/ 0 h 1900155"/>
              <a:gd name="connsiteX50" fmla="*/ 2864768 w 3298183"/>
              <a:gd name="connsiteY50" fmla="*/ 5286 h 1900155"/>
              <a:gd name="connsiteX51" fmla="*/ 2761700 w 3298183"/>
              <a:gd name="connsiteY51" fmla="*/ 60784 h 1900155"/>
              <a:gd name="connsiteX52" fmla="*/ 2666560 w 3298183"/>
              <a:gd name="connsiteY52" fmla="*/ 92497 h 1900155"/>
              <a:gd name="connsiteX53" fmla="*/ 2246359 w 3298183"/>
              <a:gd name="connsiteY53" fmla="*/ 208779 h 1900155"/>
              <a:gd name="connsiteX54" fmla="*/ 1982081 w 3298183"/>
              <a:gd name="connsiteY54" fmla="*/ 277491 h 1900155"/>
              <a:gd name="connsiteX55" fmla="*/ 1728375 w 3298183"/>
              <a:gd name="connsiteY55" fmla="*/ 372631 h 1900155"/>
              <a:gd name="connsiteX56" fmla="*/ 1390100 w 3298183"/>
              <a:gd name="connsiteY56" fmla="*/ 504770 h 1900155"/>
              <a:gd name="connsiteX57" fmla="*/ 1033325 w 3298183"/>
              <a:gd name="connsiteY57" fmla="*/ 628980 h 1900155"/>
              <a:gd name="connsiteX58" fmla="*/ 959327 w 3298183"/>
              <a:gd name="connsiteY58" fmla="*/ 658051 h 1900155"/>
              <a:gd name="connsiteX59" fmla="*/ 708264 w 3298183"/>
              <a:gd name="connsiteY59" fmla="*/ 763762 h 1900155"/>
              <a:gd name="connsiteX60" fmla="*/ 557626 w 3298183"/>
              <a:gd name="connsiteY60" fmla="*/ 843045 h 1900155"/>
              <a:gd name="connsiteX61" fmla="*/ 478342 w 3298183"/>
              <a:gd name="connsiteY61" fmla="*/ 872116 h 1900155"/>
              <a:gd name="connsiteX62" fmla="*/ 406987 w 3298183"/>
              <a:gd name="connsiteY62" fmla="*/ 893258 h 1900155"/>
              <a:gd name="connsiteX63" fmla="*/ 354132 w 3298183"/>
              <a:gd name="connsiteY63" fmla="*/ 906472 h 1900155"/>
              <a:gd name="connsiteX64" fmla="*/ 298634 w 3298183"/>
              <a:gd name="connsiteY64" fmla="*/ 917043 h 1900155"/>
              <a:gd name="connsiteX65" fmla="*/ 272206 w 3298183"/>
              <a:gd name="connsiteY65" fmla="*/ 917043 h 1900155"/>
              <a:gd name="connsiteX66" fmla="*/ 203494 w 3298183"/>
              <a:gd name="connsiteY66" fmla="*/ 901186 h 1900155"/>
              <a:gd name="connsiteX67" fmla="*/ 137424 w 3298183"/>
              <a:gd name="connsiteY67" fmla="*/ 877401 h 1900155"/>
              <a:gd name="connsiteX68" fmla="*/ 84569 w 3298183"/>
              <a:gd name="connsiteY68" fmla="*/ 853616 h 1900155"/>
              <a:gd name="connsiteX69" fmla="*/ 55498 w 3298183"/>
              <a:gd name="connsiteY69" fmla="*/ 832474 h 1900155"/>
              <a:gd name="connsiteX70" fmla="*/ 34356 w 3298183"/>
              <a:gd name="connsiteY70" fmla="*/ 821903 h 1900155"/>
              <a:gd name="connsiteX71" fmla="*/ 10571 w 3298183"/>
              <a:gd name="connsiteY71" fmla="*/ 819260 h 1900155"/>
              <a:gd name="connsiteX72" fmla="*/ 0 w 3298183"/>
              <a:gd name="connsiteY72" fmla="*/ 840402 h 1900155"/>
              <a:gd name="connsiteX73" fmla="*/ 0 w 3298183"/>
              <a:gd name="connsiteY73" fmla="*/ 869473 h 1900155"/>
              <a:gd name="connsiteX74" fmla="*/ 15857 w 3298183"/>
              <a:gd name="connsiteY74" fmla="*/ 895901 h 1900155"/>
              <a:gd name="connsiteX75" fmla="*/ 76641 w 3298183"/>
              <a:gd name="connsiteY75" fmla="*/ 961970 h 1900155"/>
              <a:gd name="connsiteX76" fmla="*/ 195565 w 3298183"/>
              <a:gd name="connsiteY76" fmla="*/ 1072967 h 1900155"/>
              <a:gd name="connsiteX77" fmla="*/ 253707 w 3298183"/>
              <a:gd name="connsiteY77" fmla="*/ 1117894 h 1900155"/>
              <a:gd name="connsiteX78" fmla="*/ 303919 w 3298183"/>
              <a:gd name="connsiteY78" fmla="*/ 1139036 h 1900155"/>
              <a:gd name="connsiteX79" fmla="*/ 319776 w 3298183"/>
              <a:gd name="connsiteY79" fmla="*/ 1144322 h 1900155"/>
              <a:gd name="connsiteX80" fmla="*/ 375274 w 3298183"/>
              <a:gd name="connsiteY80" fmla="*/ 1160178 h 1900155"/>
              <a:gd name="connsiteX81" fmla="*/ 412273 w 3298183"/>
              <a:gd name="connsiteY81" fmla="*/ 1165464 h 1900155"/>
              <a:gd name="connsiteX82" fmla="*/ 428130 w 3298183"/>
              <a:gd name="connsiteY82" fmla="*/ 1162821 h 1900155"/>
              <a:gd name="connsiteX83" fmla="*/ 533841 w 3298183"/>
              <a:gd name="connsiteY83" fmla="*/ 1096752 h 1900155"/>
              <a:gd name="connsiteX84" fmla="*/ 702978 w 3298183"/>
              <a:gd name="connsiteY84" fmla="*/ 1009540 h 1900155"/>
              <a:gd name="connsiteX85" fmla="*/ 991041 w 3298183"/>
              <a:gd name="connsiteY85" fmla="*/ 874758 h 1900155"/>
              <a:gd name="connsiteX86" fmla="*/ 1223605 w 3298183"/>
              <a:gd name="connsiteY86" fmla="*/ 766405 h 1900155"/>
              <a:gd name="connsiteX87" fmla="*/ 1413885 w 3298183"/>
              <a:gd name="connsiteY87" fmla="*/ 679193 h 1900155"/>
              <a:gd name="connsiteX88" fmla="*/ 1506382 w 3298183"/>
              <a:gd name="connsiteY88" fmla="*/ 642194 h 19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98183" h="1900155">
                <a:moveTo>
                  <a:pt x="1506382" y="642194"/>
                </a:moveTo>
                <a:lnTo>
                  <a:pt x="1683448" y="576125"/>
                </a:lnTo>
                <a:lnTo>
                  <a:pt x="1765374" y="549697"/>
                </a:lnTo>
                <a:lnTo>
                  <a:pt x="2037579" y="449272"/>
                </a:lnTo>
                <a:lnTo>
                  <a:pt x="2225216" y="393774"/>
                </a:lnTo>
                <a:lnTo>
                  <a:pt x="2420782" y="340918"/>
                </a:lnTo>
                <a:lnTo>
                  <a:pt x="2661274" y="293348"/>
                </a:lnTo>
                <a:lnTo>
                  <a:pt x="2780199" y="272206"/>
                </a:lnTo>
                <a:lnTo>
                  <a:pt x="2819841" y="269563"/>
                </a:lnTo>
                <a:lnTo>
                  <a:pt x="2854197" y="282777"/>
                </a:lnTo>
                <a:lnTo>
                  <a:pt x="2885910" y="303919"/>
                </a:lnTo>
                <a:lnTo>
                  <a:pt x="2912338" y="327704"/>
                </a:lnTo>
                <a:lnTo>
                  <a:pt x="2925552" y="354132"/>
                </a:lnTo>
                <a:lnTo>
                  <a:pt x="2930837" y="391131"/>
                </a:lnTo>
                <a:lnTo>
                  <a:pt x="2896481" y="644837"/>
                </a:lnTo>
                <a:lnTo>
                  <a:pt x="2825126" y="969898"/>
                </a:lnTo>
                <a:lnTo>
                  <a:pt x="2711487" y="1390100"/>
                </a:lnTo>
                <a:lnTo>
                  <a:pt x="2698273" y="1432384"/>
                </a:lnTo>
                <a:lnTo>
                  <a:pt x="2687702" y="1469383"/>
                </a:lnTo>
                <a:lnTo>
                  <a:pt x="2666560" y="1498453"/>
                </a:lnTo>
                <a:lnTo>
                  <a:pt x="2634846" y="1524881"/>
                </a:lnTo>
                <a:lnTo>
                  <a:pt x="2563492" y="1580379"/>
                </a:lnTo>
                <a:lnTo>
                  <a:pt x="2539707" y="1770659"/>
                </a:lnTo>
                <a:lnTo>
                  <a:pt x="2584634" y="1834086"/>
                </a:lnTo>
                <a:lnTo>
                  <a:pt x="2618990" y="1868442"/>
                </a:lnTo>
                <a:lnTo>
                  <a:pt x="2653346" y="1892227"/>
                </a:lnTo>
                <a:lnTo>
                  <a:pt x="2679774" y="1900155"/>
                </a:lnTo>
                <a:lnTo>
                  <a:pt x="2708844" y="1892227"/>
                </a:lnTo>
                <a:lnTo>
                  <a:pt x="2729986" y="1876370"/>
                </a:lnTo>
                <a:lnTo>
                  <a:pt x="2759057" y="1834086"/>
                </a:lnTo>
                <a:lnTo>
                  <a:pt x="2782842" y="1794444"/>
                </a:lnTo>
                <a:lnTo>
                  <a:pt x="2833055" y="1694019"/>
                </a:lnTo>
                <a:lnTo>
                  <a:pt x="2872696" y="1593593"/>
                </a:lnTo>
                <a:lnTo>
                  <a:pt x="2965193" y="1345172"/>
                </a:lnTo>
                <a:lnTo>
                  <a:pt x="2988978" y="1273817"/>
                </a:lnTo>
                <a:lnTo>
                  <a:pt x="3055048" y="1038611"/>
                </a:lnTo>
                <a:lnTo>
                  <a:pt x="3084118" y="932900"/>
                </a:lnTo>
                <a:lnTo>
                  <a:pt x="3121117" y="800761"/>
                </a:lnTo>
                <a:lnTo>
                  <a:pt x="3173972" y="586696"/>
                </a:lnTo>
                <a:lnTo>
                  <a:pt x="3208329" y="443986"/>
                </a:lnTo>
                <a:lnTo>
                  <a:pt x="3218900" y="422844"/>
                </a:lnTo>
                <a:lnTo>
                  <a:pt x="3258541" y="380560"/>
                </a:lnTo>
                <a:lnTo>
                  <a:pt x="3292897" y="330347"/>
                </a:lnTo>
                <a:lnTo>
                  <a:pt x="3298183" y="301276"/>
                </a:lnTo>
                <a:lnTo>
                  <a:pt x="3292897" y="266920"/>
                </a:lnTo>
                <a:lnTo>
                  <a:pt x="3271755" y="245778"/>
                </a:lnTo>
                <a:lnTo>
                  <a:pt x="3094689" y="140067"/>
                </a:lnTo>
                <a:lnTo>
                  <a:pt x="2949337" y="44927"/>
                </a:lnTo>
                <a:lnTo>
                  <a:pt x="2899124" y="7928"/>
                </a:lnTo>
                <a:lnTo>
                  <a:pt x="2883267" y="0"/>
                </a:lnTo>
                <a:lnTo>
                  <a:pt x="2864768" y="5286"/>
                </a:lnTo>
                <a:lnTo>
                  <a:pt x="2761700" y="60784"/>
                </a:lnTo>
                <a:lnTo>
                  <a:pt x="2666560" y="92497"/>
                </a:lnTo>
                <a:lnTo>
                  <a:pt x="2246359" y="208779"/>
                </a:lnTo>
                <a:lnTo>
                  <a:pt x="1982081" y="277491"/>
                </a:lnTo>
                <a:lnTo>
                  <a:pt x="1728375" y="372631"/>
                </a:lnTo>
                <a:lnTo>
                  <a:pt x="1390100" y="504770"/>
                </a:lnTo>
                <a:lnTo>
                  <a:pt x="1033325" y="628980"/>
                </a:lnTo>
                <a:lnTo>
                  <a:pt x="959327" y="658051"/>
                </a:lnTo>
                <a:lnTo>
                  <a:pt x="708264" y="763762"/>
                </a:lnTo>
                <a:lnTo>
                  <a:pt x="557626" y="843045"/>
                </a:lnTo>
                <a:lnTo>
                  <a:pt x="478342" y="872116"/>
                </a:lnTo>
                <a:lnTo>
                  <a:pt x="406987" y="893258"/>
                </a:lnTo>
                <a:lnTo>
                  <a:pt x="354132" y="906472"/>
                </a:lnTo>
                <a:lnTo>
                  <a:pt x="298634" y="917043"/>
                </a:lnTo>
                <a:lnTo>
                  <a:pt x="272206" y="917043"/>
                </a:lnTo>
                <a:lnTo>
                  <a:pt x="203494" y="901186"/>
                </a:lnTo>
                <a:lnTo>
                  <a:pt x="137424" y="877401"/>
                </a:lnTo>
                <a:lnTo>
                  <a:pt x="84569" y="853616"/>
                </a:lnTo>
                <a:lnTo>
                  <a:pt x="55498" y="832474"/>
                </a:lnTo>
                <a:lnTo>
                  <a:pt x="34356" y="821903"/>
                </a:lnTo>
                <a:lnTo>
                  <a:pt x="10571" y="819260"/>
                </a:lnTo>
                <a:lnTo>
                  <a:pt x="0" y="840402"/>
                </a:lnTo>
                <a:lnTo>
                  <a:pt x="0" y="869473"/>
                </a:lnTo>
                <a:lnTo>
                  <a:pt x="15857" y="895901"/>
                </a:lnTo>
                <a:lnTo>
                  <a:pt x="76641" y="961970"/>
                </a:lnTo>
                <a:lnTo>
                  <a:pt x="195565" y="1072967"/>
                </a:lnTo>
                <a:lnTo>
                  <a:pt x="253707" y="1117894"/>
                </a:lnTo>
                <a:lnTo>
                  <a:pt x="303919" y="1139036"/>
                </a:lnTo>
                <a:lnTo>
                  <a:pt x="319776" y="1144322"/>
                </a:lnTo>
                <a:lnTo>
                  <a:pt x="375274" y="1160178"/>
                </a:lnTo>
                <a:lnTo>
                  <a:pt x="412273" y="1165464"/>
                </a:lnTo>
                <a:lnTo>
                  <a:pt x="428130" y="1162821"/>
                </a:lnTo>
                <a:lnTo>
                  <a:pt x="533841" y="1096752"/>
                </a:lnTo>
                <a:lnTo>
                  <a:pt x="702978" y="1009540"/>
                </a:lnTo>
                <a:lnTo>
                  <a:pt x="991041" y="874758"/>
                </a:lnTo>
                <a:lnTo>
                  <a:pt x="1223605" y="766405"/>
                </a:lnTo>
                <a:lnTo>
                  <a:pt x="1413885" y="679193"/>
                </a:lnTo>
                <a:lnTo>
                  <a:pt x="1506382" y="6421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67D8DEA9-E01C-4CC2-871A-140E2C46AB8B}"/>
              </a:ext>
            </a:extLst>
          </p:cNvPr>
          <p:cNvSpPr/>
          <p:nvPr/>
        </p:nvSpPr>
        <p:spPr>
          <a:xfrm>
            <a:off x="3941763" y="3875088"/>
            <a:ext cx="1066800" cy="1727200"/>
          </a:xfrm>
          <a:custGeom>
            <a:avLst/>
            <a:gdLst>
              <a:gd name="connsiteX0" fmla="*/ 523875 w 1066800"/>
              <a:gd name="connsiteY0" fmla="*/ 802481 h 1728787"/>
              <a:gd name="connsiteX1" fmla="*/ 419100 w 1066800"/>
              <a:gd name="connsiteY1" fmla="*/ 969169 h 1728787"/>
              <a:gd name="connsiteX2" fmla="*/ 304800 w 1066800"/>
              <a:gd name="connsiteY2" fmla="*/ 1157287 h 1728787"/>
              <a:gd name="connsiteX3" fmla="*/ 200025 w 1066800"/>
              <a:gd name="connsiteY3" fmla="*/ 1319212 h 1728787"/>
              <a:gd name="connsiteX4" fmla="*/ 161925 w 1066800"/>
              <a:gd name="connsiteY4" fmla="*/ 1373981 h 1728787"/>
              <a:gd name="connsiteX5" fmla="*/ 133350 w 1066800"/>
              <a:gd name="connsiteY5" fmla="*/ 1400175 h 1728787"/>
              <a:gd name="connsiteX6" fmla="*/ 111919 w 1066800"/>
              <a:gd name="connsiteY6" fmla="*/ 1412081 h 1728787"/>
              <a:gd name="connsiteX7" fmla="*/ 73819 w 1066800"/>
              <a:gd name="connsiteY7" fmla="*/ 1402556 h 1728787"/>
              <a:gd name="connsiteX8" fmla="*/ 0 w 1066800"/>
              <a:gd name="connsiteY8" fmla="*/ 1364456 h 1728787"/>
              <a:gd name="connsiteX9" fmla="*/ 350044 w 1066800"/>
              <a:gd name="connsiteY9" fmla="*/ 1728787 h 1728787"/>
              <a:gd name="connsiteX10" fmla="*/ 369094 w 1066800"/>
              <a:gd name="connsiteY10" fmla="*/ 1669256 h 1728787"/>
              <a:gd name="connsiteX11" fmla="*/ 400050 w 1066800"/>
              <a:gd name="connsiteY11" fmla="*/ 1569244 h 1728787"/>
              <a:gd name="connsiteX12" fmla="*/ 440531 w 1066800"/>
              <a:gd name="connsiteY12" fmla="*/ 1457325 h 1728787"/>
              <a:gd name="connsiteX13" fmla="*/ 502444 w 1066800"/>
              <a:gd name="connsiteY13" fmla="*/ 1326356 h 1728787"/>
              <a:gd name="connsiteX14" fmla="*/ 604837 w 1066800"/>
              <a:gd name="connsiteY14" fmla="*/ 1114425 h 1728787"/>
              <a:gd name="connsiteX15" fmla="*/ 733425 w 1066800"/>
              <a:gd name="connsiteY15" fmla="*/ 838200 h 1728787"/>
              <a:gd name="connsiteX16" fmla="*/ 838200 w 1066800"/>
              <a:gd name="connsiteY16" fmla="*/ 607219 h 1728787"/>
              <a:gd name="connsiteX17" fmla="*/ 935831 w 1066800"/>
              <a:gd name="connsiteY17" fmla="*/ 381000 h 1728787"/>
              <a:gd name="connsiteX18" fmla="*/ 1009650 w 1066800"/>
              <a:gd name="connsiteY18" fmla="*/ 192881 h 1728787"/>
              <a:gd name="connsiteX19" fmla="*/ 1057275 w 1066800"/>
              <a:gd name="connsiteY19" fmla="*/ 59531 h 1728787"/>
              <a:gd name="connsiteX20" fmla="*/ 1066800 w 1066800"/>
              <a:gd name="connsiteY20" fmla="*/ 23812 h 1728787"/>
              <a:gd name="connsiteX21" fmla="*/ 1059656 w 1066800"/>
              <a:gd name="connsiteY21" fmla="*/ 4762 h 1728787"/>
              <a:gd name="connsiteX22" fmla="*/ 1042987 w 1066800"/>
              <a:gd name="connsiteY22" fmla="*/ 0 h 1728787"/>
              <a:gd name="connsiteX23" fmla="*/ 1014412 w 1066800"/>
              <a:gd name="connsiteY23" fmla="*/ 9525 h 1728787"/>
              <a:gd name="connsiteX24" fmla="*/ 981075 w 1066800"/>
              <a:gd name="connsiteY24" fmla="*/ 28575 h 1728787"/>
              <a:gd name="connsiteX25" fmla="*/ 852487 w 1066800"/>
              <a:gd name="connsiteY25" fmla="*/ 250031 h 1728787"/>
              <a:gd name="connsiteX26" fmla="*/ 631031 w 1066800"/>
              <a:gd name="connsiteY26" fmla="*/ 628650 h 1728787"/>
              <a:gd name="connsiteX27" fmla="*/ 523875 w 1066800"/>
              <a:gd name="connsiteY27" fmla="*/ 802481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66800" h="1728787">
                <a:moveTo>
                  <a:pt x="523875" y="802481"/>
                </a:moveTo>
                <a:lnTo>
                  <a:pt x="419100" y="969169"/>
                </a:lnTo>
                <a:lnTo>
                  <a:pt x="304800" y="1157287"/>
                </a:lnTo>
                <a:lnTo>
                  <a:pt x="200025" y="1319212"/>
                </a:lnTo>
                <a:lnTo>
                  <a:pt x="161925" y="1373981"/>
                </a:lnTo>
                <a:lnTo>
                  <a:pt x="133350" y="1400175"/>
                </a:lnTo>
                <a:lnTo>
                  <a:pt x="111919" y="1412081"/>
                </a:lnTo>
                <a:lnTo>
                  <a:pt x="73819" y="1402556"/>
                </a:lnTo>
                <a:lnTo>
                  <a:pt x="0" y="1364456"/>
                </a:lnTo>
                <a:lnTo>
                  <a:pt x="350044" y="1728787"/>
                </a:lnTo>
                <a:lnTo>
                  <a:pt x="369094" y="1669256"/>
                </a:lnTo>
                <a:lnTo>
                  <a:pt x="400050" y="1569244"/>
                </a:lnTo>
                <a:lnTo>
                  <a:pt x="440531" y="1457325"/>
                </a:lnTo>
                <a:lnTo>
                  <a:pt x="502444" y="1326356"/>
                </a:lnTo>
                <a:lnTo>
                  <a:pt x="604837" y="1114425"/>
                </a:lnTo>
                <a:lnTo>
                  <a:pt x="733425" y="838200"/>
                </a:lnTo>
                <a:lnTo>
                  <a:pt x="838200" y="607219"/>
                </a:lnTo>
                <a:lnTo>
                  <a:pt x="935831" y="381000"/>
                </a:lnTo>
                <a:lnTo>
                  <a:pt x="1009650" y="192881"/>
                </a:lnTo>
                <a:lnTo>
                  <a:pt x="1057275" y="59531"/>
                </a:lnTo>
                <a:lnTo>
                  <a:pt x="1066800" y="23812"/>
                </a:lnTo>
                <a:lnTo>
                  <a:pt x="1059656" y="4762"/>
                </a:lnTo>
                <a:lnTo>
                  <a:pt x="1042987" y="0"/>
                </a:lnTo>
                <a:lnTo>
                  <a:pt x="1014412" y="9525"/>
                </a:lnTo>
                <a:lnTo>
                  <a:pt x="981075" y="28575"/>
                </a:lnTo>
                <a:lnTo>
                  <a:pt x="852487" y="250031"/>
                </a:lnTo>
                <a:lnTo>
                  <a:pt x="631031" y="628650"/>
                </a:lnTo>
                <a:lnTo>
                  <a:pt x="523875" y="8024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6AC23AF6-3887-4244-B092-622ECEFC1956}"/>
              </a:ext>
            </a:extLst>
          </p:cNvPr>
          <p:cNvSpPr/>
          <p:nvPr/>
        </p:nvSpPr>
        <p:spPr>
          <a:xfrm>
            <a:off x="7038976" y="3995739"/>
            <a:ext cx="595313" cy="452437"/>
          </a:xfrm>
          <a:custGeom>
            <a:avLst/>
            <a:gdLst>
              <a:gd name="connsiteX0" fmla="*/ 335632 w 594624"/>
              <a:gd name="connsiteY0" fmla="*/ 108354 h 451915"/>
              <a:gd name="connsiteX1" fmla="*/ 465128 w 594624"/>
              <a:gd name="connsiteY1" fmla="*/ 155924 h 451915"/>
              <a:gd name="connsiteX2" fmla="*/ 499484 w 594624"/>
              <a:gd name="connsiteY2" fmla="*/ 163852 h 451915"/>
              <a:gd name="connsiteX3" fmla="*/ 528555 w 594624"/>
              <a:gd name="connsiteY3" fmla="*/ 158567 h 451915"/>
              <a:gd name="connsiteX4" fmla="*/ 552340 w 594624"/>
              <a:gd name="connsiteY4" fmla="*/ 145353 h 451915"/>
              <a:gd name="connsiteX5" fmla="*/ 594624 w 594624"/>
              <a:gd name="connsiteY5" fmla="*/ 105711 h 451915"/>
              <a:gd name="connsiteX6" fmla="*/ 449272 w 594624"/>
              <a:gd name="connsiteY6" fmla="*/ 451915 h 451915"/>
              <a:gd name="connsiteX7" fmla="*/ 412273 w 594624"/>
              <a:gd name="connsiteY7" fmla="*/ 399059 h 451915"/>
              <a:gd name="connsiteX8" fmla="*/ 380560 w 594624"/>
              <a:gd name="connsiteY8" fmla="*/ 343561 h 451915"/>
              <a:gd name="connsiteX9" fmla="*/ 346204 w 594624"/>
              <a:gd name="connsiteY9" fmla="*/ 306562 h 451915"/>
              <a:gd name="connsiteX10" fmla="*/ 248421 w 594624"/>
              <a:gd name="connsiteY10" fmla="*/ 219350 h 451915"/>
              <a:gd name="connsiteX11" fmla="*/ 155924 w 594624"/>
              <a:gd name="connsiteY11" fmla="*/ 153281 h 451915"/>
              <a:gd name="connsiteX12" fmla="*/ 50213 w 594624"/>
              <a:gd name="connsiteY12" fmla="*/ 84569 h 451915"/>
              <a:gd name="connsiteX13" fmla="*/ 18499 w 594624"/>
              <a:gd name="connsiteY13" fmla="*/ 60784 h 451915"/>
              <a:gd name="connsiteX14" fmla="*/ 2643 w 594624"/>
              <a:gd name="connsiteY14" fmla="*/ 44927 h 451915"/>
              <a:gd name="connsiteX15" fmla="*/ 0 w 594624"/>
              <a:gd name="connsiteY15" fmla="*/ 21142 h 451915"/>
              <a:gd name="connsiteX16" fmla="*/ 7928 w 594624"/>
              <a:gd name="connsiteY16" fmla="*/ 0 h 451915"/>
              <a:gd name="connsiteX17" fmla="*/ 21142 w 594624"/>
              <a:gd name="connsiteY17" fmla="*/ 0 h 451915"/>
              <a:gd name="connsiteX18" fmla="*/ 87212 w 594624"/>
              <a:gd name="connsiteY18" fmla="*/ 23785 h 451915"/>
              <a:gd name="connsiteX19" fmla="*/ 240493 w 594624"/>
              <a:gd name="connsiteY19" fmla="*/ 76641 h 451915"/>
              <a:gd name="connsiteX20" fmla="*/ 335632 w 594624"/>
              <a:gd name="connsiteY20" fmla="*/ 108354 h 4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624" h="451915">
                <a:moveTo>
                  <a:pt x="335632" y="108354"/>
                </a:moveTo>
                <a:lnTo>
                  <a:pt x="465128" y="155924"/>
                </a:lnTo>
                <a:lnTo>
                  <a:pt x="499484" y="163852"/>
                </a:lnTo>
                <a:lnTo>
                  <a:pt x="528555" y="158567"/>
                </a:lnTo>
                <a:lnTo>
                  <a:pt x="552340" y="145353"/>
                </a:lnTo>
                <a:lnTo>
                  <a:pt x="594624" y="105711"/>
                </a:lnTo>
                <a:lnTo>
                  <a:pt x="449272" y="451915"/>
                </a:lnTo>
                <a:lnTo>
                  <a:pt x="412273" y="399059"/>
                </a:lnTo>
                <a:lnTo>
                  <a:pt x="380560" y="343561"/>
                </a:lnTo>
                <a:lnTo>
                  <a:pt x="346204" y="306562"/>
                </a:lnTo>
                <a:lnTo>
                  <a:pt x="248421" y="219350"/>
                </a:lnTo>
                <a:lnTo>
                  <a:pt x="155924" y="153281"/>
                </a:lnTo>
                <a:lnTo>
                  <a:pt x="50213" y="84569"/>
                </a:lnTo>
                <a:lnTo>
                  <a:pt x="18499" y="60784"/>
                </a:lnTo>
                <a:lnTo>
                  <a:pt x="2643" y="44927"/>
                </a:lnTo>
                <a:lnTo>
                  <a:pt x="0" y="21142"/>
                </a:lnTo>
                <a:lnTo>
                  <a:pt x="7928" y="0"/>
                </a:lnTo>
                <a:lnTo>
                  <a:pt x="21142" y="0"/>
                </a:lnTo>
                <a:lnTo>
                  <a:pt x="87212" y="23785"/>
                </a:lnTo>
                <a:lnTo>
                  <a:pt x="240493" y="76641"/>
                </a:lnTo>
                <a:lnTo>
                  <a:pt x="335632" y="1083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CA88867-6A1A-4AC7-8460-4880647F219A}"/>
              </a:ext>
            </a:extLst>
          </p:cNvPr>
          <p:cNvSpPr/>
          <p:nvPr/>
        </p:nvSpPr>
        <p:spPr>
          <a:xfrm>
            <a:off x="6467475" y="1550988"/>
            <a:ext cx="558800" cy="3194050"/>
          </a:xfrm>
          <a:custGeom>
            <a:avLst/>
            <a:gdLst>
              <a:gd name="connsiteX0" fmla="*/ 479957 w 558570"/>
              <a:gd name="connsiteY0" fmla="*/ 968188 h 3194193"/>
              <a:gd name="connsiteX1" fmla="*/ 488232 w 558570"/>
              <a:gd name="connsiteY1" fmla="*/ 662009 h 3194193"/>
              <a:gd name="connsiteX2" fmla="*/ 488232 w 558570"/>
              <a:gd name="connsiteY2" fmla="*/ 508919 h 3194193"/>
              <a:gd name="connsiteX3" fmla="*/ 492370 w 558570"/>
              <a:gd name="connsiteY3" fmla="*/ 422030 h 3194193"/>
              <a:gd name="connsiteX4" fmla="*/ 504782 w 558570"/>
              <a:gd name="connsiteY4" fmla="*/ 376517 h 3194193"/>
              <a:gd name="connsiteX5" fmla="*/ 521332 w 558570"/>
              <a:gd name="connsiteY5" fmla="*/ 331004 h 3194193"/>
              <a:gd name="connsiteX6" fmla="*/ 550295 w 558570"/>
              <a:gd name="connsiteY6" fmla="*/ 285491 h 3194193"/>
              <a:gd name="connsiteX7" fmla="*/ 558570 w 558570"/>
              <a:gd name="connsiteY7" fmla="*/ 244116 h 3194193"/>
              <a:gd name="connsiteX8" fmla="*/ 550295 w 558570"/>
              <a:gd name="connsiteY8" fmla="*/ 198602 h 3194193"/>
              <a:gd name="connsiteX9" fmla="*/ 529608 w 558570"/>
              <a:gd name="connsiteY9" fmla="*/ 169640 h 3194193"/>
              <a:gd name="connsiteX10" fmla="*/ 484094 w 558570"/>
              <a:gd name="connsiteY10" fmla="*/ 124126 h 3194193"/>
              <a:gd name="connsiteX11" fmla="*/ 405481 w 558570"/>
              <a:gd name="connsiteY11" fmla="*/ 70338 h 3194193"/>
              <a:gd name="connsiteX12" fmla="*/ 326867 w 558570"/>
              <a:gd name="connsiteY12" fmla="*/ 33100 h 3194193"/>
              <a:gd name="connsiteX13" fmla="*/ 302042 w 558570"/>
              <a:gd name="connsiteY13" fmla="*/ 24825 h 3194193"/>
              <a:gd name="connsiteX14" fmla="*/ 219291 w 558570"/>
              <a:gd name="connsiteY14" fmla="*/ 8275 h 3194193"/>
              <a:gd name="connsiteX15" fmla="*/ 86889 w 558570"/>
              <a:gd name="connsiteY15" fmla="*/ 0 h 3194193"/>
              <a:gd name="connsiteX16" fmla="*/ 16551 w 558570"/>
              <a:gd name="connsiteY16" fmla="*/ 0 h 3194193"/>
              <a:gd name="connsiteX17" fmla="*/ 0 w 558570"/>
              <a:gd name="connsiteY17" fmla="*/ 12412 h 3194193"/>
              <a:gd name="connsiteX18" fmla="*/ 4138 w 558570"/>
              <a:gd name="connsiteY18" fmla="*/ 41375 h 3194193"/>
              <a:gd name="connsiteX19" fmla="*/ 24826 w 558570"/>
              <a:gd name="connsiteY19" fmla="*/ 66201 h 3194193"/>
              <a:gd name="connsiteX20" fmla="*/ 70339 w 558570"/>
              <a:gd name="connsiteY20" fmla="*/ 99301 h 3194193"/>
              <a:gd name="connsiteX21" fmla="*/ 95164 w 558570"/>
              <a:gd name="connsiteY21" fmla="*/ 115851 h 3194193"/>
              <a:gd name="connsiteX22" fmla="*/ 124127 w 558570"/>
              <a:gd name="connsiteY22" fmla="*/ 140677 h 3194193"/>
              <a:gd name="connsiteX23" fmla="*/ 153090 w 558570"/>
              <a:gd name="connsiteY23" fmla="*/ 169640 h 3194193"/>
              <a:gd name="connsiteX24" fmla="*/ 177915 w 558570"/>
              <a:gd name="connsiteY24" fmla="*/ 206878 h 3194193"/>
              <a:gd name="connsiteX25" fmla="*/ 202741 w 558570"/>
              <a:gd name="connsiteY25" fmla="*/ 252391 h 3194193"/>
              <a:gd name="connsiteX26" fmla="*/ 215153 w 558570"/>
              <a:gd name="connsiteY26" fmla="*/ 289629 h 3194193"/>
              <a:gd name="connsiteX27" fmla="*/ 223428 w 558570"/>
              <a:gd name="connsiteY27" fmla="*/ 339279 h 3194193"/>
              <a:gd name="connsiteX28" fmla="*/ 223428 w 558570"/>
              <a:gd name="connsiteY28" fmla="*/ 719935 h 3194193"/>
              <a:gd name="connsiteX29" fmla="*/ 219291 w 558570"/>
              <a:gd name="connsiteY29" fmla="*/ 1539171 h 3194193"/>
              <a:gd name="connsiteX30" fmla="*/ 198603 w 558570"/>
              <a:gd name="connsiteY30" fmla="*/ 1650885 h 3194193"/>
              <a:gd name="connsiteX31" fmla="*/ 202741 w 558570"/>
              <a:gd name="connsiteY31" fmla="*/ 1866038 h 3194193"/>
              <a:gd name="connsiteX32" fmla="*/ 198603 w 558570"/>
              <a:gd name="connsiteY32" fmla="*/ 2391507 h 3194193"/>
              <a:gd name="connsiteX33" fmla="*/ 202741 w 558570"/>
              <a:gd name="connsiteY33" fmla="*/ 2548735 h 3194193"/>
              <a:gd name="connsiteX34" fmla="*/ 177915 w 558570"/>
              <a:gd name="connsiteY34" fmla="*/ 2747337 h 3194193"/>
              <a:gd name="connsiteX35" fmla="*/ 157227 w 558570"/>
              <a:gd name="connsiteY35" fmla="*/ 2821813 h 3194193"/>
              <a:gd name="connsiteX36" fmla="*/ 161365 w 558570"/>
              <a:gd name="connsiteY36" fmla="*/ 2859051 h 3194193"/>
              <a:gd name="connsiteX37" fmla="*/ 182053 w 558570"/>
              <a:gd name="connsiteY37" fmla="*/ 2970765 h 3194193"/>
              <a:gd name="connsiteX38" fmla="*/ 198603 w 558570"/>
              <a:gd name="connsiteY38" fmla="*/ 3074204 h 3194193"/>
              <a:gd name="connsiteX39" fmla="*/ 211016 w 558570"/>
              <a:gd name="connsiteY39" fmla="*/ 3127992 h 3194193"/>
              <a:gd name="connsiteX40" fmla="*/ 223428 w 558570"/>
              <a:gd name="connsiteY40" fmla="*/ 3161093 h 3194193"/>
              <a:gd name="connsiteX41" fmla="*/ 244116 w 558570"/>
              <a:gd name="connsiteY41" fmla="*/ 3181781 h 3194193"/>
              <a:gd name="connsiteX42" fmla="*/ 273079 w 558570"/>
              <a:gd name="connsiteY42" fmla="*/ 3194193 h 3194193"/>
              <a:gd name="connsiteX43" fmla="*/ 310317 w 558570"/>
              <a:gd name="connsiteY43" fmla="*/ 3194193 h 3194193"/>
              <a:gd name="connsiteX44" fmla="*/ 343417 w 558570"/>
              <a:gd name="connsiteY44" fmla="*/ 3177643 h 3194193"/>
              <a:gd name="connsiteX45" fmla="*/ 359968 w 558570"/>
              <a:gd name="connsiteY45" fmla="*/ 3148680 h 3194193"/>
              <a:gd name="connsiteX46" fmla="*/ 380655 w 558570"/>
              <a:gd name="connsiteY46" fmla="*/ 3090754 h 3194193"/>
              <a:gd name="connsiteX47" fmla="*/ 397206 w 558570"/>
              <a:gd name="connsiteY47" fmla="*/ 3003866 h 3194193"/>
              <a:gd name="connsiteX48" fmla="*/ 405481 w 558570"/>
              <a:gd name="connsiteY48" fmla="*/ 2888014 h 3194193"/>
              <a:gd name="connsiteX49" fmla="*/ 409618 w 558570"/>
              <a:gd name="connsiteY49" fmla="*/ 2652173 h 3194193"/>
              <a:gd name="connsiteX50" fmla="*/ 430306 w 558570"/>
              <a:gd name="connsiteY50" fmla="*/ 2143254 h 3194193"/>
              <a:gd name="connsiteX51" fmla="*/ 442719 w 558570"/>
              <a:gd name="connsiteY51" fmla="*/ 1675710 h 3194193"/>
              <a:gd name="connsiteX52" fmla="*/ 442719 w 558570"/>
              <a:gd name="connsiteY52" fmla="*/ 1464695 h 3194193"/>
              <a:gd name="connsiteX53" fmla="*/ 467544 w 558570"/>
              <a:gd name="connsiteY53" fmla="*/ 1373668 h 3194193"/>
              <a:gd name="connsiteX54" fmla="*/ 479957 w 558570"/>
              <a:gd name="connsiteY54" fmla="*/ 968188 h 319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58570" h="3194193">
                <a:moveTo>
                  <a:pt x="479957" y="968188"/>
                </a:moveTo>
                <a:lnTo>
                  <a:pt x="488232" y="662009"/>
                </a:lnTo>
                <a:lnTo>
                  <a:pt x="488232" y="508919"/>
                </a:lnTo>
                <a:lnTo>
                  <a:pt x="492370" y="422030"/>
                </a:lnTo>
                <a:lnTo>
                  <a:pt x="504782" y="376517"/>
                </a:lnTo>
                <a:lnTo>
                  <a:pt x="521332" y="331004"/>
                </a:lnTo>
                <a:lnTo>
                  <a:pt x="550295" y="285491"/>
                </a:lnTo>
                <a:lnTo>
                  <a:pt x="558570" y="244116"/>
                </a:lnTo>
                <a:lnTo>
                  <a:pt x="550295" y="198602"/>
                </a:lnTo>
                <a:lnTo>
                  <a:pt x="529608" y="169640"/>
                </a:lnTo>
                <a:lnTo>
                  <a:pt x="484094" y="124126"/>
                </a:lnTo>
                <a:lnTo>
                  <a:pt x="405481" y="70338"/>
                </a:lnTo>
                <a:lnTo>
                  <a:pt x="326867" y="33100"/>
                </a:lnTo>
                <a:lnTo>
                  <a:pt x="302042" y="24825"/>
                </a:lnTo>
                <a:lnTo>
                  <a:pt x="219291" y="8275"/>
                </a:lnTo>
                <a:lnTo>
                  <a:pt x="86889" y="0"/>
                </a:lnTo>
                <a:lnTo>
                  <a:pt x="16551" y="0"/>
                </a:lnTo>
                <a:lnTo>
                  <a:pt x="0" y="12412"/>
                </a:lnTo>
                <a:lnTo>
                  <a:pt x="4138" y="41375"/>
                </a:lnTo>
                <a:lnTo>
                  <a:pt x="24826" y="66201"/>
                </a:lnTo>
                <a:lnTo>
                  <a:pt x="70339" y="99301"/>
                </a:lnTo>
                <a:lnTo>
                  <a:pt x="95164" y="115851"/>
                </a:lnTo>
                <a:lnTo>
                  <a:pt x="124127" y="140677"/>
                </a:lnTo>
                <a:lnTo>
                  <a:pt x="153090" y="169640"/>
                </a:lnTo>
                <a:lnTo>
                  <a:pt x="177915" y="206878"/>
                </a:lnTo>
                <a:lnTo>
                  <a:pt x="202741" y="252391"/>
                </a:lnTo>
                <a:lnTo>
                  <a:pt x="215153" y="289629"/>
                </a:lnTo>
                <a:lnTo>
                  <a:pt x="223428" y="339279"/>
                </a:lnTo>
                <a:lnTo>
                  <a:pt x="223428" y="719935"/>
                </a:lnTo>
                <a:lnTo>
                  <a:pt x="219291" y="1539171"/>
                </a:lnTo>
                <a:lnTo>
                  <a:pt x="198603" y="1650885"/>
                </a:lnTo>
                <a:cubicBezTo>
                  <a:pt x="199982" y="1722603"/>
                  <a:pt x="201362" y="1794320"/>
                  <a:pt x="202741" y="1866038"/>
                </a:cubicBezTo>
                <a:cubicBezTo>
                  <a:pt x="201362" y="2041194"/>
                  <a:pt x="199982" y="2216351"/>
                  <a:pt x="198603" y="2391507"/>
                </a:cubicBezTo>
                <a:lnTo>
                  <a:pt x="202741" y="2548735"/>
                </a:lnTo>
                <a:lnTo>
                  <a:pt x="177915" y="2747337"/>
                </a:lnTo>
                <a:lnTo>
                  <a:pt x="157227" y="2821813"/>
                </a:lnTo>
                <a:lnTo>
                  <a:pt x="161365" y="2859051"/>
                </a:lnTo>
                <a:lnTo>
                  <a:pt x="182053" y="2970765"/>
                </a:lnTo>
                <a:lnTo>
                  <a:pt x="198603" y="3074204"/>
                </a:lnTo>
                <a:lnTo>
                  <a:pt x="211016" y="3127992"/>
                </a:lnTo>
                <a:lnTo>
                  <a:pt x="223428" y="3161093"/>
                </a:lnTo>
                <a:lnTo>
                  <a:pt x="244116" y="3181781"/>
                </a:lnTo>
                <a:lnTo>
                  <a:pt x="273079" y="3194193"/>
                </a:lnTo>
                <a:lnTo>
                  <a:pt x="310317" y="3194193"/>
                </a:lnTo>
                <a:lnTo>
                  <a:pt x="343417" y="3177643"/>
                </a:lnTo>
                <a:lnTo>
                  <a:pt x="359968" y="3148680"/>
                </a:lnTo>
                <a:lnTo>
                  <a:pt x="380655" y="3090754"/>
                </a:lnTo>
                <a:lnTo>
                  <a:pt x="397206" y="3003866"/>
                </a:lnTo>
                <a:lnTo>
                  <a:pt x="405481" y="2888014"/>
                </a:lnTo>
                <a:lnTo>
                  <a:pt x="409618" y="2652173"/>
                </a:lnTo>
                <a:lnTo>
                  <a:pt x="430306" y="2143254"/>
                </a:lnTo>
                <a:lnTo>
                  <a:pt x="442719" y="1675710"/>
                </a:lnTo>
                <a:lnTo>
                  <a:pt x="442719" y="1464695"/>
                </a:lnTo>
                <a:lnTo>
                  <a:pt x="467544" y="1373668"/>
                </a:lnTo>
                <a:lnTo>
                  <a:pt x="479957" y="9681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BC115A5C-DEBB-4550-9117-8213A2016DEC}"/>
              </a:ext>
            </a:extLst>
          </p:cNvPr>
          <p:cNvSpPr/>
          <p:nvPr/>
        </p:nvSpPr>
        <p:spPr>
          <a:xfrm>
            <a:off x="5453064" y="2909888"/>
            <a:ext cx="3094037" cy="2728912"/>
          </a:xfrm>
          <a:custGeom>
            <a:avLst/>
            <a:gdLst>
              <a:gd name="connsiteX0" fmla="*/ 427191 w 3092720"/>
              <a:gd name="connsiteY0" fmla="*/ 1225084 h 2729078"/>
              <a:gd name="connsiteX1" fmla="*/ 434252 w 3092720"/>
              <a:gd name="connsiteY1" fmla="*/ 843790 h 2729078"/>
              <a:gd name="connsiteX2" fmla="*/ 434252 w 3092720"/>
              <a:gd name="connsiteY2" fmla="*/ 589593 h 2729078"/>
              <a:gd name="connsiteX3" fmla="*/ 458965 w 3092720"/>
              <a:gd name="connsiteY3" fmla="*/ 395416 h 2729078"/>
              <a:gd name="connsiteX4" fmla="*/ 444843 w 3092720"/>
              <a:gd name="connsiteY4" fmla="*/ 261257 h 2729078"/>
              <a:gd name="connsiteX5" fmla="*/ 434252 w 3092720"/>
              <a:gd name="connsiteY5" fmla="*/ 183586 h 2729078"/>
              <a:gd name="connsiteX6" fmla="*/ 406008 w 3092720"/>
              <a:gd name="connsiteY6" fmla="*/ 141220 h 2729078"/>
              <a:gd name="connsiteX7" fmla="*/ 353050 w 3092720"/>
              <a:gd name="connsiteY7" fmla="*/ 84732 h 2729078"/>
              <a:gd name="connsiteX8" fmla="*/ 282440 w 3092720"/>
              <a:gd name="connsiteY8" fmla="*/ 45896 h 2729078"/>
              <a:gd name="connsiteX9" fmla="*/ 208299 w 3092720"/>
              <a:gd name="connsiteY9" fmla="*/ 21183 h 2729078"/>
              <a:gd name="connsiteX10" fmla="*/ 141220 w 3092720"/>
              <a:gd name="connsiteY10" fmla="*/ 10591 h 2729078"/>
              <a:gd name="connsiteX11" fmla="*/ 63549 w 3092720"/>
              <a:gd name="connsiteY11" fmla="*/ 3530 h 2729078"/>
              <a:gd name="connsiteX12" fmla="*/ 35305 w 3092720"/>
              <a:gd name="connsiteY12" fmla="*/ 0 h 2729078"/>
              <a:gd name="connsiteX13" fmla="*/ 7061 w 3092720"/>
              <a:gd name="connsiteY13" fmla="*/ 3530 h 2729078"/>
              <a:gd name="connsiteX14" fmla="*/ 0 w 3092720"/>
              <a:gd name="connsiteY14" fmla="*/ 21183 h 2729078"/>
              <a:gd name="connsiteX15" fmla="*/ 14122 w 3092720"/>
              <a:gd name="connsiteY15" fmla="*/ 52957 h 2729078"/>
              <a:gd name="connsiteX16" fmla="*/ 56488 w 3092720"/>
              <a:gd name="connsiteY16" fmla="*/ 102384 h 2729078"/>
              <a:gd name="connsiteX17" fmla="*/ 91793 w 3092720"/>
              <a:gd name="connsiteY17" fmla="*/ 148281 h 2729078"/>
              <a:gd name="connsiteX18" fmla="*/ 116506 w 3092720"/>
              <a:gd name="connsiteY18" fmla="*/ 183586 h 2729078"/>
              <a:gd name="connsiteX19" fmla="*/ 141220 w 3092720"/>
              <a:gd name="connsiteY19" fmla="*/ 222421 h 2729078"/>
              <a:gd name="connsiteX20" fmla="*/ 158872 w 3092720"/>
              <a:gd name="connsiteY20" fmla="*/ 264787 h 2729078"/>
              <a:gd name="connsiteX21" fmla="*/ 176525 w 3092720"/>
              <a:gd name="connsiteY21" fmla="*/ 338928 h 2729078"/>
              <a:gd name="connsiteX22" fmla="*/ 180055 w 3092720"/>
              <a:gd name="connsiteY22" fmla="*/ 370702 h 2729078"/>
              <a:gd name="connsiteX23" fmla="*/ 190647 w 3092720"/>
              <a:gd name="connsiteY23" fmla="*/ 547227 h 2729078"/>
              <a:gd name="connsiteX24" fmla="*/ 190647 w 3092720"/>
              <a:gd name="connsiteY24" fmla="*/ 822607 h 2729078"/>
              <a:gd name="connsiteX25" fmla="*/ 190647 w 3092720"/>
              <a:gd name="connsiteY25" fmla="*/ 1034437 h 2729078"/>
              <a:gd name="connsiteX26" fmla="*/ 190647 w 3092720"/>
              <a:gd name="connsiteY26" fmla="*/ 1278041 h 2729078"/>
              <a:gd name="connsiteX27" fmla="*/ 190647 w 3092720"/>
              <a:gd name="connsiteY27" fmla="*/ 1535768 h 2729078"/>
              <a:gd name="connsiteX28" fmla="*/ 190647 w 3092720"/>
              <a:gd name="connsiteY28" fmla="*/ 1789964 h 2729078"/>
              <a:gd name="connsiteX29" fmla="*/ 190647 w 3092720"/>
              <a:gd name="connsiteY29" fmla="*/ 1902940 h 2729078"/>
              <a:gd name="connsiteX30" fmla="*/ 197708 w 3092720"/>
              <a:gd name="connsiteY30" fmla="*/ 1998264 h 2729078"/>
              <a:gd name="connsiteX31" fmla="*/ 208299 w 3092720"/>
              <a:gd name="connsiteY31" fmla="*/ 2075935 h 2729078"/>
              <a:gd name="connsiteX32" fmla="*/ 225952 w 3092720"/>
              <a:gd name="connsiteY32" fmla="*/ 2160667 h 2729078"/>
              <a:gd name="connsiteX33" fmla="*/ 243604 w 3092720"/>
              <a:gd name="connsiteY33" fmla="*/ 2238338 h 2729078"/>
              <a:gd name="connsiteX34" fmla="*/ 268318 w 3092720"/>
              <a:gd name="connsiteY34" fmla="*/ 2305417 h 2729078"/>
              <a:gd name="connsiteX35" fmla="*/ 310684 w 3092720"/>
              <a:gd name="connsiteY35" fmla="*/ 2397210 h 2729078"/>
              <a:gd name="connsiteX36" fmla="*/ 349520 w 3092720"/>
              <a:gd name="connsiteY36" fmla="*/ 2460759 h 2729078"/>
              <a:gd name="connsiteX37" fmla="*/ 391886 w 3092720"/>
              <a:gd name="connsiteY37" fmla="*/ 2510186 h 2729078"/>
              <a:gd name="connsiteX38" fmla="*/ 420130 w 3092720"/>
              <a:gd name="connsiteY38" fmla="*/ 2538430 h 2729078"/>
              <a:gd name="connsiteX39" fmla="*/ 466026 w 3092720"/>
              <a:gd name="connsiteY39" fmla="*/ 2573735 h 2729078"/>
              <a:gd name="connsiteX40" fmla="*/ 518984 w 3092720"/>
              <a:gd name="connsiteY40" fmla="*/ 2601980 h 2729078"/>
              <a:gd name="connsiteX41" fmla="*/ 596655 w 3092720"/>
              <a:gd name="connsiteY41" fmla="*/ 2633754 h 2729078"/>
              <a:gd name="connsiteX42" fmla="*/ 699039 w 3092720"/>
              <a:gd name="connsiteY42" fmla="*/ 2661998 h 2729078"/>
              <a:gd name="connsiteX43" fmla="*/ 822607 w 3092720"/>
              <a:gd name="connsiteY43" fmla="*/ 2686712 h 2729078"/>
              <a:gd name="connsiteX44" fmla="*/ 953235 w 3092720"/>
              <a:gd name="connsiteY44" fmla="*/ 2707895 h 2729078"/>
              <a:gd name="connsiteX45" fmla="*/ 1168596 w 3092720"/>
              <a:gd name="connsiteY45" fmla="*/ 2722017 h 2729078"/>
              <a:gd name="connsiteX46" fmla="*/ 1376896 w 3092720"/>
              <a:gd name="connsiteY46" fmla="*/ 2729078 h 2729078"/>
              <a:gd name="connsiteX47" fmla="*/ 1595787 w 3092720"/>
              <a:gd name="connsiteY47" fmla="*/ 2729078 h 2729078"/>
              <a:gd name="connsiteX48" fmla="*/ 1814678 w 3092720"/>
              <a:gd name="connsiteY48" fmla="*/ 2718486 h 2729078"/>
              <a:gd name="connsiteX49" fmla="*/ 2132423 w 3092720"/>
              <a:gd name="connsiteY49" fmla="*/ 2690242 h 2729078"/>
              <a:gd name="connsiteX50" fmla="*/ 2418394 w 3092720"/>
              <a:gd name="connsiteY50" fmla="*/ 2654937 h 2729078"/>
              <a:gd name="connsiteX51" fmla="*/ 2661998 w 3092720"/>
              <a:gd name="connsiteY51" fmla="*/ 2612571 h 2729078"/>
              <a:gd name="connsiteX52" fmla="*/ 2852645 w 3092720"/>
              <a:gd name="connsiteY52" fmla="*/ 2577266 h 2729078"/>
              <a:gd name="connsiteX53" fmla="*/ 2947969 w 3092720"/>
              <a:gd name="connsiteY53" fmla="*/ 2549022 h 2729078"/>
              <a:gd name="connsiteX54" fmla="*/ 3025640 w 3092720"/>
              <a:gd name="connsiteY54" fmla="*/ 2513717 h 2729078"/>
              <a:gd name="connsiteX55" fmla="*/ 3068006 w 3092720"/>
              <a:gd name="connsiteY55" fmla="*/ 2489003 h 2729078"/>
              <a:gd name="connsiteX56" fmla="*/ 3085659 w 3092720"/>
              <a:gd name="connsiteY56" fmla="*/ 2464290 h 2729078"/>
              <a:gd name="connsiteX57" fmla="*/ 3092720 w 3092720"/>
              <a:gd name="connsiteY57" fmla="*/ 2428985 h 2729078"/>
              <a:gd name="connsiteX58" fmla="*/ 3078598 w 3092720"/>
              <a:gd name="connsiteY58" fmla="*/ 2393680 h 2729078"/>
              <a:gd name="connsiteX59" fmla="*/ 3039762 w 3092720"/>
              <a:gd name="connsiteY59" fmla="*/ 2347783 h 2729078"/>
              <a:gd name="connsiteX60" fmla="*/ 2979743 w 3092720"/>
              <a:gd name="connsiteY60" fmla="*/ 2294826 h 2729078"/>
              <a:gd name="connsiteX61" fmla="*/ 2930316 w 3092720"/>
              <a:gd name="connsiteY61" fmla="*/ 2259521 h 2729078"/>
              <a:gd name="connsiteX62" fmla="*/ 2489004 w 3092720"/>
              <a:gd name="connsiteY62" fmla="*/ 2308948 h 2729078"/>
              <a:gd name="connsiteX63" fmla="*/ 2393680 w 3092720"/>
              <a:gd name="connsiteY63" fmla="*/ 2358375 h 2729078"/>
              <a:gd name="connsiteX64" fmla="*/ 2308948 w 3092720"/>
              <a:gd name="connsiteY64" fmla="*/ 2386619 h 2729078"/>
              <a:gd name="connsiteX65" fmla="*/ 2203033 w 3092720"/>
              <a:gd name="connsiteY65" fmla="*/ 2414863 h 2729078"/>
              <a:gd name="connsiteX66" fmla="*/ 2072404 w 3092720"/>
              <a:gd name="connsiteY66" fmla="*/ 2439576 h 2729078"/>
              <a:gd name="connsiteX67" fmla="*/ 1931184 w 3092720"/>
              <a:gd name="connsiteY67" fmla="*/ 2457229 h 2729078"/>
              <a:gd name="connsiteX68" fmla="*/ 1782903 w 3092720"/>
              <a:gd name="connsiteY68" fmla="*/ 2471351 h 2729078"/>
              <a:gd name="connsiteX69" fmla="*/ 1592256 w 3092720"/>
              <a:gd name="connsiteY69" fmla="*/ 2478412 h 2729078"/>
              <a:gd name="connsiteX70" fmla="*/ 1376896 w 3092720"/>
              <a:gd name="connsiteY70" fmla="*/ 2485473 h 2729078"/>
              <a:gd name="connsiteX71" fmla="*/ 1147413 w 3092720"/>
              <a:gd name="connsiteY71" fmla="*/ 2485473 h 2729078"/>
              <a:gd name="connsiteX72" fmla="*/ 1006193 w 3092720"/>
              <a:gd name="connsiteY72" fmla="*/ 2474881 h 2729078"/>
              <a:gd name="connsiteX73" fmla="*/ 840259 w 3092720"/>
              <a:gd name="connsiteY73" fmla="*/ 2457229 h 2729078"/>
              <a:gd name="connsiteX74" fmla="*/ 773180 w 3092720"/>
              <a:gd name="connsiteY74" fmla="*/ 2446637 h 2729078"/>
              <a:gd name="connsiteX75" fmla="*/ 691978 w 3092720"/>
              <a:gd name="connsiteY75" fmla="*/ 2432515 h 2729078"/>
              <a:gd name="connsiteX76" fmla="*/ 614307 w 3092720"/>
              <a:gd name="connsiteY76" fmla="*/ 2407802 h 2729078"/>
              <a:gd name="connsiteX77" fmla="*/ 561350 w 3092720"/>
              <a:gd name="connsiteY77" fmla="*/ 2383088 h 2729078"/>
              <a:gd name="connsiteX78" fmla="*/ 511923 w 3092720"/>
              <a:gd name="connsiteY78" fmla="*/ 2351314 h 2729078"/>
              <a:gd name="connsiteX79" fmla="*/ 483679 w 3092720"/>
              <a:gd name="connsiteY79" fmla="*/ 2308948 h 2729078"/>
              <a:gd name="connsiteX80" fmla="*/ 458965 w 3092720"/>
              <a:gd name="connsiteY80" fmla="*/ 2266582 h 2729078"/>
              <a:gd name="connsiteX81" fmla="*/ 437782 w 3092720"/>
              <a:gd name="connsiteY81" fmla="*/ 2210094 h 2729078"/>
              <a:gd name="connsiteX82" fmla="*/ 420130 w 3092720"/>
              <a:gd name="connsiteY82" fmla="*/ 2139484 h 2729078"/>
              <a:gd name="connsiteX83" fmla="*/ 413069 w 3092720"/>
              <a:gd name="connsiteY83" fmla="*/ 2051221 h 2729078"/>
              <a:gd name="connsiteX84" fmla="*/ 413069 w 3092720"/>
              <a:gd name="connsiteY84" fmla="*/ 1825269 h 2729078"/>
              <a:gd name="connsiteX85" fmla="*/ 423660 w 3092720"/>
              <a:gd name="connsiteY85" fmla="*/ 1514585 h 2729078"/>
              <a:gd name="connsiteX86" fmla="*/ 427191 w 3092720"/>
              <a:gd name="connsiteY86" fmla="*/ 1225084 h 27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092720" h="2729078">
                <a:moveTo>
                  <a:pt x="427191" y="1225084"/>
                </a:moveTo>
                <a:lnTo>
                  <a:pt x="434252" y="843790"/>
                </a:lnTo>
                <a:lnTo>
                  <a:pt x="434252" y="589593"/>
                </a:lnTo>
                <a:lnTo>
                  <a:pt x="458965" y="395416"/>
                </a:lnTo>
                <a:lnTo>
                  <a:pt x="444843" y="261257"/>
                </a:lnTo>
                <a:cubicBezTo>
                  <a:pt x="434086" y="185951"/>
                  <a:pt x="434252" y="212081"/>
                  <a:pt x="434252" y="183586"/>
                </a:cubicBezTo>
                <a:lnTo>
                  <a:pt x="406008" y="141220"/>
                </a:lnTo>
                <a:lnTo>
                  <a:pt x="353050" y="84732"/>
                </a:lnTo>
                <a:lnTo>
                  <a:pt x="282440" y="45896"/>
                </a:lnTo>
                <a:lnTo>
                  <a:pt x="208299" y="21183"/>
                </a:lnTo>
                <a:lnTo>
                  <a:pt x="141220" y="10591"/>
                </a:lnTo>
                <a:lnTo>
                  <a:pt x="63549" y="3530"/>
                </a:lnTo>
                <a:lnTo>
                  <a:pt x="35305" y="0"/>
                </a:lnTo>
                <a:lnTo>
                  <a:pt x="7061" y="3530"/>
                </a:lnTo>
                <a:lnTo>
                  <a:pt x="0" y="21183"/>
                </a:lnTo>
                <a:lnTo>
                  <a:pt x="14122" y="52957"/>
                </a:lnTo>
                <a:lnTo>
                  <a:pt x="56488" y="102384"/>
                </a:lnTo>
                <a:lnTo>
                  <a:pt x="91793" y="148281"/>
                </a:lnTo>
                <a:lnTo>
                  <a:pt x="116506" y="183586"/>
                </a:lnTo>
                <a:lnTo>
                  <a:pt x="141220" y="222421"/>
                </a:lnTo>
                <a:lnTo>
                  <a:pt x="158872" y="264787"/>
                </a:lnTo>
                <a:lnTo>
                  <a:pt x="176525" y="338928"/>
                </a:lnTo>
                <a:lnTo>
                  <a:pt x="180055" y="370702"/>
                </a:lnTo>
                <a:lnTo>
                  <a:pt x="190647" y="547227"/>
                </a:lnTo>
                <a:lnTo>
                  <a:pt x="190647" y="822607"/>
                </a:lnTo>
                <a:lnTo>
                  <a:pt x="190647" y="1034437"/>
                </a:lnTo>
                <a:lnTo>
                  <a:pt x="190647" y="1278041"/>
                </a:lnTo>
                <a:lnTo>
                  <a:pt x="190647" y="1535768"/>
                </a:lnTo>
                <a:lnTo>
                  <a:pt x="190647" y="1789964"/>
                </a:lnTo>
                <a:lnTo>
                  <a:pt x="190647" y="1902940"/>
                </a:lnTo>
                <a:lnTo>
                  <a:pt x="197708" y="1998264"/>
                </a:lnTo>
                <a:lnTo>
                  <a:pt x="208299" y="2075935"/>
                </a:lnTo>
                <a:lnTo>
                  <a:pt x="225952" y="2160667"/>
                </a:lnTo>
                <a:lnTo>
                  <a:pt x="243604" y="2238338"/>
                </a:lnTo>
                <a:lnTo>
                  <a:pt x="268318" y="2305417"/>
                </a:lnTo>
                <a:lnTo>
                  <a:pt x="310684" y="2397210"/>
                </a:lnTo>
                <a:lnTo>
                  <a:pt x="349520" y="2460759"/>
                </a:lnTo>
                <a:lnTo>
                  <a:pt x="391886" y="2510186"/>
                </a:lnTo>
                <a:lnTo>
                  <a:pt x="420130" y="2538430"/>
                </a:lnTo>
                <a:lnTo>
                  <a:pt x="466026" y="2573735"/>
                </a:lnTo>
                <a:lnTo>
                  <a:pt x="518984" y="2601980"/>
                </a:lnTo>
                <a:lnTo>
                  <a:pt x="596655" y="2633754"/>
                </a:lnTo>
                <a:lnTo>
                  <a:pt x="699039" y="2661998"/>
                </a:lnTo>
                <a:lnTo>
                  <a:pt x="822607" y="2686712"/>
                </a:lnTo>
                <a:lnTo>
                  <a:pt x="953235" y="2707895"/>
                </a:lnTo>
                <a:lnTo>
                  <a:pt x="1168596" y="2722017"/>
                </a:lnTo>
                <a:lnTo>
                  <a:pt x="1376896" y="2729078"/>
                </a:lnTo>
                <a:lnTo>
                  <a:pt x="1595787" y="2729078"/>
                </a:lnTo>
                <a:lnTo>
                  <a:pt x="1814678" y="2718486"/>
                </a:lnTo>
                <a:lnTo>
                  <a:pt x="2132423" y="2690242"/>
                </a:lnTo>
                <a:lnTo>
                  <a:pt x="2418394" y="2654937"/>
                </a:lnTo>
                <a:lnTo>
                  <a:pt x="2661998" y="2612571"/>
                </a:lnTo>
                <a:lnTo>
                  <a:pt x="2852645" y="2577266"/>
                </a:lnTo>
                <a:lnTo>
                  <a:pt x="2947969" y="2549022"/>
                </a:lnTo>
                <a:lnTo>
                  <a:pt x="3025640" y="2513717"/>
                </a:lnTo>
                <a:lnTo>
                  <a:pt x="3068006" y="2489003"/>
                </a:lnTo>
                <a:lnTo>
                  <a:pt x="3085659" y="2464290"/>
                </a:lnTo>
                <a:lnTo>
                  <a:pt x="3092720" y="2428985"/>
                </a:lnTo>
                <a:lnTo>
                  <a:pt x="3078598" y="2393680"/>
                </a:lnTo>
                <a:lnTo>
                  <a:pt x="3039762" y="2347783"/>
                </a:lnTo>
                <a:lnTo>
                  <a:pt x="2979743" y="2294826"/>
                </a:lnTo>
                <a:lnTo>
                  <a:pt x="2930316" y="2259521"/>
                </a:lnTo>
                <a:lnTo>
                  <a:pt x="2489004" y="2308948"/>
                </a:lnTo>
                <a:lnTo>
                  <a:pt x="2393680" y="2358375"/>
                </a:lnTo>
                <a:lnTo>
                  <a:pt x="2308948" y="2386619"/>
                </a:lnTo>
                <a:lnTo>
                  <a:pt x="2203033" y="2414863"/>
                </a:lnTo>
                <a:lnTo>
                  <a:pt x="2072404" y="2439576"/>
                </a:lnTo>
                <a:lnTo>
                  <a:pt x="1931184" y="2457229"/>
                </a:lnTo>
                <a:lnTo>
                  <a:pt x="1782903" y="2471351"/>
                </a:lnTo>
                <a:lnTo>
                  <a:pt x="1592256" y="2478412"/>
                </a:lnTo>
                <a:lnTo>
                  <a:pt x="1376896" y="2485473"/>
                </a:lnTo>
                <a:lnTo>
                  <a:pt x="1147413" y="2485473"/>
                </a:lnTo>
                <a:lnTo>
                  <a:pt x="1006193" y="2474881"/>
                </a:lnTo>
                <a:lnTo>
                  <a:pt x="840259" y="2457229"/>
                </a:lnTo>
                <a:lnTo>
                  <a:pt x="773180" y="2446637"/>
                </a:lnTo>
                <a:lnTo>
                  <a:pt x="691978" y="2432515"/>
                </a:lnTo>
                <a:lnTo>
                  <a:pt x="614307" y="2407802"/>
                </a:lnTo>
                <a:lnTo>
                  <a:pt x="561350" y="2383088"/>
                </a:lnTo>
                <a:lnTo>
                  <a:pt x="511923" y="2351314"/>
                </a:lnTo>
                <a:lnTo>
                  <a:pt x="483679" y="2308948"/>
                </a:lnTo>
                <a:lnTo>
                  <a:pt x="458965" y="2266582"/>
                </a:lnTo>
                <a:lnTo>
                  <a:pt x="437782" y="2210094"/>
                </a:lnTo>
                <a:lnTo>
                  <a:pt x="420130" y="2139484"/>
                </a:lnTo>
                <a:lnTo>
                  <a:pt x="413069" y="2051221"/>
                </a:lnTo>
                <a:lnTo>
                  <a:pt x="413069" y="1825269"/>
                </a:lnTo>
                <a:lnTo>
                  <a:pt x="423660" y="1514585"/>
                </a:lnTo>
                <a:lnTo>
                  <a:pt x="427191" y="122508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30339CFD-573C-4FC4-81E7-96E53978682A}"/>
              </a:ext>
            </a:extLst>
          </p:cNvPr>
          <p:cNvSpPr/>
          <p:nvPr/>
        </p:nvSpPr>
        <p:spPr>
          <a:xfrm>
            <a:off x="7894638" y="4256089"/>
            <a:ext cx="506412" cy="992187"/>
          </a:xfrm>
          <a:custGeom>
            <a:avLst/>
            <a:gdLst>
              <a:gd name="connsiteX0" fmla="*/ 471487 w 507206"/>
              <a:gd name="connsiteY0" fmla="*/ 414337 h 992981"/>
              <a:gd name="connsiteX1" fmla="*/ 473869 w 507206"/>
              <a:gd name="connsiteY1" fmla="*/ 154781 h 992981"/>
              <a:gd name="connsiteX2" fmla="*/ 473869 w 507206"/>
              <a:gd name="connsiteY2" fmla="*/ 50006 h 992981"/>
              <a:gd name="connsiteX3" fmla="*/ 469106 w 507206"/>
              <a:gd name="connsiteY3" fmla="*/ 19050 h 992981"/>
              <a:gd name="connsiteX4" fmla="*/ 454819 w 507206"/>
              <a:gd name="connsiteY4" fmla="*/ 7144 h 992981"/>
              <a:gd name="connsiteX5" fmla="*/ 435769 w 507206"/>
              <a:gd name="connsiteY5" fmla="*/ 0 h 992981"/>
              <a:gd name="connsiteX6" fmla="*/ 414337 w 507206"/>
              <a:gd name="connsiteY6" fmla="*/ 7144 h 992981"/>
              <a:gd name="connsiteX7" fmla="*/ 402431 w 507206"/>
              <a:gd name="connsiteY7" fmla="*/ 26194 h 992981"/>
              <a:gd name="connsiteX8" fmla="*/ 395287 w 507206"/>
              <a:gd name="connsiteY8" fmla="*/ 114300 h 992981"/>
              <a:gd name="connsiteX9" fmla="*/ 373856 w 507206"/>
              <a:gd name="connsiteY9" fmla="*/ 295275 h 992981"/>
              <a:gd name="connsiteX10" fmla="*/ 347662 w 507206"/>
              <a:gd name="connsiteY10" fmla="*/ 433387 h 992981"/>
              <a:gd name="connsiteX11" fmla="*/ 314325 w 507206"/>
              <a:gd name="connsiteY11" fmla="*/ 569119 h 992981"/>
              <a:gd name="connsiteX12" fmla="*/ 283369 w 507206"/>
              <a:gd name="connsiteY12" fmla="*/ 647700 h 992981"/>
              <a:gd name="connsiteX13" fmla="*/ 245269 w 507206"/>
              <a:gd name="connsiteY13" fmla="*/ 738187 h 992981"/>
              <a:gd name="connsiteX14" fmla="*/ 200025 w 507206"/>
              <a:gd name="connsiteY14" fmla="*/ 814387 h 992981"/>
              <a:gd name="connsiteX15" fmla="*/ 145256 w 507206"/>
              <a:gd name="connsiteY15" fmla="*/ 883444 h 992981"/>
              <a:gd name="connsiteX16" fmla="*/ 111919 w 507206"/>
              <a:gd name="connsiteY16" fmla="*/ 916781 h 992981"/>
              <a:gd name="connsiteX17" fmla="*/ 78581 w 507206"/>
              <a:gd name="connsiteY17" fmla="*/ 945356 h 992981"/>
              <a:gd name="connsiteX18" fmla="*/ 0 w 507206"/>
              <a:gd name="connsiteY18" fmla="*/ 992981 h 992981"/>
              <a:gd name="connsiteX19" fmla="*/ 507206 w 507206"/>
              <a:gd name="connsiteY19" fmla="*/ 928687 h 992981"/>
              <a:gd name="connsiteX20" fmla="*/ 488156 w 507206"/>
              <a:gd name="connsiteY20" fmla="*/ 907256 h 992981"/>
              <a:gd name="connsiteX21" fmla="*/ 478631 w 507206"/>
              <a:gd name="connsiteY21" fmla="*/ 857250 h 992981"/>
              <a:gd name="connsiteX22" fmla="*/ 473869 w 507206"/>
              <a:gd name="connsiteY22" fmla="*/ 762000 h 992981"/>
              <a:gd name="connsiteX23" fmla="*/ 471487 w 507206"/>
              <a:gd name="connsiteY23" fmla="*/ 414337 h 9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7206" h="992981">
                <a:moveTo>
                  <a:pt x="471487" y="414337"/>
                </a:moveTo>
                <a:lnTo>
                  <a:pt x="473869" y="154781"/>
                </a:lnTo>
                <a:lnTo>
                  <a:pt x="473869" y="50006"/>
                </a:lnTo>
                <a:lnTo>
                  <a:pt x="469106" y="19050"/>
                </a:lnTo>
                <a:lnTo>
                  <a:pt x="454819" y="7144"/>
                </a:lnTo>
                <a:lnTo>
                  <a:pt x="435769" y="0"/>
                </a:lnTo>
                <a:lnTo>
                  <a:pt x="414337" y="7144"/>
                </a:lnTo>
                <a:lnTo>
                  <a:pt x="402431" y="26194"/>
                </a:lnTo>
                <a:lnTo>
                  <a:pt x="395287" y="114300"/>
                </a:lnTo>
                <a:lnTo>
                  <a:pt x="373856" y="295275"/>
                </a:lnTo>
                <a:lnTo>
                  <a:pt x="347662" y="433387"/>
                </a:lnTo>
                <a:lnTo>
                  <a:pt x="314325" y="569119"/>
                </a:lnTo>
                <a:lnTo>
                  <a:pt x="283369" y="647700"/>
                </a:lnTo>
                <a:lnTo>
                  <a:pt x="245269" y="738187"/>
                </a:lnTo>
                <a:lnTo>
                  <a:pt x="200025" y="814387"/>
                </a:lnTo>
                <a:lnTo>
                  <a:pt x="145256" y="883444"/>
                </a:lnTo>
                <a:lnTo>
                  <a:pt x="111919" y="916781"/>
                </a:lnTo>
                <a:lnTo>
                  <a:pt x="78581" y="945356"/>
                </a:lnTo>
                <a:lnTo>
                  <a:pt x="0" y="992981"/>
                </a:lnTo>
                <a:lnTo>
                  <a:pt x="507206" y="928687"/>
                </a:lnTo>
                <a:lnTo>
                  <a:pt x="488156" y="907256"/>
                </a:lnTo>
                <a:lnTo>
                  <a:pt x="478631" y="857250"/>
                </a:lnTo>
                <a:lnTo>
                  <a:pt x="473869" y="762000"/>
                </a:lnTo>
                <a:lnTo>
                  <a:pt x="471487" y="4143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C43464C-47C6-4C64-B47E-FD157A9D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14" y="1506960"/>
            <a:ext cx="4816257" cy="41822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CBC3360-7CEE-4AAD-A85B-C04DAC161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844" y="1522506"/>
            <a:ext cx="4816257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2" grpId="0" animBg="1"/>
      <p:bldP spid="104" grpId="0" animBg="1"/>
      <p:bldP spid="103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C65DD3-B92F-4282-9D9C-4881941F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871" y="1337891"/>
            <a:ext cx="4816257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819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F59F4538-3371-4384-8196-0B5AA29C0B08}"/>
              </a:ext>
            </a:extLst>
          </p:cNvPr>
          <p:cNvSpPr/>
          <p:nvPr/>
        </p:nvSpPr>
        <p:spPr>
          <a:xfrm>
            <a:off x="5143501" y="1690688"/>
            <a:ext cx="701675" cy="3409950"/>
          </a:xfrm>
          <a:custGeom>
            <a:avLst/>
            <a:gdLst>
              <a:gd name="connsiteX0" fmla="*/ 697718 w 702051"/>
              <a:gd name="connsiteY0" fmla="*/ 645714 h 3410582"/>
              <a:gd name="connsiteX1" fmla="*/ 697718 w 702051"/>
              <a:gd name="connsiteY1" fmla="*/ 260019 h 3410582"/>
              <a:gd name="connsiteX2" fmla="*/ 654381 w 702051"/>
              <a:gd name="connsiteY2" fmla="*/ 134343 h 3410582"/>
              <a:gd name="connsiteX3" fmla="*/ 585043 w 702051"/>
              <a:gd name="connsiteY3" fmla="*/ 99674 h 3410582"/>
              <a:gd name="connsiteX4" fmla="*/ 472368 w 702051"/>
              <a:gd name="connsiteY4" fmla="*/ 52004 h 3410582"/>
              <a:gd name="connsiteX5" fmla="*/ 351026 w 702051"/>
              <a:gd name="connsiteY5" fmla="*/ 13001 h 3410582"/>
              <a:gd name="connsiteX6" fmla="*/ 286021 w 702051"/>
              <a:gd name="connsiteY6" fmla="*/ 0 h 3410582"/>
              <a:gd name="connsiteX7" fmla="*/ 234017 w 702051"/>
              <a:gd name="connsiteY7" fmla="*/ 0 h 3410582"/>
              <a:gd name="connsiteX8" fmla="*/ 221016 w 702051"/>
              <a:gd name="connsiteY8" fmla="*/ 17335 h 3410582"/>
              <a:gd name="connsiteX9" fmla="*/ 229684 w 702051"/>
              <a:gd name="connsiteY9" fmla="*/ 39003 h 3410582"/>
              <a:gd name="connsiteX10" fmla="*/ 281687 w 702051"/>
              <a:gd name="connsiteY10" fmla="*/ 86673 h 3410582"/>
              <a:gd name="connsiteX11" fmla="*/ 368360 w 702051"/>
              <a:gd name="connsiteY11" fmla="*/ 177680 h 3410582"/>
              <a:gd name="connsiteX12" fmla="*/ 407363 w 702051"/>
              <a:gd name="connsiteY12" fmla="*/ 242685 h 3410582"/>
              <a:gd name="connsiteX13" fmla="*/ 433365 w 702051"/>
              <a:gd name="connsiteY13" fmla="*/ 316357 h 3410582"/>
              <a:gd name="connsiteX14" fmla="*/ 446366 w 702051"/>
              <a:gd name="connsiteY14" fmla="*/ 533039 h 3410582"/>
              <a:gd name="connsiteX15" fmla="*/ 455033 w 702051"/>
              <a:gd name="connsiteY15" fmla="*/ 983739 h 3410582"/>
              <a:gd name="connsiteX16" fmla="*/ 455033 w 702051"/>
              <a:gd name="connsiteY16" fmla="*/ 1352099 h 3410582"/>
              <a:gd name="connsiteX17" fmla="*/ 442033 w 702051"/>
              <a:gd name="connsiteY17" fmla="*/ 1551447 h 3410582"/>
              <a:gd name="connsiteX18" fmla="*/ 433365 w 702051"/>
              <a:gd name="connsiteY18" fmla="*/ 1733460 h 3410582"/>
              <a:gd name="connsiteX19" fmla="*/ 403030 w 702051"/>
              <a:gd name="connsiteY19" fmla="*/ 1989145 h 3410582"/>
              <a:gd name="connsiteX20" fmla="*/ 355360 w 702051"/>
              <a:gd name="connsiteY20" fmla="*/ 2301168 h 3410582"/>
              <a:gd name="connsiteX21" fmla="*/ 264353 w 702051"/>
              <a:gd name="connsiteY21" fmla="*/ 2691196 h 3410582"/>
              <a:gd name="connsiteX22" fmla="*/ 121342 w 702051"/>
              <a:gd name="connsiteY22" fmla="*/ 3072558 h 3410582"/>
              <a:gd name="connsiteX23" fmla="*/ 4334 w 702051"/>
              <a:gd name="connsiteY23" fmla="*/ 3362912 h 3410582"/>
              <a:gd name="connsiteX24" fmla="*/ 0 w 702051"/>
              <a:gd name="connsiteY24" fmla="*/ 3397581 h 3410582"/>
              <a:gd name="connsiteX25" fmla="*/ 13001 w 702051"/>
              <a:gd name="connsiteY25" fmla="*/ 3410582 h 3410582"/>
              <a:gd name="connsiteX26" fmla="*/ 39003 w 702051"/>
              <a:gd name="connsiteY26" fmla="*/ 3406249 h 3410582"/>
              <a:gd name="connsiteX27" fmla="*/ 69339 w 702051"/>
              <a:gd name="connsiteY27" fmla="*/ 3367246 h 3410582"/>
              <a:gd name="connsiteX28" fmla="*/ 173346 w 702051"/>
              <a:gd name="connsiteY28" fmla="*/ 3189566 h 3410582"/>
              <a:gd name="connsiteX29" fmla="*/ 299022 w 702051"/>
              <a:gd name="connsiteY29" fmla="*/ 2964216 h 3410582"/>
              <a:gd name="connsiteX30" fmla="*/ 433365 w 702051"/>
              <a:gd name="connsiteY30" fmla="*/ 2686863 h 3410582"/>
              <a:gd name="connsiteX31" fmla="*/ 507037 w 702051"/>
              <a:gd name="connsiteY31" fmla="*/ 2496182 h 3410582"/>
              <a:gd name="connsiteX32" fmla="*/ 563375 w 702051"/>
              <a:gd name="connsiteY32" fmla="*/ 2305502 h 3410582"/>
              <a:gd name="connsiteX33" fmla="*/ 619712 w 702051"/>
              <a:gd name="connsiteY33" fmla="*/ 2045483 h 3410582"/>
              <a:gd name="connsiteX34" fmla="*/ 645714 w 702051"/>
              <a:gd name="connsiteY34" fmla="*/ 1880804 h 3410582"/>
              <a:gd name="connsiteX35" fmla="*/ 676050 w 702051"/>
              <a:gd name="connsiteY35" fmla="*/ 1642453 h 3410582"/>
              <a:gd name="connsiteX36" fmla="*/ 689051 w 702051"/>
              <a:gd name="connsiteY36" fmla="*/ 1473441 h 3410582"/>
              <a:gd name="connsiteX37" fmla="*/ 702051 w 702051"/>
              <a:gd name="connsiteY37" fmla="*/ 1183086 h 3410582"/>
              <a:gd name="connsiteX38" fmla="*/ 697718 w 702051"/>
              <a:gd name="connsiteY38" fmla="*/ 645714 h 341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02051" h="3410582">
                <a:moveTo>
                  <a:pt x="697718" y="645714"/>
                </a:moveTo>
                <a:lnTo>
                  <a:pt x="697718" y="260019"/>
                </a:lnTo>
                <a:lnTo>
                  <a:pt x="654381" y="134343"/>
                </a:lnTo>
                <a:lnTo>
                  <a:pt x="585043" y="99674"/>
                </a:lnTo>
                <a:lnTo>
                  <a:pt x="472368" y="52004"/>
                </a:lnTo>
                <a:lnTo>
                  <a:pt x="351026" y="13001"/>
                </a:lnTo>
                <a:lnTo>
                  <a:pt x="286021" y="0"/>
                </a:lnTo>
                <a:lnTo>
                  <a:pt x="234017" y="0"/>
                </a:lnTo>
                <a:lnTo>
                  <a:pt x="221016" y="17335"/>
                </a:lnTo>
                <a:lnTo>
                  <a:pt x="229684" y="39003"/>
                </a:lnTo>
                <a:lnTo>
                  <a:pt x="281687" y="86673"/>
                </a:lnTo>
                <a:lnTo>
                  <a:pt x="368360" y="177680"/>
                </a:lnTo>
                <a:lnTo>
                  <a:pt x="407363" y="242685"/>
                </a:lnTo>
                <a:lnTo>
                  <a:pt x="433365" y="316357"/>
                </a:lnTo>
                <a:lnTo>
                  <a:pt x="446366" y="533039"/>
                </a:lnTo>
                <a:lnTo>
                  <a:pt x="455033" y="983739"/>
                </a:lnTo>
                <a:lnTo>
                  <a:pt x="455033" y="1352099"/>
                </a:lnTo>
                <a:lnTo>
                  <a:pt x="442033" y="1551447"/>
                </a:lnTo>
                <a:lnTo>
                  <a:pt x="433365" y="1733460"/>
                </a:lnTo>
                <a:lnTo>
                  <a:pt x="403030" y="1989145"/>
                </a:lnTo>
                <a:lnTo>
                  <a:pt x="355360" y="2301168"/>
                </a:lnTo>
                <a:lnTo>
                  <a:pt x="264353" y="2691196"/>
                </a:lnTo>
                <a:lnTo>
                  <a:pt x="121342" y="3072558"/>
                </a:lnTo>
                <a:lnTo>
                  <a:pt x="4334" y="3362912"/>
                </a:lnTo>
                <a:lnTo>
                  <a:pt x="0" y="3397581"/>
                </a:lnTo>
                <a:lnTo>
                  <a:pt x="13001" y="3410582"/>
                </a:lnTo>
                <a:lnTo>
                  <a:pt x="39003" y="3406249"/>
                </a:lnTo>
                <a:lnTo>
                  <a:pt x="69339" y="3367246"/>
                </a:lnTo>
                <a:lnTo>
                  <a:pt x="173346" y="3189566"/>
                </a:lnTo>
                <a:lnTo>
                  <a:pt x="299022" y="2964216"/>
                </a:lnTo>
                <a:lnTo>
                  <a:pt x="433365" y="2686863"/>
                </a:lnTo>
                <a:lnTo>
                  <a:pt x="507037" y="2496182"/>
                </a:lnTo>
                <a:lnTo>
                  <a:pt x="563375" y="2305502"/>
                </a:lnTo>
                <a:lnTo>
                  <a:pt x="619712" y="2045483"/>
                </a:lnTo>
                <a:lnTo>
                  <a:pt x="645714" y="1880804"/>
                </a:lnTo>
                <a:lnTo>
                  <a:pt x="676050" y="1642453"/>
                </a:lnTo>
                <a:lnTo>
                  <a:pt x="689051" y="1473441"/>
                </a:lnTo>
                <a:lnTo>
                  <a:pt x="702051" y="1183086"/>
                </a:lnTo>
                <a:cubicBezTo>
                  <a:pt x="700607" y="1016963"/>
                  <a:pt x="699162" y="850840"/>
                  <a:pt x="697718" y="645714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DDE139A5-C085-4D1D-B91B-DC75E3D87E0D}"/>
              </a:ext>
            </a:extLst>
          </p:cNvPr>
          <p:cNvSpPr/>
          <p:nvPr/>
        </p:nvSpPr>
        <p:spPr>
          <a:xfrm>
            <a:off x="5980113" y="2381251"/>
            <a:ext cx="1422400" cy="314325"/>
          </a:xfrm>
          <a:custGeom>
            <a:avLst/>
            <a:gdLst>
              <a:gd name="connsiteX0" fmla="*/ 511969 w 1423987"/>
              <a:gd name="connsiteY0" fmla="*/ 142875 h 314325"/>
              <a:gd name="connsiteX1" fmla="*/ 300037 w 1423987"/>
              <a:gd name="connsiteY1" fmla="*/ 159544 h 314325"/>
              <a:gd name="connsiteX2" fmla="*/ 150019 w 1423987"/>
              <a:gd name="connsiteY2" fmla="*/ 157163 h 314325"/>
              <a:gd name="connsiteX3" fmla="*/ 59531 w 1423987"/>
              <a:gd name="connsiteY3" fmla="*/ 142875 h 314325"/>
              <a:gd name="connsiteX4" fmla="*/ 16669 w 1423987"/>
              <a:gd name="connsiteY4" fmla="*/ 138113 h 314325"/>
              <a:gd name="connsiteX5" fmla="*/ 2381 w 1423987"/>
              <a:gd name="connsiteY5" fmla="*/ 150019 h 314325"/>
              <a:gd name="connsiteX6" fmla="*/ 0 w 1423987"/>
              <a:gd name="connsiteY6" fmla="*/ 169069 h 314325"/>
              <a:gd name="connsiteX7" fmla="*/ 14287 w 1423987"/>
              <a:gd name="connsiteY7" fmla="*/ 195263 h 314325"/>
              <a:gd name="connsiteX8" fmla="*/ 30956 w 1423987"/>
              <a:gd name="connsiteY8" fmla="*/ 211931 h 314325"/>
              <a:gd name="connsiteX9" fmla="*/ 66675 w 1423987"/>
              <a:gd name="connsiteY9" fmla="*/ 233363 h 314325"/>
              <a:gd name="connsiteX10" fmla="*/ 140494 w 1423987"/>
              <a:gd name="connsiteY10" fmla="*/ 261938 h 314325"/>
              <a:gd name="connsiteX11" fmla="*/ 247650 w 1423987"/>
              <a:gd name="connsiteY11" fmla="*/ 297656 h 314325"/>
              <a:gd name="connsiteX12" fmla="*/ 323850 w 1423987"/>
              <a:gd name="connsiteY12" fmla="*/ 314325 h 314325"/>
              <a:gd name="connsiteX13" fmla="*/ 395287 w 1423987"/>
              <a:gd name="connsiteY13" fmla="*/ 314325 h 314325"/>
              <a:gd name="connsiteX14" fmla="*/ 481012 w 1423987"/>
              <a:gd name="connsiteY14" fmla="*/ 309563 h 314325"/>
              <a:gd name="connsiteX15" fmla="*/ 569119 w 1423987"/>
              <a:gd name="connsiteY15" fmla="*/ 295275 h 314325"/>
              <a:gd name="connsiteX16" fmla="*/ 607219 w 1423987"/>
              <a:gd name="connsiteY16" fmla="*/ 295275 h 314325"/>
              <a:gd name="connsiteX17" fmla="*/ 857250 w 1423987"/>
              <a:gd name="connsiteY17" fmla="*/ 264319 h 314325"/>
              <a:gd name="connsiteX18" fmla="*/ 1123950 w 1423987"/>
              <a:gd name="connsiteY18" fmla="*/ 238125 h 314325"/>
              <a:gd name="connsiteX19" fmla="*/ 1285875 w 1423987"/>
              <a:gd name="connsiteY19" fmla="*/ 211931 h 314325"/>
              <a:gd name="connsiteX20" fmla="*/ 1390650 w 1423987"/>
              <a:gd name="connsiteY20" fmla="*/ 197644 h 314325"/>
              <a:gd name="connsiteX21" fmla="*/ 1409700 w 1423987"/>
              <a:gd name="connsiteY21" fmla="*/ 190500 h 314325"/>
              <a:gd name="connsiteX22" fmla="*/ 1423987 w 1423987"/>
              <a:gd name="connsiteY22" fmla="*/ 171450 h 314325"/>
              <a:gd name="connsiteX23" fmla="*/ 1419225 w 1423987"/>
              <a:gd name="connsiteY23" fmla="*/ 140494 h 314325"/>
              <a:gd name="connsiteX24" fmla="*/ 1404937 w 1423987"/>
              <a:gd name="connsiteY24" fmla="*/ 107156 h 314325"/>
              <a:gd name="connsiteX25" fmla="*/ 1326356 w 1423987"/>
              <a:gd name="connsiteY25" fmla="*/ 66675 h 314325"/>
              <a:gd name="connsiteX26" fmla="*/ 1209675 w 1423987"/>
              <a:gd name="connsiteY26" fmla="*/ 7144 h 314325"/>
              <a:gd name="connsiteX27" fmla="*/ 1185862 w 1423987"/>
              <a:gd name="connsiteY27" fmla="*/ 0 h 314325"/>
              <a:gd name="connsiteX28" fmla="*/ 1164431 w 1423987"/>
              <a:gd name="connsiteY28" fmla="*/ 7144 h 314325"/>
              <a:gd name="connsiteX29" fmla="*/ 1009650 w 1423987"/>
              <a:gd name="connsiteY29" fmla="*/ 59531 h 314325"/>
              <a:gd name="connsiteX30" fmla="*/ 914400 w 1423987"/>
              <a:gd name="connsiteY30" fmla="*/ 85725 h 314325"/>
              <a:gd name="connsiteX31" fmla="*/ 845344 w 1423987"/>
              <a:gd name="connsiteY31" fmla="*/ 102394 h 314325"/>
              <a:gd name="connsiteX32" fmla="*/ 757237 w 1423987"/>
              <a:gd name="connsiteY32" fmla="*/ 111919 h 314325"/>
              <a:gd name="connsiteX33" fmla="*/ 511969 w 1423987"/>
              <a:gd name="connsiteY33" fmla="*/ 14287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3987" h="314325">
                <a:moveTo>
                  <a:pt x="511969" y="142875"/>
                </a:moveTo>
                <a:lnTo>
                  <a:pt x="300037" y="159544"/>
                </a:lnTo>
                <a:lnTo>
                  <a:pt x="150019" y="157163"/>
                </a:lnTo>
                <a:lnTo>
                  <a:pt x="59531" y="142875"/>
                </a:lnTo>
                <a:lnTo>
                  <a:pt x="16669" y="138113"/>
                </a:lnTo>
                <a:lnTo>
                  <a:pt x="2381" y="150019"/>
                </a:lnTo>
                <a:lnTo>
                  <a:pt x="0" y="169069"/>
                </a:lnTo>
                <a:lnTo>
                  <a:pt x="14287" y="195263"/>
                </a:lnTo>
                <a:lnTo>
                  <a:pt x="30956" y="211931"/>
                </a:lnTo>
                <a:lnTo>
                  <a:pt x="66675" y="233363"/>
                </a:lnTo>
                <a:lnTo>
                  <a:pt x="140494" y="261938"/>
                </a:lnTo>
                <a:lnTo>
                  <a:pt x="247650" y="297656"/>
                </a:lnTo>
                <a:lnTo>
                  <a:pt x="323850" y="314325"/>
                </a:lnTo>
                <a:lnTo>
                  <a:pt x="395287" y="314325"/>
                </a:lnTo>
                <a:lnTo>
                  <a:pt x="481012" y="309563"/>
                </a:lnTo>
                <a:lnTo>
                  <a:pt x="569119" y="295275"/>
                </a:lnTo>
                <a:lnTo>
                  <a:pt x="607219" y="295275"/>
                </a:lnTo>
                <a:lnTo>
                  <a:pt x="857250" y="264319"/>
                </a:lnTo>
                <a:lnTo>
                  <a:pt x="1123950" y="238125"/>
                </a:lnTo>
                <a:lnTo>
                  <a:pt x="1285875" y="211931"/>
                </a:lnTo>
                <a:lnTo>
                  <a:pt x="1390650" y="197644"/>
                </a:lnTo>
                <a:lnTo>
                  <a:pt x="1409700" y="190500"/>
                </a:lnTo>
                <a:lnTo>
                  <a:pt x="1423987" y="171450"/>
                </a:lnTo>
                <a:lnTo>
                  <a:pt x="1419225" y="140494"/>
                </a:lnTo>
                <a:lnTo>
                  <a:pt x="1404937" y="107156"/>
                </a:lnTo>
                <a:lnTo>
                  <a:pt x="1326356" y="66675"/>
                </a:lnTo>
                <a:lnTo>
                  <a:pt x="1209675" y="7144"/>
                </a:lnTo>
                <a:lnTo>
                  <a:pt x="1185862" y="0"/>
                </a:lnTo>
                <a:lnTo>
                  <a:pt x="1164431" y="7144"/>
                </a:lnTo>
                <a:lnTo>
                  <a:pt x="1009650" y="59531"/>
                </a:lnTo>
                <a:lnTo>
                  <a:pt x="914400" y="85725"/>
                </a:lnTo>
                <a:lnTo>
                  <a:pt x="845344" y="102394"/>
                </a:lnTo>
                <a:lnTo>
                  <a:pt x="757237" y="111919"/>
                </a:lnTo>
                <a:lnTo>
                  <a:pt x="511969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5A1FA8F-2C27-40ED-8F85-4E6AAF2E322E}"/>
              </a:ext>
            </a:extLst>
          </p:cNvPr>
          <p:cNvSpPr/>
          <p:nvPr/>
        </p:nvSpPr>
        <p:spPr>
          <a:xfrm>
            <a:off x="5862639" y="3767139"/>
            <a:ext cx="428625" cy="1004887"/>
          </a:xfrm>
          <a:custGeom>
            <a:avLst/>
            <a:gdLst>
              <a:gd name="connsiteX0" fmla="*/ 369093 w 428625"/>
              <a:gd name="connsiteY0" fmla="*/ 321468 h 1004887"/>
              <a:gd name="connsiteX1" fmla="*/ 357187 w 428625"/>
              <a:gd name="connsiteY1" fmla="*/ 197643 h 1004887"/>
              <a:gd name="connsiteX2" fmla="*/ 335756 w 428625"/>
              <a:gd name="connsiteY2" fmla="*/ 83343 h 1004887"/>
              <a:gd name="connsiteX3" fmla="*/ 252412 w 428625"/>
              <a:gd name="connsiteY3" fmla="*/ 57150 h 1004887"/>
              <a:gd name="connsiteX4" fmla="*/ 166687 w 428625"/>
              <a:gd name="connsiteY4" fmla="*/ 28575 h 1004887"/>
              <a:gd name="connsiteX5" fmla="*/ 92868 w 428625"/>
              <a:gd name="connsiteY5" fmla="*/ 7143 h 1004887"/>
              <a:gd name="connsiteX6" fmla="*/ 52387 w 428625"/>
              <a:gd name="connsiteY6" fmla="*/ 0 h 1004887"/>
              <a:gd name="connsiteX7" fmla="*/ 16668 w 428625"/>
              <a:gd name="connsiteY7" fmla="*/ 2381 h 1004887"/>
              <a:gd name="connsiteX8" fmla="*/ 0 w 428625"/>
              <a:gd name="connsiteY8" fmla="*/ 16668 h 1004887"/>
              <a:gd name="connsiteX9" fmla="*/ 0 w 428625"/>
              <a:gd name="connsiteY9" fmla="*/ 33337 h 1004887"/>
              <a:gd name="connsiteX10" fmla="*/ 14287 w 428625"/>
              <a:gd name="connsiteY10" fmla="*/ 50006 h 1004887"/>
              <a:gd name="connsiteX11" fmla="*/ 50006 w 428625"/>
              <a:gd name="connsiteY11" fmla="*/ 80962 h 1004887"/>
              <a:gd name="connsiteX12" fmla="*/ 92868 w 428625"/>
              <a:gd name="connsiteY12" fmla="*/ 111918 h 1004887"/>
              <a:gd name="connsiteX13" fmla="*/ 130968 w 428625"/>
              <a:gd name="connsiteY13" fmla="*/ 161925 h 1004887"/>
              <a:gd name="connsiteX14" fmla="*/ 154781 w 428625"/>
              <a:gd name="connsiteY14" fmla="*/ 219075 h 1004887"/>
              <a:gd name="connsiteX15" fmla="*/ 164306 w 428625"/>
              <a:gd name="connsiteY15" fmla="*/ 307181 h 1004887"/>
              <a:gd name="connsiteX16" fmla="*/ 169068 w 428625"/>
              <a:gd name="connsiteY16" fmla="*/ 409575 h 1004887"/>
              <a:gd name="connsiteX17" fmla="*/ 188118 w 428625"/>
              <a:gd name="connsiteY17" fmla="*/ 585787 h 1004887"/>
              <a:gd name="connsiteX18" fmla="*/ 204787 w 428625"/>
              <a:gd name="connsiteY18" fmla="*/ 669131 h 1004887"/>
              <a:gd name="connsiteX19" fmla="*/ 233362 w 428625"/>
              <a:gd name="connsiteY19" fmla="*/ 790575 h 1004887"/>
              <a:gd name="connsiteX20" fmla="*/ 273843 w 428625"/>
              <a:gd name="connsiteY20" fmla="*/ 897731 h 1004887"/>
              <a:gd name="connsiteX21" fmla="*/ 316706 w 428625"/>
              <a:gd name="connsiteY21" fmla="*/ 971550 h 1004887"/>
              <a:gd name="connsiteX22" fmla="*/ 345281 w 428625"/>
              <a:gd name="connsiteY22" fmla="*/ 1000125 h 1004887"/>
              <a:gd name="connsiteX23" fmla="*/ 364331 w 428625"/>
              <a:gd name="connsiteY23" fmla="*/ 1004887 h 1004887"/>
              <a:gd name="connsiteX24" fmla="*/ 381000 w 428625"/>
              <a:gd name="connsiteY24" fmla="*/ 1000125 h 1004887"/>
              <a:gd name="connsiteX25" fmla="*/ 395287 w 428625"/>
              <a:gd name="connsiteY25" fmla="*/ 985837 h 1004887"/>
              <a:gd name="connsiteX26" fmla="*/ 407193 w 428625"/>
              <a:gd name="connsiteY26" fmla="*/ 957262 h 1004887"/>
              <a:gd name="connsiteX27" fmla="*/ 419100 w 428625"/>
              <a:gd name="connsiteY27" fmla="*/ 892968 h 1004887"/>
              <a:gd name="connsiteX28" fmla="*/ 428625 w 428625"/>
              <a:gd name="connsiteY28" fmla="*/ 823912 h 1004887"/>
              <a:gd name="connsiteX29" fmla="*/ 409575 w 428625"/>
              <a:gd name="connsiteY29" fmla="*/ 654843 h 1004887"/>
              <a:gd name="connsiteX30" fmla="*/ 369093 w 428625"/>
              <a:gd name="connsiteY30" fmla="*/ 321468 h 10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8625" h="1004887">
                <a:moveTo>
                  <a:pt x="369093" y="321468"/>
                </a:moveTo>
                <a:lnTo>
                  <a:pt x="357187" y="197643"/>
                </a:lnTo>
                <a:lnTo>
                  <a:pt x="335756" y="83343"/>
                </a:lnTo>
                <a:lnTo>
                  <a:pt x="252412" y="57150"/>
                </a:lnTo>
                <a:lnTo>
                  <a:pt x="166687" y="28575"/>
                </a:lnTo>
                <a:lnTo>
                  <a:pt x="92868" y="7143"/>
                </a:lnTo>
                <a:lnTo>
                  <a:pt x="52387" y="0"/>
                </a:lnTo>
                <a:lnTo>
                  <a:pt x="16668" y="2381"/>
                </a:lnTo>
                <a:lnTo>
                  <a:pt x="0" y="16668"/>
                </a:lnTo>
                <a:lnTo>
                  <a:pt x="0" y="33337"/>
                </a:lnTo>
                <a:lnTo>
                  <a:pt x="14287" y="50006"/>
                </a:lnTo>
                <a:lnTo>
                  <a:pt x="50006" y="80962"/>
                </a:lnTo>
                <a:lnTo>
                  <a:pt x="92868" y="111918"/>
                </a:lnTo>
                <a:lnTo>
                  <a:pt x="130968" y="161925"/>
                </a:lnTo>
                <a:lnTo>
                  <a:pt x="154781" y="219075"/>
                </a:lnTo>
                <a:lnTo>
                  <a:pt x="164306" y="307181"/>
                </a:lnTo>
                <a:lnTo>
                  <a:pt x="169068" y="409575"/>
                </a:lnTo>
                <a:lnTo>
                  <a:pt x="188118" y="585787"/>
                </a:lnTo>
                <a:lnTo>
                  <a:pt x="204787" y="669131"/>
                </a:lnTo>
                <a:lnTo>
                  <a:pt x="233362" y="790575"/>
                </a:lnTo>
                <a:lnTo>
                  <a:pt x="273843" y="897731"/>
                </a:lnTo>
                <a:lnTo>
                  <a:pt x="316706" y="971550"/>
                </a:lnTo>
                <a:lnTo>
                  <a:pt x="345281" y="1000125"/>
                </a:lnTo>
                <a:lnTo>
                  <a:pt x="364331" y="1004887"/>
                </a:lnTo>
                <a:lnTo>
                  <a:pt x="381000" y="1000125"/>
                </a:lnTo>
                <a:lnTo>
                  <a:pt x="395287" y="985837"/>
                </a:lnTo>
                <a:lnTo>
                  <a:pt x="407193" y="957262"/>
                </a:lnTo>
                <a:lnTo>
                  <a:pt x="419100" y="892968"/>
                </a:lnTo>
                <a:lnTo>
                  <a:pt x="428625" y="823912"/>
                </a:lnTo>
                <a:lnTo>
                  <a:pt x="409575" y="654843"/>
                </a:lnTo>
                <a:lnTo>
                  <a:pt x="369093" y="3214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7AE2D0F1-F5F7-408F-934C-2F645F0AEA8A}"/>
              </a:ext>
            </a:extLst>
          </p:cNvPr>
          <p:cNvSpPr/>
          <p:nvPr/>
        </p:nvSpPr>
        <p:spPr>
          <a:xfrm>
            <a:off x="3910014" y="1833564"/>
            <a:ext cx="815975" cy="604837"/>
          </a:xfrm>
          <a:custGeom>
            <a:avLst/>
            <a:gdLst>
              <a:gd name="connsiteX0" fmla="*/ 445293 w 816768"/>
              <a:gd name="connsiteY0" fmla="*/ 159543 h 604837"/>
              <a:gd name="connsiteX1" fmla="*/ 526256 w 816768"/>
              <a:gd name="connsiteY1" fmla="*/ 180975 h 604837"/>
              <a:gd name="connsiteX2" fmla="*/ 578643 w 816768"/>
              <a:gd name="connsiteY2" fmla="*/ 192881 h 604837"/>
              <a:gd name="connsiteX3" fmla="*/ 602456 w 816768"/>
              <a:gd name="connsiteY3" fmla="*/ 207168 h 604837"/>
              <a:gd name="connsiteX4" fmla="*/ 654843 w 816768"/>
              <a:gd name="connsiteY4" fmla="*/ 254793 h 604837"/>
              <a:gd name="connsiteX5" fmla="*/ 721518 w 816768"/>
              <a:gd name="connsiteY5" fmla="*/ 316706 h 604837"/>
              <a:gd name="connsiteX6" fmla="*/ 759618 w 816768"/>
              <a:gd name="connsiteY6" fmla="*/ 361950 h 604837"/>
              <a:gd name="connsiteX7" fmla="*/ 795337 w 816768"/>
              <a:gd name="connsiteY7" fmla="*/ 414337 h 604837"/>
              <a:gd name="connsiteX8" fmla="*/ 809625 w 816768"/>
              <a:gd name="connsiteY8" fmla="*/ 452437 h 604837"/>
              <a:gd name="connsiteX9" fmla="*/ 816768 w 816768"/>
              <a:gd name="connsiteY9" fmla="*/ 488156 h 604837"/>
              <a:gd name="connsiteX10" fmla="*/ 816768 w 816768"/>
              <a:gd name="connsiteY10" fmla="*/ 507206 h 604837"/>
              <a:gd name="connsiteX11" fmla="*/ 814387 w 816768"/>
              <a:gd name="connsiteY11" fmla="*/ 540543 h 604837"/>
              <a:gd name="connsiteX12" fmla="*/ 809625 w 816768"/>
              <a:gd name="connsiteY12" fmla="*/ 559593 h 604837"/>
              <a:gd name="connsiteX13" fmla="*/ 795337 w 816768"/>
              <a:gd name="connsiteY13" fmla="*/ 581025 h 604837"/>
              <a:gd name="connsiteX14" fmla="*/ 771525 w 816768"/>
              <a:gd name="connsiteY14" fmla="*/ 595312 h 604837"/>
              <a:gd name="connsiteX15" fmla="*/ 742950 w 816768"/>
              <a:gd name="connsiteY15" fmla="*/ 604837 h 604837"/>
              <a:gd name="connsiteX16" fmla="*/ 721518 w 816768"/>
              <a:gd name="connsiteY16" fmla="*/ 604837 h 604837"/>
              <a:gd name="connsiteX17" fmla="*/ 681037 w 816768"/>
              <a:gd name="connsiteY17" fmla="*/ 592931 h 604837"/>
              <a:gd name="connsiteX18" fmla="*/ 623887 w 816768"/>
              <a:gd name="connsiteY18" fmla="*/ 571500 h 604837"/>
              <a:gd name="connsiteX19" fmla="*/ 535781 w 816768"/>
              <a:gd name="connsiteY19" fmla="*/ 531018 h 604837"/>
              <a:gd name="connsiteX20" fmla="*/ 450056 w 816768"/>
              <a:gd name="connsiteY20" fmla="*/ 481012 h 604837"/>
              <a:gd name="connsiteX21" fmla="*/ 328612 w 816768"/>
              <a:gd name="connsiteY21" fmla="*/ 390525 h 604837"/>
              <a:gd name="connsiteX22" fmla="*/ 221456 w 816768"/>
              <a:gd name="connsiteY22" fmla="*/ 290512 h 604837"/>
              <a:gd name="connsiteX23" fmla="*/ 107156 w 816768"/>
              <a:gd name="connsiteY23" fmla="*/ 171450 h 604837"/>
              <a:gd name="connsiteX24" fmla="*/ 26193 w 816768"/>
              <a:gd name="connsiteY24" fmla="*/ 78581 h 604837"/>
              <a:gd name="connsiteX25" fmla="*/ 4762 w 816768"/>
              <a:gd name="connsiteY25" fmla="*/ 40481 h 604837"/>
              <a:gd name="connsiteX26" fmla="*/ 0 w 816768"/>
              <a:gd name="connsiteY26" fmla="*/ 11906 h 604837"/>
              <a:gd name="connsiteX27" fmla="*/ 4762 w 816768"/>
              <a:gd name="connsiteY27" fmla="*/ 0 h 604837"/>
              <a:gd name="connsiteX28" fmla="*/ 23812 w 816768"/>
              <a:gd name="connsiteY28" fmla="*/ 0 h 604837"/>
              <a:gd name="connsiteX29" fmla="*/ 57150 w 816768"/>
              <a:gd name="connsiteY29" fmla="*/ 11906 h 604837"/>
              <a:gd name="connsiteX30" fmla="*/ 240506 w 816768"/>
              <a:gd name="connsiteY30" fmla="*/ 92868 h 604837"/>
              <a:gd name="connsiteX31" fmla="*/ 445293 w 816768"/>
              <a:gd name="connsiteY31" fmla="*/ 159543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16768" h="604837">
                <a:moveTo>
                  <a:pt x="445293" y="159543"/>
                </a:moveTo>
                <a:lnTo>
                  <a:pt x="526256" y="180975"/>
                </a:lnTo>
                <a:lnTo>
                  <a:pt x="578643" y="192881"/>
                </a:lnTo>
                <a:lnTo>
                  <a:pt x="602456" y="207168"/>
                </a:lnTo>
                <a:lnTo>
                  <a:pt x="654843" y="254793"/>
                </a:lnTo>
                <a:lnTo>
                  <a:pt x="721518" y="316706"/>
                </a:lnTo>
                <a:lnTo>
                  <a:pt x="759618" y="361950"/>
                </a:lnTo>
                <a:lnTo>
                  <a:pt x="795337" y="414337"/>
                </a:lnTo>
                <a:lnTo>
                  <a:pt x="809625" y="452437"/>
                </a:lnTo>
                <a:lnTo>
                  <a:pt x="816768" y="488156"/>
                </a:lnTo>
                <a:lnTo>
                  <a:pt x="816768" y="507206"/>
                </a:lnTo>
                <a:lnTo>
                  <a:pt x="814387" y="540543"/>
                </a:lnTo>
                <a:lnTo>
                  <a:pt x="809625" y="559593"/>
                </a:lnTo>
                <a:lnTo>
                  <a:pt x="795337" y="581025"/>
                </a:lnTo>
                <a:lnTo>
                  <a:pt x="771525" y="595312"/>
                </a:lnTo>
                <a:lnTo>
                  <a:pt x="742950" y="604837"/>
                </a:lnTo>
                <a:lnTo>
                  <a:pt x="721518" y="604837"/>
                </a:lnTo>
                <a:lnTo>
                  <a:pt x="681037" y="592931"/>
                </a:lnTo>
                <a:lnTo>
                  <a:pt x="623887" y="571500"/>
                </a:lnTo>
                <a:lnTo>
                  <a:pt x="535781" y="531018"/>
                </a:lnTo>
                <a:lnTo>
                  <a:pt x="450056" y="481012"/>
                </a:lnTo>
                <a:lnTo>
                  <a:pt x="328612" y="390525"/>
                </a:lnTo>
                <a:lnTo>
                  <a:pt x="221456" y="290512"/>
                </a:lnTo>
                <a:lnTo>
                  <a:pt x="107156" y="171450"/>
                </a:lnTo>
                <a:lnTo>
                  <a:pt x="26193" y="78581"/>
                </a:lnTo>
                <a:lnTo>
                  <a:pt x="4762" y="40481"/>
                </a:lnTo>
                <a:lnTo>
                  <a:pt x="0" y="11906"/>
                </a:lnTo>
                <a:lnTo>
                  <a:pt x="4762" y="0"/>
                </a:lnTo>
                <a:lnTo>
                  <a:pt x="23812" y="0"/>
                </a:lnTo>
                <a:lnTo>
                  <a:pt x="57150" y="11906"/>
                </a:lnTo>
                <a:lnTo>
                  <a:pt x="240506" y="92868"/>
                </a:lnTo>
                <a:lnTo>
                  <a:pt x="445293" y="15954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225745C0-D249-49EB-B07F-0959D9121762}"/>
              </a:ext>
            </a:extLst>
          </p:cNvPr>
          <p:cNvSpPr/>
          <p:nvPr/>
        </p:nvSpPr>
        <p:spPr>
          <a:xfrm>
            <a:off x="3700463" y="3367088"/>
            <a:ext cx="1263650" cy="1562100"/>
          </a:xfrm>
          <a:custGeom>
            <a:avLst/>
            <a:gdLst>
              <a:gd name="connsiteX0" fmla="*/ 766762 w 1264443"/>
              <a:gd name="connsiteY0" fmla="*/ 438150 h 1562100"/>
              <a:gd name="connsiteX1" fmla="*/ 833437 w 1264443"/>
              <a:gd name="connsiteY1" fmla="*/ 247650 h 1562100"/>
              <a:gd name="connsiteX2" fmla="*/ 838200 w 1264443"/>
              <a:gd name="connsiteY2" fmla="*/ 211931 h 1562100"/>
              <a:gd name="connsiteX3" fmla="*/ 838200 w 1264443"/>
              <a:gd name="connsiteY3" fmla="*/ 195262 h 1562100"/>
              <a:gd name="connsiteX4" fmla="*/ 828675 w 1264443"/>
              <a:gd name="connsiteY4" fmla="*/ 183356 h 1562100"/>
              <a:gd name="connsiteX5" fmla="*/ 809625 w 1264443"/>
              <a:gd name="connsiteY5" fmla="*/ 185737 h 1562100"/>
              <a:gd name="connsiteX6" fmla="*/ 711993 w 1264443"/>
              <a:gd name="connsiteY6" fmla="*/ 235743 h 1562100"/>
              <a:gd name="connsiteX7" fmla="*/ 471487 w 1264443"/>
              <a:gd name="connsiteY7" fmla="*/ 392906 h 1562100"/>
              <a:gd name="connsiteX8" fmla="*/ 314325 w 1264443"/>
              <a:gd name="connsiteY8" fmla="*/ 490537 h 1562100"/>
              <a:gd name="connsiteX9" fmla="*/ 247650 w 1264443"/>
              <a:gd name="connsiteY9" fmla="*/ 547687 h 1562100"/>
              <a:gd name="connsiteX10" fmla="*/ 230981 w 1264443"/>
              <a:gd name="connsiteY10" fmla="*/ 559593 h 1562100"/>
              <a:gd name="connsiteX11" fmla="*/ 202406 w 1264443"/>
              <a:gd name="connsiteY11" fmla="*/ 566737 h 1562100"/>
              <a:gd name="connsiteX12" fmla="*/ 171450 w 1264443"/>
              <a:gd name="connsiteY12" fmla="*/ 557212 h 1562100"/>
              <a:gd name="connsiteX13" fmla="*/ 138112 w 1264443"/>
              <a:gd name="connsiteY13" fmla="*/ 538162 h 1562100"/>
              <a:gd name="connsiteX14" fmla="*/ 92868 w 1264443"/>
              <a:gd name="connsiteY14" fmla="*/ 490537 h 1562100"/>
              <a:gd name="connsiteX15" fmla="*/ 42862 w 1264443"/>
              <a:gd name="connsiteY15" fmla="*/ 414337 h 1562100"/>
              <a:gd name="connsiteX16" fmla="*/ 9525 w 1264443"/>
              <a:gd name="connsiteY16" fmla="*/ 338137 h 1562100"/>
              <a:gd name="connsiteX17" fmla="*/ 0 w 1264443"/>
              <a:gd name="connsiteY17" fmla="*/ 292893 h 1562100"/>
              <a:gd name="connsiteX18" fmla="*/ 0 w 1264443"/>
              <a:gd name="connsiteY18" fmla="*/ 266700 h 1562100"/>
              <a:gd name="connsiteX19" fmla="*/ 4762 w 1264443"/>
              <a:gd name="connsiteY19" fmla="*/ 230981 h 1562100"/>
              <a:gd name="connsiteX20" fmla="*/ 9525 w 1264443"/>
              <a:gd name="connsiteY20" fmla="*/ 207168 h 1562100"/>
              <a:gd name="connsiteX21" fmla="*/ 45243 w 1264443"/>
              <a:gd name="connsiteY21" fmla="*/ 100012 h 1562100"/>
              <a:gd name="connsiteX22" fmla="*/ 66675 w 1264443"/>
              <a:gd name="connsiteY22" fmla="*/ 57150 h 1562100"/>
              <a:gd name="connsiteX23" fmla="*/ 80962 w 1264443"/>
              <a:gd name="connsiteY23" fmla="*/ 50006 h 1562100"/>
              <a:gd name="connsiteX24" fmla="*/ 109537 w 1264443"/>
              <a:gd name="connsiteY24" fmla="*/ 45243 h 1562100"/>
              <a:gd name="connsiteX25" fmla="*/ 121443 w 1264443"/>
              <a:gd name="connsiteY25" fmla="*/ 54768 h 1562100"/>
              <a:gd name="connsiteX26" fmla="*/ 126206 w 1264443"/>
              <a:gd name="connsiteY26" fmla="*/ 66675 h 1562100"/>
              <a:gd name="connsiteX27" fmla="*/ 130968 w 1264443"/>
              <a:gd name="connsiteY27" fmla="*/ 88106 h 1562100"/>
              <a:gd name="connsiteX28" fmla="*/ 116681 w 1264443"/>
              <a:gd name="connsiteY28" fmla="*/ 142875 h 1562100"/>
              <a:gd name="connsiteX29" fmla="*/ 109537 w 1264443"/>
              <a:gd name="connsiteY29" fmla="*/ 207168 h 1562100"/>
              <a:gd name="connsiteX30" fmla="*/ 116681 w 1264443"/>
              <a:gd name="connsiteY30" fmla="*/ 240506 h 1562100"/>
              <a:gd name="connsiteX31" fmla="*/ 128587 w 1264443"/>
              <a:gd name="connsiteY31" fmla="*/ 261937 h 1562100"/>
              <a:gd name="connsiteX32" fmla="*/ 145256 w 1264443"/>
              <a:gd name="connsiteY32" fmla="*/ 273843 h 1562100"/>
              <a:gd name="connsiteX33" fmla="*/ 164306 w 1264443"/>
              <a:gd name="connsiteY33" fmla="*/ 280987 h 1562100"/>
              <a:gd name="connsiteX34" fmla="*/ 209550 w 1264443"/>
              <a:gd name="connsiteY34" fmla="*/ 273843 h 1562100"/>
              <a:gd name="connsiteX35" fmla="*/ 292893 w 1264443"/>
              <a:gd name="connsiteY35" fmla="*/ 254793 h 1562100"/>
              <a:gd name="connsiteX36" fmla="*/ 433387 w 1264443"/>
              <a:gd name="connsiteY36" fmla="*/ 211931 h 1562100"/>
              <a:gd name="connsiteX37" fmla="*/ 607218 w 1264443"/>
              <a:gd name="connsiteY37" fmla="*/ 145256 h 1562100"/>
              <a:gd name="connsiteX38" fmla="*/ 776287 w 1264443"/>
              <a:gd name="connsiteY38" fmla="*/ 61912 h 1562100"/>
              <a:gd name="connsiteX39" fmla="*/ 878681 w 1264443"/>
              <a:gd name="connsiteY39" fmla="*/ 7143 h 1562100"/>
              <a:gd name="connsiteX40" fmla="*/ 902493 w 1264443"/>
              <a:gd name="connsiteY40" fmla="*/ 0 h 1562100"/>
              <a:gd name="connsiteX41" fmla="*/ 928687 w 1264443"/>
              <a:gd name="connsiteY41" fmla="*/ 4762 h 1562100"/>
              <a:gd name="connsiteX42" fmla="*/ 988218 w 1264443"/>
              <a:gd name="connsiteY42" fmla="*/ 23812 h 1562100"/>
              <a:gd name="connsiteX43" fmla="*/ 1121568 w 1264443"/>
              <a:gd name="connsiteY43" fmla="*/ 92868 h 1562100"/>
              <a:gd name="connsiteX44" fmla="*/ 1209675 w 1264443"/>
              <a:gd name="connsiteY44" fmla="*/ 145256 h 1562100"/>
              <a:gd name="connsiteX45" fmla="*/ 1250156 w 1264443"/>
              <a:gd name="connsiteY45" fmla="*/ 178593 h 1562100"/>
              <a:gd name="connsiteX46" fmla="*/ 1264443 w 1264443"/>
              <a:gd name="connsiteY46" fmla="*/ 202406 h 1562100"/>
              <a:gd name="connsiteX47" fmla="*/ 1262062 w 1264443"/>
              <a:gd name="connsiteY47" fmla="*/ 219075 h 1562100"/>
              <a:gd name="connsiteX48" fmla="*/ 1247775 w 1264443"/>
              <a:gd name="connsiteY48" fmla="*/ 235743 h 1562100"/>
              <a:gd name="connsiteX49" fmla="*/ 1143000 w 1264443"/>
              <a:gd name="connsiteY49" fmla="*/ 283368 h 1562100"/>
              <a:gd name="connsiteX50" fmla="*/ 1121568 w 1264443"/>
              <a:gd name="connsiteY50" fmla="*/ 304800 h 1562100"/>
              <a:gd name="connsiteX51" fmla="*/ 857250 w 1264443"/>
              <a:gd name="connsiteY51" fmla="*/ 650081 h 1562100"/>
              <a:gd name="connsiteX52" fmla="*/ 711993 w 1264443"/>
              <a:gd name="connsiteY52" fmla="*/ 828675 h 1562100"/>
              <a:gd name="connsiteX53" fmla="*/ 707231 w 1264443"/>
              <a:gd name="connsiteY53" fmla="*/ 845343 h 1562100"/>
              <a:gd name="connsiteX54" fmla="*/ 704850 w 1264443"/>
              <a:gd name="connsiteY54" fmla="*/ 878681 h 1562100"/>
              <a:gd name="connsiteX55" fmla="*/ 714375 w 1264443"/>
              <a:gd name="connsiteY55" fmla="*/ 902493 h 1562100"/>
              <a:gd name="connsiteX56" fmla="*/ 726281 w 1264443"/>
              <a:gd name="connsiteY56" fmla="*/ 916781 h 1562100"/>
              <a:gd name="connsiteX57" fmla="*/ 752475 w 1264443"/>
              <a:gd name="connsiteY57" fmla="*/ 931068 h 1562100"/>
              <a:gd name="connsiteX58" fmla="*/ 816768 w 1264443"/>
              <a:gd name="connsiteY58" fmla="*/ 966787 h 1562100"/>
              <a:gd name="connsiteX59" fmla="*/ 907256 w 1264443"/>
              <a:gd name="connsiteY59" fmla="*/ 1028700 h 1562100"/>
              <a:gd name="connsiteX60" fmla="*/ 988218 w 1264443"/>
              <a:gd name="connsiteY60" fmla="*/ 1092993 h 1562100"/>
              <a:gd name="connsiteX61" fmla="*/ 1052512 w 1264443"/>
              <a:gd name="connsiteY61" fmla="*/ 1152525 h 1562100"/>
              <a:gd name="connsiteX62" fmla="*/ 1097756 w 1264443"/>
              <a:gd name="connsiteY62" fmla="*/ 1204912 h 1562100"/>
              <a:gd name="connsiteX63" fmla="*/ 1131093 w 1264443"/>
              <a:gd name="connsiteY63" fmla="*/ 1250156 h 1562100"/>
              <a:gd name="connsiteX64" fmla="*/ 1159668 w 1264443"/>
              <a:gd name="connsiteY64" fmla="*/ 1304925 h 1562100"/>
              <a:gd name="connsiteX65" fmla="*/ 1197768 w 1264443"/>
              <a:gd name="connsiteY65" fmla="*/ 1395412 h 1562100"/>
              <a:gd name="connsiteX66" fmla="*/ 1204912 w 1264443"/>
              <a:gd name="connsiteY66" fmla="*/ 1426368 h 1562100"/>
              <a:gd name="connsiteX67" fmla="*/ 1204912 w 1264443"/>
              <a:gd name="connsiteY67" fmla="*/ 1457325 h 1562100"/>
              <a:gd name="connsiteX68" fmla="*/ 1197768 w 1264443"/>
              <a:gd name="connsiteY68" fmla="*/ 1512093 h 1562100"/>
              <a:gd name="connsiteX69" fmla="*/ 1188243 w 1264443"/>
              <a:gd name="connsiteY69" fmla="*/ 1531143 h 1562100"/>
              <a:gd name="connsiteX70" fmla="*/ 1169193 w 1264443"/>
              <a:gd name="connsiteY70" fmla="*/ 1552575 h 1562100"/>
              <a:gd name="connsiteX71" fmla="*/ 1143000 w 1264443"/>
              <a:gd name="connsiteY71" fmla="*/ 1562100 h 1562100"/>
              <a:gd name="connsiteX72" fmla="*/ 1119187 w 1264443"/>
              <a:gd name="connsiteY72" fmla="*/ 1562100 h 1562100"/>
              <a:gd name="connsiteX73" fmla="*/ 912018 w 1264443"/>
              <a:gd name="connsiteY73" fmla="*/ 1288256 h 1562100"/>
              <a:gd name="connsiteX74" fmla="*/ 771525 w 1264443"/>
              <a:gd name="connsiteY74" fmla="*/ 1095375 h 1562100"/>
              <a:gd name="connsiteX75" fmla="*/ 661987 w 1264443"/>
              <a:gd name="connsiteY75" fmla="*/ 973931 h 1562100"/>
              <a:gd name="connsiteX76" fmla="*/ 623887 w 1264443"/>
              <a:gd name="connsiteY76" fmla="*/ 933450 h 1562100"/>
              <a:gd name="connsiteX77" fmla="*/ 614362 w 1264443"/>
              <a:gd name="connsiteY77" fmla="*/ 916781 h 1562100"/>
              <a:gd name="connsiteX78" fmla="*/ 607218 w 1264443"/>
              <a:gd name="connsiteY78" fmla="*/ 897731 h 1562100"/>
              <a:gd name="connsiteX79" fmla="*/ 609600 w 1264443"/>
              <a:gd name="connsiteY79" fmla="*/ 871537 h 1562100"/>
              <a:gd name="connsiteX80" fmla="*/ 616743 w 1264443"/>
              <a:gd name="connsiteY80" fmla="*/ 835818 h 1562100"/>
              <a:gd name="connsiteX81" fmla="*/ 669131 w 1264443"/>
              <a:gd name="connsiteY81" fmla="*/ 723900 h 1562100"/>
              <a:gd name="connsiteX82" fmla="*/ 766762 w 1264443"/>
              <a:gd name="connsiteY82" fmla="*/ 4381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64443" h="1562100">
                <a:moveTo>
                  <a:pt x="766762" y="438150"/>
                </a:moveTo>
                <a:lnTo>
                  <a:pt x="833437" y="247650"/>
                </a:lnTo>
                <a:lnTo>
                  <a:pt x="838200" y="211931"/>
                </a:lnTo>
                <a:lnTo>
                  <a:pt x="838200" y="195262"/>
                </a:lnTo>
                <a:lnTo>
                  <a:pt x="828675" y="183356"/>
                </a:lnTo>
                <a:lnTo>
                  <a:pt x="809625" y="185737"/>
                </a:lnTo>
                <a:lnTo>
                  <a:pt x="711993" y="235743"/>
                </a:lnTo>
                <a:lnTo>
                  <a:pt x="471487" y="392906"/>
                </a:lnTo>
                <a:lnTo>
                  <a:pt x="314325" y="490537"/>
                </a:lnTo>
                <a:lnTo>
                  <a:pt x="247650" y="547687"/>
                </a:lnTo>
                <a:lnTo>
                  <a:pt x="230981" y="559593"/>
                </a:lnTo>
                <a:lnTo>
                  <a:pt x="202406" y="566737"/>
                </a:lnTo>
                <a:lnTo>
                  <a:pt x="171450" y="557212"/>
                </a:lnTo>
                <a:lnTo>
                  <a:pt x="138112" y="538162"/>
                </a:lnTo>
                <a:lnTo>
                  <a:pt x="92868" y="490537"/>
                </a:lnTo>
                <a:lnTo>
                  <a:pt x="42862" y="414337"/>
                </a:lnTo>
                <a:lnTo>
                  <a:pt x="9525" y="338137"/>
                </a:lnTo>
                <a:lnTo>
                  <a:pt x="0" y="292893"/>
                </a:lnTo>
                <a:lnTo>
                  <a:pt x="0" y="266700"/>
                </a:lnTo>
                <a:lnTo>
                  <a:pt x="4762" y="230981"/>
                </a:lnTo>
                <a:lnTo>
                  <a:pt x="9525" y="207168"/>
                </a:lnTo>
                <a:lnTo>
                  <a:pt x="45243" y="100012"/>
                </a:lnTo>
                <a:lnTo>
                  <a:pt x="66675" y="57150"/>
                </a:lnTo>
                <a:lnTo>
                  <a:pt x="80962" y="50006"/>
                </a:lnTo>
                <a:lnTo>
                  <a:pt x="109537" y="45243"/>
                </a:lnTo>
                <a:lnTo>
                  <a:pt x="121443" y="54768"/>
                </a:lnTo>
                <a:lnTo>
                  <a:pt x="126206" y="66675"/>
                </a:lnTo>
                <a:lnTo>
                  <a:pt x="130968" y="88106"/>
                </a:lnTo>
                <a:lnTo>
                  <a:pt x="116681" y="142875"/>
                </a:lnTo>
                <a:lnTo>
                  <a:pt x="109537" y="207168"/>
                </a:lnTo>
                <a:lnTo>
                  <a:pt x="116681" y="240506"/>
                </a:lnTo>
                <a:lnTo>
                  <a:pt x="128587" y="261937"/>
                </a:lnTo>
                <a:lnTo>
                  <a:pt x="145256" y="273843"/>
                </a:lnTo>
                <a:lnTo>
                  <a:pt x="164306" y="280987"/>
                </a:lnTo>
                <a:lnTo>
                  <a:pt x="209550" y="273843"/>
                </a:lnTo>
                <a:lnTo>
                  <a:pt x="292893" y="254793"/>
                </a:lnTo>
                <a:lnTo>
                  <a:pt x="433387" y="211931"/>
                </a:lnTo>
                <a:lnTo>
                  <a:pt x="607218" y="145256"/>
                </a:lnTo>
                <a:lnTo>
                  <a:pt x="776287" y="61912"/>
                </a:lnTo>
                <a:lnTo>
                  <a:pt x="878681" y="7143"/>
                </a:lnTo>
                <a:lnTo>
                  <a:pt x="902493" y="0"/>
                </a:lnTo>
                <a:lnTo>
                  <a:pt x="928687" y="4762"/>
                </a:lnTo>
                <a:lnTo>
                  <a:pt x="988218" y="23812"/>
                </a:lnTo>
                <a:lnTo>
                  <a:pt x="1121568" y="92868"/>
                </a:lnTo>
                <a:lnTo>
                  <a:pt x="1209675" y="145256"/>
                </a:lnTo>
                <a:lnTo>
                  <a:pt x="1250156" y="178593"/>
                </a:lnTo>
                <a:lnTo>
                  <a:pt x="1264443" y="202406"/>
                </a:lnTo>
                <a:lnTo>
                  <a:pt x="1262062" y="219075"/>
                </a:lnTo>
                <a:lnTo>
                  <a:pt x="1247775" y="235743"/>
                </a:lnTo>
                <a:lnTo>
                  <a:pt x="1143000" y="283368"/>
                </a:lnTo>
                <a:lnTo>
                  <a:pt x="1121568" y="304800"/>
                </a:lnTo>
                <a:lnTo>
                  <a:pt x="857250" y="650081"/>
                </a:lnTo>
                <a:lnTo>
                  <a:pt x="711993" y="828675"/>
                </a:lnTo>
                <a:lnTo>
                  <a:pt x="707231" y="845343"/>
                </a:lnTo>
                <a:lnTo>
                  <a:pt x="704850" y="878681"/>
                </a:lnTo>
                <a:lnTo>
                  <a:pt x="714375" y="902493"/>
                </a:lnTo>
                <a:lnTo>
                  <a:pt x="726281" y="916781"/>
                </a:lnTo>
                <a:lnTo>
                  <a:pt x="752475" y="931068"/>
                </a:lnTo>
                <a:lnTo>
                  <a:pt x="816768" y="966787"/>
                </a:lnTo>
                <a:lnTo>
                  <a:pt x="907256" y="1028700"/>
                </a:lnTo>
                <a:lnTo>
                  <a:pt x="988218" y="1092993"/>
                </a:lnTo>
                <a:lnTo>
                  <a:pt x="1052512" y="1152525"/>
                </a:lnTo>
                <a:lnTo>
                  <a:pt x="1097756" y="1204912"/>
                </a:lnTo>
                <a:lnTo>
                  <a:pt x="1131093" y="1250156"/>
                </a:lnTo>
                <a:lnTo>
                  <a:pt x="1159668" y="1304925"/>
                </a:lnTo>
                <a:lnTo>
                  <a:pt x="1197768" y="1395412"/>
                </a:lnTo>
                <a:lnTo>
                  <a:pt x="1204912" y="1426368"/>
                </a:lnTo>
                <a:lnTo>
                  <a:pt x="1204912" y="1457325"/>
                </a:lnTo>
                <a:lnTo>
                  <a:pt x="1197768" y="1512093"/>
                </a:lnTo>
                <a:lnTo>
                  <a:pt x="1188243" y="1531143"/>
                </a:lnTo>
                <a:lnTo>
                  <a:pt x="1169193" y="1552575"/>
                </a:lnTo>
                <a:lnTo>
                  <a:pt x="1143000" y="1562100"/>
                </a:lnTo>
                <a:lnTo>
                  <a:pt x="1119187" y="1562100"/>
                </a:lnTo>
                <a:lnTo>
                  <a:pt x="912018" y="1288256"/>
                </a:lnTo>
                <a:lnTo>
                  <a:pt x="771525" y="1095375"/>
                </a:lnTo>
                <a:lnTo>
                  <a:pt x="661987" y="973931"/>
                </a:lnTo>
                <a:lnTo>
                  <a:pt x="623887" y="933450"/>
                </a:lnTo>
                <a:lnTo>
                  <a:pt x="614362" y="916781"/>
                </a:lnTo>
                <a:lnTo>
                  <a:pt x="607218" y="897731"/>
                </a:lnTo>
                <a:lnTo>
                  <a:pt x="609600" y="871537"/>
                </a:lnTo>
                <a:lnTo>
                  <a:pt x="616743" y="835818"/>
                </a:lnTo>
                <a:lnTo>
                  <a:pt x="669131" y="723900"/>
                </a:lnTo>
                <a:lnTo>
                  <a:pt x="766762" y="438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CE22CC65-7F8E-487A-89B7-F3AEC0560CAB}"/>
              </a:ext>
            </a:extLst>
          </p:cNvPr>
          <p:cNvSpPr/>
          <p:nvPr/>
        </p:nvSpPr>
        <p:spPr>
          <a:xfrm>
            <a:off x="5619751" y="1628776"/>
            <a:ext cx="2352675" cy="3686175"/>
          </a:xfrm>
          <a:custGeom>
            <a:avLst/>
            <a:gdLst>
              <a:gd name="connsiteX0" fmla="*/ 733425 w 2352807"/>
              <a:gd name="connsiteY0" fmla="*/ 157163 h 3686175"/>
              <a:gd name="connsiteX1" fmla="*/ 371475 w 2352807"/>
              <a:gd name="connsiteY1" fmla="*/ 190500 h 3686175"/>
              <a:gd name="connsiteX2" fmla="*/ 95250 w 2352807"/>
              <a:gd name="connsiteY2" fmla="*/ 195263 h 3686175"/>
              <a:gd name="connsiteX3" fmla="*/ 0 w 2352807"/>
              <a:gd name="connsiteY3" fmla="*/ 223838 h 3686175"/>
              <a:gd name="connsiteX4" fmla="*/ 209550 w 2352807"/>
              <a:gd name="connsiteY4" fmla="*/ 352425 h 3686175"/>
              <a:gd name="connsiteX5" fmla="*/ 490538 w 2352807"/>
              <a:gd name="connsiteY5" fmla="*/ 333375 h 3686175"/>
              <a:gd name="connsiteX6" fmla="*/ 800100 w 2352807"/>
              <a:gd name="connsiteY6" fmla="*/ 304800 h 3686175"/>
              <a:gd name="connsiteX7" fmla="*/ 1114425 w 2352807"/>
              <a:gd name="connsiteY7" fmla="*/ 266700 h 3686175"/>
              <a:gd name="connsiteX8" fmla="*/ 1666875 w 2352807"/>
              <a:gd name="connsiteY8" fmla="*/ 219075 h 3686175"/>
              <a:gd name="connsiteX9" fmla="*/ 1828800 w 2352807"/>
              <a:gd name="connsiteY9" fmla="*/ 204788 h 3686175"/>
              <a:gd name="connsiteX10" fmla="*/ 1890713 w 2352807"/>
              <a:gd name="connsiteY10" fmla="*/ 200025 h 3686175"/>
              <a:gd name="connsiteX11" fmla="*/ 1947863 w 2352807"/>
              <a:gd name="connsiteY11" fmla="*/ 214313 h 3686175"/>
              <a:gd name="connsiteX12" fmla="*/ 1995488 w 2352807"/>
              <a:gd name="connsiteY12" fmla="*/ 247650 h 3686175"/>
              <a:gd name="connsiteX13" fmla="*/ 2014538 w 2352807"/>
              <a:gd name="connsiteY13" fmla="*/ 271463 h 3686175"/>
              <a:gd name="connsiteX14" fmla="*/ 2028825 w 2352807"/>
              <a:gd name="connsiteY14" fmla="*/ 309563 h 3686175"/>
              <a:gd name="connsiteX15" fmla="*/ 2043113 w 2352807"/>
              <a:gd name="connsiteY15" fmla="*/ 866775 h 3686175"/>
              <a:gd name="connsiteX16" fmla="*/ 2076450 w 2352807"/>
              <a:gd name="connsiteY16" fmla="*/ 2314575 h 3686175"/>
              <a:gd name="connsiteX17" fmla="*/ 2076450 w 2352807"/>
              <a:gd name="connsiteY17" fmla="*/ 3100388 h 3686175"/>
              <a:gd name="connsiteX18" fmla="*/ 2085975 w 2352807"/>
              <a:gd name="connsiteY18" fmla="*/ 3648075 h 3686175"/>
              <a:gd name="connsiteX19" fmla="*/ 2105025 w 2352807"/>
              <a:gd name="connsiteY19" fmla="*/ 3676650 h 3686175"/>
              <a:gd name="connsiteX20" fmla="*/ 2128838 w 2352807"/>
              <a:gd name="connsiteY20" fmla="*/ 3686175 h 3686175"/>
              <a:gd name="connsiteX21" fmla="*/ 2162175 w 2352807"/>
              <a:gd name="connsiteY21" fmla="*/ 3667125 h 3686175"/>
              <a:gd name="connsiteX22" fmla="*/ 2219325 w 2352807"/>
              <a:gd name="connsiteY22" fmla="*/ 3590925 h 3686175"/>
              <a:gd name="connsiteX23" fmla="*/ 2262188 w 2352807"/>
              <a:gd name="connsiteY23" fmla="*/ 3500438 h 3686175"/>
              <a:gd name="connsiteX24" fmla="*/ 2305050 w 2352807"/>
              <a:gd name="connsiteY24" fmla="*/ 3386138 h 3686175"/>
              <a:gd name="connsiteX25" fmla="*/ 2338388 w 2352807"/>
              <a:gd name="connsiteY25" fmla="*/ 3271838 h 3686175"/>
              <a:gd name="connsiteX26" fmla="*/ 2347913 w 2352807"/>
              <a:gd name="connsiteY26" fmla="*/ 3186113 h 3686175"/>
              <a:gd name="connsiteX27" fmla="*/ 2352675 w 2352807"/>
              <a:gd name="connsiteY27" fmla="*/ 3124200 h 3686175"/>
              <a:gd name="connsiteX28" fmla="*/ 2338388 w 2352807"/>
              <a:gd name="connsiteY28" fmla="*/ 2914650 h 3686175"/>
              <a:gd name="connsiteX29" fmla="*/ 2319338 w 2352807"/>
              <a:gd name="connsiteY29" fmla="*/ 2486025 h 3686175"/>
              <a:gd name="connsiteX30" fmla="*/ 2305050 w 2352807"/>
              <a:gd name="connsiteY30" fmla="*/ 2014538 h 3686175"/>
              <a:gd name="connsiteX31" fmla="*/ 2290763 w 2352807"/>
              <a:gd name="connsiteY31" fmla="*/ 1400175 h 3686175"/>
              <a:gd name="connsiteX32" fmla="*/ 2286000 w 2352807"/>
              <a:gd name="connsiteY32" fmla="*/ 976313 h 3686175"/>
              <a:gd name="connsiteX33" fmla="*/ 2276475 w 2352807"/>
              <a:gd name="connsiteY33" fmla="*/ 690563 h 3686175"/>
              <a:gd name="connsiteX34" fmla="*/ 2281238 w 2352807"/>
              <a:gd name="connsiteY34" fmla="*/ 604838 h 3686175"/>
              <a:gd name="connsiteX35" fmla="*/ 2290763 w 2352807"/>
              <a:gd name="connsiteY35" fmla="*/ 476250 h 3686175"/>
              <a:gd name="connsiteX36" fmla="*/ 2305050 w 2352807"/>
              <a:gd name="connsiteY36" fmla="*/ 409575 h 3686175"/>
              <a:gd name="connsiteX37" fmla="*/ 2319338 w 2352807"/>
              <a:gd name="connsiteY37" fmla="*/ 338138 h 3686175"/>
              <a:gd name="connsiteX38" fmla="*/ 2338388 w 2352807"/>
              <a:gd name="connsiteY38" fmla="*/ 309563 h 3686175"/>
              <a:gd name="connsiteX39" fmla="*/ 2343150 w 2352807"/>
              <a:gd name="connsiteY39" fmla="*/ 276225 h 3686175"/>
              <a:gd name="connsiteX40" fmla="*/ 2314575 w 2352807"/>
              <a:gd name="connsiteY40" fmla="*/ 228600 h 3686175"/>
              <a:gd name="connsiteX41" fmla="*/ 2266950 w 2352807"/>
              <a:gd name="connsiteY41" fmla="*/ 171450 h 3686175"/>
              <a:gd name="connsiteX42" fmla="*/ 2176463 w 2352807"/>
              <a:gd name="connsiteY42" fmla="*/ 109538 h 3686175"/>
              <a:gd name="connsiteX43" fmla="*/ 2062163 w 2352807"/>
              <a:gd name="connsiteY43" fmla="*/ 42863 h 3686175"/>
              <a:gd name="connsiteX44" fmla="*/ 1981200 w 2352807"/>
              <a:gd name="connsiteY44" fmla="*/ 9525 h 3686175"/>
              <a:gd name="connsiteX45" fmla="*/ 1933575 w 2352807"/>
              <a:gd name="connsiteY45" fmla="*/ 0 h 3686175"/>
              <a:gd name="connsiteX46" fmla="*/ 1885950 w 2352807"/>
              <a:gd name="connsiteY46" fmla="*/ 14288 h 3686175"/>
              <a:gd name="connsiteX47" fmla="*/ 1790700 w 2352807"/>
              <a:gd name="connsiteY47" fmla="*/ 47625 h 3686175"/>
              <a:gd name="connsiteX48" fmla="*/ 1581150 w 2352807"/>
              <a:gd name="connsiteY48" fmla="*/ 71438 h 3686175"/>
              <a:gd name="connsiteX49" fmla="*/ 733425 w 2352807"/>
              <a:gd name="connsiteY49" fmla="*/ 157163 h 368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2807" h="3686175">
                <a:moveTo>
                  <a:pt x="733425" y="157163"/>
                </a:moveTo>
                <a:lnTo>
                  <a:pt x="371475" y="190500"/>
                </a:lnTo>
                <a:lnTo>
                  <a:pt x="95250" y="195263"/>
                </a:lnTo>
                <a:lnTo>
                  <a:pt x="0" y="223838"/>
                </a:lnTo>
                <a:lnTo>
                  <a:pt x="209550" y="352425"/>
                </a:lnTo>
                <a:lnTo>
                  <a:pt x="490538" y="333375"/>
                </a:lnTo>
                <a:lnTo>
                  <a:pt x="800100" y="304800"/>
                </a:lnTo>
                <a:lnTo>
                  <a:pt x="1114425" y="266700"/>
                </a:lnTo>
                <a:lnTo>
                  <a:pt x="1666875" y="219075"/>
                </a:lnTo>
                <a:lnTo>
                  <a:pt x="1828800" y="204788"/>
                </a:lnTo>
                <a:lnTo>
                  <a:pt x="1890713" y="200025"/>
                </a:lnTo>
                <a:lnTo>
                  <a:pt x="1947863" y="214313"/>
                </a:lnTo>
                <a:lnTo>
                  <a:pt x="1995488" y="247650"/>
                </a:lnTo>
                <a:lnTo>
                  <a:pt x="2014538" y="271463"/>
                </a:lnTo>
                <a:lnTo>
                  <a:pt x="2028825" y="309563"/>
                </a:lnTo>
                <a:lnTo>
                  <a:pt x="2043113" y="866775"/>
                </a:lnTo>
                <a:lnTo>
                  <a:pt x="2076450" y="2314575"/>
                </a:lnTo>
                <a:lnTo>
                  <a:pt x="2076450" y="3100388"/>
                </a:lnTo>
                <a:lnTo>
                  <a:pt x="2085975" y="3648075"/>
                </a:lnTo>
                <a:lnTo>
                  <a:pt x="2105025" y="3676650"/>
                </a:lnTo>
                <a:lnTo>
                  <a:pt x="2128838" y="3686175"/>
                </a:lnTo>
                <a:lnTo>
                  <a:pt x="2162175" y="3667125"/>
                </a:lnTo>
                <a:lnTo>
                  <a:pt x="2219325" y="3590925"/>
                </a:lnTo>
                <a:lnTo>
                  <a:pt x="2262188" y="3500438"/>
                </a:lnTo>
                <a:lnTo>
                  <a:pt x="2305050" y="3386138"/>
                </a:lnTo>
                <a:lnTo>
                  <a:pt x="2338388" y="3271838"/>
                </a:lnTo>
                <a:cubicBezTo>
                  <a:pt x="2348307" y="3192488"/>
                  <a:pt x="2347913" y="3221236"/>
                  <a:pt x="2347913" y="3186113"/>
                </a:cubicBezTo>
                <a:cubicBezTo>
                  <a:pt x="2352807" y="3127381"/>
                  <a:pt x="2352675" y="3148079"/>
                  <a:pt x="2352675" y="3124200"/>
                </a:cubicBezTo>
                <a:lnTo>
                  <a:pt x="2338388" y="2914650"/>
                </a:lnTo>
                <a:lnTo>
                  <a:pt x="2319338" y="2486025"/>
                </a:lnTo>
                <a:lnTo>
                  <a:pt x="2305050" y="2014538"/>
                </a:lnTo>
                <a:lnTo>
                  <a:pt x="2290763" y="1400175"/>
                </a:lnTo>
                <a:cubicBezTo>
                  <a:pt x="2289175" y="1258888"/>
                  <a:pt x="2287588" y="1117600"/>
                  <a:pt x="2286000" y="976313"/>
                </a:cubicBezTo>
                <a:lnTo>
                  <a:pt x="2276475" y="690563"/>
                </a:lnTo>
                <a:lnTo>
                  <a:pt x="2281238" y="604838"/>
                </a:lnTo>
                <a:cubicBezTo>
                  <a:pt x="2284413" y="561975"/>
                  <a:pt x="2286001" y="506413"/>
                  <a:pt x="2290763" y="476250"/>
                </a:cubicBezTo>
                <a:lnTo>
                  <a:pt x="2305050" y="409575"/>
                </a:lnTo>
                <a:lnTo>
                  <a:pt x="2319338" y="338138"/>
                </a:lnTo>
                <a:lnTo>
                  <a:pt x="2338388" y="309563"/>
                </a:lnTo>
                <a:lnTo>
                  <a:pt x="2343150" y="276225"/>
                </a:lnTo>
                <a:lnTo>
                  <a:pt x="2314575" y="228600"/>
                </a:lnTo>
                <a:lnTo>
                  <a:pt x="2266950" y="171450"/>
                </a:lnTo>
                <a:lnTo>
                  <a:pt x="2176463" y="109538"/>
                </a:lnTo>
                <a:lnTo>
                  <a:pt x="2062163" y="42863"/>
                </a:lnTo>
                <a:lnTo>
                  <a:pt x="1981200" y="9525"/>
                </a:lnTo>
                <a:lnTo>
                  <a:pt x="1933575" y="0"/>
                </a:lnTo>
                <a:lnTo>
                  <a:pt x="1885950" y="14288"/>
                </a:lnTo>
                <a:lnTo>
                  <a:pt x="1790700" y="47625"/>
                </a:lnTo>
                <a:lnTo>
                  <a:pt x="1581150" y="71438"/>
                </a:lnTo>
                <a:lnTo>
                  <a:pt x="733425" y="1571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87B1B92B-4E2F-4114-BA3A-8D393E69D5EC}"/>
              </a:ext>
            </a:extLst>
          </p:cNvPr>
          <p:cNvSpPr/>
          <p:nvPr/>
        </p:nvSpPr>
        <p:spPr>
          <a:xfrm>
            <a:off x="7104063" y="4678364"/>
            <a:ext cx="615950" cy="617537"/>
          </a:xfrm>
          <a:custGeom>
            <a:avLst/>
            <a:gdLst>
              <a:gd name="connsiteX0" fmla="*/ 242887 w 616744"/>
              <a:gd name="connsiteY0" fmla="*/ 107157 h 616744"/>
              <a:gd name="connsiteX1" fmla="*/ 411956 w 616744"/>
              <a:gd name="connsiteY1" fmla="*/ 147638 h 616744"/>
              <a:gd name="connsiteX2" fmla="*/ 478631 w 616744"/>
              <a:gd name="connsiteY2" fmla="*/ 161925 h 616744"/>
              <a:gd name="connsiteX3" fmla="*/ 514350 w 616744"/>
              <a:gd name="connsiteY3" fmla="*/ 166688 h 616744"/>
              <a:gd name="connsiteX4" fmla="*/ 550069 w 616744"/>
              <a:gd name="connsiteY4" fmla="*/ 159544 h 616744"/>
              <a:gd name="connsiteX5" fmla="*/ 578644 w 616744"/>
              <a:gd name="connsiteY5" fmla="*/ 145257 h 616744"/>
              <a:gd name="connsiteX6" fmla="*/ 590550 w 616744"/>
              <a:gd name="connsiteY6" fmla="*/ 123825 h 616744"/>
              <a:gd name="connsiteX7" fmla="*/ 611981 w 616744"/>
              <a:gd name="connsiteY7" fmla="*/ 0 h 616744"/>
              <a:gd name="connsiteX8" fmla="*/ 616744 w 616744"/>
              <a:gd name="connsiteY8" fmla="*/ 616744 h 616744"/>
              <a:gd name="connsiteX9" fmla="*/ 592931 w 616744"/>
              <a:gd name="connsiteY9" fmla="*/ 585788 h 616744"/>
              <a:gd name="connsiteX10" fmla="*/ 571500 w 616744"/>
              <a:gd name="connsiteY10" fmla="*/ 531019 h 616744"/>
              <a:gd name="connsiteX11" fmla="*/ 542925 w 616744"/>
              <a:gd name="connsiteY11" fmla="*/ 469107 h 616744"/>
              <a:gd name="connsiteX12" fmla="*/ 507206 w 616744"/>
              <a:gd name="connsiteY12" fmla="*/ 423863 h 616744"/>
              <a:gd name="connsiteX13" fmla="*/ 452437 w 616744"/>
              <a:gd name="connsiteY13" fmla="*/ 364332 h 616744"/>
              <a:gd name="connsiteX14" fmla="*/ 373856 w 616744"/>
              <a:gd name="connsiteY14" fmla="*/ 292894 h 616744"/>
              <a:gd name="connsiteX15" fmla="*/ 266700 w 616744"/>
              <a:gd name="connsiteY15" fmla="*/ 223838 h 616744"/>
              <a:gd name="connsiteX16" fmla="*/ 114300 w 616744"/>
              <a:gd name="connsiteY16" fmla="*/ 140494 h 616744"/>
              <a:gd name="connsiteX17" fmla="*/ 14287 w 616744"/>
              <a:gd name="connsiteY17" fmla="*/ 92869 h 616744"/>
              <a:gd name="connsiteX18" fmla="*/ 4762 w 616744"/>
              <a:gd name="connsiteY18" fmla="*/ 80963 h 616744"/>
              <a:gd name="connsiteX19" fmla="*/ 0 w 616744"/>
              <a:gd name="connsiteY19" fmla="*/ 64294 h 616744"/>
              <a:gd name="connsiteX20" fmla="*/ 7144 w 616744"/>
              <a:gd name="connsiteY20" fmla="*/ 47625 h 616744"/>
              <a:gd name="connsiteX21" fmla="*/ 26194 w 616744"/>
              <a:gd name="connsiteY21" fmla="*/ 45244 h 616744"/>
              <a:gd name="connsiteX22" fmla="*/ 88106 w 616744"/>
              <a:gd name="connsiteY22" fmla="*/ 59532 h 616744"/>
              <a:gd name="connsiteX23" fmla="*/ 242887 w 616744"/>
              <a:gd name="connsiteY23" fmla="*/ 107157 h 6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6744" h="616744">
                <a:moveTo>
                  <a:pt x="242887" y="107157"/>
                </a:moveTo>
                <a:lnTo>
                  <a:pt x="411956" y="147638"/>
                </a:lnTo>
                <a:lnTo>
                  <a:pt x="478631" y="161925"/>
                </a:lnTo>
                <a:lnTo>
                  <a:pt x="514350" y="166688"/>
                </a:lnTo>
                <a:lnTo>
                  <a:pt x="550069" y="159544"/>
                </a:lnTo>
                <a:lnTo>
                  <a:pt x="578644" y="145257"/>
                </a:lnTo>
                <a:lnTo>
                  <a:pt x="590550" y="123825"/>
                </a:lnTo>
                <a:lnTo>
                  <a:pt x="611981" y="0"/>
                </a:lnTo>
                <a:cubicBezTo>
                  <a:pt x="613569" y="205581"/>
                  <a:pt x="615156" y="411163"/>
                  <a:pt x="616744" y="616744"/>
                </a:cubicBezTo>
                <a:lnTo>
                  <a:pt x="592931" y="585788"/>
                </a:lnTo>
                <a:lnTo>
                  <a:pt x="571500" y="531019"/>
                </a:lnTo>
                <a:lnTo>
                  <a:pt x="542925" y="469107"/>
                </a:lnTo>
                <a:lnTo>
                  <a:pt x="507206" y="423863"/>
                </a:lnTo>
                <a:lnTo>
                  <a:pt x="452437" y="364332"/>
                </a:lnTo>
                <a:lnTo>
                  <a:pt x="373856" y="292894"/>
                </a:lnTo>
                <a:lnTo>
                  <a:pt x="266700" y="223838"/>
                </a:lnTo>
                <a:lnTo>
                  <a:pt x="114300" y="140494"/>
                </a:lnTo>
                <a:lnTo>
                  <a:pt x="14287" y="92869"/>
                </a:lnTo>
                <a:lnTo>
                  <a:pt x="4762" y="80963"/>
                </a:lnTo>
                <a:lnTo>
                  <a:pt x="0" y="64294"/>
                </a:lnTo>
                <a:lnTo>
                  <a:pt x="7144" y="47625"/>
                </a:lnTo>
                <a:lnTo>
                  <a:pt x="26194" y="45244"/>
                </a:lnTo>
                <a:lnTo>
                  <a:pt x="88106" y="59532"/>
                </a:lnTo>
                <a:lnTo>
                  <a:pt x="242887" y="10715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41364F71-AFE5-4A81-AB80-B18A4B954EF2}"/>
              </a:ext>
            </a:extLst>
          </p:cNvPr>
          <p:cNvSpPr/>
          <p:nvPr/>
        </p:nvSpPr>
        <p:spPr>
          <a:xfrm>
            <a:off x="6310314" y="1897063"/>
            <a:ext cx="471487" cy="1358900"/>
          </a:xfrm>
          <a:custGeom>
            <a:avLst/>
            <a:gdLst>
              <a:gd name="connsiteX0" fmla="*/ 447675 w 471487"/>
              <a:gd name="connsiteY0" fmla="*/ 971550 h 1357313"/>
              <a:gd name="connsiteX1" fmla="*/ 450056 w 471487"/>
              <a:gd name="connsiteY1" fmla="*/ 1278732 h 1357313"/>
              <a:gd name="connsiteX2" fmla="*/ 323850 w 471487"/>
              <a:gd name="connsiteY2" fmla="*/ 1357313 h 1357313"/>
              <a:gd name="connsiteX3" fmla="*/ 226218 w 471487"/>
              <a:gd name="connsiteY3" fmla="*/ 1288257 h 1357313"/>
              <a:gd name="connsiteX4" fmla="*/ 245268 w 471487"/>
              <a:gd name="connsiteY4" fmla="*/ 973932 h 1357313"/>
              <a:gd name="connsiteX5" fmla="*/ 252412 w 471487"/>
              <a:gd name="connsiteY5" fmla="*/ 723900 h 1357313"/>
              <a:gd name="connsiteX6" fmla="*/ 242887 w 471487"/>
              <a:gd name="connsiteY6" fmla="*/ 504825 h 1357313"/>
              <a:gd name="connsiteX7" fmla="*/ 235743 w 471487"/>
              <a:gd name="connsiteY7" fmla="*/ 316707 h 1357313"/>
              <a:gd name="connsiteX8" fmla="*/ 221456 w 471487"/>
              <a:gd name="connsiteY8" fmla="*/ 216694 h 1357313"/>
              <a:gd name="connsiteX9" fmla="*/ 204787 w 471487"/>
              <a:gd name="connsiteY9" fmla="*/ 176213 h 1357313"/>
              <a:gd name="connsiteX10" fmla="*/ 183356 w 471487"/>
              <a:gd name="connsiteY10" fmla="*/ 130969 h 1357313"/>
              <a:gd name="connsiteX11" fmla="*/ 157162 w 471487"/>
              <a:gd name="connsiteY11" fmla="*/ 95250 h 1357313"/>
              <a:gd name="connsiteX12" fmla="*/ 107156 w 471487"/>
              <a:gd name="connsiteY12" fmla="*/ 54769 h 1357313"/>
              <a:gd name="connsiteX13" fmla="*/ 0 w 471487"/>
              <a:gd name="connsiteY13" fmla="*/ 0 h 1357313"/>
              <a:gd name="connsiteX14" fmla="*/ 209550 w 471487"/>
              <a:gd name="connsiteY14" fmla="*/ 16669 h 1357313"/>
              <a:gd name="connsiteX15" fmla="*/ 292893 w 471487"/>
              <a:gd name="connsiteY15" fmla="*/ 66675 h 1357313"/>
              <a:gd name="connsiteX16" fmla="*/ 364331 w 471487"/>
              <a:gd name="connsiteY16" fmla="*/ 114300 h 1357313"/>
              <a:gd name="connsiteX17" fmla="*/ 411956 w 471487"/>
              <a:gd name="connsiteY17" fmla="*/ 154782 h 1357313"/>
              <a:gd name="connsiteX18" fmla="*/ 452437 w 471487"/>
              <a:gd name="connsiteY18" fmla="*/ 202407 h 1357313"/>
              <a:gd name="connsiteX19" fmla="*/ 469106 w 471487"/>
              <a:gd name="connsiteY19" fmla="*/ 238125 h 1357313"/>
              <a:gd name="connsiteX20" fmla="*/ 471487 w 471487"/>
              <a:gd name="connsiteY20" fmla="*/ 271463 h 1357313"/>
              <a:gd name="connsiteX21" fmla="*/ 461962 w 471487"/>
              <a:gd name="connsiteY21" fmla="*/ 323850 h 1357313"/>
              <a:gd name="connsiteX22" fmla="*/ 454818 w 471487"/>
              <a:gd name="connsiteY22" fmla="*/ 366713 h 1357313"/>
              <a:gd name="connsiteX23" fmla="*/ 450056 w 471487"/>
              <a:gd name="connsiteY23" fmla="*/ 657225 h 1357313"/>
              <a:gd name="connsiteX24" fmla="*/ 447675 w 471487"/>
              <a:gd name="connsiteY24" fmla="*/ 971550 h 13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487" h="1357313">
                <a:moveTo>
                  <a:pt x="447675" y="971550"/>
                </a:moveTo>
                <a:cubicBezTo>
                  <a:pt x="448469" y="1073944"/>
                  <a:pt x="449262" y="1176338"/>
                  <a:pt x="450056" y="1278732"/>
                </a:cubicBezTo>
                <a:lnTo>
                  <a:pt x="323850" y="1357313"/>
                </a:lnTo>
                <a:lnTo>
                  <a:pt x="226218" y="1288257"/>
                </a:lnTo>
                <a:lnTo>
                  <a:pt x="245268" y="973932"/>
                </a:lnTo>
                <a:lnTo>
                  <a:pt x="252412" y="723900"/>
                </a:lnTo>
                <a:lnTo>
                  <a:pt x="242887" y="504825"/>
                </a:lnTo>
                <a:lnTo>
                  <a:pt x="235743" y="316707"/>
                </a:lnTo>
                <a:lnTo>
                  <a:pt x="221456" y="216694"/>
                </a:lnTo>
                <a:lnTo>
                  <a:pt x="204787" y="176213"/>
                </a:lnTo>
                <a:lnTo>
                  <a:pt x="183356" y="130969"/>
                </a:lnTo>
                <a:lnTo>
                  <a:pt x="157162" y="95250"/>
                </a:lnTo>
                <a:lnTo>
                  <a:pt x="107156" y="54769"/>
                </a:lnTo>
                <a:lnTo>
                  <a:pt x="0" y="0"/>
                </a:lnTo>
                <a:lnTo>
                  <a:pt x="209550" y="16669"/>
                </a:lnTo>
                <a:lnTo>
                  <a:pt x="292893" y="66675"/>
                </a:lnTo>
                <a:lnTo>
                  <a:pt x="364331" y="114300"/>
                </a:lnTo>
                <a:lnTo>
                  <a:pt x="411956" y="154782"/>
                </a:lnTo>
                <a:lnTo>
                  <a:pt x="452437" y="202407"/>
                </a:lnTo>
                <a:lnTo>
                  <a:pt x="469106" y="238125"/>
                </a:lnTo>
                <a:lnTo>
                  <a:pt x="471487" y="271463"/>
                </a:lnTo>
                <a:lnTo>
                  <a:pt x="461962" y="323850"/>
                </a:lnTo>
                <a:lnTo>
                  <a:pt x="454818" y="366713"/>
                </a:lnTo>
                <a:cubicBezTo>
                  <a:pt x="453231" y="463550"/>
                  <a:pt x="451643" y="560388"/>
                  <a:pt x="450056" y="657225"/>
                </a:cubicBezTo>
                <a:cubicBezTo>
                  <a:pt x="449262" y="758825"/>
                  <a:pt x="448469" y="860425"/>
                  <a:pt x="447675" y="971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DCEC7A8-93BE-4E9E-8F13-E2E9C54A00AA}"/>
              </a:ext>
            </a:extLst>
          </p:cNvPr>
          <p:cNvSpPr/>
          <p:nvPr/>
        </p:nvSpPr>
        <p:spPr>
          <a:xfrm>
            <a:off x="5938838" y="3074989"/>
            <a:ext cx="1562100" cy="333375"/>
          </a:xfrm>
          <a:custGeom>
            <a:avLst/>
            <a:gdLst>
              <a:gd name="connsiteX0" fmla="*/ 590550 w 1562100"/>
              <a:gd name="connsiteY0" fmla="*/ 111919 h 333375"/>
              <a:gd name="connsiteX1" fmla="*/ 371475 w 1562100"/>
              <a:gd name="connsiteY1" fmla="*/ 147637 h 333375"/>
              <a:gd name="connsiteX2" fmla="*/ 288131 w 1562100"/>
              <a:gd name="connsiteY2" fmla="*/ 159544 h 333375"/>
              <a:gd name="connsiteX3" fmla="*/ 192881 w 1562100"/>
              <a:gd name="connsiteY3" fmla="*/ 145256 h 333375"/>
              <a:gd name="connsiteX4" fmla="*/ 95250 w 1562100"/>
              <a:gd name="connsiteY4" fmla="*/ 123825 h 333375"/>
              <a:gd name="connsiteX5" fmla="*/ 45243 w 1562100"/>
              <a:gd name="connsiteY5" fmla="*/ 104775 h 333375"/>
              <a:gd name="connsiteX6" fmla="*/ 26193 w 1562100"/>
              <a:gd name="connsiteY6" fmla="*/ 100012 h 333375"/>
              <a:gd name="connsiteX7" fmla="*/ 7143 w 1562100"/>
              <a:gd name="connsiteY7" fmla="*/ 104775 h 333375"/>
              <a:gd name="connsiteX8" fmla="*/ 0 w 1562100"/>
              <a:gd name="connsiteY8" fmla="*/ 121444 h 333375"/>
              <a:gd name="connsiteX9" fmla="*/ 11906 w 1562100"/>
              <a:gd name="connsiteY9" fmla="*/ 152400 h 333375"/>
              <a:gd name="connsiteX10" fmla="*/ 38100 w 1562100"/>
              <a:gd name="connsiteY10" fmla="*/ 180975 h 333375"/>
              <a:gd name="connsiteX11" fmla="*/ 109537 w 1562100"/>
              <a:gd name="connsiteY11" fmla="*/ 238125 h 333375"/>
              <a:gd name="connsiteX12" fmla="*/ 176212 w 1562100"/>
              <a:gd name="connsiteY12" fmla="*/ 280987 h 333375"/>
              <a:gd name="connsiteX13" fmla="*/ 242887 w 1562100"/>
              <a:gd name="connsiteY13" fmla="*/ 311944 h 333375"/>
              <a:gd name="connsiteX14" fmla="*/ 316706 w 1562100"/>
              <a:gd name="connsiteY14" fmla="*/ 330994 h 333375"/>
              <a:gd name="connsiteX15" fmla="*/ 350043 w 1562100"/>
              <a:gd name="connsiteY15" fmla="*/ 333375 h 333375"/>
              <a:gd name="connsiteX16" fmla="*/ 395287 w 1562100"/>
              <a:gd name="connsiteY16" fmla="*/ 316706 h 333375"/>
              <a:gd name="connsiteX17" fmla="*/ 495300 w 1562100"/>
              <a:gd name="connsiteY17" fmla="*/ 290512 h 333375"/>
              <a:gd name="connsiteX18" fmla="*/ 673893 w 1562100"/>
              <a:gd name="connsiteY18" fmla="*/ 259556 h 333375"/>
              <a:gd name="connsiteX19" fmla="*/ 871537 w 1562100"/>
              <a:gd name="connsiteY19" fmla="*/ 235744 h 333375"/>
              <a:gd name="connsiteX20" fmla="*/ 1062037 w 1562100"/>
              <a:gd name="connsiteY20" fmla="*/ 216694 h 333375"/>
              <a:gd name="connsiteX21" fmla="*/ 1209675 w 1562100"/>
              <a:gd name="connsiteY21" fmla="*/ 209550 h 333375"/>
              <a:gd name="connsiteX22" fmla="*/ 1352550 w 1562100"/>
              <a:gd name="connsiteY22" fmla="*/ 202406 h 333375"/>
              <a:gd name="connsiteX23" fmla="*/ 1476375 w 1562100"/>
              <a:gd name="connsiteY23" fmla="*/ 202406 h 333375"/>
              <a:gd name="connsiteX24" fmla="*/ 1535906 w 1562100"/>
              <a:gd name="connsiteY24" fmla="*/ 202406 h 333375"/>
              <a:gd name="connsiteX25" fmla="*/ 1554956 w 1562100"/>
              <a:gd name="connsiteY25" fmla="*/ 192881 h 333375"/>
              <a:gd name="connsiteX26" fmla="*/ 1562100 w 1562100"/>
              <a:gd name="connsiteY26" fmla="*/ 176212 h 333375"/>
              <a:gd name="connsiteX27" fmla="*/ 1552575 w 1562100"/>
              <a:gd name="connsiteY27" fmla="*/ 145256 h 333375"/>
              <a:gd name="connsiteX28" fmla="*/ 1535906 w 1562100"/>
              <a:gd name="connsiteY28" fmla="*/ 111919 h 333375"/>
              <a:gd name="connsiteX29" fmla="*/ 1516856 w 1562100"/>
              <a:gd name="connsiteY29" fmla="*/ 88106 h 333375"/>
              <a:gd name="connsiteX30" fmla="*/ 1493043 w 1562100"/>
              <a:gd name="connsiteY30" fmla="*/ 73819 h 333375"/>
              <a:gd name="connsiteX31" fmla="*/ 1431131 w 1562100"/>
              <a:gd name="connsiteY31" fmla="*/ 47625 h 333375"/>
              <a:gd name="connsiteX32" fmla="*/ 1362075 w 1562100"/>
              <a:gd name="connsiteY32" fmla="*/ 23812 h 333375"/>
              <a:gd name="connsiteX33" fmla="*/ 1304925 w 1562100"/>
              <a:gd name="connsiteY33" fmla="*/ 9525 h 333375"/>
              <a:gd name="connsiteX34" fmla="*/ 1252537 w 1562100"/>
              <a:gd name="connsiteY34" fmla="*/ 0 h 333375"/>
              <a:gd name="connsiteX35" fmla="*/ 1243012 w 1562100"/>
              <a:gd name="connsiteY35" fmla="*/ 0 h 333375"/>
              <a:gd name="connsiteX36" fmla="*/ 1145381 w 1562100"/>
              <a:gd name="connsiteY36" fmla="*/ 21431 h 333375"/>
              <a:gd name="connsiteX37" fmla="*/ 902493 w 1562100"/>
              <a:gd name="connsiteY37" fmla="*/ 71437 h 333375"/>
              <a:gd name="connsiteX38" fmla="*/ 797718 w 1562100"/>
              <a:gd name="connsiteY38" fmla="*/ 92869 h 333375"/>
              <a:gd name="connsiteX39" fmla="*/ 590550 w 1562100"/>
              <a:gd name="connsiteY39" fmla="*/ 111919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62100" h="333375">
                <a:moveTo>
                  <a:pt x="590550" y="111919"/>
                </a:moveTo>
                <a:lnTo>
                  <a:pt x="371475" y="147637"/>
                </a:lnTo>
                <a:lnTo>
                  <a:pt x="288131" y="159544"/>
                </a:lnTo>
                <a:lnTo>
                  <a:pt x="192881" y="145256"/>
                </a:lnTo>
                <a:lnTo>
                  <a:pt x="95250" y="123825"/>
                </a:lnTo>
                <a:lnTo>
                  <a:pt x="45243" y="104775"/>
                </a:lnTo>
                <a:lnTo>
                  <a:pt x="26193" y="100012"/>
                </a:lnTo>
                <a:lnTo>
                  <a:pt x="7143" y="104775"/>
                </a:lnTo>
                <a:lnTo>
                  <a:pt x="0" y="121444"/>
                </a:lnTo>
                <a:lnTo>
                  <a:pt x="11906" y="152400"/>
                </a:lnTo>
                <a:lnTo>
                  <a:pt x="38100" y="180975"/>
                </a:lnTo>
                <a:lnTo>
                  <a:pt x="109537" y="238125"/>
                </a:lnTo>
                <a:lnTo>
                  <a:pt x="176212" y="280987"/>
                </a:lnTo>
                <a:lnTo>
                  <a:pt x="242887" y="311944"/>
                </a:lnTo>
                <a:lnTo>
                  <a:pt x="316706" y="330994"/>
                </a:lnTo>
                <a:lnTo>
                  <a:pt x="350043" y="333375"/>
                </a:lnTo>
                <a:lnTo>
                  <a:pt x="395287" y="316706"/>
                </a:lnTo>
                <a:lnTo>
                  <a:pt x="495300" y="290512"/>
                </a:lnTo>
                <a:lnTo>
                  <a:pt x="673893" y="259556"/>
                </a:lnTo>
                <a:lnTo>
                  <a:pt x="871537" y="235744"/>
                </a:lnTo>
                <a:lnTo>
                  <a:pt x="1062037" y="216694"/>
                </a:lnTo>
                <a:lnTo>
                  <a:pt x="1209675" y="209550"/>
                </a:lnTo>
                <a:lnTo>
                  <a:pt x="1352550" y="202406"/>
                </a:lnTo>
                <a:lnTo>
                  <a:pt x="1476375" y="202406"/>
                </a:lnTo>
                <a:lnTo>
                  <a:pt x="1535906" y="202406"/>
                </a:lnTo>
                <a:lnTo>
                  <a:pt x="1554956" y="192881"/>
                </a:lnTo>
                <a:lnTo>
                  <a:pt x="1562100" y="176212"/>
                </a:lnTo>
                <a:lnTo>
                  <a:pt x="1552575" y="145256"/>
                </a:lnTo>
                <a:lnTo>
                  <a:pt x="1535906" y="111919"/>
                </a:lnTo>
                <a:lnTo>
                  <a:pt x="1516856" y="88106"/>
                </a:lnTo>
                <a:lnTo>
                  <a:pt x="1493043" y="73819"/>
                </a:lnTo>
                <a:lnTo>
                  <a:pt x="1431131" y="47625"/>
                </a:lnTo>
                <a:lnTo>
                  <a:pt x="1362075" y="23812"/>
                </a:lnTo>
                <a:lnTo>
                  <a:pt x="1304925" y="9525"/>
                </a:lnTo>
                <a:lnTo>
                  <a:pt x="1252537" y="0"/>
                </a:lnTo>
                <a:lnTo>
                  <a:pt x="1243012" y="0"/>
                </a:lnTo>
                <a:lnTo>
                  <a:pt x="1145381" y="21431"/>
                </a:lnTo>
                <a:lnTo>
                  <a:pt x="902493" y="71437"/>
                </a:lnTo>
                <a:lnTo>
                  <a:pt x="797718" y="92869"/>
                </a:lnTo>
                <a:lnTo>
                  <a:pt x="590550" y="111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9588D224-1285-4D6B-B9A9-684D610744B3}"/>
              </a:ext>
            </a:extLst>
          </p:cNvPr>
          <p:cNvSpPr/>
          <p:nvPr/>
        </p:nvSpPr>
        <p:spPr>
          <a:xfrm>
            <a:off x="6076950" y="3695700"/>
            <a:ext cx="1309688" cy="895350"/>
          </a:xfrm>
          <a:custGeom>
            <a:avLst/>
            <a:gdLst>
              <a:gd name="connsiteX0" fmla="*/ 523875 w 1309688"/>
              <a:gd name="connsiteY0" fmla="*/ 100013 h 895350"/>
              <a:gd name="connsiteX1" fmla="*/ 321469 w 1309688"/>
              <a:gd name="connsiteY1" fmla="*/ 130969 h 895350"/>
              <a:gd name="connsiteX2" fmla="*/ 92869 w 1309688"/>
              <a:gd name="connsiteY2" fmla="*/ 157163 h 895350"/>
              <a:gd name="connsiteX3" fmla="*/ 0 w 1309688"/>
              <a:gd name="connsiteY3" fmla="*/ 190500 h 895350"/>
              <a:gd name="connsiteX4" fmla="*/ 135731 w 1309688"/>
              <a:gd name="connsiteY4" fmla="*/ 292894 h 895350"/>
              <a:gd name="connsiteX5" fmla="*/ 314325 w 1309688"/>
              <a:gd name="connsiteY5" fmla="*/ 273844 h 895350"/>
              <a:gd name="connsiteX6" fmla="*/ 664369 w 1309688"/>
              <a:gd name="connsiteY6" fmla="*/ 226219 h 895350"/>
              <a:gd name="connsiteX7" fmla="*/ 883444 w 1309688"/>
              <a:gd name="connsiteY7" fmla="*/ 188119 h 895350"/>
              <a:gd name="connsiteX8" fmla="*/ 933450 w 1309688"/>
              <a:gd name="connsiteY8" fmla="*/ 180975 h 895350"/>
              <a:gd name="connsiteX9" fmla="*/ 959644 w 1309688"/>
              <a:gd name="connsiteY9" fmla="*/ 185738 h 895350"/>
              <a:gd name="connsiteX10" fmla="*/ 976313 w 1309688"/>
              <a:gd name="connsiteY10" fmla="*/ 195263 h 895350"/>
              <a:gd name="connsiteX11" fmla="*/ 990600 w 1309688"/>
              <a:gd name="connsiteY11" fmla="*/ 209550 h 895350"/>
              <a:gd name="connsiteX12" fmla="*/ 997744 w 1309688"/>
              <a:gd name="connsiteY12" fmla="*/ 230981 h 895350"/>
              <a:gd name="connsiteX13" fmla="*/ 985838 w 1309688"/>
              <a:gd name="connsiteY13" fmla="*/ 328613 h 895350"/>
              <a:gd name="connsiteX14" fmla="*/ 923925 w 1309688"/>
              <a:gd name="connsiteY14" fmla="*/ 678656 h 895350"/>
              <a:gd name="connsiteX15" fmla="*/ 923925 w 1309688"/>
              <a:gd name="connsiteY15" fmla="*/ 864394 h 895350"/>
              <a:gd name="connsiteX16" fmla="*/ 959644 w 1309688"/>
              <a:gd name="connsiteY16" fmla="*/ 890588 h 895350"/>
              <a:gd name="connsiteX17" fmla="*/ 988219 w 1309688"/>
              <a:gd name="connsiteY17" fmla="*/ 895350 h 895350"/>
              <a:gd name="connsiteX18" fmla="*/ 1028700 w 1309688"/>
              <a:gd name="connsiteY18" fmla="*/ 883444 h 895350"/>
              <a:gd name="connsiteX19" fmla="*/ 1054894 w 1309688"/>
              <a:gd name="connsiteY19" fmla="*/ 862013 h 895350"/>
              <a:gd name="connsiteX20" fmla="*/ 1090613 w 1309688"/>
              <a:gd name="connsiteY20" fmla="*/ 821531 h 895350"/>
              <a:gd name="connsiteX21" fmla="*/ 1114425 w 1309688"/>
              <a:gd name="connsiteY21" fmla="*/ 776288 h 895350"/>
              <a:gd name="connsiteX22" fmla="*/ 1164431 w 1309688"/>
              <a:gd name="connsiteY22" fmla="*/ 604838 h 895350"/>
              <a:gd name="connsiteX23" fmla="*/ 1212056 w 1309688"/>
              <a:gd name="connsiteY23" fmla="*/ 402431 h 895350"/>
              <a:gd name="connsiteX24" fmla="*/ 1254919 w 1309688"/>
              <a:gd name="connsiteY24" fmla="*/ 302419 h 895350"/>
              <a:gd name="connsiteX25" fmla="*/ 1278731 w 1309688"/>
              <a:gd name="connsiteY25" fmla="*/ 283369 h 895350"/>
              <a:gd name="connsiteX26" fmla="*/ 1300163 w 1309688"/>
              <a:gd name="connsiteY26" fmla="*/ 266700 h 895350"/>
              <a:gd name="connsiteX27" fmla="*/ 1309688 w 1309688"/>
              <a:gd name="connsiteY27" fmla="*/ 245269 h 895350"/>
              <a:gd name="connsiteX28" fmla="*/ 1309688 w 1309688"/>
              <a:gd name="connsiteY28" fmla="*/ 228600 h 895350"/>
              <a:gd name="connsiteX29" fmla="*/ 1304925 w 1309688"/>
              <a:gd name="connsiteY29" fmla="*/ 209550 h 895350"/>
              <a:gd name="connsiteX30" fmla="*/ 1283494 w 1309688"/>
              <a:gd name="connsiteY30" fmla="*/ 183356 h 895350"/>
              <a:gd name="connsiteX31" fmla="*/ 1185863 w 1309688"/>
              <a:gd name="connsiteY31" fmla="*/ 126206 h 895350"/>
              <a:gd name="connsiteX32" fmla="*/ 1000125 w 1309688"/>
              <a:gd name="connsiteY32" fmla="*/ 9525 h 895350"/>
              <a:gd name="connsiteX33" fmla="*/ 973931 w 1309688"/>
              <a:gd name="connsiteY33" fmla="*/ 0 h 895350"/>
              <a:gd name="connsiteX34" fmla="*/ 952500 w 1309688"/>
              <a:gd name="connsiteY34" fmla="*/ 4763 h 895350"/>
              <a:gd name="connsiteX35" fmla="*/ 907256 w 1309688"/>
              <a:gd name="connsiteY35" fmla="*/ 19050 h 895350"/>
              <a:gd name="connsiteX36" fmla="*/ 671513 w 1309688"/>
              <a:gd name="connsiteY36" fmla="*/ 76200 h 895350"/>
              <a:gd name="connsiteX37" fmla="*/ 523875 w 1309688"/>
              <a:gd name="connsiteY37" fmla="*/ 100013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9688" h="895350">
                <a:moveTo>
                  <a:pt x="523875" y="100013"/>
                </a:moveTo>
                <a:lnTo>
                  <a:pt x="321469" y="130969"/>
                </a:lnTo>
                <a:lnTo>
                  <a:pt x="92869" y="157163"/>
                </a:lnTo>
                <a:lnTo>
                  <a:pt x="0" y="190500"/>
                </a:lnTo>
                <a:lnTo>
                  <a:pt x="135731" y="292894"/>
                </a:lnTo>
                <a:lnTo>
                  <a:pt x="314325" y="273844"/>
                </a:lnTo>
                <a:lnTo>
                  <a:pt x="664369" y="226219"/>
                </a:lnTo>
                <a:lnTo>
                  <a:pt x="883444" y="188119"/>
                </a:lnTo>
                <a:lnTo>
                  <a:pt x="933450" y="180975"/>
                </a:lnTo>
                <a:lnTo>
                  <a:pt x="959644" y="185738"/>
                </a:lnTo>
                <a:lnTo>
                  <a:pt x="976313" y="195263"/>
                </a:lnTo>
                <a:lnTo>
                  <a:pt x="990600" y="209550"/>
                </a:lnTo>
                <a:lnTo>
                  <a:pt x="997744" y="230981"/>
                </a:lnTo>
                <a:lnTo>
                  <a:pt x="985838" y="328613"/>
                </a:lnTo>
                <a:lnTo>
                  <a:pt x="923925" y="678656"/>
                </a:lnTo>
                <a:lnTo>
                  <a:pt x="923925" y="864394"/>
                </a:lnTo>
                <a:lnTo>
                  <a:pt x="959644" y="890588"/>
                </a:lnTo>
                <a:lnTo>
                  <a:pt x="988219" y="895350"/>
                </a:lnTo>
                <a:lnTo>
                  <a:pt x="1028700" y="883444"/>
                </a:lnTo>
                <a:lnTo>
                  <a:pt x="1054894" y="862013"/>
                </a:lnTo>
                <a:lnTo>
                  <a:pt x="1090613" y="821531"/>
                </a:lnTo>
                <a:lnTo>
                  <a:pt x="1114425" y="776288"/>
                </a:lnTo>
                <a:lnTo>
                  <a:pt x="1164431" y="604838"/>
                </a:lnTo>
                <a:lnTo>
                  <a:pt x="1212056" y="402431"/>
                </a:lnTo>
                <a:lnTo>
                  <a:pt x="1254919" y="302419"/>
                </a:lnTo>
                <a:lnTo>
                  <a:pt x="1278731" y="283369"/>
                </a:lnTo>
                <a:lnTo>
                  <a:pt x="1300163" y="266700"/>
                </a:lnTo>
                <a:lnTo>
                  <a:pt x="1309688" y="245269"/>
                </a:lnTo>
                <a:lnTo>
                  <a:pt x="1309688" y="228600"/>
                </a:lnTo>
                <a:lnTo>
                  <a:pt x="1304925" y="209550"/>
                </a:lnTo>
                <a:lnTo>
                  <a:pt x="1283494" y="183356"/>
                </a:lnTo>
                <a:lnTo>
                  <a:pt x="1185863" y="126206"/>
                </a:lnTo>
                <a:lnTo>
                  <a:pt x="1000125" y="9525"/>
                </a:lnTo>
                <a:lnTo>
                  <a:pt x="973931" y="0"/>
                </a:lnTo>
                <a:lnTo>
                  <a:pt x="952500" y="4763"/>
                </a:lnTo>
                <a:lnTo>
                  <a:pt x="907256" y="19050"/>
                </a:lnTo>
                <a:lnTo>
                  <a:pt x="671513" y="76200"/>
                </a:lnTo>
                <a:lnTo>
                  <a:pt x="523875" y="1000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13971734-196D-44BA-BA60-EEAC2B1654A4}"/>
              </a:ext>
            </a:extLst>
          </p:cNvPr>
          <p:cNvSpPr/>
          <p:nvPr/>
        </p:nvSpPr>
        <p:spPr>
          <a:xfrm>
            <a:off x="6145214" y="4344989"/>
            <a:ext cx="1012825" cy="269875"/>
          </a:xfrm>
          <a:custGeom>
            <a:avLst/>
            <a:gdLst>
              <a:gd name="connsiteX0" fmla="*/ 361950 w 1012032"/>
              <a:gd name="connsiteY0" fmla="*/ 80963 h 269082"/>
              <a:gd name="connsiteX1" fmla="*/ 121444 w 1012032"/>
              <a:gd name="connsiteY1" fmla="*/ 109538 h 269082"/>
              <a:gd name="connsiteX2" fmla="*/ 0 w 1012032"/>
              <a:gd name="connsiteY2" fmla="*/ 154782 h 269082"/>
              <a:gd name="connsiteX3" fmla="*/ 133350 w 1012032"/>
              <a:gd name="connsiteY3" fmla="*/ 269082 h 269082"/>
              <a:gd name="connsiteX4" fmla="*/ 347663 w 1012032"/>
              <a:gd name="connsiteY4" fmla="*/ 238125 h 269082"/>
              <a:gd name="connsiteX5" fmla="*/ 635794 w 1012032"/>
              <a:gd name="connsiteY5" fmla="*/ 188119 h 269082"/>
              <a:gd name="connsiteX6" fmla="*/ 695325 w 1012032"/>
              <a:gd name="connsiteY6" fmla="*/ 178594 h 269082"/>
              <a:gd name="connsiteX7" fmla="*/ 733425 w 1012032"/>
              <a:gd name="connsiteY7" fmla="*/ 180975 h 269082"/>
              <a:gd name="connsiteX8" fmla="*/ 785813 w 1012032"/>
              <a:gd name="connsiteY8" fmla="*/ 192882 h 269082"/>
              <a:gd name="connsiteX9" fmla="*/ 821532 w 1012032"/>
              <a:gd name="connsiteY9" fmla="*/ 204788 h 269082"/>
              <a:gd name="connsiteX10" fmla="*/ 876300 w 1012032"/>
              <a:gd name="connsiteY10" fmla="*/ 226219 h 269082"/>
              <a:gd name="connsiteX11" fmla="*/ 1012032 w 1012032"/>
              <a:gd name="connsiteY11" fmla="*/ 95250 h 269082"/>
              <a:gd name="connsiteX12" fmla="*/ 864394 w 1012032"/>
              <a:gd name="connsiteY12" fmla="*/ 0 h 269082"/>
              <a:gd name="connsiteX13" fmla="*/ 609600 w 1012032"/>
              <a:gd name="connsiteY13" fmla="*/ 45244 h 269082"/>
              <a:gd name="connsiteX14" fmla="*/ 361950 w 1012032"/>
              <a:gd name="connsiteY14" fmla="*/ 80963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2032" h="269082">
                <a:moveTo>
                  <a:pt x="361950" y="80963"/>
                </a:moveTo>
                <a:lnTo>
                  <a:pt x="121444" y="109538"/>
                </a:lnTo>
                <a:lnTo>
                  <a:pt x="0" y="154782"/>
                </a:lnTo>
                <a:lnTo>
                  <a:pt x="133350" y="269082"/>
                </a:lnTo>
                <a:lnTo>
                  <a:pt x="347663" y="238125"/>
                </a:lnTo>
                <a:lnTo>
                  <a:pt x="635794" y="188119"/>
                </a:lnTo>
                <a:lnTo>
                  <a:pt x="695325" y="178594"/>
                </a:lnTo>
                <a:lnTo>
                  <a:pt x="733425" y="180975"/>
                </a:lnTo>
                <a:lnTo>
                  <a:pt x="785813" y="192882"/>
                </a:lnTo>
                <a:lnTo>
                  <a:pt x="821532" y="204788"/>
                </a:lnTo>
                <a:lnTo>
                  <a:pt x="876300" y="226219"/>
                </a:lnTo>
                <a:lnTo>
                  <a:pt x="1012032" y="95250"/>
                </a:lnTo>
                <a:lnTo>
                  <a:pt x="864394" y="0"/>
                </a:lnTo>
                <a:lnTo>
                  <a:pt x="609600" y="45244"/>
                </a:lnTo>
                <a:lnTo>
                  <a:pt x="361950" y="809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4101A1BC-0E37-4B26-96D5-55DA873CDF62}"/>
              </a:ext>
            </a:extLst>
          </p:cNvPr>
          <p:cNvSpPr/>
          <p:nvPr/>
        </p:nvSpPr>
        <p:spPr>
          <a:xfrm>
            <a:off x="3824288" y="4605338"/>
            <a:ext cx="1016000" cy="641350"/>
          </a:xfrm>
          <a:custGeom>
            <a:avLst/>
            <a:gdLst>
              <a:gd name="connsiteX0" fmla="*/ 509587 w 1016793"/>
              <a:gd name="connsiteY0" fmla="*/ 314325 h 640556"/>
              <a:gd name="connsiteX1" fmla="*/ 683418 w 1016793"/>
              <a:gd name="connsiteY1" fmla="*/ 204787 h 640556"/>
              <a:gd name="connsiteX2" fmla="*/ 740568 w 1016793"/>
              <a:gd name="connsiteY2" fmla="*/ 173831 h 640556"/>
              <a:gd name="connsiteX3" fmla="*/ 778668 w 1016793"/>
              <a:gd name="connsiteY3" fmla="*/ 145256 h 640556"/>
              <a:gd name="connsiteX4" fmla="*/ 790575 w 1016793"/>
              <a:gd name="connsiteY4" fmla="*/ 128587 h 640556"/>
              <a:gd name="connsiteX5" fmla="*/ 795337 w 1016793"/>
              <a:gd name="connsiteY5" fmla="*/ 109537 h 640556"/>
              <a:gd name="connsiteX6" fmla="*/ 795337 w 1016793"/>
              <a:gd name="connsiteY6" fmla="*/ 73818 h 640556"/>
              <a:gd name="connsiteX7" fmla="*/ 769143 w 1016793"/>
              <a:gd name="connsiteY7" fmla="*/ 0 h 640556"/>
              <a:gd name="connsiteX8" fmla="*/ 1016793 w 1016793"/>
              <a:gd name="connsiteY8" fmla="*/ 321468 h 640556"/>
              <a:gd name="connsiteX9" fmla="*/ 954881 w 1016793"/>
              <a:gd name="connsiteY9" fmla="*/ 326231 h 640556"/>
              <a:gd name="connsiteX10" fmla="*/ 888206 w 1016793"/>
              <a:gd name="connsiteY10" fmla="*/ 321468 h 640556"/>
              <a:gd name="connsiteX11" fmla="*/ 831056 w 1016793"/>
              <a:gd name="connsiteY11" fmla="*/ 326231 h 640556"/>
              <a:gd name="connsiteX12" fmla="*/ 785812 w 1016793"/>
              <a:gd name="connsiteY12" fmla="*/ 333375 h 640556"/>
              <a:gd name="connsiteX13" fmla="*/ 719137 w 1016793"/>
              <a:gd name="connsiteY13" fmla="*/ 357187 h 640556"/>
              <a:gd name="connsiteX14" fmla="*/ 535781 w 1016793"/>
              <a:gd name="connsiteY14" fmla="*/ 447675 h 640556"/>
              <a:gd name="connsiteX15" fmla="*/ 269081 w 1016793"/>
              <a:gd name="connsiteY15" fmla="*/ 573881 h 640556"/>
              <a:gd name="connsiteX16" fmla="*/ 133350 w 1016793"/>
              <a:gd name="connsiteY16" fmla="*/ 640556 h 640556"/>
              <a:gd name="connsiteX17" fmla="*/ 0 w 1016793"/>
              <a:gd name="connsiteY17" fmla="*/ 640556 h 640556"/>
              <a:gd name="connsiteX18" fmla="*/ 19050 w 1016793"/>
              <a:gd name="connsiteY18" fmla="*/ 616743 h 640556"/>
              <a:gd name="connsiteX19" fmla="*/ 52387 w 1016793"/>
              <a:gd name="connsiteY19" fmla="*/ 588168 h 640556"/>
              <a:gd name="connsiteX20" fmla="*/ 88106 w 1016793"/>
              <a:gd name="connsiteY20" fmla="*/ 569118 h 640556"/>
              <a:gd name="connsiteX21" fmla="*/ 145256 w 1016793"/>
              <a:gd name="connsiteY21" fmla="*/ 542925 h 640556"/>
              <a:gd name="connsiteX22" fmla="*/ 509587 w 1016793"/>
              <a:gd name="connsiteY22" fmla="*/ 314325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6793" h="640556">
                <a:moveTo>
                  <a:pt x="509587" y="314325"/>
                </a:moveTo>
                <a:lnTo>
                  <a:pt x="683418" y="204787"/>
                </a:lnTo>
                <a:lnTo>
                  <a:pt x="740568" y="173831"/>
                </a:lnTo>
                <a:lnTo>
                  <a:pt x="778668" y="145256"/>
                </a:lnTo>
                <a:lnTo>
                  <a:pt x="790575" y="128587"/>
                </a:lnTo>
                <a:lnTo>
                  <a:pt x="795337" y="109537"/>
                </a:lnTo>
                <a:lnTo>
                  <a:pt x="795337" y="73818"/>
                </a:lnTo>
                <a:lnTo>
                  <a:pt x="769143" y="0"/>
                </a:lnTo>
                <a:lnTo>
                  <a:pt x="1016793" y="321468"/>
                </a:lnTo>
                <a:lnTo>
                  <a:pt x="954881" y="326231"/>
                </a:lnTo>
                <a:lnTo>
                  <a:pt x="888206" y="321468"/>
                </a:lnTo>
                <a:lnTo>
                  <a:pt x="831056" y="326231"/>
                </a:lnTo>
                <a:lnTo>
                  <a:pt x="785812" y="333375"/>
                </a:lnTo>
                <a:lnTo>
                  <a:pt x="719137" y="357187"/>
                </a:lnTo>
                <a:lnTo>
                  <a:pt x="535781" y="447675"/>
                </a:lnTo>
                <a:lnTo>
                  <a:pt x="269081" y="573881"/>
                </a:lnTo>
                <a:lnTo>
                  <a:pt x="133350" y="640556"/>
                </a:lnTo>
                <a:lnTo>
                  <a:pt x="0" y="640556"/>
                </a:lnTo>
                <a:lnTo>
                  <a:pt x="19050" y="616743"/>
                </a:lnTo>
                <a:lnTo>
                  <a:pt x="52387" y="588168"/>
                </a:lnTo>
                <a:lnTo>
                  <a:pt x="88106" y="569118"/>
                </a:lnTo>
                <a:lnTo>
                  <a:pt x="145256" y="542925"/>
                </a:lnTo>
                <a:lnTo>
                  <a:pt x="509587" y="3143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77184F87-BEE9-4762-820B-46AAEC40B955}"/>
              </a:ext>
            </a:extLst>
          </p:cNvPr>
          <p:cNvSpPr/>
          <p:nvPr/>
        </p:nvSpPr>
        <p:spPr>
          <a:xfrm>
            <a:off x="3768725" y="5170489"/>
            <a:ext cx="4730750" cy="827087"/>
          </a:xfrm>
          <a:custGeom>
            <a:avLst/>
            <a:gdLst>
              <a:gd name="connsiteX0" fmla="*/ 4404360 w 4732020"/>
              <a:gd name="connsiteY0" fmla="*/ 601980 h 826770"/>
              <a:gd name="connsiteX1" fmla="*/ 4686300 w 4732020"/>
              <a:gd name="connsiteY1" fmla="*/ 472440 h 826770"/>
              <a:gd name="connsiteX2" fmla="*/ 4728210 w 4732020"/>
              <a:gd name="connsiteY2" fmla="*/ 449580 h 826770"/>
              <a:gd name="connsiteX3" fmla="*/ 4732020 w 4732020"/>
              <a:gd name="connsiteY3" fmla="*/ 434340 h 826770"/>
              <a:gd name="connsiteX4" fmla="*/ 4724400 w 4732020"/>
              <a:gd name="connsiteY4" fmla="*/ 422910 h 826770"/>
              <a:gd name="connsiteX5" fmla="*/ 4693920 w 4732020"/>
              <a:gd name="connsiteY5" fmla="*/ 407670 h 826770"/>
              <a:gd name="connsiteX6" fmla="*/ 4434840 w 4732020"/>
              <a:gd name="connsiteY6" fmla="*/ 430530 h 826770"/>
              <a:gd name="connsiteX7" fmla="*/ 4088130 w 4732020"/>
              <a:gd name="connsiteY7" fmla="*/ 449580 h 826770"/>
              <a:gd name="connsiteX8" fmla="*/ 3878580 w 4732020"/>
              <a:gd name="connsiteY8" fmla="*/ 449580 h 826770"/>
              <a:gd name="connsiteX9" fmla="*/ 3509010 w 4732020"/>
              <a:gd name="connsiteY9" fmla="*/ 426720 h 826770"/>
              <a:gd name="connsiteX10" fmla="*/ 3078480 w 4732020"/>
              <a:gd name="connsiteY10" fmla="*/ 377190 h 826770"/>
              <a:gd name="connsiteX11" fmla="*/ 2533650 w 4732020"/>
              <a:gd name="connsiteY11" fmla="*/ 289560 h 826770"/>
              <a:gd name="connsiteX12" fmla="*/ 2194560 w 4732020"/>
              <a:gd name="connsiteY12" fmla="*/ 228600 h 826770"/>
              <a:gd name="connsiteX13" fmla="*/ 1847850 w 4732020"/>
              <a:gd name="connsiteY13" fmla="*/ 171450 h 826770"/>
              <a:gd name="connsiteX14" fmla="*/ 1428750 w 4732020"/>
              <a:gd name="connsiteY14" fmla="*/ 99060 h 826770"/>
              <a:gd name="connsiteX15" fmla="*/ 1226820 w 4732020"/>
              <a:gd name="connsiteY15" fmla="*/ 72390 h 826770"/>
              <a:gd name="connsiteX16" fmla="*/ 1070610 w 4732020"/>
              <a:gd name="connsiteY16" fmla="*/ 64770 h 826770"/>
              <a:gd name="connsiteX17" fmla="*/ 933450 w 4732020"/>
              <a:gd name="connsiteY17" fmla="*/ 49530 h 826770"/>
              <a:gd name="connsiteX18" fmla="*/ 739140 w 4732020"/>
              <a:gd name="connsiteY18" fmla="*/ 49530 h 826770"/>
              <a:gd name="connsiteX19" fmla="*/ 502920 w 4732020"/>
              <a:gd name="connsiteY19" fmla="*/ 57150 h 826770"/>
              <a:gd name="connsiteX20" fmla="*/ 350520 w 4732020"/>
              <a:gd name="connsiteY20" fmla="*/ 60960 h 826770"/>
              <a:gd name="connsiteX21" fmla="*/ 266700 w 4732020"/>
              <a:gd name="connsiteY21" fmla="*/ 60960 h 826770"/>
              <a:gd name="connsiteX22" fmla="*/ 266700 w 4732020"/>
              <a:gd name="connsiteY22" fmla="*/ 45720 h 826770"/>
              <a:gd name="connsiteX23" fmla="*/ 289560 w 4732020"/>
              <a:gd name="connsiteY23" fmla="*/ 0 h 826770"/>
              <a:gd name="connsiteX24" fmla="*/ 95250 w 4732020"/>
              <a:gd name="connsiteY24" fmla="*/ 38100 h 826770"/>
              <a:gd name="connsiteX25" fmla="*/ 41910 w 4732020"/>
              <a:gd name="connsiteY25" fmla="*/ 83820 h 826770"/>
              <a:gd name="connsiteX26" fmla="*/ 15240 w 4732020"/>
              <a:gd name="connsiteY26" fmla="*/ 144780 h 826770"/>
              <a:gd name="connsiteX27" fmla="*/ 0 w 4732020"/>
              <a:gd name="connsiteY27" fmla="*/ 198120 h 826770"/>
              <a:gd name="connsiteX28" fmla="*/ 0 w 4732020"/>
              <a:gd name="connsiteY28" fmla="*/ 255270 h 826770"/>
              <a:gd name="connsiteX29" fmla="*/ 15240 w 4732020"/>
              <a:gd name="connsiteY29" fmla="*/ 289560 h 826770"/>
              <a:gd name="connsiteX30" fmla="*/ 26670 w 4732020"/>
              <a:gd name="connsiteY30" fmla="*/ 300990 h 826770"/>
              <a:gd name="connsiteX31" fmla="*/ 45720 w 4732020"/>
              <a:gd name="connsiteY31" fmla="*/ 300990 h 826770"/>
              <a:gd name="connsiteX32" fmla="*/ 144780 w 4732020"/>
              <a:gd name="connsiteY32" fmla="*/ 266700 h 826770"/>
              <a:gd name="connsiteX33" fmla="*/ 327660 w 4732020"/>
              <a:gd name="connsiteY33" fmla="*/ 217170 h 826770"/>
              <a:gd name="connsiteX34" fmla="*/ 533400 w 4732020"/>
              <a:gd name="connsiteY34" fmla="*/ 186690 h 826770"/>
              <a:gd name="connsiteX35" fmla="*/ 701040 w 4732020"/>
              <a:gd name="connsiteY35" fmla="*/ 179070 h 826770"/>
              <a:gd name="connsiteX36" fmla="*/ 922020 w 4732020"/>
              <a:gd name="connsiteY36" fmla="*/ 190500 h 826770"/>
              <a:gd name="connsiteX37" fmla="*/ 1120140 w 4732020"/>
              <a:gd name="connsiteY37" fmla="*/ 205740 h 826770"/>
              <a:gd name="connsiteX38" fmla="*/ 1360170 w 4732020"/>
              <a:gd name="connsiteY38" fmla="*/ 236220 h 826770"/>
              <a:gd name="connsiteX39" fmla="*/ 1653540 w 4732020"/>
              <a:gd name="connsiteY39" fmla="*/ 300990 h 826770"/>
              <a:gd name="connsiteX40" fmla="*/ 1828800 w 4732020"/>
              <a:gd name="connsiteY40" fmla="*/ 342900 h 826770"/>
              <a:gd name="connsiteX41" fmla="*/ 2171700 w 4732020"/>
              <a:gd name="connsiteY41" fmla="*/ 434340 h 826770"/>
              <a:gd name="connsiteX42" fmla="*/ 2468880 w 4732020"/>
              <a:gd name="connsiteY42" fmla="*/ 514350 h 826770"/>
              <a:gd name="connsiteX43" fmla="*/ 2766060 w 4732020"/>
              <a:gd name="connsiteY43" fmla="*/ 586740 h 826770"/>
              <a:gd name="connsiteX44" fmla="*/ 3078480 w 4732020"/>
              <a:gd name="connsiteY44" fmla="*/ 662940 h 826770"/>
              <a:gd name="connsiteX45" fmla="*/ 3329940 w 4732020"/>
              <a:gd name="connsiteY45" fmla="*/ 723900 h 826770"/>
              <a:gd name="connsiteX46" fmla="*/ 3623310 w 4732020"/>
              <a:gd name="connsiteY46" fmla="*/ 788670 h 826770"/>
              <a:gd name="connsiteX47" fmla="*/ 3829050 w 4732020"/>
              <a:gd name="connsiteY47" fmla="*/ 822960 h 826770"/>
              <a:gd name="connsiteX48" fmla="*/ 3886200 w 4732020"/>
              <a:gd name="connsiteY48" fmla="*/ 826770 h 826770"/>
              <a:gd name="connsiteX49" fmla="*/ 3947160 w 4732020"/>
              <a:gd name="connsiteY49" fmla="*/ 800100 h 826770"/>
              <a:gd name="connsiteX50" fmla="*/ 4133850 w 4732020"/>
              <a:gd name="connsiteY50" fmla="*/ 716280 h 826770"/>
              <a:gd name="connsiteX51" fmla="*/ 4404360 w 4732020"/>
              <a:gd name="connsiteY51" fmla="*/ 601980 h 82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32020" h="826770">
                <a:moveTo>
                  <a:pt x="4404360" y="601980"/>
                </a:moveTo>
                <a:lnTo>
                  <a:pt x="4686300" y="472440"/>
                </a:lnTo>
                <a:lnTo>
                  <a:pt x="4728210" y="449580"/>
                </a:lnTo>
                <a:lnTo>
                  <a:pt x="4732020" y="434340"/>
                </a:lnTo>
                <a:lnTo>
                  <a:pt x="4724400" y="422910"/>
                </a:lnTo>
                <a:lnTo>
                  <a:pt x="4693920" y="407670"/>
                </a:lnTo>
                <a:lnTo>
                  <a:pt x="4434840" y="430530"/>
                </a:lnTo>
                <a:lnTo>
                  <a:pt x="4088130" y="449580"/>
                </a:lnTo>
                <a:lnTo>
                  <a:pt x="3878580" y="449580"/>
                </a:lnTo>
                <a:lnTo>
                  <a:pt x="3509010" y="426720"/>
                </a:lnTo>
                <a:lnTo>
                  <a:pt x="3078480" y="377190"/>
                </a:lnTo>
                <a:lnTo>
                  <a:pt x="2533650" y="289560"/>
                </a:lnTo>
                <a:lnTo>
                  <a:pt x="2194560" y="228600"/>
                </a:lnTo>
                <a:lnTo>
                  <a:pt x="1847850" y="171450"/>
                </a:lnTo>
                <a:lnTo>
                  <a:pt x="1428750" y="99060"/>
                </a:lnTo>
                <a:lnTo>
                  <a:pt x="1226820" y="72390"/>
                </a:lnTo>
                <a:lnTo>
                  <a:pt x="1070610" y="64770"/>
                </a:lnTo>
                <a:lnTo>
                  <a:pt x="933450" y="49530"/>
                </a:lnTo>
                <a:lnTo>
                  <a:pt x="739140" y="49530"/>
                </a:lnTo>
                <a:lnTo>
                  <a:pt x="502920" y="57150"/>
                </a:lnTo>
                <a:lnTo>
                  <a:pt x="350520" y="60960"/>
                </a:lnTo>
                <a:lnTo>
                  <a:pt x="266700" y="60960"/>
                </a:lnTo>
                <a:lnTo>
                  <a:pt x="266700" y="45720"/>
                </a:lnTo>
                <a:lnTo>
                  <a:pt x="289560" y="0"/>
                </a:lnTo>
                <a:lnTo>
                  <a:pt x="95250" y="38100"/>
                </a:lnTo>
                <a:lnTo>
                  <a:pt x="41910" y="83820"/>
                </a:lnTo>
                <a:lnTo>
                  <a:pt x="15240" y="144780"/>
                </a:lnTo>
                <a:lnTo>
                  <a:pt x="0" y="198120"/>
                </a:lnTo>
                <a:lnTo>
                  <a:pt x="0" y="255270"/>
                </a:lnTo>
                <a:lnTo>
                  <a:pt x="15240" y="289560"/>
                </a:lnTo>
                <a:lnTo>
                  <a:pt x="26670" y="300990"/>
                </a:lnTo>
                <a:lnTo>
                  <a:pt x="45720" y="300990"/>
                </a:lnTo>
                <a:lnTo>
                  <a:pt x="144780" y="266700"/>
                </a:lnTo>
                <a:lnTo>
                  <a:pt x="327660" y="217170"/>
                </a:lnTo>
                <a:lnTo>
                  <a:pt x="533400" y="186690"/>
                </a:lnTo>
                <a:lnTo>
                  <a:pt x="701040" y="179070"/>
                </a:lnTo>
                <a:lnTo>
                  <a:pt x="922020" y="190500"/>
                </a:lnTo>
                <a:lnTo>
                  <a:pt x="1120140" y="205740"/>
                </a:lnTo>
                <a:lnTo>
                  <a:pt x="1360170" y="236220"/>
                </a:lnTo>
                <a:lnTo>
                  <a:pt x="1653540" y="300990"/>
                </a:lnTo>
                <a:lnTo>
                  <a:pt x="1828800" y="342900"/>
                </a:lnTo>
                <a:lnTo>
                  <a:pt x="2171700" y="434340"/>
                </a:lnTo>
                <a:lnTo>
                  <a:pt x="2468880" y="514350"/>
                </a:lnTo>
                <a:lnTo>
                  <a:pt x="2766060" y="586740"/>
                </a:lnTo>
                <a:lnTo>
                  <a:pt x="3078480" y="662940"/>
                </a:lnTo>
                <a:lnTo>
                  <a:pt x="3329940" y="723900"/>
                </a:lnTo>
                <a:lnTo>
                  <a:pt x="3623310" y="788670"/>
                </a:lnTo>
                <a:lnTo>
                  <a:pt x="3829050" y="822960"/>
                </a:lnTo>
                <a:lnTo>
                  <a:pt x="3886200" y="826770"/>
                </a:lnTo>
                <a:lnTo>
                  <a:pt x="3947160" y="800100"/>
                </a:lnTo>
                <a:lnTo>
                  <a:pt x="4133850" y="716280"/>
                </a:lnTo>
                <a:lnTo>
                  <a:pt x="4404360" y="60198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55F443A-6ECC-4D3F-8537-BBA40E0C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66" y="1626365"/>
            <a:ext cx="4797968" cy="437121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C5AE961-EC8C-46BA-8CE7-B43B8A955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425" y="1626365"/>
            <a:ext cx="4804064" cy="43712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51" grpId="0" animBg="1"/>
      <p:bldP spid="154" grpId="0" animBg="1"/>
      <p:bldP spid="157" grpId="0" animBg="1"/>
      <p:bldP spid="158" grpId="0" animBg="1"/>
      <p:bldP spid="149" grpId="0" animBg="1"/>
      <p:bldP spid="150" grpId="0" animBg="1"/>
      <p:bldP spid="153" grpId="0" animBg="1"/>
      <p:bldP spid="152" grpId="0" animBg="1"/>
      <p:bldP spid="155" grpId="0" animBg="1"/>
      <p:bldP spid="156" grpId="0" animBg="1"/>
      <p:bldP spid="159" grpId="0" animBg="1"/>
      <p:bldP spid="16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C830BC-495B-4440-AA57-A6DF174E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016" y="1243394"/>
            <a:ext cx="4797968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7191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0BC9F949-2723-4528-A922-1CECA7189BE4}"/>
              </a:ext>
            </a:extLst>
          </p:cNvPr>
          <p:cNvSpPr/>
          <p:nvPr/>
        </p:nvSpPr>
        <p:spPr>
          <a:xfrm>
            <a:off x="4900613" y="1392239"/>
            <a:ext cx="1955800" cy="695325"/>
          </a:xfrm>
          <a:custGeom>
            <a:avLst/>
            <a:gdLst>
              <a:gd name="connsiteX0" fmla="*/ 1185862 w 1955006"/>
              <a:gd name="connsiteY0" fmla="*/ 319584 h 695821"/>
              <a:gd name="connsiteX1" fmla="*/ 1290637 w 1955006"/>
              <a:gd name="connsiteY1" fmla="*/ 286246 h 695821"/>
              <a:gd name="connsiteX2" fmla="*/ 1404937 w 1955006"/>
              <a:gd name="connsiteY2" fmla="*/ 238621 h 695821"/>
              <a:gd name="connsiteX3" fmla="*/ 1483518 w 1955006"/>
              <a:gd name="connsiteY3" fmla="*/ 190996 h 695821"/>
              <a:gd name="connsiteX4" fmla="*/ 1504950 w 1955006"/>
              <a:gd name="connsiteY4" fmla="*/ 167184 h 695821"/>
              <a:gd name="connsiteX5" fmla="*/ 1493043 w 1955006"/>
              <a:gd name="connsiteY5" fmla="*/ 140990 h 695821"/>
              <a:gd name="connsiteX6" fmla="*/ 1459706 w 1955006"/>
              <a:gd name="connsiteY6" fmla="*/ 81459 h 695821"/>
              <a:gd name="connsiteX7" fmla="*/ 1443037 w 1955006"/>
              <a:gd name="connsiteY7" fmla="*/ 36215 h 695821"/>
              <a:gd name="connsiteX8" fmla="*/ 1445418 w 1955006"/>
              <a:gd name="connsiteY8" fmla="*/ 10021 h 695821"/>
              <a:gd name="connsiteX9" fmla="*/ 1459706 w 1955006"/>
              <a:gd name="connsiteY9" fmla="*/ 496 h 695821"/>
              <a:gd name="connsiteX10" fmla="*/ 1514475 w 1955006"/>
              <a:gd name="connsiteY10" fmla="*/ 10021 h 695821"/>
              <a:gd name="connsiteX11" fmla="*/ 1600200 w 1955006"/>
              <a:gd name="connsiteY11" fmla="*/ 33834 h 695821"/>
              <a:gd name="connsiteX12" fmla="*/ 1704975 w 1955006"/>
              <a:gd name="connsiteY12" fmla="*/ 79078 h 695821"/>
              <a:gd name="connsiteX13" fmla="*/ 1831181 w 1955006"/>
              <a:gd name="connsiteY13" fmla="*/ 152896 h 695821"/>
              <a:gd name="connsiteX14" fmla="*/ 1916906 w 1955006"/>
              <a:gd name="connsiteY14" fmla="*/ 217190 h 695821"/>
              <a:gd name="connsiteX15" fmla="*/ 1940718 w 1955006"/>
              <a:gd name="connsiteY15" fmla="*/ 241003 h 695821"/>
              <a:gd name="connsiteX16" fmla="*/ 1947862 w 1955006"/>
              <a:gd name="connsiteY16" fmla="*/ 257671 h 695821"/>
              <a:gd name="connsiteX17" fmla="*/ 1955006 w 1955006"/>
              <a:gd name="connsiteY17" fmla="*/ 279103 h 695821"/>
              <a:gd name="connsiteX18" fmla="*/ 1950243 w 1955006"/>
              <a:gd name="connsiteY18" fmla="*/ 307678 h 695821"/>
              <a:gd name="connsiteX19" fmla="*/ 1938337 w 1955006"/>
              <a:gd name="connsiteY19" fmla="*/ 324346 h 695821"/>
              <a:gd name="connsiteX20" fmla="*/ 1876425 w 1955006"/>
              <a:gd name="connsiteY20" fmla="*/ 348159 h 695821"/>
              <a:gd name="connsiteX21" fmla="*/ 1652587 w 1955006"/>
              <a:gd name="connsiteY21" fmla="*/ 419596 h 695821"/>
              <a:gd name="connsiteX22" fmla="*/ 1300162 w 1955006"/>
              <a:gd name="connsiteY22" fmla="*/ 517228 h 695821"/>
              <a:gd name="connsiteX23" fmla="*/ 1092993 w 1955006"/>
              <a:gd name="connsiteY23" fmla="*/ 571996 h 695821"/>
              <a:gd name="connsiteX24" fmla="*/ 921543 w 1955006"/>
              <a:gd name="connsiteY24" fmla="*/ 607715 h 695821"/>
              <a:gd name="connsiteX25" fmla="*/ 609600 w 1955006"/>
              <a:gd name="connsiteY25" fmla="*/ 655340 h 695821"/>
              <a:gd name="connsiteX26" fmla="*/ 307181 w 1955006"/>
              <a:gd name="connsiteY26" fmla="*/ 683915 h 695821"/>
              <a:gd name="connsiteX27" fmla="*/ 114300 w 1955006"/>
              <a:gd name="connsiteY27" fmla="*/ 695821 h 695821"/>
              <a:gd name="connsiteX28" fmla="*/ 33337 w 1955006"/>
              <a:gd name="connsiteY28" fmla="*/ 695821 h 695821"/>
              <a:gd name="connsiteX29" fmla="*/ 14287 w 1955006"/>
              <a:gd name="connsiteY29" fmla="*/ 686296 h 695821"/>
              <a:gd name="connsiteX30" fmla="*/ 0 w 1955006"/>
              <a:gd name="connsiteY30" fmla="*/ 672009 h 695821"/>
              <a:gd name="connsiteX31" fmla="*/ 9525 w 1955006"/>
              <a:gd name="connsiteY31" fmla="*/ 652959 h 695821"/>
              <a:gd name="connsiteX32" fmla="*/ 30956 w 1955006"/>
              <a:gd name="connsiteY32" fmla="*/ 636290 h 695821"/>
              <a:gd name="connsiteX33" fmla="*/ 80962 w 1955006"/>
              <a:gd name="connsiteY33" fmla="*/ 619621 h 695821"/>
              <a:gd name="connsiteX34" fmla="*/ 338137 w 1955006"/>
              <a:gd name="connsiteY34" fmla="*/ 569615 h 695821"/>
              <a:gd name="connsiteX35" fmla="*/ 697706 w 1955006"/>
              <a:gd name="connsiteY35" fmla="*/ 479128 h 695821"/>
              <a:gd name="connsiteX36" fmla="*/ 1062037 w 1955006"/>
              <a:gd name="connsiteY36" fmla="*/ 367209 h 695821"/>
              <a:gd name="connsiteX37" fmla="*/ 1185862 w 1955006"/>
              <a:gd name="connsiteY37" fmla="*/ 319584 h 69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55006" h="695821">
                <a:moveTo>
                  <a:pt x="1185862" y="319584"/>
                </a:moveTo>
                <a:lnTo>
                  <a:pt x="1290637" y="286246"/>
                </a:lnTo>
                <a:lnTo>
                  <a:pt x="1404937" y="238621"/>
                </a:lnTo>
                <a:lnTo>
                  <a:pt x="1483518" y="190996"/>
                </a:lnTo>
                <a:lnTo>
                  <a:pt x="1504950" y="167184"/>
                </a:lnTo>
                <a:lnTo>
                  <a:pt x="1493043" y="140990"/>
                </a:lnTo>
                <a:lnTo>
                  <a:pt x="1459706" y="81459"/>
                </a:lnTo>
                <a:lnTo>
                  <a:pt x="1443037" y="36215"/>
                </a:lnTo>
                <a:lnTo>
                  <a:pt x="1445418" y="10021"/>
                </a:lnTo>
                <a:cubicBezTo>
                  <a:pt x="1457945" y="0"/>
                  <a:pt x="1452242" y="496"/>
                  <a:pt x="1459706" y="496"/>
                </a:cubicBezTo>
                <a:lnTo>
                  <a:pt x="1514475" y="10021"/>
                </a:lnTo>
                <a:lnTo>
                  <a:pt x="1600200" y="33834"/>
                </a:lnTo>
                <a:lnTo>
                  <a:pt x="1704975" y="79078"/>
                </a:lnTo>
                <a:lnTo>
                  <a:pt x="1831181" y="152896"/>
                </a:lnTo>
                <a:lnTo>
                  <a:pt x="1916906" y="217190"/>
                </a:lnTo>
                <a:lnTo>
                  <a:pt x="1940718" y="241003"/>
                </a:lnTo>
                <a:lnTo>
                  <a:pt x="1947862" y="257671"/>
                </a:lnTo>
                <a:lnTo>
                  <a:pt x="1955006" y="279103"/>
                </a:lnTo>
                <a:lnTo>
                  <a:pt x="1950243" y="307678"/>
                </a:lnTo>
                <a:lnTo>
                  <a:pt x="1938337" y="324346"/>
                </a:lnTo>
                <a:lnTo>
                  <a:pt x="1876425" y="348159"/>
                </a:lnTo>
                <a:lnTo>
                  <a:pt x="1652587" y="419596"/>
                </a:lnTo>
                <a:lnTo>
                  <a:pt x="1300162" y="517228"/>
                </a:lnTo>
                <a:lnTo>
                  <a:pt x="1092993" y="571996"/>
                </a:lnTo>
                <a:lnTo>
                  <a:pt x="921543" y="607715"/>
                </a:lnTo>
                <a:lnTo>
                  <a:pt x="609600" y="655340"/>
                </a:lnTo>
                <a:lnTo>
                  <a:pt x="307181" y="683915"/>
                </a:lnTo>
                <a:lnTo>
                  <a:pt x="114300" y="695821"/>
                </a:lnTo>
                <a:lnTo>
                  <a:pt x="33337" y="695821"/>
                </a:lnTo>
                <a:lnTo>
                  <a:pt x="14287" y="686296"/>
                </a:lnTo>
                <a:lnTo>
                  <a:pt x="0" y="672009"/>
                </a:lnTo>
                <a:lnTo>
                  <a:pt x="9525" y="652959"/>
                </a:lnTo>
                <a:lnTo>
                  <a:pt x="30956" y="636290"/>
                </a:lnTo>
                <a:lnTo>
                  <a:pt x="80962" y="619621"/>
                </a:lnTo>
                <a:lnTo>
                  <a:pt x="338137" y="569615"/>
                </a:lnTo>
                <a:lnTo>
                  <a:pt x="697706" y="479128"/>
                </a:lnTo>
                <a:lnTo>
                  <a:pt x="1062037" y="367209"/>
                </a:lnTo>
                <a:lnTo>
                  <a:pt x="1185862" y="31958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D12F91D5-254F-42AB-9941-F43007BE2AA2}"/>
              </a:ext>
            </a:extLst>
          </p:cNvPr>
          <p:cNvSpPr/>
          <p:nvPr/>
        </p:nvSpPr>
        <p:spPr>
          <a:xfrm>
            <a:off x="4786313" y="2281239"/>
            <a:ext cx="647700" cy="434975"/>
          </a:xfrm>
          <a:custGeom>
            <a:avLst/>
            <a:gdLst>
              <a:gd name="connsiteX0" fmla="*/ 431006 w 647700"/>
              <a:gd name="connsiteY0" fmla="*/ 133350 h 435768"/>
              <a:gd name="connsiteX1" fmla="*/ 485775 w 647700"/>
              <a:gd name="connsiteY1" fmla="*/ 154781 h 435768"/>
              <a:gd name="connsiteX2" fmla="*/ 509587 w 647700"/>
              <a:gd name="connsiteY2" fmla="*/ 169068 h 435768"/>
              <a:gd name="connsiteX3" fmla="*/ 542925 w 647700"/>
              <a:gd name="connsiteY3" fmla="*/ 200025 h 435768"/>
              <a:gd name="connsiteX4" fmla="*/ 609600 w 647700"/>
              <a:gd name="connsiteY4" fmla="*/ 285750 h 435768"/>
              <a:gd name="connsiteX5" fmla="*/ 642937 w 647700"/>
              <a:gd name="connsiteY5" fmla="*/ 340518 h 435768"/>
              <a:gd name="connsiteX6" fmla="*/ 647700 w 647700"/>
              <a:gd name="connsiteY6" fmla="*/ 359568 h 435768"/>
              <a:gd name="connsiteX7" fmla="*/ 645318 w 647700"/>
              <a:gd name="connsiteY7" fmla="*/ 383381 h 435768"/>
              <a:gd name="connsiteX8" fmla="*/ 626268 w 647700"/>
              <a:gd name="connsiteY8" fmla="*/ 414337 h 435768"/>
              <a:gd name="connsiteX9" fmla="*/ 592931 w 647700"/>
              <a:gd name="connsiteY9" fmla="*/ 433387 h 435768"/>
              <a:gd name="connsiteX10" fmla="*/ 557212 w 647700"/>
              <a:gd name="connsiteY10" fmla="*/ 435768 h 435768"/>
              <a:gd name="connsiteX11" fmla="*/ 483393 w 647700"/>
              <a:gd name="connsiteY11" fmla="*/ 433387 h 435768"/>
              <a:gd name="connsiteX12" fmla="*/ 411956 w 647700"/>
              <a:gd name="connsiteY12" fmla="*/ 419100 h 435768"/>
              <a:gd name="connsiteX13" fmla="*/ 376237 w 647700"/>
              <a:gd name="connsiteY13" fmla="*/ 404812 h 435768"/>
              <a:gd name="connsiteX14" fmla="*/ 342900 w 647700"/>
              <a:gd name="connsiteY14" fmla="*/ 381000 h 435768"/>
              <a:gd name="connsiteX15" fmla="*/ 188118 w 647700"/>
              <a:gd name="connsiteY15" fmla="*/ 230981 h 435768"/>
              <a:gd name="connsiteX16" fmla="*/ 50006 w 647700"/>
              <a:gd name="connsiteY16" fmla="*/ 95250 h 435768"/>
              <a:gd name="connsiteX17" fmla="*/ 9525 w 647700"/>
              <a:gd name="connsiteY17" fmla="*/ 47625 h 435768"/>
              <a:gd name="connsiteX18" fmla="*/ 0 w 647700"/>
              <a:gd name="connsiteY18" fmla="*/ 28575 h 435768"/>
              <a:gd name="connsiteX19" fmla="*/ 0 w 647700"/>
              <a:gd name="connsiteY19" fmla="*/ 4762 h 435768"/>
              <a:gd name="connsiteX20" fmla="*/ 14287 w 647700"/>
              <a:gd name="connsiteY20" fmla="*/ 0 h 435768"/>
              <a:gd name="connsiteX21" fmla="*/ 45243 w 647700"/>
              <a:gd name="connsiteY21" fmla="*/ 9525 h 435768"/>
              <a:gd name="connsiteX22" fmla="*/ 431006 w 647700"/>
              <a:gd name="connsiteY22" fmla="*/ 133350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7700" h="435768">
                <a:moveTo>
                  <a:pt x="431006" y="133350"/>
                </a:moveTo>
                <a:lnTo>
                  <a:pt x="485775" y="154781"/>
                </a:lnTo>
                <a:lnTo>
                  <a:pt x="509587" y="169068"/>
                </a:lnTo>
                <a:lnTo>
                  <a:pt x="542925" y="200025"/>
                </a:lnTo>
                <a:lnTo>
                  <a:pt x="609600" y="285750"/>
                </a:lnTo>
                <a:lnTo>
                  <a:pt x="642937" y="340518"/>
                </a:lnTo>
                <a:lnTo>
                  <a:pt x="647700" y="359568"/>
                </a:lnTo>
                <a:lnTo>
                  <a:pt x="645318" y="383381"/>
                </a:lnTo>
                <a:lnTo>
                  <a:pt x="626268" y="414337"/>
                </a:lnTo>
                <a:lnTo>
                  <a:pt x="592931" y="433387"/>
                </a:lnTo>
                <a:lnTo>
                  <a:pt x="557212" y="435768"/>
                </a:lnTo>
                <a:lnTo>
                  <a:pt x="483393" y="433387"/>
                </a:lnTo>
                <a:lnTo>
                  <a:pt x="411956" y="419100"/>
                </a:lnTo>
                <a:lnTo>
                  <a:pt x="376237" y="404812"/>
                </a:lnTo>
                <a:lnTo>
                  <a:pt x="342900" y="381000"/>
                </a:lnTo>
                <a:lnTo>
                  <a:pt x="188118" y="230981"/>
                </a:lnTo>
                <a:lnTo>
                  <a:pt x="50006" y="95250"/>
                </a:lnTo>
                <a:lnTo>
                  <a:pt x="9525" y="47625"/>
                </a:lnTo>
                <a:lnTo>
                  <a:pt x="0" y="28575"/>
                </a:lnTo>
                <a:lnTo>
                  <a:pt x="0" y="4762"/>
                </a:lnTo>
                <a:lnTo>
                  <a:pt x="14287" y="0"/>
                </a:lnTo>
                <a:lnTo>
                  <a:pt x="45243" y="9525"/>
                </a:lnTo>
                <a:lnTo>
                  <a:pt x="431006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5E3631A-4BEE-4A7B-A1B7-C3AEF4064DE0}"/>
              </a:ext>
            </a:extLst>
          </p:cNvPr>
          <p:cNvSpPr/>
          <p:nvPr/>
        </p:nvSpPr>
        <p:spPr>
          <a:xfrm>
            <a:off x="6477000" y="1819276"/>
            <a:ext cx="1004888" cy="773113"/>
          </a:xfrm>
          <a:custGeom>
            <a:avLst/>
            <a:gdLst>
              <a:gd name="connsiteX0" fmla="*/ 445294 w 1004888"/>
              <a:gd name="connsiteY0" fmla="*/ 307181 h 773906"/>
              <a:gd name="connsiteX1" fmla="*/ 542925 w 1004888"/>
              <a:gd name="connsiteY1" fmla="*/ 209550 h 773906"/>
              <a:gd name="connsiteX2" fmla="*/ 573881 w 1004888"/>
              <a:gd name="connsiteY2" fmla="*/ 169069 h 773906"/>
              <a:gd name="connsiteX3" fmla="*/ 585788 w 1004888"/>
              <a:gd name="connsiteY3" fmla="*/ 142875 h 773906"/>
              <a:gd name="connsiteX4" fmla="*/ 588169 w 1004888"/>
              <a:gd name="connsiteY4" fmla="*/ 111919 h 773906"/>
              <a:gd name="connsiteX5" fmla="*/ 583406 w 1004888"/>
              <a:gd name="connsiteY5" fmla="*/ 73819 h 773906"/>
              <a:gd name="connsiteX6" fmla="*/ 571500 w 1004888"/>
              <a:gd name="connsiteY6" fmla="*/ 47625 h 773906"/>
              <a:gd name="connsiteX7" fmla="*/ 576263 w 1004888"/>
              <a:gd name="connsiteY7" fmla="*/ 21431 h 773906"/>
              <a:gd name="connsiteX8" fmla="*/ 588169 w 1004888"/>
              <a:gd name="connsiteY8" fmla="*/ 4763 h 773906"/>
              <a:gd name="connsiteX9" fmla="*/ 604838 w 1004888"/>
              <a:gd name="connsiteY9" fmla="*/ 0 h 773906"/>
              <a:gd name="connsiteX10" fmla="*/ 673894 w 1004888"/>
              <a:gd name="connsiteY10" fmla="*/ 16669 h 773906"/>
              <a:gd name="connsiteX11" fmla="*/ 828675 w 1004888"/>
              <a:gd name="connsiteY11" fmla="*/ 100013 h 773906"/>
              <a:gd name="connsiteX12" fmla="*/ 940594 w 1004888"/>
              <a:gd name="connsiteY12" fmla="*/ 183356 h 773906"/>
              <a:gd name="connsiteX13" fmla="*/ 988219 w 1004888"/>
              <a:gd name="connsiteY13" fmla="*/ 240506 h 773906"/>
              <a:gd name="connsiteX14" fmla="*/ 1000125 w 1004888"/>
              <a:gd name="connsiteY14" fmla="*/ 264319 h 773906"/>
              <a:gd name="connsiteX15" fmla="*/ 1004888 w 1004888"/>
              <a:gd name="connsiteY15" fmla="*/ 285750 h 773906"/>
              <a:gd name="connsiteX16" fmla="*/ 995363 w 1004888"/>
              <a:gd name="connsiteY16" fmla="*/ 309563 h 773906"/>
              <a:gd name="connsiteX17" fmla="*/ 976313 w 1004888"/>
              <a:gd name="connsiteY17" fmla="*/ 323850 h 773906"/>
              <a:gd name="connsiteX18" fmla="*/ 923925 w 1004888"/>
              <a:gd name="connsiteY18" fmla="*/ 340519 h 773906"/>
              <a:gd name="connsiteX19" fmla="*/ 609600 w 1004888"/>
              <a:gd name="connsiteY19" fmla="*/ 483394 h 773906"/>
              <a:gd name="connsiteX20" fmla="*/ 238125 w 1004888"/>
              <a:gd name="connsiteY20" fmla="*/ 671513 h 773906"/>
              <a:gd name="connsiteX21" fmla="*/ 59531 w 1004888"/>
              <a:gd name="connsiteY21" fmla="*/ 764381 h 773906"/>
              <a:gd name="connsiteX22" fmla="*/ 26194 w 1004888"/>
              <a:gd name="connsiteY22" fmla="*/ 773906 h 773906"/>
              <a:gd name="connsiteX23" fmla="*/ 7144 w 1004888"/>
              <a:gd name="connsiteY23" fmla="*/ 771525 h 773906"/>
              <a:gd name="connsiteX24" fmla="*/ 0 w 1004888"/>
              <a:gd name="connsiteY24" fmla="*/ 754856 h 773906"/>
              <a:gd name="connsiteX25" fmla="*/ 16669 w 1004888"/>
              <a:gd name="connsiteY25" fmla="*/ 714375 h 773906"/>
              <a:gd name="connsiteX26" fmla="*/ 116681 w 1004888"/>
              <a:gd name="connsiteY26" fmla="*/ 628650 h 773906"/>
              <a:gd name="connsiteX27" fmla="*/ 445294 w 1004888"/>
              <a:gd name="connsiteY27" fmla="*/ 307181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4888" h="773906">
                <a:moveTo>
                  <a:pt x="445294" y="307181"/>
                </a:moveTo>
                <a:lnTo>
                  <a:pt x="542925" y="209550"/>
                </a:lnTo>
                <a:lnTo>
                  <a:pt x="573881" y="169069"/>
                </a:lnTo>
                <a:lnTo>
                  <a:pt x="585788" y="142875"/>
                </a:lnTo>
                <a:lnTo>
                  <a:pt x="588169" y="111919"/>
                </a:lnTo>
                <a:lnTo>
                  <a:pt x="583406" y="73819"/>
                </a:lnTo>
                <a:lnTo>
                  <a:pt x="571500" y="47625"/>
                </a:lnTo>
                <a:lnTo>
                  <a:pt x="576263" y="21431"/>
                </a:lnTo>
                <a:lnTo>
                  <a:pt x="588169" y="4763"/>
                </a:lnTo>
                <a:lnTo>
                  <a:pt x="604838" y="0"/>
                </a:lnTo>
                <a:lnTo>
                  <a:pt x="673894" y="16669"/>
                </a:lnTo>
                <a:lnTo>
                  <a:pt x="828675" y="100013"/>
                </a:lnTo>
                <a:lnTo>
                  <a:pt x="940594" y="183356"/>
                </a:lnTo>
                <a:lnTo>
                  <a:pt x="988219" y="240506"/>
                </a:lnTo>
                <a:lnTo>
                  <a:pt x="1000125" y="264319"/>
                </a:lnTo>
                <a:lnTo>
                  <a:pt x="1004888" y="285750"/>
                </a:lnTo>
                <a:lnTo>
                  <a:pt x="995363" y="309563"/>
                </a:lnTo>
                <a:lnTo>
                  <a:pt x="976313" y="323850"/>
                </a:lnTo>
                <a:lnTo>
                  <a:pt x="923925" y="340519"/>
                </a:lnTo>
                <a:lnTo>
                  <a:pt x="609600" y="483394"/>
                </a:lnTo>
                <a:lnTo>
                  <a:pt x="238125" y="671513"/>
                </a:lnTo>
                <a:lnTo>
                  <a:pt x="59531" y="764381"/>
                </a:lnTo>
                <a:lnTo>
                  <a:pt x="26194" y="773906"/>
                </a:lnTo>
                <a:lnTo>
                  <a:pt x="7144" y="771525"/>
                </a:lnTo>
                <a:lnTo>
                  <a:pt x="0" y="754856"/>
                </a:lnTo>
                <a:lnTo>
                  <a:pt x="16669" y="714375"/>
                </a:lnTo>
                <a:lnTo>
                  <a:pt x="116681" y="628650"/>
                </a:lnTo>
                <a:lnTo>
                  <a:pt x="445294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FB0B334C-942D-4F32-9A05-C8455E396981}"/>
              </a:ext>
            </a:extLst>
          </p:cNvPr>
          <p:cNvSpPr/>
          <p:nvPr/>
        </p:nvSpPr>
        <p:spPr>
          <a:xfrm>
            <a:off x="4067176" y="2638425"/>
            <a:ext cx="3959225" cy="641350"/>
          </a:xfrm>
          <a:custGeom>
            <a:avLst/>
            <a:gdLst>
              <a:gd name="connsiteX0" fmla="*/ 1574800 w 3959225"/>
              <a:gd name="connsiteY0" fmla="*/ 228600 h 641350"/>
              <a:gd name="connsiteX1" fmla="*/ 1336675 w 3959225"/>
              <a:gd name="connsiteY1" fmla="*/ 254000 h 641350"/>
              <a:gd name="connsiteX2" fmla="*/ 1050925 w 3959225"/>
              <a:gd name="connsiteY2" fmla="*/ 288925 h 641350"/>
              <a:gd name="connsiteX3" fmla="*/ 730250 w 3959225"/>
              <a:gd name="connsiteY3" fmla="*/ 330200 h 641350"/>
              <a:gd name="connsiteX4" fmla="*/ 492125 w 3959225"/>
              <a:gd name="connsiteY4" fmla="*/ 355600 h 641350"/>
              <a:gd name="connsiteX5" fmla="*/ 377825 w 3959225"/>
              <a:gd name="connsiteY5" fmla="*/ 368300 h 641350"/>
              <a:gd name="connsiteX6" fmla="*/ 330200 w 3959225"/>
              <a:gd name="connsiteY6" fmla="*/ 365125 h 641350"/>
              <a:gd name="connsiteX7" fmla="*/ 219075 w 3959225"/>
              <a:gd name="connsiteY7" fmla="*/ 342900 h 641350"/>
              <a:gd name="connsiteX8" fmla="*/ 117475 w 3959225"/>
              <a:gd name="connsiteY8" fmla="*/ 307975 h 641350"/>
              <a:gd name="connsiteX9" fmla="*/ 53975 w 3959225"/>
              <a:gd name="connsiteY9" fmla="*/ 279400 h 641350"/>
              <a:gd name="connsiteX10" fmla="*/ 15875 w 3959225"/>
              <a:gd name="connsiteY10" fmla="*/ 263525 h 641350"/>
              <a:gd name="connsiteX11" fmla="*/ 0 w 3959225"/>
              <a:gd name="connsiteY11" fmla="*/ 276225 h 641350"/>
              <a:gd name="connsiteX12" fmla="*/ 0 w 3959225"/>
              <a:gd name="connsiteY12" fmla="*/ 298450 h 641350"/>
              <a:gd name="connsiteX13" fmla="*/ 19050 w 3959225"/>
              <a:gd name="connsiteY13" fmla="*/ 330200 h 641350"/>
              <a:gd name="connsiteX14" fmla="*/ 107950 w 3959225"/>
              <a:gd name="connsiteY14" fmla="*/ 425450 h 641350"/>
              <a:gd name="connsiteX15" fmla="*/ 200025 w 3959225"/>
              <a:gd name="connsiteY15" fmla="*/ 511175 h 641350"/>
              <a:gd name="connsiteX16" fmla="*/ 273050 w 3959225"/>
              <a:gd name="connsiteY16" fmla="*/ 565150 h 641350"/>
              <a:gd name="connsiteX17" fmla="*/ 339725 w 3959225"/>
              <a:gd name="connsiteY17" fmla="*/ 606425 h 641350"/>
              <a:gd name="connsiteX18" fmla="*/ 415925 w 3959225"/>
              <a:gd name="connsiteY18" fmla="*/ 635000 h 641350"/>
              <a:gd name="connsiteX19" fmla="*/ 469900 w 3959225"/>
              <a:gd name="connsiteY19" fmla="*/ 641350 h 641350"/>
              <a:gd name="connsiteX20" fmla="*/ 520700 w 3959225"/>
              <a:gd name="connsiteY20" fmla="*/ 638175 h 641350"/>
              <a:gd name="connsiteX21" fmla="*/ 641350 w 3959225"/>
              <a:gd name="connsiteY21" fmla="*/ 596900 h 641350"/>
              <a:gd name="connsiteX22" fmla="*/ 758825 w 3959225"/>
              <a:gd name="connsiteY22" fmla="*/ 561975 h 641350"/>
              <a:gd name="connsiteX23" fmla="*/ 981075 w 3959225"/>
              <a:gd name="connsiteY23" fmla="*/ 508000 h 641350"/>
              <a:gd name="connsiteX24" fmla="*/ 1352550 w 3959225"/>
              <a:gd name="connsiteY24" fmla="*/ 431800 h 641350"/>
              <a:gd name="connsiteX25" fmla="*/ 1574800 w 3959225"/>
              <a:gd name="connsiteY25" fmla="*/ 390525 h 641350"/>
              <a:gd name="connsiteX26" fmla="*/ 1628775 w 3959225"/>
              <a:gd name="connsiteY26" fmla="*/ 377825 h 641350"/>
              <a:gd name="connsiteX27" fmla="*/ 2212975 w 3959225"/>
              <a:gd name="connsiteY27" fmla="*/ 295275 h 641350"/>
              <a:gd name="connsiteX28" fmla="*/ 2590800 w 3959225"/>
              <a:gd name="connsiteY28" fmla="*/ 288925 h 641350"/>
              <a:gd name="connsiteX29" fmla="*/ 2825750 w 3959225"/>
              <a:gd name="connsiteY29" fmla="*/ 288925 h 641350"/>
              <a:gd name="connsiteX30" fmla="*/ 3089275 w 3959225"/>
              <a:gd name="connsiteY30" fmla="*/ 292100 h 641350"/>
              <a:gd name="connsiteX31" fmla="*/ 3317875 w 3959225"/>
              <a:gd name="connsiteY31" fmla="*/ 298450 h 641350"/>
              <a:gd name="connsiteX32" fmla="*/ 3457575 w 3959225"/>
              <a:gd name="connsiteY32" fmla="*/ 304800 h 641350"/>
              <a:gd name="connsiteX33" fmla="*/ 3571875 w 3959225"/>
              <a:gd name="connsiteY33" fmla="*/ 307975 h 641350"/>
              <a:gd name="connsiteX34" fmla="*/ 3676650 w 3959225"/>
              <a:gd name="connsiteY34" fmla="*/ 304800 h 641350"/>
              <a:gd name="connsiteX35" fmla="*/ 3784600 w 3959225"/>
              <a:gd name="connsiteY35" fmla="*/ 301625 h 641350"/>
              <a:gd name="connsiteX36" fmla="*/ 3879850 w 3959225"/>
              <a:gd name="connsiteY36" fmla="*/ 285750 h 641350"/>
              <a:gd name="connsiteX37" fmla="*/ 3933825 w 3959225"/>
              <a:gd name="connsiteY37" fmla="*/ 263525 h 641350"/>
              <a:gd name="connsiteX38" fmla="*/ 3952875 w 3959225"/>
              <a:gd name="connsiteY38" fmla="*/ 244475 h 641350"/>
              <a:gd name="connsiteX39" fmla="*/ 3959225 w 3959225"/>
              <a:gd name="connsiteY39" fmla="*/ 219075 h 641350"/>
              <a:gd name="connsiteX40" fmla="*/ 3959225 w 3959225"/>
              <a:gd name="connsiteY40" fmla="*/ 193675 h 641350"/>
              <a:gd name="connsiteX41" fmla="*/ 3943350 w 3959225"/>
              <a:gd name="connsiteY41" fmla="*/ 161925 h 641350"/>
              <a:gd name="connsiteX42" fmla="*/ 3914775 w 3959225"/>
              <a:gd name="connsiteY42" fmla="*/ 133350 h 641350"/>
              <a:gd name="connsiteX43" fmla="*/ 3854450 w 3959225"/>
              <a:gd name="connsiteY43" fmla="*/ 95250 h 641350"/>
              <a:gd name="connsiteX44" fmla="*/ 3698875 w 3959225"/>
              <a:gd name="connsiteY44" fmla="*/ 41275 h 641350"/>
              <a:gd name="connsiteX45" fmla="*/ 3530600 w 3959225"/>
              <a:gd name="connsiteY45" fmla="*/ 3175 h 641350"/>
              <a:gd name="connsiteX46" fmla="*/ 3438525 w 3959225"/>
              <a:gd name="connsiteY46" fmla="*/ 0 h 641350"/>
              <a:gd name="connsiteX47" fmla="*/ 3378200 w 3959225"/>
              <a:gd name="connsiteY47" fmla="*/ 12700 h 641350"/>
              <a:gd name="connsiteX48" fmla="*/ 3308350 w 3959225"/>
              <a:gd name="connsiteY48" fmla="*/ 34925 h 641350"/>
              <a:gd name="connsiteX49" fmla="*/ 3114675 w 3959225"/>
              <a:gd name="connsiteY49" fmla="*/ 66675 h 641350"/>
              <a:gd name="connsiteX50" fmla="*/ 2835275 w 3959225"/>
              <a:gd name="connsiteY50" fmla="*/ 88900 h 641350"/>
              <a:gd name="connsiteX51" fmla="*/ 2413000 w 3959225"/>
              <a:gd name="connsiteY51" fmla="*/ 133350 h 641350"/>
              <a:gd name="connsiteX52" fmla="*/ 2035175 w 3959225"/>
              <a:gd name="connsiteY52" fmla="*/ 171450 h 641350"/>
              <a:gd name="connsiteX53" fmla="*/ 1574800 w 3959225"/>
              <a:gd name="connsiteY53" fmla="*/ 22860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59225" h="641350">
                <a:moveTo>
                  <a:pt x="1574800" y="228600"/>
                </a:moveTo>
                <a:lnTo>
                  <a:pt x="1336675" y="254000"/>
                </a:lnTo>
                <a:lnTo>
                  <a:pt x="1050925" y="288925"/>
                </a:lnTo>
                <a:lnTo>
                  <a:pt x="730250" y="330200"/>
                </a:lnTo>
                <a:lnTo>
                  <a:pt x="492125" y="355600"/>
                </a:lnTo>
                <a:lnTo>
                  <a:pt x="377825" y="368300"/>
                </a:lnTo>
                <a:lnTo>
                  <a:pt x="330200" y="365125"/>
                </a:lnTo>
                <a:lnTo>
                  <a:pt x="219075" y="342900"/>
                </a:lnTo>
                <a:lnTo>
                  <a:pt x="117475" y="307975"/>
                </a:lnTo>
                <a:lnTo>
                  <a:pt x="53975" y="279400"/>
                </a:lnTo>
                <a:lnTo>
                  <a:pt x="15875" y="263525"/>
                </a:lnTo>
                <a:lnTo>
                  <a:pt x="0" y="276225"/>
                </a:lnTo>
                <a:lnTo>
                  <a:pt x="0" y="298450"/>
                </a:lnTo>
                <a:lnTo>
                  <a:pt x="19050" y="330200"/>
                </a:lnTo>
                <a:lnTo>
                  <a:pt x="107950" y="425450"/>
                </a:lnTo>
                <a:lnTo>
                  <a:pt x="200025" y="511175"/>
                </a:lnTo>
                <a:lnTo>
                  <a:pt x="273050" y="565150"/>
                </a:lnTo>
                <a:lnTo>
                  <a:pt x="339725" y="606425"/>
                </a:lnTo>
                <a:lnTo>
                  <a:pt x="415925" y="635000"/>
                </a:lnTo>
                <a:lnTo>
                  <a:pt x="469900" y="641350"/>
                </a:lnTo>
                <a:cubicBezTo>
                  <a:pt x="518581" y="638105"/>
                  <a:pt x="501615" y="638175"/>
                  <a:pt x="520700" y="638175"/>
                </a:cubicBezTo>
                <a:lnTo>
                  <a:pt x="641350" y="596900"/>
                </a:lnTo>
                <a:lnTo>
                  <a:pt x="758825" y="561975"/>
                </a:lnTo>
                <a:lnTo>
                  <a:pt x="981075" y="508000"/>
                </a:lnTo>
                <a:lnTo>
                  <a:pt x="1352550" y="431800"/>
                </a:lnTo>
                <a:lnTo>
                  <a:pt x="1574800" y="390525"/>
                </a:lnTo>
                <a:lnTo>
                  <a:pt x="1628775" y="377825"/>
                </a:lnTo>
                <a:lnTo>
                  <a:pt x="2212975" y="295275"/>
                </a:lnTo>
                <a:lnTo>
                  <a:pt x="2590800" y="288925"/>
                </a:lnTo>
                <a:lnTo>
                  <a:pt x="2825750" y="288925"/>
                </a:lnTo>
                <a:lnTo>
                  <a:pt x="3089275" y="292100"/>
                </a:lnTo>
                <a:lnTo>
                  <a:pt x="3317875" y="298450"/>
                </a:lnTo>
                <a:lnTo>
                  <a:pt x="3457575" y="304800"/>
                </a:lnTo>
                <a:lnTo>
                  <a:pt x="3571875" y="307975"/>
                </a:lnTo>
                <a:lnTo>
                  <a:pt x="3676650" y="304800"/>
                </a:lnTo>
                <a:lnTo>
                  <a:pt x="3784600" y="301625"/>
                </a:lnTo>
                <a:lnTo>
                  <a:pt x="3879850" y="285750"/>
                </a:lnTo>
                <a:lnTo>
                  <a:pt x="3933825" y="263525"/>
                </a:lnTo>
                <a:lnTo>
                  <a:pt x="3952875" y="244475"/>
                </a:lnTo>
                <a:lnTo>
                  <a:pt x="3959225" y="219075"/>
                </a:lnTo>
                <a:lnTo>
                  <a:pt x="3959225" y="193675"/>
                </a:lnTo>
                <a:lnTo>
                  <a:pt x="3943350" y="161925"/>
                </a:lnTo>
                <a:lnTo>
                  <a:pt x="3914775" y="133350"/>
                </a:lnTo>
                <a:lnTo>
                  <a:pt x="3854450" y="95250"/>
                </a:lnTo>
                <a:lnTo>
                  <a:pt x="3698875" y="41275"/>
                </a:lnTo>
                <a:lnTo>
                  <a:pt x="3530600" y="3175"/>
                </a:lnTo>
                <a:lnTo>
                  <a:pt x="3438525" y="0"/>
                </a:lnTo>
                <a:lnTo>
                  <a:pt x="3378200" y="12700"/>
                </a:lnTo>
                <a:lnTo>
                  <a:pt x="3308350" y="34925"/>
                </a:lnTo>
                <a:lnTo>
                  <a:pt x="3114675" y="66675"/>
                </a:lnTo>
                <a:lnTo>
                  <a:pt x="2835275" y="88900"/>
                </a:lnTo>
                <a:lnTo>
                  <a:pt x="2413000" y="133350"/>
                </a:lnTo>
                <a:lnTo>
                  <a:pt x="2035175" y="171450"/>
                </a:lnTo>
                <a:lnTo>
                  <a:pt x="1574800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28B5D243-A56F-4B51-ACC9-B9A23AFFB3AD}"/>
              </a:ext>
            </a:extLst>
          </p:cNvPr>
          <p:cNvSpPr/>
          <p:nvPr/>
        </p:nvSpPr>
        <p:spPr>
          <a:xfrm>
            <a:off x="5746750" y="1949451"/>
            <a:ext cx="476250" cy="2022475"/>
          </a:xfrm>
          <a:custGeom>
            <a:avLst/>
            <a:gdLst>
              <a:gd name="connsiteX0" fmla="*/ 187325 w 476250"/>
              <a:gd name="connsiteY0" fmla="*/ 774700 h 2022475"/>
              <a:gd name="connsiteX1" fmla="*/ 187325 w 476250"/>
              <a:gd name="connsiteY1" fmla="*/ 301625 h 2022475"/>
              <a:gd name="connsiteX2" fmla="*/ 184150 w 476250"/>
              <a:gd name="connsiteY2" fmla="*/ 225425 h 2022475"/>
              <a:gd name="connsiteX3" fmla="*/ 171450 w 476250"/>
              <a:gd name="connsiteY3" fmla="*/ 155575 h 2022475"/>
              <a:gd name="connsiteX4" fmla="*/ 152400 w 476250"/>
              <a:gd name="connsiteY4" fmla="*/ 111125 h 2022475"/>
              <a:gd name="connsiteX5" fmla="*/ 127000 w 476250"/>
              <a:gd name="connsiteY5" fmla="*/ 69850 h 2022475"/>
              <a:gd name="connsiteX6" fmla="*/ 0 w 476250"/>
              <a:gd name="connsiteY6" fmla="*/ 0 h 2022475"/>
              <a:gd name="connsiteX7" fmla="*/ 276225 w 476250"/>
              <a:gd name="connsiteY7" fmla="*/ 0 h 2022475"/>
              <a:gd name="connsiteX8" fmla="*/ 349250 w 476250"/>
              <a:gd name="connsiteY8" fmla="*/ 38100 h 2022475"/>
              <a:gd name="connsiteX9" fmla="*/ 422275 w 476250"/>
              <a:gd name="connsiteY9" fmla="*/ 82550 h 2022475"/>
              <a:gd name="connsiteX10" fmla="*/ 450850 w 476250"/>
              <a:gd name="connsiteY10" fmla="*/ 104775 h 2022475"/>
              <a:gd name="connsiteX11" fmla="*/ 473075 w 476250"/>
              <a:gd name="connsiteY11" fmla="*/ 136525 h 2022475"/>
              <a:gd name="connsiteX12" fmla="*/ 476250 w 476250"/>
              <a:gd name="connsiteY12" fmla="*/ 168275 h 2022475"/>
              <a:gd name="connsiteX13" fmla="*/ 463550 w 476250"/>
              <a:gd name="connsiteY13" fmla="*/ 203200 h 2022475"/>
              <a:gd name="connsiteX14" fmla="*/ 415925 w 476250"/>
              <a:gd name="connsiteY14" fmla="*/ 288925 h 2022475"/>
              <a:gd name="connsiteX15" fmla="*/ 406400 w 476250"/>
              <a:gd name="connsiteY15" fmla="*/ 323850 h 2022475"/>
              <a:gd name="connsiteX16" fmla="*/ 409575 w 476250"/>
              <a:gd name="connsiteY16" fmla="*/ 892175 h 2022475"/>
              <a:gd name="connsiteX17" fmla="*/ 412750 w 476250"/>
              <a:gd name="connsiteY17" fmla="*/ 1130300 h 2022475"/>
              <a:gd name="connsiteX18" fmla="*/ 428625 w 476250"/>
              <a:gd name="connsiteY18" fmla="*/ 1552575 h 2022475"/>
              <a:gd name="connsiteX19" fmla="*/ 431800 w 476250"/>
              <a:gd name="connsiteY19" fmla="*/ 1717675 h 2022475"/>
              <a:gd name="connsiteX20" fmla="*/ 428625 w 476250"/>
              <a:gd name="connsiteY20" fmla="*/ 1831975 h 2022475"/>
              <a:gd name="connsiteX21" fmla="*/ 419100 w 476250"/>
              <a:gd name="connsiteY21" fmla="*/ 1908175 h 2022475"/>
              <a:gd name="connsiteX22" fmla="*/ 396875 w 476250"/>
              <a:gd name="connsiteY22" fmla="*/ 1974850 h 2022475"/>
              <a:gd name="connsiteX23" fmla="*/ 377825 w 476250"/>
              <a:gd name="connsiteY23" fmla="*/ 2003425 h 2022475"/>
              <a:gd name="connsiteX24" fmla="*/ 339725 w 476250"/>
              <a:gd name="connsiteY24" fmla="*/ 2022475 h 2022475"/>
              <a:gd name="connsiteX25" fmla="*/ 317500 w 476250"/>
              <a:gd name="connsiteY25" fmla="*/ 2022475 h 2022475"/>
              <a:gd name="connsiteX26" fmla="*/ 279400 w 476250"/>
              <a:gd name="connsiteY26" fmla="*/ 2012950 h 2022475"/>
              <a:gd name="connsiteX27" fmla="*/ 247650 w 476250"/>
              <a:gd name="connsiteY27" fmla="*/ 1981200 h 2022475"/>
              <a:gd name="connsiteX28" fmla="*/ 225425 w 476250"/>
              <a:gd name="connsiteY28" fmla="*/ 1939925 h 2022475"/>
              <a:gd name="connsiteX29" fmla="*/ 161925 w 476250"/>
              <a:gd name="connsiteY29" fmla="*/ 1781175 h 2022475"/>
              <a:gd name="connsiteX30" fmla="*/ 142875 w 476250"/>
              <a:gd name="connsiteY30" fmla="*/ 1695450 h 2022475"/>
              <a:gd name="connsiteX31" fmla="*/ 155575 w 476250"/>
              <a:gd name="connsiteY31" fmla="*/ 1638300 h 2022475"/>
              <a:gd name="connsiteX32" fmla="*/ 171450 w 476250"/>
              <a:gd name="connsiteY32" fmla="*/ 1546225 h 2022475"/>
              <a:gd name="connsiteX33" fmla="*/ 177800 w 476250"/>
              <a:gd name="connsiteY33" fmla="*/ 1431925 h 2022475"/>
              <a:gd name="connsiteX34" fmla="*/ 190500 w 476250"/>
              <a:gd name="connsiteY34" fmla="*/ 1162050 h 2022475"/>
              <a:gd name="connsiteX35" fmla="*/ 190500 w 476250"/>
              <a:gd name="connsiteY35" fmla="*/ 1123950 h 2022475"/>
              <a:gd name="connsiteX36" fmla="*/ 187325 w 476250"/>
              <a:gd name="connsiteY36" fmla="*/ 774700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76250" h="2022475">
                <a:moveTo>
                  <a:pt x="187325" y="774700"/>
                </a:moveTo>
                <a:lnTo>
                  <a:pt x="187325" y="301625"/>
                </a:lnTo>
                <a:lnTo>
                  <a:pt x="184150" y="225425"/>
                </a:lnTo>
                <a:lnTo>
                  <a:pt x="171450" y="155575"/>
                </a:lnTo>
                <a:lnTo>
                  <a:pt x="152400" y="111125"/>
                </a:lnTo>
                <a:lnTo>
                  <a:pt x="127000" y="69850"/>
                </a:lnTo>
                <a:lnTo>
                  <a:pt x="0" y="0"/>
                </a:lnTo>
                <a:lnTo>
                  <a:pt x="276225" y="0"/>
                </a:lnTo>
                <a:lnTo>
                  <a:pt x="349250" y="38100"/>
                </a:lnTo>
                <a:lnTo>
                  <a:pt x="422275" y="82550"/>
                </a:lnTo>
                <a:lnTo>
                  <a:pt x="450850" y="104775"/>
                </a:lnTo>
                <a:lnTo>
                  <a:pt x="473075" y="136525"/>
                </a:lnTo>
                <a:lnTo>
                  <a:pt x="476250" y="168275"/>
                </a:lnTo>
                <a:lnTo>
                  <a:pt x="463550" y="203200"/>
                </a:lnTo>
                <a:lnTo>
                  <a:pt x="415925" y="288925"/>
                </a:lnTo>
                <a:lnTo>
                  <a:pt x="406400" y="323850"/>
                </a:lnTo>
                <a:cubicBezTo>
                  <a:pt x="407458" y="513292"/>
                  <a:pt x="408517" y="702733"/>
                  <a:pt x="409575" y="892175"/>
                </a:cubicBezTo>
                <a:cubicBezTo>
                  <a:pt x="410633" y="971550"/>
                  <a:pt x="411692" y="1050925"/>
                  <a:pt x="412750" y="1130300"/>
                </a:cubicBezTo>
                <a:lnTo>
                  <a:pt x="428625" y="1552575"/>
                </a:lnTo>
                <a:cubicBezTo>
                  <a:pt x="429683" y="1607608"/>
                  <a:pt x="430742" y="1662642"/>
                  <a:pt x="431800" y="1717675"/>
                </a:cubicBezTo>
                <a:cubicBezTo>
                  <a:pt x="430742" y="1755775"/>
                  <a:pt x="429683" y="1793875"/>
                  <a:pt x="428625" y="1831975"/>
                </a:cubicBezTo>
                <a:lnTo>
                  <a:pt x="419100" y="1908175"/>
                </a:lnTo>
                <a:lnTo>
                  <a:pt x="396875" y="1974850"/>
                </a:lnTo>
                <a:lnTo>
                  <a:pt x="377825" y="2003425"/>
                </a:lnTo>
                <a:lnTo>
                  <a:pt x="339725" y="2022475"/>
                </a:lnTo>
                <a:lnTo>
                  <a:pt x="317500" y="2022475"/>
                </a:lnTo>
                <a:lnTo>
                  <a:pt x="279400" y="2012950"/>
                </a:lnTo>
                <a:lnTo>
                  <a:pt x="247650" y="1981200"/>
                </a:lnTo>
                <a:lnTo>
                  <a:pt x="225425" y="1939925"/>
                </a:lnTo>
                <a:lnTo>
                  <a:pt x="161925" y="1781175"/>
                </a:lnTo>
                <a:lnTo>
                  <a:pt x="142875" y="1695450"/>
                </a:lnTo>
                <a:lnTo>
                  <a:pt x="155575" y="1638300"/>
                </a:lnTo>
                <a:lnTo>
                  <a:pt x="171450" y="1546225"/>
                </a:lnTo>
                <a:lnTo>
                  <a:pt x="177800" y="1431925"/>
                </a:lnTo>
                <a:lnTo>
                  <a:pt x="190500" y="1162050"/>
                </a:lnTo>
                <a:lnTo>
                  <a:pt x="190500" y="1123950"/>
                </a:lnTo>
                <a:cubicBezTo>
                  <a:pt x="189442" y="1010708"/>
                  <a:pt x="188383" y="897467"/>
                  <a:pt x="187325" y="7747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1650D73E-957E-4D2B-9531-F7E13C6DC6DB}"/>
              </a:ext>
            </a:extLst>
          </p:cNvPr>
          <p:cNvSpPr/>
          <p:nvPr/>
        </p:nvSpPr>
        <p:spPr>
          <a:xfrm>
            <a:off x="3900488" y="2952750"/>
            <a:ext cx="2051050" cy="1500188"/>
          </a:xfrm>
          <a:custGeom>
            <a:avLst/>
            <a:gdLst>
              <a:gd name="connsiteX0" fmla="*/ 1435893 w 2050256"/>
              <a:gd name="connsiteY0" fmla="*/ 390525 h 1500188"/>
              <a:gd name="connsiteX1" fmla="*/ 1595437 w 2050256"/>
              <a:gd name="connsiteY1" fmla="*/ 242888 h 1500188"/>
              <a:gd name="connsiteX2" fmla="*/ 1757362 w 2050256"/>
              <a:gd name="connsiteY2" fmla="*/ 85725 h 1500188"/>
              <a:gd name="connsiteX3" fmla="*/ 1795462 w 2050256"/>
              <a:gd name="connsiteY3" fmla="*/ 38100 h 1500188"/>
              <a:gd name="connsiteX4" fmla="*/ 2050256 w 2050256"/>
              <a:gd name="connsiteY4" fmla="*/ 0 h 1500188"/>
              <a:gd name="connsiteX5" fmla="*/ 2045493 w 2050256"/>
              <a:gd name="connsiteY5" fmla="*/ 128588 h 1500188"/>
              <a:gd name="connsiteX6" fmla="*/ 1907381 w 2050256"/>
              <a:gd name="connsiteY6" fmla="*/ 273844 h 1500188"/>
              <a:gd name="connsiteX7" fmla="*/ 1702593 w 2050256"/>
              <a:gd name="connsiteY7" fmla="*/ 471488 h 1500188"/>
              <a:gd name="connsiteX8" fmla="*/ 1504950 w 2050256"/>
              <a:gd name="connsiteY8" fmla="*/ 640556 h 1500188"/>
              <a:gd name="connsiteX9" fmla="*/ 1309687 w 2050256"/>
              <a:gd name="connsiteY9" fmla="*/ 790575 h 1500188"/>
              <a:gd name="connsiteX10" fmla="*/ 1064418 w 2050256"/>
              <a:gd name="connsiteY10" fmla="*/ 962025 h 1500188"/>
              <a:gd name="connsiteX11" fmla="*/ 828675 w 2050256"/>
              <a:gd name="connsiteY11" fmla="*/ 1107281 h 1500188"/>
              <a:gd name="connsiteX12" fmla="*/ 597693 w 2050256"/>
              <a:gd name="connsiteY12" fmla="*/ 1235869 h 1500188"/>
              <a:gd name="connsiteX13" fmla="*/ 445293 w 2050256"/>
              <a:gd name="connsiteY13" fmla="*/ 1316831 h 1500188"/>
              <a:gd name="connsiteX14" fmla="*/ 271462 w 2050256"/>
              <a:gd name="connsiteY14" fmla="*/ 1397794 h 1500188"/>
              <a:gd name="connsiteX15" fmla="*/ 69056 w 2050256"/>
              <a:gd name="connsiteY15" fmla="*/ 1488281 h 1500188"/>
              <a:gd name="connsiteX16" fmla="*/ 30956 w 2050256"/>
              <a:gd name="connsiteY16" fmla="*/ 1500188 h 1500188"/>
              <a:gd name="connsiteX17" fmla="*/ 14287 w 2050256"/>
              <a:gd name="connsiteY17" fmla="*/ 1497806 h 1500188"/>
              <a:gd name="connsiteX18" fmla="*/ 0 w 2050256"/>
              <a:gd name="connsiteY18" fmla="*/ 1485900 h 1500188"/>
              <a:gd name="connsiteX19" fmla="*/ 0 w 2050256"/>
              <a:gd name="connsiteY19" fmla="*/ 1471613 h 1500188"/>
              <a:gd name="connsiteX20" fmla="*/ 9525 w 2050256"/>
              <a:gd name="connsiteY20" fmla="*/ 1452563 h 1500188"/>
              <a:gd name="connsiteX21" fmla="*/ 26193 w 2050256"/>
              <a:gd name="connsiteY21" fmla="*/ 1433513 h 1500188"/>
              <a:gd name="connsiteX22" fmla="*/ 180975 w 2050256"/>
              <a:gd name="connsiteY22" fmla="*/ 1345406 h 1500188"/>
              <a:gd name="connsiteX23" fmla="*/ 390525 w 2050256"/>
              <a:gd name="connsiteY23" fmla="*/ 1212056 h 1500188"/>
              <a:gd name="connsiteX24" fmla="*/ 607218 w 2050256"/>
              <a:gd name="connsiteY24" fmla="*/ 1064419 h 1500188"/>
              <a:gd name="connsiteX25" fmla="*/ 833437 w 2050256"/>
              <a:gd name="connsiteY25" fmla="*/ 902494 h 1500188"/>
              <a:gd name="connsiteX26" fmla="*/ 1023937 w 2050256"/>
              <a:gd name="connsiteY26" fmla="*/ 754856 h 1500188"/>
              <a:gd name="connsiteX27" fmla="*/ 1264443 w 2050256"/>
              <a:gd name="connsiteY27" fmla="*/ 545306 h 1500188"/>
              <a:gd name="connsiteX28" fmla="*/ 1435893 w 2050256"/>
              <a:gd name="connsiteY28" fmla="*/ 390525 h 150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50256" h="1500188">
                <a:moveTo>
                  <a:pt x="1435893" y="390525"/>
                </a:moveTo>
                <a:lnTo>
                  <a:pt x="1595437" y="242888"/>
                </a:lnTo>
                <a:lnTo>
                  <a:pt x="1757362" y="85725"/>
                </a:lnTo>
                <a:lnTo>
                  <a:pt x="1795462" y="38100"/>
                </a:lnTo>
                <a:lnTo>
                  <a:pt x="2050256" y="0"/>
                </a:lnTo>
                <a:lnTo>
                  <a:pt x="2045493" y="128588"/>
                </a:lnTo>
                <a:lnTo>
                  <a:pt x="1907381" y="273844"/>
                </a:lnTo>
                <a:lnTo>
                  <a:pt x="1702593" y="471488"/>
                </a:lnTo>
                <a:lnTo>
                  <a:pt x="1504950" y="640556"/>
                </a:lnTo>
                <a:lnTo>
                  <a:pt x="1309687" y="790575"/>
                </a:lnTo>
                <a:lnTo>
                  <a:pt x="1064418" y="962025"/>
                </a:lnTo>
                <a:lnTo>
                  <a:pt x="828675" y="1107281"/>
                </a:lnTo>
                <a:lnTo>
                  <a:pt x="597693" y="1235869"/>
                </a:lnTo>
                <a:lnTo>
                  <a:pt x="445293" y="1316831"/>
                </a:lnTo>
                <a:lnTo>
                  <a:pt x="271462" y="1397794"/>
                </a:lnTo>
                <a:lnTo>
                  <a:pt x="69056" y="1488281"/>
                </a:lnTo>
                <a:lnTo>
                  <a:pt x="30956" y="1500188"/>
                </a:lnTo>
                <a:lnTo>
                  <a:pt x="14287" y="1497806"/>
                </a:lnTo>
                <a:lnTo>
                  <a:pt x="0" y="1485900"/>
                </a:lnTo>
                <a:lnTo>
                  <a:pt x="0" y="1471613"/>
                </a:lnTo>
                <a:lnTo>
                  <a:pt x="9525" y="1452563"/>
                </a:lnTo>
                <a:lnTo>
                  <a:pt x="26193" y="1433513"/>
                </a:lnTo>
                <a:lnTo>
                  <a:pt x="180975" y="1345406"/>
                </a:lnTo>
                <a:lnTo>
                  <a:pt x="390525" y="1212056"/>
                </a:lnTo>
                <a:lnTo>
                  <a:pt x="607218" y="1064419"/>
                </a:lnTo>
                <a:lnTo>
                  <a:pt x="833437" y="902494"/>
                </a:lnTo>
                <a:lnTo>
                  <a:pt x="1023937" y="754856"/>
                </a:lnTo>
                <a:lnTo>
                  <a:pt x="1264443" y="545306"/>
                </a:lnTo>
                <a:lnTo>
                  <a:pt x="1435893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A0BD55F7-ADB8-4FE1-B913-F81982DF8880}"/>
              </a:ext>
            </a:extLst>
          </p:cNvPr>
          <p:cNvSpPr/>
          <p:nvPr/>
        </p:nvSpPr>
        <p:spPr>
          <a:xfrm>
            <a:off x="6134101" y="2906713"/>
            <a:ext cx="2265363" cy="1308100"/>
          </a:xfrm>
          <a:custGeom>
            <a:avLst/>
            <a:gdLst>
              <a:gd name="connsiteX0" fmla="*/ 685800 w 2264569"/>
              <a:gd name="connsiteY0" fmla="*/ 371475 h 1307307"/>
              <a:gd name="connsiteX1" fmla="*/ 452438 w 2264569"/>
              <a:gd name="connsiteY1" fmla="*/ 221457 h 1307307"/>
              <a:gd name="connsiteX2" fmla="*/ 300038 w 2264569"/>
              <a:gd name="connsiteY2" fmla="*/ 121444 h 1307307"/>
              <a:gd name="connsiteX3" fmla="*/ 192881 w 2264569"/>
              <a:gd name="connsiteY3" fmla="*/ 52388 h 1307307"/>
              <a:gd name="connsiteX4" fmla="*/ 109538 w 2264569"/>
              <a:gd name="connsiteY4" fmla="*/ 0 h 1307307"/>
              <a:gd name="connsiteX5" fmla="*/ 0 w 2264569"/>
              <a:gd name="connsiteY5" fmla="*/ 38100 h 1307307"/>
              <a:gd name="connsiteX6" fmla="*/ 188119 w 2264569"/>
              <a:gd name="connsiteY6" fmla="*/ 183357 h 1307307"/>
              <a:gd name="connsiteX7" fmla="*/ 497681 w 2264569"/>
              <a:gd name="connsiteY7" fmla="*/ 452438 h 1307307"/>
              <a:gd name="connsiteX8" fmla="*/ 823913 w 2264569"/>
              <a:gd name="connsiteY8" fmla="*/ 745332 h 1307307"/>
              <a:gd name="connsiteX9" fmla="*/ 914400 w 2264569"/>
              <a:gd name="connsiteY9" fmla="*/ 826294 h 1307307"/>
              <a:gd name="connsiteX10" fmla="*/ 1002506 w 2264569"/>
              <a:gd name="connsiteY10" fmla="*/ 904875 h 1307307"/>
              <a:gd name="connsiteX11" fmla="*/ 1088231 w 2264569"/>
              <a:gd name="connsiteY11" fmla="*/ 978694 h 1307307"/>
              <a:gd name="connsiteX12" fmla="*/ 1178719 w 2264569"/>
              <a:gd name="connsiteY12" fmla="*/ 1050132 h 1307307"/>
              <a:gd name="connsiteX13" fmla="*/ 1312069 w 2264569"/>
              <a:gd name="connsiteY13" fmla="*/ 1150144 h 1307307"/>
              <a:gd name="connsiteX14" fmla="*/ 1445419 w 2264569"/>
              <a:gd name="connsiteY14" fmla="*/ 1243013 h 1307307"/>
              <a:gd name="connsiteX15" fmla="*/ 1512094 w 2264569"/>
              <a:gd name="connsiteY15" fmla="*/ 1285875 h 1307307"/>
              <a:gd name="connsiteX16" fmla="*/ 1557338 w 2264569"/>
              <a:gd name="connsiteY16" fmla="*/ 1300163 h 1307307"/>
              <a:gd name="connsiteX17" fmla="*/ 1600200 w 2264569"/>
              <a:gd name="connsiteY17" fmla="*/ 1307307 h 1307307"/>
              <a:gd name="connsiteX18" fmla="*/ 1795463 w 2264569"/>
              <a:gd name="connsiteY18" fmla="*/ 1307307 h 1307307"/>
              <a:gd name="connsiteX19" fmla="*/ 2064544 w 2264569"/>
              <a:gd name="connsiteY19" fmla="*/ 1281113 h 1307307"/>
              <a:gd name="connsiteX20" fmla="*/ 2228850 w 2264569"/>
              <a:gd name="connsiteY20" fmla="*/ 1254919 h 1307307"/>
              <a:gd name="connsiteX21" fmla="*/ 2250281 w 2264569"/>
              <a:gd name="connsiteY21" fmla="*/ 1247775 h 1307307"/>
              <a:gd name="connsiteX22" fmla="*/ 2262188 w 2264569"/>
              <a:gd name="connsiteY22" fmla="*/ 1233488 h 1307307"/>
              <a:gd name="connsiteX23" fmla="*/ 2264569 w 2264569"/>
              <a:gd name="connsiteY23" fmla="*/ 1214438 h 1307307"/>
              <a:gd name="connsiteX24" fmla="*/ 2250281 w 2264569"/>
              <a:gd name="connsiteY24" fmla="*/ 1200150 h 1307307"/>
              <a:gd name="connsiteX25" fmla="*/ 2190750 w 2264569"/>
              <a:gd name="connsiteY25" fmla="*/ 1176338 h 1307307"/>
              <a:gd name="connsiteX26" fmla="*/ 2021681 w 2264569"/>
              <a:gd name="connsiteY26" fmla="*/ 1100138 h 1307307"/>
              <a:gd name="connsiteX27" fmla="*/ 1747838 w 2264569"/>
              <a:gd name="connsiteY27" fmla="*/ 981075 h 1307307"/>
              <a:gd name="connsiteX28" fmla="*/ 1502569 w 2264569"/>
              <a:gd name="connsiteY28" fmla="*/ 862013 h 1307307"/>
              <a:gd name="connsiteX29" fmla="*/ 1302544 w 2264569"/>
              <a:gd name="connsiteY29" fmla="*/ 759619 h 1307307"/>
              <a:gd name="connsiteX30" fmla="*/ 1112044 w 2264569"/>
              <a:gd name="connsiteY30" fmla="*/ 642938 h 1307307"/>
              <a:gd name="connsiteX31" fmla="*/ 890588 w 2264569"/>
              <a:gd name="connsiteY31" fmla="*/ 500063 h 1307307"/>
              <a:gd name="connsiteX32" fmla="*/ 685800 w 2264569"/>
              <a:gd name="connsiteY32" fmla="*/ 371475 h 130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64569" h="1307307">
                <a:moveTo>
                  <a:pt x="685800" y="371475"/>
                </a:moveTo>
                <a:lnTo>
                  <a:pt x="452438" y="221457"/>
                </a:lnTo>
                <a:lnTo>
                  <a:pt x="300038" y="121444"/>
                </a:lnTo>
                <a:lnTo>
                  <a:pt x="192881" y="52388"/>
                </a:lnTo>
                <a:lnTo>
                  <a:pt x="109538" y="0"/>
                </a:lnTo>
                <a:lnTo>
                  <a:pt x="0" y="38100"/>
                </a:lnTo>
                <a:lnTo>
                  <a:pt x="188119" y="183357"/>
                </a:lnTo>
                <a:lnTo>
                  <a:pt x="497681" y="452438"/>
                </a:lnTo>
                <a:lnTo>
                  <a:pt x="823913" y="745332"/>
                </a:lnTo>
                <a:lnTo>
                  <a:pt x="914400" y="826294"/>
                </a:lnTo>
                <a:lnTo>
                  <a:pt x="1002506" y="904875"/>
                </a:lnTo>
                <a:lnTo>
                  <a:pt x="1088231" y="978694"/>
                </a:lnTo>
                <a:lnTo>
                  <a:pt x="1178719" y="1050132"/>
                </a:lnTo>
                <a:lnTo>
                  <a:pt x="1312069" y="1150144"/>
                </a:lnTo>
                <a:lnTo>
                  <a:pt x="1445419" y="1243013"/>
                </a:lnTo>
                <a:lnTo>
                  <a:pt x="1512094" y="1285875"/>
                </a:lnTo>
                <a:lnTo>
                  <a:pt x="1557338" y="1300163"/>
                </a:lnTo>
                <a:lnTo>
                  <a:pt x="1600200" y="1307307"/>
                </a:lnTo>
                <a:lnTo>
                  <a:pt x="1795463" y="1307307"/>
                </a:lnTo>
                <a:lnTo>
                  <a:pt x="2064544" y="1281113"/>
                </a:lnTo>
                <a:lnTo>
                  <a:pt x="2228850" y="1254919"/>
                </a:lnTo>
                <a:lnTo>
                  <a:pt x="2250281" y="1247775"/>
                </a:lnTo>
                <a:lnTo>
                  <a:pt x="2262188" y="1233488"/>
                </a:lnTo>
                <a:lnTo>
                  <a:pt x="2264569" y="1214438"/>
                </a:lnTo>
                <a:lnTo>
                  <a:pt x="2250281" y="1200150"/>
                </a:lnTo>
                <a:lnTo>
                  <a:pt x="2190750" y="1176338"/>
                </a:lnTo>
                <a:lnTo>
                  <a:pt x="2021681" y="1100138"/>
                </a:lnTo>
                <a:lnTo>
                  <a:pt x="1747838" y="981075"/>
                </a:lnTo>
                <a:lnTo>
                  <a:pt x="1502569" y="862013"/>
                </a:lnTo>
                <a:lnTo>
                  <a:pt x="1302544" y="759619"/>
                </a:lnTo>
                <a:lnTo>
                  <a:pt x="1112044" y="642938"/>
                </a:lnTo>
                <a:lnTo>
                  <a:pt x="890588" y="500063"/>
                </a:lnTo>
                <a:lnTo>
                  <a:pt x="685800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4B04B2FD-7DA2-4F20-A457-3F5278DEA1DD}"/>
              </a:ext>
            </a:extLst>
          </p:cNvPr>
          <p:cNvSpPr/>
          <p:nvPr/>
        </p:nvSpPr>
        <p:spPr>
          <a:xfrm>
            <a:off x="4805364" y="4108451"/>
            <a:ext cx="479425" cy="1903413"/>
          </a:xfrm>
          <a:custGeom>
            <a:avLst/>
            <a:gdLst>
              <a:gd name="connsiteX0" fmla="*/ 130271 w 478495"/>
              <a:gd name="connsiteY0" fmla="*/ 653859 h 1903956"/>
              <a:gd name="connsiteX1" fmla="*/ 110229 w 478495"/>
              <a:gd name="connsiteY1" fmla="*/ 483505 h 1903956"/>
              <a:gd name="connsiteX2" fmla="*/ 95198 w 478495"/>
              <a:gd name="connsiteY2" fmla="*/ 390812 h 1903956"/>
              <a:gd name="connsiteX3" fmla="*/ 55115 w 478495"/>
              <a:gd name="connsiteY3" fmla="*/ 230479 h 1903956"/>
              <a:gd name="connsiteX4" fmla="*/ 22547 w 478495"/>
              <a:gd name="connsiteY4" fmla="*/ 92693 h 1903956"/>
              <a:gd name="connsiteX5" fmla="*/ 0 w 478495"/>
              <a:gd name="connsiteY5" fmla="*/ 30062 h 1903956"/>
              <a:gd name="connsiteX6" fmla="*/ 0 w 478495"/>
              <a:gd name="connsiteY6" fmla="*/ 7516 h 1903956"/>
              <a:gd name="connsiteX7" fmla="*/ 17537 w 478495"/>
              <a:gd name="connsiteY7" fmla="*/ 0 h 1903956"/>
              <a:gd name="connsiteX8" fmla="*/ 55115 w 478495"/>
              <a:gd name="connsiteY8" fmla="*/ 12526 h 1903956"/>
              <a:gd name="connsiteX9" fmla="*/ 100209 w 478495"/>
              <a:gd name="connsiteY9" fmla="*/ 22547 h 1903956"/>
              <a:gd name="connsiteX10" fmla="*/ 167849 w 478495"/>
              <a:gd name="connsiteY10" fmla="*/ 42588 h 1903956"/>
              <a:gd name="connsiteX11" fmla="*/ 212943 w 478495"/>
              <a:gd name="connsiteY11" fmla="*/ 57620 h 1903956"/>
              <a:gd name="connsiteX12" fmla="*/ 250521 w 478495"/>
              <a:gd name="connsiteY12" fmla="*/ 75156 h 1903956"/>
              <a:gd name="connsiteX13" fmla="*/ 293109 w 478495"/>
              <a:gd name="connsiteY13" fmla="*/ 97703 h 1903956"/>
              <a:gd name="connsiteX14" fmla="*/ 310646 w 478495"/>
              <a:gd name="connsiteY14" fmla="*/ 187890 h 1903956"/>
              <a:gd name="connsiteX15" fmla="*/ 303130 w 478495"/>
              <a:gd name="connsiteY15" fmla="*/ 268057 h 1903956"/>
              <a:gd name="connsiteX16" fmla="*/ 323172 w 478495"/>
              <a:gd name="connsiteY16" fmla="*/ 533609 h 1903956"/>
              <a:gd name="connsiteX17" fmla="*/ 345719 w 478495"/>
              <a:gd name="connsiteY17" fmla="*/ 771603 h 1903956"/>
              <a:gd name="connsiteX18" fmla="*/ 388307 w 478495"/>
              <a:gd name="connsiteY18" fmla="*/ 1059702 h 1903956"/>
              <a:gd name="connsiteX19" fmla="*/ 445927 w 478495"/>
              <a:gd name="connsiteY19" fmla="*/ 1417946 h 1903956"/>
              <a:gd name="connsiteX20" fmla="*/ 463463 w 478495"/>
              <a:gd name="connsiteY20" fmla="*/ 1530681 h 1903956"/>
              <a:gd name="connsiteX21" fmla="*/ 478495 w 478495"/>
              <a:gd name="connsiteY21" fmla="*/ 1650930 h 1903956"/>
              <a:gd name="connsiteX22" fmla="*/ 478495 w 478495"/>
              <a:gd name="connsiteY22" fmla="*/ 1816274 h 1903956"/>
              <a:gd name="connsiteX23" fmla="*/ 465969 w 478495"/>
              <a:gd name="connsiteY23" fmla="*/ 1858862 h 1903956"/>
              <a:gd name="connsiteX24" fmla="*/ 448432 w 478495"/>
              <a:gd name="connsiteY24" fmla="*/ 1886420 h 1903956"/>
              <a:gd name="connsiteX25" fmla="*/ 430896 w 478495"/>
              <a:gd name="connsiteY25" fmla="*/ 1898946 h 1903956"/>
              <a:gd name="connsiteX26" fmla="*/ 408349 w 478495"/>
              <a:gd name="connsiteY26" fmla="*/ 1903956 h 1903956"/>
              <a:gd name="connsiteX27" fmla="*/ 375781 w 478495"/>
              <a:gd name="connsiteY27" fmla="*/ 1878904 h 1903956"/>
              <a:gd name="connsiteX28" fmla="*/ 315656 w 478495"/>
              <a:gd name="connsiteY28" fmla="*/ 1811264 h 1903956"/>
              <a:gd name="connsiteX29" fmla="*/ 255531 w 478495"/>
              <a:gd name="connsiteY29" fmla="*/ 1728592 h 1903956"/>
              <a:gd name="connsiteX30" fmla="*/ 235490 w 478495"/>
              <a:gd name="connsiteY30" fmla="*/ 1686003 h 1903956"/>
              <a:gd name="connsiteX31" fmla="*/ 207932 w 478495"/>
              <a:gd name="connsiteY31" fmla="*/ 1588300 h 1903956"/>
              <a:gd name="connsiteX32" fmla="*/ 192901 w 478495"/>
              <a:gd name="connsiteY32" fmla="*/ 1475566 h 1903956"/>
              <a:gd name="connsiteX33" fmla="*/ 187891 w 478495"/>
              <a:gd name="connsiteY33" fmla="*/ 1417946 h 1903956"/>
              <a:gd name="connsiteX34" fmla="*/ 187891 w 478495"/>
              <a:gd name="connsiteY34" fmla="*/ 1270139 h 1903956"/>
              <a:gd name="connsiteX35" fmla="*/ 187891 w 478495"/>
              <a:gd name="connsiteY35" fmla="*/ 1205004 h 1903956"/>
              <a:gd name="connsiteX36" fmla="*/ 162839 w 478495"/>
              <a:gd name="connsiteY36" fmla="*/ 936947 h 1903956"/>
              <a:gd name="connsiteX37" fmla="*/ 130271 w 478495"/>
              <a:gd name="connsiteY37" fmla="*/ 653859 h 1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8495" h="1903956">
                <a:moveTo>
                  <a:pt x="130271" y="653859"/>
                </a:moveTo>
                <a:lnTo>
                  <a:pt x="110229" y="483505"/>
                </a:lnTo>
                <a:lnTo>
                  <a:pt x="95198" y="390812"/>
                </a:lnTo>
                <a:lnTo>
                  <a:pt x="55115" y="230479"/>
                </a:lnTo>
                <a:lnTo>
                  <a:pt x="22547" y="92693"/>
                </a:lnTo>
                <a:lnTo>
                  <a:pt x="0" y="30062"/>
                </a:lnTo>
                <a:lnTo>
                  <a:pt x="0" y="7516"/>
                </a:lnTo>
                <a:lnTo>
                  <a:pt x="17537" y="0"/>
                </a:lnTo>
                <a:lnTo>
                  <a:pt x="55115" y="12526"/>
                </a:lnTo>
                <a:lnTo>
                  <a:pt x="100209" y="22547"/>
                </a:lnTo>
                <a:lnTo>
                  <a:pt x="167849" y="42588"/>
                </a:lnTo>
                <a:lnTo>
                  <a:pt x="212943" y="57620"/>
                </a:lnTo>
                <a:lnTo>
                  <a:pt x="250521" y="75156"/>
                </a:lnTo>
                <a:lnTo>
                  <a:pt x="293109" y="97703"/>
                </a:lnTo>
                <a:lnTo>
                  <a:pt x="310646" y="187890"/>
                </a:lnTo>
                <a:lnTo>
                  <a:pt x="303130" y="268057"/>
                </a:lnTo>
                <a:lnTo>
                  <a:pt x="323172" y="533609"/>
                </a:lnTo>
                <a:lnTo>
                  <a:pt x="345719" y="771603"/>
                </a:lnTo>
                <a:lnTo>
                  <a:pt x="388307" y="1059702"/>
                </a:lnTo>
                <a:lnTo>
                  <a:pt x="445927" y="1417946"/>
                </a:lnTo>
                <a:lnTo>
                  <a:pt x="463463" y="1530681"/>
                </a:lnTo>
                <a:lnTo>
                  <a:pt x="478495" y="1650930"/>
                </a:lnTo>
                <a:lnTo>
                  <a:pt x="478495" y="1816274"/>
                </a:lnTo>
                <a:lnTo>
                  <a:pt x="465969" y="1858862"/>
                </a:lnTo>
                <a:lnTo>
                  <a:pt x="448432" y="1886420"/>
                </a:lnTo>
                <a:lnTo>
                  <a:pt x="430896" y="1898946"/>
                </a:lnTo>
                <a:lnTo>
                  <a:pt x="408349" y="1903956"/>
                </a:lnTo>
                <a:lnTo>
                  <a:pt x="375781" y="1878904"/>
                </a:lnTo>
                <a:lnTo>
                  <a:pt x="315656" y="1811264"/>
                </a:lnTo>
                <a:lnTo>
                  <a:pt x="255531" y="1728592"/>
                </a:lnTo>
                <a:lnTo>
                  <a:pt x="235490" y="1686003"/>
                </a:lnTo>
                <a:lnTo>
                  <a:pt x="207932" y="1588300"/>
                </a:lnTo>
                <a:cubicBezTo>
                  <a:pt x="192670" y="1478922"/>
                  <a:pt x="192901" y="1516832"/>
                  <a:pt x="192901" y="1475566"/>
                </a:cubicBezTo>
                <a:lnTo>
                  <a:pt x="187891" y="1417946"/>
                </a:lnTo>
                <a:lnTo>
                  <a:pt x="187891" y="1270139"/>
                </a:lnTo>
                <a:lnTo>
                  <a:pt x="187891" y="1205004"/>
                </a:lnTo>
                <a:lnTo>
                  <a:pt x="162839" y="936947"/>
                </a:lnTo>
                <a:lnTo>
                  <a:pt x="130271" y="65385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6A9529C4-18F3-4A1F-A57E-F69CF89D5539}"/>
              </a:ext>
            </a:extLst>
          </p:cNvPr>
          <p:cNvSpPr/>
          <p:nvPr/>
        </p:nvSpPr>
        <p:spPr>
          <a:xfrm>
            <a:off x="5030789" y="4040188"/>
            <a:ext cx="2365375" cy="1757362"/>
          </a:xfrm>
          <a:custGeom>
            <a:avLst/>
            <a:gdLst>
              <a:gd name="connsiteX0" fmla="*/ 606260 w 2364914"/>
              <a:gd name="connsiteY0" fmla="*/ 162839 h 1756149"/>
              <a:gd name="connsiteX1" fmla="*/ 420874 w 2364914"/>
              <a:gd name="connsiteY1" fmla="*/ 170354 h 1756149"/>
              <a:gd name="connsiteX2" fmla="*/ 255531 w 2364914"/>
              <a:gd name="connsiteY2" fmla="*/ 172860 h 1756149"/>
              <a:gd name="connsiteX3" fmla="*/ 87682 w 2364914"/>
              <a:gd name="connsiteY3" fmla="*/ 170354 h 1756149"/>
              <a:gd name="connsiteX4" fmla="*/ 0 w 2364914"/>
              <a:gd name="connsiteY4" fmla="*/ 155323 h 1756149"/>
              <a:gd name="connsiteX5" fmla="*/ 70146 w 2364914"/>
              <a:gd name="connsiteY5" fmla="*/ 333193 h 1756149"/>
              <a:gd name="connsiteX6" fmla="*/ 130271 w 2364914"/>
              <a:gd name="connsiteY6" fmla="*/ 348224 h 1756149"/>
              <a:gd name="connsiteX7" fmla="*/ 225468 w 2364914"/>
              <a:gd name="connsiteY7" fmla="*/ 353234 h 1756149"/>
              <a:gd name="connsiteX8" fmla="*/ 443421 w 2364914"/>
              <a:gd name="connsiteY8" fmla="*/ 338203 h 1756149"/>
              <a:gd name="connsiteX9" fmla="*/ 729015 w 2364914"/>
              <a:gd name="connsiteY9" fmla="*/ 313151 h 1756149"/>
              <a:gd name="connsiteX10" fmla="*/ 874317 w 2364914"/>
              <a:gd name="connsiteY10" fmla="*/ 303130 h 1756149"/>
              <a:gd name="connsiteX11" fmla="*/ 1134858 w 2364914"/>
              <a:gd name="connsiteY11" fmla="*/ 283089 h 1756149"/>
              <a:gd name="connsiteX12" fmla="*/ 1312728 w 2364914"/>
              <a:gd name="connsiteY12" fmla="*/ 260542 h 1756149"/>
              <a:gd name="connsiteX13" fmla="*/ 1510639 w 2364914"/>
              <a:gd name="connsiteY13" fmla="*/ 248016 h 1756149"/>
              <a:gd name="connsiteX14" fmla="*/ 1751139 w 2364914"/>
              <a:gd name="connsiteY14" fmla="*/ 230479 h 1756149"/>
              <a:gd name="connsiteX15" fmla="*/ 1931513 w 2364914"/>
              <a:gd name="connsiteY15" fmla="*/ 220459 h 1756149"/>
              <a:gd name="connsiteX16" fmla="*/ 1979112 w 2364914"/>
              <a:gd name="connsiteY16" fmla="*/ 220459 h 1756149"/>
              <a:gd name="connsiteX17" fmla="*/ 2001659 w 2364914"/>
              <a:gd name="connsiteY17" fmla="*/ 222964 h 1756149"/>
              <a:gd name="connsiteX18" fmla="*/ 2019196 w 2364914"/>
              <a:gd name="connsiteY18" fmla="*/ 235490 h 1756149"/>
              <a:gd name="connsiteX19" fmla="*/ 2031722 w 2364914"/>
              <a:gd name="connsiteY19" fmla="*/ 258037 h 1756149"/>
              <a:gd name="connsiteX20" fmla="*/ 2039237 w 2364914"/>
              <a:gd name="connsiteY20" fmla="*/ 285594 h 1756149"/>
              <a:gd name="connsiteX21" fmla="*/ 2016690 w 2364914"/>
              <a:gd name="connsiteY21" fmla="*/ 771604 h 1756149"/>
              <a:gd name="connsiteX22" fmla="*/ 1996649 w 2364914"/>
              <a:gd name="connsiteY22" fmla="*/ 869307 h 1756149"/>
              <a:gd name="connsiteX23" fmla="*/ 1986628 w 2364914"/>
              <a:gd name="connsiteY23" fmla="*/ 1267634 h 1756149"/>
              <a:gd name="connsiteX24" fmla="*/ 1971597 w 2364914"/>
              <a:gd name="connsiteY24" fmla="*/ 1490598 h 1756149"/>
              <a:gd name="connsiteX25" fmla="*/ 1996649 w 2364914"/>
              <a:gd name="connsiteY25" fmla="*/ 1753644 h 1756149"/>
              <a:gd name="connsiteX26" fmla="*/ 2044248 w 2364914"/>
              <a:gd name="connsiteY26" fmla="*/ 1756149 h 1756149"/>
              <a:gd name="connsiteX27" fmla="*/ 2104373 w 2364914"/>
              <a:gd name="connsiteY27" fmla="*/ 1743623 h 1756149"/>
              <a:gd name="connsiteX28" fmla="*/ 2129425 w 2364914"/>
              <a:gd name="connsiteY28" fmla="*/ 1731097 h 1756149"/>
              <a:gd name="connsiteX29" fmla="*/ 2144456 w 2364914"/>
              <a:gd name="connsiteY29" fmla="*/ 1696025 h 1756149"/>
              <a:gd name="connsiteX30" fmla="*/ 2169508 w 2364914"/>
              <a:gd name="connsiteY30" fmla="*/ 1583290 h 1756149"/>
              <a:gd name="connsiteX31" fmla="*/ 2187044 w 2364914"/>
              <a:gd name="connsiteY31" fmla="*/ 1473061 h 1756149"/>
              <a:gd name="connsiteX32" fmla="*/ 2237148 w 2364914"/>
              <a:gd name="connsiteY32" fmla="*/ 1119827 h 1756149"/>
              <a:gd name="connsiteX33" fmla="*/ 2289758 w 2364914"/>
              <a:gd name="connsiteY33" fmla="*/ 749057 h 1756149"/>
              <a:gd name="connsiteX34" fmla="*/ 2332346 w 2364914"/>
              <a:gd name="connsiteY34" fmla="*/ 468474 h 1756149"/>
              <a:gd name="connsiteX35" fmla="*/ 2347377 w 2364914"/>
              <a:gd name="connsiteY35" fmla="*/ 428391 h 1756149"/>
              <a:gd name="connsiteX36" fmla="*/ 2362409 w 2364914"/>
              <a:gd name="connsiteY36" fmla="*/ 373276 h 1756149"/>
              <a:gd name="connsiteX37" fmla="*/ 2364914 w 2364914"/>
              <a:gd name="connsiteY37" fmla="*/ 330688 h 1756149"/>
              <a:gd name="connsiteX38" fmla="*/ 2357398 w 2364914"/>
              <a:gd name="connsiteY38" fmla="*/ 295615 h 1756149"/>
              <a:gd name="connsiteX39" fmla="*/ 2342367 w 2364914"/>
              <a:gd name="connsiteY39" fmla="*/ 273068 h 1756149"/>
              <a:gd name="connsiteX40" fmla="*/ 2287253 w 2364914"/>
              <a:gd name="connsiteY40" fmla="*/ 220459 h 1756149"/>
              <a:gd name="connsiteX41" fmla="*/ 2177023 w 2364914"/>
              <a:gd name="connsiteY41" fmla="*/ 117745 h 1756149"/>
              <a:gd name="connsiteX42" fmla="*/ 2056774 w 2364914"/>
              <a:gd name="connsiteY42" fmla="*/ 27558 h 1756149"/>
              <a:gd name="connsiteX43" fmla="*/ 2014185 w 2364914"/>
              <a:gd name="connsiteY43" fmla="*/ 7516 h 1756149"/>
              <a:gd name="connsiteX44" fmla="*/ 1976607 w 2364914"/>
              <a:gd name="connsiteY44" fmla="*/ 0 h 1756149"/>
              <a:gd name="connsiteX45" fmla="*/ 1954060 w 2364914"/>
              <a:gd name="connsiteY45" fmla="*/ 12526 h 1756149"/>
              <a:gd name="connsiteX46" fmla="*/ 1934019 w 2364914"/>
              <a:gd name="connsiteY46" fmla="*/ 25052 h 1756149"/>
              <a:gd name="connsiteX47" fmla="*/ 1888925 w 2364914"/>
              <a:gd name="connsiteY47" fmla="*/ 37579 h 1756149"/>
              <a:gd name="connsiteX48" fmla="*/ 1803748 w 2364914"/>
              <a:gd name="connsiteY48" fmla="*/ 42589 h 1756149"/>
              <a:gd name="connsiteX49" fmla="*/ 1490597 w 2364914"/>
              <a:gd name="connsiteY49" fmla="*/ 80167 h 1756149"/>
              <a:gd name="connsiteX50" fmla="*/ 1047176 w 2364914"/>
              <a:gd name="connsiteY50" fmla="*/ 127766 h 1756149"/>
              <a:gd name="connsiteX51" fmla="*/ 871811 w 2364914"/>
              <a:gd name="connsiteY51" fmla="*/ 150313 h 1756149"/>
              <a:gd name="connsiteX52" fmla="*/ 606260 w 2364914"/>
              <a:gd name="connsiteY52" fmla="*/ 162839 h 175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64914" h="1756149">
                <a:moveTo>
                  <a:pt x="606260" y="162839"/>
                </a:moveTo>
                <a:lnTo>
                  <a:pt x="420874" y="170354"/>
                </a:lnTo>
                <a:lnTo>
                  <a:pt x="255531" y="172860"/>
                </a:lnTo>
                <a:lnTo>
                  <a:pt x="87682" y="170354"/>
                </a:lnTo>
                <a:lnTo>
                  <a:pt x="0" y="155323"/>
                </a:lnTo>
                <a:lnTo>
                  <a:pt x="70146" y="333193"/>
                </a:lnTo>
                <a:lnTo>
                  <a:pt x="130271" y="348224"/>
                </a:lnTo>
                <a:lnTo>
                  <a:pt x="225468" y="353234"/>
                </a:lnTo>
                <a:lnTo>
                  <a:pt x="443421" y="338203"/>
                </a:lnTo>
                <a:lnTo>
                  <a:pt x="729015" y="313151"/>
                </a:lnTo>
                <a:lnTo>
                  <a:pt x="874317" y="303130"/>
                </a:lnTo>
                <a:lnTo>
                  <a:pt x="1134858" y="283089"/>
                </a:lnTo>
                <a:lnTo>
                  <a:pt x="1312728" y="260542"/>
                </a:lnTo>
                <a:lnTo>
                  <a:pt x="1510639" y="248016"/>
                </a:lnTo>
                <a:lnTo>
                  <a:pt x="1751139" y="230479"/>
                </a:lnTo>
                <a:lnTo>
                  <a:pt x="1931513" y="220459"/>
                </a:lnTo>
                <a:lnTo>
                  <a:pt x="1979112" y="220459"/>
                </a:lnTo>
                <a:lnTo>
                  <a:pt x="2001659" y="222964"/>
                </a:lnTo>
                <a:lnTo>
                  <a:pt x="2019196" y="235490"/>
                </a:lnTo>
                <a:lnTo>
                  <a:pt x="2031722" y="258037"/>
                </a:lnTo>
                <a:lnTo>
                  <a:pt x="2039237" y="285594"/>
                </a:lnTo>
                <a:lnTo>
                  <a:pt x="2016690" y="771604"/>
                </a:lnTo>
                <a:lnTo>
                  <a:pt x="1996649" y="869307"/>
                </a:lnTo>
                <a:lnTo>
                  <a:pt x="1986628" y="1267634"/>
                </a:lnTo>
                <a:lnTo>
                  <a:pt x="1971597" y="1490598"/>
                </a:lnTo>
                <a:lnTo>
                  <a:pt x="1996649" y="1753644"/>
                </a:lnTo>
                <a:lnTo>
                  <a:pt x="2044248" y="1756149"/>
                </a:lnTo>
                <a:lnTo>
                  <a:pt x="2104373" y="1743623"/>
                </a:lnTo>
                <a:lnTo>
                  <a:pt x="2129425" y="1731097"/>
                </a:lnTo>
                <a:lnTo>
                  <a:pt x="2144456" y="1696025"/>
                </a:lnTo>
                <a:lnTo>
                  <a:pt x="2169508" y="1583290"/>
                </a:lnTo>
                <a:lnTo>
                  <a:pt x="2187044" y="1473061"/>
                </a:lnTo>
                <a:lnTo>
                  <a:pt x="2237148" y="1119827"/>
                </a:lnTo>
                <a:lnTo>
                  <a:pt x="2289758" y="749057"/>
                </a:lnTo>
                <a:lnTo>
                  <a:pt x="2332346" y="468474"/>
                </a:lnTo>
                <a:lnTo>
                  <a:pt x="2347377" y="428391"/>
                </a:lnTo>
                <a:lnTo>
                  <a:pt x="2362409" y="373276"/>
                </a:lnTo>
                <a:lnTo>
                  <a:pt x="2364914" y="330688"/>
                </a:lnTo>
                <a:lnTo>
                  <a:pt x="2357398" y="295615"/>
                </a:lnTo>
                <a:lnTo>
                  <a:pt x="2342367" y="273068"/>
                </a:lnTo>
                <a:lnTo>
                  <a:pt x="2287253" y="220459"/>
                </a:lnTo>
                <a:lnTo>
                  <a:pt x="2177023" y="117745"/>
                </a:lnTo>
                <a:lnTo>
                  <a:pt x="2056774" y="27558"/>
                </a:lnTo>
                <a:lnTo>
                  <a:pt x="2014185" y="7516"/>
                </a:lnTo>
                <a:lnTo>
                  <a:pt x="1976607" y="0"/>
                </a:lnTo>
                <a:lnTo>
                  <a:pt x="1954060" y="12526"/>
                </a:lnTo>
                <a:lnTo>
                  <a:pt x="1934019" y="25052"/>
                </a:lnTo>
                <a:lnTo>
                  <a:pt x="1888925" y="37579"/>
                </a:lnTo>
                <a:lnTo>
                  <a:pt x="1803748" y="42589"/>
                </a:lnTo>
                <a:lnTo>
                  <a:pt x="1490597" y="80167"/>
                </a:lnTo>
                <a:lnTo>
                  <a:pt x="1047176" y="127766"/>
                </a:lnTo>
                <a:lnTo>
                  <a:pt x="871811" y="150313"/>
                </a:lnTo>
                <a:lnTo>
                  <a:pt x="606260" y="16283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AF4E9609-7048-45E4-A225-98FAEBFDF749}"/>
              </a:ext>
            </a:extLst>
          </p:cNvPr>
          <p:cNvSpPr/>
          <p:nvPr/>
        </p:nvSpPr>
        <p:spPr>
          <a:xfrm>
            <a:off x="5868988" y="4211638"/>
            <a:ext cx="311150" cy="1492250"/>
          </a:xfrm>
          <a:custGeom>
            <a:avLst/>
            <a:gdLst>
              <a:gd name="connsiteX0" fmla="*/ 307182 w 309563"/>
              <a:gd name="connsiteY0" fmla="*/ 354807 h 1490663"/>
              <a:gd name="connsiteX1" fmla="*/ 309563 w 309563"/>
              <a:gd name="connsiteY1" fmla="*/ 104775 h 1490663"/>
              <a:gd name="connsiteX2" fmla="*/ 180975 w 309563"/>
              <a:gd name="connsiteY2" fmla="*/ 0 h 1490663"/>
              <a:gd name="connsiteX3" fmla="*/ 0 w 309563"/>
              <a:gd name="connsiteY3" fmla="*/ 126207 h 1490663"/>
              <a:gd name="connsiteX4" fmla="*/ 40482 w 309563"/>
              <a:gd name="connsiteY4" fmla="*/ 142875 h 1490663"/>
              <a:gd name="connsiteX5" fmla="*/ 64294 w 309563"/>
              <a:gd name="connsiteY5" fmla="*/ 159544 h 1490663"/>
              <a:gd name="connsiteX6" fmla="*/ 78582 w 309563"/>
              <a:gd name="connsiteY6" fmla="*/ 185738 h 1490663"/>
              <a:gd name="connsiteX7" fmla="*/ 83344 w 309563"/>
              <a:gd name="connsiteY7" fmla="*/ 216694 h 1490663"/>
              <a:gd name="connsiteX8" fmla="*/ 88107 w 309563"/>
              <a:gd name="connsiteY8" fmla="*/ 626269 h 1490663"/>
              <a:gd name="connsiteX9" fmla="*/ 85725 w 309563"/>
              <a:gd name="connsiteY9" fmla="*/ 673894 h 1490663"/>
              <a:gd name="connsiteX10" fmla="*/ 83344 w 309563"/>
              <a:gd name="connsiteY10" fmla="*/ 1364457 h 1490663"/>
              <a:gd name="connsiteX11" fmla="*/ 85725 w 309563"/>
              <a:gd name="connsiteY11" fmla="*/ 1409700 h 1490663"/>
              <a:gd name="connsiteX12" fmla="*/ 202407 w 309563"/>
              <a:gd name="connsiteY12" fmla="*/ 1490663 h 1490663"/>
              <a:gd name="connsiteX13" fmla="*/ 309563 w 309563"/>
              <a:gd name="connsiteY13" fmla="*/ 1381125 h 1490663"/>
              <a:gd name="connsiteX14" fmla="*/ 309563 w 309563"/>
              <a:gd name="connsiteY14" fmla="*/ 881063 h 1490663"/>
              <a:gd name="connsiteX15" fmla="*/ 309563 w 309563"/>
              <a:gd name="connsiteY15" fmla="*/ 728663 h 1490663"/>
              <a:gd name="connsiteX16" fmla="*/ 307182 w 309563"/>
              <a:gd name="connsiteY16" fmla="*/ 354807 h 14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563" h="1490663">
                <a:moveTo>
                  <a:pt x="307182" y="354807"/>
                </a:moveTo>
                <a:cubicBezTo>
                  <a:pt x="307976" y="271463"/>
                  <a:pt x="308769" y="188119"/>
                  <a:pt x="309563" y="104775"/>
                </a:cubicBezTo>
                <a:lnTo>
                  <a:pt x="180975" y="0"/>
                </a:lnTo>
                <a:lnTo>
                  <a:pt x="0" y="126207"/>
                </a:lnTo>
                <a:lnTo>
                  <a:pt x="40482" y="142875"/>
                </a:lnTo>
                <a:lnTo>
                  <a:pt x="64294" y="159544"/>
                </a:lnTo>
                <a:lnTo>
                  <a:pt x="78582" y="185738"/>
                </a:lnTo>
                <a:lnTo>
                  <a:pt x="83344" y="216694"/>
                </a:lnTo>
                <a:cubicBezTo>
                  <a:pt x="84932" y="353219"/>
                  <a:pt x="86519" y="489744"/>
                  <a:pt x="88107" y="626269"/>
                </a:cubicBezTo>
                <a:lnTo>
                  <a:pt x="85725" y="673894"/>
                </a:lnTo>
                <a:cubicBezTo>
                  <a:pt x="84931" y="904082"/>
                  <a:pt x="84138" y="1134269"/>
                  <a:pt x="83344" y="1364457"/>
                </a:cubicBezTo>
                <a:lnTo>
                  <a:pt x="85725" y="1409700"/>
                </a:lnTo>
                <a:lnTo>
                  <a:pt x="202407" y="1490663"/>
                </a:lnTo>
                <a:lnTo>
                  <a:pt x="309563" y="1381125"/>
                </a:lnTo>
                <a:lnTo>
                  <a:pt x="309563" y="881063"/>
                </a:lnTo>
                <a:lnTo>
                  <a:pt x="309563" y="728663"/>
                </a:lnTo>
                <a:cubicBezTo>
                  <a:pt x="308769" y="610394"/>
                  <a:pt x="307976" y="492126"/>
                  <a:pt x="307182" y="354807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E335F679-47B0-43DC-852C-F0FF82A9460F}"/>
              </a:ext>
            </a:extLst>
          </p:cNvPr>
          <p:cNvSpPr/>
          <p:nvPr/>
        </p:nvSpPr>
        <p:spPr>
          <a:xfrm>
            <a:off x="5011738" y="4724400"/>
            <a:ext cx="2171700" cy="338138"/>
          </a:xfrm>
          <a:custGeom>
            <a:avLst/>
            <a:gdLst>
              <a:gd name="connsiteX0" fmla="*/ 878682 w 2171700"/>
              <a:gd name="connsiteY0" fmla="*/ 114300 h 338138"/>
              <a:gd name="connsiteX1" fmla="*/ 721519 w 2171700"/>
              <a:gd name="connsiteY1" fmla="*/ 123825 h 338138"/>
              <a:gd name="connsiteX2" fmla="*/ 566738 w 2171700"/>
              <a:gd name="connsiteY2" fmla="*/ 138113 h 338138"/>
              <a:gd name="connsiteX3" fmla="*/ 426244 w 2171700"/>
              <a:gd name="connsiteY3" fmla="*/ 150019 h 338138"/>
              <a:gd name="connsiteX4" fmla="*/ 347663 w 2171700"/>
              <a:gd name="connsiteY4" fmla="*/ 159544 h 338138"/>
              <a:gd name="connsiteX5" fmla="*/ 280988 w 2171700"/>
              <a:gd name="connsiteY5" fmla="*/ 159544 h 338138"/>
              <a:gd name="connsiteX6" fmla="*/ 192882 w 2171700"/>
              <a:gd name="connsiteY6" fmla="*/ 147638 h 338138"/>
              <a:gd name="connsiteX7" fmla="*/ 128588 w 2171700"/>
              <a:gd name="connsiteY7" fmla="*/ 133350 h 338138"/>
              <a:gd name="connsiteX8" fmla="*/ 0 w 2171700"/>
              <a:gd name="connsiteY8" fmla="*/ 140494 h 338138"/>
              <a:gd name="connsiteX9" fmla="*/ 152400 w 2171700"/>
              <a:gd name="connsiteY9" fmla="*/ 292894 h 338138"/>
              <a:gd name="connsiteX10" fmla="*/ 226219 w 2171700"/>
              <a:gd name="connsiteY10" fmla="*/ 321469 h 338138"/>
              <a:gd name="connsiteX11" fmla="*/ 283369 w 2171700"/>
              <a:gd name="connsiteY11" fmla="*/ 333375 h 338138"/>
              <a:gd name="connsiteX12" fmla="*/ 323850 w 2171700"/>
              <a:gd name="connsiteY12" fmla="*/ 338138 h 338138"/>
              <a:gd name="connsiteX13" fmla="*/ 359569 w 2171700"/>
              <a:gd name="connsiteY13" fmla="*/ 333375 h 338138"/>
              <a:gd name="connsiteX14" fmla="*/ 469107 w 2171700"/>
              <a:gd name="connsiteY14" fmla="*/ 316706 h 338138"/>
              <a:gd name="connsiteX15" fmla="*/ 707232 w 2171700"/>
              <a:gd name="connsiteY15" fmla="*/ 290513 h 338138"/>
              <a:gd name="connsiteX16" fmla="*/ 973932 w 2171700"/>
              <a:gd name="connsiteY16" fmla="*/ 264319 h 338138"/>
              <a:gd name="connsiteX17" fmla="*/ 1250157 w 2171700"/>
              <a:gd name="connsiteY17" fmla="*/ 240506 h 338138"/>
              <a:gd name="connsiteX18" fmla="*/ 1443038 w 2171700"/>
              <a:gd name="connsiteY18" fmla="*/ 230981 h 338138"/>
              <a:gd name="connsiteX19" fmla="*/ 1683544 w 2171700"/>
              <a:gd name="connsiteY19" fmla="*/ 216694 h 338138"/>
              <a:gd name="connsiteX20" fmla="*/ 1938338 w 2171700"/>
              <a:gd name="connsiteY20" fmla="*/ 204788 h 338138"/>
              <a:gd name="connsiteX21" fmla="*/ 2028825 w 2171700"/>
              <a:gd name="connsiteY21" fmla="*/ 207169 h 338138"/>
              <a:gd name="connsiteX22" fmla="*/ 2171700 w 2171700"/>
              <a:gd name="connsiteY22" fmla="*/ 154781 h 338138"/>
              <a:gd name="connsiteX23" fmla="*/ 2040732 w 2171700"/>
              <a:gd name="connsiteY23" fmla="*/ 69056 h 338138"/>
              <a:gd name="connsiteX24" fmla="*/ 1962150 w 2171700"/>
              <a:gd name="connsiteY24" fmla="*/ 38100 h 338138"/>
              <a:gd name="connsiteX25" fmla="*/ 1905000 w 2171700"/>
              <a:gd name="connsiteY25" fmla="*/ 16669 h 338138"/>
              <a:gd name="connsiteX26" fmla="*/ 1859757 w 2171700"/>
              <a:gd name="connsiteY26" fmla="*/ 4763 h 338138"/>
              <a:gd name="connsiteX27" fmla="*/ 1807369 w 2171700"/>
              <a:gd name="connsiteY27" fmla="*/ 0 h 338138"/>
              <a:gd name="connsiteX28" fmla="*/ 1752600 w 2171700"/>
              <a:gd name="connsiteY28" fmla="*/ 4763 h 338138"/>
              <a:gd name="connsiteX29" fmla="*/ 1647825 w 2171700"/>
              <a:gd name="connsiteY29" fmla="*/ 23813 h 338138"/>
              <a:gd name="connsiteX30" fmla="*/ 1562100 w 2171700"/>
              <a:gd name="connsiteY30" fmla="*/ 47625 h 338138"/>
              <a:gd name="connsiteX31" fmla="*/ 1359694 w 2171700"/>
              <a:gd name="connsiteY31" fmla="*/ 69056 h 338138"/>
              <a:gd name="connsiteX32" fmla="*/ 1135857 w 2171700"/>
              <a:gd name="connsiteY32" fmla="*/ 95250 h 338138"/>
              <a:gd name="connsiteX33" fmla="*/ 878682 w 2171700"/>
              <a:gd name="connsiteY33" fmla="*/ 11430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71700" h="338138">
                <a:moveTo>
                  <a:pt x="878682" y="114300"/>
                </a:moveTo>
                <a:lnTo>
                  <a:pt x="721519" y="123825"/>
                </a:lnTo>
                <a:lnTo>
                  <a:pt x="566738" y="138113"/>
                </a:lnTo>
                <a:lnTo>
                  <a:pt x="426244" y="150019"/>
                </a:lnTo>
                <a:lnTo>
                  <a:pt x="347663" y="159544"/>
                </a:lnTo>
                <a:lnTo>
                  <a:pt x="280988" y="159544"/>
                </a:lnTo>
                <a:lnTo>
                  <a:pt x="192882" y="147638"/>
                </a:lnTo>
                <a:lnTo>
                  <a:pt x="128588" y="133350"/>
                </a:lnTo>
                <a:lnTo>
                  <a:pt x="0" y="140494"/>
                </a:lnTo>
                <a:lnTo>
                  <a:pt x="152400" y="292894"/>
                </a:lnTo>
                <a:lnTo>
                  <a:pt x="226219" y="321469"/>
                </a:lnTo>
                <a:lnTo>
                  <a:pt x="283369" y="333375"/>
                </a:lnTo>
                <a:lnTo>
                  <a:pt x="323850" y="338138"/>
                </a:lnTo>
                <a:lnTo>
                  <a:pt x="359569" y="333375"/>
                </a:lnTo>
                <a:lnTo>
                  <a:pt x="469107" y="316706"/>
                </a:lnTo>
                <a:lnTo>
                  <a:pt x="707232" y="290513"/>
                </a:lnTo>
                <a:lnTo>
                  <a:pt x="973932" y="264319"/>
                </a:lnTo>
                <a:lnTo>
                  <a:pt x="1250157" y="240506"/>
                </a:lnTo>
                <a:lnTo>
                  <a:pt x="1443038" y="230981"/>
                </a:lnTo>
                <a:lnTo>
                  <a:pt x="1683544" y="216694"/>
                </a:lnTo>
                <a:lnTo>
                  <a:pt x="1938338" y="204788"/>
                </a:lnTo>
                <a:lnTo>
                  <a:pt x="2028825" y="207169"/>
                </a:lnTo>
                <a:lnTo>
                  <a:pt x="2171700" y="154781"/>
                </a:lnTo>
                <a:lnTo>
                  <a:pt x="2040732" y="69056"/>
                </a:lnTo>
                <a:lnTo>
                  <a:pt x="1962150" y="38100"/>
                </a:lnTo>
                <a:lnTo>
                  <a:pt x="1905000" y="16669"/>
                </a:lnTo>
                <a:lnTo>
                  <a:pt x="1859757" y="4763"/>
                </a:lnTo>
                <a:lnTo>
                  <a:pt x="1807369" y="0"/>
                </a:lnTo>
                <a:lnTo>
                  <a:pt x="1752600" y="4763"/>
                </a:lnTo>
                <a:lnTo>
                  <a:pt x="1647825" y="23813"/>
                </a:lnTo>
                <a:lnTo>
                  <a:pt x="1562100" y="47625"/>
                </a:lnTo>
                <a:lnTo>
                  <a:pt x="1359694" y="69056"/>
                </a:lnTo>
                <a:lnTo>
                  <a:pt x="1135857" y="95250"/>
                </a:lnTo>
                <a:lnTo>
                  <a:pt x="878682" y="1143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FA15B381-55CC-42BD-8B4D-B7ABE3A95112}"/>
              </a:ext>
            </a:extLst>
          </p:cNvPr>
          <p:cNvSpPr/>
          <p:nvPr/>
        </p:nvSpPr>
        <p:spPr>
          <a:xfrm>
            <a:off x="5133976" y="5507039"/>
            <a:ext cx="1971675" cy="293687"/>
          </a:xfrm>
          <a:custGeom>
            <a:avLst/>
            <a:gdLst>
              <a:gd name="connsiteX0" fmla="*/ 609600 w 1971675"/>
              <a:gd name="connsiteY0" fmla="*/ 107157 h 292894"/>
              <a:gd name="connsiteX1" fmla="*/ 390525 w 1971675"/>
              <a:gd name="connsiteY1" fmla="*/ 128588 h 292894"/>
              <a:gd name="connsiteX2" fmla="*/ 297656 w 1971675"/>
              <a:gd name="connsiteY2" fmla="*/ 135732 h 292894"/>
              <a:gd name="connsiteX3" fmla="*/ 195263 w 1971675"/>
              <a:gd name="connsiteY3" fmla="*/ 126207 h 292894"/>
              <a:gd name="connsiteX4" fmla="*/ 128588 w 1971675"/>
              <a:gd name="connsiteY4" fmla="*/ 109538 h 292894"/>
              <a:gd name="connsiteX5" fmla="*/ 0 w 1971675"/>
              <a:gd name="connsiteY5" fmla="*/ 109538 h 292894"/>
              <a:gd name="connsiteX6" fmla="*/ 142875 w 1971675"/>
              <a:gd name="connsiteY6" fmla="*/ 252413 h 292894"/>
              <a:gd name="connsiteX7" fmla="*/ 195263 w 1971675"/>
              <a:gd name="connsiteY7" fmla="*/ 266700 h 292894"/>
              <a:gd name="connsiteX8" fmla="*/ 276225 w 1971675"/>
              <a:gd name="connsiteY8" fmla="*/ 283369 h 292894"/>
              <a:gd name="connsiteX9" fmla="*/ 402431 w 1971675"/>
              <a:gd name="connsiteY9" fmla="*/ 292894 h 292894"/>
              <a:gd name="connsiteX10" fmla="*/ 564356 w 1971675"/>
              <a:gd name="connsiteY10" fmla="*/ 283369 h 292894"/>
              <a:gd name="connsiteX11" fmla="*/ 800100 w 1971675"/>
              <a:gd name="connsiteY11" fmla="*/ 266700 h 292894"/>
              <a:gd name="connsiteX12" fmla="*/ 1014413 w 1971675"/>
              <a:gd name="connsiteY12" fmla="*/ 252413 h 292894"/>
              <a:gd name="connsiteX13" fmla="*/ 1243013 w 1971675"/>
              <a:gd name="connsiteY13" fmla="*/ 230982 h 292894"/>
              <a:gd name="connsiteX14" fmla="*/ 1445419 w 1971675"/>
              <a:gd name="connsiteY14" fmla="*/ 211932 h 292894"/>
              <a:gd name="connsiteX15" fmla="*/ 1659731 w 1971675"/>
              <a:gd name="connsiteY15" fmla="*/ 188119 h 292894"/>
              <a:gd name="connsiteX16" fmla="*/ 1764506 w 1971675"/>
              <a:gd name="connsiteY16" fmla="*/ 178594 h 292894"/>
              <a:gd name="connsiteX17" fmla="*/ 1785938 w 1971675"/>
              <a:gd name="connsiteY17" fmla="*/ 185738 h 292894"/>
              <a:gd name="connsiteX18" fmla="*/ 1800225 w 1971675"/>
              <a:gd name="connsiteY18" fmla="*/ 209550 h 292894"/>
              <a:gd name="connsiteX19" fmla="*/ 1816894 w 1971675"/>
              <a:gd name="connsiteY19" fmla="*/ 233363 h 292894"/>
              <a:gd name="connsiteX20" fmla="*/ 1838325 w 1971675"/>
              <a:gd name="connsiteY20" fmla="*/ 254794 h 292894"/>
              <a:gd name="connsiteX21" fmla="*/ 1862138 w 1971675"/>
              <a:gd name="connsiteY21" fmla="*/ 276225 h 292894"/>
              <a:gd name="connsiteX22" fmla="*/ 1885950 w 1971675"/>
              <a:gd name="connsiteY22" fmla="*/ 283369 h 292894"/>
              <a:gd name="connsiteX23" fmla="*/ 1940719 w 1971675"/>
              <a:gd name="connsiteY23" fmla="*/ 285750 h 292894"/>
              <a:gd name="connsiteX24" fmla="*/ 1971675 w 1971675"/>
              <a:gd name="connsiteY24" fmla="*/ 269082 h 292894"/>
              <a:gd name="connsiteX25" fmla="*/ 1878806 w 1971675"/>
              <a:gd name="connsiteY25" fmla="*/ 0 h 292894"/>
              <a:gd name="connsiteX26" fmla="*/ 1388269 w 1971675"/>
              <a:gd name="connsiteY26" fmla="*/ 33338 h 292894"/>
              <a:gd name="connsiteX27" fmla="*/ 900113 w 1971675"/>
              <a:gd name="connsiteY27" fmla="*/ 78582 h 292894"/>
              <a:gd name="connsiteX28" fmla="*/ 609600 w 1971675"/>
              <a:gd name="connsiteY28" fmla="*/ 107157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71675" h="292894">
                <a:moveTo>
                  <a:pt x="609600" y="107157"/>
                </a:moveTo>
                <a:lnTo>
                  <a:pt x="390525" y="128588"/>
                </a:lnTo>
                <a:lnTo>
                  <a:pt x="297656" y="135732"/>
                </a:lnTo>
                <a:lnTo>
                  <a:pt x="195263" y="126207"/>
                </a:lnTo>
                <a:lnTo>
                  <a:pt x="128588" y="109538"/>
                </a:lnTo>
                <a:lnTo>
                  <a:pt x="0" y="109538"/>
                </a:lnTo>
                <a:lnTo>
                  <a:pt x="142875" y="252413"/>
                </a:lnTo>
                <a:lnTo>
                  <a:pt x="195263" y="266700"/>
                </a:lnTo>
                <a:lnTo>
                  <a:pt x="276225" y="283369"/>
                </a:lnTo>
                <a:lnTo>
                  <a:pt x="402431" y="292894"/>
                </a:lnTo>
                <a:lnTo>
                  <a:pt x="564356" y="283369"/>
                </a:lnTo>
                <a:lnTo>
                  <a:pt x="800100" y="266700"/>
                </a:lnTo>
                <a:lnTo>
                  <a:pt x="1014413" y="252413"/>
                </a:lnTo>
                <a:lnTo>
                  <a:pt x="1243013" y="230982"/>
                </a:lnTo>
                <a:lnTo>
                  <a:pt x="1445419" y="211932"/>
                </a:lnTo>
                <a:lnTo>
                  <a:pt x="1659731" y="188119"/>
                </a:lnTo>
                <a:lnTo>
                  <a:pt x="1764506" y="178594"/>
                </a:lnTo>
                <a:lnTo>
                  <a:pt x="1785938" y="185738"/>
                </a:lnTo>
                <a:lnTo>
                  <a:pt x="1800225" y="209550"/>
                </a:lnTo>
                <a:lnTo>
                  <a:pt x="1816894" y="233363"/>
                </a:lnTo>
                <a:lnTo>
                  <a:pt x="1838325" y="254794"/>
                </a:lnTo>
                <a:lnTo>
                  <a:pt x="1862138" y="276225"/>
                </a:lnTo>
                <a:lnTo>
                  <a:pt x="1885950" y="283369"/>
                </a:lnTo>
                <a:lnTo>
                  <a:pt x="1940719" y="285750"/>
                </a:lnTo>
                <a:lnTo>
                  <a:pt x="1971675" y="269082"/>
                </a:lnTo>
                <a:lnTo>
                  <a:pt x="1878806" y="0"/>
                </a:lnTo>
                <a:lnTo>
                  <a:pt x="1388269" y="33338"/>
                </a:lnTo>
                <a:lnTo>
                  <a:pt x="900113" y="78582"/>
                </a:lnTo>
                <a:lnTo>
                  <a:pt x="609600" y="1071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B62B2E-6193-49F8-B8D9-E961057A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81" y="1390695"/>
            <a:ext cx="4499238" cy="4621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9FCE696-4CD5-4103-A3E3-745655781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94" y="1445707"/>
            <a:ext cx="4499238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6" grpId="0" animBg="1"/>
      <p:bldP spid="165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0BD840-7D50-4CCF-B0CD-1A320E35C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81" y="1118415"/>
            <a:ext cx="4499238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66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かん字の読み方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東 京 古 寺 西 止 道 場 台 新 船 米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19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98AB8CB-67E1-4966-B4EF-B2158C31B91F}"/>
              </a:ext>
            </a:extLst>
          </p:cNvPr>
          <p:cNvSpPr/>
          <p:nvPr/>
        </p:nvSpPr>
        <p:spPr>
          <a:xfrm>
            <a:off x="4575176" y="3311525"/>
            <a:ext cx="638175" cy="1416050"/>
          </a:xfrm>
          <a:custGeom>
            <a:avLst/>
            <a:gdLst>
              <a:gd name="connsiteX0" fmla="*/ 334607 w 637484"/>
              <a:gd name="connsiteY0" fmla="*/ 850940 h 1416310"/>
              <a:gd name="connsiteX1" fmla="*/ 288454 w 637484"/>
              <a:gd name="connsiteY1" fmla="*/ 562486 h 1416310"/>
              <a:gd name="connsiteX2" fmla="*/ 259609 w 637484"/>
              <a:gd name="connsiteY2" fmla="*/ 429797 h 1416310"/>
              <a:gd name="connsiteX3" fmla="*/ 219225 w 637484"/>
              <a:gd name="connsiteY3" fmla="*/ 331722 h 1416310"/>
              <a:gd name="connsiteX4" fmla="*/ 149996 w 637484"/>
              <a:gd name="connsiteY4" fmla="*/ 213456 h 1416310"/>
              <a:gd name="connsiteX5" fmla="*/ 60575 w 637484"/>
              <a:gd name="connsiteY5" fmla="*/ 112497 h 1416310"/>
              <a:gd name="connsiteX6" fmla="*/ 23076 w 637484"/>
              <a:gd name="connsiteY6" fmla="*/ 80767 h 1416310"/>
              <a:gd name="connsiteX7" fmla="*/ 5769 w 637484"/>
              <a:gd name="connsiteY7" fmla="*/ 57691 h 1416310"/>
              <a:gd name="connsiteX8" fmla="*/ 0 w 637484"/>
              <a:gd name="connsiteY8" fmla="*/ 37499 h 1416310"/>
              <a:gd name="connsiteX9" fmla="*/ 2884 w 637484"/>
              <a:gd name="connsiteY9" fmla="*/ 11538 h 1416310"/>
              <a:gd name="connsiteX10" fmla="*/ 17307 w 637484"/>
              <a:gd name="connsiteY10" fmla="*/ 0 h 1416310"/>
              <a:gd name="connsiteX11" fmla="*/ 46152 w 637484"/>
              <a:gd name="connsiteY11" fmla="*/ 2884 h 1416310"/>
              <a:gd name="connsiteX12" fmla="*/ 149996 w 637484"/>
              <a:gd name="connsiteY12" fmla="*/ 28845 h 1416310"/>
              <a:gd name="connsiteX13" fmla="*/ 262493 w 637484"/>
              <a:gd name="connsiteY13" fmla="*/ 66344 h 1416310"/>
              <a:gd name="connsiteX14" fmla="*/ 349029 w 637484"/>
              <a:gd name="connsiteY14" fmla="*/ 106728 h 1416310"/>
              <a:gd name="connsiteX15" fmla="*/ 455757 w 637484"/>
              <a:gd name="connsiteY15" fmla="*/ 158650 h 1416310"/>
              <a:gd name="connsiteX16" fmla="*/ 507679 w 637484"/>
              <a:gd name="connsiteY16" fmla="*/ 323069 h 1416310"/>
              <a:gd name="connsiteX17" fmla="*/ 542294 w 637484"/>
              <a:gd name="connsiteY17" fmla="*/ 617292 h 1416310"/>
              <a:gd name="connsiteX18" fmla="*/ 620176 w 637484"/>
              <a:gd name="connsiteY18" fmla="*/ 1087472 h 1416310"/>
              <a:gd name="connsiteX19" fmla="*/ 637484 w 637484"/>
              <a:gd name="connsiteY19" fmla="*/ 1298044 h 1416310"/>
              <a:gd name="connsiteX20" fmla="*/ 634599 w 637484"/>
              <a:gd name="connsiteY20" fmla="*/ 1364389 h 1416310"/>
              <a:gd name="connsiteX21" fmla="*/ 625945 w 637484"/>
              <a:gd name="connsiteY21" fmla="*/ 1387465 h 1416310"/>
              <a:gd name="connsiteX22" fmla="*/ 608638 w 637484"/>
              <a:gd name="connsiteY22" fmla="*/ 1410541 h 1416310"/>
              <a:gd name="connsiteX23" fmla="*/ 591331 w 637484"/>
              <a:gd name="connsiteY23" fmla="*/ 1416310 h 1416310"/>
              <a:gd name="connsiteX24" fmla="*/ 553832 w 637484"/>
              <a:gd name="connsiteY24" fmla="*/ 1410541 h 1416310"/>
              <a:gd name="connsiteX25" fmla="*/ 501910 w 637484"/>
              <a:gd name="connsiteY25" fmla="*/ 1390349 h 1416310"/>
              <a:gd name="connsiteX26" fmla="*/ 452873 w 637484"/>
              <a:gd name="connsiteY26" fmla="*/ 1352850 h 1416310"/>
              <a:gd name="connsiteX27" fmla="*/ 415374 w 637484"/>
              <a:gd name="connsiteY27" fmla="*/ 1300929 h 1416310"/>
              <a:gd name="connsiteX28" fmla="*/ 383644 w 637484"/>
              <a:gd name="connsiteY28" fmla="*/ 1214392 h 1416310"/>
              <a:gd name="connsiteX29" fmla="*/ 369221 w 637484"/>
              <a:gd name="connsiteY29" fmla="*/ 1110549 h 1416310"/>
              <a:gd name="connsiteX30" fmla="*/ 334607 w 637484"/>
              <a:gd name="connsiteY30" fmla="*/ 850940 h 141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37484" h="1416310">
                <a:moveTo>
                  <a:pt x="334607" y="850940"/>
                </a:moveTo>
                <a:lnTo>
                  <a:pt x="288454" y="562486"/>
                </a:lnTo>
                <a:lnTo>
                  <a:pt x="259609" y="429797"/>
                </a:lnTo>
                <a:lnTo>
                  <a:pt x="219225" y="331722"/>
                </a:lnTo>
                <a:lnTo>
                  <a:pt x="149996" y="213456"/>
                </a:lnTo>
                <a:lnTo>
                  <a:pt x="60575" y="112497"/>
                </a:lnTo>
                <a:lnTo>
                  <a:pt x="23076" y="80767"/>
                </a:lnTo>
                <a:lnTo>
                  <a:pt x="5769" y="57691"/>
                </a:lnTo>
                <a:lnTo>
                  <a:pt x="0" y="37499"/>
                </a:lnTo>
                <a:lnTo>
                  <a:pt x="2884" y="11538"/>
                </a:lnTo>
                <a:lnTo>
                  <a:pt x="17307" y="0"/>
                </a:lnTo>
                <a:lnTo>
                  <a:pt x="46152" y="2884"/>
                </a:lnTo>
                <a:lnTo>
                  <a:pt x="149996" y="28845"/>
                </a:lnTo>
                <a:lnTo>
                  <a:pt x="262493" y="66344"/>
                </a:lnTo>
                <a:lnTo>
                  <a:pt x="349029" y="106728"/>
                </a:lnTo>
                <a:lnTo>
                  <a:pt x="455757" y="158650"/>
                </a:lnTo>
                <a:lnTo>
                  <a:pt x="507679" y="323069"/>
                </a:lnTo>
                <a:lnTo>
                  <a:pt x="542294" y="617292"/>
                </a:lnTo>
                <a:lnTo>
                  <a:pt x="620176" y="1087472"/>
                </a:lnTo>
                <a:lnTo>
                  <a:pt x="637484" y="1298044"/>
                </a:lnTo>
                <a:lnTo>
                  <a:pt x="634599" y="1364389"/>
                </a:lnTo>
                <a:lnTo>
                  <a:pt x="625945" y="1387465"/>
                </a:lnTo>
                <a:lnTo>
                  <a:pt x="608638" y="1410541"/>
                </a:lnTo>
                <a:lnTo>
                  <a:pt x="591331" y="1416310"/>
                </a:lnTo>
                <a:lnTo>
                  <a:pt x="553832" y="1410541"/>
                </a:lnTo>
                <a:lnTo>
                  <a:pt x="501910" y="1390349"/>
                </a:lnTo>
                <a:lnTo>
                  <a:pt x="452873" y="1352850"/>
                </a:lnTo>
                <a:lnTo>
                  <a:pt x="415374" y="1300929"/>
                </a:lnTo>
                <a:lnTo>
                  <a:pt x="383644" y="1214392"/>
                </a:lnTo>
                <a:lnTo>
                  <a:pt x="369221" y="1110549"/>
                </a:lnTo>
                <a:lnTo>
                  <a:pt x="334607" y="8509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63E4F41-DA86-42EC-96E6-09B3257CAF94}"/>
              </a:ext>
            </a:extLst>
          </p:cNvPr>
          <p:cNvSpPr/>
          <p:nvPr/>
        </p:nvSpPr>
        <p:spPr>
          <a:xfrm>
            <a:off x="3743325" y="4900614"/>
            <a:ext cx="630238" cy="1176337"/>
          </a:xfrm>
          <a:custGeom>
            <a:avLst/>
            <a:gdLst>
              <a:gd name="connsiteX0" fmla="*/ 271463 w 631031"/>
              <a:gd name="connsiteY0" fmla="*/ 650081 h 1176337"/>
              <a:gd name="connsiteX1" fmla="*/ 347663 w 631031"/>
              <a:gd name="connsiteY1" fmla="*/ 571500 h 1176337"/>
              <a:gd name="connsiteX2" fmla="*/ 428625 w 631031"/>
              <a:gd name="connsiteY2" fmla="*/ 457200 h 1176337"/>
              <a:gd name="connsiteX3" fmla="*/ 464344 w 631031"/>
              <a:gd name="connsiteY3" fmla="*/ 388143 h 1176337"/>
              <a:gd name="connsiteX4" fmla="*/ 535781 w 631031"/>
              <a:gd name="connsiteY4" fmla="*/ 152400 h 1176337"/>
              <a:gd name="connsiteX5" fmla="*/ 569119 w 631031"/>
              <a:gd name="connsiteY5" fmla="*/ 30956 h 1176337"/>
              <a:gd name="connsiteX6" fmla="*/ 573881 w 631031"/>
              <a:gd name="connsiteY6" fmla="*/ 9525 h 1176337"/>
              <a:gd name="connsiteX7" fmla="*/ 588169 w 631031"/>
              <a:gd name="connsiteY7" fmla="*/ 0 h 1176337"/>
              <a:gd name="connsiteX8" fmla="*/ 602456 w 631031"/>
              <a:gd name="connsiteY8" fmla="*/ 0 h 1176337"/>
              <a:gd name="connsiteX9" fmla="*/ 614363 w 631031"/>
              <a:gd name="connsiteY9" fmla="*/ 4762 h 1176337"/>
              <a:gd name="connsiteX10" fmla="*/ 626269 w 631031"/>
              <a:gd name="connsiteY10" fmla="*/ 30956 h 1176337"/>
              <a:gd name="connsiteX11" fmla="*/ 631031 w 631031"/>
              <a:gd name="connsiteY11" fmla="*/ 128587 h 1176337"/>
              <a:gd name="connsiteX12" fmla="*/ 628650 w 631031"/>
              <a:gd name="connsiteY12" fmla="*/ 273843 h 1176337"/>
              <a:gd name="connsiteX13" fmla="*/ 604838 w 631031"/>
              <a:gd name="connsiteY13" fmla="*/ 457200 h 1176337"/>
              <a:gd name="connsiteX14" fmla="*/ 557213 w 631031"/>
              <a:gd name="connsiteY14" fmla="*/ 631031 h 1176337"/>
              <a:gd name="connsiteX15" fmla="*/ 492919 w 631031"/>
              <a:gd name="connsiteY15" fmla="*/ 788193 h 1176337"/>
              <a:gd name="connsiteX16" fmla="*/ 454819 w 631031"/>
              <a:gd name="connsiteY16" fmla="*/ 869156 h 1176337"/>
              <a:gd name="connsiteX17" fmla="*/ 397669 w 631031"/>
              <a:gd name="connsiteY17" fmla="*/ 966787 h 1176337"/>
              <a:gd name="connsiteX18" fmla="*/ 326231 w 631031"/>
              <a:gd name="connsiteY18" fmla="*/ 1054893 h 1176337"/>
              <a:gd name="connsiteX19" fmla="*/ 242888 w 631031"/>
              <a:gd name="connsiteY19" fmla="*/ 1128712 h 1176337"/>
              <a:gd name="connsiteX20" fmla="*/ 183356 w 631031"/>
              <a:gd name="connsiteY20" fmla="*/ 1162050 h 1176337"/>
              <a:gd name="connsiteX21" fmla="*/ 130969 w 631031"/>
              <a:gd name="connsiteY21" fmla="*/ 1173956 h 1176337"/>
              <a:gd name="connsiteX22" fmla="*/ 83344 w 631031"/>
              <a:gd name="connsiteY22" fmla="*/ 1176337 h 1176337"/>
              <a:gd name="connsiteX23" fmla="*/ 52388 w 631031"/>
              <a:gd name="connsiteY23" fmla="*/ 1171575 h 1176337"/>
              <a:gd name="connsiteX24" fmla="*/ 30956 w 631031"/>
              <a:gd name="connsiteY24" fmla="*/ 1159668 h 1176337"/>
              <a:gd name="connsiteX25" fmla="*/ 11906 w 631031"/>
              <a:gd name="connsiteY25" fmla="*/ 1133475 h 1176337"/>
              <a:gd name="connsiteX26" fmla="*/ 0 w 631031"/>
              <a:gd name="connsiteY26" fmla="*/ 1085850 h 1176337"/>
              <a:gd name="connsiteX27" fmla="*/ 0 w 631031"/>
              <a:gd name="connsiteY27" fmla="*/ 1009650 h 1176337"/>
              <a:gd name="connsiteX28" fmla="*/ 9525 w 631031"/>
              <a:gd name="connsiteY28" fmla="*/ 945356 h 1176337"/>
              <a:gd name="connsiteX29" fmla="*/ 33338 w 631031"/>
              <a:gd name="connsiteY29" fmla="*/ 885825 h 1176337"/>
              <a:gd name="connsiteX30" fmla="*/ 83344 w 631031"/>
              <a:gd name="connsiteY30" fmla="*/ 816768 h 1176337"/>
              <a:gd name="connsiteX31" fmla="*/ 121444 w 631031"/>
              <a:gd name="connsiteY31" fmla="*/ 769143 h 1176337"/>
              <a:gd name="connsiteX32" fmla="*/ 200025 w 631031"/>
              <a:gd name="connsiteY32" fmla="*/ 711993 h 1176337"/>
              <a:gd name="connsiteX33" fmla="*/ 271463 w 631031"/>
              <a:gd name="connsiteY33" fmla="*/ 650081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1031" h="1176337">
                <a:moveTo>
                  <a:pt x="271463" y="650081"/>
                </a:moveTo>
                <a:lnTo>
                  <a:pt x="347663" y="571500"/>
                </a:lnTo>
                <a:lnTo>
                  <a:pt x="428625" y="457200"/>
                </a:lnTo>
                <a:lnTo>
                  <a:pt x="464344" y="388143"/>
                </a:lnTo>
                <a:lnTo>
                  <a:pt x="535781" y="152400"/>
                </a:lnTo>
                <a:lnTo>
                  <a:pt x="569119" y="30956"/>
                </a:lnTo>
                <a:lnTo>
                  <a:pt x="573881" y="9525"/>
                </a:lnTo>
                <a:lnTo>
                  <a:pt x="588169" y="0"/>
                </a:lnTo>
                <a:lnTo>
                  <a:pt x="602456" y="0"/>
                </a:lnTo>
                <a:lnTo>
                  <a:pt x="614363" y="4762"/>
                </a:lnTo>
                <a:lnTo>
                  <a:pt x="626269" y="30956"/>
                </a:lnTo>
                <a:lnTo>
                  <a:pt x="631031" y="128587"/>
                </a:lnTo>
                <a:cubicBezTo>
                  <a:pt x="630237" y="177006"/>
                  <a:pt x="629444" y="225424"/>
                  <a:pt x="628650" y="273843"/>
                </a:cubicBezTo>
                <a:lnTo>
                  <a:pt x="604838" y="457200"/>
                </a:lnTo>
                <a:lnTo>
                  <a:pt x="557213" y="631031"/>
                </a:lnTo>
                <a:lnTo>
                  <a:pt x="492919" y="788193"/>
                </a:lnTo>
                <a:lnTo>
                  <a:pt x="454819" y="869156"/>
                </a:lnTo>
                <a:lnTo>
                  <a:pt x="397669" y="966787"/>
                </a:lnTo>
                <a:lnTo>
                  <a:pt x="326231" y="1054893"/>
                </a:lnTo>
                <a:lnTo>
                  <a:pt x="242888" y="1128712"/>
                </a:lnTo>
                <a:lnTo>
                  <a:pt x="183356" y="1162050"/>
                </a:lnTo>
                <a:lnTo>
                  <a:pt x="130969" y="1173956"/>
                </a:lnTo>
                <a:lnTo>
                  <a:pt x="83344" y="1176337"/>
                </a:lnTo>
                <a:lnTo>
                  <a:pt x="52388" y="1171575"/>
                </a:lnTo>
                <a:lnTo>
                  <a:pt x="30956" y="1159668"/>
                </a:lnTo>
                <a:lnTo>
                  <a:pt x="11906" y="1133475"/>
                </a:lnTo>
                <a:lnTo>
                  <a:pt x="0" y="1085850"/>
                </a:lnTo>
                <a:lnTo>
                  <a:pt x="0" y="1009650"/>
                </a:lnTo>
                <a:lnTo>
                  <a:pt x="9525" y="945356"/>
                </a:lnTo>
                <a:lnTo>
                  <a:pt x="33338" y="885825"/>
                </a:lnTo>
                <a:lnTo>
                  <a:pt x="83344" y="816768"/>
                </a:lnTo>
                <a:lnTo>
                  <a:pt x="121444" y="769143"/>
                </a:lnTo>
                <a:lnTo>
                  <a:pt x="200025" y="711993"/>
                </a:lnTo>
                <a:lnTo>
                  <a:pt x="271463" y="650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1CF8567-2A4A-473E-BAAF-F10929FBF485}"/>
              </a:ext>
            </a:extLst>
          </p:cNvPr>
          <p:cNvSpPr/>
          <p:nvPr/>
        </p:nvSpPr>
        <p:spPr>
          <a:xfrm>
            <a:off x="5087938" y="5024438"/>
            <a:ext cx="508000" cy="862012"/>
          </a:xfrm>
          <a:custGeom>
            <a:avLst/>
            <a:gdLst>
              <a:gd name="connsiteX0" fmla="*/ 192882 w 507207"/>
              <a:gd name="connsiteY0" fmla="*/ 535781 h 862012"/>
              <a:gd name="connsiteX1" fmla="*/ 159544 w 507207"/>
              <a:gd name="connsiteY1" fmla="*/ 390525 h 862012"/>
              <a:gd name="connsiteX2" fmla="*/ 123825 w 507207"/>
              <a:gd name="connsiteY2" fmla="*/ 285750 h 862012"/>
              <a:gd name="connsiteX3" fmla="*/ 28575 w 507207"/>
              <a:gd name="connsiteY3" fmla="*/ 85725 h 862012"/>
              <a:gd name="connsiteX4" fmla="*/ 4763 w 507207"/>
              <a:gd name="connsiteY4" fmla="*/ 38100 h 862012"/>
              <a:gd name="connsiteX5" fmla="*/ 0 w 507207"/>
              <a:gd name="connsiteY5" fmla="*/ 23812 h 862012"/>
              <a:gd name="connsiteX6" fmla="*/ 0 w 507207"/>
              <a:gd name="connsiteY6" fmla="*/ 14287 h 862012"/>
              <a:gd name="connsiteX7" fmla="*/ 7144 w 507207"/>
              <a:gd name="connsiteY7" fmla="*/ 4762 h 862012"/>
              <a:gd name="connsiteX8" fmla="*/ 28575 w 507207"/>
              <a:gd name="connsiteY8" fmla="*/ 0 h 862012"/>
              <a:gd name="connsiteX9" fmla="*/ 45244 w 507207"/>
              <a:gd name="connsiteY9" fmla="*/ 7143 h 862012"/>
              <a:gd name="connsiteX10" fmla="*/ 207169 w 507207"/>
              <a:gd name="connsiteY10" fmla="*/ 121443 h 862012"/>
              <a:gd name="connsiteX11" fmla="*/ 288132 w 507207"/>
              <a:gd name="connsiteY11" fmla="*/ 188118 h 862012"/>
              <a:gd name="connsiteX12" fmla="*/ 352425 w 507207"/>
              <a:gd name="connsiteY12" fmla="*/ 252412 h 862012"/>
              <a:gd name="connsiteX13" fmla="*/ 411957 w 507207"/>
              <a:gd name="connsiteY13" fmla="*/ 323850 h 862012"/>
              <a:gd name="connsiteX14" fmla="*/ 450057 w 507207"/>
              <a:gd name="connsiteY14" fmla="*/ 388143 h 862012"/>
              <a:gd name="connsiteX15" fmla="*/ 466725 w 507207"/>
              <a:gd name="connsiteY15" fmla="*/ 433387 h 862012"/>
              <a:gd name="connsiteX16" fmla="*/ 492919 w 507207"/>
              <a:gd name="connsiteY16" fmla="*/ 511968 h 862012"/>
              <a:gd name="connsiteX17" fmla="*/ 502444 w 507207"/>
              <a:gd name="connsiteY17" fmla="*/ 592931 h 862012"/>
              <a:gd name="connsiteX18" fmla="*/ 507207 w 507207"/>
              <a:gd name="connsiteY18" fmla="*/ 683418 h 862012"/>
              <a:gd name="connsiteX19" fmla="*/ 504825 w 507207"/>
              <a:gd name="connsiteY19" fmla="*/ 740568 h 862012"/>
              <a:gd name="connsiteX20" fmla="*/ 497682 w 507207"/>
              <a:gd name="connsiteY20" fmla="*/ 783431 h 862012"/>
              <a:gd name="connsiteX21" fmla="*/ 488157 w 507207"/>
              <a:gd name="connsiteY21" fmla="*/ 807243 h 862012"/>
              <a:gd name="connsiteX22" fmla="*/ 471488 w 507207"/>
              <a:gd name="connsiteY22" fmla="*/ 831056 h 862012"/>
              <a:gd name="connsiteX23" fmla="*/ 440532 w 507207"/>
              <a:gd name="connsiteY23" fmla="*/ 847725 h 862012"/>
              <a:gd name="connsiteX24" fmla="*/ 404813 w 507207"/>
              <a:gd name="connsiteY24" fmla="*/ 859631 h 862012"/>
              <a:gd name="connsiteX25" fmla="*/ 371475 w 507207"/>
              <a:gd name="connsiteY25" fmla="*/ 862012 h 862012"/>
              <a:gd name="connsiteX26" fmla="*/ 345282 w 507207"/>
              <a:gd name="connsiteY26" fmla="*/ 862012 h 862012"/>
              <a:gd name="connsiteX27" fmla="*/ 316707 w 507207"/>
              <a:gd name="connsiteY27" fmla="*/ 854868 h 862012"/>
              <a:gd name="connsiteX28" fmla="*/ 283369 w 507207"/>
              <a:gd name="connsiteY28" fmla="*/ 833437 h 862012"/>
              <a:gd name="connsiteX29" fmla="*/ 254794 w 507207"/>
              <a:gd name="connsiteY29" fmla="*/ 790575 h 862012"/>
              <a:gd name="connsiteX30" fmla="*/ 238125 w 507207"/>
              <a:gd name="connsiteY30" fmla="*/ 757237 h 862012"/>
              <a:gd name="connsiteX31" fmla="*/ 192882 w 507207"/>
              <a:gd name="connsiteY31" fmla="*/ 535781 h 8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7207" h="862012">
                <a:moveTo>
                  <a:pt x="192882" y="535781"/>
                </a:moveTo>
                <a:lnTo>
                  <a:pt x="159544" y="390525"/>
                </a:lnTo>
                <a:lnTo>
                  <a:pt x="123825" y="285750"/>
                </a:lnTo>
                <a:lnTo>
                  <a:pt x="28575" y="85725"/>
                </a:lnTo>
                <a:lnTo>
                  <a:pt x="4763" y="38100"/>
                </a:lnTo>
                <a:lnTo>
                  <a:pt x="0" y="23812"/>
                </a:lnTo>
                <a:lnTo>
                  <a:pt x="0" y="14287"/>
                </a:lnTo>
                <a:lnTo>
                  <a:pt x="7144" y="4762"/>
                </a:lnTo>
                <a:lnTo>
                  <a:pt x="28575" y="0"/>
                </a:lnTo>
                <a:lnTo>
                  <a:pt x="45244" y="7143"/>
                </a:lnTo>
                <a:lnTo>
                  <a:pt x="207169" y="121443"/>
                </a:lnTo>
                <a:lnTo>
                  <a:pt x="288132" y="188118"/>
                </a:lnTo>
                <a:lnTo>
                  <a:pt x="352425" y="252412"/>
                </a:lnTo>
                <a:lnTo>
                  <a:pt x="411957" y="323850"/>
                </a:lnTo>
                <a:lnTo>
                  <a:pt x="450057" y="388143"/>
                </a:lnTo>
                <a:lnTo>
                  <a:pt x="466725" y="433387"/>
                </a:lnTo>
                <a:lnTo>
                  <a:pt x="492919" y="511968"/>
                </a:lnTo>
                <a:lnTo>
                  <a:pt x="502444" y="592931"/>
                </a:lnTo>
                <a:lnTo>
                  <a:pt x="507207" y="683418"/>
                </a:lnTo>
                <a:lnTo>
                  <a:pt x="504825" y="740568"/>
                </a:lnTo>
                <a:lnTo>
                  <a:pt x="497682" y="783431"/>
                </a:lnTo>
                <a:lnTo>
                  <a:pt x="488157" y="807243"/>
                </a:lnTo>
                <a:lnTo>
                  <a:pt x="471488" y="831056"/>
                </a:lnTo>
                <a:lnTo>
                  <a:pt x="440532" y="847725"/>
                </a:lnTo>
                <a:lnTo>
                  <a:pt x="404813" y="859631"/>
                </a:lnTo>
                <a:lnTo>
                  <a:pt x="371475" y="862012"/>
                </a:lnTo>
                <a:lnTo>
                  <a:pt x="345282" y="862012"/>
                </a:lnTo>
                <a:lnTo>
                  <a:pt x="316707" y="854868"/>
                </a:lnTo>
                <a:lnTo>
                  <a:pt x="283369" y="833437"/>
                </a:lnTo>
                <a:lnTo>
                  <a:pt x="254794" y="790575"/>
                </a:lnTo>
                <a:lnTo>
                  <a:pt x="238125" y="757237"/>
                </a:lnTo>
                <a:lnTo>
                  <a:pt x="192882" y="5357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51B0A42-0302-475B-BC99-FF1751071010}"/>
              </a:ext>
            </a:extLst>
          </p:cNvPr>
          <p:cNvSpPr/>
          <p:nvPr/>
        </p:nvSpPr>
        <p:spPr>
          <a:xfrm>
            <a:off x="6211888" y="4906964"/>
            <a:ext cx="588962" cy="960437"/>
          </a:xfrm>
          <a:custGeom>
            <a:avLst/>
            <a:gdLst>
              <a:gd name="connsiteX0" fmla="*/ 250032 w 588169"/>
              <a:gd name="connsiteY0" fmla="*/ 519113 h 959644"/>
              <a:gd name="connsiteX1" fmla="*/ 173832 w 588169"/>
              <a:gd name="connsiteY1" fmla="*/ 328613 h 959644"/>
              <a:gd name="connsiteX2" fmla="*/ 133350 w 588169"/>
              <a:gd name="connsiteY2" fmla="*/ 247650 h 959644"/>
              <a:gd name="connsiteX3" fmla="*/ 52388 w 588169"/>
              <a:gd name="connsiteY3" fmla="*/ 121444 h 959644"/>
              <a:gd name="connsiteX4" fmla="*/ 14288 w 588169"/>
              <a:gd name="connsiteY4" fmla="*/ 66675 h 959644"/>
              <a:gd name="connsiteX5" fmla="*/ 2382 w 588169"/>
              <a:gd name="connsiteY5" fmla="*/ 40482 h 959644"/>
              <a:gd name="connsiteX6" fmla="*/ 0 w 588169"/>
              <a:gd name="connsiteY6" fmla="*/ 21432 h 959644"/>
              <a:gd name="connsiteX7" fmla="*/ 4763 w 588169"/>
              <a:gd name="connsiteY7" fmla="*/ 9525 h 959644"/>
              <a:gd name="connsiteX8" fmla="*/ 19050 w 588169"/>
              <a:gd name="connsiteY8" fmla="*/ 0 h 959644"/>
              <a:gd name="connsiteX9" fmla="*/ 47625 w 588169"/>
              <a:gd name="connsiteY9" fmla="*/ 7144 h 959644"/>
              <a:gd name="connsiteX10" fmla="*/ 85725 w 588169"/>
              <a:gd name="connsiteY10" fmla="*/ 38100 h 959644"/>
              <a:gd name="connsiteX11" fmla="*/ 269082 w 588169"/>
              <a:gd name="connsiteY11" fmla="*/ 200025 h 959644"/>
              <a:gd name="connsiteX12" fmla="*/ 357188 w 588169"/>
              <a:gd name="connsiteY12" fmla="*/ 288132 h 959644"/>
              <a:gd name="connsiteX13" fmla="*/ 438150 w 588169"/>
              <a:gd name="connsiteY13" fmla="*/ 383382 h 959644"/>
              <a:gd name="connsiteX14" fmla="*/ 509588 w 588169"/>
              <a:gd name="connsiteY14" fmla="*/ 483394 h 959644"/>
              <a:gd name="connsiteX15" fmla="*/ 554832 w 588169"/>
              <a:gd name="connsiteY15" fmla="*/ 581025 h 959644"/>
              <a:gd name="connsiteX16" fmla="*/ 576263 w 588169"/>
              <a:gd name="connsiteY16" fmla="*/ 671513 h 959644"/>
              <a:gd name="connsiteX17" fmla="*/ 588169 w 588169"/>
              <a:gd name="connsiteY17" fmla="*/ 757238 h 959644"/>
              <a:gd name="connsiteX18" fmla="*/ 588169 w 588169"/>
              <a:gd name="connsiteY18" fmla="*/ 812007 h 959644"/>
              <a:gd name="connsiteX19" fmla="*/ 578644 w 588169"/>
              <a:gd name="connsiteY19" fmla="*/ 859632 h 959644"/>
              <a:gd name="connsiteX20" fmla="*/ 554832 w 588169"/>
              <a:gd name="connsiteY20" fmla="*/ 892969 h 959644"/>
              <a:gd name="connsiteX21" fmla="*/ 502444 w 588169"/>
              <a:gd name="connsiteY21" fmla="*/ 940594 h 959644"/>
              <a:gd name="connsiteX22" fmla="*/ 464344 w 588169"/>
              <a:gd name="connsiteY22" fmla="*/ 957263 h 959644"/>
              <a:gd name="connsiteX23" fmla="*/ 428625 w 588169"/>
              <a:gd name="connsiteY23" fmla="*/ 959644 h 959644"/>
              <a:gd name="connsiteX24" fmla="*/ 395288 w 588169"/>
              <a:gd name="connsiteY24" fmla="*/ 954882 h 959644"/>
              <a:gd name="connsiteX25" fmla="*/ 369094 w 588169"/>
              <a:gd name="connsiteY25" fmla="*/ 935832 h 959644"/>
              <a:gd name="connsiteX26" fmla="*/ 347663 w 588169"/>
              <a:gd name="connsiteY26" fmla="*/ 904875 h 959644"/>
              <a:gd name="connsiteX27" fmla="*/ 328613 w 588169"/>
              <a:gd name="connsiteY27" fmla="*/ 845344 h 959644"/>
              <a:gd name="connsiteX28" fmla="*/ 316707 w 588169"/>
              <a:gd name="connsiteY28" fmla="*/ 771525 h 959644"/>
              <a:gd name="connsiteX29" fmla="*/ 302419 w 588169"/>
              <a:gd name="connsiteY29" fmla="*/ 700088 h 959644"/>
              <a:gd name="connsiteX30" fmla="*/ 250032 w 588169"/>
              <a:gd name="connsiteY30" fmla="*/ 519113 h 95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8169" h="959644">
                <a:moveTo>
                  <a:pt x="250032" y="519113"/>
                </a:moveTo>
                <a:lnTo>
                  <a:pt x="173832" y="328613"/>
                </a:lnTo>
                <a:lnTo>
                  <a:pt x="133350" y="247650"/>
                </a:lnTo>
                <a:lnTo>
                  <a:pt x="52388" y="121444"/>
                </a:lnTo>
                <a:lnTo>
                  <a:pt x="14288" y="66675"/>
                </a:lnTo>
                <a:lnTo>
                  <a:pt x="2382" y="40482"/>
                </a:lnTo>
                <a:lnTo>
                  <a:pt x="0" y="21432"/>
                </a:lnTo>
                <a:lnTo>
                  <a:pt x="4763" y="9525"/>
                </a:lnTo>
                <a:lnTo>
                  <a:pt x="19050" y="0"/>
                </a:lnTo>
                <a:lnTo>
                  <a:pt x="47625" y="7144"/>
                </a:lnTo>
                <a:lnTo>
                  <a:pt x="85725" y="38100"/>
                </a:lnTo>
                <a:lnTo>
                  <a:pt x="269082" y="200025"/>
                </a:lnTo>
                <a:lnTo>
                  <a:pt x="357188" y="288132"/>
                </a:lnTo>
                <a:lnTo>
                  <a:pt x="438150" y="383382"/>
                </a:lnTo>
                <a:lnTo>
                  <a:pt x="509588" y="483394"/>
                </a:lnTo>
                <a:lnTo>
                  <a:pt x="554832" y="581025"/>
                </a:lnTo>
                <a:lnTo>
                  <a:pt x="576263" y="671513"/>
                </a:lnTo>
                <a:lnTo>
                  <a:pt x="588169" y="757238"/>
                </a:lnTo>
                <a:lnTo>
                  <a:pt x="588169" y="812007"/>
                </a:lnTo>
                <a:lnTo>
                  <a:pt x="578644" y="859632"/>
                </a:lnTo>
                <a:lnTo>
                  <a:pt x="554832" y="892969"/>
                </a:lnTo>
                <a:lnTo>
                  <a:pt x="502444" y="940594"/>
                </a:lnTo>
                <a:lnTo>
                  <a:pt x="464344" y="957263"/>
                </a:lnTo>
                <a:lnTo>
                  <a:pt x="428625" y="959644"/>
                </a:lnTo>
                <a:lnTo>
                  <a:pt x="395288" y="954882"/>
                </a:lnTo>
                <a:lnTo>
                  <a:pt x="369094" y="935832"/>
                </a:lnTo>
                <a:lnTo>
                  <a:pt x="347663" y="904875"/>
                </a:lnTo>
                <a:lnTo>
                  <a:pt x="328613" y="845344"/>
                </a:lnTo>
                <a:lnTo>
                  <a:pt x="316707" y="771525"/>
                </a:lnTo>
                <a:lnTo>
                  <a:pt x="302419" y="700088"/>
                </a:lnTo>
                <a:lnTo>
                  <a:pt x="250032" y="5191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ED1D1A0-0CC7-434A-862F-482235CCD015}"/>
              </a:ext>
            </a:extLst>
          </p:cNvPr>
          <p:cNvSpPr/>
          <p:nvPr/>
        </p:nvSpPr>
        <p:spPr>
          <a:xfrm>
            <a:off x="7258051" y="4843463"/>
            <a:ext cx="868363" cy="1035050"/>
          </a:xfrm>
          <a:custGeom>
            <a:avLst/>
            <a:gdLst>
              <a:gd name="connsiteX0" fmla="*/ 490538 w 869156"/>
              <a:gd name="connsiteY0" fmla="*/ 669131 h 1035843"/>
              <a:gd name="connsiteX1" fmla="*/ 400050 w 869156"/>
              <a:gd name="connsiteY1" fmla="*/ 538162 h 1035843"/>
              <a:gd name="connsiteX2" fmla="*/ 295275 w 869156"/>
              <a:gd name="connsiteY2" fmla="*/ 395287 h 1035843"/>
              <a:gd name="connsiteX3" fmla="*/ 166688 w 869156"/>
              <a:gd name="connsiteY3" fmla="*/ 238125 h 1035843"/>
              <a:gd name="connsiteX4" fmla="*/ 30956 w 869156"/>
              <a:gd name="connsiteY4" fmla="*/ 80962 h 1035843"/>
              <a:gd name="connsiteX5" fmla="*/ 11906 w 869156"/>
              <a:gd name="connsiteY5" fmla="*/ 54768 h 1035843"/>
              <a:gd name="connsiteX6" fmla="*/ 0 w 869156"/>
              <a:gd name="connsiteY6" fmla="*/ 30956 h 1035843"/>
              <a:gd name="connsiteX7" fmla="*/ 0 w 869156"/>
              <a:gd name="connsiteY7" fmla="*/ 19050 h 1035843"/>
              <a:gd name="connsiteX8" fmla="*/ 4763 w 869156"/>
              <a:gd name="connsiteY8" fmla="*/ 7143 h 1035843"/>
              <a:gd name="connsiteX9" fmla="*/ 11906 w 869156"/>
              <a:gd name="connsiteY9" fmla="*/ 0 h 1035843"/>
              <a:gd name="connsiteX10" fmla="*/ 30956 w 869156"/>
              <a:gd name="connsiteY10" fmla="*/ 0 h 1035843"/>
              <a:gd name="connsiteX11" fmla="*/ 88106 w 869156"/>
              <a:gd name="connsiteY11" fmla="*/ 30956 h 1035843"/>
              <a:gd name="connsiteX12" fmla="*/ 414338 w 869156"/>
              <a:gd name="connsiteY12" fmla="*/ 242887 h 1035843"/>
              <a:gd name="connsiteX13" fmla="*/ 666750 w 869156"/>
              <a:gd name="connsiteY13" fmla="*/ 404812 h 1035843"/>
              <a:gd name="connsiteX14" fmla="*/ 700088 w 869156"/>
              <a:gd name="connsiteY14" fmla="*/ 431006 h 1035843"/>
              <a:gd name="connsiteX15" fmla="*/ 776288 w 869156"/>
              <a:gd name="connsiteY15" fmla="*/ 550068 h 1035843"/>
              <a:gd name="connsiteX16" fmla="*/ 821531 w 869156"/>
              <a:gd name="connsiteY16" fmla="*/ 645318 h 1035843"/>
              <a:gd name="connsiteX17" fmla="*/ 847725 w 869156"/>
              <a:gd name="connsiteY17" fmla="*/ 719137 h 1035843"/>
              <a:gd name="connsiteX18" fmla="*/ 859631 w 869156"/>
              <a:gd name="connsiteY18" fmla="*/ 771525 h 1035843"/>
              <a:gd name="connsiteX19" fmla="*/ 869156 w 869156"/>
              <a:gd name="connsiteY19" fmla="*/ 828675 h 1035843"/>
              <a:gd name="connsiteX20" fmla="*/ 866775 w 869156"/>
              <a:gd name="connsiteY20" fmla="*/ 885825 h 1035843"/>
              <a:gd name="connsiteX21" fmla="*/ 864394 w 869156"/>
              <a:gd name="connsiteY21" fmla="*/ 938212 h 1035843"/>
              <a:gd name="connsiteX22" fmla="*/ 850106 w 869156"/>
              <a:gd name="connsiteY22" fmla="*/ 985837 h 1035843"/>
              <a:gd name="connsiteX23" fmla="*/ 833438 w 869156"/>
              <a:gd name="connsiteY23" fmla="*/ 1019175 h 1035843"/>
              <a:gd name="connsiteX24" fmla="*/ 816769 w 869156"/>
              <a:gd name="connsiteY24" fmla="*/ 1031081 h 1035843"/>
              <a:gd name="connsiteX25" fmla="*/ 790575 w 869156"/>
              <a:gd name="connsiteY25" fmla="*/ 1035843 h 1035843"/>
              <a:gd name="connsiteX26" fmla="*/ 750094 w 869156"/>
              <a:gd name="connsiteY26" fmla="*/ 1033462 h 1035843"/>
              <a:gd name="connsiteX27" fmla="*/ 704850 w 869156"/>
              <a:gd name="connsiteY27" fmla="*/ 1021556 h 1035843"/>
              <a:gd name="connsiteX28" fmla="*/ 681038 w 869156"/>
              <a:gd name="connsiteY28" fmla="*/ 1004887 h 1035843"/>
              <a:gd name="connsiteX29" fmla="*/ 645319 w 869156"/>
              <a:gd name="connsiteY29" fmla="*/ 971550 h 1035843"/>
              <a:gd name="connsiteX30" fmla="*/ 581025 w 869156"/>
              <a:gd name="connsiteY30" fmla="*/ 866775 h 1035843"/>
              <a:gd name="connsiteX31" fmla="*/ 490538 w 869156"/>
              <a:gd name="connsiteY31" fmla="*/ 669131 h 10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9156" h="1035843">
                <a:moveTo>
                  <a:pt x="490538" y="669131"/>
                </a:moveTo>
                <a:lnTo>
                  <a:pt x="400050" y="538162"/>
                </a:lnTo>
                <a:lnTo>
                  <a:pt x="295275" y="395287"/>
                </a:lnTo>
                <a:lnTo>
                  <a:pt x="166688" y="238125"/>
                </a:lnTo>
                <a:lnTo>
                  <a:pt x="30956" y="80962"/>
                </a:lnTo>
                <a:lnTo>
                  <a:pt x="11906" y="54768"/>
                </a:lnTo>
                <a:lnTo>
                  <a:pt x="0" y="30956"/>
                </a:lnTo>
                <a:lnTo>
                  <a:pt x="0" y="19050"/>
                </a:lnTo>
                <a:lnTo>
                  <a:pt x="4763" y="7143"/>
                </a:lnTo>
                <a:lnTo>
                  <a:pt x="11906" y="0"/>
                </a:lnTo>
                <a:lnTo>
                  <a:pt x="30956" y="0"/>
                </a:lnTo>
                <a:lnTo>
                  <a:pt x="88106" y="30956"/>
                </a:lnTo>
                <a:lnTo>
                  <a:pt x="414338" y="242887"/>
                </a:lnTo>
                <a:lnTo>
                  <a:pt x="666750" y="404812"/>
                </a:lnTo>
                <a:lnTo>
                  <a:pt x="700088" y="431006"/>
                </a:lnTo>
                <a:lnTo>
                  <a:pt x="776288" y="550068"/>
                </a:lnTo>
                <a:lnTo>
                  <a:pt x="821531" y="645318"/>
                </a:lnTo>
                <a:lnTo>
                  <a:pt x="847725" y="719137"/>
                </a:lnTo>
                <a:lnTo>
                  <a:pt x="859631" y="771525"/>
                </a:lnTo>
                <a:lnTo>
                  <a:pt x="869156" y="828675"/>
                </a:lnTo>
                <a:cubicBezTo>
                  <a:pt x="868362" y="847725"/>
                  <a:pt x="867569" y="866775"/>
                  <a:pt x="866775" y="885825"/>
                </a:cubicBezTo>
                <a:lnTo>
                  <a:pt x="864394" y="938212"/>
                </a:lnTo>
                <a:lnTo>
                  <a:pt x="850106" y="985837"/>
                </a:lnTo>
                <a:lnTo>
                  <a:pt x="833438" y="1019175"/>
                </a:lnTo>
                <a:lnTo>
                  <a:pt x="816769" y="1031081"/>
                </a:lnTo>
                <a:lnTo>
                  <a:pt x="790575" y="1035843"/>
                </a:lnTo>
                <a:lnTo>
                  <a:pt x="750094" y="1033462"/>
                </a:lnTo>
                <a:lnTo>
                  <a:pt x="704850" y="1021556"/>
                </a:lnTo>
                <a:lnTo>
                  <a:pt x="681038" y="1004887"/>
                </a:lnTo>
                <a:lnTo>
                  <a:pt x="645319" y="971550"/>
                </a:lnTo>
                <a:lnTo>
                  <a:pt x="581025" y="866775"/>
                </a:lnTo>
                <a:lnTo>
                  <a:pt x="490538" y="6691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A8828B1-C66E-4D50-B4B0-2C380C97474A}"/>
              </a:ext>
            </a:extLst>
          </p:cNvPr>
          <p:cNvSpPr/>
          <p:nvPr/>
        </p:nvSpPr>
        <p:spPr>
          <a:xfrm>
            <a:off x="5646739" y="1417639"/>
            <a:ext cx="585787" cy="1919287"/>
          </a:xfrm>
          <a:custGeom>
            <a:avLst/>
            <a:gdLst>
              <a:gd name="connsiteX0" fmla="*/ 217170 w 586740"/>
              <a:gd name="connsiteY0" fmla="*/ 1116330 h 1920240"/>
              <a:gd name="connsiteX1" fmla="*/ 217170 w 586740"/>
              <a:gd name="connsiteY1" fmla="*/ 590550 h 1920240"/>
              <a:gd name="connsiteX2" fmla="*/ 217170 w 586740"/>
              <a:gd name="connsiteY2" fmla="*/ 285750 h 1920240"/>
              <a:gd name="connsiteX3" fmla="*/ 217170 w 586740"/>
              <a:gd name="connsiteY3" fmla="*/ 243840 h 1920240"/>
              <a:gd name="connsiteX4" fmla="*/ 198120 w 586740"/>
              <a:gd name="connsiteY4" fmla="*/ 220980 h 1920240"/>
              <a:gd name="connsiteX5" fmla="*/ 125730 w 586740"/>
              <a:gd name="connsiteY5" fmla="*/ 152400 h 1920240"/>
              <a:gd name="connsiteX6" fmla="*/ 45720 w 586740"/>
              <a:gd name="connsiteY6" fmla="*/ 95250 h 1920240"/>
              <a:gd name="connsiteX7" fmla="*/ 15240 w 586740"/>
              <a:gd name="connsiteY7" fmla="*/ 68580 h 1920240"/>
              <a:gd name="connsiteX8" fmla="*/ 0 w 586740"/>
              <a:gd name="connsiteY8" fmla="*/ 45720 h 1920240"/>
              <a:gd name="connsiteX9" fmla="*/ 3810 w 586740"/>
              <a:gd name="connsiteY9" fmla="*/ 22860 h 1920240"/>
              <a:gd name="connsiteX10" fmla="*/ 22860 w 586740"/>
              <a:gd name="connsiteY10" fmla="*/ 7620 h 1920240"/>
              <a:gd name="connsiteX11" fmla="*/ 76200 w 586740"/>
              <a:gd name="connsiteY11" fmla="*/ 0 h 1920240"/>
              <a:gd name="connsiteX12" fmla="*/ 129540 w 586740"/>
              <a:gd name="connsiteY12" fmla="*/ 0 h 1920240"/>
              <a:gd name="connsiteX13" fmla="*/ 186690 w 586740"/>
              <a:gd name="connsiteY13" fmla="*/ 3810 h 1920240"/>
              <a:gd name="connsiteX14" fmla="*/ 266700 w 586740"/>
              <a:gd name="connsiteY14" fmla="*/ 30480 h 1920240"/>
              <a:gd name="connsiteX15" fmla="*/ 369570 w 586740"/>
              <a:gd name="connsiteY15" fmla="*/ 83820 h 1920240"/>
              <a:gd name="connsiteX16" fmla="*/ 453390 w 586740"/>
              <a:gd name="connsiteY16" fmla="*/ 133350 h 1920240"/>
              <a:gd name="connsiteX17" fmla="*/ 495300 w 586740"/>
              <a:gd name="connsiteY17" fmla="*/ 163830 h 1920240"/>
              <a:gd name="connsiteX18" fmla="*/ 533400 w 586740"/>
              <a:gd name="connsiteY18" fmla="*/ 205740 h 1920240"/>
              <a:gd name="connsiteX19" fmla="*/ 560070 w 586740"/>
              <a:gd name="connsiteY19" fmla="*/ 236220 h 1920240"/>
              <a:gd name="connsiteX20" fmla="*/ 579120 w 586740"/>
              <a:gd name="connsiteY20" fmla="*/ 274320 h 1920240"/>
              <a:gd name="connsiteX21" fmla="*/ 586740 w 586740"/>
              <a:gd name="connsiteY21" fmla="*/ 320040 h 1920240"/>
              <a:gd name="connsiteX22" fmla="*/ 586740 w 586740"/>
              <a:gd name="connsiteY22" fmla="*/ 358140 h 1920240"/>
              <a:gd name="connsiteX23" fmla="*/ 567690 w 586740"/>
              <a:gd name="connsiteY23" fmla="*/ 388620 h 1920240"/>
              <a:gd name="connsiteX24" fmla="*/ 544830 w 586740"/>
              <a:gd name="connsiteY24" fmla="*/ 422910 h 1920240"/>
              <a:gd name="connsiteX25" fmla="*/ 514350 w 586740"/>
              <a:gd name="connsiteY25" fmla="*/ 480060 h 1920240"/>
              <a:gd name="connsiteX26" fmla="*/ 483870 w 586740"/>
              <a:gd name="connsiteY26" fmla="*/ 571500 h 1920240"/>
              <a:gd name="connsiteX27" fmla="*/ 468630 w 586740"/>
              <a:gd name="connsiteY27" fmla="*/ 689610 h 1920240"/>
              <a:gd name="connsiteX28" fmla="*/ 461010 w 586740"/>
              <a:gd name="connsiteY28" fmla="*/ 990600 h 1920240"/>
              <a:gd name="connsiteX29" fmla="*/ 438150 w 586740"/>
              <a:gd name="connsiteY29" fmla="*/ 1097280 h 1920240"/>
              <a:gd name="connsiteX30" fmla="*/ 445770 w 586740"/>
              <a:gd name="connsiteY30" fmla="*/ 1908810 h 1920240"/>
              <a:gd name="connsiteX31" fmla="*/ 236220 w 586740"/>
              <a:gd name="connsiteY31" fmla="*/ 1920240 h 1920240"/>
              <a:gd name="connsiteX32" fmla="*/ 220980 w 586740"/>
              <a:gd name="connsiteY32" fmla="*/ 1451610 h 1920240"/>
              <a:gd name="connsiteX33" fmla="*/ 217170 w 586740"/>
              <a:gd name="connsiteY33" fmla="*/ 111633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6740" h="1920240">
                <a:moveTo>
                  <a:pt x="217170" y="1116330"/>
                </a:moveTo>
                <a:lnTo>
                  <a:pt x="217170" y="590550"/>
                </a:lnTo>
                <a:lnTo>
                  <a:pt x="217170" y="285750"/>
                </a:lnTo>
                <a:lnTo>
                  <a:pt x="217170" y="243840"/>
                </a:lnTo>
                <a:lnTo>
                  <a:pt x="198120" y="220980"/>
                </a:lnTo>
                <a:lnTo>
                  <a:pt x="125730" y="152400"/>
                </a:lnTo>
                <a:lnTo>
                  <a:pt x="45720" y="95250"/>
                </a:lnTo>
                <a:lnTo>
                  <a:pt x="15240" y="68580"/>
                </a:lnTo>
                <a:lnTo>
                  <a:pt x="0" y="45720"/>
                </a:lnTo>
                <a:lnTo>
                  <a:pt x="3810" y="22860"/>
                </a:lnTo>
                <a:lnTo>
                  <a:pt x="22860" y="7620"/>
                </a:lnTo>
                <a:lnTo>
                  <a:pt x="76200" y="0"/>
                </a:lnTo>
                <a:lnTo>
                  <a:pt x="129540" y="0"/>
                </a:lnTo>
                <a:lnTo>
                  <a:pt x="186690" y="3810"/>
                </a:lnTo>
                <a:lnTo>
                  <a:pt x="266700" y="30480"/>
                </a:lnTo>
                <a:lnTo>
                  <a:pt x="369570" y="83820"/>
                </a:lnTo>
                <a:lnTo>
                  <a:pt x="453390" y="133350"/>
                </a:lnTo>
                <a:lnTo>
                  <a:pt x="495300" y="163830"/>
                </a:lnTo>
                <a:lnTo>
                  <a:pt x="533400" y="205740"/>
                </a:lnTo>
                <a:lnTo>
                  <a:pt x="560070" y="236220"/>
                </a:lnTo>
                <a:lnTo>
                  <a:pt x="579120" y="274320"/>
                </a:lnTo>
                <a:lnTo>
                  <a:pt x="586740" y="320040"/>
                </a:lnTo>
                <a:lnTo>
                  <a:pt x="586740" y="358140"/>
                </a:lnTo>
                <a:lnTo>
                  <a:pt x="567690" y="388620"/>
                </a:lnTo>
                <a:lnTo>
                  <a:pt x="544830" y="422910"/>
                </a:lnTo>
                <a:lnTo>
                  <a:pt x="514350" y="480060"/>
                </a:lnTo>
                <a:lnTo>
                  <a:pt x="483870" y="571500"/>
                </a:lnTo>
                <a:lnTo>
                  <a:pt x="468630" y="689610"/>
                </a:lnTo>
                <a:lnTo>
                  <a:pt x="461010" y="990600"/>
                </a:lnTo>
                <a:lnTo>
                  <a:pt x="438150" y="1097280"/>
                </a:lnTo>
                <a:lnTo>
                  <a:pt x="445770" y="1908810"/>
                </a:lnTo>
                <a:lnTo>
                  <a:pt x="236220" y="1920240"/>
                </a:lnTo>
                <a:lnTo>
                  <a:pt x="220980" y="1451610"/>
                </a:lnTo>
                <a:lnTo>
                  <a:pt x="217170" y="111633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DA8430F-1733-48C5-B3AA-14187FE8C06A}"/>
              </a:ext>
            </a:extLst>
          </p:cNvPr>
          <p:cNvSpPr/>
          <p:nvPr/>
        </p:nvSpPr>
        <p:spPr>
          <a:xfrm>
            <a:off x="6010275" y="2181226"/>
            <a:ext cx="1303338" cy="341313"/>
          </a:xfrm>
          <a:custGeom>
            <a:avLst/>
            <a:gdLst>
              <a:gd name="connsiteX0" fmla="*/ 257175 w 1302544"/>
              <a:gd name="connsiteY0" fmla="*/ 340519 h 340519"/>
              <a:gd name="connsiteX1" fmla="*/ 28575 w 1302544"/>
              <a:gd name="connsiteY1" fmla="*/ 338138 h 340519"/>
              <a:gd name="connsiteX2" fmla="*/ 0 w 1302544"/>
              <a:gd name="connsiteY2" fmla="*/ 202406 h 340519"/>
              <a:gd name="connsiteX3" fmla="*/ 104775 w 1302544"/>
              <a:gd name="connsiteY3" fmla="*/ 202406 h 340519"/>
              <a:gd name="connsiteX4" fmla="*/ 273844 w 1302544"/>
              <a:gd name="connsiteY4" fmla="*/ 192881 h 340519"/>
              <a:gd name="connsiteX5" fmla="*/ 421481 w 1302544"/>
              <a:gd name="connsiteY5" fmla="*/ 171450 h 340519"/>
              <a:gd name="connsiteX6" fmla="*/ 561975 w 1302544"/>
              <a:gd name="connsiteY6" fmla="*/ 135731 h 340519"/>
              <a:gd name="connsiteX7" fmla="*/ 702469 w 1302544"/>
              <a:gd name="connsiteY7" fmla="*/ 95250 h 340519"/>
              <a:gd name="connsiteX8" fmla="*/ 847725 w 1302544"/>
              <a:gd name="connsiteY8" fmla="*/ 40481 h 340519"/>
              <a:gd name="connsiteX9" fmla="*/ 945356 w 1302544"/>
              <a:gd name="connsiteY9" fmla="*/ 0 h 340519"/>
              <a:gd name="connsiteX10" fmla="*/ 992981 w 1302544"/>
              <a:gd name="connsiteY10" fmla="*/ 4763 h 340519"/>
              <a:gd name="connsiteX11" fmla="*/ 1252538 w 1302544"/>
              <a:gd name="connsiteY11" fmla="*/ 100013 h 340519"/>
              <a:gd name="connsiteX12" fmla="*/ 1293019 w 1302544"/>
              <a:gd name="connsiteY12" fmla="*/ 128588 h 340519"/>
              <a:gd name="connsiteX13" fmla="*/ 1302544 w 1302544"/>
              <a:gd name="connsiteY13" fmla="*/ 145256 h 340519"/>
              <a:gd name="connsiteX14" fmla="*/ 1297781 w 1302544"/>
              <a:gd name="connsiteY14" fmla="*/ 176213 h 340519"/>
              <a:gd name="connsiteX15" fmla="*/ 1283494 w 1302544"/>
              <a:gd name="connsiteY15" fmla="*/ 195263 h 340519"/>
              <a:gd name="connsiteX16" fmla="*/ 1226344 w 1302544"/>
              <a:gd name="connsiteY16" fmla="*/ 221456 h 340519"/>
              <a:gd name="connsiteX17" fmla="*/ 1083469 w 1302544"/>
              <a:gd name="connsiteY17" fmla="*/ 254794 h 340519"/>
              <a:gd name="connsiteX18" fmla="*/ 914400 w 1302544"/>
              <a:gd name="connsiteY18" fmla="*/ 290513 h 340519"/>
              <a:gd name="connsiteX19" fmla="*/ 714375 w 1302544"/>
              <a:gd name="connsiteY19" fmla="*/ 319088 h 340519"/>
              <a:gd name="connsiteX20" fmla="*/ 257175 w 1302544"/>
              <a:gd name="connsiteY20" fmla="*/ 340519 h 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2544" h="340519">
                <a:moveTo>
                  <a:pt x="257175" y="340519"/>
                </a:moveTo>
                <a:lnTo>
                  <a:pt x="28575" y="338138"/>
                </a:lnTo>
                <a:lnTo>
                  <a:pt x="0" y="202406"/>
                </a:lnTo>
                <a:lnTo>
                  <a:pt x="104775" y="202406"/>
                </a:lnTo>
                <a:lnTo>
                  <a:pt x="273844" y="192881"/>
                </a:lnTo>
                <a:lnTo>
                  <a:pt x="421481" y="171450"/>
                </a:lnTo>
                <a:lnTo>
                  <a:pt x="561975" y="135731"/>
                </a:lnTo>
                <a:lnTo>
                  <a:pt x="702469" y="95250"/>
                </a:lnTo>
                <a:lnTo>
                  <a:pt x="847725" y="40481"/>
                </a:lnTo>
                <a:lnTo>
                  <a:pt x="945356" y="0"/>
                </a:lnTo>
                <a:lnTo>
                  <a:pt x="992981" y="4763"/>
                </a:lnTo>
                <a:lnTo>
                  <a:pt x="1252538" y="100013"/>
                </a:lnTo>
                <a:lnTo>
                  <a:pt x="1293019" y="128588"/>
                </a:lnTo>
                <a:lnTo>
                  <a:pt x="1302544" y="145256"/>
                </a:lnTo>
                <a:lnTo>
                  <a:pt x="1297781" y="176213"/>
                </a:lnTo>
                <a:lnTo>
                  <a:pt x="1283494" y="195263"/>
                </a:lnTo>
                <a:lnTo>
                  <a:pt x="1226344" y="221456"/>
                </a:lnTo>
                <a:lnTo>
                  <a:pt x="1083469" y="254794"/>
                </a:lnTo>
                <a:lnTo>
                  <a:pt x="914400" y="290513"/>
                </a:lnTo>
                <a:lnTo>
                  <a:pt x="714375" y="319088"/>
                </a:lnTo>
                <a:lnTo>
                  <a:pt x="257175" y="3405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04D3C2C-5AAD-45BA-8AB7-971AE087E512}"/>
              </a:ext>
            </a:extLst>
          </p:cNvPr>
          <p:cNvSpPr/>
          <p:nvPr/>
        </p:nvSpPr>
        <p:spPr>
          <a:xfrm>
            <a:off x="4935539" y="3138489"/>
            <a:ext cx="2547937" cy="1317625"/>
          </a:xfrm>
          <a:custGeom>
            <a:avLst/>
            <a:gdLst>
              <a:gd name="connsiteX0" fmla="*/ 565370 w 2547051"/>
              <a:gd name="connsiteY0" fmla="*/ 395183 h 1318236"/>
              <a:gd name="connsiteX1" fmla="*/ 121150 w 2547051"/>
              <a:gd name="connsiteY1" fmla="*/ 501911 h 1318236"/>
              <a:gd name="connsiteX2" fmla="*/ 0 w 2547051"/>
              <a:gd name="connsiteY2" fmla="*/ 346145 h 1318236"/>
              <a:gd name="connsiteX3" fmla="*/ 149996 w 2547051"/>
              <a:gd name="connsiteY3" fmla="*/ 317300 h 1318236"/>
              <a:gd name="connsiteX4" fmla="*/ 320184 w 2547051"/>
              <a:gd name="connsiteY4" fmla="*/ 282686 h 1318236"/>
              <a:gd name="connsiteX5" fmla="*/ 649022 w 2547051"/>
              <a:gd name="connsiteY5" fmla="*/ 222110 h 1318236"/>
              <a:gd name="connsiteX6" fmla="*/ 940360 w 2547051"/>
              <a:gd name="connsiteY6" fmla="*/ 173073 h 1318236"/>
              <a:gd name="connsiteX7" fmla="*/ 1150932 w 2547051"/>
              <a:gd name="connsiteY7" fmla="*/ 155766 h 1318236"/>
              <a:gd name="connsiteX8" fmla="*/ 1413425 w 2547051"/>
              <a:gd name="connsiteY8" fmla="*/ 121151 h 1318236"/>
              <a:gd name="connsiteX9" fmla="*/ 1776878 w 2547051"/>
              <a:gd name="connsiteY9" fmla="*/ 77883 h 1318236"/>
              <a:gd name="connsiteX10" fmla="*/ 1944181 w 2547051"/>
              <a:gd name="connsiteY10" fmla="*/ 60576 h 1318236"/>
              <a:gd name="connsiteX11" fmla="*/ 2056678 w 2547051"/>
              <a:gd name="connsiteY11" fmla="*/ 25961 h 1318236"/>
              <a:gd name="connsiteX12" fmla="*/ 2172060 w 2547051"/>
              <a:gd name="connsiteY12" fmla="*/ 0 h 1318236"/>
              <a:gd name="connsiteX13" fmla="*/ 2203790 w 2547051"/>
              <a:gd name="connsiteY13" fmla="*/ 0 h 1318236"/>
              <a:gd name="connsiteX14" fmla="*/ 2255712 w 2547051"/>
              <a:gd name="connsiteY14" fmla="*/ 28846 h 1318236"/>
              <a:gd name="connsiteX15" fmla="*/ 2440323 w 2547051"/>
              <a:gd name="connsiteY15" fmla="*/ 170188 h 1318236"/>
              <a:gd name="connsiteX16" fmla="*/ 2506667 w 2547051"/>
              <a:gd name="connsiteY16" fmla="*/ 233648 h 1318236"/>
              <a:gd name="connsiteX17" fmla="*/ 2523974 w 2547051"/>
              <a:gd name="connsiteY17" fmla="*/ 256725 h 1318236"/>
              <a:gd name="connsiteX18" fmla="*/ 2541282 w 2547051"/>
              <a:gd name="connsiteY18" fmla="*/ 297108 h 1318236"/>
              <a:gd name="connsiteX19" fmla="*/ 2547051 w 2547051"/>
              <a:gd name="connsiteY19" fmla="*/ 334607 h 1318236"/>
              <a:gd name="connsiteX20" fmla="*/ 2538397 w 2547051"/>
              <a:gd name="connsiteY20" fmla="*/ 357684 h 1318236"/>
              <a:gd name="connsiteX21" fmla="*/ 2503782 w 2547051"/>
              <a:gd name="connsiteY21" fmla="*/ 383644 h 1318236"/>
              <a:gd name="connsiteX22" fmla="*/ 2420131 w 2547051"/>
              <a:gd name="connsiteY22" fmla="*/ 435566 h 1318236"/>
              <a:gd name="connsiteX23" fmla="*/ 2411477 w 2547051"/>
              <a:gd name="connsiteY23" fmla="*/ 441335 h 1318236"/>
              <a:gd name="connsiteX24" fmla="*/ 2394170 w 2547051"/>
              <a:gd name="connsiteY24" fmla="*/ 484603 h 1318236"/>
              <a:gd name="connsiteX25" fmla="*/ 2278788 w 2547051"/>
              <a:gd name="connsiteY25" fmla="*/ 859594 h 1318236"/>
              <a:gd name="connsiteX26" fmla="*/ 2169176 w 2547051"/>
              <a:gd name="connsiteY26" fmla="*/ 1208624 h 1318236"/>
              <a:gd name="connsiteX27" fmla="*/ 2146099 w 2547051"/>
              <a:gd name="connsiteY27" fmla="*/ 1280737 h 1318236"/>
              <a:gd name="connsiteX28" fmla="*/ 2134561 w 2547051"/>
              <a:gd name="connsiteY28" fmla="*/ 1298044 h 1318236"/>
              <a:gd name="connsiteX29" fmla="*/ 2123023 w 2547051"/>
              <a:gd name="connsiteY29" fmla="*/ 1309583 h 1318236"/>
              <a:gd name="connsiteX30" fmla="*/ 2102831 w 2547051"/>
              <a:gd name="connsiteY30" fmla="*/ 1315352 h 1318236"/>
              <a:gd name="connsiteX31" fmla="*/ 2079755 w 2547051"/>
              <a:gd name="connsiteY31" fmla="*/ 1318236 h 1318236"/>
              <a:gd name="connsiteX32" fmla="*/ 2042256 w 2547051"/>
              <a:gd name="connsiteY32" fmla="*/ 1312467 h 1318236"/>
              <a:gd name="connsiteX33" fmla="*/ 2022064 w 2547051"/>
              <a:gd name="connsiteY33" fmla="*/ 1303814 h 1318236"/>
              <a:gd name="connsiteX34" fmla="*/ 2019179 w 2547051"/>
              <a:gd name="connsiteY34" fmla="*/ 1272084 h 1318236"/>
              <a:gd name="connsiteX35" fmla="*/ 2004757 w 2547051"/>
              <a:gd name="connsiteY35" fmla="*/ 1044205 h 1318236"/>
              <a:gd name="connsiteX36" fmla="*/ 2108600 w 2547051"/>
              <a:gd name="connsiteY36" fmla="*/ 516333 h 1318236"/>
              <a:gd name="connsiteX37" fmla="*/ 2148984 w 2547051"/>
              <a:gd name="connsiteY37" fmla="*/ 320185 h 1318236"/>
              <a:gd name="connsiteX38" fmla="*/ 2148984 w 2547051"/>
              <a:gd name="connsiteY38" fmla="*/ 294224 h 1318236"/>
              <a:gd name="connsiteX39" fmla="*/ 2146099 w 2547051"/>
              <a:gd name="connsiteY39" fmla="*/ 268263 h 1318236"/>
              <a:gd name="connsiteX40" fmla="*/ 2128792 w 2547051"/>
              <a:gd name="connsiteY40" fmla="*/ 242302 h 1318236"/>
              <a:gd name="connsiteX41" fmla="*/ 2111485 w 2547051"/>
              <a:gd name="connsiteY41" fmla="*/ 227879 h 1318236"/>
              <a:gd name="connsiteX42" fmla="*/ 2085524 w 2547051"/>
              <a:gd name="connsiteY42" fmla="*/ 219226 h 1318236"/>
              <a:gd name="connsiteX43" fmla="*/ 1655727 w 2547051"/>
              <a:gd name="connsiteY43" fmla="*/ 256725 h 1318236"/>
              <a:gd name="connsiteX44" fmla="*/ 1015358 w 2547051"/>
              <a:gd name="connsiteY44" fmla="*/ 314415 h 1318236"/>
              <a:gd name="connsiteX45" fmla="*/ 565370 w 2547051"/>
              <a:gd name="connsiteY45" fmla="*/ 395183 h 13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47051" h="1318236">
                <a:moveTo>
                  <a:pt x="565370" y="395183"/>
                </a:moveTo>
                <a:lnTo>
                  <a:pt x="121150" y="501911"/>
                </a:lnTo>
                <a:lnTo>
                  <a:pt x="0" y="346145"/>
                </a:lnTo>
                <a:lnTo>
                  <a:pt x="149996" y="317300"/>
                </a:lnTo>
                <a:lnTo>
                  <a:pt x="320184" y="282686"/>
                </a:lnTo>
                <a:lnTo>
                  <a:pt x="649022" y="222110"/>
                </a:lnTo>
                <a:lnTo>
                  <a:pt x="940360" y="173073"/>
                </a:lnTo>
                <a:lnTo>
                  <a:pt x="1150932" y="155766"/>
                </a:lnTo>
                <a:lnTo>
                  <a:pt x="1413425" y="121151"/>
                </a:lnTo>
                <a:lnTo>
                  <a:pt x="1776878" y="77883"/>
                </a:lnTo>
                <a:lnTo>
                  <a:pt x="1944181" y="60576"/>
                </a:lnTo>
                <a:lnTo>
                  <a:pt x="2056678" y="25961"/>
                </a:lnTo>
                <a:lnTo>
                  <a:pt x="2172060" y="0"/>
                </a:lnTo>
                <a:lnTo>
                  <a:pt x="2203790" y="0"/>
                </a:lnTo>
                <a:lnTo>
                  <a:pt x="2255712" y="28846"/>
                </a:lnTo>
                <a:lnTo>
                  <a:pt x="2440323" y="170188"/>
                </a:lnTo>
                <a:lnTo>
                  <a:pt x="2506667" y="233648"/>
                </a:lnTo>
                <a:lnTo>
                  <a:pt x="2523974" y="256725"/>
                </a:lnTo>
                <a:lnTo>
                  <a:pt x="2541282" y="297108"/>
                </a:lnTo>
                <a:lnTo>
                  <a:pt x="2547051" y="334607"/>
                </a:lnTo>
                <a:lnTo>
                  <a:pt x="2538397" y="357684"/>
                </a:lnTo>
                <a:lnTo>
                  <a:pt x="2503782" y="383644"/>
                </a:lnTo>
                <a:lnTo>
                  <a:pt x="2420131" y="435566"/>
                </a:lnTo>
                <a:lnTo>
                  <a:pt x="2411477" y="441335"/>
                </a:lnTo>
                <a:lnTo>
                  <a:pt x="2394170" y="484603"/>
                </a:lnTo>
                <a:lnTo>
                  <a:pt x="2278788" y="859594"/>
                </a:lnTo>
                <a:lnTo>
                  <a:pt x="2169176" y="1208624"/>
                </a:lnTo>
                <a:lnTo>
                  <a:pt x="2146099" y="1280737"/>
                </a:lnTo>
                <a:lnTo>
                  <a:pt x="2134561" y="1298044"/>
                </a:lnTo>
                <a:lnTo>
                  <a:pt x="2123023" y="1309583"/>
                </a:lnTo>
                <a:lnTo>
                  <a:pt x="2102831" y="1315352"/>
                </a:lnTo>
                <a:lnTo>
                  <a:pt x="2079755" y="1318236"/>
                </a:lnTo>
                <a:lnTo>
                  <a:pt x="2042256" y="1312467"/>
                </a:lnTo>
                <a:lnTo>
                  <a:pt x="2022064" y="1303814"/>
                </a:lnTo>
                <a:lnTo>
                  <a:pt x="2019179" y="1272084"/>
                </a:lnTo>
                <a:lnTo>
                  <a:pt x="2004757" y="1044205"/>
                </a:lnTo>
                <a:lnTo>
                  <a:pt x="2108600" y="516333"/>
                </a:lnTo>
                <a:lnTo>
                  <a:pt x="2148984" y="320185"/>
                </a:lnTo>
                <a:lnTo>
                  <a:pt x="2148984" y="294224"/>
                </a:lnTo>
                <a:lnTo>
                  <a:pt x="2146099" y="268263"/>
                </a:lnTo>
                <a:lnTo>
                  <a:pt x="2128792" y="242302"/>
                </a:lnTo>
                <a:lnTo>
                  <a:pt x="2111485" y="227879"/>
                </a:lnTo>
                <a:lnTo>
                  <a:pt x="2085524" y="219226"/>
                </a:lnTo>
                <a:lnTo>
                  <a:pt x="1655727" y="256725"/>
                </a:lnTo>
                <a:lnTo>
                  <a:pt x="1015358" y="314415"/>
                </a:lnTo>
                <a:lnTo>
                  <a:pt x="565370" y="3951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79397FB-1006-4A8A-A107-E2C85821A358}"/>
              </a:ext>
            </a:extLst>
          </p:cNvPr>
          <p:cNvSpPr/>
          <p:nvPr/>
        </p:nvSpPr>
        <p:spPr>
          <a:xfrm>
            <a:off x="5089526" y="4179888"/>
            <a:ext cx="1914525" cy="449262"/>
          </a:xfrm>
          <a:custGeom>
            <a:avLst/>
            <a:gdLst>
              <a:gd name="connsiteX0" fmla="*/ 328838 w 1915337"/>
              <a:gd name="connsiteY0" fmla="*/ 374991 h 449989"/>
              <a:gd name="connsiteX1" fmla="*/ 86537 w 1915337"/>
              <a:gd name="connsiteY1" fmla="*/ 449989 h 449989"/>
              <a:gd name="connsiteX2" fmla="*/ 0 w 1915337"/>
              <a:gd name="connsiteY2" fmla="*/ 224995 h 449989"/>
              <a:gd name="connsiteX3" fmla="*/ 144227 w 1915337"/>
              <a:gd name="connsiteY3" fmla="*/ 224995 h 449989"/>
              <a:gd name="connsiteX4" fmla="*/ 432682 w 1915337"/>
              <a:gd name="connsiteY4" fmla="*/ 184611 h 449989"/>
              <a:gd name="connsiteX5" fmla="*/ 824979 w 1915337"/>
              <a:gd name="connsiteY5" fmla="*/ 115382 h 449989"/>
              <a:gd name="connsiteX6" fmla="*/ 1176894 w 1915337"/>
              <a:gd name="connsiteY6" fmla="*/ 63460 h 449989"/>
              <a:gd name="connsiteX7" fmla="*/ 1569191 w 1915337"/>
              <a:gd name="connsiteY7" fmla="*/ 20192 h 449989"/>
              <a:gd name="connsiteX8" fmla="*/ 1889376 w 1915337"/>
              <a:gd name="connsiteY8" fmla="*/ 0 h 449989"/>
              <a:gd name="connsiteX9" fmla="*/ 1915337 w 1915337"/>
              <a:gd name="connsiteY9" fmla="*/ 239417 h 449989"/>
              <a:gd name="connsiteX10" fmla="*/ 1854761 w 1915337"/>
              <a:gd name="connsiteY10" fmla="*/ 201918 h 449989"/>
              <a:gd name="connsiteX11" fmla="*/ 1834569 w 1915337"/>
              <a:gd name="connsiteY11" fmla="*/ 187495 h 449989"/>
              <a:gd name="connsiteX12" fmla="*/ 1811493 w 1915337"/>
              <a:gd name="connsiteY12" fmla="*/ 175957 h 449989"/>
              <a:gd name="connsiteX13" fmla="*/ 1776878 w 1915337"/>
              <a:gd name="connsiteY13" fmla="*/ 173073 h 449989"/>
              <a:gd name="connsiteX14" fmla="*/ 1670150 w 1915337"/>
              <a:gd name="connsiteY14" fmla="*/ 184611 h 449989"/>
              <a:gd name="connsiteX15" fmla="*/ 1577845 w 1915337"/>
              <a:gd name="connsiteY15" fmla="*/ 184611 h 449989"/>
              <a:gd name="connsiteX16" fmla="*/ 1381696 w 1915337"/>
              <a:gd name="connsiteY16" fmla="*/ 196149 h 449989"/>
              <a:gd name="connsiteX17" fmla="*/ 1099011 w 1915337"/>
              <a:gd name="connsiteY17" fmla="*/ 233648 h 449989"/>
              <a:gd name="connsiteX18" fmla="*/ 810557 w 1915337"/>
              <a:gd name="connsiteY18" fmla="*/ 276916 h 449989"/>
              <a:gd name="connsiteX19" fmla="*/ 533641 w 1915337"/>
              <a:gd name="connsiteY19" fmla="*/ 323069 h 449989"/>
              <a:gd name="connsiteX20" fmla="*/ 328838 w 1915337"/>
              <a:gd name="connsiteY20" fmla="*/ 374991 h 44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5337" h="449989">
                <a:moveTo>
                  <a:pt x="328838" y="374991"/>
                </a:moveTo>
                <a:lnTo>
                  <a:pt x="86537" y="449989"/>
                </a:lnTo>
                <a:lnTo>
                  <a:pt x="0" y="224995"/>
                </a:lnTo>
                <a:lnTo>
                  <a:pt x="144227" y="224995"/>
                </a:lnTo>
                <a:lnTo>
                  <a:pt x="432682" y="184611"/>
                </a:lnTo>
                <a:lnTo>
                  <a:pt x="824979" y="115382"/>
                </a:lnTo>
                <a:lnTo>
                  <a:pt x="1176894" y="63460"/>
                </a:lnTo>
                <a:lnTo>
                  <a:pt x="1569191" y="20192"/>
                </a:lnTo>
                <a:lnTo>
                  <a:pt x="1889376" y="0"/>
                </a:lnTo>
                <a:lnTo>
                  <a:pt x="1915337" y="239417"/>
                </a:lnTo>
                <a:lnTo>
                  <a:pt x="1854761" y="201918"/>
                </a:lnTo>
                <a:lnTo>
                  <a:pt x="1834569" y="187495"/>
                </a:lnTo>
                <a:lnTo>
                  <a:pt x="1811493" y="175957"/>
                </a:lnTo>
                <a:lnTo>
                  <a:pt x="1776878" y="173073"/>
                </a:lnTo>
                <a:lnTo>
                  <a:pt x="1670150" y="184611"/>
                </a:lnTo>
                <a:lnTo>
                  <a:pt x="1577845" y="184611"/>
                </a:lnTo>
                <a:lnTo>
                  <a:pt x="1381696" y="196149"/>
                </a:lnTo>
                <a:lnTo>
                  <a:pt x="1099011" y="233648"/>
                </a:lnTo>
                <a:lnTo>
                  <a:pt x="810557" y="276916"/>
                </a:lnTo>
                <a:lnTo>
                  <a:pt x="533641" y="323069"/>
                </a:lnTo>
                <a:lnTo>
                  <a:pt x="328838" y="3749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466C4B-646A-4DD7-AE99-E592B449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930" y="1417639"/>
            <a:ext cx="4383404" cy="46577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A96293-8572-473E-BA13-9649CCDC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866" y="1411543"/>
            <a:ext cx="4389500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7" grpId="0" animBg="1"/>
      <p:bldP spid="9" grpId="0" animBg="1"/>
      <p:bldP spid="10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787DED8-4E31-4683-83F7-9E952316F85C}"/>
              </a:ext>
            </a:extLst>
          </p:cNvPr>
          <p:cNvSpPr/>
          <p:nvPr/>
        </p:nvSpPr>
        <p:spPr>
          <a:xfrm>
            <a:off x="4629150" y="1847851"/>
            <a:ext cx="2717800" cy="525463"/>
          </a:xfrm>
          <a:custGeom>
            <a:avLst/>
            <a:gdLst>
              <a:gd name="connsiteX0" fmla="*/ 1001352 w 2717955"/>
              <a:gd name="connsiteY0" fmla="*/ 409517 h 524518"/>
              <a:gd name="connsiteX1" fmla="*/ 807813 w 2717955"/>
              <a:gd name="connsiteY1" fmla="*/ 448786 h 524518"/>
              <a:gd name="connsiteX2" fmla="*/ 569396 w 2717955"/>
              <a:gd name="connsiteY2" fmla="*/ 518908 h 524518"/>
              <a:gd name="connsiteX3" fmla="*/ 532932 w 2717955"/>
              <a:gd name="connsiteY3" fmla="*/ 524518 h 524518"/>
              <a:gd name="connsiteX4" fmla="*/ 460005 w 2717955"/>
              <a:gd name="connsiteY4" fmla="*/ 502079 h 524518"/>
              <a:gd name="connsiteX5" fmla="*/ 291710 w 2717955"/>
              <a:gd name="connsiteY5" fmla="*/ 443176 h 524518"/>
              <a:gd name="connsiteX6" fmla="*/ 140245 w 2717955"/>
              <a:gd name="connsiteY6" fmla="*/ 373053 h 524518"/>
              <a:gd name="connsiteX7" fmla="*/ 42073 w 2717955"/>
              <a:gd name="connsiteY7" fmla="*/ 305735 h 524518"/>
              <a:gd name="connsiteX8" fmla="*/ 2805 w 2717955"/>
              <a:gd name="connsiteY8" fmla="*/ 260857 h 524518"/>
              <a:gd name="connsiteX9" fmla="*/ 0 w 2717955"/>
              <a:gd name="connsiteY9" fmla="*/ 246832 h 524518"/>
              <a:gd name="connsiteX10" fmla="*/ 5609 w 2717955"/>
              <a:gd name="connsiteY10" fmla="*/ 224393 h 524518"/>
              <a:gd name="connsiteX11" fmla="*/ 19634 w 2717955"/>
              <a:gd name="connsiteY11" fmla="*/ 215978 h 524518"/>
              <a:gd name="connsiteX12" fmla="*/ 81342 w 2717955"/>
              <a:gd name="connsiteY12" fmla="*/ 221588 h 524518"/>
              <a:gd name="connsiteX13" fmla="*/ 244027 w 2717955"/>
              <a:gd name="connsiteY13" fmla="*/ 263662 h 524518"/>
              <a:gd name="connsiteX14" fmla="*/ 395492 w 2717955"/>
              <a:gd name="connsiteY14" fmla="*/ 272076 h 524518"/>
              <a:gd name="connsiteX15" fmla="*/ 518908 w 2717955"/>
              <a:gd name="connsiteY15" fmla="*/ 283296 h 524518"/>
              <a:gd name="connsiteX16" fmla="*/ 1267818 w 2717955"/>
              <a:gd name="connsiteY16" fmla="*/ 218783 h 524518"/>
              <a:gd name="connsiteX17" fmla="*/ 1542699 w 2717955"/>
              <a:gd name="connsiteY17" fmla="*/ 190734 h 524518"/>
              <a:gd name="connsiteX18" fmla="*/ 1896117 w 2717955"/>
              <a:gd name="connsiteY18" fmla="*/ 126221 h 524518"/>
              <a:gd name="connsiteX19" fmla="*/ 2025143 w 2717955"/>
              <a:gd name="connsiteY19" fmla="*/ 103782 h 524518"/>
              <a:gd name="connsiteX20" fmla="*/ 2173803 w 2717955"/>
              <a:gd name="connsiteY20" fmla="*/ 61708 h 524518"/>
              <a:gd name="connsiteX21" fmla="*/ 2333683 w 2717955"/>
              <a:gd name="connsiteY21" fmla="*/ 0 h 524518"/>
              <a:gd name="connsiteX22" fmla="*/ 2381366 w 2717955"/>
              <a:gd name="connsiteY22" fmla="*/ 0 h 524518"/>
              <a:gd name="connsiteX23" fmla="*/ 2457099 w 2717955"/>
              <a:gd name="connsiteY23" fmla="*/ 16830 h 524518"/>
              <a:gd name="connsiteX24" fmla="*/ 2541246 w 2717955"/>
              <a:gd name="connsiteY24" fmla="*/ 50489 h 524518"/>
              <a:gd name="connsiteX25" fmla="*/ 2574905 w 2717955"/>
              <a:gd name="connsiteY25" fmla="*/ 70123 h 524518"/>
              <a:gd name="connsiteX26" fmla="*/ 2628198 w 2717955"/>
              <a:gd name="connsiteY26" fmla="*/ 109392 h 524518"/>
              <a:gd name="connsiteX27" fmla="*/ 2667467 w 2717955"/>
              <a:gd name="connsiteY27" fmla="*/ 145856 h 524518"/>
              <a:gd name="connsiteX28" fmla="*/ 2692711 w 2717955"/>
              <a:gd name="connsiteY28" fmla="*/ 179514 h 524518"/>
              <a:gd name="connsiteX29" fmla="*/ 2712346 w 2717955"/>
              <a:gd name="connsiteY29" fmla="*/ 224393 h 524518"/>
              <a:gd name="connsiteX30" fmla="*/ 2717955 w 2717955"/>
              <a:gd name="connsiteY30" fmla="*/ 258052 h 524518"/>
              <a:gd name="connsiteX31" fmla="*/ 2706736 w 2717955"/>
              <a:gd name="connsiteY31" fmla="*/ 272076 h 524518"/>
              <a:gd name="connsiteX32" fmla="*/ 2698321 w 2717955"/>
              <a:gd name="connsiteY32" fmla="*/ 277686 h 524518"/>
              <a:gd name="connsiteX33" fmla="*/ 2681492 w 2717955"/>
              <a:gd name="connsiteY33" fmla="*/ 288906 h 524518"/>
              <a:gd name="connsiteX34" fmla="*/ 2401001 w 2717955"/>
              <a:gd name="connsiteY34" fmla="*/ 283296 h 524518"/>
              <a:gd name="connsiteX35" fmla="*/ 1943801 w 2717955"/>
              <a:gd name="connsiteY35" fmla="*/ 305735 h 524518"/>
              <a:gd name="connsiteX36" fmla="*/ 1534284 w 2717955"/>
              <a:gd name="connsiteY36" fmla="*/ 350614 h 524518"/>
              <a:gd name="connsiteX37" fmla="*/ 1270623 w 2717955"/>
              <a:gd name="connsiteY37" fmla="*/ 375858 h 524518"/>
              <a:gd name="connsiteX38" fmla="*/ 1001352 w 2717955"/>
              <a:gd name="connsiteY38" fmla="*/ 409517 h 52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17955" h="524518">
                <a:moveTo>
                  <a:pt x="1001352" y="409517"/>
                </a:moveTo>
                <a:lnTo>
                  <a:pt x="807813" y="448786"/>
                </a:lnTo>
                <a:lnTo>
                  <a:pt x="569396" y="518908"/>
                </a:lnTo>
                <a:lnTo>
                  <a:pt x="532932" y="524518"/>
                </a:lnTo>
                <a:lnTo>
                  <a:pt x="460005" y="502079"/>
                </a:lnTo>
                <a:lnTo>
                  <a:pt x="291710" y="443176"/>
                </a:lnTo>
                <a:lnTo>
                  <a:pt x="140245" y="373053"/>
                </a:lnTo>
                <a:lnTo>
                  <a:pt x="42073" y="305735"/>
                </a:lnTo>
                <a:lnTo>
                  <a:pt x="2805" y="260857"/>
                </a:lnTo>
                <a:lnTo>
                  <a:pt x="0" y="246832"/>
                </a:lnTo>
                <a:lnTo>
                  <a:pt x="5609" y="224393"/>
                </a:lnTo>
                <a:lnTo>
                  <a:pt x="19634" y="215978"/>
                </a:lnTo>
                <a:lnTo>
                  <a:pt x="81342" y="221588"/>
                </a:lnTo>
                <a:lnTo>
                  <a:pt x="244027" y="263662"/>
                </a:lnTo>
                <a:lnTo>
                  <a:pt x="395492" y="272076"/>
                </a:lnTo>
                <a:lnTo>
                  <a:pt x="518908" y="283296"/>
                </a:lnTo>
                <a:lnTo>
                  <a:pt x="1267818" y="218783"/>
                </a:lnTo>
                <a:lnTo>
                  <a:pt x="1542699" y="190734"/>
                </a:lnTo>
                <a:lnTo>
                  <a:pt x="1896117" y="126221"/>
                </a:lnTo>
                <a:lnTo>
                  <a:pt x="2025143" y="103782"/>
                </a:lnTo>
                <a:lnTo>
                  <a:pt x="2173803" y="61708"/>
                </a:lnTo>
                <a:lnTo>
                  <a:pt x="2333683" y="0"/>
                </a:lnTo>
                <a:lnTo>
                  <a:pt x="2381366" y="0"/>
                </a:lnTo>
                <a:lnTo>
                  <a:pt x="2457099" y="16830"/>
                </a:lnTo>
                <a:lnTo>
                  <a:pt x="2541246" y="50489"/>
                </a:lnTo>
                <a:lnTo>
                  <a:pt x="2574905" y="70123"/>
                </a:lnTo>
                <a:lnTo>
                  <a:pt x="2628198" y="109392"/>
                </a:lnTo>
                <a:lnTo>
                  <a:pt x="2667467" y="145856"/>
                </a:lnTo>
                <a:lnTo>
                  <a:pt x="2692711" y="179514"/>
                </a:lnTo>
                <a:lnTo>
                  <a:pt x="2712346" y="224393"/>
                </a:lnTo>
                <a:lnTo>
                  <a:pt x="2717955" y="258052"/>
                </a:lnTo>
                <a:lnTo>
                  <a:pt x="2706736" y="272076"/>
                </a:lnTo>
                <a:lnTo>
                  <a:pt x="2698321" y="277686"/>
                </a:lnTo>
                <a:lnTo>
                  <a:pt x="2681492" y="288906"/>
                </a:lnTo>
                <a:lnTo>
                  <a:pt x="2401001" y="283296"/>
                </a:lnTo>
                <a:lnTo>
                  <a:pt x="1943801" y="305735"/>
                </a:lnTo>
                <a:lnTo>
                  <a:pt x="1534284" y="350614"/>
                </a:lnTo>
                <a:lnTo>
                  <a:pt x="1270623" y="375858"/>
                </a:lnTo>
                <a:lnTo>
                  <a:pt x="1001352" y="40951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8E78246-A680-4A92-92A7-78CF0E5DA647}"/>
              </a:ext>
            </a:extLst>
          </p:cNvPr>
          <p:cNvSpPr/>
          <p:nvPr/>
        </p:nvSpPr>
        <p:spPr>
          <a:xfrm>
            <a:off x="4340225" y="2689225"/>
            <a:ext cx="704850" cy="1682750"/>
          </a:xfrm>
          <a:custGeom>
            <a:avLst/>
            <a:gdLst>
              <a:gd name="connsiteX0" fmla="*/ 304800 w 704850"/>
              <a:gd name="connsiteY0" fmla="*/ 736600 h 1682750"/>
              <a:gd name="connsiteX1" fmla="*/ 254000 w 704850"/>
              <a:gd name="connsiteY1" fmla="*/ 463550 h 1682750"/>
              <a:gd name="connsiteX2" fmla="*/ 190500 w 704850"/>
              <a:gd name="connsiteY2" fmla="*/ 244475 h 1682750"/>
              <a:gd name="connsiteX3" fmla="*/ 104775 w 704850"/>
              <a:gd name="connsiteY3" fmla="*/ 142875 h 1682750"/>
              <a:gd name="connsiteX4" fmla="*/ 12700 w 704850"/>
              <a:gd name="connsiteY4" fmla="*/ 53975 h 1682750"/>
              <a:gd name="connsiteX5" fmla="*/ 0 w 704850"/>
              <a:gd name="connsiteY5" fmla="*/ 34925 h 1682750"/>
              <a:gd name="connsiteX6" fmla="*/ 0 w 704850"/>
              <a:gd name="connsiteY6" fmla="*/ 22225 h 1682750"/>
              <a:gd name="connsiteX7" fmla="*/ 9525 w 704850"/>
              <a:gd name="connsiteY7" fmla="*/ 6350 h 1682750"/>
              <a:gd name="connsiteX8" fmla="*/ 47625 w 704850"/>
              <a:gd name="connsiteY8" fmla="*/ 0 h 1682750"/>
              <a:gd name="connsiteX9" fmla="*/ 127000 w 704850"/>
              <a:gd name="connsiteY9" fmla="*/ 12700 h 1682750"/>
              <a:gd name="connsiteX10" fmla="*/ 273050 w 704850"/>
              <a:gd name="connsiteY10" fmla="*/ 41275 h 1682750"/>
              <a:gd name="connsiteX11" fmla="*/ 390525 w 704850"/>
              <a:gd name="connsiteY11" fmla="*/ 66675 h 1682750"/>
              <a:gd name="connsiteX12" fmla="*/ 419100 w 704850"/>
              <a:gd name="connsiteY12" fmla="*/ 257175 h 1682750"/>
              <a:gd name="connsiteX13" fmla="*/ 473075 w 704850"/>
              <a:gd name="connsiteY13" fmla="*/ 473075 h 1682750"/>
              <a:gd name="connsiteX14" fmla="*/ 517525 w 704850"/>
              <a:gd name="connsiteY14" fmla="*/ 682625 h 1682750"/>
              <a:gd name="connsiteX15" fmla="*/ 542925 w 704850"/>
              <a:gd name="connsiteY15" fmla="*/ 806450 h 1682750"/>
              <a:gd name="connsiteX16" fmla="*/ 555625 w 704850"/>
              <a:gd name="connsiteY16" fmla="*/ 955675 h 1682750"/>
              <a:gd name="connsiteX17" fmla="*/ 631825 w 704850"/>
              <a:gd name="connsiteY17" fmla="*/ 1343025 h 1682750"/>
              <a:gd name="connsiteX18" fmla="*/ 704850 w 704850"/>
              <a:gd name="connsiteY18" fmla="*/ 1517650 h 1682750"/>
              <a:gd name="connsiteX19" fmla="*/ 660400 w 704850"/>
              <a:gd name="connsiteY19" fmla="*/ 1590675 h 1682750"/>
              <a:gd name="connsiteX20" fmla="*/ 606425 w 704850"/>
              <a:gd name="connsiteY20" fmla="*/ 1657350 h 1682750"/>
              <a:gd name="connsiteX21" fmla="*/ 581025 w 704850"/>
              <a:gd name="connsiteY21" fmla="*/ 1673225 h 1682750"/>
              <a:gd name="connsiteX22" fmla="*/ 555625 w 704850"/>
              <a:gd name="connsiteY22" fmla="*/ 1682750 h 1682750"/>
              <a:gd name="connsiteX23" fmla="*/ 523875 w 704850"/>
              <a:gd name="connsiteY23" fmla="*/ 1676400 h 1682750"/>
              <a:gd name="connsiteX24" fmla="*/ 466725 w 704850"/>
              <a:gd name="connsiteY24" fmla="*/ 1635125 h 1682750"/>
              <a:gd name="connsiteX25" fmla="*/ 412750 w 704850"/>
              <a:gd name="connsiteY25" fmla="*/ 1543050 h 1682750"/>
              <a:gd name="connsiteX26" fmla="*/ 384175 w 704850"/>
              <a:gd name="connsiteY26" fmla="*/ 1470025 h 1682750"/>
              <a:gd name="connsiteX27" fmla="*/ 365125 w 704850"/>
              <a:gd name="connsiteY27" fmla="*/ 1228725 h 1682750"/>
              <a:gd name="connsiteX28" fmla="*/ 304800 w 704850"/>
              <a:gd name="connsiteY28" fmla="*/ 736600 h 16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4850" h="1682750">
                <a:moveTo>
                  <a:pt x="304800" y="736600"/>
                </a:moveTo>
                <a:lnTo>
                  <a:pt x="254000" y="463550"/>
                </a:lnTo>
                <a:lnTo>
                  <a:pt x="190500" y="244475"/>
                </a:lnTo>
                <a:lnTo>
                  <a:pt x="104775" y="142875"/>
                </a:lnTo>
                <a:lnTo>
                  <a:pt x="12700" y="53975"/>
                </a:lnTo>
                <a:lnTo>
                  <a:pt x="0" y="34925"/>
                </a:lnTo>
                <a:lnTo>
                  <a:pt x="0" y="22225"/>
                </a:lnTo>
                <a:lnTo>
                  <a:pt x="9525" y="6350"/>
                </a:lnTo>
                <a:lnTo>
                  <a:pt x="47625" y="0"/>
                </a:lnTo>
                <a:lnTo>
                  <a:pt x="127000" y="12700"/>
                </a:lnTo>
                <a:lnTo>
                  <a:pt x="273050" y="41275"/>
                </a:lnTo>
                <a:lnTo>
                  <a:pt x="390525" y="66675"/>
                </a:lnTo>
                <a:lnTo>
                  <a:pt x="419100" y="257175"/>
                </a:lnTo>
                <a:lnTo>
                  <a:pt x="473075" y="473075"/>
                </a:lnTo>
                <a:lnTo>
                  <a:pt x="517525" y="682625"/>
                </a:lnTo>
                <a:lnTo>
                  <a:pt x="542925" y="806450"/>
                </a:lnTo>
                <a:lnTo>
                  <a:pt x="555625" y="955675"/>
                </a:lnTo>
                <a:lnTo>
                  <a:pt x="631825" y="1343025"/>
                </a:lnTo>
                <a:lnTo>
                  <a:pt x="704850" y="1517650"/>
                </a:lnTo>
                <a:lnTo>
                  <a:pt x="660400" y="1590675"/>
                </a:lnTo>
                <a:lnTo>
                  <a:pt x="606425" y="1657350"/>
                </a:lnTo>
                <a:lnTo>
                  <a:pt x="581025" y="1673225"/>
                </a:lnTo>
                <a:lnTo>
                  <a:pt x="555625" y="1682750"/>
                </a:lnTo>
                <a:lnTo>
                  <a:pt x="523875" y="1676400"/>
                </a:lnTo>
                <a:lnTo>
                  <a:pt x="466725" y="1635125"/>
                </a:lnTo>
                <a:lnTo>
                  <a:pt x="412750" y="1543050"/>
                </a:lnTo>
                <a:lnTo>
                  <a:pt x="384175" y="1470025"/>
                </a:lnTo>
                <a:lnTo>
                  <a:pt x="365125" y="1228725"/>
                </a:lnTo>
                <a:lnTo>
                  <a:pt x="304800" y="736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7EBB0A5-02D5-41EE-90F2-0655B251845B}"/>
              </a:ext>
            </a:extLst>
          </p:cNvPr>
          <p:cNvSpPr/>
          <p:nvPr/>
        </p:nvSpPr>
        <p:spPr>
          <a:xfrm>
            <a:off x="4624388" y="2422525"/>
            <a:ext cx="3124200" cy="1697038"/>
          </a:xfrm>
          <a:custGeom>
            <a:avLst/>
            <a:gdLst>
              <a:gd name="connsiteX0" fmla="*/ 674326 w 3124494"/>
              <a:gd name="connsiteY0" fmla="*/ 466027 h 1698172"/>
              <a:gd name="connsiteX1" fmla="*/ 91793 w 3124494"/>
              <a:gd name="connsiteY1" fmla="*/ 515454 h 1698172"/>
              <a:gd name="connsiteX2" fmla="*/ 0 w 3124494"/>
              <a:gd name="connsiteY2" fmla="*/ 338929 h 1698172"/>
              <a:gd name="connsiteX3" fmla="*/ 218891 w 3124494"/>
              <a:gd name="connsiteY3" fmla="*/ 328337 h 1698172"/>
              <a:gd name="connsiteX4" fmla="*/ 561350 w 3124494"/>
              <a:gd name="connsiteY4" fmla="*/ 307154 h 1698172"/>
              <a:gd name="connsiteX5" fmla="*/ 977949 w 3124494"/>
              <a:gd name="connsiteY5" fmla="*/ 264788 h 1698172"/>
              <a:gd name="connsiteX6" fmla="*/ 1278042 w 3124494"/>
              <a:gd name="connsiteY6" fmla="*/ 229483 h 1698172"/>
              <a:gd name="connsiteX7" fmla="*/ 1514585 w 3124494"/>
              <a:gd name="connsiteY7" fmla="*/ 204769 h 1698172"/>
              <a:gd name="connsiteX8" fmla="*/ 2008856 w 3124494"/>
              <a:gd name="connsiteY8" fmla="*/ 141220 h 1698172"/>
              <a:gd name="connsiteX9" fmla="*/ 2372497 w 3124494"/>
              <a:gd name="connsiteY9" fmla="*/ 98854 h 1698172"/>
              <a:gd name="connsiteX10" fmla="*/ 2453699 w 3124494"/>
              <a:gd name="connsiteY10" fmla="*/ 88263 h 1698172"/>
              <a:gd name="connsiteX11" fmla="*/ 2753791 w 3124494"/>
              <a:gd name="connsiteY11" fmla="*/ 7061 h 1698172"/>
              <a:gd name="connsiteX12" fmla="*/ 2796157 w 3124494"/>
              <a:gd name="connsiteY12" fmla="*/ 0 h 1698172"/>
              <a:gd name="connsiteX13" fmla="*/ 2902072 w 3124494"/>
              <a:gd name="connsiteY13" fmla="*/ 52958 h 1698172"/>
              <a:gd name="connsiteX14" fmla="*/ 3036232 w 3124494"/>
              <a:gd name="connsiteY14" fmla="*/ 144751 h 1698172"/>
              <a:gd name="connsiteX15" fmla="*/ 3110372 w 3124494"/>
              <a:gd name="connsiteY15" fmla="*/ 211830 h 1698172"/>
              <a:gd name="connsiteX16" fmla="*/ 3124494 w 3124494"/>
              <a:gd name="connsiteY16" fmla="*/ 257727 h 1698172"/>
              <a:gd name="connsiteX17" fmla="*/ 3124494 w 3124494"/>
              <a:gd name="connsiteY17" fmla="*/ 285971 h 1698172"/>
              <a:gd name="connsiteX18" fmla="*/ 3053884 w 3124494"/>
              <a:gd name="connsiteY18" fmla="*/ 398947 h 1698172"/>
              <a:gd name="connsiteX19" fmla="*/ 3004457 w 3124494"/>
              <a:gd name="connsiteY19" fmla="*/ 504862 h 1698172"/>
              <a:gd name="connsiteX20" fmla="*/ 2979744 w 3124494"/>
              <a:gd name="connsiteY20" fmla="*/ 600186 h 1698172"/>
              <a:gd name="connsiteX21" fmla="*/ 2852645 w 3124494"/>
              <a:gd name="connsiteY21" fmla="*/ 1129761 h 1698172"/>
              <a:gd name="connsiteX22" fmla="*/ 2757322 w 3124494"/>
              <a:gd name="connsiteY22" fmla="*/ 1458098 h 1698172"/>
              <a:gd name="connsiteX23" fmla="*/ 2718486 w 3124494"/>
              <a:gd name="connsiteY23" fmla="*/ 1585196 h 1698172"/>
              <a:gd name="connsiteX24" fmla="*/ 2686712 w 3124494"/>
              <a:gd name="connsiteY24" fmla="*/ 1648745 h 1698172"/>
              <a:gd name="connsiteX25" fmla="*/ 2665529 w 3124494"/>
              <a:gd name="connsiteY25" fmla="*/ 1666397 h 1698172"/>
              <a:gd name="connsiteX26" fmla="*/ 2612571 w 3124494"/>
              <a:gd name="connsiteY26" fmla="*/ 1694641 h 1698172"/>
              <a:gd name="connsiteX27" fmla="*/ 2570205 w 3124494"/>
              <a:gd name="connsiteY27" fmla="*/ 1698172 h 1698172"/>
              <a:gd name="connsiteX28" fmla="*/ 2506656 w 3124494"/>
              <a:gd name="connsiteY28" fmla="*/ 1666397 h 1698172"/>
              <a:gd name="connsiteX29" fmla="*/ 2474882 w 3124494"/>
              <a:gd name="connsiteY29" fmla="*/ 1627562 h 1698172"/>
              <a:gd name="connsiteX30" fmla="*/ 2450168 w 3124494"/>
              <a:gd name="connsiteY30" fmla="*/ 1578135 h 1698172"/>
              <a:gd name="connsiteX31" fmla="*/ 2517248 w 3124494"/>
              <a:gd name="connsiteY31" fmla="*/ 1405140 h 1698172"/>
              <a:gd name="connsiteX32" fmla="*/ 2626693 w 3124494"/>
              <a:gd name="connsiteY32" fmla="*/ 875565 h 1698172"/>
              <a:gd name="connsiteX33" fmla="*/ 2651407 w 3124494"/>
              <a:gd name="connsiteY33" fmla="*/ 723753 h 1698172"/>
              <a:gd name="connsiteX34" fmla="*/ 2693773 w 3124494"/>
              <a:gd name="connsiteY34" fmla="*/ 321276 h 1698172"/>
              <a:gd name="connsiteX35" fmla="*/ 2693773 w 3124494"/>
              <a:gd name="connsiteY35" fmla="*/ 289501 h 1698172"/>
              <a:gd name="connsiteX36" fmla="*/ 2676120 w 3124494"/>
              <a:gd name="connsiteY36" fmla="*/ 268318 h 1698172"/>
              <a:gd name="connsiteX37" fmla="*/ 2640815 w 3124494"/>
              <a:gd name="connsiteY37" fmla="*/ 250666 h 1698172"/>
              <a:gd name="connsiteX38" fmla="*/ 2556083 w 3124494"/>
              <a:gd name="connsiteY38" fmla="*/ 250666 h 1698172"/>
              <a:gd name="connsiteX39" fmla="*/ 2037100 w 3124494"/>
              <a:gd name="connsiteY39" fmla="*/ 303623 h 1698172"/>
              <a:gd name="connsiteX40" fmla="*/ 1514585 w 3124494"/>
              <a:gd name="connsiteY40" fmla="*/ 377764 h 1698172"/>
              <a:gd name="connsiteX41" fmla="*/ 1281572 w 3124494"/>
              <a:gd name="connsiteY41" fmla="*/ 402478 h 1698172"/>
              <a:gd name="connsiteX42" fmla="*/ 674326 w 3124494"/>
              <a:gd name="connsiteY42" fmla="*/ 466027 h 169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24494" h="1698172">
                <a:moveTo>
                  <a:pt x="674326" y="466027"/>
                </a:moveTo>
                <a:lnTo>
                  <a:pt x="91793" y="515454"/>
                </a:lnTo>
                <a:lnTo>
                  <a:pt x="0" y="338929"/>
                </a:lnTo>
                <a:lnTo>
                  <a:pt x="218891" y="328337"/>
                </a:lnTo>
                <a:lnTo>
                  <a:pt x="561350" y="307154"/>
                </a:lnTo>
                <a:lnTo>
                  <a:pt x="977949" y="264788"/>
                </a:lnTo>
                <a:lnTo>
                  <a:pt x="1278042" y="229483"/>
                </a:lnTo>
                <a:lnTo>
                  <a:pt x="1514585" y="204769"/>
                </a:lnTo>
                <a:lnTo>
                  <a:pt x="2008856" y="141220"/>
                </a:lnTo>
                <a:lnTo>
                  <a:pt x="2372497" y="98854"/>
                </a:lnTo>
                <a:lnTo>
                  <a:pt x="2453699" y="88263"/>
                </a:lnTo>
                <a:lnTo>
                  <a:pt x="2753791" y="7061"/>
                </a:lnTo>
                <a:lnTo>
                  <a:pt x="2796157" y="0"/>
                </a:lnTo>
                <a:lnTo>
                  <a:pt x="2902072" y="52958"/>
                </a:lnTo>
                <a:lnTo>
                  <a:pt x="3036232" y="144751"/>
                </a:lnTo>
                <a:lnTo>
                  <a:pt x="3110372" y="211830"/>
                </a:lnTo>
                <a:lnTo>
                  <a:pt x="3124494" y="257727"/>
                </a:lnTo>
                <a:lnTo>
                  <a:pt x="3124494" y="285971"/>
                </a:lnTo>
                <a:lnTo>
                  <a:pt x="3053884" y="398947"/>
                </a:lnTo>
                <a:lnTo>
                  <a:pt x="3004457" y="504862"/>
                </a:lnTo>
                <a:lnTo>
                  <a:pt x="2979744" y="600186"/>
                </a:lnTo>
                <a:lnTo>
                  <a:pt x="2852645" y="1129761"/>
                </a:lnTo>
                <a:lnTo>
                  <a:pt x="2757322" y="1458098"/>
                </a:lnTo>
                <a:lnTo>
                  <a:pt x="2718486" y="1585196"/>
                </a:lnTo>
                <a:lnTo>
                  <a:pt x="2686712" y="1648745"/>
                </a:lnTo>
                <a:lnTo>
                  <a:pt x="2665529" y="1666397"/>
                </a:lnTo>
                <a:lnTo>
                  <a:pt x="2612571" y="1694641"/>
                </a:lnTo>
                <a:lnTo>
                  <a:pt x="2570205" y="1698172"/>
                </a:lnTo>
                <a:lnTo>
                  <a:pt x="2506656" y="1666397"/>
                </a:lnTo>
                <a:lnTo>
                  <a:pt x="2474882" y="1627562"/>
                </a:lnTo>
                <a:lnTo>
                  <a:pt x="2450168" y="1578135"/>
                </a:lnTo>
                <a:lnTo>
                  <a:pt x="2517248" y="1405140"/>
                </a:lnTo>
                <a:lnTo>
                  <a:pt x="2626693" y="875565"/>
                </a:lnTo>
                <a:lnTo>
                  <a:pt x="2651407" y="723753"/>
                </a:lnTo>
                <a:lnTo>
                  <a:pt x="2693773" y="321276"/>
                </a:lnTo>
                <a:lnTo>
                  <a:pt x="2693773" y="289501"/>
                </a:lnTo>
                <a:lnTo>
                  <a:pt x="2676120" y="268318"/>
                </a:lnTo>
                <a:lnTo>
                  <a:pt x="2640815" y="250666"/>
                </a:lnTo>
                <a:lnTo>
                  <a:pt x="2556083" y="250666"/>
                </a:lnTo>
                <a:lnTo>
                  <a:pt x="2037100" y="303623"/>
                </a:lnTo>
                <a:lnTo>
                  <a:pt x="1514585" y="377764"/>
                </a:lnTo>
                <a:lnTo>
                  <a:pt x="1281572" y="402478"/>
                </a:lnTo>
                <a:lnTo>
                  <a:pt x="674326" y="4660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0A4DFB8-8383-404F-B14E-C3234C9006E7}"/>
              </a:ext>
            </a:extLst>
          </p:cNvPr>
          <p:cNvSpPr/>
          <p:nvPr/>
        </p:nvSpPr>
        <p:spPr>
          <a:xfrm>
            <a:off x="4752976" y="3076576"/>
            <a:ext cx="2632075" cy="441325"/>
          </a:xfrm>
          <a:custGeom>
            <a:avLst/>
            <a:gdLst>
              <a:gd name="connsiteX0" fmla="*/ 819150 w 2632075"/>
              <a:gd name="connsiteY0" fmla="*/ 400050 h 441325"/>
              <a:gd name="connsiteX1" fmla="*/ 555625 w 2632075"/>
              <a:gd name="connsiteY1" fmla="*/ 428625 h 441325"/>
              <a:gd name="connsiteX2" fmla="*/ 390525 w 2632075"/>
              <a:gd name="connsiteY2" fmla="*/ 441325 h 441325"/>
              <a:gd name="connsiteX3" fmla="*/ 307975 w 2632075"/>
              <a:gd name="connsiteY3" fmla="*/ 441325 h 441325"/>
              <a:gd name="connsiteX4" fmla="*/ 222250 w 2632075"/>
              <a:gd name="connsiteY4" fmla="*/ 428625 h 441325"/>
              <a:gd name="connsiteX5" fmla="*/ 98425 w 2632075"/>
              <a:gd name="connsiteY5" fmla="*/ 396875 h 441325"/>
              <a:gd name="connsiteX6" fmla="*/ 0 w 2632075"/>
              <a:gd name="connsiteY6" fmla="*/ 317500 h 441325"/>
              <a:gd name="connsiteX7" fmla="*/ 152400 w 2632075"/>
              <a:gd name="connsiteY7" fmla="*/ 307975 h 441325"/>
              <a:gd name="connsiteX8" fmla="*/ 581025 w 2632075"/>
              <a:gd name="connsiteY8" fmla="*/ 269875 h 441325"/>
              <a:gd name="connsiteX9" fmla="*/ 1152525 w 2632075"/>
              <a:gd name="connsiteY9" fmla="*/ 196850 h 441325"/>
              <a:gd name="connsiteX10" fmla="*/ 1377950 w 2632075"/>
              <a:gd name="connsiteY10" fmla="*/ 171450 h 441325"/>
              <a:gd name="connsiteX11" fmla="*/ 1651000 w 2632075"/>
              <a:gd name="connsiteY11" fmla="*/ 142875 h 441325"/>
              <a:gd name="connsiteX12" fmla="*/ 1800225 w 2632075"/>
              <a:gd name="connsiteY12" fmla="*/ 111125 h 441325"/>
              <a:gd name="connsiteX13" fmla="*/ 1939925 w 2632075"/>
              <a:gd name="connsiteY13" fmla="*/ 76200 h 441325"/>
              <a:gd name="connsiteX14" fmla="*/ 2101850 w 2632075"/>
              <a:gd name="connsiteY14" fmla="*/ 0 h 441325"/>
              <a:gd name="connsiteX15" fmla="*/ 2130425 w 2632075"/>
              <a:gd name="connsiteY15" fmla="*/ 0 h 441325"/>
              <a:gd name="connsiteX16" fmla="*/ 2244725 w 2632075"/>
              <a:gd name="connsiteY16" fmla="*/ 28575 h 441325"/>
              <a:gd name="connsiteX17" fmla="*/ 2552700 w 2632075"/>
              <a:gd name="connsiteY17" fmla="*/ 92075 h 441325"/>
              <a:gd name="connsiteX18" fmla="*/ 2632075 w 2632075"/>
              <a:gd name="connsiteY18" fmla="*/ 209550 h 441325"/>
              <a:gd name="connsiteX19" fmla="*/ 2378075 w 2632075"/>
              <a:gd name="connsiteY19" fmla="*/ 231775 h 441325"/>
              <a:gd name="connsiteX20" fmla="*/ 1377950 w 2632075"/>
              <a:gd name="connsiteY20" fmla="*/ 330200 h 441325"/>
              <a:gd name="connsiteX21" fmla="*/ 1146175 w 2632075"/>
              <a:gd name="connsiteY21" fmla="*/ 355600 h 441325"/>
              <a:gd name="connsiteX22" fmla="*/ 819150 w 2632075"/>
              <a:gd name="connsiteY22" fmla="*/ 40005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32075" h="441325">
                <a:moveTo>
                  <a:pt x="819150" y="400050"/>
                </a:moveTo>
                <a:lnTo>
                  <a:pt x="555625" y="428625"/>
                </a:lnTo>
                <a:lnTo>
                  <a:pt x="390525" y="441325"/>
                </a:lnTo>
                <a:lnTo>
                  <a:pt x="307975" y="441325"/>
                </a:lnTo>
                <a:lnTo>
                  <a:pt x="222250" y="428625"/>
                </a:lnTo>
                <a:lnTo>
                  <a:pt x="98425" y="396875"/>
                </a:lnTo>
                <a:lnTo>
                  <a:pt x="0" y="317500"/>
                </a:lnTo>
                <a:lnTo>
                  <a:pt x="152400" y="307975"/>
                </a:lnTo>
                <a:lnTo>
                  <a:pt x="581025" y="269875"/>
                </a:lnTo>
                <a:lnTo>
                  <a:pt x="1152525" y="196850"/>
                </a:lnTo>
                <a:lnTo>
                  <a:pt x="1377950" y="171450"/>
                </a:lnTo>
                <a:lnTo>
                  <a:pt x="1651000" y="142875"/>
                </a:lnTo>
                <a:lnTo>
                  <a:pt x="1800225" y="111125"/>
                </a:lnTo>
                <a:lnTo>
                  <a:pt x="1939925" y="76200"/>
                </a:lnTo>
                <a:lnTo>
                  <a:pt x="2101850" y="0"/>
                </a:lnTo>
                <a:lnTo>
                  <a:pt x="2130425" y="0"/>
                </a:lnTo>
                <a:lnTo>
                  <a:pt x="2244725" y="28575"/>
                </a:lnTo>
                <a:lnTo>
                  <a:pt x="2552700" y="92075"/>
                </a:lnTo>
                <a:lnTo>
                  <a:pt x="2632075" y="209550"/>
                </a:lnTo>
                <a:lnTo>
                  <a:pt x="2378075" y="231775"/>
                </a:lnTo>
                <a:lnTo>
                  <a:pt x="1377950" y="330200"/>
                </a:lnTo>
                <a:lnTo>
                  <a:pt x="1146175" y="355600"/>
                </a:lnTo>
                <a:lnTo>
                  <a:pt x="819150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76B6D18-F072-4262-95EA-313087B49187}"/>
              </a:ext>
            </a:extLst>
          </p:cNvPr>
          <p:cNvSpPr/>
          <p:nvPr/>
        </p:nvSpPr>
        <p:spPr>
          <a:xfrm>
            <a:off x="4883151" y="3810000"/>
            <a:ext cx="2276475" cy="406400"/>
          </a:xfrm>
          <a:custGeom>
            <a:avLst/>
            <a:gdLst>
              <a:gd name="connsiteX0" fmla="*/ 466215 w 2276985"/>
              <a:gd name="connsiteY0" fmla="*/ 358032 h 406972"/>
              <a:gd name="connsiteX1" fmla="*/ 95303 w 2276985"/>
              <a:gd name="connsiteY1" fmla="*/ 406972 h 406972"/>
              <a:gd name="connsiteX2" fmla="*/ 0 w 2276985"/>
              <a:gd name="connsiteY2" fmla="*/ 224092 h 406972"/>
              <a:gd name="connsiteX3" fmla="*/ 193183 w 2276985"/>
              <a:gd name="connsiteY3" fmla="*/ 216365 h 406972"/>
              <a:gd name="connsiteX4" fmla="*/ 489397 w 2276985"/>
              <a:gd name="connsiteY4" fmla="*/ 200910 h 406972"/>
              <a:gd name="connsiteX5" fmla="*/ 1012279 w 2276985"/>
              <a:gd name="connsiteY5" fmla="*/ 133940 h 406972"/>
              <a:gd name="connsiteX6" fmla="*/ 1249250 w 2276985"/>
              <a:gd name="connsiteY6" fmla="*/ 108182 h 406972"/>
              <a:gd name="connsiteX7" fmla="*/ 1550616 w 2276985"/>
              <a:gd name="connsiteY7" fmla="*/ 66970 h 406972"/>
              <a:gd name="connsiteX8" fmla="*/ 1841679 w 2276985"/>
              <a:gd name="connsiteY8" fmla="*/ 46364 h 406972"/>
              <a:gd name="connsiteX9" fmla="*/ 1913800 w 2276985"/>
              <a:gd name="connsiteY9" fmla="*/ 36061 h 406972"/>
              <a:gd name="connsiteX10" fmla="*/ 2068347 w 2276985"/>
              <a:gd name="connsiteY10" fmla="*/ 0 h 406972"/>
              <a:gd name="connsiteX11" fmla="*/ 2112135 w 2276985"/>
              <a:gd name="connsiteY11" fmla="*/ 0 h 406972"/>
              <a:gd name="connsiteX12" fmla="*/ 2276985 w 2276985"/>
              <a:gd name="connsiteY12" fmla="*/ 23182 h 406972"/>
              <a:gd name="connsiteX13" fmla="*/ 2276985 w 2276985"/>
              <a:gd name="connsiteY13" fmla="*/ 211213 h 406972"/>
              <a:gd name="connsiteX14" fmla="*/ 2166226 w 2276985"/>
              <a:gd name="connsiteY14" fmla="*/ 182880 h 406972"/>
              <a:gd name="connsiteX15" fmla="*/ 2019407 w 2276985"/>
              <a:gd name="connsiteY15" fmla="*/ 190607 h 406972"/>
              <a:gd name="connsiteX16" fmla="*/ 1354857 w 2276985"/>
              <a:gd name="connsiteY16" fmla="*/ 244698 h 406972"/>
              <a:gd name="connsiteX17" fmla="*/ 731520 w 2276985"/>
              <a:gd name="connsiteY17" fmla="*/ 319396 h 406972"/>
              <a:gd name="connsiteX18" fmla="*/ 466215 w 2276985"/>
              <a:gd name="connsiteY18" fmla="*/ 358032 h 4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76985" h="406972">
                <a:moveTo>
                  <a:pt x="466215" y="358032"/>
                </a:moveTo>
                <a:lnTo>
                  <a:pt x="95303" y="406972"/>
                </a:lnTo>
                <a:lnTo>
                  <a:pt x="0" y="224092"/>
                </a:lnTo>
                <a:lnTo>
                  <a:pt x="193183" y="216365"/>
                </a:lnTo>
                <a:lnTo>
                  <a:pt x="489397" y="200910"/>
                </a:lnTo>
                <a:lnTo>
                  <a:pt x="1012279" y="133940"/>
                </a:lnTo>
                <a:lnTo>
                  <a:pt x="1249250" y="108182"/>
                </a:lnTo>
                <a:lnTo>
                  <a:pt x="1550616" y="66970"/>
                </a:lnTo>
                <a:lnTo>
                  <a:pt x="1841679" y="46364"/>
                </a:lnTo>
                <a:lnTo>
                  <a:pt x="1913800" y="36061"/>
                </a:lnTo>
                <a:lnTo>
                  <a:pt x="2068347" y="0"/>
                </a:lnTo>
                <a:lnTo>
                  <a:pt x="2112135" y="0"/>
                </a:lnTo>
                <a:lnTo>
                  <a:pt x="2276985" y="23182"/>
                </a:lnTo>
                <a:lnTo>
                  <a:pt x="2276985" y="211213"/>
                </a:lnTo>
                <a:lnTo>
                  <a:pt x="2166226" y="182880"/>
                </a:lnTo>
                <a:lnTo>
                  <a:pt x="2019407" y="190607"/>
                </a:lnTo>
                <a:lnTo>
                  <a:pt x="1354857" y="244698"/>
                </a:lnTo>
                <a:lnTo>
                  <a:pt x="731520" y="319396"/>
                </a:lnTo>
                <a:lnTo>
                  <a:pt x="466215" y="3580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5673CE8-6E8A-41FE-87B4-2E5AE8D47D04}"/>
              </a:ext>
            </a:extLst>
          </p:cNvPr>
          <p:cNvSpPr/>
          <p:nvPr/>
        </p:nvSpPr>
        <p:spPr>
          <a:xfrm rot="16200000">
            <a:off x="3625057" y="3407570"/>
            <a:ext cx="4691063" cy="581025"/>
          </a:xfrm>
          <a:custGeom>
            <a:avLst/>
            <a:gdLst>
              <a:gd name="connsiteX0" fmla="*/ 1128713 w 4691063"/>
              <a:gd name="connsiteY0" fmla="*/ 209550 h 581025"/>
              <a:gd name="connsiteX1" fmla="*/ 1776413 w 4691063"/>
              <a:gd name="connsiteY1" fmla="*/ 204787 h 581025"/>
              <a:gd name="connsiteX2" fmla="*/ 2085975 w 4691063"/>
              <a:gd name="connsiteY2" fmla="*/ 223837 h 581025"/>
              <a:gd name="connsiteX3" fmla="*/ 2590800 w 4691063"/>
              <a:gd name="connsiteY3" fmla="*/ 228600 h 581025"/>
              <a:gd name="connsiteX4" fmla="*/ 2781300 w 4691063"/>
              <a:gd name="connsiteY4" fmla="*/ 233362 h 581025"/>
              <a:gd name="connsiteX5" fmla="*/ 3209925 w 4691063"/>
              <a:gd name="connsiteY5" fmla="*/ 228600 h 581025"/>
              <a:gd name="connsiteX6" fmla="*/ 3414713 w 4691063"/>
              <a:gd name="connsiteY6" fmla="*/ 233362 h 581025"/>
              <a:gd name="connsiteX7" fmla="*/ 3824288 w 4691063"/>
              <a:gd name="connsiteY7" fmla="*/ 228600 h 581025"/>
              <a:gd name="connsiteX8" fmla="*/ 4005263 w 4691063"/>
              <a:gd name="connsiteY8" fmla="*/ 228600 h 581025"/>
              <a:gd name="connsiteX9" fmla="*/ 4295775 w 4691063"/>
              <a:gd name="connsiteY9" fmla="*/ 209550 h 581025"/>
              <a:gd name="connsiteX10" fmla="*/ 4438650 w 4691063"/>
              <a:gd name="connsiteY10" fmla="*/ 209550 h 581025"/>
              <a:gd name="connsiteX11" fmla="*/ 4471988 w 4691063"/>
              <a:gd name="connsiteY11" fmla="*/ 204787 h 581025"/>
              <a:gd name="connsiteX12" fmla="*/ 4524375 w 4691063"/>
              <a:gd name="connsiteY12" fmla="*/ 166687 h 581025"/>
              <a:gd name="connsiteX13" fmla="*/ 4586288 w 4691063"/>
              <a:gd name="connsiteY13" fmla="*/ 100012 h 581025"/>
              <a:gd name="connsiteX14" fmla="*/ 4619625 w 4691063"/>
              <a:gd name="connsiteY14" fmla="*/ 23812 h 581025"/>
              <a:gd name="connsiteX15" fmla="*/ 4633913 w 4691063"/>
              <a:gd name="connsiteY15" fmla="*/ 9525 h 581025"/>
              <a:gd name="connsiteX16" fmla="*/ 4648200 w 4691063"/>
              <a:gd name="connsiteY16" fmla="*/ 0 h 581025"/>
              <a:gd name="connsiteX17" fmla="*/ 4676775 w 4691063"/>
              <a:gd name="connsiteY17" fmla="*/ 0 h 581025"/>
              <a:gd name="connsiteX18" fmla="*/ 4691063 w 4691063"/>
              <a:gd name="connsiteY18" fmla="*/ 9525 h 581025"/>
              <a:gd name="connsiteX19" fmla="*/ 4691063 w 4691063"/>
              <a:gd name="connsiteY19" fmla="*/ 76200 h 581025"/>
              <a:gd name="connsiteX20" fmla="*/ 4667250 w 4691063"/>
              <a:gd name="connsiteY20" fmla="*/ 223837 h 581025"/>
              <a:gd name="connsiteX21" fmla="*/ 4638675 w 4691063"/>
              <a:gd name="connsiteY21" fmla="*/ 304800 h 581025"/>
              <a:gd name="connsiteX22" fmla="*/ 4567238 w 4691063"/>
              <a:gd name="connsiteY22" fmla="*/ 433387 h 581025"/>
              <a:gd name="connsiteX23" fmla="*/ 4500563 w 4691063"/>
              <a:gd name="connsiteY23" fmla="*/ 538162 h 581025"/>
              <a:gd name="connsiteX24" fmla="*/ 4452938 w 4691063"/>
              <a:gd name="connsiteY24" fmla="*/ 571500 h 581025"/>
              <a:gd name="connsiteX25" fmla="*/ 4419600 w 4691063"/>
              <a:gd name="connsiteY25" fmla="*/ 581025 h 581025"/>
              <a:gd name="connsiteX26" fmla="*/ 4386263 w 4691063"/>
              <a:gd name="connsiteY26" fmla="*/ 576262 h 581025"/>
              <a:gd name="connsiteX27" fmla="*/ 4362450 w 4691063"/>
              <a:gd name="connsiteY27" fmla="*/ 552450 h 581025"/>
              <a:gd name="connsiteX28" fmla="*/ 4300538 w 4691063"/>
              <a:gd name="connsiteY28" fmla="*/ 509587 h 581025"/>
              <a:gd name="connsiteX29" fmla="*/ 4248150 w 4691063"/>
              <a:gd name="connsiteY29" fmla="*/ 495300 h 581025"/>
              <a:gd name="connsiteX30" fmla="*/ 4000500 w 4691063"/>
              <a:gd name="connsiteY30" fmla="*/ 481012 h 581025"/>
              <a:gd name="connsiteX31" fmla="*/ 3814763 w 4691063"/>
              <a:gd name="connsiteY31" fmla="*/ 471487 h 581025"/>
              <a:gd name="connsiteX32" fmla="*/ 3409950 w 4691063"/>
              <a:gd name="connsiteY32" fmla="*/ 457200 h 581025"/>
              <a:gd name="connsiteX33" fmla="*/ 3224213 w 4691063"/>
              <a:gd name="connsiteY33" fmla="*/ 452437 h 581025"/>
              <a:gd name="connsiteX34" fmla="*/ 2814638 w 4691063"/>
              <a:gd name="connsiteY34" fmla="*/ 452437 h 581025"/>
              <a:gd name="connsiteX35" fmla="*/ 2624138 w 4691063"/>
              <a:gd name="connsiteY35" fmla="*/ 452437 h 581025"/>
              <a:gd name="connsiteX36" fmla="*/ 2119313 w 4691063"/>
              <a:gd name="connsiteY36" fmla="*/ 447675 h 581025"/>
              <a:gd name="connsiteX37" fmla="*/ 1895475 w 4691063"/>
              <a:gd name="connsiteY37" fmla="*/ 447675 h 581025"/>
              <a:gd name="connsiteX38" fmla="*/ 833438 w 4691063"/>
              <a:gd name="connsiteY38" fmla="*/ 452437 h 581025"/>
              <a:gd name="connsiteX39" fmla="*/ 342900 w 4691063"/>
              <a:gd name="connsiteY39" fmla="*/ 457200 h 581025"/>
              <a:gd name="connsiteX40" fmla="*/ 176213 w 4691063"/>
              <a:gd name="connsiteY40" fmla="*/ 447675 h 581025"/>
              <a:gd name="connsiteX41" fmla="*/ 100013 w 4691063"/>
              <a:gd name="connsiteY41" fmla="*/ 428625 h 581025"/>
              <a:gd name="connsiteX42" fmla="*/ 33338 w 4691063"/>
              <a:gd name="connsiteY42" fmla="*/ 385762 h 581025"/>
              <a:gd name="connsiteX43" fmla="*/ 4763 w 4691063"/>
              <a:gd name="connsiteY43" fmla="*/ 352425 h 581025"/>
              <a:gd name="connsiteX44" fmla="*/ 0 w 4691063"/>
              <a:gd name="connsiteY44" fmla="*/ 323850 h 581025"/>
              <a:gd name="connsiteX45" fmla="*/ 9525 w 4691063"/>
              <a:gd name="connsiteY45" fmla="*/ 266700 h 581025"/>
              <a:gd name="connsiteX46" fmla="*/ 28575 w 4691063"/>
              <a:gd name="connsiteY46" fmla="*/ 247650 h 581025"/>
              <a:gd name="connsiteX47" fmla="*/ 128588 w 4691063"/>
              <a:gd name="connsiteY47" fmla="*/ 204787 h 581025"/>
              <a:gd name="connsiteX48" fmla="*/ 266700 w 4691063"/>
              <a:gd name="connsiteY48" fmla="*/ 161925 h 581025"/>
              <a:gd name="connsiteX49" fmla="*/ 371475 w 4691063"/>
              <a:gd name="connsiteY49" fmla="*/ 142875 h 581025"/>
              <a:gd name="connsiteX50" fmla="*/ 447675 w 4691063"/>
              <a:gd name="connsiteY50" fmla="*/ 142875 h 581025"/>
              <a:gd name="connsiteX51" fmla="*/ 552450 w 4691063"/>
              <a:gd name="connsiteY51" fmla="*/ 176212 h 581025"/>
              <a:gd name="connsiteX52" fmla="*/ 614363 w 4691063"/>
              <a:gd name="connsiteY52" fmla="*/ 190500 h 581025"/>
              <a:gd name="connsiteX53" fmla="*/ 1128713 w 4691063"/>
              <a:gd name="connsiteY53" fmla="*/ 20955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91063" h="581025">
                <a:moveTo>
                  <a:pt x="1128713" y="209550"/>
                </a:moveTo>
                <a:lnTo>
                  <a:pt x="1776413" y="204787"/>
                </a:lnTo>
                <a:lnTo>
                  <a:pt x="2085975" y="223837"/>
                </a:lnTo>
                <a:lnTo>
                  <a:pt x="2590800" y="228600"/>
                </a:lnTo>
                <a:lnTo>
                  <a:pt x="2781300" y="233362"/>
                </a:lnTo>
                <a:lnTo>
                  <a:pt x="3209925" y="228600"/>
                </a:lnTo>
                <a:lnTo>
                  <a:pt x="3414713" y="233362"/>
                </a:lnTo>
                <a:lnTo>
                  <a:pt x="3824288" y="228600"/>
                </a:lnTo>
                <a:lnTo>
                  <a:pt x="4005263" y="228600"/>
                </a:lnTo>
                <a:lnTo>
                  <a:pt x="4295775" y="209550"/>
                </a:lnTo>
                <a:lnTo>
                  <a:pt x="4438650" y="209550"/>
                </a:lnTo>
                <a:lnTo>
                  <a:pt x="4471988" y="204787"/>
                </a:lnTo>
                <a:lnTo>
                  <a:pt x="4524375" y="166687"/>
                </a:lnTo>
                <a:lnTo>
                  <a:pt x="4586288" y="100012"/>
                </a:lnTo>
                <a:lnTo>
                  <a:pt x="4619625" y="23812"/>
                </a:lnTo>
                <a:lnTo>
                  <a:pt x="4633913" y="9525"/>
                </a:lnTo>
                <a:lnTo>
                  <a:pt x="4648200" y="0"/>
                </a:lnTo>
                <a:lnTo>
                  <a:pt x="4676775" y="0"/>
                </a:lnTo>
                <a:lnTo>
                  <a:pt x="4691063" y="9525"/>
                </a:lnTo>
                <a:lnTo>
                  <a:pt x="4691063" y="76200"/>
                </a:lnTo>
                <a:lnTo>
                  <a:pt x="4667250" y="223837"/>
                </a:lnTo>
                <a:lnTo>
                  <a:pt x="4638675" y="304800"/>
                </a:lnTo>
                <a:lnTo>
                  <a:pt x="4567238" y="433387"/>
                </a:lnTo>
                <a:lnTo>
                  <a:pt x="4500563" y="538162"/>
                </a:lnTo>
                <a:lnTo>
                  <a:pt x="4452938" y="571500"/>
                </a:lnTo>
                <a:lnTo>
                  <a:pt x="4419600" y="581025"/>
                </a:lnTo>
                <a:lnTo>
                  <a:pt x="4386263" y="576262"/>
                </a:lnTo>
                <a:lnTo>
                  <a:pt x="4362450" y="552450"/>
                </a:lnTo>
                <a:lnTo>
                  <a:pt x="4300538" y="509587"/>
                </a:lnTo>
                <a:lnTo>
                  <a:pt x="4248150" y="495300"/>
                </a:lnTo>
                <a:lnTo>
                  <a:pt x="4000500" y="481012"/>
                </a:lnTo>
                <a:lnTo>
                  <a:pt x="3814763" y="471487"/>
                </a:lnTo>
                <a:lnTo>
                  <a:pt x="3409950" y="457200"/>
                </a:lnTo>
                <a:lnTo>
                  <a:pt x="3224213" y="452437"/>
                </a:lnTo>
                <a:lnTo>
                  <a:pt x="2814638" y="452437"/>
                </a:lnTo>
                <a:lnTo>
                  <a:pt x="2624138" y="452437"/>
                </a:lnTo>
                <a:lnTo>
                  <a:pt x="2119313" y="447675"/>
                </a:lnTo>
                <a:lnTo>
                  <a:pt x="1895475" y="447675"/>
                </a:lnTo>
                <a:lnTo>
                  <a:pt x="833438" y="452437"/>
                </a:lnTo>
                <a:lnTo>
                  <a:pt x="342900" y="457200"/>
                </a:lnTo>
                <a:lnTo>
                  <a:pt x="176213" y="447675"/>
                </a:lnTo>
                <a:lnTo>
                  <a:pt x="100013" y="428625"/>
                </a:lnTo>
                <a:lnTo>
                  <a:pt x="33338" y="385762"/>
                </a:lnTo>
                <a:lnTo>
                  <a:pt x="4763" y="352425"/>
                </a:lnTo>
                <a:lnTo>
                  <a:pt x="0" y="323850"/>
                </a:lnTo>
                <a:lnTo>
                  <a:pt x="9525" y="266700"/>
                </a:lnTo>
                <a:lnTo>
                  <a:pt x="28575" y="247650"/>
                </a:lnTo>
                <a:lnTo>
                  <a:pt x="128588" y="204787"/>
                </a:lnTo>
                <a:lnTo>
                  <a:pt x="266700" y="161925"/>
                </a:lnTo>
                <a:lnTo>
                  <a:pt x="371475" y="142875"/>
                </a:lnTo>
                <a:lnTo>
                  <a:pt x="447675" y="142875"/>
                </a:lnTo>
                <a:lnTo>
                  <a:pt x="552450" y="176212"/>
                </a:lnTo>
                <a:lnTo>
                  <a:pt x="614363" y="190500"/>
                </a:lnTo>
                <a:lnTo>
                  <a:pt x="1128713" y="209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7143316-C85B-443C-86AE-C8A8ADA8CA05}"/>
              </a:ext>
            </a:extLst>
          </p:cNvPr>
          <p:cNvSpPr/>
          <p:nvPr/>
        </p:nvSpPr>
        <p:spPr>
          <a:xfrm>
            <a:off x="4029076" y="3981450"/>
            <a:ext cx="1952625" cy="1631950"/>
          </a:xfrm>
          <a:custGeom>
            <a:avLst/>
            <a:gdLst>
              <a:gd name="connsiteX0" fmla="*/ 701675 w 1952625"/>
              <a:gd name="connsiteY0" fmla="*/ 1082675 h 1631950"/>
              <a:gd name="connsiteX1" fmla="*/ 946150 w 1952625"/>
              <a:gd name="connsiteY1" fmla="*/ 885825 h 1631950"/>
              <a:gd name="connsiteX2" fmla="*/ 1158875 w 1952625"/>
              <a:gd name="connsiteY2" fmla="*/ 692150 h 1631950"/>
              <a:gd name="connsiteX3" fmla="*/ 1311275 w 1952625"/>
              <a:gd name="connsiteY3" fmla="*/ 539750 h 1631950"/>
              <a:gd name="connsiteX4" fmla="*/ 1485900 w 1952625"/>
              <a:gd name="connsiteY4" fmla="*/ 330200 h 1631950"/>
              <a:gd name="connsiteX5" fmla="*/ 1635125 w 1952625"/>
              <a:gd name="connsiteY5" fmla="*/ 98425 h 1631950"/>
              <a:gd name="connsiteX6" fmla="*/ 1952625 w 1952625"/>
              <a:gd name="connsiteY6" fmla="*/ 0 h 1631950"/>
              <a:gd name="connsiteX7" fmla="*/ 1857375 w 1952625"/>
              <a:gd name="connsiteY7" fmla="*/ 254000 h 1631950"/>
              <a:gd name="connsiteX8" fmla="*/ 1828800 w 1952625"/>
              <a:gd name="connsiteY8" fmla="*/ 288925 h 1631950"/>
              <a:gd name="connsiteX9" fmla="*/ 1736725 w 1952625"/>
              <a:gd name="connsiteY9" fmla="*/ 390525 h 1631950"/>
              <a:gd name="connsiteX10" fmla="*/ 1577975 w 1952625"/>
              <a:gd name="connsiteY10" fmla="*/ 555625 h 1631950"/>
              <a:gd name="connsiteX11" fmla="*/ 1384300 w 1952625"/>
              <a:gd name="connsiteY11" fmla="*/ 746125 h 1631950"/>
              <a:gd name="connsiteX12" fmla="*/ 1143000 w 1952625"/>
              <a:gd name="connsiteY12" fmla="*/ 955675 h 1631950"/>
              <a:gd name="connsiteX13" fmla="*/ 936625 w 1952625"/>
              <a:gd name="connsiteY13" fmla="*/ 1104900 h 1631950"/>
              <a:gd name="connsiteX14" fmla="*/ 749300 w 1952625"/>
              <a:gd name="connsiteY14" fmla="*/ 1238250 h 1631950"/>
              <a:gd name="connsiteX15" fmla="*/ 587375 w 1952625"/>
              <a:gd name="connsiteY15" fmla="*/ 1336675 h 1631950"/>
              <a:gd name="connsiteX16" fmla="*/ 396875 w 1952625"/>
              <a:gd name="connsiteY16" fmla="*/ 1450975 h 1631950"/>
              <a:gd name="connsiteX17" fmla="*/ 101600 w 1952625"/>
              <a:gd name="connsiteY17" fmla="*/ 1600200 h 1631950"/>
              <a:gd name="connsiteX18" fmla="*/ 28575 w 1952625"/>
              <a:gd name="connsiteY18" fmla="*/ 1631950 h 1631950"/>
              <a:gd name="connsiteX19" fmla="*/ 9525 w 1952625"/>
              <a:gd name="connsiteY19" fmla="*/ 1631950 h 1631950"/>
              <a:gd name="connsiteX20" fmla="*/ 0 w 1952625"/>
              <a:gd name="connsiteY20" fmla="*/ 1616075 h 1631950"/>
              <a:gd name="connsiteX21" fmla="*/ 3175 w 1952625"/>
              <a:gd name="connsiteY21" fmla="*/ 1606550 h 1631950"/>
              <a:gd name="connsiteX22" fmla="*/ 41275 w 1952625"/>
              <a:gd name="connsiteY22" fmla="*/ 1577975 h 1631950"/>
              <a:gd name="connsiteX23" fmla="*/ 161925 w 1952625"/>
              <a:gd name="connsiteY23" fmla="*/ 1498600 h 1631950"/>
              <a:gd name="connsiteX24" fmla="*/ 393700 w 1952625"/>
              <a:gd name="connsiteY24" fmla="*/ 1323975 h 1631950"/>
              <a:gd name="connsiteX25" fmla="*/ 701675 w 1952625"/>
              <a:gd name="connsiteY25" fmla="*/ 1082675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2625" h="1631950">
                <a:moveTo>
                  <a:pt x="701675" y="1082675"/>
                </a:moveTo>
                <a:lnTo>
                  <a:pt x="946150" y="885825"/>
                </a:lnTo>
                <a:lnTo>
                  <a:pt x="1158875" y="692150"/>
                </a:lnTo>
                <a:lnTo>
                  <a:pt x="1311275" y="539750"/>
                </a:lnTo>
                <a:lnTo>
                  <a:pt x="1485900" y="330200"/>
                </a:lnTo>
                <a:lnTo>
                  <a:pt x="1635125" y="98425"/>
                </a:lnTo>
                <a:lnTo>
                  <a:pt x="1952625" y="0"/>
                </a:lnTo>
                <a:lnTo>
                  <a:pt x="1857375" y="254000"/>
                </a:lnTo>
                <a:lnTo>
                  <a:pt x="1828800" y="288925"/>
                </a:lnTo>
                <a:lnTo>
                  <a:pt x="1736725" y="390525"/>
                </a:lnTo>
                <a:lnTo>
                  <a:pt x="1577975" y="555625"/>
                </a:lnTo>
                <a:lnTo>
                  <a:pt x="1384300" y="746125"/>
                </a:lnTo>
                <a:lnTo>
                  <a:pt x="1143000" y="955675"/>
                </a:lnTo>
                <a:lnTo>
                  <a:pt x="936625" y="1104900"/>
                </a:lnTo>
                <a:lnTo>
                  <a:pt x="749300" y="1238250"/>
                </a:lnTo>
                <a:lnTo>
                  <a:pt x="587375" y="1336675"/>
                </a:lnTo>
                <a:lnTo>
                  <a:pt x="396875" y="1450975"/>
                </a:lnTo>
                <a:lnTo>
                  <a:pt x="101600" y="1600200"/>
                </a:lnTo>
                <a:lnTo>
                  <a:pt x="28575" y="1631950"/>
                </a:lnTo>
                <a:lnTo>
                  <a:pt x="9525" y="1631950"/>
                </a:lnTo>
                <a:lnTo>
                  <a:pt x="0" y="1616075"/>
                </a:lnTo>
                <a:lnTo>
                  <a:pt x="3175" y="1606550"/>
                </a:lnTo>
                <a:lnTo>
                  <a:pt x="41275" y="1577975"/>
                </a:lnTo>
                <a:lnTo>
                  <a:pt x="161925" y="1498600"/>
                </a:lnTo>
                <a:lnTo>
                  <a:pt x="393700" y="1323975"/>
                </a:lnTo>
                <a:lnTo>
                  <a:pt x="701675" y="1082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A314B1-7037-4410-9BED-F80F65131074}"/>
              </a:ext>
            </a:extLst>
          </p:cNvPr>
          <p:cNvSpPr/>
          <p:nvPr/>
        </p:nvSpPr>
        <p:spPr>
          <a:xfrm>
            <a:off x="6019801" y="4016376"/>
            <a:ext cx="2517775" cy="1641475"/>
          </a:xfrm>
          <a:custGeom>
            <a:avLst/>
            <a:gdLst>
              <a:gd name="connsiteX0" fmla="*/ 749300 w 2517775"/>
              <a:gd name="connsiteY0" fmla="*/ 730250 h 1641475"/>
              <a:gd name="connsiteX1" fmla="*/ 98425 w 2517775"/>
              <a:gd name="connsiteY1" fmla="*/ 95250 h 1641475"/>
              <a:gd name="connsiteX2" fmla="*/ 0 w 2517775"/>
              <a:gd name="connsiteY2" fmla="*/ 0 h 1641475"/>
              <a:gd name="connsiteX3" fmla="*/ 203200 w 2517775"/>
              <a:gd name="connsiteY3" fmla="*/ 28575 h 1641475"/>
              <a:gd name="connsiteX4" fmla="*/ 317500 w 2517775"/>
              <a:gd name="connsiteY4" fmla="*/ 133350 h 1641475"/>
              <a:gd name="connsiteX5" fmla="*/ 574675 w 2517775"/>
              <a:gd name="connsiteY5" fmla="*/ 349250 h 1641475"/>
              <a:gd name="connsiteX6" fmla="*/ 904875 w 2517775"/>
              <a:gd name="connsiteY6" fmla="*/ 606425 h 1641475"/>
              <a:gd name="connsiteX7" fmla="*/ 1146175 w 2517775"/>
              <a:gd name="connsiteY7" fmla="*/ 793750 h 1641475"/>
              <a:gd name="connsiteX8" fmla="*/ 1349375 w 2517775"/>
              <a:gd name="connsiteY8" fmla="*/ 933450 h 1641475"/>
              <a:gd name="connsiteX9" fmla="*/ 1609725 w 2517775"/>
              <a:gd name="connsiteY9" fmla="*/ 1098550 h 1641475"/>
              <a:gd name="connsiteX10" fmla="*/ 1971675 w 2517775"/>
              <a:gd name="connsiteY10" fmla="*/ 1298575 h 1641475"/>
              <a:gd name="connsiteX11" fmla="*/ 2209800 w 2517775"/>
              <a:gd name="connsiteY11" fmla="*/ 1412875 h 1641475"/>
              <a:gd name="connsiteX12" fmla="*/ 2384425 w 2517775"/>
              <a:gd name="connsiteY12" fmla="*/ 1466850 h 1641475"/>
              <a:gd name="connsiteX13" fmla="*/ 2482850 w 2517775"/>
              <a:gd name="connsiteY13" fmla="*/ 1504950 h 1641475"/>
              <a:gd name="connsiteX14" fmla="*/ 2508250 w 2517775"/>
              <a:gd name="connsiteY14" fmla="*/ 1517650 h 1641475"/>
              <a:gd name="connsiteX15" fmla="*/ 2517775 w 2517775"/>
              <a:gd name="connsiteY15" fmla="*/ 1533525 h 1641475"/>
              <a:gd name="connsiteX16" fmla="*/ 2508250 w 2517775"/>
              <a:gd name="connsiteY16" fmla="*/ 1546225 h 1641475"/>
              <a:gd name="connsiteX17" fmla="*/ 2438400 w 2517775"/>
              <a:gd name="connsiteY17" fmla="*/ 1565275 h 1641475"/>
              <a:gd name="connsiteX18" fmla="*/ 2041525 w 2517775"/>
              <a:gd name="connsiteY18" fmla="*/ 1619250 h 1641475"/>
              <a:gd name="connsiteX19" fmla="*/ 1854200 w 2517775"/>
              <a:gd name="connsiteY19" fmla="*/ 1641475 h 1641475"/>
              <a:gd name="connsiteX20" fmla="*/ 1793875 w 2517775"/>
              <a:gd name="connsiteY20" fmla="*/ 1641475 h 1641475"/>
              <a:gd name="connsiteX21" fmla="*/ 1755775 w 2517775"/>
              <a:gd name="connsiteY21" fmla="*/ 1631950 h 1641475"/>
              <a:gd name="connsiteX22" fmla="*/ 1679575 w 2517775"/>
              <a:gd name="connsiteY22" fmla="*/ 1593850 h 1641475"/>
              <a:gd name="connsiteX23" fmla="*/ 1501775 w 2517775"/>
              <a:gd name="connsiteY23" fmla="*/ 1447800 h 1641475"/>
              <a:gd name="connsiteX24" fmla="*/ 1050925 w 2517775"/>
              <a:gd name="connsiteY24" fmla="*/ 1016000 h 1641475"/>
              <a:gd name="connsiteX25" fmla="*/ 749300 w 2517775"/>
              <a:gd name="connsiteY25" fmla="*/ 730250 h 16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17775" h="1641475">
                <a:moveTo>
                  <a:pt x="749300" y="730250"/>
                </a:moveTo>
                <a:lnTo>
                  <a:pt x="98425" y="95250"/>
                </a:lnTo>
                <a:lnTo>
                  <a:pt x="0" y="0"/>
                </a:lnTo>
                <a:lnTo>
                  <a:pt x="203200" y="28575"/>
                </a:lnTo>
                <a:lnTo>
                  <a:pt x="317500" y="133350"/>
                </a:lnTo>
                <a:lnTo>
                  <a:pt x="574675" y="349250"/>
                </a:lnTo>
                <a:lnTo>
                  <a:pt x="904875" y="606425"/>
                </a:lnTo>
                <a:lnTo>
                  <a:pt x="1146175" y="793750"/>
                </a:lnTo>
                <a:lnTo>
                  <a:pt x="1349375" y="933450"/>
                </a:lnTo>
                <a:lnTo>
                  <a:pt x="1609725" y="1098550"/>
                </a:lnTo>
                <a:lnTo>
                  <a:pt x="1971675" y="1298575"/>
                </a:lnTo>
                <a:lnTo>
                  <a:pt x="2209800" y="1412875"/>
                </a:lnTo>
                <a:lnTo>
                  <a:pt x="2384425" y="1466850"/>
                </a:lnTo>
                <a:lnTo>
                  <a:pt x="2482850" y="1504950"/>
                </a:lnTo>
                <a:lnTo>
                  <a:pt x="2508250" y="1517650"/>
                </a:lnTo>
                <a:lnTo>
                  <a:pt x="2517775" y="1533525"/>
                </a:lnTo>
                <a:lnTo>
                  <a:pt x="2508250" y="1546225"/>
                </a:lnTo>
                <a:lnTo>
                  <a:pt x="2438400" y="1565275"/>
                </a:lnTo>
                <a:lnTo>
                  <a:pt x="2041525" y="1619250"/>
                </a:lnTo>
                <a:lnTo>
                  <a:pt x="1854200" y="1641475"/>
                </a:lnTo>
                <a:lnTo>
                  <a:pt x="1793875" y="1641475"/>
                </a:lnTo>
                <a:lnTo>
                  <a:pt x="1755775" y="1631950"/>
                </a:lnTo>
                <a:lnTo>
                  <a:pt x="1679575" y="1593850"/>
                </a:lnTo>
                <a:lnTo>
                  <a:pt x="1501775" y="1447800"/>
                </a:lnTo>
                <a:lnTo>
                  <a:pt x="1050925" y="1016000"/>
                </a:lnTo>
                <a:lnTo>
                  <a:pt x="749300" y="730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E22C66D-42E4-4C65-9A31-470E99034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385" y="1352550"/>
            <a:ext cx="4511431" cy="46882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981421B-1648-4EEA-A0DC-3DDB7F2C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076" y="1352550"/>
            <a:ext cx="4511431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12" grpId="0" animBg="1"/>
      <p:bldP spid="1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035763-F854-48EB-AEC9-82A9CEABF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84" y="1084885"/>
            <a:ext cx="4511431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88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5FAD815-643D-4087-9F4D-F78D79674D6F}"/>
              </a:ext>
            </a:extLst>
          </p:cNvPr>
          <p:cNvSpPr/>
          <p:nvPr/>
        </p:nvSpPr>
        <p:spPr>
          <a:xfrm>
            <a:off x="4602163" y="3000375"/>
            <a:ext cx="660400" cy="1239838"/>
          </a:xfrm>
          <a:custGeom>
            <a:avLst/>
            <a:gdLst>
              <a:gd name="connsiteX0" fmla="*/ 325175 w 660129"/>
              <a:gd name="connsiteY0" fmla="*/ 608785 h 1239574"/>
              <a:gd name="connsiteX1" fmla="*/ 268942 w 660129"/>
              <a:gd name="connsiteY1" fmla="*/ 334954 h 1239574"/>
              <a:gd name="connsiteX2" fmla="*/ 259162 w 660129"/>
              <a:gd name="connsiteY2" fmla="*/ 281165 h 1239574"/>
              <a:gd name="connsiteX3" fmla="*/ 249382 w 660129"/>
              <a:gd name="connsiteY3" fmla="*/ 254271 h 1239574"/>
              <a:gd name="connsiteX4" fmla="*/ 224933 w 660129"/>
              <a:gd name="connsiteY4" fmla="*/ 217597 h 1239574"/>
              <a:gd name="connsiteX5" fmla="*/ 183369 w 660129"/>
              <a:gd name="connsiteY5" fmla="*/ 171144 h 1239574"/>
              <a:gd name="connsiteX6" fmla="*/ 110022 w 660129"/>
              <a:gd name="connsiteY6" fmla="*/ 114911 h 1239574"/>
              <a:gd name="connsiteX7" fmla="*/ 36674 w 660129"/>
              <a:gd name="connsiteY7" fmla="*/ 70902 h 1239574"/>
              <a:gd name="connsiteX8" fmla="*/ 9780 w 660129"/>
              <a:gd name="connsiteY8" fmla="*/ 46453 h 1239574"/>
              <a:gd name="connsiteX9" fmla="*/ 0 w 660129"/>
              <a:gd name="connsiteY9" fmla="*/ 26894 h 1239574"/>
              <a:gd name="connsiteX10" fmla="*/ 7335 w 660129"/>
              <a:gd name="connsiteY10" fmla="*/ 9779 h 1239574"/>
              <a:gd name="connsiteX11" fmla="*/ 19560 w 660129"/>
              <a:gd name="connsiteY11" fmla="*/ 2444 h 1239574"/>
              <a:gd name="connsiteX12" fmla="*/ 51344 w 660129"/>
              <a:gd name="connsiteY12" fmla="*/ 0 h 1239574"/>
              <a:gd name="connsiteX13" fmla="*/ 102687 w 660129"/>
              <a:gd name="connsiteY13" fmla="*/ 12224 h 1239574"/>
              <a:gd name="connsiteX14" fmla="*/ 378963 w 660129"/>
              <a:gd name="connsiteY14" fmla="*/ 63567 h 1239574"/>
              <a:gd name="connsiteX15" fmla="*/ 422972 w 660129"/>
              <a:gd name="connsiteY15" fmla="*/ 70902 h 1239574"/>
              <a:gd name="connsiteX16" fmla="*/ 481650 w 660129"/>
              <a:gd name="connsiteY16" fmla="*/ 242047 h 1239574"/>
              <a:gd name="connsiteX17" fmla="*/ 503654 w 660129"/>
              <a:gd name="connsiteY17" fmla="*/ 332509 h 1239574"/>
              <a:gd name="connsiteX18" fmla="*/ 540328 w 660129"/>
              <a:gd name="connsiteY18" fmla="*/ 501208 h 1239574"/>
              <a:gd name="connsiteX19" fmla="*/ 594116 w 660129"/>
              <a:gd name="connsiteY19" fmla="*/ 775039 h 1239574"/>
              <a:gd name="connsiteX20" fmla="*/ 618565 w 660129"/>
              <a:gd name="connsiteY20" fmla="*/ 933959 h 1239574"/>
              <a:gd name="connsiteX21" fmla="*/ 657684 w 660129"/>
              <a:gd name="connsiteY21" fmla="*/ 1097769 h 1239574"/>
              <a:gd name="connsiteX22" fmla="*/ 660129 w 660129"/>
              <a:gd name="connsiteY22" fmla="*/ 1112438 h 1239574"/>
              <a:gd name="connsiteX23" fmla="*/ 655239 w 660129"/>
              <a:gd name="connsiteY23" fmla="*/ 1131997 h 1239574"/>
              <a:gd name="connsiteX24" fmla="*/ 633235 w 660129"/>
              <a:gd name="connsiteY24" fmla="*/ 1171116 h 1239574"/>
              <a:gd name="connsiteX25" fmla="*/ 606341 w 660129"/>
              <a:gd name="connsiteY25" fmla="*/ 1210235 h 1239574"/>
              <a:gd name="connsiteX26" fmla="*/ 591671 w 660129"/>
              <a:gd name="connsiteY26" fmla="*/ 1227349 h 1239574"/>
              <a:gd name="connsiteX27" fmla="*/ 577002 w 660129"/>
              <a:gd name="connsiteY27" fmla="*/ 1237129 h 1239574"/>
              <a:gd name="connsiteX28" fmla="*/ 552552 w 660129"/>
              <a:gd name="connsiteY28" fmla="*/ 1239574 h 1239574"/>
              <a:gd name="connsiteX29" fmla="*/ 525658 w 660129"/>
              <a:gd name="connsiteY29" fmla="*/ 1232239 h 1239574"/>
              <a:gd name="connsiteX30" fmla="*/ 488984 w 660129"/>
              <a:gd name="connsiteY30" fmla="*/ 1205345 h 1239574"/>
              <a:gd name="connsiteX31" fmla="*/ 462090 w 660129"/>
              <a:gd name="connsiteY31" fmla="*/ 1178451 h 1239574"/>
              <a:gd name="connsiteX32" fmla="*/ 430306 w 660129"/>
              <a:gd name="connsiteY32" fmla="*/ 1127108 h 1239574"/>
              <a:gd name="connsiteX33" fmla="*/ 396078 w 660129"/>
              <a:gd name="connsiteY33" fmla="*/ 1041535 h 1239574"/>
              <a:gd name="connsiteX34" fmla="*/ 371628 w 660129"/>
              <a:gd name="connsiteY34" fmla="*/ 970633 h 1239574"/>
              <a:gd name="connsiteX35" fmla="*/ 356959 w 660129"/>
              <a:gd name="connsiteY35" fmla="*/ 833717 h 1239574"/>
              <a:gd name="connsiteX36" fmla="*/ 325175 w 660129"/>
              <a:gd name="connsiteY36" fmla="*/ 608785 h 123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0129" h="1239574">
                <a:moveTo>
                  <a:pt x="325175" y="608785"/>
                </a:moveTo>
                <a:lnTo>
                  <a:pt x="268942" y="334954"/>
                </a:lnTo>
                <a:lnTo>
                  <a:pt x="259162" y="281165"/>
                </a:lnTo>
                <a:lnTo>
                  <a:pt x="249382" y="254271"/>
                </a:lnTo>
                <a:lnTo>
                  <a:pt x="224933" y="217597"/>
                </a:lnTo>
                <a:lnTo>
                  <a:pt x="183369" y="171144"/>
                </a:lnTo>
                <a:lnTo>
                  <a:pt x="110022" y="114911"/>
                </a:lnTo>
                <a:lnTo>
                  <a:pt x="36674" y="70902"/>
                </a:lnTo>
                <a:lnTo>
                  <a:pt x="9780" y="46453"/>
                </a:lnTo>
                <a:lnTo>
                  <a:pt x="0" y="26894"/>
                </a:lnTo>
                <a:lnTo>
                  <a:pt x="7335" y="9779"/>
                </a:lnTo>
                <a:lnTo>
                  <a:pt x="19560" y="2444"/>
                </a:lnTo>
                <a:lnTo>
                  <a:pt x="51344" y="0"/>
                </a:lnTo>
                <a:lnTo>
                  <a:pt x="102687" y="12224"/>
                </a:lnTo>
                <a:lnTo>
                  <a:pt x="378963" y="63567"/>
                </a:lnTo>
                <a:lnTo>
                  <a:pt x="422972" y="70902"/>
                </a:lnTo>
                <a:lnTo>
                  <a:pt x="481650" y="242047"/>
                </a:lnTo>
                <a:lnTo>
                  <a:pt x="503654" y="332509"/>
                </a:lnTo>
                <a:lnTo>
                  <a:pt x="540328" y="501208"/>
                </a:lnTo>
                <a:lnTo>
                  <a:pt x="594116" y="775039"/>
                </a:lnTo>
                <a:lnTo>
                  <a:pt x="618565" y="933959"/>
                </a:lnTo>
                <a:lnTo>
                  <a:pt x="657684" y="1097769"/>
                </a:lnTo>
                <a:lnTo>
                  <a:pt x="660129" y="1112438"/>
                </a:lnTo>
                <a:lnTo>
                  <a:pt x="655239" y="1131997"/>
                </a:lnTo>
                <a:lnTo>
                  <a:pt x="633235" y="1171116"/>
                </a:lnTo>
                <a:lnTo>
                  <a:pt x="606341" y="1210235"/>
                </a:lnTo>
                <a:lnTo>
                  <a:pt x="591671" y="1227349"/>
                </a:lnTo>
                <a:lnTo>
                  <a:pt x="577002" y="1237129"/>
                </a:lnTo>
                <a:lnTo>
                  <a:pt x="552552" y="1239574"/>
                </a:lnTo>
                <a:lnTo>
                  <a:pt x="525658" y="1232239"/>
                </a:lnTo>
                <a:lnTo>
                  <a:pt x="488984" y="1205345"/>
                </a:lnTo>
                <a:lnTo>
                  <a:pt x="462090" y="1178451"/>
                </a:lnTo>
                <a:lnTo>
                  <a:pt x="430306" y="1127108"/>
                </a:lnTo>
                <a:lnTo>
                  <a:pt x="396078" y="1041535"/>
                </a:lnTo>
                <a:lnTo>
                  <a:pt x="371628" y="970633"/>
                </a:lnTo>
                <a:lnTo>
                  <a:pt x="356959" y="833717"/>
                </a:lnTo>
                <a:lnTo>
                  <a:pt x="325175" y="6087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E2A4DB8-AC40-41E9-B7C7-95812F93316E}"/>
              </a:ext>
            </a:extLst>
          </p:cNvPr>
          <p:cNvSpPr/>
          <p:nvPr/>
        </p:nvSpPr>
        <p:spPr>
          <a:xfrm>
            <a:off x="3933825" y="4429125"/>
            <a:ext cx="1233488" cy="1200150"/>
          </a:xfrm>
          <a:custGeom>
            <a:avLst/>
            <a:gdLst>
              <a:gd name="connsiteX0" fmla="*/ 852488 w 1233488"/>
              <a:gd name="connsiteY0" fmla="*/ 633413 h 1200150"/>
              <a:gd name="connsiteX1" fmla="*/ 671513 w 1233488"/>
              <a:gd name="connsiteY1" fmla="*/ 785813 h 1200150"/>
              <a:gd name="connsiteX2" fmla="*/ 497681 w 1233488"/>
              <a:gd name="connsiteY2" fmla="*/ 914400 h 1200150"/>
              <a:gd name="connsiteX3" fmla="*/ 288131 w 1233488"/>
              <a:gd name="connsiteY3" fmla="*/ 1052513 h 1200150"/>
              <a:gd name="connsiteX4" fmla="*/ 64294 w 1233488"/>
              <a:gd name="connsiteY4" fmla="*/ 1185863 h 1200150"/>
              <a:gd name="connsiteX5" fmla="*/ 40481 w 1233488"/>
              <a:gd name="connsiteY5" fmla="*/ 1197769 h 1200150"/>
              <a:gd name="connsiteX6" fmla="*/ 26194 w 1233488"/>
              <a:gd name="connsiteY6" fmla="*/ 1200150 h 1200150"/>
              <a:gd name="connsiteX7" fmla="*/ 9525 w 1233488"/>
              <a:gd name="connsiteY7" fmla="*/ 1197769 h 1200150"/>
              <a:gd name="connsiteX8" fmla="*/ 0 w 1233488"/>
              <a:gd name="connsiteY8" fmla="*/ 1183481 h 1200150"/>
              <a:gd name="connsiteX9" fmla="*/ 7144 w 1233488"/>
              <a:gd name="connsiteY9" fmla="*/ 1157288 h 1200150"/>
              <a:gd name="connsiteX10" fmla="*/ 16669 w 1233488"/>
              <a:gd name="connsiteY10" fmla="*/ 1140619 h 1200150"/>
              <a:gd name="connsiteX11" fmla="*/ 154781 w 1233488"/>
              <a:gd name="connsiteY11" fmla="*/ 1019175 h 1200150"/>
              <a:gd name="connsiteX12" fmla="*/ 271463 w 1233488"/>
              <a:gd name="connsiteY12" fmla="*/ 902494 h 1200150"/>
              <a:gd name="connsiteX13" fmla="*/ 428625 w 1233488"/>
              <a:gd name="connsiteY13" fmla="*/ 738188 h 1200150"/>
              <a:gd name="connsiteX14" fmla="*/ 526256 w 1233488"/>
              <a:gd name="connsiteY14" fmla="*/ 619125 h 1200150"/>
              <a:gd name="connsiteX15" fmla="*/ 642938 w 1233488"/>
              <a:gd name="connsiteY15" fmla="*/ 466725 h 1200150"/>
              <a:gd name="connsiteX16" fmla="*/ 733425 w 1233488"/>
              <a:gd name="connsiteY16" fmla="*/ 342900 h 1200150"/>
              <a:gd name="connsiteX17" fmla="*/ 812006 w 1233488"/>
              <a:gd name="connsiteY17" fmla="*/ 207169 h 1200150"/>
              <a:gd name="connsiteX18" fmla="*/ 823913 w 1233488"/>
              <a:gd name="connsiteY18" fmla="*/ 171450 h 1200150"/>
              <a:gd name="connsiteX19" fmla="*/ 816769 w 1233488"/>
              <a:gd name="connsiteY19" fmla="*/ 154781 h 1200150"/>
              <a:gd name="connsiteX20" fmla="*/ 697706 w 1233488"/>
              <a:gd name="connsiteY20" fmla="*/ 64294 h 1200150"/>
              <a:gd name="connsiteX21" fmla="*/ 673894 w 1233488"/>
              <a:gd name="connsiteY21" fmla="*/ 42863 h 1200150"/>
              <a:gd name="connsiteX22" fmla="*/ 669131 w 1233488"/>
              <a:gd name="connsiteY22" fmla="*/ 21431 h 1200150"/>
              <a:gd name="connsiteX23" fmla="*/ 683419 w 1233488"/>
              <a:gd name="connsiteY23" fmla="*/ 4763 h 1200150"/>
              <a:gd name="connsiteX24" fmla="*/ 719138 w 1233488"/>
              <a:gd name="connsiteY24" fmla="*/ 0 h 1200150"/>
              <a:gd name="connsiteX25" fmla="*/ 785813 w 1233488"/>
              <a:gd name="connsiteY25" fmla="*/ 11906 h 1200150"/>
              <a:gd name="connsiteX26" fmla="*/ 852488 w 1233488"/>
              <a:gd name="connsiteY26" fmla="*/ 30956 h 1200150"/>
              <a:gd name="connsiteX27" fmla="*/ 954881 w 1233488"/>
              <a:gd name="connsiteY27" fmla="*/ 69056 h 1200150"/>
              <a:gd name="connsiteX28" fmla="*/ 1040606 w 1233488"/>
              <a:gd name="connsiteY28" fmla="*/ 107156 h 1200150"/>
              <a:gd name="connsiteX29" fmla="*/ 1100138 w 1233488"/>
              <a:gd name="connsiteY29" fmla="*/ 138113 h 1200150"/>
              <a:gd name="connsiteX30" fmla="*/ 1173956 w 1233488"/>
              <a:gd name="connsiteY30" fmla="*/ 195263 h 1200150"/>
              <a:gd name="connsiteX31" fmla="*/ 1216819 w 1233488"/>
              <a:gd name="connsiteY31" fmla="*/ 242888 h 1200150"/>
              <a:gd name="connsiteX32" fmla="*/ 1228725 w 1233488"/>
              <a:gd name="connsiteY32" fmla="*/ 269081 h 1200150"/>
              <a:gd name="connsiteX33" fmla="*/ 1233488 w 1233488"/>
              <a:gd name="connsiteY33" fmla="*/ 290513 h 1200150"/>
              <a:gd name="connsiteX34" fmla="*/ 1223963 w 1233488"/>
              <a:gd name="connsiteY34" fmla="*/ 311944 h 1200150"/>
              <a:gd name="connsiteX35" fmla="*/ 1209675 w 1233488"/>
              <a:gd name="connsiteY35" fmla="*/ 333375 h 1200150"/>
              <a:gd name="connsiteX36" fmla="*/ 1185863 w 1233488"/>
              <a:gd name="connsiteY36" fmla="*/ 340519 h 1200150"/>
              <a:gd name="connsiteX37" fmla="*/ 1138238 w 1233488"/>
              <a:gd name="connsiteY37" fmla="*/ 366713 h 1200150"/>
              <a:gd name="connsiteX38" fmla="*/ 1062038 w 1233488"/>
              <a:gd name="connsiteY38" fmla="*/ 419100 h 1200150"/>
              <a:gd name="connsiteX39" fmla="*/ 852488 w 1233488"/>
              <a:gd name="connsiteY39" fmla="*/ 633413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33488" h="1200150">
                <a:moveTo>
                  <a:pt x="852488" y="633413"/>
                </a:moveTo>
                <a:lnTo>
                  <a:pt x="671513" y="785813"/>
                </a:lnTo>
                <a:lnTo>
                  <a:pt x="497681" y="914400"/>
                </a:lnTo>
                <a:lnTo>
                  <a:pt x="288131" y="1052513"/>
                </a:lnTo>
                <a:lnTo>
                  <a:pt x="64294" y="1185863"/>
                </a:lnTo>
                <a:lnTo>
                  <a:pt x="40481" y="1197769"/>
                </a:lnTo>
                <a:lnTo>
                  <a:pt x="26194" y="1200150"/>
                </a:lnTo>
                <a:lnTo>
                  <a:pt x="9525" y="1197769"/>
                </a:lnTo>
                <a:lnTo>
                  <a:pt x="0" y="1183481"/>
                </a:lnTo>
                <a:lnTo>
                  <a:pt x="7144" y="1157288"/>
                </a:lnTo>
                <a:lnTo>
                  <a:pt x="16669" y="1140619"/>
                </a:lnTo>
                <a:lnTo>
                  <a:pt x="154781" y="1019175"/>
                </a:lnTo>
                <a:lnTo>
                  <a:pt x="271463" y="902494"/>
                </a:lnTo>
                <a:lnTo>
                  <a:pt x="428625" y="738188"/>
                </a:lnTo>
                <a:lnTo>
                  <a:pt x="526256" y="619125"/>
                </a:lnTo>
                <a:lnTo>
                  <a:pt x="642938" y="466725"/>
                </a:lnTo>
                <a:lnTo>
                  <a:pt x="733425" y="342900"/>
                </a:lnTo>
                <a:lnTo>
                  <a:pt x="812006" y="207169"/>
                </a:lnTo>
                <a:lnTo>
                  <a:pt x="823913" y="171450"/>
                </a:lnTo>
                <a:lnTo>
                  <a:pt x="816769" y="154781"/>
                </a:lnTo>
                <a:lnTo>
                  <a:pt x="697706" y="64294"/>
                </a:lnTo>
                <a:lnTo>
                  <a:pt x="673894" y="42863"/>
                </a:lnTo>
                <a:lnTo>
                  <a:pt x="669131" y="21431"/>
                </a:lnTo>
                <a:lnTo>
                  <a:pt x="683419" y="4763"/>
                </a:lnTo>
                <a:lnTo>
                  <a:pt x="719138" y="0"/>
                </a:lnTo>
                <a:lnTo>
                  <a:pt x="785813" y="11906"/>
                </a:lnTo>
                <a:lnTo>
                  <a:pt x="852488" y="30956"/>
                </a:lnTo>
                <a:lnTo>
                  <a:pt x="954881" y="69056"/>
                </a:lnTo>
                <a:lnTo>
                  <a:pt x="1040606" y="107156"/>
                </a:lnTo>
                <a:lnTo>
                  <a:pt x="1100138" y="138113"/>
                </a:lnTo>
                <a:lnTo>
                  <a:pt x="1173956" y="195263"/>
                </a:lnTo>
                <a:lnTo>
                  <a:pt x="1216819" y="242888"/>
                </a:lnTo>
                <a:lnTo>
                  <a:pt x="1228725" y="269081"/>
                </a:lnTo>
                <a:lnTo>
                  <a:pt x="1233488" y="290513"/>
                </a:lnTo>
                <a:lnTo>
                  <a:pt x="1223963" y="311944"/>
                </a:lnTo>
                <a:lnTo>
                  <a:pt x="1209675" y="333375"/>
                </a:lnTo>
                <a:lnTo>
                  <a:pt x="1185863" y="340519"/>
                </a:lnTo>
                <a:lnTo>
                  <a:pt x="1138238" y="366713"/>
                </a:lnTo>
                <a:lnTo>
                  <a:pt x="1062038" y="419100"/>
                </a:lnTo>
                <a:lnTo>
                  <a:pt x="852488" y="6334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2E21DEA3-6B3A-4CDE-9F9A-7960D9BE67DC}"/>
              </a:ext>
            </a:extLst>
          </p:cNvPr>
          <p:cNvSpPr/>
          <p:nvPr/>
        </p:nvSpPr>
        <p:spPr>
          <a:xfrm>
            <a:off x="6865938" y="4364039"/>
            <a:ext cx="1149350" cy="1120775"/>
          </a:xfrm>
          <a:custGeom>
            <a:avLst/>
            <a:gdLst>
              <a:gd name="connsiteX0" fmla="*/ 571500 w 1150541"/>
              <a:gd name="connsiteY0" fmla="*/ 607219 h 1119188"/>
              <a:gd name="connsiteX1" fmla="*/ 485775 w 1150541"/>
              <a:gd name="connsiteY1" fmla="*/ 481013 h 1119188"/>
              <a:gd name="connsiteX2" fmla="*/ 254794 w 1150541"/>
              <a:gd name="connsiteY2" fmla="*/ 247650 h 1119188"/>
              <a:gd name="connsiteX3" fmla="*/ 90487 w 1150541"/>
              <a:gd name="connsiteY3" fmla="*/ 102394 h 1119188"/>
              <a:gd name="connsiteX4" fmla="*/ 21431 w 1150541"/>
              <a:gd name="connsiteY4" fmla="*/ 45244 h 1119188"/>
              <a:gd name="connsiteX5" fmla="*/ 0 w 1150541"/>
              <a:gd name="connsiteY5" fmla="*/ 21432 h 1119188"/>
              <a:gd name="connsiteX6" fmla="*/ 2381 w 1150541"/>
              <a:gd name="connsiteY6" fmla="*/ 7144 h 1119188"/>
              <a:gd name="connsiteX7" fmla="*/ 21431 w 1150541"/>
              <a:gd name="connsiteY7" fmla="*/ 0 h 1119188"/>
              <a:gd name="connsiteX8" fmla="*/ 64294 w 1150541"/>
              <a:gd name="connsiteY8" fmla="*/ 7144 h 1119188"/>
              <a:gd name="connsiteX9" fmla="*/ 171450 w 1150541"/>
              <a:gd name="connsiteY9" fmla="*/ 61913 h 1119188"/>
              <a:gd name="connsiteX10" fmla="*/ 442912 w 1150541"/>
              <a:gd name="connsiteY10" fmla="*/ 207169 h 1119188"/>
              <a:gd name="connsiteX11" fmla="*/ 638175 w 1150541"/>
              <a:gd name="connsiteY11" fmla="*/ 309563 h 1119188"/>
              <a:gd name="connsiteX12" fmla="*/ 883444 w 1150541"/>
              <a:gd name="connsiteY12" fmla="*/ 466725 h 1119188"/>
              <a:gd name="connsiteX13" fmla="*/ 923925 w 1150541"/>
              <a:gd name="connsiteY13" fmla="*/ 500063 h 1119188"/>
              <a:gd name="connsiteX14" fmla="*/ 954881 w 1150541"/>
              <a:gd name="connsiteY14" fmla="*/ 535782 h 1119188"/>
              <a:gd name="connsiteX15" fmla="*/ 1009650 w 1150541"/>
              <a:gd name="connsiteY15" fmla="*/ 604838 h 1119188"/>
              <a:gd name="connsiteX16" fmla="*/ 1066800 w 1150541"/>
              <a:gd name="connsiteY16" fmla="*/ 702469 h 1119188"/>
              <a:gd name="connsiteX17" fmla="*/ 1109662 w 1150541"/>
              <a:gd name="connsiteY17" fmla="*/ 783432 h 1119188"/>
              <a:gd name="connsiteX18" fmla="*/ 1133475 w 1150541"/>
              <a:gd name="connsiteY18" fmla="*/ 862013 h 1119188"/>
              <a:gd name="connsiteX19" fmla="*/ 1143000 w 1150541"/>
              <a:gd name="connsiteY19" fmla="*/ 923925 h 1119188"/>
              <a:gd name="connsiteX20" fmla="*/ 1140619 w 1150541"/>
              <a:gd name="connsiteY20" fmla="*/ 992982 h 1119188"/>
              <a:gd name="connsiteX21" fmla="*/ 1128712 w 1150541"/>
              <a:gd name="connsiteY21" fmla="*/ 1059657 h 1119188"/>
              <a:gd name="connsiteX22" fmla="*/ 1112044 w 1150541"/>
              <a:gd name="connsiteY22" fmla="*/ 1088232 h 1119188"/>
              <a:gd name="connsiteX23" fmla="*/ 1088231 w 1150541"/>
              <a:gd name="connsiteY23" fmla="*/ 1109663 h 1119188"/>
              <a:gd name="connsiteX24" fmla="*/ 1069181 w 1150541"/>
              <a:gd name="connsiteY24" fmla="*/ 1116807 h 1119188"/>
              <a:gd name="connsiteX25" fmla="*/ 1047750 w 1150541"/>
              <a:gd name="connsiteY25" fmla="*/ 1119188 h 1119188"/>
              <a:gd name="connsiteX26" fmla="*/ 1004887 w 1150541"/>
              <a:gd name="connsiteY26" fmla="*/ 1116807 h 1119188"/>
              <a:gd name="connsiteX27" fmla="*/ 950119 w 1150541"/>
              <a:gd name="connsiteY27" fmla="*/ 1107282 h 1119188"/>
              <a:gd name="connsiteX28" fmla="*/ 912019 w 1150541"/>
              <a:gd name="connsiteY28" fmla="*/ 1090613 h 1119188"/>
              <a:gd name="connsiteX29" fmla="*/ 883444 w 1150541"/>
              <a:gd name="connsiteY29" fmla="*/ 1062038 h 1119188"/>
              <a:gd name="connsiteX30" fmla="*/ 826294 w 1150541"/>
              <a:gd name="connsiteY30" fmla="*/ 973932 h 1119188"/>
              <a:gd name="connsiteX31" fmla="*/ 671512 w 1150541"/>
              <a:gd name="connsiteY31" fmla="*/ 745332 h 1119188"/>
              <a:gd name="connsiteX32" fmla="*/ 571500 w 1150541"/>
              <a:gd name="connsiteY32" fmla="*/ 607219 h 111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0541" h="1119188">
                <a:moveTo>
                  <a:pt x="571500" y="607219"/>
                </a:moveTo>
                <a:lnTo>
                  <a:pt x="485775" y="481013"/>
                </a:lnTo>
                <a:lnTo>
                  <a:pt x="254794" y="247650"/>
                </a:lnTo>
                <a:lnTo>
                  <a:pt x="90487" y="102394"/>
                </a:lnTo>
                <a:lnTo>
                  <a:pt x="21431" y="45244"/>
                </a:lnTo>
                <a:lnTo>
                  <a:pt x="0" y="21432"/>
                </a:lnTo>
                <a:lnTo>
                  <a:pt x="2381" y="7144"/>
                </a:lnTo>
                <a:lnTo>
                  <a:pt x="21431" y="0"/>
                </a:lnTo>
                <a:lnTo>
                  <a:pt x="64294" y="7144"/>
                </a:lnTo>
                <a:lnTo>
                  <a:pt x="171450" y="61913"/>
                </a:lnTo>
                <a:lnTo>
                  <a:pt x="442912" y="207169"/>
                </a:lnTo>
                <a:lnTo>
                  <a:pt x="638175" y="309563"/>
                </a:lnTo>
                <a:lnTo>
                  <a:pt x="883444" y="466725"/>
                </a:lnTo>
                <a:lnTo>
                  <a:pt x="923925" y="500063"/>
                </a:lnTo>
                <a:lnTo>
                  <a:pt x="954881" y="535782"/>
                </a:lnTo>
                <a:lnTo>
                  <a:pt x="1009650" y="604838"/>
                </a:lnTo>
                <a:lnTo>
                  <a:pt x="1066800" y="702469"/>
                </a:lnTo>
                <a:lnTo>
                  <a:pt x="1109662" y="783432"/>
                </a:lnTo>
                <a:lnTo>
                  <a:pt x="1133475" y="862013"/>
                </a:lnTo>
                <a:lnTo>
                  <a:pt x="1143000" y="923925"/>
                </a:lnTo>
                <a:cubicBezTo>
                  <a:pt x="1142206" y="946944"/>
                  <a:pt x="1150541" y="963216"/>
                  <a:pt x="1140619" y="992982"/>
                </a:cubicBezTo>
                <a:lnTo>
                  <a:pt x="1128712" y="1059657"/>
                </a:lnTo>
                <a:lnTo>
                  <a:pt x="1112044" y="1088232"/>
                </a:lnTo>
                <a:lnTo>
                  <a:pt x="1088231" y="1109663"/>
                </a:lnTo>
                <a:lnTo>
                  <a:pt x="1069181" y="1116807"/>
                </a:lnTo>
                <a:lnTo>
                  <a:pt x="1047750" y="1119188"/>
                </a:lnTo>
                <a:lnTo>
                  <a:pt x="1004887" y="1116807"/>
                </a:lnTo>
                <a:lnTo>
                  <a:pt x="950119" y="1107282"/>
                </a:lnTo>
                <a:lnTo>
                  <a:pt x="912019" y="1090613"/>
                </a:lnTo>
                <a:lnTo>
                  <a:pt x="883444" y="1062038"/>
                </a:lnTo>
                <a:lnTo>
                  <a:pt x="826294" y="973932"/>
                </a:lnTo>
                <a:lnTo>
                  <a:pt x="671512" y="745332"/>
                </a:lnTo>
                <a:lnTo>
                  <a:pt x="571500" y="607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0B46E94-7EF7-4118-A715-94CEAE1EB13D}"/>
              </a:ext>
            </a:extLst>
          </p:cNvPr>
          <p:cNvSpPr/>
          <p:nvPr/>
        </p:nvSpPr>
        <p:spPr>
          <a:xfrm>
            <a:off x="5716589" y="1443038"/>
            <a:ext cx="636587" cy="804862"/>
          </a:xfrm>
          <a:custGeom>
            <a:avLst/>
            <a:gdLst>
              <a:gd name="connsiteX0" fmla="*/ 280988 w 635794"/>
              <a:gd name="connsiteY0" fmla="*/ 635793 h 804862"/>
              <a:gd name="connsiteX1" fmla="*/ 264319 w 635794"/>
              <a:gd name="connsiteY1" fmla="*/ 228600 h 804862"/>
              <a:gd name="connsiteX2" fmla="*/ 257175 w 635794"/>
              <a:gd name="connsiteY2" fmla="*/ 159543 h 804862"/>
              <a:gd name="connsiteX3" fmla="*/ 238125 w 635794"/>
              <a:gd name="connsiteY3" fmla="*/ 130968 h 804862"/>
              <a:gd name="connsiteX4" fmla="*/ 192882 w 635794"/>
              <a:gd name="connsiteY4" fmla="*/ 104775 h 804862"/>
              <a:gd name="connsiteX5" fmla="*/ 88107 w 635794"/>
              <a:gd name="connsiteY5" fmla="*/ 73818 h 804862"/>
              <a:gd name="connsiteX6" fmla="*/ 45244 w 635794"/>
              <a:gd name="connsiteY6" fmla="*/ 66675 h 804862"/>
              <a:gd name="connsiteX7" fmla="*/ 16669 w 635794"/>
              <a:gd name="connsiteY7" fmla="*/ 40481 h 804862"/>
              <a:gd name="connsiteX8" fmla="*/ 0 w 635794"/>
              <a:gd name="connsiteY8" fmla="*/ 11906 h 804862"/>
              <a:gd name="connsiteX9" fmla="*/ 71438 w 635794"/>
              <a:gd name="connsiteY9" fmla="*/ 2381 h 804862"/>
              <a:gd name="connsiteX10" fmla="*/ 221457 w 635794"/>
              <a:gd name="connsiteY10" fmla="*/ 0 h 804862"/>
              <a:gd name="connsiteX11" fmla="*/ 307182 w 635794"/>
              <a:gd name="connsiteY11" fmla="*/ 7143 h 804862"/>
              <a:gd name="connsiteX12" fmla="*/ 390525 w 635794"/>
              <a:gd name="connsiteY12" fmla="*/ 30956 h 804862"/>
              <a:gd name="connsiteX13" fmla="*/ 469107 w 635794"/>
              <a:gd name="connsiteY13" fmla="*/ 69056 h 804862"/>
              <a:gd name="connsiteX14" fmla="*/ 550069 w 635794"/>
              <a:gd name="connsiteY14" fmla="*/ 119062 h 804862"/>
              <a:gd name="connsiteX15" fmla="*/ 609600 w 635794"/>
              <a:gd name="connsiteY15" fmla="*/ 166687 h 804862"/>
              <a:gd name="connsiteX16" fmla="*/ 635794 w 635794"/>
              <a:gd name="connsiteY16" fmla="*/ 211931 h 804862"/>
              <a:gd name="connsiteX17" fmla="*/ 635794 w 635794"/>
              <a:gd name="connsiteY17" fmla="*/ 257175 h 804862"/>
              <a:gd name="connsiteX18" fmla="*/ 614363 w 635794"/>
              <a:gd name="connsiteY18" fmla="*/ 290512 h 804862"/>
              <a:gd name="connsiteX19" fmla="*/ 590550 w 635794"/>
              <a:gd name="connsiteY19" fmla="*/ 321468 h 804862"/>
              <a:gd name="connsiteX20" fmla="*/ 573882 w 635794"/>
              <a:gd name="connsiteY20" fmla="*/ 357187 h 804862"/>
              <a:gd name="connsiteX21" fmla="*/ 566738 w 635794"/>
              <a:gd name="connsiteY21" fmla="*/ 428625 h 804862"/>
              <a:gd name="connsiteX22" fmla="*/ 552450 w 635794"/>
              <a:gd name="connsiteY22" fmla="*/ 783431 h 804862"/>
              <a:gd name="connsiteX23" fmla="*/ 288132 w 635794"/>
              <a:gd name="connsiteY23" fmla="*/ 804862 h 804862"/>
              <a:gd name="connsiteX24" fmla="*/ 280988 w 635794"/>
              <a:gd name="connsiteY24" fmla="*/ 635793 h 8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5794" h="804862">
                <a:moveTo>
                  <a:pt x="280988" y="635793"/>
                </a:moveTo>
                <a:lnTo>
                  <a:pt x="264319" y="228600"/>
                </a:lnTo>
                <a:lnTo>
                  <a:pt x="257175" y="159543"/>
                </a:lnTo>
                <a:lnTo>
                  <a:pt x="238125" y="130968"/>
                </a:lnTo>
                <a:lnTo>
                  <a:pt x="192882" y="104775"/>
                </a:lnTo>
                <a:lnTo>
                  <a:pt x="88107" y="73818"/>
                </a:lnTo>
                <a:lnTo>
                  <a:pt x="45244" y="66675"/>
                </a:lnTo>
                <a:lnTo>
                  <a:pt x="16669" y="40481"/>
                </a:lnTo>
                <a:lnTo>
                  <a:pt x="0" y="11906"/>
                </a:lnTo>
                <a:lnTo>
                  <a:pt x="71438" y="2381"/>
                </a:lnTo>
                <a:lnTo>
                  <a:pt x="221457" y="0"/>
                </a:lnTo>
                <a:lnTo>
                  <a:pt x="307182" y="7143"/>
                </a:lnTo>
                <a:lnTo>
                  <a:pt x="390525" y="30956"/>
                </a:lnTo>
                <a:lnTo>
                  <a:pt x="469107" y="69056"/>
                </a:lnTo>
                <a:lnTo>
                  <a:pt x="550069" y="119062"/>
                </a:lnTo>
                <a:lnTo>
                  <a:pt x="609600" y="166687"/>
                </a:lnTo>
                <a:lnTo>
                  <a:pt x="635794" y="211931"/>
                </a:lnTo>
                <a:lnTo>
                  <a:pt x="635794" y="257175"/>
                </a:lnTo>
                <a:lnTo>
                  <a:pt x="614363" y="290512"/>
                </a:lnTo>
                <a:lnTo>
                  <a:pt x="590550" y="321468"/>
                </a:lnTo>
                <a:lnTo>
                  <a:pt x="573882" y="357187"/>
                </a:lnTo>
                <a:lnTo>
                  <a:pt x="566738" y="428625"/>
                </a:lnTo>
                <a:lnTo>
                  <a:pt x="552450" y="783431"/>
                </a:lnTo>
                <a:lnTo>
                  <a:pt x="288132" y="804862"/>
                </a:lnTo>
                <a:lnTo>
                  <a:pt x="280988" y="6357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9230679-7FBA-4D1B-BBF9-1086D8E80BBB}"/>
              </a:ext>
            </a:extLst>
          </p:cNvPr>
          <p:cNvSpPr/>
          <p:nvPr/>
        </p:nvSpPr>
        <p:spPr>
          <a:xfrm>
            <a:off x="3933825" y="2028825"/>
            <a:ext cx="4381500" cy="604838"/>
          </a:xfrm>
          <a:custGeom>
            <a:avLst/>
            <a:gdLst>
              <a:gd name="connsiteX0" fmla="*/ 823913 w 4381500"/>
              <a:gd name="connsiteY0" fmla="*/ 314325 h 604838"/>
              <a:gd name="connsiteX1" fmla="*/ 1223963 w 4381500"/>
              <a:gd name="connsiteY1" fmla="*/ 271463 h 604838"/>
              <a:gd name="connsiteX2" fmla="*/ 1804988 w 4381500"/>
              <a:gd name="connsiteY2" fmla="*/ 204788 h 604838"/>
              <a:gd name="connsiteX3" fmla="*/ 2052638 w 4381500"/>
              <a:gd name="connsiteY3" fmla="*/ 176213 h 604838"/>
              <a:gd name="connsiteX4" fmla="*/ 2486025 w 4381500"/>
              <a:gd name="connsiteY4" fmla="*/ 138113 h 604838"/>
              <a:gd name="connsiteX5" fmla="*/ 2914650 w 4381500"/>
              <a:gd name="connsiteY5" fmla="*/ 104775 h 604838"/>
              <a:gd name="connsiteX6" fmla="*/ 3257550 w 4381500"/>
              <a:gd name="connsiteY6" fmla="*/ 85725 h 604838"/>
              <a:gd name="connsiteX7" fmla="*/ 3571875 w 4381500"/>
              <a:gd name="connsiteY7" fmla="*/ 66675 h 604838"/>
              <a:gd name="connsiteX8" fmla="*/ 3652838 w 4381500"/>
              <a:gd name="connsiteY8" fmla="*/ 57150 h 604838"/>
              <a:gd name="connsiteX9" fmla="*/ 3819525 w 4381500"/>
              <a:gd name="connsiteY9" fmla="*/ 14288 h 604838"/>
              <a:gd name="connsiteX10" fmla="*/ 3857625 w 4381500"/>
              <a:gd name="connsiteY10" fmla="*/ 0 h 604838"/>
              <a:gd name="connsiteX11" fmla="*/ 3929063 w 4381500"/>
              <a:gd name="connsiteY11" fmla="*/ 14288 h 604838"/>
              <a:gd name="connsiteX12" fmla="*/ 4067175 w 4381500"/>
              <a:gd name="connsiteY12" fmla="*/ 57150 h 604838"/>
              <a:gd name="connsiteX13" fmla="*/ 4219575 w 4381500"/>
              <a:gd name="connsiteY13" fmla="*/ 123825 h 604838"/>
              <a:gd name="connsiteX14" fmla="*/ 4310063 w 4381500"/>
              <a:gd name="connsiteY14" fmla="*/ 185738 h 604838"/>
              <a:gd name="connsiteX15" fmla="*/ 4352925 w 4381500"/>
              <a:gd name="connsiteY15" fmla="*/ 233363 h 604838"/>
              <a:gd name="connsiteX16" fmla="*/ 4376738 w 4381500"/>
              <a:gd name="connsiteY16" fmla="*/ 271463 h 604838"/>
              <a:gd name="connsiteX17" fmla="*/ 4381500 w 4381500"/>
              <a:gd name="connsiteY17" fmla="*/ 290513 h 604838"/>
              <a:gd name="connsiteX18" fmla="*/ 4367213 w 4381500"/>
              <a:gd name="connsiteY18" fmla="*/ 304800 h 604838"/>
              <a:gd name="connsiteX19" fmla="*/ 4338638 w 4381500"/>
              <a:gd name="connsiteY19" fmla="*/ 323850 h 604838"/>
              <a:gd name="connsiteX20" fmla="*/ 4291013 w 4381500"/>
              <a:gd name="connsiteY20" fmla="*/ 328613 h 604838"/>
              <a:gd name="connsiteX21" fmla="*/ 4010025 w 4381500"/>
              <a:gd name="connsiteY21" fmla="*/ 319088 h 604838"/>
              <a:gd name="connsiteX22" fmla="*/ 3686175 w 4381500"/>
              <a:gd name="connsiteY22" fmla="*/ 295275 h 604838"/>
              <a:gd name="connsiteX23" fmla="*/ 3214688 w 4381500"/>
              <a:gd name="connsiteY23" fmla="*/ 280988 h 604838"/>
              <a:gd name="connsiteX24" fmla="*/ 2767013 w 4381500"/>
              <a:gd name="connsiteY24" fmla="*/ 300038 h 604838"/>
              <a:gd name="connsiteX25" fmla="*/ 2447925 w 4381500"/>
              <a:gd name="connsiteY25" fmla="*/ 323850 h 604838"/>
              <a:gd name="connsiteX26" fmla="*/ 1957388 w 4381500"/>
              <a:gd name="connsiteY26" fmla="*/ 366713 h 604838"/>
              <a:gd name="connsiteX27" fmla="*/ 1557338 w 4381500"/>
              <a:gd name="connsiteY27" fmla="*/ 409575 h 604838"/>
              <a:gd name="connsiteX28" fmla="*/ 1252538 w 4381500"/>
              <a:gd name="connsiteY28" fmla="*/ 447675 h 604838"/>
              <a:gd name="connsiteX29" fmla="*/ 900113 w 4381500"/>
              <a:gd name="connsiteY29" fmla="*/ 500063 h 604838"/>
              <a:gd name="connsiteX30" fmla="*/ 704850 w 4381500"/>
              <a:gd name="connsiteY30" fmla="*/ 542925 h 604838"/>
              <a:gd name="connsiteX31" fmla="*/ 552450 w 4381500"/>
              <a:gd name="connsiteY31" fmla="*/ 581025 h 604838"/>
              <a:gd name="connsiteX32" fmla="*/ 461963 w 4381500"/>
              <a:gd name="connsiteY32" fmla="*/ 604838 h 604838"/>
              <a:gd name="connsiteX33" fmla="*/ 423863 w 4381500"/>
              <a:gd name="connsiteY33" fmla="*/ 590550 h 604838"/>
              <a:gd name="connsiteX34" fmla="*/ 285750 w 4381500"/>
              <a:gd name="connsiteY34" fmla="*/ 519113 h 604838"/>
              <a:gd name="connsiteX35" fmla="*/ 190500 w 4381500"/>
              <a:gd name="connsiteY35" fmla="*/ 442913 h 604838"/>
              <a:gd name="connsiteX36" fmla="*/ 76200 w 4381500"/>
              <a:gd name="connsiteY36" fmla="*/ 319088 h 604838"/>
              <a:gd name="connsiteX37" fmla="*/ 23813 w 4381500"/>
              <a:gd name="connsiteY37" fmla="*/ 233363 h 604838"/>
              <a:gd name="connsiteX38" fmla="*/ 4763 w 4381500"/>
              <a:gd name="connsiteY38" fmla="*/ 209550 h 604838"/>
              <a:gd name="connsiteX39" fmla="*/ 0 w 4381500"/>
              <a:gd name="connsiteY39" fmla="*/ 190500 h 604838"/>
              <a:gd name="connsiteX40" fmla="*/ 14288 w 4381500"/>
              <a:gd name="connsiteY40" fmla="*/ 171450 h 604838"/>
              <a:gd name="connsiteX41" fmla="*/ 42863 w 4381500"/>
              <a:gd name="connsiteY41" fmla="*/ 171450 h 604838"/>
              <a:gd name="connsiteX42" fmla="*/ 166688 w 4381500"/>
              <a:gd name="connsiteY42" fmla="*/ 233363 h 604838"/>
              <a:gd name="connsiteX43" fmla="*/ 266700 w 4381500"/>
              <a:gd name="connsiteY43" fmla="*/ 285750 h 604838"/>
              <a:gd name="connsiteX44" fmla="*/ 361950 w 4381500"/>
              <a:gd name="connsiteY44" fmla="*/ 314325 h 604838"/>
              <a:gd name="connsiteX45" fmla="*/ 542925 w 4381500"/>
              <a:gd name="connsiteY45" fmla="*/ 333375 h 604838"/>
              <a:gd name="connsiteX46" fmla="*/ 823913 w 4381500"/>
              <a:gd name="connsiteY46" fmla="*/ 314325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500" h="604838">
                <a:moveTo>
                  <a:pt x="823913" y="314325"/>
                </a:moveTo>
                <a:lnTo>
                  <a:pt x="1223963" y="271463"/>
                </a:lnTo>
                <a:lnTo>
                  <a:pt x="1804988" y="204788"/>
                </a:lnTo>
                <a:lnTo>
                  <a:pt x="2052638" y="176213"/>
                </a:lnTo>
                <a:lnTo>
                  <a:pt x="2486025" y="138113"/>
                </a:lnTo>
                <a:lnTo>
                  <a:pt x="2914650" y="104775"/>
                </a:lnTo>
                <a:lnTo>
                  <a:pt x="3257550" y="85725"/>
                </a:lnTo>
                <a:lnTo>
                  <a:pt x="3571875" y="66675"/>
                </a:lnTo>
                <a:lnTo>
                  <a:pt x="3652838" y="57150"/>
                </a:lnTo>
                <a:lnTo>
                  <a:pt x="3819525" y="14288"/>
                </a:lnTo>
                <a:lnTo>
                  <a:pt x="3857625" y="0"/>
                </a:lnTo>
                <a:lnTo>
                  <a:pt x="3929063" y="14288"/>
                </a:lnTo>
                <a:lnTo>
                  <a:pt x="4067175" y="57150"/>
                </a:lnTo>
                <a:lnTo>
                  <a:pt x="4219575" y="123825"/>
                </a:lnTo>
                <a:lnTo>
                  <a:pt x="4310063" y="185738"/>
                </a:lnTo>
                <a:lnTo>
                  <a:pt x="4352925" y="233363"/>
                </a:lnTo>
                <a:lnTo>
                  <a:pt x="4376738" y="271463"/>
                </a:lnTo>
                <a:lnTo>
                  <a:pt x="4381500" y="290513"/>
                </a:lnTo>
                <a:lnTo>
                  <a:pt x="4367213" y="304800"/>
                </a:lnTo>
                <a:lnTo>
                  <a:pt x="4338638" y="323850"/>
                </a:lnTo>
                <a:lnTo>
                  <a:pt x="4291013" y="328613"/>
                </a:lnTo>
                <a:lnTo>
                  <a:pt x="4010025" y="319088"/>
                </a:lnTo>
                <a:lnTo>
                  <a:pt x="3686175" y="295275"/>
                </a:lnTo>
                <a:lnTo>
                  <a:pt x="3214688" y="280988"/>
                </a:lnTo>
                <a:lnTo>
                  <a:pt x="2767013" y="300038"/>
                </a:lnTo>
                <a:lnTo>
                  <a:pt x="2447925" y="323850"/>
                </a:lnTo>
                <a:lnTo>
                  <a:pt x="1957388" y="366713"/>
                </a:lnTo>
                <a:lnTo>
                  <a:pt x="1557338" y="409575"/>
                </a:lnTo>
                <a:lnTo>
                  <a:pt x="1252538" y="447675"/>
                </a:lnTo>
                <a:lnTo>
                  <a:pt x="900113" y="500063"/>
                </a:lnTo>
                <a:lnTo>
                  <a:pt x="704850" y="542925"/>
                </a:lnTo>
                <a:lnTo>
                  <a:pt x="552450" y="581025"/>
                </a:lnTo>
                <a:lnTo>
                  <a:pt x="461963" y="604838"/>
                </a:lnTo>
                <a:lnTo>
                  <a:pt x="423863" y="590550"/>
                </a:lnTo>
                <a:lnTo>
                  <a:pt x="285750" y="519113"/>
                </a:lnTo>
                <a:lnTo>
                  <a:pt x="190500" y="442913"/>
                </a:lnTo>
                <a:lnTo>
                  <a:pt x="76200" y="319088"/>
                </a:lnTo>
                <a:lnTo>
                  <a:pt x="23813" y="233363"/>
                </a:lnTo>
                <a:lnTo>
                  <a:pt x="4763" y="209550"/>
                </a:lnTo>
                <a:lnTo>
                  <a:pt x="0" y="190500"/>
                </a:lnTo>
                <a:lnTo>
                  <a:pt x="14288" y="171450"/>
                </a:lnTo>
                <a:lnTo>
                  <a:pt x="42863" y="171450"/>
                </a:lnTo>
                <a:lnTo>
                  <a:pt x="166688" y="233363"/>
                </a:lnTo>
                <a:lnTo>
                  <a:pt x="266700" y="285750"/>
                </a:lnTo>
                <a:lnTo>
                  <a:pt x="361950" y="314325"/>
                </a:lnTo>
                <a:lnTo>
                  <a:pt x="542925" y="333375"/>
                </a:lnTo>
                <a:lnTo>
                  <a:pt x="823913" y="3143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5D18CE3-0D2C-43ED-9CF4-43C66FF969B0}"/>
              </a:ext>
            </a:extLst>
          </p:cNvPr>
          <p:cNvSpPr/>
          <p:nvPr/>
        </p:nvSpPr>
        <p:spPr>
          <a:xfrm>
            <a:off x="4899026" y="2841625"/>
            <a:ext cx="2620963" cy="1200150"/>
          </a:xfrm>
          <a:custGeom>
            <a:avLst/>
            <a:gdLst>
              <a:gd name="connsiteX0" fmla="*/ 464646 w 2621081"/>
              <a:gd name="connsiteY0" fmla="*/ 360398 h 1200336"/>
              <a:gd name="connsiteX1" fmla="*/ 169774 w 2621081"/>
              <a:gd name="connsiteY1" fmla="*/ 416990 h 1200336"/>
              <a:gd name="connsiteX2" fmla="*/ 0 w 2621081"/>
              <a:gd name="connsiteY2" fmla="*/ 220409 h 1200336"/>
              <a:gd name="connsiteX3" fmla="*/ 157860 w 2621081"/>
              <a:gd name="connsiteY3" fmla="*/ 223387 h 1200336"/>
              <a:gd name="connsiteX4" fmla="*/ 437839 w 2621081"/>
              <a:gd name="connsiteY4" fmla="*/ 190624 h 1200336"/>
              <a:gd name="connsiteX5" fmla="*/ 720797 w 2621081"/>
              <a:gd name="connsiteY5" fmla="*/ 157860 h 1200336"/>
              <a:gd name="connsiteX6" fmla="*/ 1227142 w 2621081"/>
              <a:gd name="connsiteY6" fmla="*/ 104247 h 1200336"/>
              <a:gd name="connsiteX7" fmla="*/ 1584562 w 2621081"/>
              <a:gd name="connsiteY7" fmla="*/ 68505 h 1200336"/>
              <a:gd name="connsiteX8" fmla="*/ 2013467 w 2621081"/>
              <a:gd name="connsiteY8" fmla="*/ 32763 h 1200336"/>
              <a:gd name="connsiteX9" fmla="*/ 2120693 w 2621081"/>
              <a:gd name="connsiteY9" fmla="*/ 11914 h 1200336"/>
              <a:gd name="connsiteX10" fmla="*/ 2248768 w 2621081"/>
              <a:gd name="connsiteY10" fmla="*/ 0 h 1200336"/>
              <a:gd name="connsiteX11" fmla="*/ 2293446 w 2621081"/>
              <a:gd name="connsiteY11" fmla="*/ 0 h 1200336"/>
              <a:gd name="connsiteX12" fmla="*/ 2320252 w 2621081"/>
              <a:gd name="connsiteY12" fmla="*/ 0 h 1200336"/>
              <a:gd name="connsiteX13" fmla="*/ 2344080 w 2621081"/>
              <a:gd name="connsiteY13" fmla="*/ 5957 h 1200336"/>
              <a:gd name="connsiteX14" fmla="*/ 2382801 w 2621081"/>
              <a:gd name="connsiteY14" fmla="*/ 32763 h 1200336"/>
              <a:gd name="connsiteX15" fmla="*/ 2490027 w 2621081"/>
              <a:gd name="connsiteY15" fmla="*/ 137011 h 1200336"/>
              <a:gd name="connsiteX16" fmla="*/ 2576403 w 2621081"/>
              <a:gd name="connsiteY16" fmla="*/ 235301 h 1200336"/>
              <a:gd name="connsiteX17" fmla="*/ 2612145 w 2621081"/>
              <a:gd name="connsiteY17" fmla="*/ 282957 h 1200336"/>
              <a:gd name="connsiteX18" fmla="*/ 2621081 w 2621081"/>
              <a:gd name="connsiteY18" fmla="*/ 315721 h 1200336"/>
              <a:gd name="connsiteX19" fmla="*/ 2609167 w 2621081"/>
              <a:gd name="connsiteY19" fmla="*/ 336570 h 1200336"/>
              <a:gd name="connsiteX20" fmla="*/ 2528747 w 2621081"/>
              <a:gd name="connsiteY20" fmla="*/ 416990 h 1200336"/>
              <a:gd name="connsiteX21" fmla="*/ 2507898 w 2621081"/>
              <a:gd name="connsiteY21" fmla="*/ 455710 h 1200336"/>
              <a:gd name="connsiteX22" fmla="*/ 2394715 w 2621081"/>
              <a:gd name="connsiteY22" fmla="*/ 863765 h 1200336"/>
              <a:gd name="connsiteX23" fmla="*/ 2308338 w 2621081"/>
              <a:gd name="connsiteY23" fmla="*/ 1102045 h 1200336"/>
              <a:gd name="connsiteX24" fmla="*/ 2281532 w 2621081"/>
              <a:gd name="connsiteY24" fmla="*/ 1146723 h 1200336"/>
              <a:gd name="connsiteX25" fmla="*/ 2266639 w 2621081"/>
              <a:gd name="connsiteY25" fmla="*/ 1164594 h 1200336"/>
              <a:gd name="connsiteX26" fmla="*/ 2236854 w 2621081"/>
              <a:gd name="connsiteY26" fmla="*/ 1188422 h 1200336"/>
              <a:gd name="connsiteX27" fmla="*/ 2207069 w 2621081"/>
              <a:gd name="connsiteY27" fmla="*/ 1200336 h 1200336"/>
              <a:gd name="connsiteX28" fmla="*/ 2171327 w 2621081"/>
              <a:gd name="connsiteY28" fmla="*/ 1188422 h 1200336"/>
              <a:gd name="connsiteX29" fmla="*/ 2126650 w 2621081"/>
              <a:gd name="connsiteY29" fmla="*/ 1152680 h 1200336"/>
              <a:gd name="connsiteX30" fmla="*/ 2090908 w 2621081"/>
              <a:gd name="connsiteY30" fmla="*/ 1113959 h 1200336"/>
              <a:gd name="connsiteX31" fmla="*/ 2084951 w 2621081"/>
              <a:gd name="connsiteY31" fmla="*/ 1090131 h 1200336"/>
              <a:gd name="connsiteX32" fmla="*/ 2129628 w 2621081"/>
              <a:gd name="connsiteY32" fmla="*/ 911421 h 1200336"/>
              <a:gd name="connsiteX33" fmla="*/ 2201112 w 2621081"/>
              <a:gd name="connsiteY33" fmla="*/ 565915 h 1200336"/>
              <a:gd name="connsiteX34" fmla="*/ 2239833 w 2621081"/>
              <a:gd name="connsiteY34" fmla="*/ 336570 h 1200336"/>
              <a:gd name="connsiteX35" fmla="*/ 2233876 w 2621081"/>
              <a:gd name="connsiteY35" fmla="*/ 297850 h 1200336"/>
              <a:gd name="connsiteX36" fmla="*/ 2218983 w 2621081"/>
              <a:gd name="connsiteY36" fmla="*/ 265086 h 1200336"/>
              <a:gd name="connsiteX37" fmla="*/ 2201112 w 2621081"/>
              <a:gd name="connsiteY37" fmla="*/ 241258 h 1200336"/>
              <a:gd name="connsiteX38" fmla="*/ 2174306 w 2621081"/>
              <a:gd name="connsiteY38" fmla="*/ 217430 h 1200336"/>
              <a:gd name="connsiteX39" fmla="*/ 2144521 w 2621081"/>
              <a:gd name="connsiteY39" fmla="*/ 205516 h 1200336"/>
              <a:gd name="connsiteX40" fmla="*/ 1754337 w 2621081"/>
              <a:gd name="connsiteY40" fmla="*/ 217430 h 1200336"/>
              <a:gd name="connsiteX41" fmla="*/ 1322454 w 2621081"/>
              <a:gd name="connsiteY41" fmla="*/ 247215 h 1200336"/>
              <a:gd name="connsiteX42" fmla="*/ 848873 w 2621081"/>
              <a:gd name="connsiteY42" fmla="*/ 300828 h 1200336"/>
              <a:gd name="connsiteX43" fmla="*/ 464646 w 2621081"/>
              <a:gd name="connsiteY43" fmla="*/ 360398 h 120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21081" h="1200336">
                <a:moveTo>
                  <a:pt x="464646" y="360398"/>
                </a:moveTo>
                <a:lnTo>
                  <a:pt x="169774" y="416990"/>
                </a:lnTo>
                <a:lnTo>
                  <a:pt x="0" y="220409"/>
                </a:lnTo>
                <a:lnTo>
                  <a:pt x="157860" y="223387"/>
                </a:lnTo>
                <a:lnTo>
                  <a:pt x="437839" y="190624"/>
                </a:lnTo>
                <a:lnTo>
                  <a:pt x="720797" y="157860"/>
                </a:lnTo>
                <a:lnTo>
                  <a:pt x="1227142" y="104247"/>
                </a:lnTo>
                <a:lnTo>
                  <a:pt x="1584562" y="68505"/>
                </a:lnTo>
                <a:lnTo>
                  <a:pt x="2013467" y="32763"/>
                </a:lnTo>
                <a:lnTo>
                  <a:pt x="2120693" y="11914"/>
                </a:lnTo>
                <a:lnTo>
                  <a:pt x="2248768" y="0"/>
                </a:lnTo>
                <a:lnTo>
                  <a:pt x="2293446" y="0"/>
                </a:lnTo>
                <a:lnTo>
                  <a:pt x="2320252" y="0"/>
                </a:lnTo>
                <a:lnTo>
                  <a:pt x="2344080" y="5957"/>
                </a:lnTo>
                <a:lnTo>
                  <a:pt x="2382801" y="32763"/>
                </a:lnTo>
                <a:lnTo>
                  <a:pt x="2490027" y="137011"/>
                </a:lnTo>
                <a:lnTo>
                  <a:pt x="2576403" y="235301"/>
                </a:lnTo>
                <a:lnTo>
                  <a:pt x="2612145" y="282957"/>
                </a:lnTo>
                <a:lnTo>
                  <a:pt x="2621081" y="315721"/>
                </a:lnTo>
                <a:lnTo>
                  <a:pt x="2609167" y="336570"/>
                </a:lnTo>
                <a:lnTo>
                  <a:pt x="2528747" y="416990"/>
                </a:lnTo>
                <a:lnTo>
                  <a:pt x="2507898" y="455710"/>
                </a:lnTo>
                <a:lnTo>
                  <a:pt x="2394715" y="863765"/>
                </a:lnTo>
                <a:lnTo>
                  <a:pt x="2308338" y="1102045"/>
                </a:lnTo>
                <a:lnTo>
                  <a:pt x="2281532" y="1146723"/>
                </a:lnTo>
                <a:lnTo>
                  <a:pt x="2266639" y="1164594"/>
                </a:lnTo>
                <a:lnTo>
                  <a:pt x="2236854" y="1188422"/>
                </a:lnTo>
                <a:lnTo>
                  <a:pt x="2207069" y="1200336"/>
                </a:lnTo>
                <a:lnTo>
                  <a:pt x="2171327" y="1188422"/>
                </a:lnTo>
                <a:lnTo>
                  <a:pt x="2126650" y="1152680"/>
                </a:lnTo>
                <a:lnTo>
                  <a:pt x="2090908" y="1113959"/>
                </a:lnTo>
                <a:lnTo>
                  <a:pt x="2084951" y="1090131"/>
                </a:lnTo>
                <a:lnTo>
                  <a:pt x="2129628" y="911421"/>
                </a:lnTo>
                <a:lnTo>
                  <a:pt x="2201112" y="565915"/>
                </a:lnTo>
                <a:lnTo>
                  <a:pt x="2239833" y="336570"/>
                </a:lnTo>
                <a:lnTo>
                  <a:pt x="2233876" y="297850"/>
                </a:lnTo>
                <a:lnTo>
                  <a:pt x="2218983" y="265086"/>
                </a:lnTo>
                <a:lnTo>
                  <a:pt x="2201112" y="241258"/>
                </a:lnTo>
                <a:lnTo>
                  <a:pt x="2174306" y="217430"/>
                </a:lnTo>
                <a:lnTo>
                  <a:pt x="2144521" y="205516"/>
                </a:lnTo>
                <a:lnTo>
                  <a:pt x="1754337" y="217430"/>
                </a:lnTo>
                <a:lnTo>
                  <a:pt x="1322454" y="247215"/>
                </a:lnTo>
                <a:lnTo>
                  <a:pt x="848873" y="300828"/>
                </a:lnTo>
                <a:lnTo>
                  <a:pt x="464646" y="360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B3128D4-8C6D-4286-95E4-3596F52411CF}"/>
              </a:ext>
            </a:extLst>
          </p:cNvPr>
          <p:cNvSpPr/>
          <p:nvPr/>
        </p:nvSpPr>
        <p:spPr>
          <a:xfrm>
            <a:off x="5114925" y="3760788"/>
            <a:ext cx="2006600" cy="336550"/>
          </a:xfrm>
          <a:custGeom>
            <a:avLst/>
            <a:gdLst>
              <a:gd name="connsiteX0" fmla="*/ 641367 w 2006528"/>
              <a:gd name="connsiteY0" fmla="*/ 257577 h 337426"/>
              <a:gd name="connsiteX1" fmla="*/ 298789 w 2006528"/>
              <a:gd name="connsiteY1" fmla="*/ 311669 h 337426"/>
              <a:gd name="connsiteX2" fmla="*/ 128788 w 2006528"/>
              <a:gd name="connsiteY2" fmla="*/ 337426 h 337426"/>
              <a:gd name="connsiteX3" fmla="*/ 0 w 2006528"/>
              <a:gd name="connsiteY3" fmla="*/ 185456 h 337426"/>
              <a:gd name="connsiteX4" fmla="*/ 141667 w 2006528"/>
              <a:gd name="connsiteY4" fmla="*/ 175153 h 337426"/>
              <a:gd name="connsiteX5" fmla="*/ 409548 w 2006528"/>
              <a:gd name="connsiteY5" fmla="*/ 126213 h 337426"/>
              <a:gd name="connsiteX6" fmla="*/ 620761 w 2006528"/>
              <a:gd name="connsiteY6" fmla="*/ 97879 h 337426"/>
              <a:gd name="connsiteX7" fmla="*/ 893793 w 2006528"/>
              <a:gd name="connsiteY7" fmla="*/ 61819 h 337426"/>
              <a:gd name="connsiteX8" fmla="*/ 1179704 w 2006528"/>
              <a:gd name="connsiteY8" fmla="*/ 36061 h 337426"/>
              <a:gd name="connsiteX9" fmla="*/ 1439858 w 2006528"/>
              <a:gd name="connsiteY9" fmla="*/ 18030 h 337426"/>
              <a:gd name="connsiteX10" fmla="*/ 1707738 w 2006528"/>
              <a:gd name="connsiteY10" fmla="*/ 5152 h 337426"/>
              <a:gd name="connsiteX11" fmla="*/ 1929255 w 2006528"/>
              <a:gd name="connsiteY11" fmla="*/ 0 h 337426"/>
              <a:gd name="connsiteX12" fmla="*/ 2006528 w 2006528"/>
              <a:gd name="connsiteY12" fmla="*/ 188032 h 337426"/>
              <a:gd name="connsiteX13" fmla="*/ 1725769 w 2006528"/>
              <a:gd name="connsiteY13" fmla="*/ 177728 h 337426"/>
              <a:gd name="connsiteX14" fmla="*/ 1419251 w 2006528"/>
              <a:gd name="connsiteY14" fmla="*/ 190607 h 337426"/>
              <a:gd name="connsiteX15" fmla="*/ 1007127 w 2006528"/>
              <a:gd name="connsiteY15" fmla="*/ 216365 h 337426"/>
              <a:gd name="connsiteX16" fmla="*/ 641367 w 2006528"/>
              <a:gd name="connsiteY16" fmla="*/ 257577 h 33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6528" h="337426">
                <a:moveTo>
                  <a:pt x="641367" y="257577"/>
                </a:moveTo>
                <a:lnTo>
                  <a:pt x="298789" y="311669"/>
                </a:lnTo>
                <a:lnTo>
                  <a:pt x="128788" y="337426"/>
                </a:lnTo>
                <a:lnTo>
                  <a:pt x="0" y="185456"/>
                </a:lnTo>
                <a:lnTo>
                  <a:pt x="141667" y="175153"/>
                </a:lnTo>
                <a:lnTo>
                  <a:pt x="409548" y="126213"/>
                </a:lnTo>
                <a:lnTo>
                  <a:pt x="620761" y="97879"/>
                </a:lnTo>
                <a:lnTo>
                  <a:pt x="893793" y="61819"/>
                </a:lnTo>
                <a:lnTo>
                  <a:pt x="1179704" y="36061"/>
                </a:lnTo>
                <a:lnTo>
                  <a:pt x="1439858" y="18030"/>
                </a:lnTo>
                <a:lnTo>
                  <a:pt x="1707738" y="5152"/>
                </a:lnTo>
                <a:lnTo>
                  <a:pt x="1929255" y="0"/>
                </a:lnTo>
                <a:lnTo>
                  <a:pt x="2006528" y="188032"/>
                </a:lnTo>
                <a:lnTo>
                  <a:pt x="1725769" y="177728"/>
                </a:lnTo>
                <a:lnTo>
                  <a:pt x="1419251" y="190607"/>
                </a:lnTo>
                <a:lnTo>
                  <a:pt x="1007127" y="216365"/>
                </a:lnTo>
                <a:lnTo>
                  <a:pt x="641367" y="2575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210AB6-7178-40E9-9E77-858DD8F04EF2}"/>
              </a:ext>
            </a:extLst>
          </p:cNvPr>
          <p:cNvSpPr/>
          <p:nvPr/>
        </p:nvSpPr>
        <p:spPr>
          <a:xfrm>
            <a:off x="5727700" y="3917951"/>
            <a:ext cx="520700" cy="2130425"/>
          </a:xfrm>
          <a:custGeom>
            <a:avLst/>
            <a:gdLst>
              <a:gd name="connsiteX0" fmla="*/ 248253 w 521332"/>
              <a:gd name="connsiteY0" fmla="*/ 964051 h 2130842"/>
              <a:gd name="connsiteX1" fmla="*/ 248253 w 521332"/>
              <a:gd name="connsiteY1" fmla="*/ 612358 h 2130842"/>
              <a:gd name="connsiteX2" fmla="*/ 248253 w 521332"/>
              <a:gd name="connsiteY2" fmla="*/ 459269 h 2130842"/>
              <a:gd name="connsiteX3" fmla="*/ 252391 w 521332"/>
              <a:gd name="connsiteY3" fmla="*/ 359967 h 2130842"/>
              <a:gd name="connsiteX4" fmla="*/ 239978 w 521332"/>
              <a:gd name="connsiteY4" fmla="*/ 306179 h 2130842"/>
              <a:gd name="connsiteX5" fmla="*/ 211015 w 521332"/>
              <a:gd name="connsiteY5" fmla="*/ 215153 h 2130842"/>
              <a:gd name="connsiteX6" fmla="*/ 132401 w 521332"/>
              <a:gd name="connsiteY6" fmla="*/ 124127 h 2130842"/>
              <a:gd name="connsiteX7" fmla="*/ 0 w 521332"/>
              <a:gd name="connsiteY7" fmla="*/ 0 h 2130842"/>
              <a:gd name="connsiteX8" fmla="*/ 273078 w 521332"/>
              <a:gd name="connsiteY8" fmla="*/ 62063 h 2130842"/>
              <a:gd name="connsiteX9" fmla="*/ 339279 w 521332"/>
              <a:gd name="connsiteY9" fmla="*/ 111714 h 2130842"/>
              <a:gd name="connsiteX10" fmla="*/ 388930 w 521332"/>
              <a:gd name="connsiteY10" fmla="*/ 144815 h 2130842"/>
              <a:gd name="connsiteX11" fmla="*/ 442718 w 521332"/>
              <a:gd name="connsiteY11" fmla="*/ 186190 h 2130842"/>
              <a:gd name="connsiteX12" fmla="*/ 463406 w 521332"/>
              <a:gd name="connsiteY12" fmla="*/ 219291 h 2130842"/>
              <a:gd name="connsiteX13" fmla="*/ 488231 w 521332"/>
              <a:gd name="connsiteY13" fmla="*/ 264804 h 2130842"/>
              <a:gd name="connsiteX14" fmla="*/ 500644 w 521332"/>
              <a:gd name="connsiteY14" fmla="*/ 318592 h 2130842"/>
              <a:gd name="connsiteX15" fmla="*/ 492369 w 521332"/>
              <a:gd name="connsiteY15" fmla="*/ 620634 h 2130842"/>
              <a:gd name="connsiteX16" fmla="*/ 492369 w 521332"/>
              <a:gd name="connsiteY16" fmla="*/ 1038527 h 2130842"/>
              <a:gd name="connsiteX17" fmla="*/ 496506 w 521332"/>
              <a:gd name="connsiteY17" fmla="*/ 1266092 h 2130842"/>
              <a:gd name="connsiteX18" fmla="*/ 504782 w 521332"/>
              <a:gd name="connsiteY18" fmla="*/ 1477108 h 2130842"/>
              <a:gd name="connsiteX19" fmla="*/ 521332 w 521332"/>
              <a:gd name="connsiteY19" fmla="*/ 1592959 h 2130842"/>
              <a:gd name="connsiteX20" fmla="*/ 517194 w 521332"/>
              <a:gd name="connsiteY20" fmla="*/ 1659160 h 2130842"/>
              <a:gd name="connsiteX21" fmla="*/ 475819 w 521332"/>
              <a:gd name="connsiteY21" fmla="*/ 1791562 h 2130842"/>
              <a:gd name="connsiteX22" fmla="*/ 417893 w 521332"/>
              <a:gd name="connsiteY22" fmla="*/ 1915689 h 2130842"/>
              <a:gd name="connsiteX23" fmla="*/ 339279 w 521332"/>
              <a:gd name="connsiteY23" fmla="*/ 2064641 h 2130842"/>
              <a:gd name="connsiteX24" fmla="*/ 302041 w 521332"/>
              <a:gd name="connsiteY24" fmla="*/ 2118429 h 2130842"/>
              <a:gd name="connsiteX25" fmla="*/ 273078 w 521332"/>
              <a:gd name="connsiteY25" fmla="*/ 2130842 h 2130842"/>
              <a:gd name="connsiteX26" fmla="*/ 244116 w 521332"/>
              <a:gd name="connsiteY26" fmla="*/ 2130842 h 2130842"/>
              <a:gd name="connsiteX27" fmla="*/ 211015 w 521332"/>
              <a:gd name="connsiteY27" fmla="*/ 2110154 h 2130842"/>
              <a:gd name="connsiteX28" fmla="*/ 202740 w 521332"/>
              <a:gd name="connsiteY28" fmla="*/ 2097741 h 2130842"/>
              <a:gd name="connsiteX29" fmla="*/ 161364 w 521332"/>
              <a:gd name="connsiteY29" fmla="*/ 2048091 h 2130842"/>
              <a:gd name="connsiteX30" fmla="*/ 132401 w 521332"/>
              <a:gd name="connsiteY30" fmla="*/ 1977752 h 2130842"/>
              <a:gd name="connsiteX31" fmla="*/ 99301 w 521332"/>
              <a:gd name="connsiteY31" fmla="*/ 1725361 h 2130842"/>
              <a:gd name="connsiteX32" fmla="*/ 165502 w 521332"/>
              <a:gd name="connsiteY32" fmla="*/ 1576409 h 2130842"/>
              <a:gd name="connsiteX33" fmla="*/ 190327 w 521332"/>
              <a:gd name="connsiteY33" fmla="*/ 1559859 h 2130842"/>
              <a:gd name="connsiteX34" fmla="*/ 219290 w 521332"/>
              <a:gd name="connsiteY34" fmla="*/ 1518483 h 2130842"/>
              <a:gd name="connsiteX35" fmla="*/ 244116 w 521332"/>
              <a:gd name="connsiteY35" fmla="*/ 1381944 h 2130842"/>
              <a:gd name="connsiteX36" fmla="*/ 248253 w 521332"/>
              <a:gd name="connsiteY36" fmla="*/ 964051 h 2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1332" h="2130842">
                <a:moveTo>
                  <a:pt x="248253" y="964051"/>
                </a:moveTo>
                <a:lnTo>
                  <a:pt x="248253" y="612358"/>
                </a:lnTo>
                <a:lnTo>
                  <a:pt x="248253" y="459269"/>
                </a:lnTo>
                <a:lnTo>
                  <a:pt x="252391" y="359967"/>
                </a:lnTo>
                <a:lnTo>
                  <a:pt x="239978" y="306179"/>
                </a:lnTo>
                <a:lnTo>
                  <a:pt x="211015" y="215153"/>
                </a:lnTo>
                <a:lnTo>
                  <a:pt x="132401" y="124127"/>
                </a:lnTo>
                <a:lnTo>
                  <a:pt x="0" y="0"/>
                </a:lnTo>
                <a:lnTo>
                  <a:pt x="273078" y="62063"/>
                </a:lnTo>
                <a:lnTo>
                  <a:pt x="339279" y="111714"/>
                </a:lnTo>
                <a:lnTo>
                  <a:pt x="388930" y="144815"/>
                </a:lnTo>
                <a:lnTo>
                  <a:pt x="442718" y="186190"/>
                </a:lnTo>
                <a:lnTo>
                  <a:pt x="463406" y="219291"/>
                </a:lnTo>
                <a:lnTo>
                  <a:pt x="488231" y="264804"/>
                </a:lnTo>
                <a:lnTo>
                  <a:pt x="500644" y="318592"/>
                </a:lnTo>
                <a:lnTo>
                  <a:pt x="492369" y="620634"/>
                </a:lnTo>
                <a:lnTo>
                  <a:pt x="492369" y="1038527"/>
                </a:lnTo>
                <a:lnTo>
                  <a:pt x="496506" y="1266092"/>
                </a:lnTo>
                <a:lnTo>
                  <a:pt x="504782" y="1477108"/>
                </a:lnTo>
                <a:lnTo>
                  <a:pt x="521332" y="1592959"/>
                </a:lnTo>
                <a:lnTo>
                  <a:pt x="517194" y="1659160"/>
                </a:lnTo>
                <a:lnTo>
                  <a:pt x="475819" y="1791562"/>
                </a:lnTo>
                <a:lnTo>
                  <a:pt x="417893" y="1915689"/>
                </a:lnTo>
                <a:lnTo>
                  <a:pt x="339279" y="2064641"/>
                </a:lnTo>
                <a:lnTo>
                  <a:pt x="302041" y="2118429"/>
                </a:lnTo>
                <a:lnTo>
                  <a:pt x="273078" y="2130842"/>
                </a:lnTo>
                <a:lnTo>
                  <a:pt x="244116" y="2130842"/>
                </a:lnTo>
                <a:lnTo>
                  <a:pt x="211015" y="2110154"/>
                </a:lnTo>
                <a:lnTo>
                  <a:pt x="202740" y="2097741"/>
                </a:lnTo>
                <a:lnTo>
                  <a:pt x="161364" y="2048091"/>
                </a:lnTo>
                <a:lnTo>
                  <a:pt x="132401" y="1977752"/>
                </a:lnTo>
                <a:lnTo>
                  <a:pt x="99301" y="1725361"/>
                </a:lnTo>
                <a:lnTo>
                  <a:pt x="165502" y="1576409"/>
                </a:lnTo>
                <a:lnTo>
                  <a:pt x="190327" y="1559859"/>
                </a:lnTo>
                <a:lnTo>
                  <a:pt x="219290" y="1518483"/>
                </a:lnTo>
                <a:lnTo>
                  <a:pt x="244116" y="1381944"/>
                </a:lnTo>
                <a:lnTo>
                  <a:pt x="248253" y="96405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8966B32-DCB7-4EB8-9482-003BA46BBA7A}"/>
              </a:ext>
            </a:extLst>
          </p:cNvPr>
          <p:cNvSpPr/>
          <p:nvPr/>
        </p:nvSpPr>
        <p:spPr>
          <a:xfrm>
            <a:off x="5199064" y="5316538"/>
            <a:ext cx="725487" cy="641350"/>
          </a:xfrm>
          <a:custGeom>
            <a:avLst/>
            <a:gdLst>
              <a:gd name="connsiteX0" fmla="*/ 147637 w 726281"/>
              <a:gd name="connsiteY0" fmla="*/ 123825 h 640557"/>
              <a:gd name="connsiteX1" fmla="*/ 342900 w 726281"/>
              <a:gd name="connsiteY1" fmla="*/ 250032 h 640557"/>
              <a:gd name="connsiteX2" fmla="*/ 469106 w 726281"/>
              <a:gd name="connsiteY2" fmla="*/ 335757 h 640557"/>
              <a:gd name="connsiteX3" fmla="*/ 521494 w 726281"/>
              <a:gd name="connsiteY3" fmla="*/ 366713 h 640557"/>
              <a:gd name="connsiteX4" fmla="*/ 561975 w 726281"/>
              <a:gd name="connsiteY4" fmla="*/ 404813 h 640557"/>
              <a:gd name="connsiteX5" fmla="*/ 604837 w 726281"/>
              <a:gd name="connsiteY5" fmla="*/ 457200 h 640557"/>
              <a:gd name="connsiteX6" fmla="*/ 688181 w 726281"/>
              <a:gd name="connsiteY6" fmla="*/ 640557 h 640557"/>
              <a:gd name="connsiteX7" fmla="*/ 726281 w 726281"/>
              <a:gd name="connsiteY7" fmla="*/ 169069 h 640557"/>
              <a:gd name="connsiteX8" fmla="*/ 666750 w 726281"/>
              <a:gd name="connsiteY8" fmla="*/ 183357 h 640557"/>
              <a:gd name="connsiteX9" fmla="*/ 633412 w 726281"/>
              <a:gd name="connsiteY9" fmla="*/ 190500 h 640557"/>
              <a:gd name="connsiteX10" fmla="*/ 595312 w 726281"/>
              <a:gd name="connsiteY10" fmla="*/ 192882 h 640557"/>
              <a:gd name="connsiteX11" fmla="*/ 535781 w 726281"/>
              <a:gd name="connsiteY11" fmla="*/ 180975 h 640557"/>
              <a:gd name="connsiteX12" fmla="*/ 300037 w 726281"/>
              <a:gd name="connsiteY12" fmla="*/ 90488 h 640557"/>
              <a:gd name="connsiteX13" fmla="*/ 76200 w 726281"/>
              <a:gd name="connsiteY13" fmla="*/ 9525 h 640557"/>
              <a:gd name="connsiteX14" fmla="*/ 40481 w 726281"/>
              <a:gd name="connsiteY14" fmla="*/ 0 h 640557"/>
              <a:gd name="connsiteX15" fmla="*/ 9525 w 726281"/>
              <a:gd name="connsiteY15" fmla="*/ 7144 h 640557"/>
              <a:gd name="connsiteX16" fmla="*/ 0 w 726281"/>
              <a:gd name="connsiteY16" fmla="*/ 26194 h 640557"/>
              <a:gd name="connsiteX17" fmla="*/ 4762 w 726281"/>
              <a:gd name="connsiteY17" fmla="*/ 40482 h 640557"/>
              <a:gd name="connsiteX18" fmla="*/ 147637 w 726281"/>
              <a:gd name="connsiteY18" fmla="*/ 123825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6281" h="640557">
                <a:moveTo>
                  <a:pt x="147637" y="123825"/>
                </a:moveTo>
                <a:lnTo>
                  <a:pt x="342900" y="250032"/>
                </a:lnTo>
                <a:lnTo>
                  <a:pt x="469106" y="335757"/>
                </a:lnTo>
                <a:lnTo>
                  <a:pt x="521494" y="366713"/>
                </a:lnTo>
                <a:lnTo>
                  <a:pt x="561975" y="404813"/>
                </a:lnTo>
                <a:lnTo>
                  <a:pt x="604837" y="457200"/>
                </a:lnTo>
                <a:lnTo>
                  <a:pt x="688181" y="640557"/>
                </a:lnTo>
                <a:lnTo>
                  <a:pt x="726281" y="169069"/>
                </a:lnTo>
                <a:lnTo>
                  <a:pt x="666750" y="183357"/>
                </a:lnTo>
                <a:lnTo>
                  <a:pt x="633412" y="190500"/>
                </a:lnTo>
                <a:lnTo>
                  <a:pt x="595312" y="192882"/>
                </a:lnTo>
                <a:lnTo>
                  <a:pt x="535781" y="180975"/>
                </a:lnTo>
                <a:lnTo>
                  <a:pt x="300037" y="90488"/>
                </a:lnTo>
                <a:lnTo>
                  <a:pt x="76200" y="9525"/>
                </a:lnTo>
                <a:lnTo>
                  <a:pt x="40481" y="0"/>
                </a:lnTo>
                <a:lnTo>
                  <a:pt x="9525" y="7144"/>
                </a:lnTo>
                <a:lnTo>
                  <a:pt x="0" y="26194"/>
                </a:lnTo>
                <a:lnTo>
                  <a:pt x="4762" y="40482"/>
                </a:lnTo>
                <a:lnTo>
                  <a:pt x="147637" y="1238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161404B-4A92-4BA5-B126-F833C34AE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443038"/>
            <a:ext cx="4383404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46CC34B-1D80-4533-AF62-7C9080EC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250" y="1443038"/>
            <a:ext cx="4389500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8" grpId="0" animBg="1"/>
      <p:bldP spid="13" grpId="0" animBg="1"/>
      <p:bldP spid="8" grpId="0" animBg="1"/>
      <p:bldP spid="14" grpId="0" animBg="1"/>
      <p:bldP spid="19" grpId="0" animBg="1"/>
      <p:bldP spid="40" grpId="0" animBg="1"/>
      <p:bldP spid="4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E358A9-53E6-4AF7-8719-0A01BBD8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127560"/>
            <a:ext cx="4383404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382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A632AE-1834-450A-8357-59F3BFC9850C}"/>
              </a:ext>
            </a:extLst>
          </p:cNvPr>
          <p:cNvSpPr/>
          <p:nvPr/>
        </p:nvSpPr>
        <p:spPr>
          <a:xfrm>
            <a:off x="3838575" y="2652714"/>
            <a:ext cx="4362450" cy="642937"/>
          </a:xfrm>
          <a:custGeom>
            <a:avLst/>
            <a:gdLst>
              <a:gd name="connsiteX0" fmla="*/ 1576388 w 4362450"/>
              <a:gd name="connsiteY0" fmla="*/ 419100 h 642937"/>
              <a:gd name="connsiteX1" fmla="*/ 1233488 w 4362450"/>
              <a:gd name="connsiteY1" fmla="*/ 471487 h 642937"/>
              <a:gd name="connsiteX2" fmla="*/ 952500 w 4362450"/>
              <a:gd name="connsiteY2" fmla="*/ 519112 h 642937"/>
              <a:gd name="connsiteX3" fmla="*/ 681038 w 4362450"/>
              <a:gd name="connsiteY3" fmla="*/ 585787 h 642937"/>
              <a:gd name="connsiteX4" fmla="*/ 519113 w 4362450"/>
              <a:gd name="connsiteY4" fmla="*/ 628650 h 642937"/>
              <a:gd name="connsiteX5" fmla="*/ 471488 w 4362450"/>
              <a:gd name="connsiteY5" fmla="*/ 642937 h 642937"/>
              <a:gd name="connsiteX6" fmla="*/ 428625 w 4362450"/>
              <a:gd name="connsiteY6" fmla="*/ 642937 h 642937"/>
              <a:gd name="connsiteX7" fmla="*/ 314325 w 4362450"/>
              <a:gd name="connsiteY7" fmla="*/ 595312 h 642937"/>
              <a:gd name="connsiteX8" fmla="*/ 247650 w 4362450"/>
              <a:gd name="connsiteY8" fmla="*/ 547687 h 642937"/>
              <a:gd name="connsiteX9" fmla="*/ 171450 w 4362450"/>
              <a:gd name="connsiteY9" fmla="*/ 481012 h 642937"/>
              <a:gd name="connsiteX10" fmla="*/ 100013 w 4362450"/>
              <a:gd name="connsiteY10" fmla="*/ 395287 h 642937"/>
              <a:gd name="connsiteX11" fmla="*/ 42863 w 4362450"/>
              <a:gd name="connsiteY11" fmla="*/ 304800 h 642937"/>
              <a:gd name="connsiteX12" fmla="*/ 14288 w 4362450"/>
              <a:gd name="connsiteY12" fmla="*/ 257175 h 642937"/>
              <a:gd name="connsiteX13" fmla="*/ 0 w 4362450"/>
              <a:gd name="connsiteY13" fmla="*/ 233362 h 642937"/>
              <a:gd name="connsiteX14" fmla="*/ 4763 w 4362450"/>
              <a:gd name="connsiteY14" fmla="*/ 214312 h 642937"/>
              <a:gd name="connsiteX15" fmla="*/ 19050 w 4362450"/>
              <a:gd name="connsiteY15" fmla="*/ 204787 h 642937"/>
              <a:gd name="connsiteX16" fmla="*/ 71438 w 4362450"/>
              <a:gd name="connsiteY16" fmla="*/ 228600 h 642937"/>
              <a:gd name="connsiteX17" fmla="*/ 214313 w 4362450"/>
              <a:gd name="connsiteY17" fmla="*/ 290512 h 642937"/>
              <a:gd name="connsiteX18" fmla="*/ 347663 w 4362450"/>
              <a:gd name="connsiteY18" fmla="*/ 333375 h 642937"/>
              <a:gd name="connsiteX19" fmla="*/ 438150 w 4362450"/>
              <a:gd name="connsiteY19" fmla="*/ 357187 h 642937"/>
              <a:gd name="connsiteX20" fmla="*/ 500063 w 4362450"/>
              <a:gd name="connsiteY20" fmla="*/ 361950 h 642937"/>
              <a:gd name="connsiteX21" fmla="*/ 614363 w 4362450"/>
              <a:gd name="connsiteY21" fmla="*/ 347662 h 642937"/>
              <a:gd name="connsiteX22" fmla="*/ 1223963 w 4362450"/>
              <a:gd name="connsiteY22" fmla="*/ 261937 h 642937"/>
              <a:gd name="connsiteX23" fmla="*/ 1657350 w 4362450"/>
              <a:gd name="connsiteY23" fmla="*/ 214312 h 642937"/>
              <a:gd name="connsiteX24" fmla="*/ 2085975 w 4362450"/>
              <a:gd name="connsiteY24" fmla="*/ 171450 h 642937"/>
              <a:gd name="connsiteX25" fmla="*/ 2347913 w 4362450"/>
              <a:gd name="connsiteY25" fmla="*/ 147637 h 642937"/>
              <a:gd name="connsiteX26" fmla="*/ 2819400 w 4362450"/>
              <a:gd name="connsiteY26" fmla="*/ 123825 h 642937"/>
              <a:gd name="connsiteX27" fmla="*/ 3390900 w 4362450"/>
              <a:gd name="connsiteY27" fmla="*/ 85725 h 642937"/>
              <a:gd name="connsiteX28" fmla="*/ 3714750 w 4362450"/>
              <a:gd name="connsiteY28" fmla="*/ 66675 h 642937"/>
              <a:gd name="connsiteX29" fmla="*/ 3819525 w 4362450"/>
              <a:gd name="connsiteY29" fmla="*/ 42862 h 642937"/>
              <a:gd name="connsiteX30" fmla="*/ 3914775 w 4362450"/>
              <a:gd name="connsiteY30" fmla="*/ 4762 h 642937"/>
              <a:gd name="connsiteX31" fmla="*/ 3924300 w 4362450"/>
              <a:gd name="connsiteY31" fmla="*/ 0 h 642937"/>
              <a:gd name="connsiteX32" fmla="*/ 3948113 w 4362450"/>
              <a:gd name="connsiteY32" fmla="*/ 0 h 642937"/>
              <a:gd name="connsiteX33" fmla="*/ 4114800 w 4362450"/>
              <a:gd name="connsiteY33" fmla="*/ 42862 h 642937"/>
              <a:gd name="connsiteX34" fmla="*/ 4210050 w 4362450"/>
              <a:gd name="connsiteY34" fmla="*/ 80962 h 642937"/>
              <a:gd name="connsiteX35" fmla="*/ 4291013 w 4362450"/>
              <a:gd name="connsiteY35" fmla="*/ 138112 h 642937"/>
              <a:gd name="connsiteX36" fmla="*/ 4343400 w 4362450"/>
              <a:gd name="connsiteY36" fmla="*/ 190500 h 642937"/>
              <a:gd name="connsiteX37" fmla="*/ 4362450 w 4362450"/>
              <a:gd name="connsiteY37" fmla="*/ 233362 h 642937"/>
              <a:gd name="connsiteX38" fmla="*/ 4357688 w 4362450"/>
              <a:gd name="connsiteY38" fmla="*/ 276225 h 642937"/>
              <a:gd name="connsiteX39" fmla="*/ 4333875 w 4362450"/>
              <a:gd name="connsiteY39" fmla="*/ 300037 h 642937"/>
              <a:gd name="connsiteX40" fmla="*/ 4281488 w 4362450"/>
              <a:gd name="connsiteY40" fmla="*/ 323850 h 642937"/>
              <a:gd name="connsiteX41" fmla="*/ 4229100 w 4362450"/>
              <a:gd name="connsiteY41" fmla="*/ 328612 h 642937"/>
              <a:gd name="connsiteX42" fmla="*/ 3914775 w 4362450"/>
              <a:gd name="connsiteY42" fmla="*/ 300037 h 642937"/>
              <a:gd name="connsiteX43" fmla="*/ 3529013 w 4362450"/>
              <a:gd name="connsiteY43" fmla="*/ 290512 h 642937"/>
              <a:gd name="connsiteX44" fmla="*/ 2938463 w 4362450"/>
              <a:gd name="connsiteY44" fmla="*/ 300037 h 642937"/>
              <a:gd name="connsiteX45" fmla="*/ 2338388 w 4362450"/>
              <a:gd name="connsiteY45" fmla="*/ 338137 h 642937"/>
              <a:gd name="connsiteX46" fmla="*/ 2071688 w 4362450"/>
              <a:gd name="connsiteY46" fmla="*/ 361950 h 642937"/>
              <a:gd name="connsiteX47" fmla="*/ 1576388 w 4362450"/>
              <a:gd name="connsiteY47" fmla="*/ 419100 h 64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62450" h="642937">
                <a:moveTo>
                  <a:pt x="1576388" y="419100"/>
                </a:moveTo>
                <a:lnTo>
                  <a:pt x="1233488" y="471487"/>
                </a:lnTo>
                <a:lnTo>
                  <a:pt x="952500" y="519112"/>
                </a:lnTo>
                <a:lnTo>
                  <a:pt x="681038" y="585787"/>
                </a:lnTo>
                <a:lnTo>
                  <a:pt x="519113" y="628650"/>
                </a:lnTo>
                <a:lnTo>
                  <a:pt x="471488" y="642937"/>
                </a:lnTo>
                <a:lnTo>
                  <a:pt x="428625" y="642937"/>
                </a:lnTo>
                <a:lnTo>
                  <a:pt x="314325" y="595312"/>
                </a:lnTo>
                <a:lnTo>
                  <a:pt x="247650" y="547687"/>
                </a:lnTo>
                <a:lnTo>
                  <a:pt x="171450" y="481012"/>
                </a:lnTo>
                <a:lnTo>
                  <a:pt x="100013" y="395287"/>
                </a:lnTo>
                <a:lnTo>
                  <a:pt x="42863" y="304800"/>
                </a:lnTo>
                <a:lnTo>
                  <a:pt x="14288" y="257175"/>
                </a:lnTo>
                <a:lnTo>
                  <a:pt x="0" y="233362"/>
                </a:lnTo>
                <a:lnTo>
                  <a:pt x="4763" y="214312"/>
                </a:lnTo>
                <a:lnTo>
                  <a:pt x="19050" y="204787"/>
                </a:lnTo>
                <a:lnTo>
                  <a:pt x="71438" y="228600"/>
                </a:lnTo>
                <a:lnTo>
                  <a:pt x="214313" y="290512"/>
                </a:lnTo>
                <a:lnTo>
                  <a:pt x="347663" y="333375"/>
                </a:lnTo>
                <a:lnTo>
                  <a:pt x="438150" y="357187"/>
                </a:lnTo>
                <a:lnTo>
                  <a:pt x="500063" y="361950"/>
                </a:lnTo>
                <a:lnTo>
                  <a:pt x="614363" y="347662"/>
                </a:lnTo>
                <a:lnTo>
                  <a:pt x="1223963" y="261937"/>
                </a:lnTo>
                <a:lnTo>
                  <a:pt x="1657350" y="214312"/>
                </a:lnTo>
                <a:lnTo>
                  <a:pt x="2085975" y="171450"/>
                </a:lnTo>
                <a:lnTo>
                  <a:pt x="2347913" y="147637"/>
                </a:lnTo>
                <a:lnTo>
                  <a:pt x="2819400" y="123825"/>
                </a:lnTo>
                <a:lnTo>
                  <a:pt x="3390900" y="85725"/>
                </a:lnTo>
                <a:lnTo>
                  <a:pt x="3714750" y="66675"/>
                </a:lnTo>
                <a:lnTo>
                  <a:pt x="3819525" y="42862"/>
                </a:lnTo>
                <a:lnTo>
                  <a:pt x="3914775" y="4762"/>
                </a:lnTo>
                <a:lnTo>
                  <a:pt x="3924300" y="0"/>
                </a:lnTo>
                <a:lnTo>
                  <a:pt x="3948113" y="0"/>
                </a:lnTo>
                <a:lnTo>
                  <a:pt x="4114800" y="42862"/>
                </a:lnTo>
                <a:lnTo>
                  <a:pt x="4210050" y="80962"/>
                </a:lnTo>
                <a:lnTo>
                  <a:pt x="4291013" y="138112"/>
                </a:lnTo>
                <a:lnTo>
                  <a:pt x="4343400" y="190500"/>
                </a:lnTo>
                <a:lnTo>
                  <a:pt x="4362450" y="233362"/>
                </a:lnTo>
                <a:lnTo>
                  <a:pt x="4357688" y="276225"/>
                </a:lnTo>
                <a:lnTo>
                  <a:pt x="4333875" y="300037"/>
                </a:lnTo>
                <a:lnTo>
                  <a:pt x="4281488" y="323850"/>
                </a:lnTo>
                <a:lnTo>
                  <a:pt x="4229100" y="328612"/>
                </a:lnTo>
                <a:lnTo>
                  <a:pt x="3914775" y="300037"/>
                </a:lnTo>
                <a:lnTo>
                  <a:pt x="3529013" y="290512"/>
                </a:lnTo>
                <a:lnTo>
                  <a:pt x="2938463" y="300037"/>
                </a:lnTo>
                <a:lnTo>
                  <a:pt x="2338388" y="338137"/>
                </a:lnTo>
                <a:lnTo>
                  <a:pt x="2071688" y="361950"/>
                </a:lnTo>
                <a:lnTo>
                  <a:pt x="1576388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4F75B14-DDE5-4348-A2D4-320B61714614}"/>
              </a:ext>
            </a:extLst>
          </p:cNvPr>
          <p:cNvSpPr/>
          <p:nvPr/>
        </p:nvSpPr>
        <p:spPr>
          <a:xfrm>
            <a:off x="4610101" y="4071939"/>
            <a:ext cx="652463" cy="1798637"/>
          </a:xfrm>
          <a:custGeom>
            <a:avLst/>
            <a:gdLst>
              <a:gd name="connsiteX0" fmla="*/ 363720 w 652657"/>
              <a:gd name="connsiteY0" fmla="*/ 1308714 h 1798207"/>
              <a:gd name="connsiteX1" fmla="*/ 336526 w 652657"/>
              <a:gd name="connsiteY1" fmla="*/ 1148949 h 1798207"/>
              <a:gd name="connsiteX2" fmla="*/ 285537 w 652657"/>
              <a:gd name="connsiteY2" fmla="*/ 829419 h 1798207"/>
              <a:gd name="connsiteX3" fmla="*/ 217552 w 652657"/>
              <a:gd name="connsiteY3" fmla="*/ 516687 h 1798207"/>
              <a:gd name="connsiteX4" fmla="*/ 173362 w 652657"/>
              <a:gd name="connsiteY4" fmla="*/ 336527 h 1798207"/>
              <a:gd name="connsiteX5" fmla="*/ 152966 w 652657"/>
              <a:gd name="connsiteY5" fmla="*/ 261743 h 1798207"/>
              <a:gd name="connsiteX6" fmla="*/ 118974 w 652657"/>
              <a:gd name="connsiteY6" fmla="*/ 197157 h 1798207"/>
              <a:gd name="connsiteX7" fmla="*/ 16996 w 652657"/>
              <a:gd name="connsiteY7" fmla="*/ 61187 h 1798207"/>
              <a:gd name="connsiteX8" fmla="*/ 0 w 652657"/>
              <a:gd name="connsiteY8" fmla="*/ 37392 h 1798207"/>
              <a:gd name="connsiteX9" fmla="*/ 3399 w 652657"/>
              <a:gd name="connsiteY9" fmla="*/ 10198 h 1798207"/>
              <a:gd name="connsiteX10" fmla="*/ 27194 w 652657"/>
              <a:gd name="connsiteY10" fmla="*/ 0 h 1798207"/>
              <a:gd name="connsiteX11" fmla="*/ 64586 w 652657"/>
              <a:gd name="connsiteY11" fmla="*/ 0 h 1798207"/>
              <a:gd name="connsiteX12" fmla="*/ 149567 w 652657"/>
              <a:gd name="connsiteY12" fmla="*/ 27194 h 1798207"/>
              <a:gd name="connsiteX13" fmla="*/ 288936 w 652657"/>
              <a:gd name="connsiteY13" fmla="*/ 91780 h 1798207"/>
              <a:gd name="connsiteX14" fmla="*/ 367119 w 652657"/>
              <a:gd name="connsiteY14" fmla="*/ 146168 h 1798207"/>
              <a:gd name="connsiteX15" fmla="*/ 428306 w 652657"/>
              <a:gd name="connsiteY15" fmla="*/ 322930 h 1798207"/>
              <a:gd name="connsiteX16" fmla="*/ 516687 w 652657"/>
              <a:gd name="connsiteY16" fmla="*/ 866811 h 1798207"/>
              <a:gd name="connsiteX17" fmla="*/ 571075 w 652657"/>
              <a:gd name="connsiteY17" fmla="*/ 1199938 h 1798207"/>
              <a:gd name="connsiteX18" fmla="*/ 608467 w 652657"/>
              <a:gd name="connsiteY18" fmla="*/ 1424289 h 1798207"/>
              <a:gd name="connsiteX19" fmla="*/ 652657 w 652657"/>
              <a:gd name="connsiteY19" fmla="*/ 1652039 h 1798207"/>
              <a:gd name="connsiteX20" fmla="*/ 628862 w 652657"/>
              <a:gd name="connsiteY20" fmla="*/ 1760815 h 1798207"/>
              <a:gd name="connsiteX21" fmla="*/ 611866 w 652657"/>
              <a:gd name="connsiteY21" fmla="*/ 1791408 h 1798207"/>
              <a:gd name="connsiteX22" fmla="*/ 588071 w 652657"/>
              <a:gd name="connsiteY22" fmla="*/ 1798207 h 1798207"/>
              <a:gd name="connsiteX23" fmla="*/ 547280 w 652657"/>
              <a:gd name="connsiteY23" fmla="*/ 1784610 h 1798207"/>
              <a:gd name="connsiteX24" fmla="*/ 496291 w 652657"/>
              <a:gd name="connsiteY24" fmla="*/ 1730222 h 1798207"/>
              <a:gd name="connsiteX25" fmla="*/ 452101 w 652657"/>
              <a:gd name="connsiteY25" fmla="*/ 1652039 h 1798207"/>
              <a:gd name="connsiteX26" fmla="*/ 411310 w 652657"/>
              <a:gd name="connsiteY26" fmla="*/ 1556860 h 1798207"/>
              <a:gd name="connsiteX27" fmla="*/ 384116 w 652657"/>
              <a:gd name="connsiteY27" fmla="*/ 1502472 h 1798207"/>
              <a:gd name="connsiteX28" fmla="*/ 363720 w 652657"/>
              <a:gd name="connsiteY28" fmla="*/ 1308714 h 17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2657" h="1798207">
                <a:moveTo>
                  <a:pt x="363720" y="1308714"/>
                </a:moveTo>
                <a:lnTo>
                  <a:pt x="336526" y="1148949"/>
                </a:lnTo>
                <a:lnTo>
                  <a:pt x="285537" y="829419"/>
                </a:lnTo>
                <a:lnTo>
                  <a:pt x="217552" y="516687"/>
                </a:lnTo>
                <a:lnTo>
                  <a:pt x="173362" y="336527"/>
                </a:lnTo>
                <a:lnTo>
                  <a:pt x="152966" y="261743"/>
                </a:lnTo>
                <a:lnTo>
                  <a:pt x="118974" y="197157"/>
                </a:lnTo>
                <a:lnTo>
                  <a:pt x="16996" y="61187"/>
                </a:lnTo>
                <a:lnTo>
                  <a:pt x="0" y="37392"/>
                </a:lnTo>
                <a:lnTo>
                  <a:pt x="3399" y="10198"/>
                </a:lnTo>
                <a:lnTo>
                  <a:pt x="27194" y="0"/>
                </a:lnTo>
                <a:lnTo>
                  <a:pt x="64586" y="0"/>
                </a:lnTo>
                <a:lnTo>
                  <a:pt x="149567" y="27194"/>
                </a:lnTo>
                <a:lnTo>
                  <a:pt x="288936" y="91780"/>
                </a:lnTo>
                <a:lnTo>
                  <a:pt x="367119" y="146168"/>
                </a:lnTo>
                <a:lnTo>
                  <a:pt x="428306" y="322930"/>
                </a:lnTo>
                <a:lnTo>
                  <a:pt x="516687" y="866811"/>
                </a:lnTo>
                <a:lnTo>
                  <a:pt x="571075" y="1199938"/>
                </a:lnTo>
                <a:lnTo>
                  <a:pt x="608467" y="1424289"/>
                </a:lnTo>
                <a:lnTo>
                  <a:pt x="652657" y="1652039"/>
                </a:lnTo>
                <a:lnTo>
                  <a:pt x="628862" y="1760815"/>
                </a:lnTo>
                <a:lnTo>
                  <a:pt x="611866" y="1791408"/>
                </a:lnTo>
                <a:lnTo>
                  <a:pt x="588071" y="1798207"/>
                </a:lnTo>
                <a:lnTo>
                  <a:pt x="547280" y="1784610"/>
                </a:lnTo>
                <a:lnTo>
                  <a:pt x="496291" y="1730222"/>
                </a:lnTo>
                <a:lnTo>
                  <a:pt x="452101" y="1652039"/>
                </a:lnTo>
                <a:lnTo>
                  <a:pt x="411310" y="1556860"/>
                </a:lnTo>
                <a:lnTo>
                  <a:pt x="384116" y="1502472"/>
                </a:lnTo>
                <a:lnTo>
                  <a:pt x="363720" y="130871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C19F326-F75E-4221-B329-954C47062063}"/>
              </a:ext>
            </a:extLst>
          </p:cNvPr>
          <p:cNvSpPr/>
          <p:nvPr/>
        </p:nvSpPr>
        <p:spPr>
          <a:xfrm>
            <a:off x="5710239" y="1438275"/>
            <a:ext cx="560387" cy="2763838"/>
          </a:xfrm>
          <a:custGeom>
            <a:avLst/>
            <a:gdLst>
              <a:gd name="connsiteX0" fmla="*/ 216708 w 560269"/>
              <a:gd name="connsiteY0" fmla="*/ 1220962 h 2764343"/>
              <a:gd name="connsiteX1" fmla="*/ 221994 w 560269"/>
              <a:gd name="connsiteY1" fmla="*/ 1041254 h 2764343"/>
              <a:gd name="connsiteX2" fmla="*/ 216708 w 560269"/>
              <a:gd name="connsiteY2" fmla="*/ 882687 h 2764343"/>
              <a:gd name="connsiteX3" fmla="*/ 206137 w 560269"/>
              <a:gd name="connsiteY3" fmla="*/ 586696 h 2764343"/>
              <a:gd name="connsiteX4" fmla="*/ 200851 w 560269"/>
              <a:gd name="connsiteY4" fmla="*/ 322419 h 2764343"/>
              <a:gd name="connsiteX5" fmla="*/ 184995 w 560269"/>
              <a:gd name="connsiteY5" fmla="*/ 264278 h 2764343"/>
              <a:gd name="connsiteX6" fmla="*/ 147996 w 560269"/>
              <a:gd name="connsiteY6" fmla="*/ 195566 h 2764343"/>
              <a:gd name="connsiteX7" fmla="*/ 89855 w 560269"/>
              <a:gd name="connsiteY7" fmla="*/ 142710 h 2764343"/>
              <a:gd name="connsiteX8" fmla="*/ 15857 w 560269"/>
              <a:gd name="connsiteY8" fmla="*/ 100426 h 2764343"/>
              <a:gd name="connsiteX9" fmla="*/ 0 w 560269"/>
              <a:gd name="connsiteY9" fmla="*/ 73998 h 2764343"/>
              <a:gd name="connsiteX10" fmla="*/ 0 w 560269"/>
              <a:gd name="connsiteY10" fmla="*/ 42285 h 2764343"/>
              <a:gd name="connsiteX11" fmla="*/ 21143 w 560269"/>
              <a:gd name="connsiteY11" fmla="*/ 15857 h 2764343"/>
              <a:gd name="connsiteX12" fmla="*/ 105711 w 560269"/>
              <a:gd name="connsiteY12" fmla="*/ 0 h 2764343"/>
              <a:gd name="connsiteX13" fmla="*/ 200851 w 560269"/>
              <a:gd name="connsiteY13" fmla="*/ 5286 h 2764343"/>
              <a:gd name="connsiteX14" fmla="*/ 327704 w 560269"/>
              <a:gd name="connsiteY14" fmla="*/ 42285 h 2764343"/>
              <a:gd name="connsiteX15" fmla="*/ 449272 w 560269"/>
              <a:gd name="connsiteY15" fmla="*/ 121568 h 2764343"/>
              <a:gd name="connsiteX16" fmla="*/ 502128 w 560269"/>
              <a:gd name="connsiteY16" fmla="*/ 174423 h 2764343"/>
              <a:gd name="connsiteX17" fmla="*/ 554983 w 560269"/>
              <a:gd name="connsiteY17" fmla="*/ 243136 h 2764343"/>
              <a:gd name="connsiteX18" fmla="*/ 560269 w 560269"/>
              <a:gd name="connsiteY18" fmla="*/ 301277 h 2764343"/>
              <a:gd name="connsiteX19" fmla="*/ 549698 w 560269"/>
              <a:gd name="connsiteY19" fmla="*/ 369989 h 2764343"/>
              <a:gd name="connsiteX20" fmla="*/ 523270 w 560269"/>
              <a:gd name="connsiteY20" fmla="*/ 406988 h 2764343"/>
              <a:gd name="connsiteX21" fmla="*/ 491557 w 560269"/>
              <a:gd name="connsiteY21" fmla="*/ 454558 h 2764343"/>
              <a:gd name="connsiteX22" fmla="*/ 465129 w 560269"/>
              <a:gd name="connsiteY22" fmla="*/ 591982 h 2764343"/>
              <a:gd name="connsiteX23" fmla="*/ 470414 w 560269"/>
              <a:gd name="connsiteY23" fmla="*/ 856259 h 2764343"/>
              <a:gd name="connsiteX24" fmla="*/ 465129 w 560269"/>
              <a:gd name="connsiteY24" fmla="*/ 1363672 h 2764343"/>
              <a:gd name="connsiteX25" fmla="*/ 470414 w 560269"/>
              <a:gd name="connsiteY25" fmla="*/ 1617378 h 2764343"/>
              <a:gd name="connsiteX26" fmla="*/ 465129 w 560269"/>
              <a:gd name="connsiteY26" fmla="*/ 1881656 h 2764343"/>
              <a:gd name="connsiteX27" fmla="*/ 465129 w 560269"/>
              <a:gd name="connsiteY27" fmla="*/ 2235788 h 2764343"/>
              <a:gd name="connsiteX28" fmla="*/ 475700 w 560269"/>
              <a:gd name="connsiteY28" fmla="*/ 2685059 h 2764343"/>
              <a:gd name="connsiteX29" fmla="*/ 221994 w 560269"/>
              <a:gd name="connsiteY29" fmla="*/ 2764343 h 2764343"/>
              <a:gd name="connsiteX30" fmla="*/ 221994 w 560269"/>
              <a:gd name="connsiteY30" fmla="*/ 2383783 h 2764343"/>
              <a:gd name="connsiteX31" fmla="*/ 221994 w 560269"/>
              <a:gd name="connsiteY31" fmla="*/ 1918655 h 2764343"/>
              <a:gd name="connsiteX32" fmla="*/ 221994 w 560269"/>
              <a:gd name="connsiteY32" fmla="*/ 1564523 h 2764343"/>
              <a:gd name="connsiteX33" fmla="*/ 216708 w 560269"/>
              <a:gd name="connsiteY33" fmla="*/ 1358386 h 2764343"/>
              <a:gd name="connsiteX34" fmla="*/ 216708 w 560269"/>
              <a:gd name="connsiteY34" fmla="*/ 1220962 h 27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0269" h="2764343">
                <a:moveTo>
                  <a:pt x="216708" y="1220962"/>
                </a:moveTo>
                <a:lnTo>
                  <a:pt x="221994" y="1041254"/>
                </a:lnTo>
                <a:lnTo>
                  <a:pt x="216708" y="882687"/>
                </a:lnTo>
                <a:lnTo>
                  <a:pt x="206137" y="586696"/>
                </a:lnTo>
                <a:lnTo>
                  <a:pt x="200851" y="322419"/>
                </a:lnTo>
                <a:lnTo>
                  <a:pt x="184995" y="264278"/>
                </a:lnTo>
                <a:lnTo>
                  <a:pt x="147996" y="195566"/>
                </a:lnTo>
                <a:lnTo>
                  <a:pt x="89855" y="142710"/>
                </a:lnTo>
                <a:lnTo>
                  <a:pt x="15857" y="100426"/>
                </a:lnTo>
                <a:lnTo>
                  <a:pt x="0" y="73998"/>
                </a:lnTo>
                <a:lnTo>
                  <a:pt x="0" y="42285"/>
                </a:lnTo>
                <a:lnTo>
                  <a:pt x="21143" y="15857"/>
                </a:lnTo>
                <a:lnTo>
                  <a:pt x="105711" y="0"/>
                </a:lnTo>
                <a:lnTo>
                  <a:pt x="200851" y="5286"/>
                </a:lnTo>
                <a:lnTo>
                  <a:pt x="327704" y="42285"/>
                </a:lnTo>
                <a:lnTo>
                  <a:pt x="449272" y="121568"/>
                </a:lnTo>
                <a:lnTo>
                  <a:pt x="502128" y="174423"/>
                </a:lnTo>
                <a:lnTo>
                  <a:pt x="554983" y="243136"/>
                </a:lnTo>
                <a:lnTo>
                  <a:pt x="560269" y="301277"/>
                </a:lnTo>
                <a:lnTo>
                  <a:pt x="549698" y="369989"/>
                </a:lnTo>
                <a:lnTo>
                  <a:pt x="523270" y="406988"/>
                </a:lnTo>
                <a:lnTo>
                  <a:pt x="491557" y="454558"/>
                </a:lnTo>
                <a:lnTo>
                  <a:pt x="465129" y="591982"/>
                </a:lnTo>
                <a:lnTo>
                  <a:pt x="470414" y="856259"/>
                </a:lnTo>
                <a:cubicBezTo>
                  <a:pt x="468652" y="1025397"/>
                  <a:pt x="466891" y="1194534"/>
                  <a:pt x="465129" y="1363672"/>
                </a:cubicBezTo>
                <a:lnTo>
                  <a:pt x="470414" y="1617378"/>
                </a:lnTo>
                <a:lnTo>
                  <a:pt x="465129" y="1881656"/>
                </a:lnTo>
                <a:lnTo>
                  <a:pt x="465129" y="2235788"/>
                </a:lnTo>
                <a:lnTo>
                  <a:pt x="475700" y="2685059"/>
                </a:lnTo>
                <a:lnTo>
                  <a:pt x="221994" y="2764343"/>
                </a:lnTo>
                <a:lnTo>
                  <a:pt x="221994" y="2383783"/>
                </a:lnTo>
                <a:lnTo>
                  <a:pt x="221994" y="1918655"/>
                </a:lnTo>
                <a:lnTo>
                  <a:pt x="221994" y="1564523"/>
                </a:lnTo>
                <a:lnTo>
                  <a:pt x="216708" y="1358386"/>
                </a:lnTo>
                <a:lnTo>
                  <a:pt x="216708" y="12209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1FF07EA-ED7E-4D05-BD6F-470A1BABDCF6}"/>
              </a:ext>
            </a:extLst>
          </p:cNvPr>
          <p:cNvSpPr/>
          <p:nvPr/>
        </p:nvSpPr>
        <p:spPr>
          <a:xfrm>
            <a:off x="4867276" y="3968750"/>
            <a:ext cx="2740025" cy="1811338"/>
          </a:xfrm>
          <a:custGeom>
            <a:avLst/>
            <a:gdLst>
              <a:gd name="connsiteX0" fmla="*/ 586063 w 2739669"/>
              <a:gd name="connsiteY0" fmla="*/ 374233 h 1811148"/>
              <a:gd name="connsiteX1" fmla="*/ 398946 w 2739669"/>
              <a:gd name="connsiteY1" fmla="*/ 388355 h 1811148"/>
              <a:gd name="connsiteX2" fmla="*/ 151811 w 2739669"/>
              <a:gd name="connsiteY2" fmla="*/ 423660 h 1811148"/>
              <a:gd name="connsiteX3" fmla="*/ 0 w 2739669"/>
              <a:gd name="connsiteY3" fmla="*/ 229483 h 1811148"/>
              <a:gd name="connsiteX4" fmla="*/ 141220 w 2739669"/>
              <a:gd name="connsiteY4" fmla="*/ 240074 h 1811148"/>
              <a:gd name="connsiteX5" fmla="*/ 518983 w 2739669"/>
              <a:gd name="connsiteY5" fmla="*/ 201239 h 1811148"/>
              <a:gd name="connsiteX6" fmla="*/ 910869 w 2739669"/>
              <a:gd name="connsiteY6" fmla="*/ 151812 h 1811148"/>
              <a:gd name="connsiteX7" fmla="*/ 1073272 w 2739669"/>
              <a:gd name="connsiteY7" fmla="*/ 127098 h 1811148"/>
              <a:gd name="connsiteX8" fmla="*/ 1334529 w 2739669"/>
              <a:gd name="connsiteY8" fmla="*/ 102385 h 1811148"/>
              <a:gd name="connsiteX9" fmla="*/ 1705232 w 2739669"/>
              <a:gd name="connsiteY9" fmla="*/ 74141 h 1811148"/>
              <a:gd name="connsiteX10" fmla="*/ 2082996 w 2739669"/>
              <a:gd name="connsiteY10" fmla="*/ 35305 h 1811148"/>
              <a:gd name="connsiteX11" fmla="*/ 2245399 w 2739669"/>
              <a:gd name="connsiteY11" fmla="*/ 17653 h 1811148"/>
              <a:gd name="connsiteX12" fmla="*/ 2280704 w 2739669"/>
              <a:gd name="connsiteY12" fmla="*/ 3531 h 1811148"/>
              <a:gd name="connsiteX13" fmla="*/ 2330131 w 2739669"/>
              <a:gd name="connsiteY13" fmla="*/ 0 h 1811148"/>
              <a:gd name="connsiteX14" fmla="*/ 2400741 w 2739669"/>
              <a:gd name="connsiteY14" fmla="*/ 21183 h 1811148"/>
              <a:gd name="connsiteX15" fmla="*/ 2570205 w 2739669"/>
              <a:gd name="connsiteY15" fmla="*/ 120037 h 1811148"/>
              <a:gd name="connsiteX16" fmla="*/ 2690242 w 2739669"/>
              <a:gd name="connsiteY16" fmla="*/ 229483 h 1811148"/>
              <a:gd name="connsiteX17" fmla="*/ 2729078 w 2739669"/>
              <a:gd name="connsiteY17" fmla="*/ 285971 h 1811148"/>
              <a:gd name="connsiteX18" fmla="*/ 2739669 w 2739669"/>
              <a:gd name="connsiteY18" fmla="*/ 338928 h 1811148"/>
              <a:gd name="connsiteX19" fmla="*/ 2732608 w 2739669"/>
              <a:gd name="connsiteY19" fmla="*/ 377764 h 1811148"/>
              <a:gd name="connsiteX20" fmla="*/ 2697303 w 2739669"/>
              <a:gd name="connsiteY20" fmla="*/ 420130 h 1811148"/>
              <a:gd name="connsiteX21" fmla="*/ 2679651 w 2739669"/>
              <a:gd name="connsiteY21" fmla="*/ 476618 h 1811148"/>
              <a:gd name="connsiteX22" fmla="*/ 2573735 w 2739669"/>
              <a:gd name="connsiteY22" fmla="*/ 868504 h 1811148"/>
              <a:gd name="connsiteX23" fmla="*/ 2474881 w 2739669"/>
              <a:gd name="connsiteY23" fmla="*/ 1256859 h 1811148"/>
              <a:gd name="connsiteX24" fmla="*/ 2411332 w 2739669"/>
              <a:gd name="connsiteY24" fmla="*/ 1525177 h 1811148"/>
              <a:gd name="connsiteX25" fmla="*/ 2372497 w 2739669"/>
              <a:gd name="connsiteY25" fmla="*/ 1652275 h 1811148"/>
              <a:gd name="connsiteX26" fmla="*/ 2316009 w 2739669"/>
              <a:gd name="connsiteY26" fmla="*/ 1744068 h 1811148"/>
              <a:gd name="connsiteX27" fmla="*/ 2263051 w 2739669"/>
              <a:gd name="connsiteY27" fmla="*/ 1789965 h 1811148"/>
              <a:gd name="connsiteX28" fmla="*/ 2234807 w 2739669"/>
              <a:gd name="connsiteY28" fmla="*/ 1807617 h 1811148"/>
              <a:gd name="connsiteX29" fmla="*/ 2195972 w 2739669"/>
              <a:gd name="connsiteY29" fmla="*/ 1811148 h 1811148"/>
              <a:gd name="connsiteX30" fmla="*/ 2150075 w 2739669"/>
              <a:gd name="connsiteY30" fmla="*/ 1797026 h 1811148"/>
              <a:gd name="connsiteX31" fmla="*/ 2125362 w 2739669"/>
              <a:gd name="connsiteY31" fmla="*/ 1758190 h 1811148"/>
              <a:gd name="connsiteX32" fmla="*/ 2118301 w 2739669"/>
              <a:gd name="connsiteY32" fmla="*/ 1655806 h 1811148"/>
              <a:gd name="connsiteX33" fmla="*/ 2160667 w 2739669"/>
              <a:gd name="connsiteY33" fmla="*/ 1458097 h 1811148"/>
              <a:gd name="connsiteX34" fmla="*/ 2192441 w 2739669"/>
              <a:gd name="connsiteY34" fmla="*/ 1235676 h 1811148"/>
              <a:gd name="connsiteX35" fmla="*/ 2248929 w 2739669"/>
              <a:gd name="connsiteY35" fmla="*/ 872034 h 1811148"/>
              <a:gd name="connsiteX36" fmla="*/ 2308948 w 2739669"/>
              <a:gd name="connsiteY36" fmla="*/ 536636 h 1811148"/>
              <a:gd name="connsiteX37" fmla="*/ 2337192 w 2739669"/>
              <a:gd name="connsiteY37" fmla="*/ 356581 h 1811148"/>
              <a:gd name="connsiteX38" fmla="*/ 2340722 w 2739669"/>
              <a:gd name="connsiteY38" fmla="*/ 321276 h 1811148"/>
              <a:gd name="connsiteX39" fmla="*/ 2330131 w 2739669"/>
              <a:gd name="connsiteY39" fmla="*/ 293032 h 1811148"/>
              <a:gd name="connsiteX40" fmla="*/ 2301887 w 2739669"/>
              <a:gd name="connsiteY40" fmla="*/ 271849 h 1811148"/>
              <a:gd name="connsiteX41" fmla="*/ 2245399 w 2739669"/>
              <a:gd name="connsiteY41" fmla="*/ 257727 h 1811148"/>
              <a:gd name="connsiteX42" fmla="*/ 2086526 w 2739669"/>
              <a:gd name="connsiteY42" fmla="*/ 261257 h 1811148"/>
              <a:gd name="connsiteX43" fmla="*/ 1588725 w 2739669"/>
              <a:gd name="connsiteY43" fmla="*/ 278910 h 1811148"/>
              <a:gd name="connsiteX44" fmla="*/ 1391017 w 2739669"/>
              <a:gd name="connsiteY44" fmla="*/ 293032 h 1811148"/>
              <a:gd name="connsiteX45" fmla="*/ 1009723 w 2739669"/>
              <a:gd name="connsiteY45" fmla="*/ 324806 h 1811148"/>
              <a:gd name="connsiteX46" fmla="*/ 586063 w 2739669"/>
              <a:gd name="connsiteY46" fmla="*/ 374233 h 18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739669" h="1811148">
                <a:moveTo>
                  <a:pt x="586063" y="374233"/>
                </a:moveTo>
                <a:lnTo>
                  <a:pt x="398946" y="388355"/>
                </a:lnTo>
                <a:lnTo>
                  <a:pt x="151811" y="423660"/>
                </a:lnTo>
                <a:lnTo>
                  <a:pt x="0" y="229483"/>
                </a:lnTo>
                <a:lnTo>
                  <a:pt x="141220" y="240074"/>
                </a:lnTo>
                <a:lnTo>
                  <a:pt x="518983" y="201239"/>
                </a:lnTo>
                <a:lnTo>
                  <a:pt x="910869" y="151812"/>
                </a:lnTo>
                <a:lnTo>
                  <a:pt x="1073272" y="127098"/>
                </a:lnTo>
                <a:lnTo>
                  <a:pt x="1334529" y="102385"/>
                </a:lnTo>
                <a:lnTo>
                  <a:pt x="1705232" y="74141"/>
                </a:lnTo>
                <a:lnTo>
                  <a:pt x="2082996" y="35305"/>
                </a:lnTo>
                <a:lnTo>
                  <a:pt x="2245399" y="17653"/>
                </a:lnTo>
                <a:lnTo>
                  <a:pt x="2280704" y="3531"/>
                </a:lnTo>
                <a:lnTo>
                  <a:pt x="2330131" y="0"/>
                </a:lnTo>
                <a:lnTo>
                  <a:pt x="2400741" y="21183"/>
                </a:lnTo>
                <a:lnTo>
                  <a:pt x="2570205" y="120037"/>
                </a:lnTo>
                <a:lnTo>
                  <a:pt x="2690242" y="229483"/>
                </a:lnTo>
                <a:lnTo>
                  <a:pt x="2729078" y="285971"/>
                </a:lnTo>
                <a:lnTo>
                  <a:pt x="2739669" y="338928"/>
                </a:lnTo>
                <a:lnTo>
                  <a:pt x="2732608" y="377764"/>
                </a:lnTo>
                <a:lnTo>
                  <a:pt x="2697303" y="420130"/>
                </a:lnTo>
                <a:lnTo>
                  <a:pt x="2679651" y="476618"/>
                </a:lnTo>
                <a:lnTo>
                  <a:pt x="2573735" y="868504"/>
                </a:lnTo>
                <a:lnTo>
                  <a:pt x="2474881" y="1256859"/>
                </a:lnTo>
                <a:lnTo>
                  <a:pt x="2411332" y="1525177"/>
                </a:lnTo>
                <a:lnTo>
                  <a:pt x="2372497" y="1652275"/>
                </a:lnTo>
                <a:lnTo>
                  <a:pt x="2316009" y="1744068"/>
                </a:lnTo>
                <a:lnTo>
                  <a:pt x="2263051" y="1789965"/>
                </a:lnTo>
                <a:lnTo>
                  <a:pt x="2234807" y="1807617"/>
                </a:lnTo>
                <a:lnTo>
                  <a:pt x="2195972" y="1811148"/>
                </a:lnTo>
                <a:lnTo>
                  <a:pt x="2150075" y="1797026"/>
                </a:lnTo>
                <a:lnTo>
                  <a:pt x="2125362" y="1758190"/>
                </a:lnTo>
                <a:lnTo>
                  <a:pt x="2118301" y="1655806"/>
                </a:lnTo>
                <a:lnTo>
                  <a:pt x="2160667" y="1458097"/>
                </a:lnTo>
                <a:lnTo>
                  <a:pt x="2192441" y="1235676"/>
                </a:lnTo>
                <a:lnTo>
                  <a:pt x="2248929" y="872034"/>
                </a:lnTo>
                <a:lnTo>
                  <a:pt x="2308948" y="536636"/>
                </a:lnTo>
                <a:lnTo>
                  <a:pt x="2337192" y="356581"/>
                </a:lnTo>
                <a:lnTo>
                  <a:pt x="2340722" y="321276"/>
                </a:lnTo>
                <a:lnTo>
                  <a:pt x="2330131" y="293032"/>
                </a:lnTo>
                <a:lnTo>
                  <a:pt x="2301887" y="271849"/>
                </a:lnTo>
                <a:lnTo>
                  <a:pt x="2245399" y="257727"/>
                </a:lnTo>
                <a:lnTo>
                  <a:pt x="2086526" y="261257"/>
                </a:lnTo>
                <a:lnTo>
                  <a:pt x="1588725" y="278910"/>
                </a:lnTo>
                <a:lnTo>
                  <a:pt x="1391017" y="293032"/>
                </a:lnTo>
                <a:lnTo>
                  <a:pt x="1009723" y="324806"/>
                </a:lnTo>
                <a:lnTo>
                  <a:pt x="586063" y="37423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4E8422E-13B3-4132-AB9E-306C5AA0EB97}"/>
              </a:ext>
            </a:extLst>
          </p:cNvPr>
          <p:cNvSpPr/>
          <p:nvPr/>
        </p:nvSpPr>
        <p:spPr>
          <a:xfrm>
            <a:off x="5083175" y="5368925"/>
            <a:ext cx="2057400" cy="361950"/>
          </a:xfrm>
          <a:custGeom>
            <a:avLst/>
            <a:gdLst>
              <a:gd name="connsiteX0" fmla="*/ 555625 w 2057400"/>
              <a:gd name="connsiteY0" fmla="*/ 279400 h 361950"/>
              <a:gd name="connsiteX1" fmla="*/ 161925 w 2057400"/>
              <a:gd name="connsiteY1" fmla="*/ 361950 h 361950"/>
              <a:gd name="connsiteX2" fmla="*/ 0 w 2057400"/>
              <a:gd name="connsiteY2" fmla="*/ 127000 h 361950"/>
              <a:gd name="connsiteX3" fmla="*/ 155575 w 2057400"/>
              <a:gd name="connsiteY3" fmla="*/ 133350 h 361950"/>
              <a:gd name="connsiteX4" fmla="*/ 488950 w 2057400"/>
              <a:gd name="connsiteY4" fmla="*/ 101600 h 361950"/>
              <a:gd name="connsiteX5" fmla="*/ 857250 w 2057400"/>
              <a:gd name="connsiteY5" fmla="*/ 66675 h 361950"/>
              <a:gd name="connsiteX6" fmla="*/ 1216025 w 2057400"/>
              <a:gd name="connsiteY6" fmla="*/ 34925 h 361950"/>
              <a:gd name="connsiteX7" fmla="*/ 1587500 w 2057400"/>
              <a:gd name="connsiteY7" fmla="*/ 9525 h 361950"/>
              <a:gd name="connsiteX8" fmla="*/ 1752600 w 2057400"/>
              <a:gd name="connsiteY8" fmla="*/ 0 h 361950"/>
              <a:gd name="connsiteX9" fmla="*/ 1793875 w 2057400"/>
              <a:gd name="connsiteY9" fmla="*/ 6350 h 361950"/>
              <a:gd name="connsiteX10" fmla="*/ 1958975 w 2057400"/>
              <a:gd name="connsiteY10" fmla="*/ 69850 h 361950"/>
              <a:gd name="connsiteX11" fmla="*/ 2057400 w 2057400"/>
              <a:gd name="connsiteY11" fmla="*/ 266700 h 361950"/>
              <a:gd name="connsiteX12" fmla="*/ 1882775 w 2057400"/>
              <a:gd name="connsiteY12" fmla="*/ 222250 h 361950"/>
              <a:gd name="connsiteX13" fmla="*/ 1793875 w 2057400"/>
              <a:gd name="connsiteY13" fmla="*/ 209550 h 361950"/>
              <a:gd name="connsiteX14" fmla="*/ 1520825 w 2057400"/>
              <a:gd name="connsiteY14" fmla="*/ 203200 h 361950"/>
              <a:gd name="connsiteX15" fmla="*/ 1041400 w 2057400"/>
              <a:gd name="connsiteY15" fmla="*/ 225425 h 361950"/>
              <a:gd name="connsiteX16" fmla="*/ 555625 w 2057400"/>
              <a:gd name="connsiteY16" fmla="*/ 27940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7400" h="361950">
                <a:moveTo>
                  <a:pt x="555625" y="279400"/>
                </a:moveTo>
                <a:lnTo>
                  <a:pt x="161925" y="361950"/>
                </a:lnTo>
                <a:lnTo>
                  <a:pt x="0" y="127000"/>
                </a:lnTo>
                <a:lnTo>
                  <a:pt x="155575" y="133350"/>
                </a:lnTo>
                <a:lnTo>
                  <a:pt x="488950" y="101600"/>
                </a:lnTo>
                <a:lnTo>
                  <a:pt x="857250" y="66675"/>
                </a:lnTo>
                <a:lnTo>
                  <a:pt x="1216025" y="34925"/>
                </a:lnTo>
                <a:lnTo>
                  <a:pt x="1587500" y="9525"/>
                </a:lnTo>
                <a:lnTo>
                  <a:pt x="1752600" y="0"/>
                </a:lnTo>
                <a:lnTo>
                  <a:pt x="1793875" y="6350"/>
                </a:lnTo>
                <a:lnTo>
                  <a:pt x="1958975" y="69850"/>
                </a:lnTo>
                <a:lnTo>
                  <a:pt x="2057400" y="266700"/>
                </a:lnTo>
                <a:lnTo>
                  <a:pt x="1882775" y="222250"/>
                </a:lnTo>
                <a:lnTo>
                  <a:pt x="1793875" y="209550"/>
                </a:lnTo>
                <a:lnTo>
                  <a:pt x="1520825" y="203200"/>
                </a:lnTo>
                <a:lnTo>
                  <a:pt x="1041400" y="225425"/>
                </a:lnTo>
                <a:lnTo>
                  <a:pt x="555625" y="279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BC868A-93EF-4E61-BD00-852C5889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438400"/>
            <a:ext cx="4359018" cy="4432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1437D93-0489-469E-96EE-52CED7E0A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602" y="1467707"/>
            <a:ext cx="4365114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  <p:bldP spid="1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BB87A88-9C8D-4A6C-9076-7035660A0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1" y="1212912"/>
            <a:ext cx="435901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470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007987F-B070-481F-8096-F9C60A0997E4}"/>
              </a:ext>
            </a:extLst>
          </p:cNvPr>
          <p:cNvSpPr/>
          <p:nvPr/>
        </p:nvSpPr>
        <p:spPr>
          <a:xfrm>
            <a:off x="4746625" y="2092326"/>
            <a:ext cx="2535238" cy="493713"/>
          </a:xfrm>
          <a:custGeom>
            <a:avLst/>
            <a:gdLst>
              <a:gd name="connsiteX0" fmla="*/ 900793 w 2536372"/>
              <a:gd name="connsiteY0" fmla="*/ 400050 h 492578"/>
              <a:gd name="connsiteX1" fmla="*/ 620486 w 2536372"/>
              <a:gd name="connsiteY1" fmla="*/ 432707 h 492578"/>
              <a:gd name="connsiteX2" fmla="*/ 571500 w 2536372"/>
              <a:gd name="connsiteY2" fmla="*/ 440871 h 492578"/>
              <a:gd name="connsiteX3" fmla="*/ 468086 w 2536372"/>
              <a:gd name="connsiteY3" fmla="*/ 476250 h 492578"/>
              <a:gd name="connsiteX4" fmla="*/ 427265 w 2536372"/>
              <a:gd name="connsiteY4" fmla="*/ 487135 h 492578"/>
              <a:gd name="connsiteX5" fmla="*/ 391886 w 2536372"/>
              <a:gd name="connsiteY5" fmla="*/ 492578 h 492578"/>
              <a:gd name="connsiteX6" fmla="*/ 364672 w 2536372"/>
              <a:gd name="connsiteY6" fmla="*/ 487135 h 492578"/>
              <a:gd name="connsiteX7" fmla="*/ 296636 w 2536372"/>
              <a:gd name="connsiteY7" fmla="*/ 446314 h 492578"/>
              <a:gd name="connsiteX8" fmla="*/ 95250 w 2536372"/>
              <a:gd name="connsiteY8" fmla="*/ 269421 h 492578"/>
              <a:gd name="connsiteX9" fmla="*/ 32658 w 2536372"/>
              <a:gd name="connsiteY9" fmla="*/ 201385 h 492578"/>
              <a:gd name="connsiteX10" fmla="*/ 5443 w 2536372"/>
              <a:gd name="connsiteY10" fmla="*/ 160564 h 492578"/>
              <a:gd name="connsiteX11" fmla="*/ 0 w 2536372"/>
              <a:gd name="connsiteY11" fmla="*/ 141514 h 492578"/>
              <a:gd name="connsiteX12" fmla="*/ 0 w 2536372"/>
              <a:gd name="connsiteY12" fmla="*/ 122464 h 492578"/>
              <a:gd name="connsiteX13" fmla="*/ 13608 w 2536372"/>
              <a:gd name="connsiteY13" fmla="*/ 108857 h 492578"/>
              <a:gd name="connsiteX14" fmla="*/ 32658 w 2536372"/>
              <a:gd name="connsiteY14" fmla="*/ 111578 h 492578"/>
              <a:gd name="connsiteX15" fmla="*/ 78922 w 2536372"/>
              <a:gd name="connsiteY15" fmla="*/ 130628 h 492578"/>
              <a:gd name="connsiteX16" fmla="*/ 146958 w 2536372"/>
              <a:gd name="connsiteY16" fmla="*/ 166007 h 492578"/>
              <a:gd name="connsiteX17" fmla="*/ 204108 w 2536372"/>
              <a:gd name="connsiteY17" fmla="*/ 190500 h 492578"/>
              <a:gd name="connsiteX18" fmla="*/ 288472 w 2536372"/>
              <a:gd name="connsiteY18" fmla="*/ 220435 h 492578"/>
              <a:gd name="connsiteX19" fmla="*/ 359229 w 2536372"/>
              <a:gd name="connsiteY19" fmla="*/ 239485 h 492578"/>
              <a:gd name="connsiteX20" fmla="*/ 429986 w 2536372"/>
              <a:gd name="connsiteY20" fmla="*/ 244928 h 492578"/>
              <a:gd name="connsiteX21" fmla="*/ 538843 w 2536372"/>
              <a:gd name="connsiteY21" fmla="*/ 244928 h 492578"/>
              <a:gd name="connsiteX22" fmla="*/ 835479 w 2536372"/>
              <a:gd name="connsiteY22" fmla="*/ 217714 h 492578"/>
              <a:gd name="connsiteX23" fmla="*/ 1159329 w 2536372"/>
              <a:gd name="connsiteY23" fmla="*/ 179614 h 492578"/>
              <a:gd name="connsiteX24" fmla="*/ 1439636 w 2536372"/>
              <a:gd name="connsiteY24" fmla="*/ 149678 h 492578"/>
              <a:gd name="connsiteX25" fmla="*/ 1676400 w 2536372"/>
              <a:gd name="connsiteY25" fmla="*/ 119742 h 492578"/>
              <a:gd name="connsiteX26" fmla="*/ 1850572 w 2536372"/>
              <a:gd name="connsiteY26" fmla="*/ 89807 h 492578"/>
              <a:gd name="connsiteX27" fmla="*/ 1970315 w 2536372"/>
              <a:gd name="connsiteY27" fmla="*/ 57150 h 492578"/>
              <a:gd name="connsiteX28" fmla="*/ 2092779 w 2536372"/>
              <a:gd name="connsiteY28" fmla="*/ 5442 h 492578"/>
              <a:gd name="connsiteX29" fmla="*/ 2122715 w 2536372"/>
              <a:gd name="connsiteY29" fmla="*/ 0 h 492578"/>
              <a:gd name="connsiteX30" fmla="*/ 2193472 w 2536372"/>
              <a:gd name="connsiteY30" fmla="*/ 16328 h 492578"/>
              <a:gd name="connsiteX31" fmla="*/ 2411186 w 2536372"/>
              <a:gd name="connsiteY31" fmla="*/ 84364 h 492578"/>
              <a:gd name="connsiteX32" fmla="*/ 2495550 w 2536372"/>
              <a:gd name="connsiteY32" fmla="*/ 119742 h 492578"/>
              <a:gd name="connsiteX33" fmla="*/ 2525486 w 2536372"/>
              <a:gd name="connsiteY33" fmla="*/ 146957 h 492578"/>
              <a:gd name="connsiteX34" fmla="*/ 2536372 w 2536372"/>
              <a:gd name="connsiteY34" fmla="*/ 182335 h 492578"/>
              <a:gd name="connsiteX35" fmla="*/ 2528208 w 2536372"/>
              <a:gd name="connsiteY35" fmla="*/ 212271 h 492578"/>
              <a:gd name="connsiteX36" fmla="*/ 2503715 w 2536372"/>
              <a:gd name="connsiteY36" fmla="*/ 236764 h 492578"/>
              <a:gd name="connsiteX37" fmla="*/ 2471058 w 2536372"/>
              <a:gd name="connsiteY37" fmla="*/ 247650 h 492578"/>
              <a:gd name="connsiteX38" fmla="*/ 2098222 w 2536372"/>
              <a:gd name="connsiteY38" fmla="*/ 283028 h 492578"/>
              <a:gd name="connsiteX39" fmla="*/ 1442358 w 2536372"/>
              <a:gd name="connsiteY39" fmla="*/ 351064 h 492578"/>
              <a:gd name="connsiteX40" fmla="*/ 1156608 w 2536372"/>
              <a:gd name="connsiteY40" fmla="*/ 378278 h 492578"/>
              <a:gd name="connsiteX41" fmla="*/ 900793 w 2536372"/>
              <a:gd name="connsiteY41" fmla="*/ 400050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36372" h="492578">
                <a:moveTo>
                  <a:pt x="900793" y="400050"/>
                </a:moveTo>
                <a:lnTo>
                  <a:pt x="620486" y="432707"/>
                </a:lnTo>
                <a:lnTo>
                  <a:pt x="571500" y="440871"/>
                </a:lnTo>
                <a:lnTo>
                  <a:pt x="468086" y="476250"/>
                </a:lnTo>
                <a:lnTo>
                  <a:pt x="427265" y="487135"/>
                </a:lnTo>
                <a:lnTo>
                  <a:pt x="391886" y="492578"/>
                </a:lnTo>
                <a:lnTo>
                  <a:pt x="364672" y="487135"/>
                </a:lnTo>
                <a:lnTo>
                  <a:pt x="296636" y="446314"/>
                </a:lnTo>
                <a:lnTo>
                  <a:pt x="95250" y="269421"/>
                </a:lnTo>
                <a:lnTo>
                  <a:pt x="32658" y="201385"/>
                </a:lnTo>
                <a:lnTo>
                  <a:pt x="5443" y="160564"/>
                </a:lnTo>
                <a:lnTo>
                  <a:pt x="0" y="141514"/>
                </a:lnTo>
                <a:lnTo>
                  <a:pt x="0" y="122464"/>
                </a:lnTo>
                <a:lnTo>
                  <a:pt x="13608" y="108857"/>
                </a:lnTo>
                <a:lnTo>
                  <a:pt x="32658" y="111578"/>
                </a:lnTo>
                <a:lnTo>
                  <a:pt x="78922" y="130628"/>
                </a:lnTo>
                <a:lnTo>
                  <a:pt x="146958" y="166007"/>
                </a:lnTo>
                <a:lnTo>
                  <a:pt x="204108" y="190500"/>
                </a:lnTo>
                <a:lnTo>
                  <a:pt x="288472" y="220435"/>
                </a:lnTo>
                <a:lnTo>
                  <a:pt x="359229" y="239485"/>
                </a:lnTo>
                <a:lnTo>
                  <a:pt x="429986" y="244928"/>
                </a:lnTo>
                <a:lnTo>
                  <a:pt x="538843" y="244928"/>
                </a:lnTo>
                <a:lnTo>
                  <a:pt x="835479" y="217714"/>
                </a:lnTo>
                <a:lnTo>
                  <a:pt x="1159329" y="179614"/>
                </a:lnTo>
                <a:lnTo>
                  <a:pt x="1439636" y="149678"/>
                </a:lnTo>
                <a:lnTo>
                  <a:pt x="1676400" y="119742"/>
                </a:lnTo>
                <a:lnTo>
                  <a:pt x="1850572" y="89807"/>
                </a:lnTo>
                <a:lnTo>
                  <a:pt x="1970315" y="57150"/>
                </a:lnTo>
                <a:lnTo>
                  <a:pt x="2092779" y="5442"/>
                </a:lnTo>
                <a:lnTo>
                  <a:pt x="2122715" y="0"/>
                </a:lnTo>
                <a:lnTo>
                  <a:pt x="2193472" y="16328"/>
                </a:lnTo>
                <a:lnTo>
                  <a:pt x="2411186" y="84364"/>
                </a:lnTo>
                <a:lnTo>
                  <a:pt x="2495550" y="119742"/>
                </a:lnTo>
                <a:lnTo>
                  <a:pt x="2525486" y="146957"/>
                </a:lnTo>
                <a:lnTo>
                  <a:pt x="2536372" y="182335"/>
                </a:lnTo>
                <a:lnTo>
                  <a:pt x="2528208" y="212271"/>
                </a:lnTo>
                <a:lnTo>
                  <a:pt x="2503715" y="236764"/>
                </a:lnTo>
                <a:lnTo>
                  <a:pt x="2471058" y="247650"/>
                </a:lnTo>
                <a:lnTo>
                  <a:pt x="2098222" y="283028"/>
                </a:lnTo>
                <a:lnTo>
                  <a:pt x="1442358" y="351064"/>
                </a:lnTo>
                <a:lnTo>
                  <a:pt x="1156608" y="378278"/>
                </a:lnTo>
                <a:lnTo>
                  <a:pt x="900793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64FBB1D-C4F8-453E-9E58-11D99E2FD0C0}"/>
              </a:ext>
            </a:extLst>
          </p:cNvPr>
          <p:cNvSpPr/>
          <p:nvPr/>
        </p:nvSpPr>
        <p:spPr>
          <a:xfrm>
            <a:off x="3990975" y="3876676"/>
            <a:ext cx="4071938" cy="652463"/>
          </a:xfrm>
          <a:custGeom>
            <a:avLst/>
            <a:gdLst>
              <a:gd name="connsiteX0" fmla="*/ 1881188 w 4071938"/>
              <a:gd name="connsiteY0" fmla="*/ 400050 h 652463"/>
              <a:gd name="connsiteX1" fmla="*/ 1414463 w 4071938"/>
              <a:gd name="connsiteY1" fmla="*/ 471488 h 652463"/>
              <a:gd name="connsiteX2" fmla="*/ 819150 w 4071938"/>
              <a:gd name="connsiteY2" fmla="*/ 585788 h 652463"/>
              <a:gd name="connsiteX3" fmla="*/ 576263 w 4071938"/>
              <a:gd name="connsiteY3" fmla="*/ 642938 h 652463"/>
              <a:gd name="connsiteX4" fmla="*/ 476250 w 4071938"/>
              <a:gd name="connsiteY4" fmla="*/ 652463 h 652463"/>
              <a:gd name="connsiteX5" fmla="*/ 400050 w 4071938"/>
              <a:gd name="connsiteY5" fmla="*/ 638175 h 652463"/>
              <a:gd name="connsiteX6" fmla="*/ 304800 w 4071938"/>
              <a:gd name="connsiteY6" fmla="*/ 581025 h 652463"/>
              <a:gd name="connsiteX7" fmla="*/ 133350 w 4071938"/>
              <a:gd name="connsiteY7" fmla="*/ 447675 h 652463"/>
              <a:gd name="connsiteX8" fmla="*/ 23813 w 4071938"/>
              <a:gd name="connsiteY8" fmla="*/ 361950 h 652463"/>
              <a:gd name="connsiteX9" fmla="*/ 0 w 4071938"/>
              <a:gd name="connsiteY9" fmla="*/ 328613 h 652463"/>
              <a:gd name="connsiteX10" fmla="*/ 0 w 4071938"/>
              <a:gd name="connsiteY10" fmla="*/ 280988 h 652463"/>
              <a:gd name="connsiteX11" fmla="*/ 9525 w 4071938"/>
              <a:gd name="connsiteY11" fmla="*/ 266700 h 652463"/>
              <a:gd name="connsiteX12" fmla="*/ 57150 w 4071938"/>
              <a:gd name="connsiteY12" fmla="*/ 276225 h 652463"/>
              <a:gd name="connsiteX13" fmla="*/ 266700 w 4071938"/>
              <a:gd name="connsiteY13" fmla="*/ 347663 h 652463"/>
              <a:gd name="connsiteX14" fmla="*/ 376238 w 4071938"/>
              <a:gd name="connsiteY14" fmla="*/ 381000 h 652463"/>
              <a:gd name="connsiteX15" fmla="*/ 481013 w 4071938"/>
              <a:gd name="connsiteY15" fmla="*/ 381000 h 652463"/>
              <a:gd name="connsiteX16" fmla="*/ 842963 w 4071938"/>
              <a:gd name="connsiteY16" fmla="*/ 342900 h 652463"/>
              <a:gd name="connsiteX17" fmla="*/ 1309688 w 4071938"/>
              <a:gd name="connsiteY17" fmla="*/ 276225 h 652463"/>
              <a:gd name="connsiteX18" fmla="*/ 1819275 w 4071938"/>
              <a:gd name="connsiteY18" fmla="*/ 204788 h 652463"/>
              <a:gd name="connsiteX19" fmla="*/ 2314575 w 4071938"/>
              <a:gd name="connsiteY19" fmla="*/ 147638 h 652463"/>
              <a:gd name="connsiteX20" fmla="*/ 2652713 w 4071938"/>
              <a:gd name="connsiteY20" fmla="*/ 104775 h 652463"/>
              <a:gd name="connsiteX21" fmla="*/ 2905125 w 4071938"/>
              <a:gd name="connsiteY21" fmla="*/ 90488 h 652463"/>
              <a:gd name="connsiteX22" fmla="*/ 3224213 w 4071938"/>
              <a:gd name="connsiteY22" fmla="*/ 76200 h 652463"/>
              <a:gd name="connsiteX23" fmla="*/ 3367088 w 4071938"/>
              <a:gd name="connsiteY23" fmla="*/ 71438 h 652463"/>
              <a:gd name="connsiteX24" fmla="*/ 3433763 w 4071938"/>
              <a:gd name="connsiteY24" fmla="*/ 57150 h 652463"/>
              <a:gd name="connsiteX25" fmla="*/ 3581400 w 4071938"/>
              <a:gd name="connsiteY25" fmla="*/ 14288 h 652463"/>
              <a:gd name="connsiteX26" fmla="*/ 3629025 w 4071938"/>
              <a:gd name="connsiteY26" fmla="*/ 0 h 652463"/>
              <a:gd name="connsiteX27" fmla="*/ 3662363 w 4071938"/>
              <a:gd name="connsiteY27" fmla="*/ 4763 h 652463"/>
              <a:gd name="connsiteX28" fmla="*/ 3843338 w 4071938"/>
              <a:gd name="connsiteY28" fmla="*/ 61913 h 652463"/>
              <a:gd name="connsiteX29" fmla="*/ 3962400 w 4071938"/>
              <a:gd name="connsiteY29" fmla="*/ 114300 h 652463"/>
              <a:gd name="connsiteX30" fmla="*/ 4052888 w 4071938"/>
              <a:gd name="connsiteY30" fmla="*/ 176213 h 652463"/>
              <a:gd name="connsiteX31" fmla="*/ 4071938 w 4071938"/>
              <a:gd name="connsiteY31" fmla="*/ 214313 h 652463"/>
              <a:gd name="connsiteX32" fmla="*/ 4067175 w 4071938"/>
              <a:gd name="connsiteY32" fmla="*/ 261938 h 652463"/>
              <a:gd name="connsiteX33" fmla="*/ 4052888 w 4071938"/>
              <a:gd name="connsiteY33" fmla="*/ 290513 h 652463"/>
              <a:gd name="connsiteX34" fmla="*/ 4024313 w 4071938"/>
              <a:gd name="connsiteY34" fmla="*/ 309563 h 652463"/>
              <a:gd name="connsiteX35" fmla="*/ 3881438 w 4071938"/>
              <a:gd name="connsiteY35" fmla="*/ 323850 h 652463"/>
              <a:gd name="connsiteX36" fmla="*/ 3638550 w 4071938"/>
              <a:gd name="connsiteY36" fmla="*/ 319088 h 652463"/>
              <a:gd name="connsiteX37" fmla="*/ 3305175 w 4071938"/>
              <a:gd name="connsiteY37" fmla="*/ 328613 h 652463"/>
              <a:gd name="connsiteX38" fmla="*/ 2914650 w 4071938"/>
              <a:gd name="connsiteY38" fmla="*/ 333375 h 652463"/>
              <a:gd name="connsiteX39" fmla="*/ 2638425 w 4071938"/>
              <a:gd name="connsiteY39" fmla="*/ 338138 h 652463"/>
              <a:gd name="connsiteX40" fmla="*/ 2314575 w 4071938"/>
              <a:gd name="connsiteY40" fmla="*/ 352425 h 652463"/>
              <a:gd name="connsiteX41" fmla="*/ 1881188 w 4071938"/>
              <a:gd name="connsiteY41" fmla="*/ 400050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071938" h="652463">
                <a:moveTo>
                  <a:pt x="1881188" y="400050"/>
                </a:moveTo>
                <a:lnTo>
                  <a:pt x="1414463" y="471488"/>
                </a:lnTo>
                <a:lnTo>
                  <a:pt x="819150" y="585788"/>
                </a:lnTo>
                <a:lnTo>
                  <a:pt x="576263" y="642938"/>
                </a:lnTo>
                <a:lnTo>
                  <a:pt x="476250" y="652463"/>
                </a:lnTo>
                <a:lnTo>
                  <a:pt x="400050" y="638175"/>
                </a:lnTo>
                <a:lnTo>
                  <a:pt x="304800" y="581025"/>
                </a:lnTo>
                <a:lnTo>
                  <a:pt x="133350" y="447675"/>
                </a:lnTo>
                <a:lnTo>
                  <a:pt x="23813" y="361950"/>
                </a:lnTo>
                <a:lnTo>
                  <a:pt x="0" y="328613"/>
                </a:lnTo>
                <a:lnTo>
                  <a:pt x="0" y="280988"/>
                </a:lnTo>
                <a:lnTo>
                  <a:pt x="9525" y="266700"/>
                </a:lnTo>
                <a:lnTo>
                  <a:pt x="57150" y="276225"/>
                </a:lnTo>
                <a:lnTo>
                  <a:pt x="266700" y="347663"/>
                </a:lnTo>
                <a:lnTo>
                  <a:pt x="376238" y="381000"/>
                </a:lnTo>
                <a:lnTo>
                  <a:pt x="481013" y="381000"/>
                </a:lnTo>
                <a:lnTo>
                  <a:pt x="842963" y="342900"/>
                </a:lnTo>
                <a:lnTo>
                  <a:pt x="1309688" y="276225"/>
                </a:lnTo>
                <a:lnTo>
                  <a:pt x="1819275" y="204788"/>
                </a:lnTo>
                <a:lnTo>
                  <a:pt x="2314575" y="147638"/>
                </a:lnTo>
                <a:lnTo>
                  <a:pt x="2652713" y="104775"/>
                </a:lnTo>
                <a:lnTo>
                  <a:pt x="2905125" y="90488"/>
                </a:lnTo>
                <a:lnTo>
                  <a:pt x="3224213" y="76200"/>
                </a:lnTo>
                <a:lnTo>
                  <a:pt x="3367088" y="71438"/>
                </a:lnTo>
                <a:lnTo>
                  <a:pt x="3433763" y="57150"/>
                </a:lnTo>
                <a:lnTo>
                  <a:pt x="3581400" y="14288"/>
                </a:lnTo>
                <a:lnTo>
                  <a:pt x="3629025" y="0"/>
                </a:lnTo>
                <a:lnTo>
                  <a:pt x="3662363" y="4763"/>
                </a:lnTo>
                <a:lnTo>
                  <a:pt x="3843338" y="61913"/>
                </a:lnTo>
                <a:lnTo>
                  <a:pt x="3962400" y="114300"/>
                </a:lnTo>
                <a:lnTo>
                  <a:pt x="4052888" y="176213"/>
                </a:lnTo>
                <a:lnTo>
                  <a:pt x="4071938" y="214313"/>
                </a:lnTo>
                <a:lnTo>
                  <a:pt x="4067175" y="261938"/>
                </a:lnTo>
                <a:lnTo>
                  <a:pt x="4052888" y="290513"/>
                </a:lnTo>
                <a:lnTo>
                  <a:pt x="4024313" y="309563"/>
                </a:lnTo>
                <a:lnTo>
                  <a:pt x="3881438" y="323850"/>
                </a:lnTo>
                <a:lnTo>
                  <a:pt x="3638550" y="319088"/>
                </a:lnTo>
                <a:lnTo>
                  <a:pt x="3305175" y="328613"/>
                </a:lnTo>
                <a:lnTo>
                  <a:pt x="2914650" y="333375"/>
                </a:lnTo>
                <a:lnTo>
                  <a:pt x="2638425" y="338138"/>
                </a:lnTo>
                <a:lnTo>
                  <a:pt x="2314575" y="352425"/>
                </a:lnTo>
                <a:lnTo>
                  <a:pt x="1881188" y="4000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36E6017-A5A4-47AF-B9E1-645AE8C6DDDA}"/>
              </a:ext>
            </a:extLst>
          </p:cNvPr>
          <p:cNvSpPr/>
          <p:nvPr/>
        </p:nvSpPr>
        <p:spPr>
          <a:xfrm>
            <a:off x="5338764" y="4614863"/>
            <a:ext cx="727075" cy="647700"/>
          </a:xfrm>
          <a:custGeom>
            <a:avLst/>
            <a:gdLst>
              <a:gd name="connsiteX0" fmla="*/ 288131 w 726281"/>
              <a:gd name="connsiteY0" fmla="*/ 371475 h 647700"/>
              <a:gd name="connsiteX1" fmla="*/ 142875 w 726281"/>
              <a:gd name="connsiteY1" fmla="*/ 209550 h 647700"/>
              <a:gd name="connsiteX2" fmla="*/ 28575 w 726281"/>
              <a:gd name="connsiteY2" fmla="*/ 80962 h 647700"/>
              <a:gd name="connsiteX3" fmla="*/ 0 w 726281"/>
              <a:gd name="connsiteY3" fmla="*/ 38100 h 647700"/>
              <a:gd name="connsiteX4" fmla="*/ 4762 w 726281"/>
              <a:gd name="connsiteY4" fmla="*/ 9525 h 647700"/>
              <a:gd name="connsiteX5" fmla="*/ 33337 w 726281"/>
              <a:gd name="connsiteY5" fmla="*/ 0 h 647700"/>
              <a:gd name="connsiteX6" fmla="*/ 83343 w 726281"/>
              <a:gd name="connsiteY6" fmla="*/ 4762 h 647700"/>
              <a:gd name="connsiteX7" fmla="*/ 133350 w 726281"/>
              <a:gd name="connsiteY7" fmla="*/ 21431 h 647700"/>
              <a:gd name="connsiteX8" fmla="*/ 300037 w 726281"/>
              <a:gd name="connsiteY8" fmla="*/ 85725 h 647700"/>
              <a:gd name="connsiteX9" fmla="*/ 481012 w 726281"/>
              <a:gd name="connsiteY9" fmla="*/ 178593 h 647700"/>
              <a:gd name="connsiteX10" fmla="*/ 607218 w 726281"/>
              <a:gd name="connsiteY10" fmla="*/ 261937 h 647700"/>
              <a:gd name="connsiteX11" fmla="*/ 652462 w 726281"/>
              <a:gd name="connsiteY11" fmla="*/ 297656 h 647700"/>
              <a:gd name="connsiteX12" fmla="*/ 673893 w 726281"/>
              <a:gd name="connsiteY12" fmla="*/ 328612 h 647700"/>
              <a:gd name="connsiteX13" fmla="*/ 697706 w 726281"/>
              <a:gd name="connsiteY13" fmla="*/ 385762 h 647700"/>
              <a:gd name="connsiteX14" fmla="*/ 721518 w 726281"/>
              <a:gd name="connsiteY14" fmla="*/ 457200 h 647700"/>
              <a:gd name="connsiteX15" fmla="*/ 726281 w 726281"/>
              <a:gd name="connsiteY15" fmla="*/ 545306 h 647700"/>
              <a:gd name="connsiteX16" fmla="*/ 719137 w 726281"/>
              <a:gd name="connsiteY16" fmla="*/ 604837 h 647700"/>
              <a:gd name="connsiteX17" fmla="*/ 700087 w 726281"/>
              <a:gd name="connsiteY17" fmla="*/ 628650 h 647700"/>
              <a:gd name="connsiteX18" fmla="*/ 659606 w 726281"/>
              <a:gd name="connsiteY18" fmla="*/ 645318 h 647700"/>
              <a:gd name="connsiteX19" fmla="*/ 614362 w 726281"/>
              <a:gd name="connsiteY19" fmla="*/ 647700 h 647700"/>
              <a:gd name="connsiteX20" fmla="*/ 573881 w 726281"/>
              <a:gd name="connsiteY20" fmla="*/ 638175 h 647700"/>
              <a:gd name="connsiteX21" fmla="*/ 519112 w 726281"/>
              <a:gd name="connsiteY21" fmla="*/ 611981 h 647700"/>
              <a:gd name="connsiteX22" fmla="*/ 476250 w 726281"/>
              <a:gd name="connsiteY22" fmla="*/ 576262 h 647700"/>
              <a:gd name="connsiteX23" fmla="*/ 288131 w 726281"/>
              <a:gd name="connsiteY23" fmla="*/ 37147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6281" h="647700">
                <a:moveTo>
                  <a:pt x="288131" y="371475"/>
                </a:moveTo>
                <a:lnTo>
                  <a:pt x="142875" y="209550"/>
                </a:lnTo>
                <a:lnTo>
                  <a:pt x="28575" y="80962"/>
                </a:lnTo>
                <a:lnTo>
                  <a:pt x="0" y="38100"/>
                </a:lnTo>
                <a:lnTo>
                  <a:pt x="4762" y="9525"/>
                </a:lnTo>
                <a:lnTo>
                  <a:pt x="33337" y="0"/>
                </a:lnTo>
                <a:lnTo>
                  <a:pt x="83343" y="4762"/>
                </a:lnTo>
                <a:lnTo>
                  <a:pt x="133350" y="21431"/>
                </a:lnTo>
                <a:lnTo>
                  <a:pt x="300037" y="85725"/>
                </a:lnTo>
                <a:lnTo>
                  <a:pt x="481012" y="178593"/>
                </a:lnTo>
                <a:lnTo>
                  <a:pt x="607218" y="261937"/>
                </a:lnTo>
                <a:lnTo>
                  <a:pt x="652462" y="297656"/>
                </a:lnTo>
                <a:lnTo>
                  <a:pt x="673893" y="328612"/>
                </a:lnTo>
                <a:lnTo>
                  <a:pt x="697706" y="385762"/>
                </a:lnTo>
                <a:lnTo>
                  <a:pt x="721518" y="457200"/>
                </a:lnTo>
                <a:lnTo>
                  <a:pt x="726281" y="545306"/>
                </a:lnTo>
                <a:lnTo>
                  <a:pt x="719137" y="604837"/>
                </a:lnTo>
                <a:lnTo>
                  <a:pt x="700087" y="628650"/>
                </a:lnTo>
                <a:lnTo>
                  <a:pt x="659606" y="645318"/>
                </a:lnTo>
                <a:lnTo>
                  <a:pt x="614362" y="647700"/>
                </a:lnTo>
                <a:lnTo>
                  <a:pt x="573881" y="638175"/>
                </a:lnTo>
                <a:lnTo>
                  <a:pt x="519112" y="611981"/>
                </a:lnTo>
                <a:lnTo>
                  <a:pt x="476250" y="576262"/>
                </a:lnTo>
                <a:lnTo>
                  <a:pt x="288131" y="3714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2F77F1B-6542-4E41-9601-F725DF82FE88}"/>
              </a:ext>
            </a:extLst>
          </p:cNvPr>
          <p:cNvSpPr/>
          <p:nvPr/>
        </p:nvSpPr>
        <p:spPr>
          <a:xfrm>
            <a:off x="5614988" y="1416050"/>
            <a:ext cx="692150" cy="1824038"/>
          </a:xfrm>
          <a:custGeom>
            <a:avLst/>
            <a:gdLst>
              <a:gd name="connsiteX0" fmla="*/ 290222 w 691763"/>
              <a:gd name="connsiteY0" fmla="*/ 1307990 h 1824825"/>
              <a:gd name="connsiteX1" fmla="*/ 298174 w 691763"/>
              <a:gd name="connsiteY1" fmla="*/ 763325 h 1824825"/>
              <a:gd name="connsiteX2" fmla="*/ 290222 w 691763"/>
              <a:gd name="connsiteY2" fmla="*/ 457200 h 1824825"/>
              <a:gd name="connsiteX3" fmla="*/ 274320 w 691763"/>
              <a:gd name="connsiteY3" fmla="*/ 262393 h 1824825"/>
              <a:gd name="connsiteX4" fmla="*/ 262393 w 691763"/>
              <a:gd name="connsiteY4" fmla="*/ 222637 h 1824825"/>
              <a:gd name="connsiteX5" fmla="*/ 238539 w 691763"/>
              <a:gd name="connsiteY5" fmla="*/ 190831 h 1824825"/>
              <a:gd name="connsiteX6" fmla="*/ 198782 w 691763"/>
              <a:gd name="connsiteY6" fmla="*/ 159026 h 1824825"/>
              <a:gd name="connsiteX7" fmla="*/ 139148 w 691763"/>
              <a:gd name="connsiteY7" fmla="*/ 127221 h 1824825"/>
              <a:gd name="connsiteX8" fmla="*/ 59634 w 691763"/>
              <a:gd name="connsiteY8" fmla="*/ 99391 h 1824825"/>
              <a:gd name="connsiteX9" fmla="*/ 23854 w 691763"/>
              <a:gd name="connsiteY9" fmla="*/ 91440 h 1824825"/>
              <a:gd name="connsiteX10" fmla="*/ 11927 w 691763"/>
              <a:gd name="connsiteY10" fmla="*/ 83489 h 1824825"/>
              <a:gd name="connsiteX11" fmla="*/ 0 w 691763"/>
              <a:gd name="connsiteY11" fmla="*/ 67586 h 1824825"/>
              <a:gd name="connsiteX12" fmla="*/ 3975 w 691763"/>
              <a:gd name="connsiteY12" fmla="*/ 39757 h 1824825"/>
              <a:gd name="connsiteX13" fmla="*/ 27829 w 691763"/>
              <a:gd name="connsiteY13" fmla="*/ 23854 h 1824825"/>
              <a:gd name="connsiteX14" fmla="*/ 87464 w 691763"/>
              <a:gd name="connsiteY14" fmla="*/ 3976 h 1824825"/>
              <a:gd name="connsiteX15" fmla="*/ 170953 w 691763"/>
              <a:gd name="connsiteY15" fmla="*/ 0 h 1824825"/>
              <a:gd name="connsiteX16" fmla="*/ 274320 w 691763"/>
              <a:gd name="connsiteY16" fmla="*/ 7951 h 1824825"/>
              <a:gd name="connsiteX17" fmla="*/ 397565 w 691763"/>
              <a:gd name="connsiteY17" fmla="*/ 31805 h 1824825"/>
              <a:gd name="connsiteX18" fmla="*/ 520810 w 691763"/>
              <a:gd name="connsiteY18" fmla="*/ 87465 h 1824825"/>
              <a:gd name="connsiteX19" fmla="*/ 636104 w 691763"/>
              <a:gd name="connsiteY19" fmla="*/ 166978 h 1824825"/>
              <a:gd name="connsiteX20" fmla="*/ 679836 w 691763"/>
              <a:gd name="connsiteY20" fmla="*/ 202758 h 1824825"/>
              <a:gd name="connsiteX21" fmla="*/ 691763 w 691763"/>
              <a:gd name="connsiteY21" fmla="*/ 238539 h 1824825"/>
              <a:gd name="connsiteX22" fmla="*/ 675861 w 691763"/>
              <a:gd name="connsiteY22" fmla="*/ 274320 h 1824825"/>
              <a:gd name="connsiteX23" fmla="*/ 636104 w 691763"/>
              <a:gd name="connsiteY23" fmla="*/ 306125 h 1824825"/>
              <a:gd name="connsiteX24" fmla="*/ 596348 w 691763"/>
              <a:gd name="connsiteY24" fmla="*/ 361785 h 1824825"/>
              <a:gd name="connsiteX25" fmla="*/ 572494 w 691763"/>
              <a:gd name="connsiteY25" fmla="*/ 465151 h 1824825"/>
              <a:gd name="connsiteX26" fmla="*/ 564542 w 691763"/>
              <a:gd name="connsiteY26" fmla="*/ 532738 h 1824825"/>
              <a:gd name="connsiteX27" fmla="*/ 568518 w 691763"/>
              <a:gd name="connsiteY27" fmla="*/ 739471 h 1824825"/>
              <a:gd name="connsiteX28" fmla="*/ 568518 w 691763"/>
              <a:gd name="connsiteY28" fmla="*/ 826936 h 1824825"/>
              <a:gd name="connsiteX29" fmla="*/ 564542 w 691763"/>
              <a:gd name="connsiteY29" fmla="*/ 1049572 h 1824825"/>
              <a:gd name="connsiteX30" fmla="*/ 544664 w 691763"/>
              <a:gd name="connsiteY30" fmla="*/ 1411357 h 1824825"/>
              <a:gd name="connsiteX31" fmla="*/ 540688 w 691763"/>
              <a:gd name="connsiteY31" fmla="*/ 1725433 h 1824825"/>
              <a:gd name="connsiteX32" fmla="*/ 548640 w 691763"/>
              <a:gd name="connsiteY32" fmla="*/ 1800971 h 1824825"/>
              <a:gd name="connsiteX33" fmla="*/ 274320 w 691763"/>
              <a:gd name="connsiteY33" fmla="*/ 1824825 h 1824825"/>
              <a:gd name="connsiteX34" fmla="*/ 274320 w 691763"/>
              <a:gd name="connsiteY34" fmla="*/ 1737360 h 1824825"/>
              <a:gd name="connsiteX35" fmla="*/ 290222 w 691763"/>
              <a:gd name="connsiteY35" fmla="*/ 1307990 h 182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91763" h="1824825">
                <a:moveTo>
                  <a:pt x="290222" y="1307990"/>
                </a:moveTo>
                <a:lnTo>
                  <a:pt x="298174" y="763325"/>
                </a:lnTo>
                <a:lnTo>
                  <a:pt x="290222" y="457200"/>
                </a:lnTo>
                <a:lnTo>
                  <a:pt x="274320" y="262393"/>
                </a:lnTo>
                <a:lnTo>
                  <a:pt x="262393" y="222637"/>
                </a:lnTo>
                <a:lnTo>
                  <a:pt x="238539" y="190831"/>
                </a:lnTo>
                <a:lnTo>
                  <a:pt x="198782" y="159026"/>
                </a:lnTo>
                <a:lnTo>
                  <a:pt x="139148" y="127221"/>
                </a:lnTo>
                <a:lnTo>
                  <a:pt x="59634" y="99391"/>
                </a:lnTo>
                <a:lnTo>
                  <a:pt x="23854" y="91440"/>
                </a:lnTo>
                <a:lnTo>
                  <a:pt x="11927" y="83489"/>
                </a:lnTo>
                <a:lnTo>
                  <a:pt x="0" y="67586"/>
                </a:lnTo>
                <a:lnTo>
                  <a:pt x="3975" y="39757"/>
                </a:lnTo>
                <a:lnTo>
                  <a:pt x="27829" y="23854"/>
                </a:lnTo>
                <a:lnTo>
                  <a:pt x="87464" y="3976"/>
                </a:lnTo>
                <a:lnTo>
                  <a:pt x="170953" y="0"/>
                </a:lnTo>
                <a:lnTo>
                  <a:pt x="274320" y="7951"/>
                </a:lnTo>
                <a:lnTo>
                  <a:pt x="397565" y="31805"/>
                </a:lnTo>
                <a:lnTo>
                  <a:pt x="520810" y="87465"/>
                </a:lnTo>
                <a:lnTo>
                  <a:pt x="636104" y="166978"/>
                </a:lnTo>
                <a:lnTo>
                  <a:pt x="679836" y="202758"/>
                </a:lnTo>
                <a:lnTo>
                  <a:pt x="691763" y="238539"/>
                </a:lnTo>
                <a:lnTo>
                  <a:pt x="675861" y="274320"/>
                </a:lnTo>
                <a:lnTo>
                  <a:pt x="636104" y="306125"/>
                </a:lnTo>
                <a:lnTo>
                  <a:pt x="596348" y="361785"/>
                </a:lnTo>
                <a:lnTo>
                  <a:pt x="572494" y="465151"/>
                </a:lnTo>
                <a:lnTo>
                  <a:pt x="564542" y="532738"/>
                </a:lnTo>
                <a:cubicBezTo>
                  <a:pt x="565867" y="601649"/>
                  <a:pt x="567193" y="670560"/>
                  <a:pt x="568518" y="739471"/>
                </a:cubicBezTo>
                <a:lnTo>
                  <a:pt x="568518" y="826936"/>
                </a:lnTo>
                <a:cubicBezTo>
                  <a:pt x="567193" y="901148"/>
                  <a:pt x="565867" y="975360"/>
                  <a:pt x="564542" y="1049572"/>
                </a:cubicBezTo>
                <a:lnTo>
                  <a:pt x="544664" y="1411357"/>
                </a:lnTo>
                <a:cubicBezTo>
                  <a:pt x="543339" y="1516049"/>
                  <a:pt x="542013" y="1620741"/>
                  <a:pt x="540688" y="1725433"/>
                </a:cubicBezTo>
                <a:lnTo>
                  <a:pt x="548640" y="1800971"/>
                </a:lnTo>
                <a:lnTo>
                  <a:pt x="274320" y="1824825"/>
                </a:lnTo>
                <a:lnTo>
                  <a:pt x="274320" y="1737360"/>
                </a:lnTo>
                <a:lnTo>
                  <a:pt x="290222" y="13079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7B9E701-1B83-4F01-ADC7-892DBCAB6E3A}"/>
              </a:ext>
            </a:extLst>
          </p:cNvPr>
          <p:cNvSpPr/>
          <p:nvPr/>
        </p:nvSpPr>
        <p:spPr>
          <a:xfrm>
            <a:off x="3843339" y="2962275"/>
            <a:ext cx="4410075" cy="623888"/>
          </a:xfrm>
          <a:custGeom>
            <a:avLst/>
            <a:gdLst>
              <a:gd name="connsiteX0" fmla="*/ 2481262 w 4410075"/>
              <a:gd name="connsiteY0" fmla="*/ 352425 h 623888"/>
              <a:gd name="connsiteX1" fmla="*/ 1995487 w 4410075"/>
              <a:gd name="connsiteY1" fmla="*/ 385763 h 623888"/>
              <a:gd name="connsiteX2" fmla="*/ 1343025 w 4410075"/>
              <a:gd name="connsiteY2" fmla="*/ 461963 h 623888"/>
              <a:gd name="connsiteX3" fmla="*/ 876300 w 4410075"/>
              <a:gd name="connsiteY3" fmla="*/ 547688 h 623888"/>
              <a:gd name="connsiteX4" fmla="*/ 566737 w 4410075"/>
              <a:gd name="connsiteY4" fmla="*/ 609600 h 623888"/>
              <a:gd name="connsiteX5" fmla="*/ 466725 w 4410075"/>
              <a:gd name="connsiteY5" fmla="*/ 623888 h 623888"/>
              <a:gd name="connsiteX6" fmla="*/ 428625 w 4410075"/>
              <a:gd name="connsiteY6" fmla="*/ 623888 h 623888"/>
              <a:gd name="connsiteX7" fmla="*/ 385762 w 4410075"/>
              <a:gd name="connsiteY7" fmla="*/ 614363 h 623888"/>
              <a:gd name="connsiteX8" fmla="*/ 252412 w 4410075"/>
              <a:gd name="connsiteY8" fmla="*/ 528638 h 623888"/>
              <a:gd name="connsiteX9" fmla="*/ 190500 w 4410075"/>
              <a:gd name="connsiteY9" fmla="*/ 481013 h 623888"/>
              <a:gd name="connsiteX10" fmla="*/ 19050 w 4410075"/>
              <a:gd name="connsiteY10" fmla="*/ 323850 h 623888"/>
              <a:gd name="connsiteX11" fmla="*/ 0 w 4410075"/>
              <a:gd name="connsiteY11" fmla="*/ 300038 h 623888"/>
              <a:gd name="connsiteX12" fmla="*/ 0 w 4410075"/>
              <a:gd name="connsiteY12" fmla="*/ 266700 h 623888"/>
              <a:gd name="connsiteX13" fmla="*/ 28575 w 4410075"/>
              <a:gd name="connsiteY13" fmla="*/ 247650 h 623888"/>
              <a:gd name="connsiteX14" fmla="*/ 76200 w 4410075"/>
              <a:gd name="connsiteY14" fmla="*/ 257175 h 623888"/>
              <a:gd name="connsiteX15" fmla="*/ 147637 w 4410075"/>
              <a:gd name="connsiteY15" fmla="*/ 309563 h 623888"/>
              <a:gd name="connsiteX16" fmla="*/ 219075 w 4410075"/>
              <a:gd name="connsiteY16" fmla="*/ 347663 h 623888"/>
              <a:gd name="connsiteX17" fmla="*/ 309562 w 4410075"/>
              <a:gd name="connsiteY17" fmla="*/ 376238 h 623888"/>
              <a:gd name="connsiteX18" fmla="*/ 376237 w 4410075"/>
              <a:gd name="connsiteY18" fmla="*/ 385763 h 623888"/>
              <a:gd name="connsiteX19" fmla="*/ 623887 w 4410075"/>
              <a:gd name="connsiteY19" fmla="*/ 357188 h 623888"/>
              <a:gd name="connsiteX20" fmla="*/ 1228725 w 4410075"/>
              <a:gd name="connsiteY20" fmla="*/ 290513 h 623888"/>
              <a:gd name="connsiteX21" fmla="*/ 2028825 w 4410075"/>
              <a:gd name="connsiteY21" fmla="*/ 200025 h 623888"/>
              <a:gd name="connsiteX22" fmla="*/ 2324100 w 4410075"/>
              <a:gd name="connsiteY22" fmla="*/ 176213 h 623888"/>
              <a:gd name="connsiteX23" fmla="*/ 2819400 w 4410075"/>
              <a:gd name="connsiteY23" fmla="*/ 138113 h 623888"/>
              <a:gd name="connsiteX24" fmla="*/ 3328987 w 4410075"/>
              <a:gd name="connsiteY24" fmla="*/ 100013 h 623888"/>
              <a:gd name="connsiteX25" fmla="*/ 3595687 w 4410075"/>
              <a:gd name="connsiteY25" fmla="*/ 76200 h 623888"/>
              <a:gd name="connsiteX26" fmla="*/ 3676650 w 4410075"/>
              <a:gd name="connsiteY26" fmla="*/ 57150 h 623888"/>
              <a:gd name="connsiteX27" fmla="*/ 3805237 w 4410075"/>
              <a:gd name="connsiteY27" fmla="*/ 14288 h 623888"/>
              <a:gd name="connsiteX28" fmla="*/ 3857625 w 4410075"/>
              <a:gd name="connsiteY28" fmla="*/ 0 h 623888"/>
              <a:gd name="connsiteX29" fmla="*/ 3900487 w 4410075"/>
              <a:gd name="connsiteY29" fmla="*/ 0 h 623888"/>
              <a:gd name="connsiteX30" fmla="*/ 3990975 w 4410075"/>
              <a:gd name="connsiteY30" fmla="*/ 19050 h 623888"/>
              <a:gd name="connsiteX31" fmla="*/ 4219575 w 4410075"/>
              <a:gd name="connsiteY31" fmla="*/ 95250 h 623888"/>
              <a:gd name="connsiteX32" fmla="*/ 4286250 w 4410075"/>
              <a:gd name="connsiteY32" fmla="*/ 123825 h 623888"/>
              <a:gd name="connsiteX33" fmla="*/ 4381500 w 4410075"/>
              <a:gd name="connsiteY33" fmla="*/ 190500 h 623888"/>
              <a:gd name="connsiteX34" fmla="*/ 4405312 w 4410075"/>
              <a:gd name="connsiteY34" fmla="*/ 219075 h 623888"/>
              <a:gd name="connsiteX35" fmla="*/ 4410075 w 4410075"/>
              <a:gd name="connsiteY35" fmla="*/ 252413 h 623888"/>
              <a:gd name="connsiteX36" fmla="*/ 4371975 w 4410075"/>
              <a:gd name="connsiteY36" fmla="*/ 300038 h 623888"/>
              <a:gd name="connsiteX37" fmla="*/ 4319587 w 4410075"/>
              <a:gd name="connsiteY37" fmla="*/ 323850 h 623888"/>
              <a:gd name="connsiteX38" fmla="*/ 4281487 w 4410075"/>
              <a:gd name="connsiteY38" fmla="*/ 333375 h 623888"/>
              <a:gd name="connsiteX39" fmla="*/ 3690937 w 4410075"/>
              <a:gd name="connsiteY39" fmla="*/ 309563 h 623888"/>
              <a:gd name="connsiteX40" fmla="*/ 2481262 w 4410075"/>
              <a:gd name="connsiteY40" fmla="*/ 352425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410075" h="623888">
                <a:moveTo>
                  <a:pt x="2481262" y="352425"/>
                </a:moveTo>
                <a:lnTo>
                  <a:pt x="1995487" y="385763"/>
                </a:lnTo>
                <a:lnTo>
                  <a:pt x="1343025" y="461963"/>
                </a:lnTo>
                <a:lnTo>
                  <a:pt x="876300" y="547688"/>
                </a:lnTo>
                <a:lnTo>
                  <a:pt x="566737" y="609600"/>
                </a:lnTo>
                <a:lnTo>
                  <a:pt x="466725" y="623888"/>
                </a:lnTo>
                <a:lnTo>
                  <a:pt x="428625" y="623888"/>
                </a:lnTo>
                <a:lnTo>
                  <a:pt x="385762" y="614363"/>
                </a:lnTo>
                <a:lnTo>
                  <a:pt x="252412" y="528638"/>
                </a:lnTo>
                <a:lnTo>
                  <a:pt x="190500" y="481013"/>
                </a:lnTo>
                <a:lnTo>
                  <a:pt x="19050" y="323850"/>
                </a:lnTo>
                <a:lnTo>
                  <a:pt x="0" y="300038"/>
                </a:lnTo>
                <a:lnTo>
                  <a:pt x="0" y="266700"/>
                </a:lnTo>
                <a:lnTo>
                  <a:pt x="28575" y="247650"/>
                </a:lnTo>
                <a:lnTo>
                  <a:pt x="76200" y="257175"/>
                </a:lnTo>
                <a:lnTo>
                  <a:pt x="147637" y="309563"/>
                </a:lnTo>
                <a:lnTo>
                  <a:pt x="219075" y="347663"/>
                </a:lnTo>
                <a:lnTo>
                  <a:pt x="309562" y="376238"/>
                </a:lnTo>
                <a:lnTo>
                  <a:pt x="376237" y="385763"/>
                </a:lnTo>
                <a:lnTo>
                  <a:pt x="623887" y="357188"/>
                </a:lnTo>
                <a:lnTo>
                  <a:pt x="1228725" y="290513"/>
                </a:lnTo>
                <a:lnTo>
                  <a:pt x="2028825" y="200025"/>
                </a:lnTo>
                <a:lnTo>
                  <a:pt x="2324100" y="176213"/>
                </a:lnTo>
                <a:lnTo>
                  <a:pt x="2819400" y="138113"/>
                </a:lnTo>
                <a:lnTo>
                  <a:pt x="3328987" y="100013"/>
                </a:lnTo>
                <a:lnTo>
                  <a:pt x="3595687" y="76200"/>
                </a:lnTo>
                <a:lnTo>
                  <a:pt x="3676650" y="57150"/>
                </a:lnTo>
                <a:lnTo>
                  <a:pt x="3805237" y="14288"/>
                </a:lnTo>
                <a:lnTo>
                  <a:pt x="3857625" y="0"/>
                </a:lnTo>
                <a:lnTo>
                  <a:pt x="3900487" y="0"/>
                </a:lnTo>
                <a:lnTo>
                  <a:pt x="3990975" y="19050"/>
                </a:lnTo>
                <a:lnTo>
                  <a:pt x="4219575" y="95250"/>
                </a:lnTo>
                <a:lnTo>
                  <a:pt x="4286250" y="123825"/>
                </a:lnTo>
                <a:lnTo>
                  <a:pt x="4381500" y="190500"/>
                </a:lnTo>
                <a:lnTo>
                  <a:pt x="4405312" y="219075"/>
                </a:lnTo>
                <a:lnTo>
                  <a:pt x="4410075" y="252413"/>
                </a:lnTo>
                <a:lnTo>
                  <a:pt x="4371975" y="300038"/>
                </a:lnTo>
                <a:lnTo>
                  <a:pt x="4319587" y="323850"/>
                </a:lnTo>
                <a:lnTo>
                  <a:pt x="4281487" y="333375"/>
                </a:lnTo>
                <a:lnTo>
                  <a:pt x="3690937" y="309563"/>
                </a:lnTo>
                <a:lnTo>
                  <a:pt x="2481262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2E93E53-F1B6-4C6B-A565-E906AE6B1FF2}"/>
              </a:ext>
            </a:extLst>
          </p:cNvPr>
          <p:cNvSpPr/>
          <p:nvPr/>
        </p:nvSpPr>
        <p:spPr>
          <a:xfrm rot="5400000">
            <a:off x="5337970" y="4507707"/>
            <a:ext cx="2786062" cy="479425"/>
          </a:xfrm>
          <a:custGeom>
            <a:avLst/>
            <a:gdLst>
              <a:gd name="connsiteX0" fmla="*/ 2252663 w 2786063"/>
              <a:gd name="connsiteY0" fmla="*/ 59531 h 478631"/>
              <a:gd name="connsiteX1" fmla="*/ 2366963 w 2786063"/>
              <a:gd name="connsiteY1" fmla="*/ 80962 h 478631"/>
              <a:gd name="connsiteX2" fmla="*/ 2536031 w 2786063"/>
              <a:gd name="connsiteY2" fmla="*/ 130969 h 478631"/>
              <a:gd name="connsiteX3" fmla="*/ 2700338 w 2786063"/>
              <a:gd name="connsiteY3" fmla="*/ 209550 h 478631"/>
              <a:gd name="connsiteX4" fmla="*/ 2764631 w 2786063"/>
              <a:gd name="connsiteY4" fmla="*/ 259556 h 478631"/>
              <a:gd name="connsiteX5" fmla="*/ 2786063 w 2786063"/>
              <a:gd name="connsiteY5" fmla="*/ 292894 h 478631"/>
              <a:gd name="connsiteX6" fmla="*/ 2786063 w 2786063"/>
              <a:gd name="connsiteY6" fmla="*/ 307181 h 478631"/>
              <a:gd name="connsiteX7" fmla="*/ 2769394 w 2786063"/>
              <a:gd name="connsiteY7" fmla="*/ 338137 h 478631"/>
              <a:gd name="connsiteX8" fmla="*/ 2759869 w 2786063"/>
              <a:gd name="connsiteY8" fmla="*/ 340519 h 478631"/>
              <a:gd name="connsiteX9" fmla="*/ 2721769 w 2786063"/>
              <a:gd name="connsiteY9" fmla="*/ 366712 h 478631"/>
              <a:gd name="connsiteX10" fmla="*/ 2252663 w 2786063"/>
              <a:gd name="connsiteY10" fmla="*/ 400050 h 478631"/>
              <a:gd name="connsiteX11" fmla="*/ 2228850 w 2786063"/>
              <a:gd name="connsiteY11" fmla="*/ 361950 h 478631"/>
              <a:gd name="connsiteX12" fmla="*/ 2185988 w 2786063"/>
              <a:gd name="connsiteY12" fmla="*/ 352425 h 478631"/>
              <a:gd name="connsiteX13" fmla="*/ 2085975 w 2786063"/>
              <a:gd name="connsiteY13" fmla="*/ 340519 h 478631"/>
              <a:gd name="connsiteX14" fmla="*/ 1874044 w 2786063"/>
              <a:gd name="connsiteY14" fmla="*/ 326231 h 478631"/>
              <a:gd name="connsiteX15" fmla="*/ 1595438 w 2786063"/>
              <a:gd name="connsiteY15" fmla="*/ 323850 h 478631"/>
              <a:gd name="connsiteX16" fmla="*/ 983456 w 2786063"/>
              <a:gd name="connsiteY16" fmla="*/ 323850 h 478631"/>
              <a:gd name="connsiteX17" fmla="*/ 526256 w 2786063"/>
              <a:gd name="connsiteY17" fmla="*/ 323850 h 478631"/>
              <a:gd name="connsiteX18" fmla="*/ 373856 w 2786063"/>
              <a:gd name="connsiteY18" fmla="*/ 330994 h 478631"/>
              <a:gd name="connsiteX19" fmla="*/ 264319 w 2786063"/>
              <a:gd name="connsiteY19" fmla="*/ 338137 h 478631"/>
              <a:gd name="connsiteX20" fmla="*/ 230981 w 2786063"/>
              <a:gd name="connsiteY20" fmla="*/ 342900 h 478631"/>
              <a:gd name="connsiteX21" fmla="*/ 150019 w 2786063"/>
              <a:gd name="connsiteY21" fmla="*/ 409575 h 478631"/>
              <a:gd name="connsiteX22" fmla="*/ 100013 w 2786063"/>
              <a:gd name="connsiteY22" fmla="*/ 452437 h 478631"/>
              <a:gd name="connsiteX23" fmla="*/ 76200 w 2786063"/>
              <a:gd name="connsiteY23" fmla="*/ 471487 h 478631"/>
              <a:gd name="connsiteX24" fmla="*/ 57150 w 2786063"/>
              <a:gd name="connsiteY24" fmla="*/ 478631 h 478631"/>
              <a:gd name="connsiteX25" fmla="*/ 30956 w 2786063"/>
              <a:gd name="connsiteY25" fmla="*/ 478631 h 478631"/>
              <a:gd name="connsiteX26" fmla="*/ 7144 w 2786063"/>
              <a:gd name="connsiteY26" fmla="*/ 466725 h 478631"/>
              <a:gd name="connsiteX27" fmla="*/ 0 w 2786063"/>
              <a:gd name="connsiteY27" fmla="*/ 440531 h 478631"/>
              <a:gd name="connsiteX28" fmla="*/ 28575 w 2786063"/>
              <a:gd name="connsiteY28" fmla="*/ 359569 h 478631"/>
              <a:gd name="connsiteX29" fmla="*/ 102394 w 2786063"/>
              <a:gd name="connsiteY29" fmla="*/ 183356 h 478631"/>
              <a:gd name="connsiteX30" fmla="*/ 164306 w 2786063"/>
              <a:gd name="connsiteY30" fmla="*/ 69056 h 478631"/>
              <a:gd name="connsiteX31" fmla="*/ 204788 w 2786063"/>
              <a:gd name="connsiteY31" fmla="*/ 16669 h 478631"/>
              <a:gd name="connsiteX32" fmla="*/ 242888 w 2786063"/>
              <a:gd name="connsiteY32" fmla="*/ 0 h 478631"/>
              <a:gd name="connsiteX33" fmla="*/ 283369 w 2786063"/>
              <a:gd name="connsiteY33" fmla="*/ 9525 h 478631"/>
              <a:gd name="connsiteX34" fmla="*/ 347663 w 2786063"/>
              <a:gd name="connsiteY34" fmla="*/ 40481 h 478631"/>
              <a:gd name="connsiteX35" fmla="*/ 483394 w 2786063"/>
              <a:gd name="connsiteY35" fmla="*/ 69056 h 478631"/>
              <a:gd name="connsiteX36" fmla="*/ 588169 w 2786063"/>
              <a:gd name="connsiteY36" fmla="*/ 76200 h 478631"/>
              <a:gd name="connsiteX37" fmla="*/ 966788 w 2786063"/>
              <a:gd name="connsiteY37" fmla="*/ 76200 h 478631"/>
              <a:gd name="connsiteX38" fmla="*/ 1619250 w 2786063"/>
              <a:gd name="connsiteY38" fmla="*/ 73819 h 478631"/>
              <a:gd name="connsiteX39" fmla="*/ 1981200 w 2786063"/>
              <a:gd name="connsiteY39" fmla="*/ 76200 h 478631"/>
              <a:gd name="connsiteX40" fmla="*/ 2100263 w 2786063"/>
              <a:gd name="connsiteY40" fmla="*/ 73819 h 478631"/>
              <a:gd name="connsiteX41" fmla="*/ 2176463 w 2786063"/>
              <a:gd name="connsiteY41" fmla="*/ 64294 h 478631"/>
              <a:gd name="connsiteX42" fmla="*/ 2252663 w 2786063"/>
              <a:gd name="connsiteY42" fmla="*/ 595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86063" h="478631">
                <a:moveTo>
                  <a:pt x="2252663" y="59531"/>
                </a:moveTo>
                <a:lnTo>
                  <a:pt x="2366963" y="80962"/>
                </a:lnTo>
                <a:lnTo>
                  <a:pt x="2536031" y="130969"/>
                </a:lnTo>
                <a:lnTo>
                  <a:pt x="2700338" y="209550"/>
                </a:lnTo>
                <a:lnTo>
                  <a:pt x="2764631" y="259556"/>
                </a:lnTo>
                <a:lnTo>
                  <a:pt x="2786063" y="292894"/>
                </a:lnTo>
                <a:lnTo>
                  <a:pt x="2786063" y="307181"/>
                </a:lnTo>
                <a:lnTo>
                  <a:pt x="2769394" y="338137"/>
                </a:lnTo>
                <a:lnTo>
                  <a:pt x="2759869" y="340519"/>
                </a:lnTo>
                <a:lnTo>
                  <a:pt x="2721769" y="366712"/>
                </a:lnTo>
                <a:lnTo>
                  <a:pt x="2252663" y="400050"/>
                </a:lnTo>
                <a:lnTo>
                  <a:pt x="2228850" y="361950"/>
                </a:lnTo>
                <a:lnTo>
                  <a:pt x="2185988" y="352425"/>
                </a:lnTo>
                <a:lnTo>
                  <a:pt x="2085975" y="340519"/>
                </a:lnTo>
                <a:lnTo>
                  <a:pt x="1874044" y="326231"/>
                </a:lnTo>
                <a:lnTo>
                  <a:pt x="1595438" y="323850"/>
                </a:lnTo>
                <a:lnTo>
                  <a:pt x="983456" y="323850"/>
                </a:lnTo>
                <a:lnTo>
                  <a:pt x="526256" y="323850"/>
                </a:lnTo>
                <a:lnTo>
                  <a:pt x="373856" y="330994"/>
                </a:lnTo>
                <a:lnTo>
                  <a:pt x="264319" y="338137"/>
                </a:lnTo>
                <a:lnTo>
                  <a:pt x="230981" y="342900"/>
                </a:lnTo>
                <a:lnTo>
                  <a:pt x="150019" y="409575"/>
                </a:lnTo>
                <a:lnTo>
                  <a:pt x="100013" y="452437"/>
                </a:lnTo>
                <a:lnTo>
                  <a:pt x="76200" y="471487"/>
                </a:lnTo>
                <a:lnTo>
                  <a:pt x="57150" y="478631"/>
                </a:lnTo>
                <a:lnTo>
                  <a:pt x="30956" y="478631"/>
                </a:lnTo>
                <a:lnTo>
                  <a:pt x="7144" y="466725"/>
                </a:lnTo>
                <a:lnTo>
                  <a:pt x="0" y="440531"/>
                </a:lnTo>
                <a:lnTo>
                  <a:pt x="28575" y="359569"/>
                </a:lnTo>
                <a:lnTo>
                  <a:pt x="102394" y="183356"/>
                </a:lnTo>
                <a:lnTo>
                  <a:pt x="164306" y="69056"/>
                </a:lnTo>
                <a:lnTo>
                  <a:pt x="204788" y="16669"/>
                </a:lnTo>
                <a:lnTo>
                  <a:pt x="242888" y="0"/>
                </a:lnTo>
                <a:lnTo>
                  <a:pt x="283369" y="9525"/>
                </a:lnTo>
                <a:lnTo>
                  <a:pt x="347663" y="40481"/>
                </a:lnTo>
                <a:lnTo>
                  <a:pt x="483394" y="69056"/>
                </a:lnTo>
                <a:lnTo>
                  <a:pt x="588169" y="76200"/>
                </a:lnTo>
                <a:lnTo>
                  <a:pt x="966788" y="76200"/>
                </a:lnTo>
                <a:lnTo>
                  <a:pt x="1619250" y="73819"/>
                </a:lnTo>
                <a:lnTo>
                  <a:pt x="1981200" y="76200"/>
                </a:lnTo>
                <a:lnTo>
                  <a:pt x="2100263" y="73819"/>
                </a:lnTo>
                <a:lnTo>
                  <a:pt x="2176463" y="64294"/>
                </a:lnTo>
                <a:lnTo>
                  <a:pt x="2252663" y="59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6564C6C-2942-47E8-8BEE-E55C3062FA7D}"/>
              </a:ext>
            </a:extLst>
          </p:cNvPr>
          <p:cNvSpPr/>
          <p:nvPr/>
        </p:nvSpPr>
        <p:spPr>
          <a:xfrm>
            <a:off x="5972175" y="5543550"/>
            <a:ext cx="668338" cy="573088"/>
          </a:xfrm>
          <a:custGeom>
            <a:avLst/>
            <a:gdLst>
              <a:gd name="connsiteX0" fmla="*/ 221456 w 669131"/>
              <a:gd name="connsiteY0" fmla="*/ 47625 h 573881"/>
              <a:gd name="connsiteX1" fmla="*/ 378619 w 669131"/>
              <a:gd name="connsiteY1" fmla="*/ 80963 h 573881"/>
              <a:gd name="connsiteX2" fmla="*/ 481013 w 669131"/>
              <a:gd name="connsiteY2" fmla="*/ 100013 h 573881"/>
              <a:gd name="connsiteX3" fmla="*/ 528638 w 669131"/>
              <a:gd name="connsiteY3" fmla="*/ 102394 h 573881"/>
              <a:gd name="connsiteX4" fmla="*/ 564356 w 669131"/>
              <a:gd name="connsiteY4" fmla="*/ 90488 h 573881"/>
              <a:gd name="connsiteX5" fmla="*/ 631031 w 669131"/>
              <a:gd name="connsiteY5" fmla="*/ 42863 h 573881"/>
              <a:gd name="connsiteX6" fmla="*/ 669131 w 669131"/>
              <a:gd name="connsiteY6" fmla="*/ 571500 h 573881"/>
              <a:gd name="connsiteX7" fmla="*/ 659606 w 669131"/>
              <a:gd name="connsiteY7" fmla="*/ 573881 h 573881"/>
              <a:gd name="connsiteX8" fmla="*/ 592931 w 669131"/>
              <a:gd name="connsiteY8" fmla="*/ 476250 h 573881"/>
              <a:gd name="connsiteX9" fmla="*/ 511969 w 669131"/>
              <a:gd name="connsiteY9" fmla="*/ 378619 h 573881"/>
              <a:gd name="connsiteX10" fmla="*/ 454819 w 669131"/>
              <a:gd name="connsiteY10" fmla="*/ 321469 h 573881"/>
              <a:gd name="connsiteX11" fmla="*/ 378619 w 669131"/>
              <a:gd name="connsiteY11" fmla="*/ 266700 h 573881"/>
              <a:gd name="connsiteX12" fmla="*/ 209550 w 669131"/>
              <a:gd name="connsiteY12" fmla="*/ 169069 h 573881"/>
              <a:gd name="connsiteX13" fmla="*/ 66675 w 669131"/>
              <a:gd name="connsiteY13" fmla="*/ 100013 h 573881"/>
              <a:gd name="connsiteX14" fmla="*/ 9525 w 669131"/>
              <a:gd name="connsiteY14" fmla="*/ 61913 h 573881"/>
              <a:gd name="connsiteX15" fmla="*/ 0 w 669131"/>
              <a:gd name="connsiteY15" fmla="*/ 40481 h 573881"/>
              <a:gd name="connsiteX16" fmla="*/ 4763 w 669131"/>
              <a:gd name="connsiteY16" fmla="*/ 11906 h 573881"/>
              <a:gd name="connsiteX17" fmla="*/ 35719 w 669131"/>
              <a:gd name="connsiteY17" fmla="*/ 0 h 573881"/>
              <a:gd name="connsiteX18" fmla="*/ 119063 w 669131"/>
              <a:gd name="connsiteY18" fmla="*/ 19050 h 573881"/>
              <a:gd name="connsiteX19" fmla="*/ 221456 w 669131"/>
              <a:gd name="connsiteY19" fmla="*/ 47625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9131" h="573881">
                <a:moveTo>
                  <a:pt x="221456" y="47625"/>
                </a:moveTo>
                <a:lnTo>
                  <a:pt x="378619" y="80963"/>
                </a:lnTo>
                <a:lnTo>
                  <a:pt x="481013" y="100013"/>
                </a:lnTo>
                <a:lnTo>
                  <a:pt x="528638" y="102394"/>
                </a:lnTo>
                <a:lnTo>
                  <a:pt x="564356" y="90488"/>
                </a:lnTo>
                <a:lnTo>
                  <a:pt x="631031" y="42863"/>
                </a:lnTo>
                <a:lnTo>
                  <a:pt x="669131" y="571500"/>
                </a:lnTo>
                <a:lnTo>
                  <a:pt x="659606" y="573881"/>
                </a:lnTo>
                <a:lnTo>
                  <a:pt x="592931" y="476250"/>
                </a:lnTo>
                <a:lnTo>
                  <a:pt x="511969" y="378619"/>
                </a:lnTo>
                <a:lnTo>
                  <a:pt x="454819" y="321469"/>
                </a:lnTo>
                <a:lnTo>
                  <a:pt x="378619" y="266700"/>
                </a:lnTo>
                <a:lnTo>
                  <a:pt x="209550" y="169069"/>
                </a:lnTo>
                <a:lnTo>
                  <a:pt x="66675" y="100013"/>
                </a:lnTo>
                <a:lnTo>
                  <a:pt x="9525" y="61913"/>
                </a:lnTo>
                <a:lnTo>
                  <a:pt x="0" y="40481"/>
                </a:lnTo>
                <a:lnTo>
                  <a:pt x="4763" y="11906"/>
                </a:lnTo>
                <a:lnTo>
                  <a:pt x="35719" y="0"/>
                </a:lnTo>
                <a:lnTo>
                  <a:pt x="119063" y="19050"/>
                </a:lnTo>
                <a:lnTo>
                  <a:pt x="221456" y="476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AF65DDA-B271-47BC-B9EA-E43BAA03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56" y="1416050"/>
            <a:ext cx="4413887" cy="472480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E74BCA7-48AD-4DD6-8862-4245945E6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9" y="1416050"/>
            <a:ext cx="4413887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8" grpId="0" animBg="1"/>
      <p:bldP spid="9" grpId="0" animBg="1"/>
      <p:bldP spid="15" grpId="0" animBg="1"/>
      <p:bldP spid="1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0237861-D9BD-4952-874B-0443BCEF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56" y="1066595"/>
            <a:ext cx="441388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413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5F0EE840-C4E7-45C2-A53E-E2145F101334}"/>
              </a:ext>
            </a:extLst>
          </p:cNvPr>
          <p:cNvSpPr/>
          <p:nvPr/>
        </p:nvSpPr>
        <p:spPr>
          <a:xfrm>
            <a:off x="4108450" y="1822450"/>
            <a:ext cx="3746500" cy="603250"/>
          </a:xfrm>
          <a:custGeom>
            <a:avLst/>
            <a:gdLst>
              <a:gd name="connsiteX0" fmla="*/ 1733550 w 3746500"/>
              <a:gd name="connsiteY0" fmla="*/ 234950 h 603250"/>
              <a:gd name="connsiteX1" fmla="*/ 1273175 w 3746500"/>
              <a:gd name="connsiteY1" fmla="*/ 273050 h 603250"/>
              <a:gd name="connsiteX2" fmla="*/ 990600 w 3746500"/>
              <a:gd name="connsiteY2" fmla="*/ 295275 h 603250"/>
              <a:gd name="connsiteX3" fmla="*/ 854075 w 3746500"/>
              <a:gd name="connsiteY3" fmla="*/ 304800 h 603250"/>
              <a:gd name="connsiteX4" fmla="*/ 647700 w 3746500"/>
              <a:gd name="connsiteY4" fmla="*/ 311150 h 603250"/>
              <a:gd name="connsiteX5" fmla="*/ 549275 w 3746500"/>
              <a:gd name="connsiteY5" fmla="*/ 314325 h 603250"/>
              <a:gd name="connsiteX6" fmla="*/ 463550 w 3746500"/>
              <a:gd name="connsiteY6" fmla="*/ 311150 h 603250"/>
              <a:gd name="connsiteX7" fmla="*/ 349250 w 3746500"/>
              <a:gd name="connsiteY7" fmla="*/ 304800 h 603250"/>
              <a:gd name="connsiteX8" fmla="*/ 276225 w 3746500"/>
              <a:gd name="connsiteY8" fmla="*/ 292100 h 603250"/>
              <a:gd name="connsiteX9" fmla="*/ 206375 w 3746500"/>
              <a:gd name="connsiteY9" fmla="*/ 269875 h 603250"/>
              <a:gd name="connsiteX10" fmla="*/ 117475 w 3746500"/>
              <a:gd name="connsiteY10" fmla="*/ 228600 h 603250"/>
              <a:gd name="connsiteX11" fmla="*/ 50800 w 3746500"/>
              <a:gd name="connsiteY11" fmla="*/ 196850 h 603250"/>
              <a:gd name="connsiteX12" fmla="*/ 19050 w 3746500"/>
              <a:gd name="connsiteY12" fmla="*/ 190500 h 603250"/>
              <a:gd name="connsiteX13" fmla="*/ 0 w 3746500"/>
              <a:gd name="connsiteY13" fmla="*/ 200025 h 603250"/>
              <a:gd name="connsiteX14" fmla="*/ 3175 w 3746500"/>
              <a:gd name="connsiteY14" fmla="*/ 225425 h 603250"/>
              <a:gd name="connsiteX15" fmla="*/ 12700 w 3746500"/>
              <a:gd name="connsiteY15" fmla="*/ 263525 h 603250"/>
              <a:gd name="connsiteX16" fmla="*/ 38100 w 3746500"/>
              <a:gd name="connsiteY16" fmla="*/ 295275 h 603250"/>
              <a:gd name="connsiteX17" fmla="*/ 152400 w 3746500"/>
              <a:gd name="connsiteY17" fmla="*/ 400050 h 603250"/>
              <a:gd name="connsiteX18" fmla="*/ 266700 w 3746500"/>
              <a:gd name="connsiteY18" fmla="*/ 492125 h 603250"/>
              <a:gd name="connsiteX19" fmla="*/ 330200 w 3746500"/>
              <a:gd name="connsiteY19" fmla="*/ 542925 h 603250"/>
              <a:gd name="connsiteX20" fmla="*/ 431800 w 3746500"/>
              <a:gd name="connsiteY20" fmla="*/ 603250 h 603250"/>
              <a:gd name="connsiteX21" fmla="*/ 441325 w 3746500"/>
              <a:gd name="connsiteY21" fmla="*/ 603250 h 603250"/>
              <a:gd name="connsiteX22" fmla="*/ 577850 w 3746500"/>
              <a:gd name="connsiteY22" fmla="*/ 574675 h 603250"/>
              <a:gd name="connsiteX23" fmla="*/ 847725 w 3746500"/>
              <a:gd name="connsiteY23" fmla="*/ 508000 h 603250"/>
              <a:gd name="connsiteX24" fmla="*/ 1130300 w 3746500"/>
              <a:gd name="connsiteY24" fmla="*/ 469900 h 603250"/>
              <a:gd name="connsiteX25" fmla="*/ 1466850 w 3746500"/>
              <a:gd name="connsiteY25" fmla="*/ 431800 h 603250"/>
              <a:gd name="connsiteX26" fmla="*/ 1905000 w 3746500"/>
              <a:gd name="connsiteY26" fmla="*/ 390525 h 603250"/>
              <a:gd name="connsiteX27" fmla="*/ 2066925 w 3746500"/>
              <a:gd name="connsiteY27" fmla="*/ 374650 h 603250"/>
              <a:gd name="connsiteX28" fmla="*/ 2286000 w 3746500"/>
              <a:gd name="connsiteY28" fmla="*/ 355600 h 603250"/>
              <a:gd name="connsiteX29" fmla="*/ 2552700 w 3746500"/>
              <a:gd name="connsiteY29" fmla="*/ 352425 h 603250"/>
              <a:gd name="connsiteX30" fmla="*/ 2854325 w 3746500"/>
              <a:gd name="connsiteY30" fmla="*/ 339725 h 603250"/>
              <a:gd name="connsiteX31" fmla="*/ 3038475 w 3746500"/>
              <a:gd name="connsiteY31" fmla="*/ 327025 h 603250"/>
              <a:gd name="connsiteX32" fmla="*/ 3232150 w 3746500"/>
              <a:gd name="connsiteY32" fmla="*/ 327025 h 603250"/>
              <a:gd name="connsiteX33" fmla="*/ 3495675 w 3746500"/>
              <a:gd name="connsiteY33" fmla="*/ 346075 h 603250"/>
              <a:gd name="connsiteX34" fmla="*/ 3648075 w 3746500"/>
              <a:gd name="connsiteY34" fmla="*/ 358775 h 603250"/>
              <a:gd name="connsiteX35" fmla="*/ 3689350 w 3746500"/>
              <a:gd name="connsiteY35" fmla="*/ 349250 h 603250"/>
              <a:gd name="connsiteX36" fmla="*/ 3724275 w 3746500"/>
              <a:gd name="connsiteY36" fmla="*/ 333375 h 603250"/>
              <a:gd name="connsiteX37" fmla="*/ 3736975 w 3746500"/>
              <a:gd name="connsiteY37" fmla="*/ 314325 h 603250"/>
              <a:gd name="connsiteX38" fmla="*/ 3746500 w 3746500"/>
              <a:gd name="connsiteY38" fmla="*/ 288925 h 603250"/>
              <a:gd name="connsiteX39" fmla="*/ 3743325 w 3746500"/>
              <a:gd name="connsiteY39" fmla="*/ 241300 h 603250"/>
              <a:gd name="connsiteX40" fmla="*/ 3724275 w 3746500"/>
              <a:gd name="connsiteY40" fmla="*/ 203200 h 603250"/>
              <a:gd name="connsiteX41" fmla="*/ 3667125 w 3746500"/>
              <a:gd name="connsiteY41" fmla="*/ 158750 h 603250"/>
              <a:gd name="connsiteX42" fmla="*/ 3562350 w 3746500"/>
              <a:gd name="connsiteY42" fmla="*/ 98425 h 603250"/>
              <a:gd name="connsiteX43" fmla="*/ 3463925 w 3746500"/>
              <a:gd name="connsiteY43" fmla="*/ 47625 h 603250"/>
              <a:gd name="connsiteX44" fmla="*/ 3381375 w 3746500"/>
              <a:gd name="connsiteY44" fmla="*/ 19050 h 603250"/>
              <a:gd name="connsiteX45" fmla="*/ 3302000 w 3746500"/>
              <a:gd name="connsiteY45" fmla="*/ 3175 h 603250"/>
              <a:gd name="connsiteX46" fmla="*/ 3244850 w 3746500"/>
              <a:gd name="connsiteY46" fmla="*/ 0 h 603250"/>
              <a:gd name="connsiteX47" fmla="*/ 3194050 w 3746500"/>
              <a:gd name="connsiteY47" fmla="*/ 15875 h 603250"/>
              <a:gd name="connsiteX48" fmla="*/ 3143250 w 3746500"/>
              <a:gd name="connsiteY48" fmla="*/ 38100 h 603250"/>
              <a:gd name="connsiteX49" fmla="*/ 3082925 w 3746500"/>
              <a:gd name="connsiteY49" fmla="*/ 85725 h 603250"/>
              <a:gd name="connsiteX50" fmla="*/ 3048000 w 3746500"/>
              <a:gd name="connsiteY50" fmla="*/ 92075 h 603250"/>
              <a:gd name="connsiteX51" fmla="*/ 2740025 w 3746500"/>
              <a:gd name="connsiteY51" fmla="*/ 139700 h 603250"/>
              <a:gd name="connsiteX52" fmla="*/ 1974850 w 3746500"/>
              <a:gd name="connsiteY52" fmla="*/ 212725 h 603250"/>
              <a:gd name="connsiteX53" fmla="*/ 1733550 w 3746500"/>
              <a:gd name="connsiteY53" fmla="*/ 2349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6500" h="603250">
                <a:moveTo>
                  <a:pt x="1733550" y="234950"/>
                </a:moveTo>
                <a:lnTo>
                  <a:pt x="1273175" y="273050"/>
                </a:lnTo>
                <a:lnTo>
                  <a:pt x="990600" y="295275"/>
                </a:lnTo>
                <a:lnTo>
                  <a:pt x="854075" y="304800"/>
                </a:lnTo>
                <a:lnTo>
                  <a:pt x="647700" y="311150"/>
                </a:lnTo>
                <a:lnTo>
                  <a:pt x="549275" y="314325"/>
                </a:lnTo>
                <a:lnTo>
                  <a:pt x="463550" y="311150"/>
                </a:lnTo>
                <a:lnTo>
                  <a:pt x="349250" y="304800"/>
                </a:lnTo>
                <a:lnTo>
                  <a:pt x="276225" y="292100"/>
                </a:lnTo>
                <a:lnTo>
                  <a:pt x="206375" y="269875"/>
                </a:lnTo>
                <a:lnTo>
                  <a:pt x="117475" y="228600"/>
                </a:lnTo>
                <a:lnTo>
                  <a:pt x="50800" y="196850"/>
                </a:lnTo>
                <a:lnTo>
                  <a:pt x="19050" y="190500"/>
                </a:lnTo>
                <a:lnTo>
                  <a:pt x="0" y="200025"/>
                </a:lnTo>
                <a:lnTo>
                  <a:pt x="3175" y="225425"/>
                </a:lnTo>
                <a:lnTo>
                  <a:pt x="12700" y="263525"/>
                </a:lnTo>
                <a:lnTo>
                  <a:pt x="38100" y="295275"/>
                </a:lnTo>
                <a:lnTo>
                  <a:pt x="152400" y="400050"/>
                </a:lnTo>
                <a:lnTo>
                  <a:pt x="266700" y="492125"/>
                </a:lnTo>
                <a:lnTo>
                  <a:pt x="330200" y="542925"/>
                </a:lnTo>
                <a:lnTo>
                  <a:pt x="431800" y="603250"/>
                </a:lnTo>
                <a:lnTo>
                  <a:pt x="441325" y="603250"/>
                </a:lnTo>
                <a:lnTo>
                  <a:pt x="577850" y="574675"/>
                </a:lnTo>
                <a:lnTo>
                  <a:pt x="847725" y="508000"/>
                </a:lnTo>
                <a:lnTo>
                  <a:pt x="1130300" y="469900"/>
                </a:lnTo>
                <a:lnTo>
                  <a:pt x="1466850" y="431800"/>
                </a:lnTo>
                <a:lnTo>
                  <a:pt x="1905000" y="390525"/>
                </a:lnTo>
                <a:lnTo>
                  <a:pt x="2066925" y="374650"/>
                </a:lnTo>
                <a:lnTo>
                  <a:pt x="2286000" y="355600"/>
                </a:lnTo>
                <a:lnTo>
                  <a:pt x="2552700" y="352425"/>
                </a:lnTo>
                <a:lnTo>
                  <a:pt x="2854325" y="339725"/>
                </a:lnTo>
                <a:lnTo>
                  <a:pt x="3038475" y="327025"/>
                </a:lnTo>
                <a:lnTo>
                  <a:pt x="3232150" y="327025"/>
                </a:lnTo>
                <a:lnTo>
                  <a:pt x="3495675" y="346075"/>
                </a:lnTo>
                <a:lnTo>
                  <a:pt x="3648075" y="358775"/>
                </a:lnTo>
                <a:lnTo>
                  <a:pt x="3689350" y="349250"/>
                </a:lnTo>
                <a:lnTo>
                  <a:pt x="3724275" y="333375"/>
                </a:lnTo>
                <a:lnTo>
                  <a:pt x="3736975" y="314325"/>
                </a:lnTo>
                <a:lnTo>
                  <a:pt x="3746500" y="288925"/>
                </a:lnTo>
                <a:lnTo>
                  <a:pt x="3743325" y="241300"/>
                </a:lnTo>
                <a:lnTo>
                  <a:pt x="3724275" y="203200"/>
                </a:lnTo>
                <a:lnTo>
                  <a:pt x="3667125" y="158750"/>
                </a:lnTo>
                <a:lnTo>
                  <a:pt x="3562350" y="98425"/>
                </a:lnTo>
                <a:lnTo>
                  <a:pt x="3463925" y="47625"/>
                </a:lnTo>
                <a:lnTo>
                  <a:pt x="3381375" y="19050"/>
                </a:lnTo>
                <a:lnTo>
                  <a:pt x="3302000" y="3175"/>
                </a:lnTo>
                <a:lnTo>
                  <a:pt x="3244850" y="0"/>
                </a:lnTo>
                <a:lnTo>
                  <a:pt x="3194050" y="15875"/>
                </a:lnTo>
                <a:lnTo>
                  <a:pt x="3143250" y="38100"/>
                </a:lnTo>
                <a:lnTo>
                  <a:pt x="3082925" y="85725"/>
                </a:lnTo>
                <a:lnTo>
                  <a:pt x="3048000" y="92075"/>
                </a:lnTo>
                <a:lnTo>
                  <a:pt x="2740025" y="139700"/>
                </a:lnTo>
                <a:lnTo>
                  <a:pt x="1974850" y="212725"/>
                </a:lnTo>
                <a:lnTo>
                  <a:pt x="1733550" y="2349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ED36C7D-BCC8-48AF-B607-50C51BB887EC}"/>
              </a:ext>
            </a:extLst>
          </p:cNvPr>
          <p:cNvSpPr/>
          <p:nvPr/>
        </p:nvSpPr>
        <p:spPr>
          <a:xfrm>
            <a:off x="3873501" y="3387726"/>
            <a:ext cx="739775" cy="2428875"/>
          </a:xfrm>
          <a:custGeom>
            <a:avLst/>
            <a:gdLst>
              <a:gd name="connsiteX0" fmla="*/ 577850 w 739775"/>
              <a:gd name="connsiteY0" fmla="*/ 650875 h 2428875"/>
              <a:gd name="connsiteX1" fmla="*/ 555625 w 739775"/>
              <a:gd name="connsiteY1" fmla="*/ 412750 h 2428875"/>
              <a:gd name="connsiteX2" fmla="*/ 539750 w 739775"/>
              <a:gd name="connsiteY2" fmla="*/ 292100 h 2428875"/>
              <a:gd name="connsiteX3" fmla="*/ 508000 w 739775"/>
              <a:gd name="connsiteY3" fmla="*/ 200025 h 2428875"/>
              <a:gd name="connsiteX4" fmla="*/ 447675 w 739775"/>
              <a:gd name="connsiteY4" fmla="*/ 111125 h 2428875"/>
              <a:gd name="connsiteX5" fmla="*/ 387350 w 739775"/>
              <a:gd name="connsiteY5" fmla="*/ 73025 h 2428875"/>
              <a:gd name="connsiteX6" fmla="*/ 320675 w 739775"/>
              <a:gd name="connsiteY6" fmla="*/ 41275 h 2428875"/>
              <a:gd name="connsiteX7" fmla="*/ 228600 w 739775"/>
              <a:gd name="connsiteY7" fmla="*/ 15875 h 2428875"/>
              <a:gd name="connsiteX8" fmla="*/ 146050 w 739775"/>
              <a:gd name="connsiteY8" fmla="*/ 3175 h 2428875"/>
              <a:gd name="connsiteX9" fmla="*/ 76200 w 739775"/>
              <a:gd name="connsiteY9" fmla="*/ 0 h 2428875"/>
              <a:gd name="connsiteX10" fmla="*/ 22225 w 739775"/>
              <a:gd name="connsiteY10" fmla="*/ 3175 h 2428875"/>
              <a:gd name="connsiteX11" fmla="*/ 3175 w 739775"/>
              <a:gd name="connsiteY11" fmla="*/ 12700 h 2428875"/>
              <a:gd name="connsiteX12" fmla="*/ 0 w 739775"/>
              <a:gd name="connsiteY12" fmla="*/ 28575 h 2428875"/>
              <a:gd name="connsiteX13" fmla="*/ 19050 w 739775"/>
              <a:gd name="connsiteY13" fmla="*/ 53975 h 2428875"/>
              <a:gd name="connsiteX14" fmla="*/ 47625 w 739775"/>
              <a:gd name="connsiteY14" fmla="*/ 79375 h 2428875"/>
              <a:gd name="connsiteX15" fmla="*/ 114300 w 739775"/>
              <a:gd name="connsiteY15" fmla="*/ 123825 h 2428875"/>
              <a:gd name="connsiteX16" fmla="*/ 165100 w 739775"/>
              <a:gd name="connsiteY16" fmla="*/ 171450 h 2428875"/>
              <a:gd name="connsiteX17" fmla="*/ 200025 w 739775"/>
              <a:gd name="connsiteY17" fmla="*/ 206375 h 2428875"/>
              <a:gd name="connsiteX18" fmla="*/ 222250 w 739775"/>
              <a:gd name="connsiteY18" fmla="*/ 241300 h 2428875"/>
              <a:gd name="connsiteX19" fmla="*/ 254000 w 739775"/>
              <a:gd name="connsiteY19" fmla="*/ 333375 h 2428875"/>
              <a:gd name="connsiteX20" fmla="*/ 307975 w 739775"/>
              <a:gd name="connsiteY20" fmla="*/ 549275 h 2428875"/>
              <a:gd name="connsiteX21" fmla="*/ 320675 w 739775"/>
              <a:gd name="connsiteY21" fmla="*/ 609600 h 2428875"/>
              <a:gd name="connsiteX22" fmla="*/ 352425 w 739775"/>
              <a:gd name="connsiteY22" fmla="*/ 908050 h 2428875"/>
              <a:gd name="connsiteX23" fmla="*/ 390525 w 739775"/>
              <a:gd name="connsiteY23" fmla="*/ 1260475 h 2428875"/>
              <a:gd name="connsiteX24" fmla="*/ 431800 w 739775"/>
              <a:gd name="connsiteY24" fmla="*/ 1619250 h 2428875"/>
              <a:gd name="connsiteX25" fmla="*/ 431800 w 739775"/>
              <a:gd name="connsiteY25" fmla="*/ 1768475 h 2428875"/>
              <a:gd name="connsiteX26" fmla="*/ 431800 w 739775"/>
              <a:gd name="connsiteY26" fmla="*/ 2035175 h 2428875"/>
              <a:gd name="connsiteX27" fmla="*/ 438150 w 739775"/>
              <a:gd name="connsiteY27" fmla="*/ 2124075 h 2428875"/>
              <a:gd name="connsiteX28" fmla="*/ 447675 w 739775"/>
              <a:gd name="connsiteY28" fmla="*/ 2203450 h 2428875"/>
              <a:gd name="connsiteX29" fmla="*/ 457200 w 739775"/>
              <a:gd name="connsiteY29" fmla="*/ 2251075 h 2428875"/>
              <a:gd name="connsiteX30" fmla="*/ 479425 w 739775"/>
              <a:gd name="connsiteY30" fmla="*/ 2308225 h 2428875"/>
              <a:gd name="connsiteX31" fmla="*/ 508000 w 739775"/>
              <a:gd name="connsiteY31" fmla="*/ 2365375 h 2428875"/>
              <a:gd name="connsiteX32" fmla="*/ 533400 w 739775"/>
              <a:gd name="connsiteY32" fmla="*/ 2393950 h 2428875"/>
              <a:gd name="connsiteX33" fmla="*/ 549275 w 739775"/>
              <a:gd name="connsiteY33" fmla="*/ 2409825 h 2428875"/>
              <a:gd name="connsiteX34" fmla="*/ 571500 w 739775"/>
              <a:gd name="connsiteY34" fmla="*/ 2422525 h 2428875"/>
              <a:gd name="connsiteX35" fmla="*/ 606425 w 739775"/>
              <a:gd name="connsiteY35" fmla="*/ 2428875 h 2428875"/>
              <a:gd name="connsiteX36" fmla="*/ 654050 w 739775"/>
              <a:gd name="connsiteY36" fmla="*/ 2416175 h 2428875"/>
              <a:gd name="connsiteX37" fmla="*/ 679450 w 739775"/>
              <a:gd name="connsiteY37" fmla="*/ 2400300 h 2428875"/>
              <a:gd name="connsiteX38" fmla="*/ 701675 w 739775"/>
              <a:gd name="connsiteY38" fmla="*/ 2365375 h 2428875"/>
              <a:gd name="connsiteX39" fmla="*/ 717550 w 739775"/>
              <a:gd name="connsiteY39" fmla="*/ 2320925 h 2428875"/>
              <a:gd name="connsiteX40" fmla="*/ 727075 w 739775"/>
              <a:gd name="connsiteY40" fmla="*/ 2276475 h 2428875"/>
              <a:gd name="connsiteX41" fmla="*/ 736600 w 739775"/>
              <a:gd name="connsiteY41" fmla="*/ 2228850 h 2428875"/>
              <a:gd name="connsiteX42" fmla="*/ 739775 w 739775"/>
              <a:gd name="connsiteY42" fmla="*/ 2174875 h 2428875"/>
              <a:gd name="connsiteX43" fmla="*/ 739775 w 739775"/>
              <a:gd name="connsiteY43" fmla="*/ 2098675 h 2428875"/>
              <a:gd name="connsiteX44" fmla="*/ 695325 w 739775"/>
              <a:gd name="connsiteY44" fmla="*/ 1978025 h 2428875"/>
              <a:gd name="connsiteX45" fmla="*/ 654050 w 739775"/>
              <a:gd name="connsiteY45" fmla="*/ 1460500 h 2428875"/>
              <a:gd name="connsiteX46" fmla="*/ 622300 w 739775"/>
              <a:gd name="connsiteY46" fmla="*/ 1092200 h 2428875"/>
              <a:gd name="connsiteX47" fmla="*/ 577850 w 739775"/>
              <a:gd name="connsiteY47" fmla="*/ 650875 h 24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39775" h="2428875">
                <a:moveTo>
                  <a:pt x="577850" y="650875"/>
                </a:moveTo>
                <a:lnTo>
                  <a:pt x="555625" y="412750"/>
                </a:lnTo>
                <a:lnTo>
                  <a:pt x="539750" y="292100"/>
                </a:lnTo>
                <a:lnTo>
                  <a:pt x="508000" y="200025"/>
                </a:lnTo>
                <a:lnTo>
                  <a:pt x="447675" y="111125"/>
                </a:lnTo>
                <a:lnTo>
                  <a:pt x="387350" y="73025"/>
                </a:lnTo>
                <a:lnTo>
                  <a:pt x="320675" y="41275"/>
                </a:lnTo>
                <a:lnTo>
                  <a:pt x="228600" y="15875"/>
                </a:lnTo>
                <a:lnTo>
                  <a:pt x="146050" y="3175"/>
                </a:lnTo>
                <a:lnTo>
                  <a:pt x="76200" y="0"/>
                </a:lnTo>
                <a:lnTo>
                  <a:pt x="22225" y="3175"/>
                </a:lnTo>
                <a:lnTo>
                  <a:pt x="3175" y="12700"/>
                </a:lnTo>
                <a:lnTo>
                  <a:pt x="0" y="28575"/>
                </a:lnTo>
                <a:lnTo>
                  <a:pt x="19050" y="53975"/>
                </a:lnTo>
                <a:lnTo>
                  <a:pt x="47625" y="79375"/>
                </a:lnTo>
                <a:lnTo>
                  <a:pt x="114300" y="123825"/>
                </a:lnTo>
                <a:lnTo>
                  <a:pt x="165100" y="171450"/>
                </a:lnTo>
                <a:lnTo>
                  <a:pt x="200025" y="206375"/>
                </a:lnTo>
                <a:lnTo>
                  <a:pt x="222250" y="241300"/>
                </a:lnTo>
                <a:lnTo>
                  <a:pt x="254000" y="333375"/>
                </a:lnTo>
                <a:lnTo>
                  <a:pt x="307975" y="549275"/>
                </a:lnTo>
                <a:lnTo>
                  <a:pt x="320675" y="609600"/>
                </a:lnTo>
                <a:lnTo>
                  <a:pt x="352425" y="908050"/>
                </a:lnTo>
                <a:lnTo>
                  <a:pt x="390525" y="1260475"/>
                </a:lnTo>
                <a:lnTo>
                  <a:pt x="431800" y="1619250"/>
                </a:lnTo>
                <a:lnTo>
                  <a:pt x="431800" y="1768475"/>
                </a:lnTo>
                <a:lnTo>
                  <a:pt x="431800" y="2035175"/>
                </a:lnTo>
                <a:lnTo>
                  <a:pt x="438150" y="2124075"/>
                </a:lnTo>
                <a:lnTo>
                  <a:pt x="447675" y="2203450"/>
                </a:lnTo>
                <a:lnTo>
                  <a:pt x="457200" y="2251075"/>
                </a:lnTo>
                <a:lnTo>
                  <a:pt x="479425" y="2308225"/>
                </a:lnTo>
                <a:lnTo>
                  <a:pt x="508000" y="2365375"/>
                </a:lnTo>
                <a:lnTo>
                  <a:pt x="533400" y="2393950"/>
                </a:lnTo>
                <a:lnTo>
                  <a:pt x="549275" y="2409825"/>
                </a:lnTo>
                <a:lnTo>
                  <a:pt x="571500" y="2422525"/>
                </a:lnTo>
                <a:lnTo>
                  <a:pt x="606425" y="2428875"/>
                </a:lnTo>
                <a:lnTo>
                  <a:pt x="654050" y="2416175"/>
                </a:lnTo>
                <a:lnTo>
                  <a:pt x="679450" y="2400300"/>
                </a:lnTo>
                <a:lnTo>
                  <a:pt x="701675" y="2365375"/>
                </a:lnTo>
                <a:lnTo>
                  <a:pt x="717550" y="2320925"/>
                </a:lnTo>
                <a:lnTo>
                  <a:pt x="727075" y="2276475"/>
                </a:lnTo>
                <a:lnTo>
                  <a:pt x="736600" y="2228850"/>
                </a:lnTo>
                <a:lnTo>
                  <a:pt x="739775" y="2174875"/>
                </a:lnTo>
                <a:lnTo>
                  <a:pt x="739775" y="2098675"/>
                </a:lnTo>
                <a:lnTo>
                  <a:pt x="695325" y="1978025"/>
                </a:lnTo>
                <a:lnTo>
                  <a:pt x="654050" y="1460500"/>
                </a:lnTo>
                <a:lnTo>
                  <a:pt x="622300" y="1092200"/>
                </a:lnTo>
                <a:lnTo>
                  <a:pt x="577850" y="6508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21761C-086D-40BF-B97B-F36983B6FEF3}"/>
              </a:ext>
            </a:extLst>
          </p:cNvPr>
          <p:cNvSpPr/>
          <p:nvPr/>
        </p:nvSpPr>
        <p:spPr>
          <a:xfrm>
            <a:off x="4229101" y="3086101"/>
            <a:ext cx="3852863" cy="2538413"/>
          </a:xfrm>
          <a:custGeom>
            <a:avLst/>
            <a:gdLst>
              <a:gd name="connsiteX0" fmla="*/ 481013 w 3852863"/>
              <a:gd name="connsiteY0" fmla="*/ 581025 h 2538413"/>
              <a:gd name="connsiteX1" fmla="*/ 1114425 w 3852863"/>
              <a:gd name="connsiteY1" fmla="*/ 495300 h 2538413"/>
              <a:gd name="connsiteX2" fmla="*/ 1409700 w 3852863"/>
              <a:gd name="connsiteY2" fmla="*/ 471488 h 2538413"/>
              <a:gd name="connsiteX3" fmla="*/ 2147888 w 3852863"/>
              <a:gd name="connsiteY3" fmla="*/ 404813 h 2538413"/>
              <a:gd name="connsiteX4" fmla="*/ 3100388 w 3852863"/>
              <a:gd name="connsiteY4" fmla="*/ 319088 h 2538413"/>
              <a:gd name="connsiteX5" fmla="*/ 3328988 w 3852863"/>
              <a:gd name="connsiteY5" fmla="*/ 300038 h 2538413"/>
              <a:gd name="connsiteX6" fmla="*/ 3390900 w 3852863"/>
              <a:gd name="connsiteY6" fmla="*/ 309563 h 2538413"/>
              <a:gd name="connsiteX7" fmla="*/ 3429000 w 3852863"/>
              <a:gd name="connsiteY7" fmla="*/ 323850 h 2538413"/>
              <a:gd name="connsiteX8" fmla="*/ 3462338 w 3852863"/>
              <a:gd name="connsiteY8" fmla="*/ 352425 h 2538413"/>
              <a:gd name="connsiteX9" fmla="*/ 3481388 w 3852863"/>
              <a:gd name="connsiteY9" fmla="*/ 381000 h 2538413"/>
              <a:gd name="connsiteX10" fmla="*/ 3486150 w 3852863"/>
              <a:gd name="connsiteY10" fmla="*/ 404813 h 2538413"/>
              <a:gd name="connsiteX11" fmla="*/ 3481388 w 3852863"/>
              <a:gd name="connsiteY11" fmla="*/ 509588 h 2538413"/>
              <a:gd name="connsiteX12" fmla="*/ 3429000 w 3852863"/>
              <a:gd name="connsiteY12" fmla="*/ 1076325 h 2538413"/>
              <a:gd name="connsiteX13" fmla="*/ 3367088 w 3852863"/>
              <a:gd name="connsiteY13" fmla="*/ 1466850 h 2538413"/>
              <a:gd name="connsiteX14" fmla="*/ 3267075 w 3852863"/>
              <a:gd name="connsiteY14" fmla="*/ 2038350 h 2538413"/>
              <a:gd name="connsiteX15" fmla="*/ 3171825 w 3852863"/>
              <a:gd name="connsiteY15" fmla="*/ 2419350 h 2538413"/>
              <a:gd name="connsiteX16" fmla="*/ 3257550 w 3852863"/>
              <a:gd name="connsiteY16" fmla="*/ 2481263 h 2538413"/>
              <a:gd name="connsiteX17" fmla="*/ 3300413 w 3852863"/>
              <a:gd name="connsiteY17" fmla="*/ 2509838 h 2538413"/>
              <a:gd name="connsiteX18" fmla="*/ 3343275 w 3852863"/>
              <a:gd name="connsiteY18" fmla="*/ 2533650 h 2538413"/>
              <a:gd name="connsiteX19" fmla="*/ 3376613 w 3852863"/>
              <a:gd name="connsiteY19" fmla="*/ 2538413 h 2538413"/>
              <a:gd name="connsiteX20" fmla="*/ 3414713 w 3852863"/>
              <a:gd name="connsiteY20" fmla="*/ 2505075 h 2538413"/>
              <a:gd name="connsiteX21" fmla="*/ 3462338 w 3852863"/>
              <a:gd name="connsiteY21" fmla="*/ 2428875 h 2538413"/>
              <a:gd name="connsiteX22" fmla="*/ 3495675 w 3852863"/>
              <a:gd name="connsiteY22" fmla="*/ 2314575 h 2538413"/>
              <a:gd name="connsiteX23" fmla="*/ 3533775 w 3852863"/>
              <a:gd name="connsiteY23" fmla="*/ 2105025 h 2538413"/>
              <a:gd name="connsiteX24" fmla="*/ 3552825 w 3852863"/>
              <a:gd name="connsiteY24" fmla="*/ 1919288 h 2538413"/>
              <a:gd name="connsiteX25" fmla="*/ 3633788 w 3852863"/>
              <a:gd name="connsiteY25" fmla="*/ 1504950 h 2538413"/>
              <a:gd name="connsiteX26" fmla="*/ 3733800 w 3852863"/>
              <a:gd name="connsiteY26" fmla="*/ 876300 h 2538413"/>
              <a:gd name="connsiteX27" fmla="*/ 3781425 w 3852863"/>
              <a:gd name="connsiteY27" fmla="*/ 528638 h 2538413"/>
              <a:gd name="connsiteX28" fmla="*/ 3805238 w 3852863"/>
              <a:gd name="connsiteY28" fmla="*/ 466725 h 2538413"/>
              <a:gd name="connsiteX29" fmla="*/ 3838575 w 3852863"/>
              <a:gd name="connsiteY29" fmla="*/ 400050 h 2538413"/>
              <a:gd name="connsiteX30" fmla="*/ 3852863 w 3852863"/>
              <a:gd name="connsiteY30" fmla="*/ 371475 h 2538413"/>
              <a:gd name="connsiteX31" fmla="*/ 3852863 w 3852863"/>
              <a:gd name="connsiteY31" fmla="*/ 333375 h 2538413"/>
              <a:gd name="connsiteX32" fmla="*/ 3819525 w 3852863"/>
              <a:gd name="connsiteY32" fmla="*/ 280988 h 2538413"/>
              <a:gd name="connsiteX33" fmla="*/ 3705225 w 3852863"/>
              <a:gd name="connsiteY33" fmla="*/ 180975 h 2538413"/>
              <a:gd name="connsiteX34" fmla="*/ 3557588 w 3852863"/>
              <a:gd name="connsiteY34" fmla="*/ 76200 h 2538413"/>
              <a:gd name="connsiteX35" fmla="*/ 3462338 w 3852863"/>
              <a:gd name="connsiteY35" fmla="*/ 23813 h 2538413"/>
              <a:gd name="connsiteX36" fmla="*/ 3419475 w 3852863"/>
              <a:gd name="connsiteY36" fmla="*/ 9525 h 2538413"/>
              <a:gd name="connsiteX37" fmla="*/ 3386138 w 3852863"/>
              <a:gd name="connsiteY37" fmla="*/ 0 h 2538413"/>
              <a:gd name="connsiteX38" fmla="*/ 3348038 w 3852863"/>
              <a:gd name="connsiteY38" fmla="*/ 23813 h 2538413"/>
              <a:gd name="connsiteX39" fmla="*/ 3276600 w 3852863"/>
              <a:gd name="connsiteY39" fmla="*/ 66675 h 2538413"/>
              <a:gd name="connsiteX40" fmla="*/ 3205163 w 3852863"/>
              <a:gd name="connsiteY40" fmla="*/ 100013 h 2538413"/>
              <a:gd name="connsiteX41" fmla="*/ 2243138 w 3852863"/>
              <a:gd name="connsiteY41" fmla="*/ 190500 h 2538413"/>
              <a:gd name="connsiteX42" fmla="*/ 1290638 w 3852863"/>
              <a:gd name="connsiteY42" fmla="*/ 280988 h 2538413"/>
              <a:gd name="connsiteX43" fmla="*/ 0 w 3852863"/>
              <a:gd name="connsiteY43" fmla="*/ 428625 h 2538413"/>
              <a:gd name="connsiteX44" fmla="*/ 138113 w 3852863"/>
              <a:gd name="connsiteY44" fmla="*/ 619125 h 2538413"/>
              <a:gd name="connsiteX45" fmla="*/ 481013 w 3852863"/>
              <a:gd name="connsiteY45" fmla="*/ 581025 h 25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52863" h="2538413">
                <a:moveTo>
                  <a:pt x="481013" y="581025"/>
                </a:moveTo>
                <a:lnTo>
                  <a:pt x="1114425" y="495300"/>
                </a:lnTo>
                <a:lnTo>
                  <a:pt x="1409700" y="471488"/>
                </a:lnTo>
                <a:lnTo>
                  <a:pt x="2147888" y="404813"/>
                </a:lnTo>
                <a:lnTo>
                  <a:pt x="3100388" y="319088"/>
                </a:lnTo>
                <a:lnTo>
                  <a:pt x="3328988" y="300038"/>
                </a:lnTo>
                <a:lnTo>
                  <a:pt x="3390900" y="309563"/>
                </a:lnTo>
                <a:lnTo>
                  <a:pt x="3429000" y="323850"/>
                </a:lnTo>
                <a:lnTo>
                  <a:pt x="3462338" y="352425"/>
                </a:lnTo>
                <a:lnTo>
                  <a:pt x="3481388" y="381000"/>
                </a:lnTo>
                <a:lnTo>
                  <a:pt x="3486150" y="404813"/>
                </a:lnTo>
                <a:lnTo>
                  <a:pt x="3481388" y="509588"/>
                </a:lnTo>
                <a:lnTo>
                  <a:pt x="3429000" y="1076325"/>
                </a:lnTo>
                <a:lnTo>
                  <a:pt x="3367088" y="1466850"/>
                </a:lnTo>
                <a:lnTo>
                  <a:pt x="3267075" y="2038350"/>
                </a:lnTo>
                <a:lnTo>
                  <a:pt x="3171825" y="2419350"/>
                </a:lnTo>
                <a:lnTo>
                  <a:pt x="3257550" y="2481263"/>
                </a:lnTo>
                <a:lnTo>
                  <a:pt x="3300413" y="2509838"/>
                </a:lnTo>
                <a:lnTo>
                  <a:pt x="3343275" y="2533650"/>
                </a:lnTo>
                <a:lnTo>
                  <a:pt x="3376613" y="2538413"/>
                </a:lnTo>
                <a:lnTo>
                  <a:pt x="3414713" y="2505075"/>
                </a:lnTo>
                <a:lnTo>
                  <a:pt x="3462338" y="2428875"/>
                </a:lnTo>
                <a:lnTo>
                  <a:pt x="3495675" y="2314575"/>
                </a:lnTo>
                <a:lnTo>
                  <a:pt x="3533775" y="2105025"/>
                </a:lnTo>
                <a:lnTo>
                  <a:pt x="3552825" y="1919288"/>
                </a:lnTo>
                <a:lnTo>
                  <a:pt x="3633788" y="1504950"/>
                </a:lnTo>
                <a:lnTo>
                  <a:pt x="3733800" y="876300"/>
                </a:lnTo>
                <a:lnTo>
                  <a:pt x="3781425" y="528638"/>
                </a:lnTo>
                <a:lnTo>
                  <a:pt x="3805238" y="466725"/>
                </a:lnTo>
                <a:lnTo>
                  <a:pt x="3838575" y="400050"/>
                </a:lnTo>
                <a:lnTo>
                  <a:pt x="3852863" y="371475"/>
                </a:lnTo>
                <a:lnTo>
                  <a:pt x="3852863" y="333375"/>
                </a:lnTo>
                <a:lnTo>
                  <a:pt x="3819525" y="280988"/>
                </a:lnTo>
                <a:lnTo>
                  <a:pt x="3705225" y="180975"/>
                </a:lnTo>
                <a:lnTo>
                  <a:pt x="3557588" y="76200"/>
                </a:lnTo>
                <a:lnTo>
                  <a:pt x="3462338" y="23813"/>
                </a:lnTo>
                <a:lnTo>
                  <a:pt x="3419475" y="9525"/>
                </a:lnTo>
                <a:lnTo>
                  <a:pt x="3386138" y="0"/>
                </a:lnTo>
                <a:lnTo>
                  <a:pt x="3348038" y="23813"/>
                </a:lnTo>
                <a:lnTo>
                  <a:pt x="3276600" y="66675"/>
                </a:lnTo>
                <a:lnTo>
                  <a:pt x="3205163" y="100013"/>
                </a:lnTo>
                <a:lnTo>
                  <a:pt x="2243138" y="190500"/>
                </a:lnTo>
                <a:lnTo>
                  <a:pt x="1290638" y="280988"/>
                </a:lnTo>
                <a:lnTo>
                  <a:pt x="0" y="428625"/>
                </a:lnTo>
                <a:lnTo>
                  <a:pt x="138113" y="619125"/>
                </a:lnTo>
                <a:lnTo>
                  <a:pt x="481013" y="5810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6367E47D-620D-4272-9238-7C7685416EB3}"/>
              </a:ext>
            </a:extLst>
          </p:cNvPr>
          <p:cNvSpPr/>
          <p:nvPr/>
        </p:nvSpPr>
        <p:spPr>
          <a:xfrm>
            <a:off x="4635500" y="2336800"/>
            <a:ext cx="1003300" cy="2520950"/>
          </a:xfrm>
          <a:custGeom>
            <a:avLst/>
            <a:gdLst>
              <a:gd name="connsiteX0" fmla="*/ 949325 w 1003300"/>
              <a:gd name="connsiteY0" fmla="*/ 768350 h 2520950"/>
              <a:gd name="connsiteX1" fmla="*/ 958850 w 1003300"/>
              <a:gd name="connsiteY1" fmla="*/ 485775 h 2520950"/>
              <a:gd name="connsiteX2" fmla="*/ 962025 w 1003300"/>
              <a:gd name="connsiteY2" fmla="*/ 339725 h 2520950"/>
              <a:gd name="connsiteX3" fmla="*/ 971550 w 1003300"/>
              <a:gd name="connsiteY3" fmla="*/ 311150 h 2520950"/>
              <a:gd name="connsiteX4" fmla="*/ 990600 w 1003300"/>
              <a:gd name="connsiteY4" fmla="*/ 273050 h 2520950"/>
              <a:gd name="connsiteX5" fmla="*/ 1000125 w 1003300"/>
              <a:gd name="connsiteY5" fmla="*/ 231775 h 2520950"/>
              <a:gd name="connsiteX6" fmla="*/ 1003300 w 1003300"/>
              <a:gd name="connsiteY6" fmla="*/ 193675 h 2520950"/>
              <a:gd name="connsiteX7" fmla="*/ 990600 w 1003300"/>
              <a:gd name="connsiteY7" fmla="*/ 161925 h 2520950"/>
              <a:gd name="connsiteX8" fmla="*/ 958850 w 1003300"/>
              <a:gd name="connsiteY8" fmla="*/ 130175 h 2520950"/>
              <a:gd name="connsiteX9" fmla="*/ 901700 w 1003300"/>
              <a:gd name="connsiteY9" fmla="*/ 92075 h 2520950"/>
              <a:gd name="connsiteX10" fmla="*/ 825500 w 1003300"/>
              <a:gd name="connsiteY10" fmla="*/ 53975 h 2520950"/>
              <a:gd name="connsiteX11" fmla="*/ 749300 w 1003300"/>
              <a:gd name="connsiteY11" fmla="*/ 28575 h 2520950"/>
              <a:gd name="connsiteX12" fmla="*/ 673100 w 1003300"/>
              <a:gd name="connsiteY12" fmla="*/ 9525 h 2520950"/>
              <a:gd name="connsiteX13" fmla="*/ 625475 w 1003300"/>
              <a:gd name="connsiteY13" fmla="*/ 3175 h 2520950"/>
              <a:gd name="connsiteX14" fmla="*/ 558800 w 1003300"/>
              <a:gd name="connsiteY14" fmla="*/ 0 h 2520950"/>
              <a:gd name="connsiteX15" fmla="*/ 517525 w 1003300"/>
              <a:gd name="connsiteY15" fmla="*/ 6350 h 2520950"/>
              <a:gd name="connsiteX16" fmla="*/ 508000 w 1003300"/>
              <a:gd name="connsiteY16" fmla="*/ 22225 h 2520950"/>
              <a:gd name="connsiteX17" fmla="*/ 517525 w 1003300"/>
              <a:gd name="connsiteY17" fmla="*/ 44450 h 2520950"/>
              <a:gd name="connsiteX18" fmla="*/ 565150 w 1003300"/>
              <a:gd name="connsiteY18" fmla="*/ 95250 h 2520950"/>
              <a:gd name="connsiteX19" fmla="*/ 609600 w 1003300"/>
              <a:gd name="connsiteY19" fmla="*/ 161925 h 2520950"/>
              <a:gd name="connsiteX20" fmla="*/ 647700 w 1003300"/>
              <a:gd name="connsiteY20" fmla="*/ 234950 h 2520950"/>
              <a:gd name="connsiteX21" fmla="*/ 676275 w 1003300"/>
              <a:gd name="connsiteY21" fmla="*/ 298450 h 2520950"/>
              <a:gd name="connsiteX22" fmla="*/ 688975 w 1003300"/>
              <a:gd name="connsiteY22" fmla="*/ 349250 h 2520950"/>
              <a:gd name="connsiteX23" fmla="*/ 704850 w 1003300"/>
              <a:gd name="connsiteY23" fmla="*/ 415925 h 2520950"/>
              <a:gd name="connsiteX24" fmla="*/ 717550 w 1003300"/>
              <a:gd name="connsiteY24" fmla="*/ 523875 h 2520950"/>
              <a:gd name="connsiteX25" fmla="*/ 714375 w 1003300"/>
              <a:gd name="connsiteY25" fmla="*/ 612775 h 2520950"/>
              <a:gd name="connsiteX26" fmla="*/ 701675 w 1003300"/>
              <a:gd name="connsiteY26" fmla="*/ 901700 h 2520950"/>
              <a:gd name="connsiteX27" fmla="*/ 692150 w 1003300"/>
              <a:gd name="connsiteY27" fmla="*/ 1076325 h 2520950"/>
              <a:gd name="connsiteX28" fmla="*/ 666750 w 1003300"/>
              <a:gd name="connsiteY28" fmla="*/ 1289050 h 2520950"/>
              <a:gd name="connsiteX29" fmla="*/ 641350 w 1003300"/>
              <a:gd name="connsiteY29" fmla="*/ 1425575 h 2520950"/>
              <a:gd name="connsiteX30" fmla="*/ 596900 w 1003300"/>
              <a:gd name="connsiteY30" fmla="*/ 1571625 h 2520950"/>
              <a:gd name="connsiteX31" fmla="*/ 511175 w 1003300"/>
              <a:gd name="connsiteY31" fmla="*/ 1784350 h 2520950"/>
              <a:gd name="connsiteX32" fmla="*/ 406400 w 1003300"/>
              <a:gd name="connsiteY32" fmla="*/ 1971675 h 2520950"/>
              <a:gd name="connsiteX33" fmla="*/ 260350 w 1003300"/>
              <a:gd name="connsiteY33" fmla="*/ 2174875 h 2520950"/>
              <a:gd name="connsiteX34" fmla="*/ 120650 w 1003300"/>
              <a:gd name="connsiteY34" fmla="*/ 2339975 h 2520950"/>
              <a:gd name="connsiteX35" fmla="*/ 28575 w 1003300"/>
              <a:gd name="connsiteY35" fmla="*/ 2428875 h 2520950"/>
              <a:gd name="connsiteX36" fmla="*/ 9525 w 1003300"/>
              <a:gd name="connsiteY36" fmla="*/ 2454275 h 2520950"/>
              <a:gd name="connsiteX37" fmla="*/ 0 w 1003300"/>
              <a:gd name="connsiteY37" fmla="*/ 2482850 h 2520950"/>
              <a:gd name="connsiteX38" fmla="*/ 6350 w 1003300"/>
              <a:gd name="connsiteY38" fmla="*/ 2511425 h 2520950"/>
              <a:gd name="connsiteX39" fmla="*/ 19050 w 1003300"/>
              <a:gd name="connsiteY39" fmla="*/ 2520950 h 2520950"/>
              <a:gd name="connsiteX40" fmla="*/ 53975 w 1003300"/>
              <a:gd name="connsiteY40" fmla="*/ 2520950 h 2520950"/>
              <a:gd name="connsiteX41" fmla="*/ 247650 w 1003300"/>
              <a:gd name="connsiteY41" fmla="*/ 2368550 h 2520950"/>
              <a:gd name="connsiteX42" fmla="*/ 365125 w 1003300"/>
              <a:gd name="connsiteY42" fmla="*/ 2260600 h 2520950"/>
              <a:gd name="connsiteX43" fmla="*/ 508000 w 1003300"/>
              <a:gd name="connsiteY43" fmla="*/ 2111375 h 2520950"/>
              <a:gd name="connsiteX44" fmla="*/ 590550 w 1003300"/>
              <a:gd name="connsiteY44" fmla="*/ 2006600 h 2520950"/>
              <a:gd name="connsiteX45" fmla="*/ 666750 w 1003300"/>
              <a:gd name="connsiteY45" fmla="*/ 1908175 h 2520950"/>
              <a:gd name="connsiteX46" fmla="*/ 714375 w 1003300"/>
              <a:gd name="connsiteY46" fmla="*/ 1835150 h 2520950"/>
              <a:gd name="connsiteX47" fmla="*/ 758825 w 1003300"/>
              <a:gd name="connsiteY47" fmla="*/ 1746250 h 2520950"/>
              <a:gd name="connsiteX48" fmla="*/ 800100 w 1003300"/>
              <a:gd name="connsiteY48" fmla="*/ 1647825 h 2520950"/>
              <a:gd name="connsiteX49" fmla="*/ 838200 w 1003300"/>
              <a:gd name="connsiteY49" fmla="*/ 1543050 h 2520950"/>
              <a:gd name="connsiteX50" fmla="*/ 869950 w 1003300"/>
              <a:gd name="connsiteY50" fmla="*/ 1431925 h 2520950"/>
              <a:gd name="connsiteX51" fmla="*/ 901700 w 1003300"/>
              <a:gd name="connsiteY51" fmla="*/ 1301750 h 2520950"/>
              <a:gd name="connsiteX52" fmla="*/ 933450 w 1003300"/>
              <a:gd name="connsiteY52" fmla="*/ 1136650 h 2520950"/>
              <a:gd name="connsiteX53" fmla="*/ 942975 w 1003300"/>
              <a:gd name="connsiteY53" fmla="*/ 1028700 h 2520950"/>
              <a:gd name="connsiteX54" fmla="*/ 949325 w 1003300"/>
              <a:gd name="connsiteY54" fmla="*/ 7683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03300" h="2520950">
                <a:moveTo>
                  <a:pt x="949325" y="768350"/>
                </a:moveTo>
                <a:lnTo>
                  <a:pt x="958850" y="485775"/>
                </a:lnTo>
                <a:cubicBezTo>
                  <a:pt x="959908" y="437092"/>
                  <a:pt x="960967" y="388408"/>
                  <a:pt x="962025" y="339725"/>
                </a:cubicBezTo>
                <a:lnTo>
                  <a:pt x="971550" y="311150"/>
                </a:lnTo>
                <a:lnTo>
                  <a:pt x="990600" y="273050"/>
                </a:lnTo>
                <a:lnTo>
                  <a:pt x="1000125" y="231775"/>
                </a:lnTo>
                <a:lnTo>
                  <a:pt x="1003300" y="193675"/>
                </a:lnTo>
                <a:lnTo>
                  <a:pt x="990600" y="161925"/>
                </a:lnTo>
                <a:lnTo>
                  <a:pt x="958850" y="130175"/>
                </a:lnTo>
                <a:lnTo>
                  <a:pt x="901700" y="92075"/>
                </a:lnTo>
                <a:lnTo>
                  <a:pt x="825500" y="53975"/>
                </a:lnTo>
                <a:lnTo>
                  <a:pt x="749300" y="28575"/>
                </a:lnTo>
                <a:lnTo>
                  <a:pt x="673100" y="9525"/>
                </a:lnTo>
                <a:lnTo>
                  <a:pt x="625475" y="3175"/>
                </a:lnTo>
                <a:lnTo>
                  <a:pt x="558800" y="0"/>
                </a:lnTo>
                <a:lnTo>
                  <a:pt x="517525" y="6350"/>
                </a:lnTo>
                <a:lnTo>
                  <a:pt x="508000" y="22225"/>
                </a:lnTo>
                <a:lnTo>
                  <a:pt x="517525" y="44450"/>
                </a:lnTo>
                <a:lnTo>
                  <a:pt x="565150" y="95250"/>
                </a:lnTo>
                <a:lnTo>
                  <a:pt x="609600" y="161925"/>
                </a:lnTo>
                <a:lnTo>
                  <a:pt x="647700" y="234950"/>
                </a:lnTo>
                <a:lnTo>
                  <a:pt x="676275" y="298450"/>
                </a:lnTo>
                <a:lnTo>
                  <a:pt x="688975" y="349250"/>
                </a:lnTo>
                <a:lnTo>
                  <a:pt x="704850" y="415925"/>
                </a:lnTo>
                <a:lnTo>
                  <a:pt x="717550" y="523875"/>
                </a:lnTo>
                <a:lnTo>
                  <a:pt x="714375" y="612775"/>
                </a:lnTo>
                <a:lnTo>
                  <a:pt x="701675" y="901700"/>
                </a:lnTo>
                <a:lnTo>
                  <a:pt x="692150" y="1076325"/>
                </a:lnTo>
                <a:lnTo>
                  <a:pt x="666750" y="1289050"/>
                </a:lnTo>
                <a:lnTo>
                  <a:pt x="641350" y="1425575"/>
                </a:lnTo>
                <a:lnTo>
                  <a:pt x="596900" y="1571625"/>
                </a:lnTo>
                <a:lnTo>
                  <a:pt x="511175" y="1784350"/>
                </a:lnTo>
                <a:lnTo>
                  <a:pt x="406400" y="1971675"/>
                </a:lnTo>
                <a:lnTo>
                  <a:pt x="260350" y="2174875"/>
                </a:lnTo>
                <a:lnTo>
                  <a:pt x="120650" y="2339975"/>
                </a:lnTo>
                <a:lnTo>
                  <a:pt x="28575" y="2428875"/>
                </a:lnTo>
                <a:lnTo>
                  <a:pt x="9525" y="2454275"/>
                </a:lnTo>
                <a:lnTo>
                  <a:pt x="0" y="2482850"/>
                </a:lnTo>
                <a:lnTo>
                  <a:pt x="6350" y="2511425"/>
                </a:lnTo>
                <a:lnTo>
                  <a:pt x="19050" y="2520950"/>
                </a:lnTo>
                <a:lnTo>
                  <a:pt x="53975" y="2520950"/>
                </a:lnTo>
                <a:lnTo>
                  <a:pt x="247650" y="2368550"/>
                </a:lnTo>
                <a:lnTo>
                  <a:pt x="365125" y="2260600"/>
                </a:lnTo>
                <a:lnTo>
                  <a:pt x="508000" y="2111375"/>
                </a:lnTo>
                <a:lnTo>
                  <a:pt x="590550" y="2006600"/>
                </a:lnTo>
                <a:lnTo>
                  <a:pt x="666750" y="1908175"/>
                </a:lnTo>
                <a:lnTo>
                  <a:pt x="714375" y="1835150"/>
                </a:lnTo>
                <a:lnTo>
                  <a:pt x="758825" y="1746250"/>
                </a:lnTo>
                <a:lnTo>
                  <a:pt x="800100" y="1647825"/>
                </a:lnTo>
                <a:lnTo>
                  <a:pt x="838200" y="1543050"/>
                </a:lnTo>
                <a:lnTo>
                  <a:pt x="869950" y="1431925"/>
                </a:lnTo>
                <a:lnTo>
                  <a:pt x="901700" y="1301750"/>
                </a:lnTo>
                <a:lnTo>
                  <a:pt x="933450" y="1136650"/>
                </a:lnTo>
                <a:lnTo>
                  <a:pt x="942975" y="1028700"/>
                </a:lnTo>
                <a:lnTo>
                  <a:pt x="949325" y="768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B7F2C16F-D62B-48F5-8052-F52F4453738A}"/>
              </a:ext>
            </a:extLst>
          </p:cNvPr>
          <p:cNvSpPr/>
          <p:nvPr/>
        </p:nvSpPr>
        <p:spPr>
          <a:xfrm>
            <a:off x="6067425" y="2117725"/>
            <a:ext cx="1519238" cy="2368550"/>
          </a:xfrm>
          <a:custGeom>
            <a:avLst/>
            <a:gdLst>
              <a:gd name="connsiteX0" fmla="*/ 220929 w 1518886"/>
              <a:gd name="connsiteY0" fmla="*/ 656650 h 2368848"/>
              <a:gd name="connsiteX1" fmla="*/ 220929 w 1518886"/>
              <a:gd name="connsiteY1" fmla="*/ 343667 h 2368848"/>
              <a:gd name="connsiteX2" fmla="*/ 217861 w 1518886"/>
              <a:gd name="connsiteY2" fmla="*/ 279229 h 2368848"/>
              <a:gd name="connsiteX3" fmla="*/ 208656 w 1518886"/>
              <a:gd name="connsiteY3" fmla="*/ 223997 h 2368848"/>
              <a:gd name="connsiteX4" fmla="*/ 187176 w 1518886"/>
              <a:gd name="connsiteY4" fmla="*/ 187176 h 2368848"/>
              <a:gd name="connsiteX5" fmla="*/ 162629 w 1518886"/>
              <a:gd name="connsiteY5" fmla="*/ 156491 h 2368848"/>
              <a:gd name="connsiteX6" fmla="*/ 113533 w 1518886"/>
              <a:gd name="connsiteY6" fmla="*/ 107396 h 2368848"/>
              <a:gd name="connsiteX7" fmla="*/ 33754 w 1518886"/>
              <a:gd name="connsiteY7" fmla="*/ 30684 h 2368848"/>
              <a:gd name="connsiteX8" fmla="*/ 0 w 1518886"/>
              <a:gd name="connsiteY8" fmla="*/ 0 h 2368848"/>
              <a:gd name="connsiteX9" fmla="*/ 325257 w 1518886"/>
              <a:gd name="connsiteY9" fmla="*/ 55232 h 2368848"/>
              <a:gd name="connsiteX10" fmla="*/ 408105 w 1518886"/>
              <a:gd name="connsiteY10" fmla="*/ 104327 h 2368848"/>
              <a:gd name="connsiteX11" fmla="*/ 451064 w 1518886"/>
              <a:gd name="connsiteY11" fmla="*/ 131944 h 2368848"/>
              <a:gd name="connsiteX12" fmla="*/ 484817 w 1518886"/>
              <a:gd name="connsiteY12" fmla="*/ 162628 h 2368848"/>
              <a:gd name="connsiteX13" fmla="*/ 515501 w 1518886"/>
              <a:gd name="connsiteY13" fmla="*/ 196381 h 2368848"/>
              <a:gd name="connsiteX14" fmla="*/ 536980 w 1518886"/>
              <a:gd name="connsiteY14" fmla="*/ 227066 h 2368848"/>
              <a:gd name="connsiteX15" fmla="*/ 555391 w 1518886"/>
              <a:gd name="connsiteY15" fmla="*/ 266956 h 2368848"/>
              <a:gd name="connsiteX16" fmla="*/ 555391 w 1518886"/>
              <a:gd name="connsiteY16" fmla="*/ 285366 h 2368848"/>
              <a:gd name="connsiteX17" fmla="*/ 536980 w 1518886"/>
              <a:gd name="connsiteY17" fmla="*/ 319119 h 2368848"/>
              <a:gd name="connsiteX18" fmla="*/ 487885 w 1518886"/>
              <a:gd name="connsiteY18" fmla="*/ 408105 h 2368848"/>
              <a:gd name="connsiteX19" fmla="*/ 454132 w 1518886"/>
              <a:gd name="connsiteY19" fmla="*/ 497090 h 2368848"/>
              <a:gd name="connsiteX20" fmla="*/ 441858 w 1518886"/>
              <a:gd name="connsiteY20" fmla="*/ 552322 h 2368848"/>
              <a:gd name="connsiteX21" fmla="*/ 444927 w 1518886"/>
              <a:gd name="connsiteY21" fmla="*/ 665855 h 2368848"/>
              <a:gd name="connsiteX22" fmla="*/ 444927 w 1518886"/>
              <a:gd name="connsiteY22" fmla="*/ 1749020 h 2368848"/>
              <a:gd name="connsiteX23" fmla="*/ 444927 w 1518886"/>
              <a:gd name="connsiteY23" fmla="*/ 1850279 h 2368848"/>
              <a:gd name="connsiteX24" fmla="*/ 444927 w 1518886"/>
              <a:gd name="connsiteY24" fmla="*/ 1926991 h 2368848"/>
              <a:gd name="connsiteX25" fmla="*/ 451064 w 1518886"/>
              <a:gd name="connsiteY25" fmla="*/ 1994497 h 2368848"/>
              <a:gd name="connsiteX26" fmla="*/ 463337 w 1518886"/>
              <a:gd name="connsiteY26" fmla="*/ 2043592 h 2368848"/>
              <a:gd name="connsiteX27" fmla="*/ 481748 w 1518886"/>
              <a:gd name="connsiteY27" fmla="*/ 2083482 h 2368848"/>
              <a:gd name="connsiteX28" fmla="*/ 506296 w 1518886"/>
              <a:gd name="connsiteY28" fmla="*/ 2114166 h 2368848"/>
              <a:gd name="connsiteX29" fmla="*/ 527775 w 1518886"/>
              <a:gd name="connsiteY29" fmla="*/ 2126440 h 2368848"/>
              <a:gd name="connsiteX30" fmla="*/ 629034 w 1518886"/>
              <a:gd name="connsiteY30" fmla="*/ 2150988 h 2368848"/>
              <a:gd name="connsiteX31" fmla="*/ 760978 w 1518886"/>
              <a:gd name="connsiteY31" fmla="*/ 2163262 h 2368848"/>
              <a:gd name="connsiteX32" fmla="*/ 807005 w 1518886"/>
              <a:gd name="connsiteY32" fmla="*/ 2160193 h 2368848"/>
              <a:gd name="connsiteX33" fmla="*/ 899058 w 1518886"/>
              <a:gd name="connsiteY33" fmla="*/ 2138714 h 2368848"/>
              <a:gd name="connsiteX34" fmla="*/ 1034070 w 1518886"/>
              <a:gd name="connsiteY34" fmla="*/ 2098824 h 2368848"/>
              <a:gd name="connsiteX35" fmla="*/ 1132261 w 1518886"/>
              <a:gd name="connsiteY35" fmla="*/ 2049729 h 2368848"/>
              <a:gd name="connsiteX36" fmla="*/ 1162945 w 1518886"/>
              <a:gd name="connsiteY36" fmla="*/ 2049729 h 2368848"/>
              <a:gd name="connsiteX37" fmla="*/ 1242725 w 1518886"/>
              <a:gd name="connsiteY37" fmla="*/ 2058934 h 2368848"/>
              <a:gd name="connsiteX38" fmla="*/ 1331711 w 1518886"/>
              <a:gd name="connsiteY38" fmla="*/ 2080413 h 2368848"/>
              <a:gd name="connsiteX39" fmla="*/ 1383874 w 1518886"/>
              <a:gd name="connsiteY39" fmla="*/ 2101893 h 2368848"/>
              <a:gd name="connsiteX40" fmla="*/ 1451380 w 1518886"/>
              <a:gd name="connsiteY40" fmla="*/ 2147919 h 2368848"/>
              <a:gd name="connsiteX41" fmla="*/ 1482065 w 1518886"/>
              <a:gd name="connsiteY41" fmla="*/ 2169399 h 2368848"/>
              <a:gd name="connsiteX42" fmla="*/ 1500476 w 1518886"/>
              <a:gd name="connsiteY42" fmla="*/ 2190878 h 2368848"/>
              <a:gd name="connsiteX43" fmla="*/ 1518886 w 1518886"/>
              <a:gd name="connsiteY43" fmla="*/ 2221562 h 2368848"/>
              <a:gd name="connsiteX44" fmla="*/ 1518886 w 1518886"/>
              <a:gd name="connsiteY44" fmla="*/ 2252247 h 2368848"/>
              <a:gd name="connsiteX45" fmla="*/ 1503544 w 1518886"/>
              <a:gd name="connsiteY45" fmla="*/ 2279863 h 2368848"/>
              <a:gd name="connsiteX46" fmla="*/ 1469791 w 1518886"/>
              <a:gd name="connsiteY46" fmla="*/ 2310548 h 2368848"/>
              <a:gd name="connsiteX47" fmla="*/ 1429901 w 1518886"/>
              <a:gd name="connsiteY47" fmla="*/ 2325890 h 2368848"/>
              <a:gd name="connsiteX48" fmla="*/ 1236588 w 1518886"/>
              <a:gd name="connsiteY48" fmla="*/ 2350437 h 2368848"/>
              <a:gd name="connsiteX49" fmla="*/ 1024865 w 1518886"/>
              <a:gd name="connsiteY49" fmla="*/ 2368848 h 2368848"/>
              <a:gd name="connsiteX50" fmla="*/ 877579 w 1518886"/>
              <a:gd name="connsiteY50" fmla="*/ 2368848 h 2368848"/>
              <a:gd name="connsiteX51" fmla="*/ 742567 w 1518886"/>
              <a:gd name="connsiteY51" fmla="*/ 2359643 h 2368848"/>
              <a:gd name="connsiteX52" fmla="*/ 613692 w 1518886"/>
              <a:gd name="connsiteY52" fmla="*/ 2341232 h 2368848"/>
              <a:gd name="connsiteX53" fmla="*/ 500159 w 1518886"/>
              <a:gd name="connsiteY53" fmla="*/ 2310548 h 2368848"/>
              <a:gd name="connsiteX54" fmla="*/ 411174 w 1518886"/>
              <a:gd name="connsiteY54" fmla="*/ 2276795 h 2368848"/>
              <a:gd name="connsiteX55" fmla="*/ 359010 w 1518886"/>
              <a:gd name="connsiteY55" fmla="*/ 2246110 h 2368848"/>
              <a:gd name="connsiteX56" fmla="*/ 316051 w 1518886"/>
              <a:gd name="connsiteY56" fmla="*/ 2200083 h 2368848"/>
              <a:gd name="connsiteX57" fmla="*/ 285367 w 1518886"/>
              <a:gd name="connsiteY57" fmla="*/ 2160193 h 2368848"/>
              <a:gd name="connsiteX58" fmla="*/ 257751 w 1518886"/>
              <a:gd name="connsiteY58" fmla="*/ 2101893 h 2368848"/>
              <a:gd name="connsiteX59" fmla="*/ 242409 w 1518886"/>
              <a:gd name="connsiteY59" fmla="*/ 2037455 h 2368848"/>
              <a:gd name="connsiteX60" fmla="*/ 230135 w 1518886"/>
              <a:gd name="connsiteY60" fmla="*/ 1976086 h 2368848"/>
              <a:gd name="connsiteX61" fmla="*/ 220929 w 1518886"/>
              <a:gd name="connsiteY61" fmla="*/ 1899374 h 2368848"/>
              <a:gd name="connsiteX62" fmla="*/ 220929 w 1518886"/>
              <a:gd name="connsiteY62" fmla="*/ 1343984 h 2368848"/>
              <a:gd name="connsiteX63" fmla="*/ 220929 w 1518886"/>
              <a:gd name="connsiteY63" fmla="*/ 656650 h 236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18886" h="2368848">
                <a:moveTo>
                  <a:pt x="220929" y="656650"/>
                </a:moveTo>
                <a:lnTo>
                  <a:pt x="220929" y="343667"/>
                </a:lnTo>
                <a:lnTo>
                  <a:pt x="217861" y="279229"/>
                </a:lnTo>
                <a:lnTo>
                  <a:pt x="208656" y="223997"/>
                </a:lnTo>
                <a:lnTo>
                  <a:pt x="187176" y="187176"/>
                </a:lnTo>
                <a:lnTo>
                  <a:pt x="162629" y="156491"/>
                </a:lnTo>
                <a:lnTo>
                  <a:pt x="113533" y="107396"/>
                </a:lnTo>
                <a:lnTo>
                  <a:pt x="33754" y="30684"/>
                </a:lnTo>
                <a:lnTo>
                  <a:pt x="0" y="0"/>
                </a:lnTo>
                <a:lnTo>
                  <a:pt x="325257" y="55232"/>
                </a:lnTo>
                <a:lnTo>
                  <a:pt x="408105" y="104327"/>
                </a:lnTo>
                <a:lnTo>
                  <a:pt x="451064" y="131944"/>
                </a:lnTo>
                <a:lnTo>
                  <a:pt x="484817" y="162628"/>
                </a:lnTo>
                <a:lnTo>
                  <a:pt x="515501" y="196381"/>
                </a:lnTo>
                <a:lnTo>
                  <a:pt x="536980" y="227066"/>
                </a:lnTo>
                <a:lnTo>
                  <a:pt x="555391" y="266956"/>
                </a:lnTo>
                <a:lnTo>
                  <a:pt x="555391" y="285366"/>
                </a:lnTo>
                <a:lnTo>
                  <a:pt x="536980" y="319119"/>
                </a:lnTo>
                <a:lnTo>
                  <a:pt x="487885" y="408105"/>
                </a:lnTo>
                <a:lnTo>
                  <a:pt x="454132" y="497090"/>
                </a:lnTo>
                <a:lnTo>
                  <a:pt x="441858" y="552322"/>
                </a:lnTo>
                <a:lnTo>
                  <a:pt x="444927" y="665855"/>
                </a:lnTo>
                <a:lnTo>
                  <a:pt x="444927" y="1749020"/>
                </a:lnTo>
                <a:lnTo>
                  <a:pt x="444927" y="1850279"/>
                </a:lnTo>
                <a:lnTo>
                  <a:pt x="444927" y="1926991"/>
                </a:lnTo>
                <a:lnTo>
                  <a:pt x="451064" y="1994497"/>
                </a:lnTo>
                <a:lnTo>
                  <a:pt x="463337" y="2043592"/>
                </a:lnTo>
                <a:lnTo>
                  <a:pt x="481748" y="2083482"/>
                </a:lnTo>
                <a:lnTo>
                  <a:pt x="506296" y="2114166"/>
                </a:lnTo>
                <a:lnTo>
                  <a:pt x="527775" y="2126440"/>
                </a:lnTo>
                <a:lnTo>
                  <a:pt x="629034" y="2150988"/>
                </a:lnTo>
                <a:lnTo>
                  <a:pt x="760978" y="2163262"/>
                </a:lnTo>
                <a:lnTo>
                  <a:pt x="807005" y="2160193"/>
                </a:lnTo>
                <a:lnTo>
                  <a:pt x="899058" y="2138714"/>
                </a:lnTo>
                <a:lnTo>
                  <a:pt x="1034070" y="2098824"/>
                </a:lnTo>
                <a:lnTo>
                  <a:pt x="1132261" y="2049729"/>
                </a:lnTo>
                <a:lnTo>
                  <a:pt x="1162945" y="2049729"/>
                </a:lnTo>
                <a:lnTo>
                  <a:pt x="1242725" y="2058934"/>
                </a:lnTo>
                <a:lnTo>
                  <a:pt x="1331711" y="2080413"/>
                </a:lnTo>
                <a:lnTo>
                  <a:pt x="1383874" y="2101893"/>
                </a:lnTo>
                <a:lnTo>
                  <a:pt x="1451380" y="2147919"/>
                </a:lnTo>
                <a:lnTo>
                  <a:pt x="1482065" y="2169399"/>
                </a:lnTo>
                <a:lnTo>
                  <a:pt x="1500476" y="2190878"/>
                </a:lnTo>
                <a:lnTo>
                  <a:pt x="1518886" y="2221562"/>
                </a:lnTo>
                <a:lnTo>
                  <a:pt x="1518886" y="2252247"/>
                </a:lnTo>
                <a:lnTo>
                  <a:pt x="1503544" y="2279863"/>
                </a:lnTo>
                <a:lnTo>
                  <a:pt x="1469791" y="2310548"/>
                </a:lnTo>
                <a:lnTo>
                  <a:pt x="1429901" y="2325890"/>
                </a:lnTo>
                <a:lnTo>
                  <a:pt x="1236588" y="2350437"/>
                </a:lnTo>
                <a:lnTo>
                  <a:pt x="1024865" y="2368848"/>
                </a:lnTo>
                <a:lnTo>
                  <a:pt x="877579" y="2368848"/>
                </a:lnTo>
                <a:lnTo>
                  <a:pt x="742567" y="2359643"/>
                </a:lnTo>
                <a:lnTo>
                  <a:pt x="613692" y="2341232"/>
                </a:lnTo>
                <a:lnTo>
                  <a:pt x="500159" y="2310548"/>
                </a:lnTo>
                <a:lnTo>
                  <a:pt x="411174" y="2276795"/>
                </a:lnTo>
                <a:lnTo>
                  <a:pt x="359010" y="2246110"/>
                </a:lnTo>
                <a:lnTo>
                  <a:pt x="316051" y="2200083"/>
                </a:lnTo>
                <a:lnTo>
                  <a:pt x="285367" y="2160193"/>
                </a:lnTo>
                <a:lnTo>
                  <a:pt x="257751" y="2101893"/>
                </a:lnTo>
                <a:lnTo>
                  <a:pt x="242409" y="2037455"/>
                </a:lnTo>
                <a:lnTo>
                  <a:pt x="230135" y="1976086"/>
                </a:lnTo>
                <a:lnTo>
                  <a:pt x="220929" y="1899374"/>
                </a:lnTo>
                <a:lnTo>
                  <a:pt x="220929" y="1343984"/>
                </a:lnTo>
                <a:lnTo>
                  <a:pt x="220929" y="656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EF377E7-29F3-44C4-ABD9-D4EC1DB52473}"/>
              </a:ext>
            </a:extLst>
          </p:cNvPr>
          <p:cNvSpPr/>
          <p:nvPr/>
        </p:nvSpPr>
        <p:spPr>
          <a:xfrm>
            <a:off x="4502150" y="5168901"/>
            <a:ext cx="3073400" cy="409575"/>
          </a:xfrm>
          <a:custGeom>
            <a:avLst/>
            <a:gdLst>
              <a:gd name="connsiteX0" fmla="*/ 636104 w 3073179"/>
              <a:gd name="connsiteY0" fmla="*/ 159026 h 409492"/>
              <a:gd name="connsiteX1" fmla="*/ 1482918 w 3073179"/>
              <a:gd name="connsiteY1" fmla="*/ 87464 h 409492"/>
              <a:gd name="connsiteX2" fmla="*/ 2333708 w 3073179"/>
              <a:gd name="connsiteY2" fmla="*/ 15902 h 409492"/>
              <a:gd name="connsiteX3" fmla="*/ 2639833 w 3073179"/>
              <a:gd name="connsiteY3" fmla="*/ 3975 h 409492"/>
              <a:gd name="connsiteX4" fmla="*/ 2739224 w 3073179"/>
              <a:gd name="connsiteY4" fmla="*/ 0 h 409492"/>
              <a:gd name="connsiteX5" fmla="*/ 2822713 w 3073179"/>
              <a:gd name="connsiteY5" fmla="*/ 11927 h 409492"/>
              <a:gd name="connsiteX6" fmla="*/ 2926080 w 3073179"/>
              <a:gd name="connsiteY6" fmla="*/ 39756 h 409492"/>
              <a:gd name="connsiteX7" fmla="*/ 3073179 w 3073179"/>
              <a:gd name="connsiteY7" fmla="*/ 107342 h 409492"/>
              <a:gd name="connsiteX8" fmla="*/ 2930056 w 3073179"/>
              <a:gd name="connsiteY8" fmla="*/ 357809 h 409492"/>
              <a:gd name="connsiteX9" fmla="*/ 2862470 w 3073179"/>
              <a:gd name="connsiteY9" fmla="*/ 310101 h 409492"/>
              <a:gd name="connsiteX10" fmla="*/ 2818737 w 3073179"/>
              <a:gd name="connsiteY10" fmla="*/ 274320 h 409492"/>
              <a:gd name="connsiteX11" fmla="*/ 2782957 w 3073179"/>
              <a:gd name="connsiteY11" fmla="*/ 258417 h 409492"/>
              <a:gd name="connsiteX12" fmla="*/ 2667663 w 3073179"/>
              <a:gd name="connsiteY12" fmla="*/ 242515 h 409492"/>
              <a:gd name="connsiteX13" fmla="*/ 2138901 w 3073179"/>
              <a:gd name="connsiteY13" fmla="*/ 258417 h 409492"/>
              <a:gd name="connsiteX14" fmla="*/ 735496 w 3073179"/>
              <a:gd name="connsiteY14" fmla="*/ 353833 h 409492"/>
              <a:gd name="connsiteX15" fmla="*/ 43732 w 3073179"/>
              <a:gd name="connsiteY15" fmla="*/ 409492 h 409492"/>
              <a:gd name="connsiteX16" fmla="*/ 0 w 3073179"/>
              <a:gd name="connsiteY16" fmla="*/ 206734 h 409492"/>
              <a:gd name="connsiteX17" fmla="*/ 636104 w 3073179"/>
              <a:gd name="connsiteY17" fmla="*/ 159026 h 40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73179" h="409492">
                <a:moveTo>
                  <a:pt x="636104" y="159026"/>
                </a:moveTo>
                <a:lnTo>
                  <a:pt x="1482918" y="87464"/>
                </a:lnTo>
                <a:lnTo>
                  <a:pt x="2333708" y="15902"/>
                </a:lnTo>
                <a:lnTo>
                  <a:pt x="2639833" y="3975"/>
                </a:lnTo>
                <a:lnTo>
                  <a:pt x="2739224" y="0"/>
                </a:lnTo>
                <a:lnTo>
                  <a:pt x="2822713" y="11927"/>
                </a:lnTo>
                <a:lnTo>
                  <a:pt x="2926080" y="39756"/>
                </a:lnTo>
                <a:lnTo>
                  <a:pt x="3073179" y="107342"/>
                </a:lnTo>
                <a:lnTo>
                  <a:pt x="2930056" y="357809"/>
                </a:lnTo>
                <a:lnTo>
                  <a:pt x="2862470" y="310101"/>
                </a:lnTo>
                <a:lnTo>
                  <a:pt x="2818737" y="274320"/>
                </a:lnTo>
                <a:lnTo>
                  <a:pt x="2782957" y="258417"/>
                </a:lnTo>
                <a:lnTo>
                  <a:pt x="2667663" y="242515"/>
                </a:lnTo>
                <a:lnTo>
                  <a:pt x="2138901" y="258417"/>
                </a:lnTo>
                <a:lnTo>
                  <a:pt x="735496" y="353833"/>
                </a:lnTo>
                <a:lnTo>
                  <a:pt x="43732" y="409492"/>
                </a:lnTo>
                <a:lnTo>
                  <a:pt x="0" y="206734"/>
                </a:lnTo>
                <a:lnTo>
                  <a:pt x="636104" y="15902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4DEED4-8676-43B6-959B-FCB52C61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499" y="1823375"/>
            <a:ext cx="4212701" cy="399322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E8D2C9F-DDD3-4758-A4A8-F7F6869D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402" y="1822450"/>
            <a:ext cx="4218798" cy="3993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9" grpId="0" animBg="1"/>
      <p:bldP spid="77" grpId="0" animBg="1"/>
      <p:bldP spid="78" grpId="0" animBg="1"/>
      <p:bldP spid="10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884593-5724-4CB9-B65C-6A2F66E1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49" y="1432387"/>
            <a:ext cx="421270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8D1F3D-0844-490D-AD6A-B90EB0F9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100126"/>
            <a:ext cx="438340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924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A0CF628-0EFD-4CBC-8F6C-E49BABA2CD82}"/>
              </a:ext>
            </a:extLst>
          </p:cNvPr>
          <p:cNvSpPr/>
          <p:nvPr/>
        </p:nvSpPr>
        <p:spPr>
          <a:xfrm>
            <a:off x="5699126" y="1524001"/>
            <a:ext cx="663575" cy="3802063"/>
          </a:xfrm>
          <a:custGeom>
            <a:avLst/>
            <a:gdLst>
              <a:gd name="connsiteX0" fmla="*/ 563880 w 662940"/>
              <a:gd name="connsiteY0" fmla="*/ 739140 h 3802380"/>
              <a:gd name="connsiteX1" fmla="*/ 563880 w 662940"/>
              <a:gd name="connsiteY1" fmla="*/ 1813560 h 3802380"/>
              <a:gd name="connsiteX2" fmla="*/ 571500 w 662940"/>
              <a:gd name="connsiteY2" fmla="*/ 2011680 h 3802380"/>
              <a:gd name="connsiteX3" fmla="*/ 548640 w 662940"/>
              <a:gd name="connsiteY3" fmla="*/ 3802380 h 3802380"/>
              <a:gd name="connsiteX4" fmla="*/ 251460 w 662940"/>
              <a:gd name="connsiteY4" fmla="*/ 3794760 h 3802380"/>
              <a:gd name="connsiteX5" fmla="*/ 259080 w 662940"/>
              <a:gd name="connsiteY5" fmla="*/ 403860 h 3802380"/>
              <a:gd name="connsiteX6" fmla="*/ 251460 w 662940"/>
              <a:gd name="connsiteY6" fmla="*/ 297180 h 3802380"/>
              <a:gd name="connsiteX7" fmla="*/ 228600 w 662940"/>
              <a:gd name="connsiteY7" fmla="*/ 220980 h 3802380"/>
              <a:gd name="connsiteX8" fmla="*/ 175260 w 662940"/>
              <a:gd name="connsiteY8" fmla="*/ 152400 h 3802380"/>
              <a:gd name="connsiteX9" fmla="*/ 121920 w 662940"/>
              <a:gd name="connsiteY9" fmla="*/ 114300 h 3802380"/>
              <a:gd name="connsiteX10" fmla="*/ 38100 w 662940"/>
              <a:gd name="connsiteY10" fmla="*/ 68580 h 3802380"/>
              <a:gd name="connsiteX11" fmla="*/ 0 w 662940"/>
              <a:gd name="connsiteY11" fmla="*/ 38100 h 3802380"/>
              <a:gd name="connsiteX12" fmla="*/ 7620 w 662940"/>
              <a:gd name="connsiteY12" fmla="*/ 15240 h 3802380"/>
              <a:gd name="connsiteX13" fmla="*/ 91440 w 662940"/>
              <a:gd name="connsiteY13" fmla="*/ 0 h 3802380"/>
              <a:gd name="connsiteX14" fmla="*/ 190500 w 662940"/>
              <a:gd name="connsiteY14" fmla="*/ 7620 h 3802380"/>
              <a:gd name="connsiteX15" fmla="*/ 335280 w 662940"/>
              <a:gd name="connsiteY15" fmla="*/ 38100 h 3802380"/>
              <a:gd name="connsiteX16" fmla="*/ 457200 w 662940"/>
              <a:gd name="connsiteY16" fmla="*/ 91440 h 3802380"/>
              <a:gd name="connsiteX17" fmla="*/ 571500 w 662940"/>
              <a:gd name="connsiteY17" fmla="*/ 167640 h 3802380"/>
              <a:gd name="connsiteX18" fmla="*/ 640080 w 662940"/>
              <a:gd name="connsiteY18" fmla="*/ 228600 h 3802380"/>
              <a:gd name="connsiteX19" fmla="*/ 662940 w 662940"/>
              <a:gd name="connsiteY19" fmla="*/ 266700 h 3802380"/>
              <a:gd name="connsiteX20" fmla="*/ 662940 w 662940"/>
              <a:gd name="connsiteY20" fmla="*/ 320040 h 3802380"/>
              <a:gd name="connsiteX21" fmla="*/ 617220 w 662940"/>
              <a:gd name="connsiteY21" fmla="*/ 388620 h 3802380"/>
              <a:gd name="connsiteX22" fmla="*/ 579120 w 662940"/>
              <a:gd name="connsiteY22" fmla="*/ 495300 h 3802380"/>
              <a:gd name="connsiteX23" fmla="*/ 563880 w 662940"/>
              <a:gd name="connsiteY23" fmla="*/ 586740 h 3802380"/>
              <a:gd name="connsiteX24" fmla="*/ 563880 w 662940"/>
              <a:gd name="connsiteY24" fmla="*/ 739140 h 380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3802380">
                <a:moveTo>
                  <a:pt x="563880" y="739140"/>
                </a:moveTo>
                <a:lnTo>
                  <a:pt x="563880" y="1813560"/>
                </a:lnTo>
                <a:lnTo>
                  <a:pt x="571500" y="2011680"/>
                </a:lnTo>
                <a:lnTo>
                  <a:pt x="548640" y="3802380"/>
                </a:lnTo>
                <a:lnTo>
                  <a:pt x="251460" y="3794760"/>
                </a:lnTo>
                <a:lnTo>
                  <a:pt x="259080" y="403860"/>
                </a:lnTo>
                <a:lnTo>
                  <a:pt x="251460" y="297180"/>
                </a:lnTo>
                <a:lnTo>
                  <a:pt x="228600" y="220980"/>
                </a:lnTo>
                <a:lnTo>
                  <a:pt x="175260" y="152400"/>
                </a:lnTo>
                <a:lnTo>
                  <a:pt x="121920" y="114300"/>
                </a:lnTo>
                <a:lnTo>
                  <a:pt x="38100" y="68580"/>
                </a:lnTo>
                <a:lnTo>
                  <a:pt x="0" y="38100"/>
                </a:lnTo>
                <a:lnTo>
                  <a:pt x="7620" y="15240"/>
                </a:lnTo>
                <a:lnTo>
                  <a:pt x="91440" y="0"/>
                </a:lnTo>
                <a:lnTo>
                  <a:pt x="190500" y="7620"/>
                </a:lnTo>
                <a:lnTo>
                  <a:pt x="335280" y="38100"/>
                </a:lnTo>
                <a:lnTo>
                  <a:pt x="457200" y="91440"/>
                </a:lnTo>
                <a:lnTo>
                  <a:pt x="571500" y="167640"/>
                </a:lnTo>
                <a:lnTo>
                  <a:pt x="640080" y="228600"/>
                </a:lnTo>
                <a:lnTo>
                  <a:pt x="662940" y="266700"/>
                </a:lnTo>
                <a:lnTo>
                  <a:pt x="662940" y="320040"/>
                </a:lnTo>
                <a:lnTo>
                  <a:pt x="617220" y="388620"/>
                </a:lnTo>
                <a:lnTo>
                  <a:pt x="579120" y="495300"/>
                </a:lnTo>
                <a:lnTo>
                  <a:pt x="563880" y="586740"/>
                </a:lnTo>
                <a:lnTo>
                  <a:pt x="563880" y="7391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242F938-4C86-4DD4-B558-DDA8B415A4B9}"/>
              </a:ext>
            </a:extLst>
          </p:cNvPr>
          <p:cNvSpPr/>
          <p:nvPr/>
        </p:nvSpPr>
        <p:spPr>
          <a:xfrm>
            <a:off x="4498975" y="3382964"/>
            <a:ext cx="552450" cy="2058987"/>
          </a:xfrm>
          <a:custGeom>
            <a:avLst/>
            <a:gdLst>
              <a:gd name="connsiteX0" fmla="*/ 477079 w 552616"/>
              <a:gd name="connsiteY0" fmla="*/ 640080 h 2059388"/>
              <a:gd name="connsiteX1" fmla="*/ 477079 w 552616"/>
              <a:gd name="connsiteY1" fmla="*/ 1427259 h 2059388"/>
              <a:gd name="connsiteX2" fmla="*/ 481054 w 552616"/>
              <a:gd name="connsiteY2" fmla="*/ 2035534 h 2059388"/>
              <a:gd name="connsiteX3" fmla="*/ 230588 w 552616"/>
              <a:gd name="connsiteY3" fmla="*/ 2059388 h 2059388"/>
              <a:gd name="connsiteX4" fmla="*/ 206734 w 552616"/>
              <a:gd name="connsiteY4" fmla="*/ 421419 h 2059388"/>
              <a:gd name="connsiteX5" fmla="*/ 198783 w 552616"/>
              <a:gd name="connsiteY5" fmla="*/ 250466 h 2059388"/>
              <a:gd name="connsiteX6" fmla="*/ 186856 w 552616"/>
              <a:gd name="connsiteY6" fmla="*/ 194807 h 2059388"/>
              <a:gd name="connsiteX7" fmla="*/ 147100 w 552616"/>
              <a:gd name="connsiteY7" fmla="*/ 151075 h 2059388"/>
              <a:gd name="connsiteX8" fmla="*/ 59635 w 552616"/>
              <a:gd name="connsiteY8" fmla="*/ 83489 h 2059388"/>
              <a:gd name="connsiteX9" fmla="*/ 7952 w 552616"/>
              <a:gd name="connsiteY9" fmla="*/ 47708 h 2059388"/>
              <a:gd name="connsiteX10" fmla="*/ 0 w 552616"/>
              <a:gd name="connsiteY10" fmla="*/ 23854 h 2059388"/>
              <a:gd name="connsiteX11" fmla="*/ 15903 w 552616"/>
              <a:gd name="connsiteY11" fmla="*/ 7951 h 2059388"/>
              <a:gd name="connsiteX12" fmla="*/ 59635 w 552616"/>
              <a:gd name="connsiteY12" fmla="*/ 0 h 2059388"/>
              <a:gd name="connsiteX13" fmla="*/ 143124 w 552616"/>
              <a:gd name="connsiteY13" fmla="*/ 11927 h 2059388"/>
              <a:gd name="connsiteX14" fmla="*/ 246491 w 552616"/>
              <a:gd name="connsiteY14" fmla="*/ 31805 h 2059388"/>
              <a:gd name="connsiteX15" fmla="*/ 365760 w 552616"/>
              <a:gd name="connsiteY15" fmla="*/ 67586 h 2059388"/>
              <a:gd name="connsiteX16" fmla="*/ 465152 w 552616"/>
              <a:gd name="connsiteY16" fmla="*/ 115294 h 2059388"/>
              <a:gd name="connsiteX17" fmla="*/ 520811 w 552616"/>
              <a:gd name="connsiteY17" fmla="*/ 151075 h 2059388"/>
              <a:gd name="connsiteX18" fmla="*/ 540689 w 552616"/>
              <a:gd name="connsiteY18" fmla="*/ 166977 h 2059388"/>
              <a:gd name="connsiteX19" fmla="*/ 552616 w 552616"/>
              <a:gd name="connsiteY19" fmla="*/ 198783 h 2059388"/>
              <a:gd name="connsiteX20" fmla="*/ 552616 w 552616"/>
              <a:gd name="connsiteY20" fmla="*/ 238539 h 2059388"/>
              <a:gd name="connsiteX21" fmla="*/ 540689 w 552616"/>
              <a:gd name="connsiteY21" fmla="*/ 262393 h 2059388"/>
              <a:gd name="connsiteX22" fmla="*/ 516835 w 552616"/>
              <a:gd name="connsiteY22" fmla="*/ 294198 h 2059388"/>
              <a:gd name="connsiteX23" fmla="*/ 492981 w 552616"/>
              <a:gd name="connsiteY23" fmla="*/ 373711 h 2059388"/>
              <a:gd name="connsiteX24" fmla="*/ 477079 w 552616"/>
              <a:gd name="connsiteY24" fmla="*/ 500932 h 2059388"/>
              <a:gd name="connsiteX25" fmla="*/ 477079 w 552616"/>
              <a:gd name="connsiteY25" fmla="*/ 640080 h 20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2616" h="2059388">
                <a:moveTo>
                  <a:pt x="477079" y="640080"/>
                </a:moveTo>
                <a:lnTo>
                  <a:pt x="477079" y="1427259"/>
                </a:lnTo>
                <a:lnTo>
                  <a:pt x="481054" y="2035534"/>
                </a:lnTo>
                <a:lnTo>
                  <a:pt x="230588" y="2059388"/>
                </a:lnTo>
                <a:lnTo>
                  <a:pt x="206734" y="421419"/>
                </a:lnTo>
                <a:lnTo>
                  <a:pt x="198783" y="250466"/>
                </a:lnTo>
                <a:lnTo>
                  <a:pt x="186856" y="194807"/>
                </a:lnTo>
                <a:lnTo>
                  <a:pt x="147100" y="151075"/>
                </a:lnTo>
                <a:lnTo>
                  <a:pt x="59635" y="83489"/>
                </a:lnTo>
                <a:lnTo>
                  <a:pt x="7952" y="47708"/>
                </a:lnTo>
                <a:lnTo>
                  <a:pt x="0" y="23854"/>
                </a:lnTo>
                <a:lnTo>
                  <a:pt x="15903" y="7951"/>
                </a:lnTo>
                <a:lnTo>
                  <a:pt x="59635" y="0"/>
                </a:lnTo>
                <a:lnTo>
                  <a:pt x="143124" y="11927"/>
                </a:lnTo>
                <a:lnTo>
                  <a:pt x="246491" y="31805"/>
                </a:lnTo>
                <a:lnTo>
                  <a:pt x="365760" y="67586"/>
                </a:lnTo>
                <a:lnTo>
                  <a:pt x="465152" y="115294"/>
                </a:lnTo>
                <a:lnTo>
                  <a:pt x="520811" y="151075"/>
                </a:lnTo>
                <a:lnTo>
                  <a:pt x="540689" y="166977"/>
                </a:lnTo>
                <a:lnTo>
                  <a:pt x="552616" y="198783"/>
                </a:lnTo>
                <a:lnTo>
                  <a:pt x="552616" y="238539"/>
                </a:lnTo>
                <a:lnTo>
                  <a:pt x="540689" y="262393"/>
                </a:lnTo>
                <a:lnTo>
                  <a:pt x="516835" y="294198"/>
                </a:lnTo>
                <a:lnTo>
                  <a:pt x="492981" y="373711"/>
                </a:lnTo>
                <a:lnTo>
                  <a:pt x="477079" y="500932"/>
                </a:lnTo>
                <a:lnTo>
                  <a:pt x="477079" y="64008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933842E-DFAA-4189-AC02-3B7D768EA768}"/>
              </a:ext>
            </a:extLst>
          </p:cNvPr>
          <p:cNvSpPr/>
          <p:nvPr/>
        </p:nvSpPr>
        <p:spPr>
          <a:xfrm>
            <a:off x="6188075" y="3070226"/>
            <a:ext cx="1479550" cy="428625"/>
          </a:xfrm>
          <a:custGeom>
            <a:avLst/>
            <a:gdLst>
              <a:gd name="connsiteX0" fmla="*/ 374650 w 1479550"/>
              <a:gd name="connsiteY0" fmla="*/ 206375 h 428625"/>
              <a:gd name="connsiteX1" fmla="*/ 730250 w 1479550"/>
              <a:gd name="connsiteY1" fmla="*/ 155575 h 428625"/>
              <a:gd name="connsiteX2" fmla="*/ 838200 w 1479550"/>
              <a:gd name="connsiteY2" fmla="*/ 133350 h 428625"/>
              <a:gd name="connsiteX3" fmla="*/ 933450 w 1479550"/>
              <a:gd name="connsiteY3" fmla="*/ 92075 h 428625"/>
              <a:gd name="connsiteX4" fmla="*/ 1016000 w 1479550"/>
              <a:gd name="connsiteY4" fmla="*/ 44450 h 428625"/>
              <a:gd name="connsiteX5" fmla="*/ 1057275 w 1479550"/>
              <a:gd name="connsiteY5" fmla="*/ 0 h 428625"/>
              <a:gd name="connsiteX6" fmla="*/ 1085850 w 1479550"/>
              <a:gd name="connsiteY6" fmla="*/ 6350 h 428625"/>
              <a:gd name="connsiteX7" fmla="*/ 1174750 w 1479550"/>
              <a:gd name="connsiteY7" fmla="*/ 19050 h 428625"/>
              <a:gd name="connsiteX8" fmla="*/ 1304925 w 1479550"/>
              <a:gd name="connsiteY8" fmla="*/ 47625 h 428625"/>
              <a:gd name="connsiteX9" fmla="*/ 1393825 w 1479550"/>
              <a:gd name="connsiteY9" fmla="*/ 69850 h 428625"/>
              <a:gd name="connsiteX10" fmla="*/ 1425575 w 1479550"/>
              <a:gd name="connsiteY10" fmla="*/ 92075 h 428625"/>
              <a:gd name="connsiteX11" fmla="*/ 1450975 w 1479550"/>
              <a:gd name="connsiteY11" fmla="*/ 107950 h 428625"/>
              <a:gd name="connsiteX12" fmla="*/ 1479550 w 1479550"/>
              <a:gd name="connsiteY12" fmla="*/ 139700 h 428625"/>
              <a:gd name="connsiteX13" fmla="*/ 1479550 w 1479550"/>
              <a:gd name="connsiteY13" fmla="*/ 177800 h 428625"/>
              <a:gd name="connsiteX14" fmla="*/ 1457325 w 1479550"/>
              <a:gd name="connsiteY14" fmla="*/ 212725 h 428625"/>
              <a:gd name="connsiteX15" fmla="*/ 1422400 w 1479550"/>
              <a:gd name="connsiteY15" fmla="*/ 234950 h 428625"/>
              <a:gd name="connsiteX16" fmla="*/ 1377950 w 1479550"/>
              <a:gd name="connsiteY16" fmla="*/ 254000 h 428625"/>
              <a:gd name="connsiteX17" fmla="*/ 1139825 w 1479550"/>
              <a:gd name="connsiteY17" fmla="*/ 298450 h 428625"/>
              <a:gd name="connsiteX18" fmla="*/ 736600 w 1479550"/>
              <a:gd name="connsiteY18" fmla="*/ 368300 h 428625"/>
              <a:gd name="connsiteX19" fmla="*/ 409575 w 1479550"/>
              <a:gd name="connsiteY19" fmla="*/ 403225 h 428625"/>
              <a:gd name="connsiteX20" fmla="*/ 0 w 1479550"/>
              <a:gd name="connsiteY20" fmla="*/ 428625 h 428625"/>
              <a:gd name="connsiteX21" fmla="*/ 3175 w 1479550"/>
              <a:gd name="connsiteY21" fmla="*/ 219075 h 428625"/>
              <a:gd name="connsiteX22" fmla="*/ 374650 w 1479550"/>
              <a:gd name="connsiteY22" fmla="*/ 20637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9550" h="428625">
                <a:moveTo>
                  <a:pt x="374650" y="206375"/>
                </a:moveTo>
                <a:lnTo>
                  <a:pt x="730250" y="155575"/>
                </a:lnTo>
                <a:lnTo>
                  <a:pt x="838200" y="133350"/>
                </a:lnTo>
                <a:lnTo>
                  <a:pt x="933450" y="92075"/>
                </a:lnTo>
                <a:lnTo>
                  <a:pt x="1016000" y="44450"/>
                </a:lnTo>
                <a:lnTo>
                  <a:pt x="1057275" y="0"/>
                </a:lnTo>
                <a:lnTo>
                  <a:pt x="1085850" y="6350"/>
                </a:lnTo>
                <a:lnTo>
                  <a:pt x="1174750" y="19050"/>
                </a:lnTo>
                <a:lnTo>
                  <a:pt x="1304925" y="47625"/>
                </a:lnTo>
                <a:lnTo>
                  <a:pt x="1393825" y="69850"/>
                </a:lnTo>
                <a:lnTo>
                  <a:pt x="1425575" y="92075"/>
                </a:lnTo>
                <a:lnTo>
                  <a:pt x="1450975" y="107950"/>
                </a:lnTo>
                <a:lnTo>
                  <a:pt x="1479550" y="139700"/>
                </a:lnTo>
                <a:lnTo>
                  <a:pt x="1479550" y="177800"/>
                </a:lnTo>
                <a:lnTo>
                  <a:pt x="1457325" y="212725"/>
                </a:lnTo>
                <a:lnTo>
                  <a:pt x="1422400" y="234950"/>
                </a:lnTo>
                <a:lnTo>
                  <a:pt x="1377950" y="254000"/>
                </a:lnTo>
                <a:lnTo>
                  <a:pt x="1139825" y="298450"/>
                </a:lnTo>
                <a:lnTo>
                  <a:pt x="736600" y="368300"/>
                </a:lnTo>
                <a:lnTo>
                  <a:pt x="409575" y="403225"/>
                </a:lnTo>
                <a:lnTo>
                  <a:pt x="0" y="428625"/>
                </a:lnTo>
                <a:cubicBezTo>
                  <a:pt x="1058" y="358775"/>
                  <a:pt x="2117" y="288925"/>
                  <a:pt x="3175" y="219075"/>
                </a:cubicBezTo>
                <a:lnTo>
                  <a:pt x="374650" y="206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1AD3C48-B170-434F-90FD-91AE586563D6}"/>
              </a:ext>
            </a:extLst>
          </p:cNvPr>
          <p:cNvSpPr/>
          <p:nvPr/>
        </p:nvSpPr>
        <p:spPr>
          <a:xfrm>
            <a:off x="3765550" y="5124450"/>
            <a:ext cx="4572000" cy="673100"/>
          </a:xfrm>
          <a:custGeom>
            <a:avLst/>
            <a:gdLst>
              <a:gd name="connsiteX0" fmla="*/ 1326382 w 4572000"/>
              <a:gd name="connsiteY0" fmla="*/ 216040 h 673240"/>
              <a:gd name="connsiteX1" fmla="*/ 2245806 w 4572000"/>
              <a:gd name="connsiteY1" fmla="*/ 125605 h 673240"/>
              <a:gd name="connsiteX2" fmla="*/ 2582426 w 4572000"/>
              <a:gd name="connsiteY2" fmla="*/ 100484 h 673240"/>
              <a:gd name="connsiteX3" fmla="*/ 2944167 w 4572000"/>
              <a:gd name="connsiteY3" fmla="*/ 75363 h 673240"/>
              <a:gd name="connsiteX4" fmla="*/ 3406391 w 4572000"/>
              <a:gd name="connsiteY4" fmla="*/ 60290 h 673240"/>
              <a:gd name="connsiteX5" fmla="*/ 3717890 w 4572000"/>
              <a:gd name="connsiteY5" fmla="*/ 45218 h 673240"/>
              <a:gd name="connsiteX6" fmla="*/ 3863591 w 4572000"/>
              <a:gd name="connsiteY6" fmla="*/ 35170 h 673240"/>
              <a:gd name="connsiteX7" fmla="*/ 3964075 w 4572000"/>
              <a:gd name="connsiteY7" fmla="*/ 15073 h 673240"/>
              <a:gd name="connsiteX8" fmla="*/ 4044461 w 4572000"/>
              <a:gd name="connsiteY8" fmla="*/ 0 h 673240"/>
              <a:gd name="connsiteX9" fmla="*/ 4139921 w 4572000"/>
              <a:gd name="connsiteY9" fmla="*/ 20097 h 673240"/>
              <a:gd name="connsiteX10" fmla="*/ 4290646 w 4572000"/>
              <a:gd name="connsiteY10" fmla="*/ 70339 h 673240"/>
              <a:gd name="connsiteX11" fmla="*/ 4431323 w 4572000"/>
              <a:gd name="connsiteY11" fmla="*/ 135653 h 673240"/>
              <a:gd name="connsiteX12" fmla="*/ 4511710 w 4572000"/>
              <a:gd name="connsiteY12" fmla="*/ 175846 h 673240"/>
              <a:gd name="connsiteX13" fmla="*/ 4561951 w 4572000"/>
              <a:gd name="connsiteY13" fmla="*/ 231112 h 673240"/>
              <a:gd name="connsiteX14" fmla="*/ 4572000 w 4572000"/>
              <a:gd name="connsiteY14" fmla="*/ 271306 h 673240"/>
              <a:gd name="connsiteX15" fmla="*/ 4556927 w 4572000"/>
              <a:gd name="connsiteY15" fmla="*/ 311499 h 673240"/>
              <a:gd name="connsiteX16" fmla="*/ 4521758 w 4572000"/>
              <a:gd name="connsiteY16" fmla="*/ 331596 h 673240"/>
              <a:gd name="connsiteX17" fmla="*/ 4471516 w 4572000"/>
              <a:gd name="connsiteY17" fmla="*/ 346668 h 673240"/>
              <a:gd name="connsiteX18" fmla="*/ 4416250 w 4572000"/>
              <a:gd name="connsiteY18" fmla="*/ 351693 h 673240"/>
              <a:gd name="connsiteX19" fmla="*/ 4366009 w 4572000"/>
              <a:gd name="connsiteY19" fmla="*/ 351693 h 673240"/>
              <a:gd name="connsiteX20" fmla="*/ 4190162 w 4572000"/>
              <a:gd name="connsiteY20" fmla="*/ 331596 h 673240"/>
              <a:gd name="connsiteX21" fmla="*/ 3637503 w 4572000"/>
              <a:gd name="connsiteY21" fmla="*/ 291403 h 673240"/>
              <a:gd name="connsiteX22" fmla="*/ 2929094 w 4572000"/>
              <a:gd name="connsiteY22" fmla="*/ 296427 h 673240"/>
              <a:gd name="connsiteX23" fmla="*/ 2316145 w 4572000"/>
              <a:gd name="connsiteY23" fmla="*/ 331596 h 673240"/>
              <a:gd name="connsiteX24" fmla="*/ 1657978 w 4572000"/>
              <a:gd name="connsiteY24" fmla="*/ 411983 h 673240"/>
              <a:gd name="connsiteX25" fmla="*/ 1431890 w 4572000"/>
              <a:gd name="connsiteY25" fmla="*/ 452176 h 673240"/>
              <a:gd name="connsiteX26" fmla="*/ 1019907 w 4572000"/>
              <a:gd name="connsiteY26" fmla="*/ 537587 h 673240"/>
              <a:gd name="connsiteX27" fmla="*/ 778747 w 4572000"/>
              <a:gd name="connsiteY27" fmla="*/ 607926 h 673240"/>
              <a:gd name="connsiteX28" fmla="*/ 602901 w 4572000"/>
              <a:gd name="connsiteY28" fmla="*/ 673240 h 673240"/>
              <a:gd name="connsiteX29" fmla="*/ 497393 w 4572000"/>
              <a:gd name="connsiteY29" fmla="*/ 653143 h 673240"/>
              <a:gd name="connsiteX30" fmla="*/ 386861 w 4572000"/>
              <a:gd name="connsiteY30" fmla="*/ 612950 h 673240"/>
              <a:gd name="connsiteX31" fmla="*/ 306475 w 4572000"/>
              <a:gd name="connsiteY31" fmla="*/ 572756 h 673240"/>
              <a:gd name="connsiteX32" fmla="*/ 195943 w 4572000"/>
              <a:gd name="connsiteY32" fmla="*/ 492370 h 673240"/>
              <a:gd name="connsiteX33" fmla="*/ 125604 w 4572000"/>
              <a:gd name="connsiteY33" fmla="*/ 432079 h 673240"/>
              <a:gd name="connsiteX34" fmla="*/ 55266 w 4572000"/>
              <a:gd name="connsiteY34" fmla="*/ 341644 h 673240"/>
              <a:gd name="connsiteX35" fmla="*/ 0 w 4572000"/>
              <a:gd name="connsiteY35" fmla="*/ 261257 h 673240"/>
              <a:gd name="connsiteX36" fmla="*/ 0 w 4572000"/>
              <a:gd name="connsiteY36" fmla="*/ 226088 h 673240"/>
              <a:gd name="connsiteX37" fmla="*/ 5024 w 4572000"/>
              <a:gd name="connsiteY37" fmla="*/ 205992 h 673240"/>
              <a:gd name="connsiteX38" fmla="*/ 30145 w 4572000"/>
              <a:gd name="connsiteY38" fmla="*/ 221064 h 673240"/>
              <a:gd name="connsiteX39" fmla="*/ 65314 w 4572000"/>
              <a:gd name="connsiteY39" fmla="*/ 241161 h 673240"/>
              <a:gd name="connsiteX40" fmla="*/ 140677 w 4572000"/>
              <a:gd name="connsiteY40" fmla="*/ 286378 h 673240"/>
              <a:gd name="connsiteX41" fmla="*/ 216039 w 4572000"/>
              <a:gd name="connsiteY41" fmla="*/ 316523 h 673240"/>
              <a:gd name="connsiteX42" fmla="*/ 316523 w 4572000"/>
              <a:gd name="connsiteY42" fmla="*/ 331596 h 673240"/>
              <a:gd name="connsiteX43" fmla="*/ 401934 w 4572000"/>
              <a:gd name="connsiteY43" fmla="*/ 341644 h 673240"/>
              <a:gd name="connsiteX44" fmla="*/ 582804 w 4572000"/>
              <a:gd name="connsiteY44" fmla="*/ 326572 h 673240"/>
              <a:gd name="connsiteX45" fmla="*/ 1326382 w 4572000"/>
              <a:gd name="connsiteY45" fmla="*/ 216040 h 6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72000" h="673240">
                <a:moveTo>
                  <a:pt x="1326382" y="216040"/>
                </a:moveTo>
                <a:lnTo>
                  <a:pt x="2245806" y="125605"/>
                </a:lnTo>
                <a:lnTo>
                  <a:pt x="2582426" y="100484"/>
                </a:lnTo>
                <a:lnTo>
                  <a:pt x="2944167" y="75363"/>
                </a:lnTo>
                <a:lnTo>
                  <a:pt x="3406391" y="60290"/>
                </a:lnTo>
                <a:lnTo>
                  <a:pt x="3717890" y="45218"/>
                </a:lnTo>
                <a:lnTo>
                  <a:pt x="3863591" y="35170"/>
                </a:lnTo>
                <a:lnTo>
                  <a:pt x="3964075" y="15073"/>
                </a:lnTo>
                <a:lnTo>
                  <a:pt x="4044461" y="0"/>
                </a:lnTo>
                <a:lnTo>
                  <a:pt x="4139921" y="20097"/>
                </a:lnTo>
                <a:lnTo>
                  <a:pt x="4290646" y="70339"/>
                </a:lnTo>
                <a:lnTo>
                  <a:pt x="4431323" y="135653"/>
                </a:lnTo>
                <a:lnTo>
                  <a:pt x="4511710" y="175846"/>
                </a:lnTo>
                <a:lnTo>
                  <a:pt x="4561951" y="231112"/>
                </a:lnTo>
                <a:lnTo>
                  <a:pt x="4572000" y="271306"/>
                </a:lnTo>
                <a:lnTo>
                  <a:pt x="4556927" y="311499"/>
                </a:lnTo>
                <a:lnTo>
                  <a:pt x="4521758" y="331596"/>
                </a:lnTo>
                <a:lnTo>
                  <a:pt x="4471516" y="346668"/>
                </a:lnTo>
                <a:lnTo>
                  <a:pt x="4416250" y="351693"/>
                </a:lnTo>
                <a:lnTo>
                  <a:pt x="4366009" y="351693"/>
                </a:lnTo>
                <a:lnTo>
                  <a:pt x="4190162" y="331596"/>
                </a:lnTo>
                <a:lnTo>
                  <a:pt x="3637503" y="291403"/>
                </a:lnTo>
                <a:lnTo>
                  <a:pt x="2929094" y="296427"/>
                </a:lnTo>
                <a:lnTo>
                  <a:pt x="2316145" y="331596"/>
                </a:lnTo>
                <a:lnTo>
                  <a:pt x="1657978" y="411983"/>
                </a:lnTo>
                <a:lnTo>
                  <a:pt x="1431890" y="452176"/>
                </a:lnTo>
                <a:lnTo>
                  <a:pt x="1019907" y="537587"/>
                </a:lnTo>
                <a:lnTo>
                  <a:pt x="778747" y="607926"/>
                </a:lnTo>
                <a:lnTo>
                  <a:pt x="602901" y="673240"/>
                </a:lnTo>
                <a:lnTo>
                  <a:pt x="497393" y="653143"/>
                </a:lnTo>
                <a:lnTo>
                  <a:pt x="386861" y="612950"/>
                </a:lnTo>
                <a:lnTo>
                  <a:pt x="306475" y="572756"/>
                </a:lnTo>
                <a:lnTo>
                  <a:pt x="195943" y="492370"/>
                </a:lnTo>
                <a:lnTo>
                  <a:pt x="125604" y="432079"/>
                </a:lnTo>
                <a:lnTo>
                  <a:pt x="55266" y="341644"/>
                </a:lnTo>
                <a:lnTo>
                  <a:pt x="0" y="261257"/>
                </a:lnTo>
                <a:lnTo>
                  <a:pt x="0" y="226088"/>
                </a:lnTo>
                <a:lnTo>
                  <a:pt x="5024" y="205992"/>
                </a:lnTo>
                <a:lnTo>
                  <a:pt x="30145" y="221064"/>
                </a:lnTo>
                <a:lnTo>
                  <a:pt x="65314" y="241161"/>
                </a:lnTo>
                <a:lnTo>
                  <a:pt x="140677" y="286378"/>
                </a:lnTo>
                <a:lnTo>
                  <a:pt x="216039" y="316523"/>
                </a:lnTo>
                <a:lnTo>
                  <a:pt x="316523" y="331596"/>
                </a:lnTo>
                <a:lnTo>
                  <a:pt x="401934" y="341644"/>
                </a:lnTo>
                <a:lnTo>
                  <a:pt x="582804" y="326572"/>
                </a:lnTo>
                <a:lnTo>
                  <a:pt x="1326382" y="21604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E0FD11-03D5-47D5-BE18-399E2A5C7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02" y="1531936"/>
            <a:ext cx="4572396" cy="42736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0D21E5-2B5A-4D97-AE87-08F5430C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478" y="1539871"/>
            <a:ext cx="457239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1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A6B537-B616-450F-8D8C-2EEB7001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02" y="1292167"/>
            <a:ext cx="457239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82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BE6CD7AF-2523-4BB6-89AD-10D386344E4A}"/>
              </a:ext>
            </a:extLst>
          </p:cNvPr>
          <p:cNvSpPr/>
          <p:nvPr/>
        </p:nvSpPr>
        <p:spPr>
          <a:xfrm>
            <a:off x="4059238" y="1800225"/>
            <a:ext cx="869950" cy="623888"/>
          </a:xfrm>
          <a:custGeom>
            <a:avLst/>
            <a:gdLst>
              <a:gd name="connsiteX0" fmla="*/ 361950 w 869157"/>
              <a:gd name="connsiteY0" fmla="*/ 35719 h 623888"/>
              <a:gd name="connsiteX1" fmla="*/ 254794 w 869157"/>
              <a:gd name="connsiteY1" fmla="*/ 16669 h 623888"/>
              <a:gd name="connsiteX2" fmla="*/ 126207 w 869157"/>
              <a:gd name="connsiteY2" fmla="*/ 4763 h 623888"/>
              <a:gd name="connsiteX3" fmla="*/ 61913 w 869157"/>
              <a:gd name="connsiteY3" fmla="*/ 0 h 623888"/>
              <a:gd name="connsiteX4" fmla="*/ 11907 w 869157"/>
              <a:gd name="connsiteY4" fmla="*/ 7144 h 623888"/>
              <a:gd name="connsiteX5" fmla="*/ 0 w 869157"/>
              <a:gd name="connsiteY5" fmla="*/ 19050 h 623888"/>
              <a:gd name="connsiteX6" fmla="*/ 2382 w 869157"/>
              <a:gd name="connsiteY6" fmla="*/ 38100 h 623888"/>
              <a:gd name="connsiteX7" fmla="*/ 21432 w 869157"/>
              <a:gd name="connsiteY7" fmla="*/ 61913 h 623888"/>
              <a:gd name="connsiteX8" fmla="*/ 57150 w 869157"/>
              <a:gd name="connsiteY8" fmla="*/ 85725 h 623888"/>
              <a:gd name="connsiteX9" fmla="*/ 95250 w 869157"/>
              <a:gd name="connsiteY9" fmla="*/ 100013 h 623888"/>
              <a:gd name="connsiteX10" fmla="*/ 152400 w 869157"/>
              <a:gd name="connsiteY10" fmla="*/ 123825 h 623888"/>
              <a:gd name="connsiteX11" fmla="*/ 207169 w 869157"/>
              <a:gd name="connsiteY11" fmla="*/ 157163 h 623888"/>
              <a:gd name="connsiteX12" fmla="*/ 264319 w 869157"/>
              <a:gd name="connsiteY12" fmla="*/ 197644 h 623888"/>
              <a:gd name="connsiteX13" fmla="*/ 335757 w 869157"/>
              <a:gd name="connsiteY13" fmla="*/ 264319 h 623888"/>
              <a:gd name="connsiteX14" fmla="*/ 402432 w 869157"/>
              <a:gd name="connsiteY14" fmla="*/ 330994 h 623888"/>
              <a:gd name="connsiteX15" fmla="*/ 492919 w 869157"/>
              <a:gd name="connsiteY15" fmla="*/ 440531 h 623888"/>
              <a:gd name="connsiteX16" fmla="*/ 545307 w 869157"/>
              <a:gd name="connsiteY16" fmla="*/ 497681 h 623888"/>
              <a:gd name="connsiteX17" fmla="*/ 607219 w 869157"/>
              <a:gd name="connsiteY17" fmla="*/ 552450 h 623888"/>
              <a:gd name="connsiteX18" fmla="*/ 650082 w 869157"/>
              <a:gd name="connsiteY18" fmla="*/ 581025 h 623888"/>
              <a:gd name="connsiteX19" fmla="*/ 702469 w 869157"/>
              <a:gd name="connsiteY19" fmla="*/ 609600 h 623888"/>
              <a:gd name="connsiteX20" fmla="*/ 742950 w 869157"/>
              <a:gd name="connsiteY20" fmla="*/ 623888 h 623888"/>
              <a:gd name="connsiteX21" fmla="*/ 778669 w 869157"/>
              <a:gd name="connsiteY21" fmla="*/ 623888 h 623888"/>
              <a:gd name="connsiteX22" fmla="*/ 816769 w 869157"/>
              <a:gd name="connsiteY22" fmla="*/ 611981 h 623888"/>
              <a:gd name="connsiteX23" fmla="*/ 842963 w 869157"/>
              <a:gd name="connsiteY23" fmla="*/ 588169 h 623888"/>
              <a:gd name="connsiteX24" fmla="*/ 857250 w 869157"/>
              <a:gd name="connsiteY24" fmla="*/ 557213 h 623888"/>
              <a:gd name="connsiteX25" fmla="*/ 864394 w 869157"/>
              <a:gd name="connsiteY25" fmla="*/ 514350 h 623888"/>
              <a:gd name="connsiteX26" fmla="*/ 869157 w 869157"/>
              <a:gd name="connsiteY26" fmla="*/ 461963 h 623888"/>
              <a:gd name="connsiteX27" fmla="*/ 859632 w 869157"/>
              <a:gd name="connsiteY27" fmla="*/ 421481 h 623888"/>
              <a:gd name="connsiteX28" fmla="*/ 821532 w 869157"/>
              <a:gd name="connsiteY28" fmla="*/ 335756 h 623888"/>
              <a:gd name="connsiteX29" fmla="*/ 740569 w 869157"/>
              <a:gd name="connsiteY29" fmla="*/ 233363 h 623888"/>
              <a:gd name="connsiteX30" fmla="*/ 633413 w 869157"/>
              <a:gd name="connsiteY30" fmla="*/ 128588 h 623888"/>
              <a:gd name="connsiteX31" fmla="*/ 573882 w 869157"/>
              <a:gd name="connsiteY31" fmla="*/ 80963 h 623888"/>
              <a:gd name="connsiteX32" fmla="*/ 552450 w 869157"/>
              <a:gd name="connsiteY32" fmla="*/ 71438 h 623888"/>
              <a:gd name="connsiteX33" fmla="*/ 488157 w 869157"/>
              <a:gd name="connsiteY33" fmla="*/ 57150 h 623888"/>
              <a:gd name="connsiteX34" fmla="*/ 361950 w 869157"/>
              <a:gd name="connsiteY34" fmla="*/ 35719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9157" h="623888">
                <a:moveTo>
                  <a:pt x="361950" y="35719"/>
                </a:moveTo>
                <a:lnTo>
                  <a:pt x="254794" y="16669"/>
                </a:lnTo>
                <a:lnTo>
                  <a:pt x="126207" y="4763"/>
                </a:lnTo>
                <a:lnTo>
                  <a:pt x="61913" y="0"/>
                </a:lnTo>
                <a:lnTo>
                  <a:pt x="11907" y="7144"/>
                </a:lnTo>
                <a:lnTo>
                  <a:pt x="0" y="19050"/>
                </a:lnTo>
                <a:lnTo>
                  <a:pt x="2382" y="38100"/>
                </a:lnTo>
                <a:lnTo>
                  <a:pt x="21432" y="61913"/>
                </a:lnTo>
                <a:lnTo>
                  <a:pt x="57150" y="85725"/>
                </a:lnTo>
                <a:lnTo>
                  <a:pt x="95250" y="100013"/>
                </a:lnTo>
                <a:lnTo>
                  <a:pt x="152400" y="123825"/>
                </a:lnTo>
                <a:lnTo>
                  <a:pt x="207169" y="157163"/>
                </a:lnTo>
                <a:lnTo>
                  <a:pt x="264319" y="197644"/>
                </a:lnTo>
                <a:lnTo>
                  <a:pt x="335757" y="264319"/>
                </a:lnTo>
                <a:lnTo>
                  <a:pt x="402432" y="330994"/>
                </a:lnTo>
                <a:lnTo>
                  <a:pt x="492919" y="440531"/>
                </a:lnTo>
                <a:lnTo>
                  <a:pt x="545307" y="497681"/>
                </a:lnTo>
                <a:lnTo>
                  <a:pt x="607219" y="552450"/>
                </a:lnTo>
                <a:lnTo>
                  <a:pt x="650082" y="581025"/>
                </a:lnTo>
                <a:lnTo>
                  <a:pt x="702469" y="609600"/>
                </a:lnTo>
                <a:lnTo>
                  <a:pt x="742950" y="623888"/>
                </a:lnTo>
                <a:lnTo>
                  <a:pt x="778669" y="623888"/>
                </a:lnTo>
                <a:lnTo>
                  <a:pt x="816769" y="611981"/>
                </a:lnTo>
                <a:lnTo>
                  <a:pt x="842963" y="588169"/>
                </a:lnTo>
                <a:lnTo>
                  <a:pt x="857250" y="557213"/>
                </a:lnTo>
                <a:lnTo>
                  <a:pt x="864394" y="514350"/>
                </a:lnTo>
                <a:lnTo>
                  <a:pt x="869157" y="461963"/>
                </a:lnTo>
                <a:lnTo>
                  <a:pt x="859632" y="421481"/>
                </a:lnTo>
                <a:lnTo>
                  <a:pt x="821532" y="335756"/>
                </a:lnTo>
                <a:lnTo>
                  <a:pt x="740569" y="233363"/>
                </a:lnTo>
                <a:lnTo>
                  <a:pt x="633413" y="128588"/>
                </a:lnTo>
                <a:lnTo>
                  <a:pt x="573882" y="80963"/>
                </a:lnTo>
                <a:lnTo>
                  <a:pt x="552450" y="71438"/>
                </a:lnTo>
                <a:lnTo>
                  <a:pt x="488157" y="57150"/>
                </a:lnTo>
                <a:lnTo>
                  <a:pt x="361950" y="357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1929AE22-1552-4ABA-86C0-B303D4B0E91B}"/>
              </a:ext>
            </a:extLst>
          </p:cNvPr>
          <p:cNvSpPr/>
          <p:nvPr/>
        </p:nvSpPr>
        <p:spPr>
          <a:xfrm>
            <a:off x="3646489" y="3209925"/>
            <a:ext cx="1355725" cy="1398588"/>
          </a:xfrm>
          <a:custGeom>
            <a:avLst/>
            <a:gdLst>
              <a:gd name="connsiteX0" fmla="*/ 762000 w 1357312"/>
              <a:gd name="connsiteY0" fmla="*/ 135731 h 1397794"/>
              <a:gd name="connsiteX1" fmla="*/ 509587 w 1357312"/>
              <a:gd name="connsiteY1" fmla="*/ 264319 h 1397794"/>
              <a:gd name="connsiteX2" fmla="*/ 450056 w 1357312"/>
              <a:gd name="connsiteY2" fmla="*/ 288131 h 1397794"/>
              <a:gd name="connsiteX3" fmla="*/ 395287 w 1357312"/>
              <a:gd name="connsiteY3" fmla="*/ 309563 h 1397794"/>
              <a:gd name="connsiteX4" fmla="*/ 350044 w 1357312"/>
              <a:gd name="connsiteY4" fmla="*/ 314325 h 1397794"/>
              <a:gd name="connsiteX5" fmla="*/ 285750 w 1357312"/>
              <a:gd name="connsiteY5" fmla="*/ 311944 h 1397794"/>
              <a:gd name="connsiteX6" fmla="*/ 207169 w 1357312"/>
              <a:gd name="connsiteY6" fmla="*/ 292894 h 1397794"/>
              <a:gd name="connsiteX7" fmla="*/ 126206 w 1357312"/>
              <a:gd name="connsiteY7" fmla="*/ 266700 h 1397794"/>
              <a:gd name="connsiteX8" fmla="*/ 83344 w 1357312"/>
              <a:gd name="connsiteY8" fmla="*/ 250031 h 1397794"/>
              <a:gd name="connsiteX9" fmla="*/ 61912 w 1357312"/>
              <a:gd name="connsiteY9" fmla="*/ 235744 h 1397794"/>
              <a:gd name="connsiteX10" fmla="*/ 38100 w 1357312"/>
              <a:gd name="connsiteY10" fmla="*/ 216694 h 1397794"/>
              <a:gd name="connsiteX11" fmla="*/ 14287 w 1357312"/>
              <a:gd name="connsiteY11" fmla="*/ 204788 h 1397794"/>
              <a:gd name="connsiteX12" fmla="*/ 2381 w 1357312"/>
              <a:gd name="connsiteY12" fmla="*/ 219075 h 1397794"/>
              <a:gd name="connsiteX13" fmla="*/ 0 w 1357312"/>
              <a:gd name="connsiteY13" fmla="*/ 254794 h 1397794"/>
              <a:gd name="connsiteX14" fmla="*/ 11906 w 1357312"/>
              <a:gd name="connsiteY14" fmla="*/ 309563 h 1397794"/>
              <a:gd name="connsiteX15" fmla="*/ 59531 w 1357312"/>
              <a:gd name="connsiteY15" fmla="*/ 385763 h 1397794"/>
              <a:gd name="connsiteX16" fmla="*/ 128587 w 1357312"/>
              <a:gd name="connsiteY16" fmla="*/ 476250 h 1397794"/>
              <a:gd name="connsiteX17" fmla="*/ 192881 w 1357312"/>
              <a:gd name="connsiteY17" fmla="*/ 542925 h 1397794"/>
              <a:gd name="connsiteX18" fmla="*/ 233362 w 1357312"/>
              <a:gd name="connsiteY18" fmla="*/ 569119 h 1397794"/>
              <a:gd name="connsiteX19" fmla="*/ 271462 w 1357312"/>
              <a:gd name="connsiteY19" fmla="*/ 581025 h 1397794"/>
              <a:gd name="connsiteX20" fmla="*/ 316706 w 1357312"/>
              <a:gd name="connsiteY20" fmla="*/ 573881 h 1397794"/>
              <a:gd name="connsiteX21" fmla="*/ 354806 w 1357312"/>
              <a:gd name="connsiteY21" fmla="*/ 559594 h 1397794"/>
              <a:gd name="connsiteX22" fmla="*/ 404812 w 1357312"/>
              <a:gd name="connsiteY22" fmla="*/ 516731 h 1397794"/>
              <a:gd name="connsiteX23" fmla="*/ 554831 w 1357312"/>
              <a:gd name="connsiteY23" fmla="*/ 435769 h 1397794"/>
              <a:gd name="connsiteX24" fmla="*/ 785812 w 1357312"/>
              <a:gd name="connsiteY24" fmla="*/ 326231 h 1397794"/>
              <a:gd name="connsiteX25" fmla="*/ 845344 w 1357312"/>
              <a:gd name="connsiteY25" fmla="*/ 302419 h 1397794"/>
              <a:gd name="connsiteX26" fmla="*/ 862012 w 1357312"/>
              <a:gd name="connsiteY26" fmla="*/ 302419 h 1397794"/>
              <a:gd name="connsiteX27" fmla="*/ 871537 w 1357312"/>
              <a:gd name="connsiteY27" fmla="*/ 307181 h 1397794"/>
              <a:gd name="connsiteX28" fmla="*/ 871537 w 1357312"/>
              <a:gd name="connsiteY28" fmla="*/ 323850 h 1397794"/>
              <a:gd name="connsiteX29" fmla="*/ 828675 w 1357312"/>
              <a:gd name="connsiteY29" fmla="*/ 433388 h 1397794"/>
              <a:gd name="connsiteX30" fmla="*/ 688181 w 1357312"/>
              <a:gd name="connsiteY30" fmla="*/ 738188 h 1397794"/>
              <a:gd name="connsiteX31" fmla="*/ 659606 w 1357312"/>
              <a:gd name="connsiteY31" fmla="*/ 800100 h 1397794"/>
              <a:gd name="connsiteX32" fmla="*/ 652462 w 1357312"/>
              <a:gd name="connsiteY32" fmla="*/ 831056 h 1397794"/>
              <a:gd name="connsiteX33" fmla="*/ 652462 w 1357312"/>
              <a:gd name="connsiteY33" fmla="*/ 866775 h 1397794"/>
              <a:gd name="connsiteX34" fmla="*/ 664369 w 1357312"/>
              <a:gd name="connsiteY34" fmla="*/ 892969 h 1397794"/>
              <a:gd name="connsiteX35" fmla="*/ 697706 w 1357312"/>
              <a:gd name="connsiteY35" fmla="*/ 933450 h 1397794"/>
              <a:gd name="connsiteX36" fmla="*/ 726281 w 1357312"/>
              <a:gd name="connsiteY36" fmla="*/ 957263 h 1397794"/>
              <a:gd name="connsiteX37" fmla="*/ 821531 w 1357312"/>
              <a:gd name="connsiteY37" fmla="*/ 1069181 h 1397794"/>
              <a:gd name="connsiteX38" fmla="*/ 873919 w 1357312"/>
              <a:gd name="connsiteY38" fmla="*/ 1145381 h 1397794"/>
              <a:gd name="connsiteX39" fmla="*/ 1123950 w 1357312"/>
              <a:gd name="connsiteY39" fmla="*/ 1397794 h 1397794"/>
              <a:gd name="connsiteX40" fmla="*/ 1214437 w 1357312"/>
              <a:gd name="connsiteY40" fmla="*/ 1366838 h 1397794"/>
              <a:gd name="connsiteX41" fmla="*/ 1300162 w 1357312"/>
              <a:gd name="connsiteY41" fmla="*/ 1326356 h 1397794"/>
              <a:gd name="connsiteX42" fmla="*/ 1338262 w 1357312"/>
              <a:gd name="connsiteY42" fmla="*/ 1295400 h 1397794"/>
              <a:gd name="connsiteX43" fmla="*/ 1357312 w 1357312"/>
              <a:gd name="connsiteY43" fmla="*/ 1262063 h 1397794"/>
              <a:gd name="connsiteX44" fmla="*/ 1352550 w 1357312"/>
              <a:gd name="connsiteY44" fmla="*/ 1233488 h 1397794"/>
              <a:gd name="connsiteX45" fmla="*/ 1335881 w 1357312"/>
              <a:gd name="connsiteY45" fmla="*/ 1197769 h 1397794"/>
              <a:gd name="connsiteX46" fmla="*/ 1302544 w 1357312"/>
              <a:gd name="connsiteY46" fmla="*/ 1152525 h 1397794"/>
              <a:gd name="connsiteX47" fmla="*/ 1273969 w 1357312"/>
              <a:gd name="connsiteY47" fmla="*/ 1116806 h 1397794"/>
              <a:gd name="connsiteX48" fmla="*/ 1193006 w 1357312"/>
              <a:gd name="connsiteY48" fmla="*/ 1064419 h 1397794"/>
              <a:gd name="connsiteX49" fmla="*/ 1135856 w 1357312"/>
              <a:gd name="connsiteY49" fmla="*/ 1028700 h 1397794"/>
              <a:gd name="connsiteX50" fmla="*/ 1007269 w 1357312"/>
              <a:gd name="connsiteY50" fmla="*/ 954881 h 1397794"/>
              <a:gd name="connsiteX51" fmla="*/ 871537 w 1357312"/>
              <a:gd name="connsiteY51" fmla="*/ 885825 h 1397794"/>
              <a:gd name="connsiteX52" fmla="*/ 821531 w 1357312"/>
              <a:gd name="connsiteY52" fmla="*/ 864394 h 1397794"/>
              <a:gd name="connsiteX53" fmla="*/ 800100 w 1357312"/>
              <a:gd name="connsiteY53" fmla="*/ 847725 h 1397794"/>
              <a:gd name="connsiteX54" fmla="*/ 792956 w 1357312"/>
              <a:gd name="connsiteY54" fmla="*/ 826294 h 1397794"/>
              <a:gd name="connsiteX55" fmla="*/ 788194 w 1357312"/>
              <a:gd name="connsiteY55" fmla="*/ 785813 h 1397794"/>
              <a:gd name="connsiteX56" fmla="*/ 792956 w 1357312"/>
              <a:gd name="connsiteY56" fmla="*/ 757238 h 1397794"/>
              <a:gd name="connsiteX57" fmla="*/ 809625 w 1357312"/>
              <a:gd name="connsiteY57" fmla="*/ 731044 h 1397794"/>
              <a:gd name="connsiteX58" fmla="*/ 962025 w 1357312"/>
              <a:gd name="connsiteY58" fmla="*/ 545306 h 1397794"/>
              <a:gd name="connsiteX59" fmla="*/ 1054894 w 1357312"/>
              <a:gd name="connsiteY59" fmla="*/ 426244 h 1397794"/>
              <a:gd name="connsiteX60" fmla="*/ 1081087 w 1357312"/>
              <a:gd name="connsiteY60" fmla="*/ 407194 h 1397794"/>
              <a:gd name="connsiteX61" fmla="*/ 1128712 w 1357312"/>
              <a:gd name="connsiteY61" fmla="*/ 376238 h 1397794"/>
              <a:gd name="connsiteX62" fmla="*/ 1204912 w 1357312"/>
              <a:gd name="connsiteY62" fmla="*/ 342900 h 1397794"/>
              <a:gd name="connsiteX63" fmla="*/ 1257300 w 1357312"/>
              <a:gd name="connsiteY63" fmla="*/ 326231 h 1397794"/>
              <a:gd name="connsiteX64" fmla="*/ 1266825 w 1357312"/>
              <a:gd name="connsiteY64" fmla="*/ 309563 h 1397794"/>
              <a:gd name="connsiteX65" fmla="*/ 1271587 w 1357312"/>
              <a:gd name="connsiteY65" fmla="*/ 288131 h 1397794"/>
              <a:gd name="connsiteX66" fmla="*/ 1269206 w 1357312"/>
              <a:gd name="connsiteY66" fmla="*/ 259556 h 1397794"/>
              <a:gd name="connsiteX67" fmla="*/ 1252537 w 1357312"/>
              <a:gd name="connsiteY67" fmla="*/ 221456 h 1397794"/>
              <a:gd name="connsiteX68" fmla="*/ 1197769 w 1357312"/>
              <a:gd name="connsiteY68" fmla="*/ 140494 h 1397794"/>
              <a:gd name="connsiteX69" fmla="*/ 1121569 w 1357312"/>
              <a:gd name="connsiteY69" fmla="*/ 59531 h 1397794"/>
              <a:gd name="connsiteX70" fmla="*/ 1083469 w 1357312"/>
              <a:gd name="connsiteY70" fmla="*/ 23813 h 1397794"/>
              <a:gd name="connsiteX71" fmla="*/ 1059656 w 1357312"/>
              <a:gd name="connsiteY71" fmla="*/ 7144 h 1397794"/>
              <a:gd name="connsiteX72" fmla="*/ 1031081 w 1357312"/>
              <a:gd name="connsiteY72" fmla="*/ 0 h 1397794"/>
              <a:gd name="connsiteX73" fmla="*/ 995362 w 1357312"/>
              <a:gd name="connsiteY73" fmla="*/ 4763 h 1397794"/>
              <a:gd name="connsiteX74" fmla="*/ 962025 w 1357312"/>
              <a:gd name="connsiteY74" fmla="*/ 16669 h 1397794"/>
              <a:gd name="connsiteX75" fmla="*/ 935831 w 1357312"/>
              <a:gd name="connsiteY75" fmla="*/ 35719 h 1397794"/>
              <a:gd name="connsiteX76" fmla="*/ 904875 w 1357312"/>
              <a:gd name="connsiteY76" fmla="*/ 66675 h 1397794"/>
              <a:gd name="connsiteX77" fmla="*/ 762000 w 1357312"/>
              <a:gd name="connsiteY77" fmla="*/ 135731 h 13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357312" h="1397794">
                <a:moveTo>
                  <a:pt x="762000" y="135731"/>
                </a:moveTo>
                <a:lnTo>
                  <a:pt x="509587" y="264319"/>
                </a:lnTo>
                <a:lnTo>
                  <a:pt x="450056" y="288131"/>
                </a:lnTo>
                <a:lnTo>
                  <a:pt x="395287" y="309563"/>
                </a:lnTo>
                <a:lnTo>
                  <a:pt x="350044" y="314325"/>
                </a:lnTo>
                <a:lnTo>
                  <a:pt x="285750" y="311944"/>
                </a:lnTo>
                <a:lnTo>
                  <a:pt x="207169" y="292894"/>
                </a:lnTo>
                <a:lnTo>
                  <a:pt x="126206" y="266700"/>
                </a:lnTo>
                <a:lnTo>
                  <a:pt x="83344" y="250031"/>
                </a:lnTo>
                <a:lnTo>
                  <a:pt x="61912" y="235744"/>
                </a:lnTo>
                <a:lnTo>
                  <a:pt x="38100" y="216694"/>
                </a:lnTo>
                <a:lnTo>
                  <a:pt x="14287" y="204788"/>
                </a:lnTo>
                <a:lnTo>
                  <a:pt x="2381" y="219075"/>
                </a:lnTo>
                <a:lnTo>
                  <a:pt x="0" y="254794"/>
                </a:lnTo>
                <a:lnTo>
                  <a:pt x="11906" y="309563"/>
                </a:lnTo>
                <a:lnTo>
                  <a:pt x="59531" y="385763"/>
                </a:lnTo>
                <a:lnTo>
                  <a:pt x="128587" y="476250"/>
                </a:lnTo>
                <a:lnTo>
                  <a:pt x="192881" y="542925"/>
                </a:lnTo>
                <a:lnTo>
                  <a:pt x="233362" y="569119"/>
                </a:lnTo>
                <a:lnTo>
                  <a:pt x="271462" y="581025"/>
                </a:lnTo>
                <a:lnTo>
                  <a:pt x="316706" y="573881"/>
                </a:lnTo>
                <a:lnTo>
                  <a:pt x="354806" y="559594"/>
                </a:lnTo>
                <a:lnTo>
                  <a:pt x="404812" y="516731"/>
                </a:lnTo>
                <a:lnTo>
                  <a:pt x="554831" y="435769"/>
                </a:lnTo>
                <a:lnTo>
                  <a:pt x="785812" y="326231"/>
                </a:lnTo>
                <a:lnTo>
                  <a:pt x="845344" y="302419"/>
                </a:lnTo>
                <a:lnTo>
                  <a:pt x="862012" y="302419"/>
                </a:lnTo>
                <a:lnTo>
                  <a:pt x="871537" y="307181"/>
                </a:lnTo>
                <a:lnTo>
                  <a:pt x="871537" y="323850"/>
                </a:lnTo>
                <a:lnTo>
                  <a:pt x="828675" y="433388"/>
                </a:lnTo>
                <a:lnTo>
                  <a:pt x="688181" y="738188"/>
                </a:lnTo>
                <a:lnTo>
                  <a:pt x="659606" y="800100"/>
                </a:lnTo>
                <a:lnTo>
                  <a:pt x="652462" y="831056"/>
                </a:lnTo>
                <a:lnTo>
                  <a:pt x="652462" y="866775"/>
                </a:lnTo>
                <a:lnTo>
                  <a:pt x="664369" y="892969"/>
                </a:lnTo>
                <a:lnTo>
                  <a:pt x="697706" y="933450"/>
                </a:lnTo>
                <a:lnTo>
                  <a:pt x="726281" y="957263"/>
                </a:lnTo>
                <a:lnTo>
                  <a:pt x="821531" y="1069181"/>
                </a:lnTo>
                <a:lnTo>
                  <a:pt x="873919" y="1145381"/>
                </a:lnTo>
                <a:lnTo>
                  <a:pt x="1123950" y="1397794"/>
                </a:lnTo>
                <a:lnTo>
                  <a:pt x="1214437" y="1366838"/>
                </a:lnTo>
                <a:lnTo>
                  <a:pt x="1300162" y="1326356"/>
                </a:lnTo>
                <a:lnTo>
                  <a:pt x="1338262" y="1295400"/>
                </a:lnTo>
                <a:lnTo>
                  <a:pt x="1357312" y="1262063"/>
                </a:lnTo>
                <a:lnTo>
                  <a:pt x="1352550" y="1233488"/>
                </a:lnTo>
                <a:lnTo>
                  <a:pt x="1335881" y="1197769"/>
                </a:lnTo>
                <a:lnTo>
                  <a:pt x="1302544" y="1152525"/>
                </a:lnTo>
                <a:lnTo>
                  <a:pt x="1273969" y="1116806"/>
                </a:lnTo>
                <a:lnTo>
                  <a:pt x="1193006" y="1064419"/>
                </a:lnTo>
                <a:lnTo>
                  <a:pt x="1135856" y="1028700"/>
                </a:lnTo>
                <a:lnTo>
                  <a:pt x="1007269" y="954881"/>
                </a:lnTo>
                <a:lnTo>
                  <a:pt x="871537" y="885825"/>
                </a:lnTo>
                <a:lnTo>
                  <a:pt x="821531" y="864394"/>
                </a:lnTo>
                <a:lnTo>
                  <a:pt x="800100" y="847725"/>
                </a:lnTo>
                <a:lnTo>
                  <a:pt x="792956" y="826294"/>
                </a:lnTo>
                <a:lnTo>
                  <a:pt x="788194" y="785813"/>
                </a:lnTo>
                <a:lnTo>
                  <a:pt x="792956" y="757238"/>
                </a:lnTo>
                <a:lnTo>
                  <a:pt x="809625" y="731044"/>
                </a:lnTo>
                <a:lnTo>
                  <a:pt x="962025" y="545306"/>
                </a:lnTo>
                <a:lnTo>
                  <a:pt x="1054894" y="426244"/>
                </a:lnTo>
                <a:lnTo>
                  <a:pt x="1081087" y="407194"/>
                </a:lnTo>
                <a:lnTo>
                  <a:pt x="1128712" y="376238"/>
                </a:lnTo>
                <a:lnTo>
                  <a:pt x="1204912" y="342900"/>
                </a:lnTo>
                <a:lnTo>
                  <a:pt x="1257300" y="326231"/>
                </a:lnTo>
                <a:lnTo>
                  <a:pt x="1266825" y="309563"/>
                </a:lnTo>
                <a:lnTo>
                  <a:pt x="1271587" y="288131"/>
                </a:lnTo>
                <a:lnTo>
                  <a:pt x="1269206" y="259556"/>
                </a:lnTo>
                <a:lnTo>
                  <a:pt x="1252537" y="221456"/>
                </a:lnTo>
                <a:lnTo>
                  <a:pt x="1197769" y="140494"/>
                </a:lnTo>
                <a:lnTo>
                  <a:pt x="1121569" y="59531"/>
                </a:lnTo>
                <a:lnTo>
                  <a:pt x="1083469" y="23813"/>
                </a:lnTo>
                <a:lnTo>
                  <a:pt x="1059656" y="7144"/>
                </a:lnTo>
                <a:lnTo>
                  <a:pt x="1031081" y="0"/>
                </a:lnTo>
                <a:lnTo>
                  <a:pt x="995362" y="4763"/>
                </a:lnTo>
                <a:lnTo>
                  <a:pt x="962025" y="16669"/>
                </a:lnTo>
                <a:lnTo>
                  <a:pt x="935831" y="35719"/>
                </a:lnTo>
                <a:lnTo>
                  <a:pt x="904875" y="66675"/>
                </a:lnTo>
                <a:lnTo>
                  <a:pt x="762000" y="1357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CD3C9405-9A21-478B-8B4F-56C98C6AECE4}"/>
              </a:ext>
            </a:extLst>
          </p:cNvPr>
          <p:cNvSpPr/>
          <p:nvPr/>
        </p:nvSpPr>
        <p:spPr>
          <a:xfrm>
            <a:off x="5510213" y="1601788"/>
            <a:ext cx="787400" cy="703262"/>
          </a:xfrm>
          <a:custGeom>
            <a:avLst/>
            <a:gdLst>
              <a:gd name="connsiteX0" fmla="*/ 335756 w 788193"/>
              <a:gd name="connsiteY0" fmla="*/ 297657 h 702469"/>
              <a:gd name="connsiteX1" fmla="*/ 257175 w 788193"/>
              <a:gd name="connsiteY1" fmla="*/ 226219 h 702469"/>
              <a:gd name="connsiteX2" fmla="*/ 183356 w 788193"/>
              <a:gd name="connsiteY2" fmla="*/ 166688 h 702469"/>
              <a:gd name="connsiteX3" fmla="*/ 107156 w 788193"/>
              <a:gd name="connsiteY3" fmla="*/ 109538 h 702469"/>
              <a:gd name="connsiteX4" fmla="*/ 35718 w 788193"/>
              <a:gd name="connsiteY4" fmla="*/ 59532 h 702469"/>
              <a:gd name="connsiteX5" fmla="*/ 9525 w 788193"/>
              <a:gd name="connsiteY5" fmla="*/ 33338 h 702469"/>
              <a:gd name="connsiteX6" fmla="*/ 0 w 788193"/>
              <a:gd name="connsiteY6" fmla="*/ 14288 h 702469"/>
              <a:gd name="connsiteX7" fmla="*/ 11906 w 788193"/>
              <a:gd name="connsiteY7" fmla="*/ 0 h 702469"/>
              <a:gd name="connsiteX8" fmla="*/ 97631 w 788193"/>
              <a:gd name="connsiteY8" fmla="*/ 16669 h 702469"/>
              <a:gd name="connsiteX9" fmla="*/ 250031 w 788193"/>
              <a:gd name="connsiteY9" fmla="*/ 64294 h 702469"/>
              <a:gd name="connsiteX10" fmla="*/ 407193 w 788193"/>
              <a:gd name="connsiteY10" fmla="*/ 123825 h 702469"/>
              <a:gd name="connsiteX11" fmla="*/ 554831 w 788193"/>
              <a:gd name="connsiteY11" fmla="*/ 200025 h 702469"/>
              <a:gd name="connsiteX12" fmla="*/ 628650 w 788193"/>
              <a:gd name="connsiteY12" fmla="*/ 247650 h 702469"/>
              <a:gd name="connsiteX13" fmla="*/ 671512 w 788193"/>
              <a:gd name="connsiteY13" fmla="*/ 283369 h 702469"/>
              <a:gd name="connsiteX14" fmla="*/ 738187 w 788193"/>
              <a:gd name="connsiteY14" fmla="*/ 366713 h 702469"/>
              <a:gd name="connsiteX15" fmla="*/ 762000 w 788193"/>
              <a:gd name="connsiteY15" fmla="*/ 414338 h 702469"/>
              <a:gd name="connsiteX16" fmla="*/ 781050 w 788193"/>
              <a:gd name="connsiteY16" fmla="*/ 457200 h 702469"/>
              <a:gd name="connsiteX17" fmla="*/ 788193 w 788193"/>
              <a:gd name="connsiteY17" fmla="*/ 500063 h 702469"/>
              <a:gd name="connsiteX18" fmla="*/ 788193 w 788193"/>
              <a:gd name="connsiteY18" fmla="*/ 552450 h 702469"/>
              <a:gd name="connsiteX19" fmla="*/ 781050 w 788193"/>
              <a:gd name="connsiteY19" fmla="*/ 592932 h 702469"/>
              <a:gd name="connsiteX20" fmla="*/ 769143 w 788193"/>
              <a:gd name="connsiteY20" fmla="*/ 633413 h 702469"/>
              <a:gd name="connsiteX21" fmla="*/ 742950 w 788193"/>
              <a:gd name="connsiteY21" fmla="*/ 673894 h 702469"/>
              <a:gd name="connsiteX22" fmla="*/ 719137 w 788193"/>
              <a:gd name="connsiteY22" fmla="*/ 695325 h 702469"/>
              <a:gd name="connsiteX23" fmla="*/ 690562 w 788193"/>
              <a:gd name="connsiteY23" fmla="*/ 702469 h 702469"/>
              <a:gd name="connsiteX24" fmla="*/ 659606 w 788193"/>
              <a:gd name="connsiteY24" fmla="*/ 695325 h 702469"/>
              <a:gd name="connsiteX25" fmla="*/ 623887 w 788193"/>
              <a:gd name="connsiteY25" fmla="*/ 671513 h 702469"/>
              <a:gd name="connsiteX26" fmla="*/ 597693 w 788193"/>
              <a:gd name="connsiteY26" fmla="*/ 640557 h 702469"/>
              <a:gd name="connsiteX27" fmla="*/ 550068 w 788193"/>
              <a:gd name="connsiteY27" fmla="*/ 571500 h 702469"/>
              <a:gd name="connsiteX28" fmla="*/ 471487 w 788193"/>
              <a:gd name="connsiteY28" fmla="*/ 461963 h 702469"/>
              <a:gd name="connsiteX29" fmla="*/ 438150 w 788193"/>
              <a:gd name="connsiteY29" fmla="*/ 414338 h 702469"/>
              <a:gd name="connsiteX30" fmla="*/ 335756 w 788193"/>
              <a:gd name="connsiteY30" fmla="*/ 297657 h 7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193" h="702469">
                <a:moveTo>
                  <a:pt x="335756" y="297657"/>
                </a:moveTo>
                <a:lnTo>
                  <a:pt x="257175" y="226219"/>
                </a:lnTo>
                <a:lnTo>
                  <a:pt x="183356" y="166688"/>
                </a:lnTo>
                <a:lnTo>
                  <a:pt x="107156" y="109538"/>
                </a:lnTo>
                <a:lnTo>
                  <a:pt x="35718" y="59532"/>
                </a:lnTo>
                <a:lnTo>
                  <a:pt x="9525" y="33338"/>
                </a:lnTo>
                <a:lnTo>
                  <a:pt x="0" y="14288"/>
                </a:lnTo>
                <a:lnTo>
                  <a:pt x="11906" y="0"/>
                </a:lnTo>
                <a:lnTo>
                  <a:pt x="97631" y="16669"/>
                </a:lnTo>
                <a:lnTo>
                  <a:pt x="250031" y="64294"/>
                </a:lnTo>
                <a:lnTo>
                  <a:pt x="407193" y="123825"/>
                </a:lnTo>
                <a:lnTo>
                  <a:pt x="554831" y="200025"/>
                </a:lnTo>
                <a:lnTo>
                  <a:pt x="628650" y="247650"/>
                </a:lnTo>
                <a:lnTo>
                  <a:pt x="671512" y="283369"/>
                </a:lnTo>
                <a:lnTo>
                  <a:pt x="738187" y="366713"/>
                </a:lnTo>
                <a:lnTo>
                  <a:pt x="762000" y="414338"/>
                </a:lnTo>
                <a:lnTo>
                  <a:pt x="781050" y="457200"/>
                </a:lnTo>
                <a:lnTo>
                  <a:pt x="788193" y="500063"/>
                </a:lnTo>
                <a:lnTo>
                  <a:pt x="788193" y="552450"/>
                </a:lnTo>
                <a:lnTo>
                  <a:pt x="781050" y="592932"/>
                </a:lnTo>
                <a:lnTo>
                  <a:pt x="769143" y="633413"/>
                </a:lnTo>
                <a:lnTo>
                  <a:pt x="742950" y="673894"/>
                </a:lnTo>
                <a:lnTo>
                  <a:pt x="719137" y="695325"/>
                </a:lnTo>
                <a:lnTo>
                  <a:pt x="690562" y="702469"/>
                </a:lnTo>
                <a:lnTo>
                  <a:pt x="659606" y="695325"/>
                </a:lnTo>
                <a:lnTo>
                  <a:pt x="623887" y="671513"/>
                </a:lnTo>
                <a:lnTo>
                  <a:pt x="597693" y="640557"/>
                </a:lnTo>
                <a:lnTo>
                  <a:pt x="550068" y="571500"/>
                </a:lnTo>
                <a:lnTo>
                  <a:pt x="471487" y="461963"/>
                </a:lnTo>
                <a:lnTo>
                  <a:pt x="438150" y="414338"/>
                </a:lnTo>
                <a:lnTo>
                  <a:pt x="335756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7CC03820-6AAB-4403-989D-165D0A79C4F5}"/>
              </a:ext>
            </a:extLst>
          </p:cNvPr>
          <p:cNvSpPr/>
          <p:nvPr/>
        </p:nvSpPr>
        <p:spPr>
          <a:xfrm>
            <a:off x="6592888" y="1417639"/>
            <a:ext cx="901700" cy="1089025"/>
          </a:xfrm>
          <a:custGeom>
            <a:avLst/>
            <a:gdLst>
              <a:gd name="connsiteX0" fmla="*/ 426244 w 900113"/>
              <a:gd name="connsiteY0" fmla="*/ 383381 h 1090612"/>
              <a:gd name="connsiteX1" fmla="*/ 452438 w 900113"/>
              <a:gd name="connsiteY1" fmla="*/ 302419 h 1090612"/>
              <a:gd name="connsiteX2" fmla="*/ 457200 w 900113"/>
              <a:gd name="connsiteY2" fmla="*/ 261937 h 1090612"/>
              <a:gd name="connsiteX3" fmla="*/ 450057 w 900113"/>
              <a:gd name="connsiteY3" fmla="*/ 214312 h 1090612"/>
              <a:gd name="connsiteX4" fmla="*/ 433388 w 900113"/>
              <a:gd name="connsiteY4" fmla="*/ 173831 h 1090612"/>
              <a:gd name="connsiteX5" fmla="*/ 402432 w 900113"/>
              <a:gd name="connsiteY5" fmla="*/ 138112 h 1090612"/>
              <a:gd name="connsiteX6" fmla="*/ 366713 w 900113"/>
              <a:gd name="connsiteY6" fmla="*/ 107156 h 1090612"/>
              <a:gd name="connsiteX7" fmla="*/ 304800 w 900113"/>
              <a:gd name="connsiteY7" fmla="*/ 71437 h 1090612"/>
              <a:gd name="connsiteX8" fmla="*/ 273844 w 900113"/>
              <a:gd name="connsiteY8" fmla="*/ 54769 h 1090612"/>
              <a:gd name="connsiteX9" fmla="*/ 259557 w 900113"/>
              <a:gd name="connsiteY9" fmla="*/ 33337 h 1090612"/>
              <a:gd name="connsiteX10" fmla="*/ 259557 w 900113"/>
              <a:gd name="connsiteY10" fmla="*/ 16669 h 1090612"/>
              <a:gd name="connsiteX11" fmla="*/ 280988 w 900113"/>
              <a:gd name="connsiteY11" fmla="*/ 4762 h 1090612"/>
              <a:gd name="connsiteX12" fmla="*/ 371475 w 900113"/>
              <a:gd name="connsiteY12" fmla="*/ 0 h 1090612"/>
              <a:gd name="connsiteX13" fmla="*/ 478632 w 900113"/>
              <a:gd name="connsiteY13" fmla="*/ 16669 h 1090612"/>
              <a:gd name="connsiteX14" fmla="*/ 597694 w 900113"/>
              <a:gd name="connsiteY14" fmla="*/ 59531 h 1090612"/>
              <a:gd name="connsiteX15" fmla="*/ 723900 w 900113"/>
              <a:gd name="connsiteY15" fmla="*/ 121444 h 1090612"/>
              <a:gd name="connsiteX16" fmla="*/ 819150 w 900113"/>
              <a:gd name="connsiteY16" fmla="*/ 185737 h 1090612"/>
              <a:gd name="connsiteX17" fmla="*/ 878682 w 900113"/>
              <a:gd name="connsiteY17" fmla="*/ 235744 h 1090612"/>
              <a:gd name="connsiteX18" fmla="*/ 895350 w 900113"/>
              <a:gd name="connsiteY18" fmla="*/ 266700 h 1090612"/>
              <a:gd name="connsiteX19" fmla="*/ 900113 w 900113"/>
              <a:gd name="connsiteY19" fmla="*/ 288131 h 1090612"/>
              <a:gd name="connsiteX20" fmla="*/ 897732 w 900113"/>
              <a:gd name="connsiteY20" fmla="*/ 319087 h 1090612"/>
              <a:gd name="connsiteX21" fmla="*/ 888207 w 900113"/>
              <a:gd name="connsiteY21" fmla="*/ 335756 h 1090612"/>
              <a:gd name="connsiteX22" fmla="*/ 859632 w 900113"/>
              <a:gd name="connsiteY22" fmla="*/ 354806 h 1090612"/>
              <a:gd name="connsiteX23" fmla="*/ 750094 w 900113"/>
              <a:gd name="connsiteY23" fmla="*/ 416719 h 1090612"/>
              <a:gd name="connsiteX24" fmla="*/ 673894 w 900113"/>
              <a:gd name="connsiteY24" fmla="*/ 476250 h 1090612"/>
              <a:gd name="connsiteX25" fmla="*/ 411957 w 900113"/>
              <a:gd name="connsiteY25" fmla="*/ 757237 h 1090612"/>
              <a:gd name="connsiteX26" fmla="*/ 238125 w 900113"/>
              <a:gd name="connsiteY26" fmla="*/ 935831 h 1090612"/>
              <a:gd name="connsiteX27" fmla="*/ 214313 w 900113"/>
              <a:gd name="connsiteY27" fmla="*/ 957262 h 1090612"/>
              <a:gd name="connsiteX28" fmla="*/ 0 w 900113"/>
              <a:gd name="connsiteY28" fmla="*/ 1090612 h 1090612"/>
              <a:gd name="connsiteX29" fmla="*/ 73819 w 900113"/>
              <a:gd name="connsiteY29" fmla="*/ 976312 h 1090612"/>
              <a:gd name="connsiteX30" fmla="*/ 188119 w 900113"/>
              <a:gd name="connsiteY30" fmla="*/ 840581 h 1090612"/>
              <a:gd name="connsiteX31" fmla="*/ 264319 w 900113"/>
              <a:gd name="connsiteY31" fmla="*/ 731044 h 1090612"/>
              <a:gd name="connsiteX32" fmla="*/ 333375 w 900113"/>
              <a:gd name="connsiteY32" fmla="*/ 614362 h 1090612"/>
              <a:gd name="connsiteX33" fmla="*/ 373857 w 900113"/>
              <a:gd name="connsiteY33" fmla="*/ 531019 h 1090612"/>
              <a:gd name="connsiteX34" fmla="*/ 426244 w 900113"/>
              <a:gd name="connsiteY34" fmla="*/ 383381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0113" h="1090612">
                <a:moveTo>
                  <a:pt x="426244" y="383381"/>
                </a:moveTo>
                <a:lnTo>
                  <a:pt x="452438" y="302419"/>
                </a:lnTo>
                <a:lnTo>
                  <a:pt x="457200" y="261937"/>
                </a:lnTo>
                <a:lnTo>
                  <a:pt x="450057" y="214312"/>
                </a:lnTo>
                <a:lnTo>
                  <a:pt x="433388" y="173831"/>
                </a:lnTo>
                <a:lnTo>
                  <a:pt x="402432" y="138112"/>
                </a:lnTo>
                <a:lnTo>
                  <a:pt x="366713" y="107156"/>
                </a:lnTo>
                <a:lnTo>
                  <a:pt x="304800" y="71437"/>
                </a:lnTo>
                <a:lnTo>
                  <a:pt x="273844" y="54769"/>
                </a:lnTo>
                <a:lnTo>
                  <a:pt x="259557" y="33337"/>
                </a:lnTo>
                <a:lnTo>
                  <a:pt x="259557" y="16669"/>
                </a:lnTo>
                <a:lnTo>
                  <a:pt x="280988" y="4762"/>
                </a:lnTo>
                <a:lnTo>
                  <a:pt x="371475" y="0"/>
                </a:lnTo>
                <a:lnTo>
                  <a:pt x="478632" y="16669"/>
                </a:lnTo>
                <a:lnTo>
                  <a:pt x="597694" y="59531"/>
                </a:lnTo>
                <a:lnTo>
                  <a:pt x="723900" y="121444"/>
                </a:lnTo>
                <a:lnTo>
                  <a:pt x="819150" y="185737"/>
                </a:lnTo>
                <a:lnTo>
                  <a:pt x="878682" y="235744"/>
                </a:lnTo>
                <a:lnTo>
                  <a:pt x="895350" y="266700"/>
                </a:lnTo>
                <a:lnTo>
                  <a:pt x="900113" y="288131"/>
                </a:lnTo>
                <a:lnTo>
                  <a:pt x="897732" y="319087"/>
                </a:lnTo>
                <a:lnTo>
                  <a:pt x="888207" y="335756"/>
                </a:lnTo>
                <a:lnTo>
                  <a:pt x="859632" y="354806"/>
                </a:lnTo>
                <a:lnTo>
                  <a:pt x="750094" y="416719"/>
                </a:lnTo>
                <a:lnTo>
                  <a:pt x="673894" y="476250"/>
                </a:lnTo>
                <a:lnTo>
                  <a:pt x="411957" y="757237"/>
                </a:lnTo>
                <a:lnTo>
                  <a:pt x="238125" y="935831"/>
                </a:lnTo>
                <a:lnTo>
                  <a:pt x="214313" y="957262"/>
                </a:lnTo>
                <a:lnTo>
                  <a:pt x="0" y="1090612"/>
                </a:lnTo>
                <a:lnTo>
                  <a:pt x="73819" y="976312"/>
                </a:lnTo>
                <a:lnTo>
                  <a:pt x="188119" y="840581"/>
                </a:lnTo>
                <a:lnTo>
                  <a:pt x="264319" y="731044"/>
                </a:lnTo>
                <a:lnTo>
                  <a:pt x="333375" y="614362"/>
                </a:lnTo>
                <a:lnTo>
                  <a:pt x="373857" y="531019"/>
                </a:lnTo>
                <a:lnTo>
                  <a:pt x="426244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96049497-D7FB-4196-84FB-AAF9B63A50E4}"/>
              </a:ext>
            </a:extLst>
          </p:cNvPr>
          <p:cNvSpPr/>
          <p:nvPr/>
        </p:nvSpPr>
        <p:spPr>
          <a:xfrm>
            <a:off x="5588001" y="3046414"/>
            <a:ext cx="461963" cy="2174875"/>
          </a:xfrm>
          <a:custGeom>
            <a:avLst/>
            <a:gdLst>
              <a:gd name="connsiteX0" fmla="*/ 245186 w 461527"/>
              <a:gd name="connsiteY0" fmla="*/ 461527 h 2174945"/>
              <a:gd name="connsiteX1" fmla="*/ 230764 w 461527"/>
              <a:gd name="connsiteY1" fmla="*/ 360568 h 2174945"/>
              <a:gd name="connsiteX2" fmla="*/ 213456 w 461527"/>
              <a:gd name="connsiteY2" fmla="*/ 291339 h 2174945"/>
              <a:gd name="connsiteX3" fmla="*/ 181726 w 461527"/>
              <a:gd name="connsiteY3" fmla="*/ 224994 h 2174945"/>
              <a:gd name="connsiteX4" fmla="*/ 147112 w 461527"/>
              <a:gd name="connsiteY4" fmla="*/ 173073 h 2174945"/>
              <a:gd name="connsiteX5" fmla="*/ 118266 w 461527"/>
              <a:gd name="connsiteY5" fmla="*/ 138458 h 2174945"/>
              <a:gd name="connsiteX6" fmla="*/ 80767 w 461527"/>
              <a:gd name="connsiteY6" fmla="*/ 106728 h 2174945"/>
              <a:gd name="connsiteX7" fmla="*/ 40384 w 461527"/>
              <a:gd name="connsiteY7" fmla="*/ 80767 h 2174945"/>
              <a:gd name="connsiteX8" fmla="*/ 11538 w 461527"/>
              <a:gd name="connsiteY8" fmla="*/ 54806 h 2174945"/>
              <a:gd name="connsiteX9" fmla="*/ 0 w 461527"/>
              <a:gd name="connsiteY9" fmla="*/ 34614 h 2174945"/>
              <a:gd name="connsiteX10" fmla="*/ 5769 w 461527"/>
              <a:gd name="connsiteY10" fmla="*/ 20192 h 2174945"/>
              <a:gd name="connsiteX11" fmla="*/ 25961 w 461527"/>
              <a:gd name="connsiteY11" fmla="*/ 5769 h 2174945"/>
              <a:gd name="connsiteX12" fmla="*/ 74998 w 461527"/>
              <a:gd name="connsiteY12" fmla="*/ 0 h 2174945"/>
              <a:gd name="connsiteX13" fmla="*/ 141343 w 461527"/>
              <a:gd name="connsiteY13" fmla="*/ 8654 h 2174945"/>
              <a:gd name="connsiteX14" fmla="*/ 213456 w 461527"/>
              <a:gd name="connsiteY14" fmla="*/ 25961 h 2174945"/>
              <a:gd name="connsiteX15" fmla="*/ 279801 w 461527"/>
              <a:gd name="connsiteY15" fmla="*/ 46153 h 2174945"/>
              <a:gd name="connsiteX16" fmla="*/ 349030 w 461527"/>
              <a:gd name="connsiteY16" fmla="*/ 72114 h 2174945"/>
              <a:gd name="connsiteX17" fmla="*/ 406721 w 461527"/>
              <a:gd name="connsiteY17" fmla="*/ 100959 h 2174945"/>
              <a:gd name="connsiteX18" fmla="*/ 435566 w 461527"/>
              <a:gd name="connsiteY18" fmla="*/ 115382 h 2174945"/>
              <a:gd name="connsiteX19" fmla="*/ 461527 w 461527"/>
              <a:gd name="connsiteY19" fmla="*/ 201918 h 2174945"/>
              <a:gd name="connsiteX20" fmla="*/ 455758 w 461527"/>
              <a:gd name="connsiteY20" fmla="*/ 444220 h 2174945"/>
              <a:gd name="connsiteX21" fmla="*/ 455758 w 461527"/>
              <a:gd name="connsiteY21" fmla="*/ 1240353 h 2174945"/>
              <a:gd name="connsiteX22" fmla="*/ 458642 w 461527"/>
              <a:gd name="connsiteY22" fmla="*/ 1886491 h 2174945"/>
              <a:gd name="connsiteX23" fmla="*/ 458642 w 461527"/>
              <a:gd name="connsiteY23" fmla="*/ 1975912 h 2174945"/>
              <a:gd name="connsiteX24" fmla="*/ 452873 w 461527"/>
              <a:gd name="connsiteY24" fmla="*/ 2050910 h 2174945"/>
              <a:gd name="connsiteX25" fmla="*/ 421143 w 461527"/>
              <a:gd name="connsiteY25" fmla="*/ 2111485 h 2174945"/>
              <a:gd name="connsiteX26" fmla="*/ 392298 w 461527"/>
              <a:gd name="connsiteY26" fmla="*/ 2154753 h 2174945"/>
              <a:gd name="connsiteX27" fmla="*/ 366337 w 461527"/>
              <a:gd name="connsiteY27" fmla="*/ 2172061 h 2174945"/>
              <a:gd name="connsiteX28" fmla="*/ 346145 w 461527"/>
              <a:gd name="connsiteY28" fmla="*/ 2174945 h 2174945"/>
              <a:gd name="connsiteX29" fmla="*/ 320184 w 461527"/>
              <a:gd name="connsiteY29" fmla="*/ 2160522 h 2174945"/>
              <a:gd name="connsiteX30" fmla="*/ 299993 w 461527"/>
              <a:gd name="connsiteY30" fmla="*/ 2134561 h 2174945"/>
              <a:gd name="connsiteX31" fmla="*/ 268263 w 461527"/>
              <a:gd name="connsiteY31" fmla="*/ 2065332 h 2174945"/>
              <a:gd name="connsiteX32" fmla="*/ 239417 w 461527"/>
              <a:gd name="connsiteY32" fmla="*/ 1978796 h 2174945"/>
              <a:gd name="connsiteX33" fmla="*/ 222110 w 461527"/>
              <a:gd name="connsiteY33" fmla="*/ 1903798 h 2174945"/>
              <a:gd name="connsiteX34" fmla="*/ 210572 w 461527"/>
              <a:gd name="connsiteY34" fmla="*/ 1837454 h 2174945"/>
              <a:gd name="connsiteX35" fmla="*/ 210572 w 461527"/>
              <a:gd name="connsiteY35" fmla="*/ 1759571 h 2174945"/>
              <a:gd name="connsiteX36" fmla="*/ 219225 w 461527"/>
              <a:gd name="connsiteY36" fmla="*/ 1690342 h 2174945"/>
              <a:gd name="connsiteX37" fmla="*/ 236533 w 461527"/>
              <a:gd name="connsiteY37" fmla="*/ 1606690 h 2174945"/>
              <a:gd name="connsiteX38" fmla="*/ 248071 w 461527"/>
              <a:gd name="connsiteY38" fmla="*/ 1162471 h 2174945"/>
              <a:gd name="connsiteX39" fmla="*/ 253840 w 461527"/>
              <a:gd name="connsiteY39" fmla="*/ 819210 h 2174945"/>
              <a:gd name="connsiteX40" fmla="*/ 245186 w 461527"/>
              <a:gd name="connsiteY40" fmla="*/ 461527 h 217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1527" h="2174945">
                <a:moveTo>
                  <a:pt x="245186" y="461527"/>
                </a:moveTo>
                <a:lnTo>
                  <a:pt x="230764" y="360568"/>
                </a:lnTo>
                <a:lnTo>
                  <a:pt x="213456" y="291339"/>
                </a:lnTo>
                <a:lnTo>
                  <a:pt x="181726" y="224994"/>
                </a:lnTo>
                <a:lnTo>
                  <a:pt x="147112" y="173073"/>
                </a:lnTo>
                <a:lnTo>
                  <a:pt x="118266" y="138458"/>
                </a:lnTo>
                <a:lnTo>
                  <a:pt x="80767" y="106728"/>
                </a:lnTo>
                <a:lnTo>
                  <a:pt x="40384" y="80767"/>
                </a:lnTo>
                <a:lnTo>
                  <a:pt x="11538" y="54806"/>
                </a:lnTo>
                <a:lnTo>
                  <a:pt x="0" y="34614"/>
                </a:lnTo>
                <a:lnTo>
                  <a:pt x="5769" y="20192"/>
                </a:lnTo>
                <a:lnTo>
                  <a:pt x="25961" y="5769"/>
                </a:lnTo>
                <a:lnTo>
                  <a:pt x="74998" y="0"/>
                </a:lnTo>
                <a:lnTo>
                  <a:pt x="141343" y="8654"/>
                </a:lnTo>
                <a:lnTo>
                  <a:pt x="213456" y="25961"/>
                </a:lnTo>
                <a:lnTo>
                  <a:pt x="279801" y="46153"/>
                </a:lnTo>
                <a:lnTo>
                  <a:pt x="349030" y="72114"/>
                </a:lnTo>
                <a:lnTo>
                  <a:pt x="406721" y="100959"/>
                </a:lnTo>
                <a:lnTo>
                  <a:pt x="435566" y="115382"/>
                </a:lnTo>
                <a:lnTo>
                  <a:pt x="461527" y="201918"/>
                </a:lnTo>
                <a:cubicBezTo>
                  <a:pt x="459581" y="282685"/>
                  <a:pt x="455758" y="363430"/>
                  <a:pt x="455758" y="444220"/>
                </a:cubicBezTo>
                <a:lnTo>
                  <a:pt x="455758" y="1240353"/>
                </a:lnTo>
                <a:cubicBezTo>
                  <a:pt x="456719" y="1455732"/>
                  <a:pt x="457681" y="1671112"/>
                  <a:pt x="458642" y="1886491"/>
                </a:cubicBezTo>
                <a:lnTo>
                  <a:pt x="458642" y="1975912"/>
                </a:lnTo>
                <a:lnTo>
                  <a:pt x="452873" y="2050910"/>
                </a:lnTo>
                <a:lnTo>
                  <a:pt x="421143" y="2111485"/>
                </a:lnTo>
                <a:lnTo>
                  <a:pt x="392298" y="2154753"/>
                </a:lnTo>
                <a:lnTo>
                  <a:pt x="366337" y="2172061"/>
                </a:lnTo>
                <a:lnTo>
                  <a:pt x="346145" y="2174945"/>
                </a:lnTo>
                <a:lnTo>
                  <a:pt x="320184" y="2160522"/>
                </a:lnTo>
                <a:lnTo>
                  <a:pt x="299993" y="2134561"/>
                </a:lnTo>
                <a:lnTo>
                  <a:pt x="268263" y="2065332"/>
                </a:lnTo>
                <a:lnTo>
                  <a:pt x="239417" y="1978796"/>
                </a:lnTo>
                <a:lnTo>
                  <a:pt x="222110" y="1903798"/>
                </a:lnTo>
                <a:lnTo>
                  <a:pt x="210572" y="1837454"/>
                </a:lnTo>
                <a:lnTo>
                  <a:pt x="210572" y="1759571"/>
                </a:lnTo>
                <a:cubicBezTo>
                  <a:pt x="219349" y="1692273"/>
                  <a:pt x="219225" y="1715528"/>
                  <a:pt x="219225" y="1690342"/>
                </a:cubicBezTo>
                <a:lnTo>
                  <a:pt x="236533" y="1606690"/>
                </a:lnTo>
                <a:lnTo>
                  <a:pt x="248071" y="1162471"/>
                </a:lnTo>
                <a:lnTo>
                  <a:pt x="253840" y="819210"/>
                </a:lnTo>
                <a:lnTo>
                  <a:pt x="245186" y="4615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8A6C081F-52ED-4C8E-97DC-42BC972A3554}"/>
              </a:ext>
            </a:extLst>
          </p:cNvPr>
          <p:cNvSpPr/>
          <p:nvPr/>
        </p:nvSpPr>
        <p:spPr>
          <a:xfrm>
            <a:off x="5202238" y="2227264"/>
            <a:ext cx="2851150" cy="534987"/>
          </a:xfrm>
          <a:custGeom>
            <a:avLst/>
            <a:gdLst>
              <a:gd name="connsiteX0" fmla="*/ 1126332 w 2850357"/>
              <a:gd name="connsiteY0" fmla="*/ 219075 h 535781"/>
              <a:gd name="connsiteX1" fmla="*/ 1307307 w 2850357"/>
              <a:gd name="connsiteY1" fmla="*/ 188119 h 535781"/>
              <a:gd name="connsiteX2" fmla="*/ 1488282 w 2850357"/>
              <a:gd name="connsiteY2" fmla="*/ 152400 h 535781"/>
              <a:gd name="connsiteX3" fmla="*/ 1628775 w 2850357"/>
              <a:gd name="connsiteY3" fmla="*/ 130969 h 535781"/>
              <a:gd name="connsiteX4" fmla="*/ 1733550 w 2850357"/>
              <a:gd name="connsiteY4" fmla="*/ 126206 h 535781"/>
              <a:gd name="connsiteX5" fmla="*/ 1928813 w 2850357"/>
              <a:gd name="connsiteY5" fmla="*/ 107156 h 535781"/>
              <a:gd name="connsiteX6" fmla="*/ 2176463 w 2850357"/>
              <a:gd name="connsiteY6" fmla="*/ 66675 h 535781"/>
              <a:gd name="connsiteX7" fmla="*/ 2371725 w 2850357"/>
              <a:gd name="connsiteY7" fmla="*/ 26194 h 535781"/>
              <a:gd name="connsiteX8" fmla="*/ 2433638 w 2850357"/>
              <a:gd name="connsiteY8" fmla="*/ 0 h 535781"/>
              <a:gd name="connsiteX9" fmla="*/ 2464594 w 2850357"/>
              <a:gd name="connsiteY9" fmla="*/ 0 h 535781"/>
              <a:gd name="connsiteX10" fmla="*/ 2507457 w 2850357"/>
              <a:gd name="connsiteY10" fmla="*/ 7144 h 535781"/>
              <a:gd name="connsiteX11" fmla="*/ 2586038 w 2850357"/>
              <a:gd name="connsiteY11" fmla="*/ 23812 h 535781"/>
              <a:gd name="connsiteX12" fmla="*/ 2683669 w 2850357"/>
              <a:gd name="connsiteY12" fmla="*/ 52387 h 535781"/>
              <a:gd name="connsiteX13" fmla="*/ 2769394 w 2850357"/>
              <a:gd name="connsiteY13" fmla="*/ 88106 h 535781"/>
              <a:gd name="connsiteX14" fmla="*/ 2817019 w 2850357"/>
              <a:gd name="connsiteY14" fmla="*/ 114300 h 535781"/>
              <a:gd name="connsiteX15" fmla="*/ 2833688 w 2850357"/>
              <a:gd name="connsiteY15" fmla="*/ 140494 h 535781"/>
              <a:gd name="connsiteX16" fmla="*/ 2845594 w 2850357"/>
              <a:gd name="connsiteY16" fmla="*/ 161925 h 535781"/>
              <a:gd name="connsiteX17" fmla="*/ 2850357 w 2850357"/>
              <a:gd name="connsiteY17" fmla="*/ 188119 h 535781"/>
              <a:gd name="connsiteX18" fmla="*/ 2850357 w 2850357"/>
              <a:gd name="connsiteY18" fmla="*/ 211931 h 535781"/>
              <a:gd name="connsiteX19" fmla="*/ 2836069 w 2850357"/>
              <a:gd name="connsiteY19" fmla="*/ 238125 h 535781"/>
              <a:gd name="connsiteX20" fmla="*/ 2807494 w 2850357"/>
              <a:gd name="connsiteY20" fmla="*/ 269081 h 535781"/>
              <a:gd name="connsiteX21" fmla="*/ 2771775 w 2850357"/>
              <a:gd name="connsiteY21" fmla="*/ 288131 h 535781"/>
              <a:gd name="connsiteX22" fmla="*/ 2750344 w 2850357"/>
              <a:gd name="connsiteY22" fmla="*/ 292894 h 535781"/>
              <a:gd name="connsiteX23" fmla="*/ 2690813 w 2850357"/>
              <a:gd name="connsiteY23" fmla="*/ 278606 h 535781"/>
              <a:gd name="connsiteX24" fmla="*/ 2540794 w 2850357"/>
              <a:gd name="connsiteY24" fmla="*/ 264319 h 535781"/>
              <a:gd name="connsiteX25" fmla="*/ 2333625 w 2850357"/>
              <a:gd name="connsiteY25" fmla="*/ 264319 h 535781"/>
              <a:gd name="connsiteX26" fmla="*/ 2097882 w 2850357"/>
              <a:gd name="connsiteY26" fmla="*/ 266700 h 535781"/>
              <a:gd name="connsiteX27" fmla="*/ 1795463 w 2850357"/>
              <a:gd name="connsiteY27" fmla="*/ 288131 h 535781"/>
              <a:gd name="connsiteX28" fmla="*/ 1488282 w 2850357"/>
              <a:gd name="connsiteY28" fmla="*/ 326231 h 535781"/>
              <a:gd name="connsiteX29" fmla="*/ 1290638 w 2850357"/>
              <a:gd name="connsiteY29" fmla="*/ 357187 h 535781"/>
              <a:gd name="connsiteX30" fmla="*/ 1090613 w 2850357"/>
              <a:gd name="connsiteY30" fmla="*/ 395287 h 535781"/>
              <a:gd name="connsiteX31" fmla="*/ 883444 w 2850357"/>
              <a:gd name="connsiteY31" fmla="*/ 431006 h 535781"/>
              <a:gd name="connsiteX32" fmla="*/ 664369 w 2850357"/>
              <a:gd name="connsiteY32" fmla="*/ 488156 h 535781"/>
              <a:gd name="connsiteX33" fmla="*/ 538163 w 2850357"/>
              <a:gd name="connsiteY33" fmla="*/ 523875 h 535781"/>
              <a:gd name="connsiteX34" fmla="*/ 502444 w 2850357"/>
              <a:gd name="connsiteY34" fmla="*/ 531019 h 535781"/>
              <a:gd name="connsiteX35" fmla="*/ 459582 w 2850357"/>
              <a:gd name="connsiteY35" fmla="*/ 535781 h 535781"/>
              <a:gd name="connsiteX36" fmla="*/ 419100 w 2850357"/>
              <a:gd name="connsiteY36" fmla="*/ 535781 h 535781"/>
              <a:gd name="connsiteX37" fmla="*/ 371475 w 2850357"/>
              <a:gd name="connsiteY37" fmla="*/ 528637 h 535781"/>
              <a:gd name="connsiteX38" fmla="*/ 319088 w 2850357"/>
              <a:gd name="connsiteY38" fmla="*/ 511969 h 535781"/>
              <a:gd name="connsiteX39" fmla="*/ 257175 w 2850357"/>
              <a:gd name="connsiteY39" fmla="*/ 481012 h 535781"/>
              <a:gd name="connsiteX40" fmla="*/ 185738 w 2850357"/>
              <a:gd name="connsiteY40" fmla="*/ 431006 h 535781"/>
              <a:gd name="connsiteX41" fmla="*/ 114300 w 2850357"/>
              <a:gd name="connsiteY41" fmla="*/ 352425 h 535781"/>
              <a:gd name="connsiteX42" fmla="*/ 54769 w 2850357"/>
              <a:gd name="connsiteY42" fmla="*/ 273844 h 535781"/>
              <a:gd name="connsiteX43" fmla="*/ 23813 w 2850357"/>
              <a:gd name="connsiteY43" fmla="*/ 219075 h 535781"/>
              <a:gd name="connsiteX44" fmla="*/ 7144 w 2850357"/>
              <a:gd name="connsiteY44" fmla="*/ 178594 h 535781"/>
              <a:gd name="connsiteX45" fmla="*/ 0 w 2850357"/>
              <a:gd name="connsiteY45" fmla="*/ 142875 h 535781"/>
              <a:gd name="connsiteX46" fmla="*/ 0 w 2850357"/>
              <a:gd name="connsiteY46" fmla="*/ 116681 h 535781"/>
              <a:gd name="connsiteX47" fmla="*/ 11907 w 2850357"/>
              <a:gd name="connsiteY47" fmla="*/ 116681 h 535781"/>
              <a:gd name="connsiteX48" fmla="*/ 28575 w 2850357"/>
              <a:gd name="connsiteY48" fmla="*/ 121444 h 535781"/>
              <a:gd name="connsiteX49" fmla="*/ 59532 w 2850357"/>
              <a:gd name="connsiteY49" fmla="*/ 152400 h 535781"/>
              <a:gd name="connsiteX50" fmla="*/ 130969 w 2850357"/>
              <a:gd name="connsiteY50" fmla="*/ 214312 h 535781"/>
              <a:gd name="connsiteX51" fmla="*/ 216694 w 2850357"/>
              <a:gd name="connsiteY51" fmla="*/ 276225 h 535781"/>
              <a:gd name="connsiteX52" fmla="*/ 245269 w 2850357"/>
              <a:gd name="connsiteY52" fmla="*/ 292894 h 535781"/>
              <a:gd name="connsiteX53" fmla="*/ 266700 w 2850357"/>
              <a:gd name="connsiteY53" fmla="*/ 300037 h 535781"/>
              <a:gd name="connsiteX54" fmla="*/ 352425 w 2850357"/>
              <a:gd name="connsiteY54" fmla="*/ 307181 h 535781"/>
              <a:gd name="connsiteX55" fmla="*/ 531019 w 2850357"/>
              <a:gd name="connsiteY55" fmla="*/ 309562 h 535781"/>
              <a:gd name="connsiteX56" fmla="*/ 704850 w 2850357"/>
              <a:gd name="connsiteY56" fmla="*/ 290512 h 535781"/>
              <a:gd name="connsiteX57" fmla="*/ 942975 w 2850357"/>
              <a:gd name="connsiteY57" fmla="*/ 254794 h 535781"/>
              <a:gd name="connsiteX58" fmla="*/ 1126332 w 2850357"/>
              <a:gd name="connsiteY58" fmla="*/ 219075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50357" h="535781">
                <a:moveTo>
                  <a:pt x="1126332" y="219075"/>
                </a:moveTo>
                <a:lnTo>
                  <a:pt x="1307307" y="188119"/>
                </a:lnTo>
                <a:lnTo>
                  <a:pt x="1488282" y="152400"/>
                </a:lnTo>
                <a:lnTo>
                  <a:pt x="1628775" y="130969"/>
                </a:lnTo>
                <a:lnTo>
                  <a:pt x="1733550" y="126206"/>
                </a:lnTo>
                <a:lnTo>
                  <a:pt x="1928813" y="107156"/>
                </a:lnTo>
                <a:lnTo>
                  <a:pt x="2176463" y="66675"/>
                </a:lnTo>
                <a:lnTo>
                  <a:pt x="2371725" y="26194"/>
                </a:lnTo>
                <a:lnTo>
                  <a:pt x="2433638" y="0"/>
                </a:lnTo>
                <a:lnTo>
                  <a:pt x="2464594" y="0"/>
                </a:lnTo>
                <a:lnTo>
                  <a:pt x="2507457" y="7144"/>
                </a:lnTo>
                <a:lnTo>
                  <a:pt x="2586038" y="23812"/>
                </a:lnTo>
                <a:lnTo>
                  <a:pt x="2683669" y="52387"/>
                </a:lnTo>
                <a:lnTo>
                  <a:pt x="2769394" y="88106"/>
                </a:lnTo>
                <a:lnTo>
                  <a:pt x="2817019" y="114300"/>
                </a:lnTo>
                <a:lnTo>
                  <a:pt x="2833688" y="140494"/>
                </a:lnTo>
                <a:lnTo>
                  <a:pt x="2845594" y="161925"/>
                </a:lnTo>
                <a:lnTo>
                  <a:pt x="2850357" y="188119"/>
                </a:lnTo>
                <a:lnTo>
                  <a:pt x="2850357" y="211931"/>
                </a:lnTo>
                <a:lnTo>
                  <a:pt x="2836069" y="238125"/>
                </a:lnTo>
                <a:lnTo>
                  <a:pt x="2807494" y="269081"/>
                </a:lnTo>
                <a:lnTo>
                  <a:pt x="2771775" y="288131"/>
                </a:lnTo>
                <a:lnTo>
                  <a:pt x="2750344" y="292894"/>
                </a:lnTo>
                <a:lnTo>
                  <a:pt x="2690813" y="278606"/>
                </a:lnTo>
                <a:lnTo>
                  <a:pt x="2540794" y="264319"/>
                </a:lnTo>
                <a:lnTo>
                  <a:pt x="2333625" y="264319"/>
                </a:lnTo>
                <a:lnTo>
                  <a:pt x="2097882" y="266700"/>
                </a:lnTo>
                <a:lnTo>
                  <a:pt x="1795463" y="288131"/>
                </a:lnTo>
                <a:lnTo>
                  <a:pt x="1488282" y="326231"/>
                </a:lnTo>
                <a:lnTo>
                  <a:pt x="1290638" y="357187"/>
                </a:lnTo>
                <a:lnTo>
                  <a:pt x="1090613" y="395287"/>
                </a:lnTo>
                <a:lnTo>
                  <a:pt x="883444" y="431006"/>
                </a:lnTo>
                <a:lnTo>
                  <a:pt x="664369" y="488156"/>
                </a:lnTo>
                <a:lnTo>
                  <a:pt x="538163" y="523875"/>
                </a:lnTo>
                <a:lnTo>
                  <a:pt x="502444" y="531019"/>
                </a:lnTo>
                <a:lnTo>
                  <a:pt x="459582" y="535781"/>
                </a:lnTo>
                <a:lnTo>
                  <a:pt x="419100" y="535781"/>
                </a:lnTo>
                <a:lnTo>
                  <a:pt x="371475" y="528637"/>
                </a:lnTo>
                <a:lnTo>
                  <a:pt x="319088" y="511969"/>
                </a:lnTo>
                <a:lnTo>
                  <a:pt x="257175" y="481012"/>
                </a:lnTo>
                <a:lnTo>
                  <a:pt x="185738" y="431006"/>
                </a:lnTo>
                <a:lnTo>
                  <a:pt x="114300" y="352425"/>
                </a:lnTo>
                <a:lnTo>
                  <a:pt x="54769" y="273844"/>
                </a:lnTo>
                <a:lnTo>
                  <a:pt x="23813" y="219075"/>
                </a:lnTo>
                <a:lnTo>
                  <a:pt x="7144" y="178594"/>
                </a:lnTo>
                <a:lnTo>
                  <a:pt x="0" y="142875"/>
                </a:lnTo>
                <a:lnTo>
                  <a:pt x="0" y="116681"/>
                </a:lnTo>
                <a:lnTo>
                  <a:pt x="11907" y="116681"/>
                </a:lnTo>
                <a:lnTo>
                  <a:pt x="28575" y="121444"/>
                </a:lnTo>
                <a:lnTo>
                  <a:pt x="59532" y="152400"/>
                </a:lnTo>
                <a:lnTo>
                  <a:pt x="130969" y="214312"/>
                </a:lnTo>
                <a:lnTo>
                  <a:pt x="216694" y="276225"/>
                </a:lnTo>
                <a:lnTo>
                  <a:pt x="245269" y="292894"/>
                </a:lnTo>
                <a:lnTo>
                  <a:pt x="266700" y="300037"/>
                </a:lnTo>
                <a:lnTo>
                  <a:pt x="352425" y="307181"/>
                </a:lnTo>
                <a:lnTo>
                  <a:pt x="531019" y="309562"/>
                </a:lnTo>
                <a:lnTo>
                  <a:pt x="704850" y="290512"/>
                </a:lnTo>
                <a:lnTo>
                  <a:pt x="942975" y="254794"/>
                </a:lnTo>
                <a:lnTo>
                  <a:pt x="1126332" y="219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D180C410-C321-40DF-9C5C-2EAF51C2B59B}"/>
              </a:ext>
            </a:extLst>
          </p:cNvPr>
          <p:cNvSpPr/>
          <p:nvPr/>
        </p:nvSpPr>
        <p:spPr>
          <a:xfrm>
            <a:off x="6267451" y="2500314"/>
            <a:ext cx="428625" cy="733425"/>
          </a:xfrm>
          <a:custGeom>
            <a:avLst/>
            <a:gdLst>
              <a:gd name="connsiteX0" fmla="*/ 288131 w 428625"/>
              <a:gd name="connsiteY0" fmla="*/ 383381 h 733425"/>
              <a:gd name="connsiteX1" fmla="*/ 319088 w 428625"/>
              <a:gd name="connsiteY1" fmla="*/ 326231 h 733425"/>
              <a:gd name="connsiteX2" fmla="*/ 333375 w 428625"/>
              <a:gd name="connsiteY2" fmla="*/ 304800 h 733425"/>
              <a:gd name="connsiteX3" fmla="*/ 352425 w 428625"/>
              <a:gd name="connsiteY3" fmla="*/ 295275 h 733425"/>
              <a:gd name="connsiteX4" fmla="*/ 395288 w 428625"/>
              <a:gd name="connsiteY4" fmla="*/ 269081 h 733425"/>
              <a:gd name="connsiteX5" fmla="*/ 416719 w 428625"/>
              <a:gd name="connsiteY5" fmla="*/ 247650 h 733425"/>
              <a:gd name="connsiteX6" fmla="*/ 428625 w 428625"/>
              <a:gd name="connsiteY6" fmla="*/ 221456 h 733425"/>
              <a:gd name="connsiteX7" fmla="*/ 428625 w 428625"/>
              <a:gd name="connsiteY7" fmla="*/ 195262 h 733425"/>
              <a:gd name="connsiteX8" fmla="*/ 414338 w 428625"/>
              <a:gd name="connsiteY8" fmla="*/ 173831 h 733425"/>
              <a:gd name="connsiteX9" fmla="*/ 388144 w 428625"/>
              <a:gd name="connsiteY9" fmla="*/ 154781 h 733425"/>
              <a:gd name="connsiteX10" fmla="*/ 352425 w 428625"/>
              <a:gd name="connsiteY10" fmla="*/ 123825 h 733425"/>
              <a:gd name="connsiteX11" fmla="*/ 321469 w 428625"/>
              <a:gd name="connsiteY11" fmla="*/ 109537 h 733425"/>
              <a:gd name="connsiteX12" fmla="*/ 280988 w 428625"/>
              <a:gd name="connsiteY12" fmla="*/ 92868 h 733425"/>
              <a:gd name="connsiteX13" fmla="*/ 250031 w 428625"/>
              <a:gd name="connsiteY13" fmla="*/ 78581 h 733425"/>
              <a:gd name="connsiteX14" fmla="*/ 207169 w 428625"/>
              <a:gd name="connsiteY14" fmla="*/ 52387 h 733425"/>
              <a:gd name="connsiteX15" fmla="*/ 28575 w 428625"/>
              <a:gd name="connsiteY15" fmla="*/ 0 h 733425"/>
              <a:gd name="connsiteX16" fmla="*/ 26194 w 428625"/>
              <a:gd name="connsiteY16" fmla="*/ 114300 h 733425"/>
              <a:gd name="connsiteX17" fmla="*/ 16669 w 428625"/>
              <a:gd name="connsiteY17" fmla="*/ 121443 h 733425"/>
              <a:gd name="connsiteX18" fmla="*/ 38100 w 428625"/>
              <a:gd name="connsiteY18" fmla="*/ 150018 h 733425"/>
              <a:gd name="connsiteX19" fmla="*/ 71438 w 428625"/>
              <a:gd name="connsiteY19" fmla="*/ 214312 h 733425"/>
              <a:gd name="connsiteX20" fmla="*/ 88106 w 428625"/>
              <a:gd name="connsiteY20" fmla="*/ 271462 h 733425"/>
              <a:gd name="connsiteX21" fmla="*/ 90488 w 428625"/>
              <a:gd name="connsiteY21" fmla="*/ 319087 h 733425"/>
              <a:gd name="connsiteX22" fmla="*/ 80963 w 428625"/>
              <a:gd name="connsiteY22" fmla="*/ 407193 h 733425"/>
              <a:gd name="connsiteX23" fmla="*/ 47625 w 428625"/>
              <a:gd name="connsiteY23" fmla="*/ 545306 h 733425"/>
              <a:gd name="connsiteX24" fmla="*/ 19050 w 428625"/>
              <a:gd name="connsiteY24" fmla="*/ 642937 h 733425"/>
              <a:gd name="connsiteX25" fmla="*/ 0 w 428625"/>
              <a:gd name="connsiteY25" fmla="*/ 733425 h 733425"/>
              <a:gd name="connsiteX26" fmla="*/ 192881 w 428625"/>
              <a:gd name="connsiteY26" fmla="*/ 616743 h 733425"/>
              <a:gd name="connsiteX27" fmla="*/ 245269 w 428625"/>
              <a:gd name="connsiteY27" fmla="*/ 476250 h 733425"/>
              <a:gd name="connsiteX28" fmla="*/ 288131 w 428625"/>
              <a:gd name="connsiteY28" fmla="*/ 383381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8625" h="733425">
                <a:moveTo>
                  <a:pt x="288131" y="383381"/>
                </a:moveTo>
                <a:lnTo>
                  <a:pt x="319088" y="326231"/>
                </a:lnTo>
                <a:lnTo>
                  <a:pt x="333375" y="304800"/>
                </a:lnTo>
                <a:lnTo>
                  <a:pt x="352425" y="295275"/>
                </a:lnTo>
                <a:lnTo>
                  <a:pt x="395288" y="269081"/>
                </a:lnTo>
                <a:lnTo>
                  <a:pt x="416719" y="247650"/>
                </a:lnTo>
                <a:lnTo>
                  <a:pt x="428625" y="221456"/>
                </a:lnTo>
                <a:lnTo>
                  <a:pt x="428625" y="195262"/>
                </a:lnTo>
                <a:lnTo>
                  <a:pt x="414338" y="173831"/>
                </a:lnTo>
                <a:lnTo>
                  <a:pt x="388144" y="154781"/>
                </a:lnTo>
                <a:lnTo>
                  <a:pt x="352425" y="123825"/>
                </a:lnTo>
                <a:lnTo>
                  <a:pt x="321469" y="109537"/>
                </a:lnTo>
                <a:lnTo>
                  <a:pt x="280988" y="92868"/>
                </a:lnTo>
                <a:lnTo>
                  <a:pt x="250031" y="78581"/>
                </a:lnTo>
                <a:lnTo>
                  <a:pt x="207169" y="52387"/>
                </a:lnTo>
                <a:lnTo>
                  <a:pt x="28575" y="0"/>
                </a:lnTo>
                <a:cubicBezTo>
                  <a:pt x="27781" y="38100"/>
                  <a:pt x="20241" y="80566"/>
                  <a:pt x="26194" y="114300"/>
                </a:cubicBezTo>
                <a:lnTo>
                  <a:pt x="16669" y="121443"/>
                </a:lnTo>
                <a:lnTo>
                  <a:pt x="38100" y="150018"/>
                </a:lnTo>
                <a:lnTo>
                  <a:pt x="71438" y="214312"/>
                </a:lnTo>
                <a:lnTo>
                  <a:pt x="88106" y="271462"/>
                </a:lnTo>
                <a:lnTo>
                  <a:pt x="90488" y="319087"/>
                </a:lnTo>
                <a:lnTo>
                  <a:pt x="80963" y="407193"/>
                </a:lnTo>
                <a:lnTo>
                  <a:pt x="47625" y="545306"/>
                </a:lnTo>
                <a:lnTo>
                  <a:pt x="19050" y="642937"/>
                </a:lnTo>
                <a:lnTo>
                  <a:pt x="0" y="733425"/>
                </a:lnTo>
                <a:lnTo>
                  <a:pt x="192881" y="616743"/>
                </a:lnTo>
                <a:lnTo>
                  <a:pt x="245269" y="476250"/>
                </a:lnTo>
                <a:lnTo>
                  <a:pt x="288131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647B6D5-2397-472D-BAF3-DA5911CB55C0}"/>
              </a:ext>
            </a:extLst>
          </p:cNvPr>
          <p:cNvSpPr/>
          <p:nvPr/>
        </p:nvSpPr>
        <p:spPr>
          <a:xfrm>
            <a:off x="5854701" y="2922589"/>
            <a:ext cx="1787525" cy="2319337"/>
          </a:xfrm>
          <a:custGeom>
            <a:avLst/>
            <a:gdLst>
              <a:gd name="connsiteX0" fmla="*/ 825045 w 1787101"/>
              <a:gd name="connsiteY0" fmla="*/ 137011 h 2320253"/>
              <a:gd name="connsiteX1" fmla="*/ 580807 w 1787101"/>
              <a:gd name="connsiteY1" fmla="*/ 178710 h 2320253"/>
              <a:gd name="connsiteX2" fmla="*/ 366355 w 1787101"/>
              <a:gd name="connsiteY2" fmla="*/ 211474 h 2320253"/>
              <a:gd name="connsiteX3" fmla="*/ 128075 w 1787101"/>
              <a:gd name="connsiteY3" fmla="*/ 247216 h 2320253"/>
              <a:gd name="connsiteX4" fmla="*/ 0 w 1787101"/>
              <a:gd name="connsiteY4" fmla="*/ 271044 h 2320253"/>
              <a:gd name="connsiteX5" fmla="*/ 184667 w 1787101"/>
              <a:gd name="connsiteY5" fmla="*/ 399119 h 2320253"/>
              <a:gd name="connsiteX6" fmla="*/ 327635 w 1787101"/>
              <a:gd name="connsiteY6" fmla="*/ 375291 h 2320253"/>
              <a:gd name="connsiteX7" fmla="*/ 732711 w 1787101"/>
              <a:gd name="connsiteY7" fmla="*/ 306786 h 2320253"/>
              <a:gd name="connsiteX8" fmla="*/ 1039497 w 1787101"/>
              <a:gd name="connsiteY8" fmla="*/ 259130 h 2320253"/>
              <a:gd name="connsiteX9" fmla="*/ 1203314 w 1787101"/>
              <a:gd name="connsiteY9" fmla="*/ 235302 h 2320253"/>
              <a:gd name="connsiteX10" fmla="*/ 1298626 w 1787101"/>
              <a:gd name="connsiteY10" fmla="*/ 223388 h 2320253"/>
              <a:gd name="connsiteX11" fmla="*/ 1367132 w 1787101"/>
              <a:gd name="connsiteY11" fmla="*/ 220409 h 2320253"/>
              <a:gd name="connsiteX12" fmla="*/ 1402874 w 1787101"/>
              <a:gd name="connsiteY12" fmla="*/ 223388 h 2320253"/>
              <a:gd name="connsiteX13" fmla="*/ 1429680 w 1787101"/>
              <a:gd name="connsiteY13" fmla="*/ 232323 h 2320253"/>
              <a:gd name="connsiteX14" fmla="*/ 1450530 w 1787101"/>
              <a:gd name="connsiteY14" fmla="*/ 250194 h 2320253"/>
              <a:gd name="connsiteX15" fmla="*/ 1462444 w 1787101"/>
              <a:gd name="connsiteY15" fmla="*/ 282958 h 2320253"/>
              <a:gd name="connsiteX16" fmla="*/ 1462444 w 1787101"/>
              <a:gd name="connsiteY16" fmla="*/ 1268842 h 2320253"/>
              <a:gd name="connsiteX17" fmla="*/ 1462444 w 1787101"/>
              <a:gd name="connsiteY17" fmla="*/ 1676897 h 2320253"/>
              <a:gd name="connsiteX18" fmla="*/ 1465422 w 1787101"/>
              <a:gd name="connsiteY18" fmla="*/ 1930069 h 2320253"/>
              <a:gd name="connsiteX19" fmla="*/ 1465422 w 1787101"/>
              <a:gd name="connsiteY19" fmla="*/ 2076016 h 2320253"/>
              <a:gd name="connsiteX20" fmla="*/ 1474358 w 1787101"/>
              <a:gd name="connsiteY20" fmla="*/ 2138564 h 2320253"/>
              <a:gd name="connsiteX21" fmla="*/ 1486272 w 1787101"/>
              <a:gd name="connsiteY21" fmla="*/ 2189199 h 2320253"/>
              <a:gd name="connsiteX22" fmla="*/ 1507121 w 1787101"/>
              <a:gd name="connsiteY22" fmla="*/ 2248769 h 2320253"/>
              <a:gd name="connsiteX23" fmla="*/ 1530949 w 1787101"/>
              <a:gd name="connsiteY23" fmla="*/ 2287489 h 2320253"/>
              <a:gd name="connsiteX24" fmla="*/ 1551799 w 1787101"/>
              <a:gd name="connsiteY24" fmla="*/ 2305360 h 2320253"/>
              <a:gd name="connsiteX25" fmla="*/ 1572648 w 1787101"/>
              <a:gd name="connsiteY25" fmla="*/ 2314296 h 2320253"/>
              <a:gd name="connsiteX26" fmla="*/ 1584562 w 1787101"/>
              <a:gd name="connsiteY26" fmla="*/ 2320253 h 2320253"/>
              <a:gd name="connsiteX27" fmla="*/ 1608390 w 1787101"/>
              <a:gd name="connsiteY27" fmla="*/ 2314296 h 2320253"/>
              <a:gd name="connsiteX28" fmla="*/ 1632218 w 1787101"/>
              <a:gd name="connsiteY28" fmla="*/ 2284511 h 2320253"/>
              <a:gd name="connsiteX29" fmla="*/ 1656046 w 1787101"/>
              <a:gd name="connsiteY29" fmla="*/ 2218984 h 2320253"/>
              <a:gd name="connsiteX30" fmla="*/ 1667960 w 1787101"/>
              <a:gd name="connsiteY30" fmla="*/ 2168349 h 2320253"/>
              <a:gd name="connsiteX31" fmla="*/ 1679874 w 1787101"/>
              <a:gd name="connsiteY31" fmla="*/ 2105801 h 2320253"/>
              <a:gd name="connsiteX32" fmla="*/ 1688810 w 1787101"/>
              <a:gd name="connsiteY32" fmla="*/ 1947940 h 2320253"/>
              <a:gd name="connsiteX33" fmla="*/ 1694767 w 1787101"/>
              <a:gd name="connsiteY33" fmla="*/ 1396917 h 2320253"/>
              <a:gd name="connsiteX34" fmla="*/ 1703703 w 1787101"/>
              <a:gd name="connsiteY34" fmla="*/ 828024 h 2320253"/>
              <a:gd name="connsiteX35" fmla="*/ 1706681 w 1787101"/>
              <a:gd name="connsiteY35" fmla="*/ 580808 h 2320253"/>
              <a:gd name="connsiteX36" fmla="*/ 1709660 w 1787101"/>
              <a:gd name="connsiteY36" fmla="*/ 494431 h 2320253"/>
              <a:gd name="connsiteX37" fmla="*/ 1715617 w 1787101"/>
              <a:gd name="connsiteY37" fmla="*/ 440818 h 2320253"/>
              <a:gd name="connsiteX38" fmla="*/ 1727531 w 1787101"/>
              <a:gd name="connsiteY38" fmla="*/ 390184 h 2320253"/>
              <a:gd name="connsiteX39" fmla="*/ 1751359 w 1787101"/>
              <a:gd name="connsiteY39" fmla="*/ 333592 h 2320253"/>
              <a:gd name="connsiteX40" fmla="*/ 1769230 w 1787101"/>
              <a:gd name="connsiteY40" fmla="*/ 315721 h 2320253"/>
              <a:gd name="connsiteX41" fmla="*/ 1781144 w 1787101"/>
              <a:gd name="connsiteY41" fmla="*/ 297850 h 2320253"/>
              <a:gd name="connsiteX42" fmla="*/ 1787101 w 1787101"/>
              <a:gd name="connsiteY42" fmla="*/ 277001 h 2320253"/>
              <a:gd name="connsiteX43" fmla="*/ 1784122 w 1787101"/>
              <a:gd name="connsiteY43" fmla="*/ 238280 h 2320253"/>
              <a:gd name="connsiteX44" fmla="*/ 1757316 w 1787101"/>
              <a:gd name="connsiteY44" fmla="*/ 196581 h 2320253"/>
              <a:gd name="connsiteX45" fmla="*/ 1667960 w 1787101"/>
              <a:gd name="connsiteY45" fmla="*/ 119140 h 2320253"/>
              <a:gd name="connsiteX46" fmla="*/ 1536906 w 1787101"/>
              <a:gd name="connsiteY46" fmla="*/ 26807 h 2320253"/>
              <a:gd name="connsiteX47" fmla="*/ 1492229 w 1787101"/>
              <a:gd name="connsiteY47" fmla="*/ 0 h 2320253"/>
              <a:gd name="connsiteX48" fmla="*/ 1465422 w 1787101"/>
              <a:gd name="connsiteY48" fmla="*/ 2979 h 2320253"/>
              <a:gd name="connsiteX49" fmla="*/ 1399895 w 1787101"/>
              <a:gd name="connsiteY49" fmla="*/ 35742 h 2320253"/>
              <a:gd name="connsiteX50" fmla="*/ 1295648 w 1787101"/>
              <a:gd name="connsiteY50" fmla="*/ 62549 h 2320253"/>
              <a:gd name="connsiteX51" fmla="*/ 973970 w 1787101"/>
              <a:gd name="connsiteY51" fmla="*/ 113183 h 2320253"/>
              <a:gd name="connsiteX52" fmla="*/ 825045 w 1787101"/>
              <a:gd name="connsiteY52" fmla="*/ 137011 h 232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87101" h="2320253">
                <a:moveTo>
                  <a:pt x="825045" y="137011"/>
                </a:moveTo>
                <a:lnTo>
                  <a:pt x="580807" y="178710"/>
                </a:lnTo>
                <a:lnTo>
                  <a:pt x="366355" y="211474"/>
                </a:lnTo>
                <a:lnTo>
                  <a:pt x="128075" y="247216"/>
                </a:lnTo>
                <a:lnTo>
                  <a:pt x="0" y="271044"/>
                </a:lnTo>
                <a:lnTo>
                  <a:pt x="184667" y="399119"/>
                </a:lnTo>
                <a:lnTo>
                  <a:pt x="327635" y="375291"/>
                </a:lnTo>
                <a:lnTo>
                  <a:pt x="732711" y="306786"/>
                </a:lnTo>
                <a:lnTo>
                  <a:pt x="1039497" y="259130"/>
                </a:lnTo>
                <a:lnTo>
                  <a:pt x="1203314" y="235302"/>
                </a:lnTo>
                <a:lnTo>
                  <a:pt x="1298626" y="223388"/>
                </a:lnTo>
                <a:lnTo>
                  <a:pt x="1367132" y="220409"/>
                </a:lnTo>
                <a:lnTo>
                  <a:pt x="1402874" y="223388"/>
                </a:lnTo>
                <a:lnTo>
                  <a:pt x="1429680" y="232323"/>
                </a:lnTo>
                <a:lnTo>
                  <a:pt x="1450530" y="250194"/>
                </a:lnTo>
                <a:lnTo>
                  <a:pt x="1462444" y="282958"/>
                </a:lnTo>
                <a:lnTo>
                  <a:pt x="1462444" y="1268842"/>
                </a:lnTo>
                <a:lnTo>
                  <a:pt x="1462444" y="1676897"/>
                </a:lnTo>
                <a:cubicBezTo>
                  <a:pt x="1463437" y="1761288"/>
                  <a:pt x="1464429" y="1845678"/>
                  <a:pt x="1465422" y="1930069"/>
                </a:cubicBezTo>
                <a:lnTo>
                  <a:pt x="1465422" y="2076016"/>
                </a:lnTo>
                <a:lnTo>
                  <a:pt x="1474358" y="2138564"/>
                </a:lnTo>
                <a:lnTo>
                  <a:pt x="1486272" y="2189199"/>
                </a:lnTo>
                <a:lnTo>
                  <a:pt x="1507121" y="2248769"/>
                </a:lnTo>
                <a:lnTo>
                  <a:pt x="1530949" y="2287489"/>
                </a:lnTo>
                <a:lnTo>
                  <a:pt x="1551799" y="2305360"/>
                </a:lnTo>
                <a:lnTo>
                  <a:pt x="1572648" y="2314296"/>
                </a:lnTo>
                <a:lnTo>
                  <a:pt x="1584562" y="2320253"/>
                </a:lnTo>
                <a:lnTo>
                  <a:pt x="1608390" y="2314296"/>
                </a:lnTo>
                <a:lnTo>
                  <a:pt x="1632218" y="2284511"/>
                </a:lnTo>
                <a:lnTo>
                  <a:pt x="1656046" y="2218984"/>
                </a:lnTo>
                <a:lnTo>
                  <a:pt x="1667960" y="2168349"/>
                </a:lnTo>
                <a:cubicBezTo>
                  <a:pt x="1680069" y="2107806"/>
                  <a:pt x="1679874" y="2129029"/>
                  <a:pt x="1679874" y="2105801"/>
                </a:cubicBezTo>
                <a:lnTo>
                  <a:pt x="1688810" y="1947940"/>
                </a:lnTo>
                <a:cubicBezTo>
                  <a:pt x="1690796" y="1764266"/>
                  <a:pt x="1692781" y="1580591"/>
                  <a:pt x="1694767" y="1396917"/>
                </a:cubicBezTo>
                <a:lnTo>
                  <a:pt x="1703703" y="828024"/>
                </a:lnTo>
                <a:cubicBezTo>
                  <a:pt x="1704696" y="745619"/>
                  <a:pt x="1705688" y="663213"/>
                  <a:pt x="1706681" y="580808"/>
                </a:cubicBezTo>
                <a:lnTo>
                  <a:pt x="1709660" y="494431"/>
                </a:lnTo>
                <a:lnTo>
                  <a:pt x="1715617" y="440818"/>
                </a:lnTo>
                <a:lnTo>
                  <a:pt x="1727531" y="390184"/>
                </a:lnTo>
                <a:lnTo>
                  <a:pt x="1751359" y="333592"/>
                </a:lnTo>
                <a:lnTo>
                  <a:pt x="1769230" y="315721"/>
                </a:lnTo>
                <a:lnTo>
                  <a:pt x="1781144" y="297850"/>
                </a:lnTo>
                <a:lnTo>
                  <a:pt x="1787101" y="277001"/>
                </a:lnTo>
                <a:lnTo>
                  <a:pt x="1784122" y="238280"/>
                </a:lnTo>
                <a:lnTo>
                  <a:pt x="1757316" y="196581"/>
                </a:lnTo>
                <a:lnTo>
                  <a:pt x="1667960" y="119140"/>
                </a:lnTo>
                <a:lnTo>
                  <a:pt x="1536906" y="26807"/>
                </a:lnTo>
                <a:lnTo>
                  <a:pt x="1492229" y="0"/>
                </a:lnTo>
                <a:lnTo>
                  <a:pt x="1465422" y="2979"/>
                </a:lnTo>
                <a:lnTo>
                  <a:pt x="1399895" y="35742"/>
                </a:lnTo>
                <a:lnTo>
                  <a:pt x="1295648" y="62549"/>
                </a:lnTo>
                <a:lnTo>
                  <a:pt x="973970" y="113183"/>
                </a:lnTo>
                <a:lnTo>
                  <a:pt x="825045" y="1370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1F86D9B4-06AA-4E55-A32B-C99068034F35}"/>
              </a:ext>
            </a:extLst>
          </p:cNvPr>
          <p:cNvSpPr/>
          <p:nvPr/>
        </p:nvSpPr>
        <p:spPr>
          <a:xfrm>
            <a:off x="5905500" y="3532189"/>
            <a:ext cx="1519238" cy="325437"/>
          </a:xfrm>
          <a:custGeom>
            <a:avLst/>
            <a:gdLst>
              <a:gd name="connsiteX0" fmla="*/ 621506 w 1519238"/>
              <a:gd name="connsiteY0" fmla="*/ 102394 h 326231"/>
              <a:gd name="connsiteX1" fmla="*/ 450056 w 1519238"/>
              <a:gd name="connsiteY1" fmla="*/ 121444 h 326231"/>
              <a:gd name="connsiteX2" fmla="*/ 185738 w 1519238"/>
              <a:gd name="connsiteY2" fmla="*/ 145256 h 326231"/>
              <a:gd name="connsiteX3" fmla="*/ 104775 w 1519238"/>
              <a:gd name="connsiteY3" fmla="*/ 147637 h 326231"/>
              <a:gd name="connsiteX4" fmla="*/ 0 w 1519238"/>
              <a:gd name="connsiteY4" fmla="*/ 192881 h 326231"/>
              <a:gd name="connsiteX5" fmla="*/ 135731 w 1519238"/>
              <a:gd name="connsiteY5" fmla="*/ 326231 h 326231"/>
              <a:gd name="connsiteX6" fmla="*/ 252413 w 1519238"/>
              <a:gd name="connsiteY6" fmla="*/ 314325 h 326231"/>
              <a:gd name="connsiteX7" fmla="*/ 481013 w 1519238"/>
              <a:gd name="connsiteY7" fmla="*/ 290512 h 326231"/>
              <a:gd name="connsiteX8" fmla="*/ 678656 w 1519238"/>
              <a:gd name="connsiteY8" fmla="*/ 269081 h 326231"/>
              <a:gd name="connsiteX9" fmla="*/ 942975 w 1519238"/>
              <a:gd name="connsiteY9" fmla="*/ 240506 h 326231"/>
              <a:gd name="connsiteX10" fmla="*/ 1235869 w 1519238"/>
              <a:gd name="connsiteY10" fmla="*/ 207169 h 326231"/>
              <a:gd name="connsiteX11" fmla="*/ 1407319 w 1519238"/>
              <a:gd name="connsiteY11" fmla="*/ 188119 h 326231"/>
              <a:gd name="connsiteX12" fmla="*/ 1519238 w 1519238"/>
              <a:gd name="connsiteY12" fmla="*/ 147637 h 326231"/>
              <a:gd name="connsiteX13" fmla="*/ 1416844 w 1519238"/>
              <a:gd name="connsiteY13" fmla="*/ 40481 h 326231"/>
              <a:gd name="connsiteX14" fmla="*/ 1354931 w 1519238"/>
              <a:gd name="connsiteY14" fmla="*/ 16669 h 326231"/>
              <a:gd name="connsiteX15" fmla="*/ 1252538 w 1519238"/>
              <a:gd name="connsiteY15" fmla="*/ 0 h 326231"/>
              <a:gd name="connsiteX16" fmla="*/ 1190625 w 1519238"/>
              <a:gd name="connsiteY16" fmla="*/ 2381 h 326231"/>
              <a:gd name="connsiteX17" fmla="*/ 1102519 w 1519238"/>
              <a:gd name="connsiteY17" fmla="*/ 16669 h 326231"/>
              <a:gd name="connsiteX18" fmla="*/ 888206 w 1519238"/>
              <a:gd name="connsiteY18" fmla="*/ 64294 h 326231"/>
              <a:gd name="connsiteX19" fmla="*/ 621506 w 1519238"/>
              <a:gd name="connsiteY19" fmla="*/ 102394 h 32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9238" h="326231">
                <a:moveTo>
                  <a:pt x="621506" y="102394"/>
                </a:moveTo>
                <a:lnTo>
                  <a:pt x="450056" y="121444"/>
                </a:lnTo>
                <a:lnTo>
                  <a:pt x="185738" y="145256"/>
                </a:lnTo>
                <a:lnTo>
                  <a:pt x="104775" y="147637"/>
                </a:lnTo>
                <a:lnTo>
                  <a:pt x="0" y="192881"/>
                </a:lnTo>
                <a:lnTo>
                  <a:pt x="135731" y="326231"/>
                </a:lnTo>
                <a:lnTo>
                  <a:pt x="252413" y="314325"/>
                </a:lnTo>
                <a:lnTo>
                  <a:pt x="481013" y="290512"/>
                </a:lnTo>
                <a:lnTo>
                  <a:pt x="678656" y="269081"/>
                </a:lnTo>
                <a:lnTo>
                  <a:pt x="942975" y="240506"/>
                </a:lnTo>
                <a:lnTo>
                  <a:pt x="1235869" y="207169"/>
                </a:lnTo>
                <a:lnTo>
                  <a:pt x="1407319" y="188119"/>
                </a:lnTo>
                <a:lnTo>
                  <a:pt x="1519238" y="147637"/>
                </a:lnTo>
                <a:lnTo>
                  <a:pt x="1416844" y="40481"/>
                </a:lnTo>
                <a:lnTo>
                  <a:pt x="1354931" y="16669"/>
                </a:lnTo>
                <a:lnTo>
                  <a:pt x="1252538" y="0"/>
                </a:lnTo>
                <a:lnTo>
                  <a:pt x="1190625" y="2381"/>
                </a:lnTo>
                <a:lnTo>
                  <a:pt x="1102519" y="16669"/>
                </a:lnTo>
                <a:lnTo>
                  <a:pt x="888206" y="64294"/>
                </a:lnTo>
                <a:lnTo>
                  <a:pt x="621506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24AF0386-E1A9-435C-8BEF-D88E3D259559}"/>
              </a:ext>
            </a:extLst>
          </p:cNvPr>
          <p:cNvSpPr/>
          <p:nvPr/>
        </p:nvSpPr>
        <p:spPr>
          <a:xfrm>
            <a:off x="5891214" y="4148138"/>
            <a:ext cx="1565275" cy="311150"/>
          </a:xfrm>
          <a:custGeom>
            <a:avLst/>
            <a:gdLst>
              <a:gd name="connsiteX0" fmla="*/ 781050 w 1564481"/>
              <a:gd name="connsiteY0" fmla="*/ 71437 h 311943"/>
              <a:gd name="connsiteX1" fmla="*/ 1235868 w 1564481"/>
              <a:gd name="connsiteY1" fmla="*/ 2381 h 311943"/>
              <a:gd name="connsiteX2" fmla="*/ 1281112 w 1564481"/>
              <a:gd name="connsiteY2" fmla="*/ 0 h 311943"/>
              <a:gd name="connsiteX3" fmla="*/ 1328737 w 1564481"/>
              <a:gd name="connsiteY3" fmla="*/ 2381 h 311943"/>
              <a:gd name="connsiteX4" fmla="*/ 1397793 w 1564481"/>
              <a:gd name="connsiteY4" fmla="*/ 14287 h 311943"/>
              <a:gd name="connsiteX5" fmla="*/ 1471612 w 1564481"/>
              <a:gd name="connsiteY5" fmla="*/ 33337 h 311943"/>
              <a:gd name="connsiteX6" fmla="*/ 1564481 w 1564481"/>
              <a:gd name="connsiteY6" fmla="*/ 116681 h 311943"/>
              <a:gd name="connsiteX7" fmla="*/ 1431131 w 1564481"/>
              <a:gd name="connsiteY7" fmla="*/ 178593 h 311943"/>
              <a:gd name="connsiteX8" fmla="*/ 1235868 w 1564481"/>
              <a:gd name="connsiteY8" fmla="*/ 188118 h 311943"/>
              <a:gd name="connsiteX9" fmla="*/ 752475 w 1564481"/>
              <a:gd name="connsiteY9" fmla="*/ 238125 h 311943"/>
              <a:gd name="connsiteX10" fmla="*/ 440531 w 1564481"/>
              <a:gd name="connsiteY10" fmla="*/ 280987 h 311943"/>
              <a:gd name="connsiteX11" fmla="*/ 371475 w 1564481"/>
              <a:gd name="connsiteY11" fmla="*/ 292893 h 311943"/>
              <a:gd name="connsiteX12" fmla="*/ 304800 w 1564481"/>
              <a:gd name="connsiteY12" fmla="*/ 307181 h 311943"/>
              <a:gd name="connsiteX13" fmla="*/ 254793 w 1564481"/>
              <a:gd name="connsiteY13" fmla="*/ 311943 h 311943"/>
              <a:gd name="connsiteX14" fmla="*/ 197643 w 1564481"/>
              <a:gd name="connsiteY14" fmla="*/ 309562 h 311943"/>
              <a:gd name="connsiteX15" fmla="*/ 169068 w 1564481"/>
              <a:gd name="connsiteY15" fmla="*/ 297656 h 311943"/>
              <a:gd name="connsiteX16" fmla="*/ 133350 w 1564481"/>
              <a:gd name="connsiteY16" fmla="*/ 280987 h 311943"/>
              <a:gd name="connsiteX17" fmla="*/ 0 w 1564481"/>
              <a:gd name="connsiteY17" fmla="*/ 135731 h 311943"/>
              <a:gd name="connsiteX18" fmla="*/ 152400 w 1564481"/>
              <a:gd name="connsiteY18" fmla="*/ 111918 h 311943"/>
              <a:gd name="connsiteX19" fmla="*/ 261937 w 1564481"/>
              <a:gd name="connsiteY19" fmla="*/ 130968 h 311943"/>
              <a:gd name="connsiteX20" fmla="*/ 338137 w 1564481"/>
              <a:gd name="connsiteY20" fmla="*/ 135731 h 311943"/>
              <a:gd name="connsiteX21" fmla="*/ 378618 w 1564481"/>
              <a:gd name="connsiteY21" fmla="*/ 130968 h 311943"/>
              <a:gd name="connsiteX22" fmla="*/ 781050 w 1564481"/>
              <a:gd name="connsiteY22" fmla="*/ 71437 h 3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4481" h="311943">
                <a:moveTo>
                  <a:pt x="781050" y="71437"/>
                </a:moveTo>
                <a:lnTo>
                  <a:pt x="1235868" y="2381"/>
                </a:lnTo>
                <a:lnTo>
                  <a:pt x="1281112" y="0"/>
                </a:lnTo>
                <a:lnTo>
                  <a:pt x="1328737" y="2381"/>
                </a:lnTo>
                <a:lnTo>
                  <a:pt x="1397793" y="14287"/>
                </a:lnTo>
                <a:lnTo>
                  <a:pt x="1471612" y="33337"/>
                </a:lnTo>
                <a:lnTo>
                  <a:pt x="1564481" y="116681"/>
                </a:lnTo>
                <a:lnTo>
                  <a:pt x="1431131" y="178593"/>
                </a:lnTo>
                <a:lnTo>
                  <a:pt x="1235868" y="188118"/>
                </a:lnTo>
                <a:lnTo>
                  <a:pt x="752475" y="238125"/>
                </a:lnTo>
                <a:lnTo>
                  <a:pt x="440531" y="280987"/>
                </a:lnTo>
                <a:lnTo>
                  <a:pt x="371475" y="292893"/>
                </a:lnTo>
                <a:lnTo>
                  <a:pt x="304800" y="307181"/>
                </a:lnTo>
                <a:lnTo>
                  <a:pt x="254793" y="311943"/>
                </a:lnTo>
                <a:lnTo>
                  <a:pt x="197643" y="309562"/>
                </a:lnTo>
                <a:lnTo>
                  <a:pt x="169068" y="297656"/>
                </a:lnTo>
                <a:lnTo>
                  <a:pt x="133350" y="280987"/>
                </a:lnTo>
                <a:lnTo>
                  <a:pt x="0" y="135731"/>
                </a:lnTo>
                <a:cubicBezTo>
                  <a:pt x="50781" y="127670"/>
                  <a:pt x="100984" y="111918"/>
                  <a:pt x="152400" y="111918"/>
                </a:cubicBezTo>
                <a:lnTo>
                  <a:pt x="261937" y="130968"/>
                </a:lnTo>
                <a:lnTo>
                  <a:pt x="338137" y="135731"/>
                </a:lnTo>
                <a:lnTo>
                  <a:pt x="378618" y="130968"/>
                </a:lnTo>
                <a:lnTo>
                  <a:pt x="781050" y="71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B42D6B98-A808-420E-B1AB-FD1AE5D5BBDF}"/>
              </a:ext>
            </a:extLst>
          </p:cNvPr>
          <p:cNvSpPr/>
          <p:nvPr/>
        </p:nvSpPr>
        <p:spPr>
          <a:xfrm>
            <a:off x="5891214" y="4805363"/>
            <a:ext cx="1538287" cy="279400"/>
          </a:xfrm>
          <a:custGeom>
            <a:avLst/>
            <a:gdLst>
              <a:gd name="connsiteX0" fmla="*/ 404812 w 1538287"/>
              <a:gd name="connsiteY0" fmla="*/ 104775 h 278606"/>
              <a:gd name="connsiteX1" fmla="*/ 247650 w 1538287"/>
              <a:gd name="connsiteY1" fmla="*/ 116681 h 278606"/>
              <a:gd name="connsiteX2" fmla="*/ 145256 w 1538287"/>
              <a:gd name="connsiteY2" fmla="*/ 123825 h 278606"/>
              <a:gd name="connsiteX3" fmla="*/ 0 w 1538287"/>
              <a:gd name="connsiteY3" fmla="*/ 152400 h 278606"/>
              <a:gd name="connsiteX4" fmla="*/ 147637 w 1538287"/>
              <a:gd name="connsiteY4" fmla="*/ 278606 h 278606"/>
              <a:gd name="connsiteX5" fmla="*/ 328612 w 1538287"/>
              <a:gd name="connsiteY5" fmla="*/ 266700 h 278606"/>
              <a:gd name="connsiteX6" fmla="*/ 592931 w 1538287"/>
              <a:gd name="connsiteY6" fmla="*/ 250031 h 278606"/>
              <a:gd name="connsiteX7" fmla="*/ 828675 w 1538287"/>
              <a:gd name="connsiteY7" fmla="*/ 230981 h 278606"/>
              <a:gd name="connsiteX8" fmla="*/ 1204912 w 1538287"/>
              <a:gd name="connsiteY8" fmla="*/ 204787 h 278606"/>
              <a:gd name="connsiteX9" fmla="*/ 1450181 w 1538287"/>
              <a:gd name="connsiteY9" fmla="*/ 185737 h 278606"/>
              <a:gd name="connsiteX10" fmla="*/ 1538287 w 1538287"/>
              <a:gd name="connsiteY10" fmla="*/ 114300 h 278606"/>
              <a:gd name="connsiteX11" fmla="*/ 1433512 w 1538287"/>
              <a:gd name="connsiteY11" fmla="*/ 35718 h 278606"/>
              <a:gd name="connsiteX12" fmla="*/ 1388268 w 1538287"/>
              <a:gd name="connsiteY12" fmla="*/ 14287 h 278606"/>
              <a:gd name="connsiteX13" fmla="*/ 1335881 w 1538287"/>
              <a:gd name="connsiteY13" fmla="*/ 0 h 278606"/>
              <a:gd name="connsiteX14" fmla="*/ 1302543 w 1538287"/>
              <a:gd name="connsiteY14" fmla="*/ 4762 h 278606"/>
              <a:gd name="connsiteX15" fmla="*/ 1238250 w 1538287"/>
              <a:gd name="connsiteY15" fmla="*/ 16668 h 278606"/>
              <a:gd name="connsiteX16" fmla="*/ 1131093 w 1538287"/>
              <a:gd name="connsiteY16" fmla="*/ 33337 h 278606"/>
              <a:gd name="connsiteX17" fmla="*/ 840581 w 1538287"/>
              <a:gd name="connsiteY17" fmla="*/ 66675 h 278606"/>
              <a:gd name="connsiteX18" fmla="*/ 404812 w 1538287"/>
              <a:gd name="connsiteY18" fmla="*/ 104775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38287" h="278606">
                <a:moveTo>
                  <a:pt x="404812" y="104775"/>
                </a:moveTo>
                <a:lnTo>
                  <a:pt x="247650" y="116681"/>
                </a:lnTo>
                <a:lnTo>
                  <a:pt x="145256" y="123825"/>
                </a:lnTo>
                <a:lnTo>
                  <a:pt x="0" y="152400"/>
                </a:lnTo>
                <a:lnTo>
                  <a:pt x="147637" y="278606"/>
                </a:lnTo>
                <a:lnTo>
                  <a:pt x="328612" y="266700"/>
                </a:lnTo>
                <a:lnTo>
                  <a:pt x="592931" y="250031"/>
                </a:lnTo>
                <a:lnTo>
                  <a:pt x="828675" y="230981"/>
                </a:lnTo>
                <a:lnTo>
                  <a:pt x="1204912" y="204787"/>
                </a:lnTo>
                <a:lnTo>
                  <a:pt x="1450181" y="185737"/>
                </a:lnTo>
                <a:lnTo>
                  <a:pt x="1538287" y="114300"/>
                </a:lnTo>
                <a:lnTo>
                  <a:pt x="1433512" y="35718"/>
                </a:lnTo>
                <a:lnTo>
                  <a:pt x="1388268" y="14287"/>
                </a:lnTo>
                <a:lnTo>
                  <a:pt x="1335881" y="0"/>
                </a:lnTo>
                <a:lnTo>
                  <a:pt x="1302543" y="4762"/>
                </a:lnTo>
                <a:lnTo>
                  <a:pt x="1238250" y="16668"/>
                </a:lnTo>
                <a:lnTo>
                  <a:pt x="1131093" y="33337"/>
                </a:lnTo>
                <a:lnTo>
                  <a:pt x="840581" y="66675"/>
                </a:lnTo>
                <a:lnTo>
                  <a:pt x="404812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1250F33-110D-4C6F-8E4F-5DD0C2B39702}"/>
              </a:ext>
            </a:extLst>
          </p:cNvPr>
          <p:cNvSpPr/>
          <p:nvPr/>
        </p:nvSpPr>
        <p:spPr>
          <a:xfrm>
            <a:off x="3867150" y="4333875"/>
            <a:ext cx="947738" cy="706438"/>
          </a:xfrm>
          <a:custGeom>
            <a:avLst/>
            <a:gdLst>
              <a:gd name="connsiteX0" fmla="*/ 426244 w 947738"/>
              <a:gd name="connsiteY0" fmla="*/ 323850 h 707231"/>
              <a:gd name="connsiteX1" fmla="*/ 202406 w 947738"/>
              <a:gd name="connsiteY1" fmla="*/ 473869 h 707231"/>
              <a:gd name="connsiteX2" fmla="*/ 50006 w 947738"/>
              <a:gd name="connsiteY2" fmla="*/ 569119 h 707231"/>
              <a:gd name="connsiteX3" fmla="*/ 0 w 947738"/>
              <a:gd name="connsiteY3" fmla="*/ 600075 h 707231"/>
              <a:gd name="connsiteX4" fmla="*/ 97631 w 947738"/>
              <a:gd name="connsiteY4" fmla="*/ 707231 h 707231"/>
              <a:gd name="connsiteX5" fmla="*/ 278606 w 947738"/>
              <a:gd name="connsiteY5" fmla="*/ 602456 h 707231"/>
              <a:gd name="connsiteX6" fmla="*/ 547688 w 947738"/>
              <a:gd name="connsiteY6" fmla="*/ 452438 h 707231"/>
              <a:gd name="connsiteX7" fmla="*/ 842963 w 947738"/>
              <a:gd name="connsiteY7" fmla="*/ 300038 h 707231"/>
              <a:gd name="connsiteX8" fmla="*/ 947738 w 947738"/>
              <a:gd name="connsiteY8" fmla="*/ 252413 h 707231"/>
              <a:gd name="connsiteX9" fmla="*/ 650081 w 947738"/>
              <a:gd name="connsiteY9" fmla="*/ 0 h 707231"/>
              <a:gd name="connsiteX10" fmla="*/ 669131 w 947738"/>
              <a:gd name="connsiteY10" fmla="*/ 59531 h 707231"/>
              <a:gd name="connsiteX11" fmla="*/ 673894 w 947738"/>
              <a:gd name="connsiteY11" fmla="*/ 88106 h 707231"/>
              <a:gd name="connsiteX12" fmla="*/ 673894 w 947738"/>
              <a:gd name="connsiteY12" fmla="*/ 119063 h 707231"/>
              <a:gd name="connsiteX13" fmla="*/ 664369 w 947738"/>
              <a:gd name="connsiteY13" fmla="*/ 150019 h 707231"/>
              <a:gd name="connsiteX14" fmla="*/ 640556 w 947738"/>
              <a:gd name="connsiteY14" fmla="*/ 176213 h 707231"/>
              <a:gd name="connsiteX15" fmla="*/ 597694 w 947738"/>
              <a:gd name="connsiteY15" fmla="*/ 202406 h 707231"/>
              <a:gd name="connsiteX16" fmla="*/ 426244 w 947738"/>
              <a:gd name="connsiteY16" fmla="*/ 323850 h 70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7738" h="707231">
                <a:moveTo>
                  <a:pt x="426244" y="323850"/>
                </a:moveTo>
                <a:lnTo>
                  <a:pt x="202406" y="473869"/>
                </a:lnTo>
                <a:lnTo>
                  <a:pt x="50006" y="569119"/>
                </a:lnTo>
                <a:lnTo>
                  <a:pt x="0" y="600075"/>
                </a:lnTo>
                <a:lnTo>
                  <a:pt x="97631" y="707231"/>
                </a:lnTo>
                <a:lnTo>
                  <a:pt x="278606" y="602456"/>
                </a:lnTo>
                <a:lnTo>
                  <a:pt x="547688" y="452438"/>
                </a:lnTo>
                <a:lnTo>
                  <a:pt x="842963" y="300038"/>
                </a:lnTo>
                <a:lnTo>
                  <a:pt x="947738" y="252413"/>
                </a:lnTo>
                <a:lnTo>
                  <a:pt x="650081" y="0"/>
                </a:lnTo>
                <a:lnTo>
                  <a:pt x="669131" y="59531"/>
                </a:lnTo>
                <a:lnTo>
                  <a:pt x="673894" y="88106"/>
                </a:lnTo>
                <a:lnTo>
                  <a:pt x="673894" y="119063"/>
                </a:lnTo>
                <a:lnTo>
                  <a:pt x="664369" y="150019"/>
                </a:lnTo>
                <a:lnTo>
                  <a:pt x="640556" y="176213"/>
                </a:lnTo>
                <a:lnTo>
                  <a:pt x="597694" y="202406"/>
                </a:lnTo>
                <a:lnTo>
                  <a:pt x="426244" y="323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52DCB683-5102-40BF-905F-12D6DCE338E7}"/>
              </a:ext>
            </a:extLst>
          </p:cNvPr>
          <p:cNvSpPr/>
          <p:nvPr/>
        </p:nvSpPr>
        <p:spPr>
          <a:xfrm>
            <a:off x="3651251" y="4910139"/>
            <a:ext cx="4949825" cy="1152525"/>
          </a:xfrm>
          <a:custGeom>
            <a:avLst/>
            <a:gdLst>
              <a:gd name="connsiteX0" fmla="*/ 1590260 w 4949686"/>
              <a:gd name="connsiteY0" fmla="*/ 310101 h 1152940"/>
              <a:gd name="connsiteX1" fmla="*/ 1311965 w 4949686"/>
              <a:gd name="connsiteY1" fmla="*/ 254442 h 1152940"/>
              <a:gd name="connsiteX2" fmla="*/ 962107 w 4949686"/>
              <a:gd name="connsiteY2" fmla="*/ 190832 h 1152940"/>
              <a:gd name="connsiteX3" fmla="*/ 663933 w 4949686"/>
              <a:gd name="connsiteY3" fmla="*/ 147100 h 1152940"/>
              <a:gd name="connsiteX4" fmla="*/ 457200 w 4949686"/>
              <a:gd name="connsiteY4" fmla="*/ 123246 h 1152940"/>
              <a:gd name="connsiteX5" fmla="*/ 385638 w 4949686"/>
              <a:gd name="connsiteY5" fmla="*/ 115294 h 1152940"/>
              <a:gd name="connsiteX6" fmla="*/ 333954 w 4949686"/>
              <a:gd name="connsiteY6" fmla="*/ 131197 h 1152940"/>
              <a:gd name="connsiteX7" fmla="*/ 421419 w 4949686"/>
              <a:gd name="connsiteY7" fmla="*/ 47708 h 1152940"/>
              <a:gd name="connsiteX8" fmla="*/ 258417 w 4949686"/>
              <a:gd name="connsiteY8" fmla="*/ 0 h 1152940"/>
              <a:gd name="connsiteX9" fmla="*/ 174928 w 4949686"/>
              <a:gd name="connsiteY9" fmla="*/ 31806 h 1152940"/>
              <a:gd name="connsiteX10" fmla="*/ 99391 w 4949686"/>
              <a:gd name="connsiteY10" fmla="*/ 59635 h 1152940"/>
              <a:gd name="connsiteX11" fmla="*/ 39756 w 4949686"/>
              <a:gd name="connsiteY11" fmla="*/ 99392 h 1152940"/>
              <a:gd name="connsiteX12" fmla="*/ 7951 w 4949686"/>
              <a:gd name="connsiteY12" fmla="*/ 139148 h 1152940"/>
              <a:gd name="connsiteX13" fmla="*/ 0 w 4949686"/>
              <a:gd name="connsiteY13" fmla="*/ 182880 h 1152940"/>
              <a:gd name="connsiteX14" fmla="*/ 7951 w 4949686"/>
              <a:gd name="connsiteY14" fmla="*/ 254442 h 1152940"/>
              <a:gd name="connsiteX15" fmla="*/ 19878 w 4949686"/>
              <a:gd name="connsiteY15" fmla="*/ 326004 h 1152940"/>
              <a:gd name="connsiteX16" fmla="*/ 39756 w 4949686"/>
              <a:gd name="connsiteY16" fmla="*/ 365760 h 1152940"/>
              <a:gd name="connsiteX17" fmla="*/ 63610 w 4949686"/>
              <a:gd name="connsiteY17" fmla="*/ 389614 h 1152940"/>
              <a:gd name="connsiteX18" fmla="*/ 87464 w 4949686"/>
              <a:gd name="connsiteY18" fmla="*/ 389614 h 1152940"/>
              <a:gd name="connsiteX19" fmla="*/ 119269 w 4949686"/>
              <a:gd name="connsiteY19" fmla="*/ 369736 h 1152940"/>
              <a:gd name="connsiteX20" fmla="*/ 310100 w 4949686"/>
              <a:gd name="connsiteY20" fmla="*/ 341907 h 1152940"/>
              <a:gd name="connsiteX21" fmla="*/ 544664 w 4949686"/>
              <a:gd name="connsiteY21" fmla="*/ 322028 h 1152940"/>
              <a:gd name="connsiteX22" fmla="*/ 731520 w 4949686"/>
              <a:gd name="connsiteY22" fmla="*/ 326004 h 1152940"/>
              <a:gd name="connsiteX23" fmla="*/ 1033669 w 4949686"/>
              <a:gd name="connsiteY23" fmla="*/ 361785 h 1152940"/>
              <a:gd name="connsiteX24" fmla="*/ 1264257 w 4949686"/>
              <a:gd name="connsiteY24" fmla="*/ 405517 h 1152940"/>
              <a:gd name="connsiteX25" fmla="*/ 1685676 w 4949686"/>
              <a:gd name="connsiteY25" fmla="*/ 512860 h 1152940"/>
              <a:gd name="connsiteX26" fmla="*/ 1940118 w 4949686"/>
              <a:gd name="connsiteY26" fmla="*/ 584421 h 1152940"/>
              <a:gd name="connsiteX27" fmla="*/ 2313829 w 4949686"/>
              <a:gd name="connsiteY27" fmla="*/ 695740 h 1152940"/>
              <a:gd name="connsiteX28" fmla="*/ 2699467 w 4949686"/>
              <a:gd name="connsiteY28" fmla="*/ 815009 h 1152940"/>
              <a:gd name="connsiteX29" fmla="*/ 3061252 w 4949686"/>
              <a:gd name="connsiteY29" fmla="*/ 926327 h 1152940"/>
              <a:gd name="connsiteX30" fmla="*/ 3430987 w 4949686"/>
              <a:gd name="connsiteY30" fmla="*/ 1033670 h 1152940"/>
              <a:gd name="connsiteX31" fmla="*/ 3737113 w 4949686"/>
              <a:gd name="connsiteY31" fmla="*/ 1117159 h 1152940"/>
              <a:gd name="connsiteX32" fmla="*/ 3884212 w 4949686"/>
              <a:gd name="connsiteY32" fmla="*/ 1152940 h 1152940"/>
              <a:gd name="connsiteX33" fmla="*/ 3927944 w 4949686"/>
              <a:gd name="connsiteY33" fmla="*/ 1152940 h 1152940"/>
              <a:gd name="connsiteX34" fmla="*/ 3967700 w 4949686"/>
              <a:gd name="connsiteY34" fmla="*/ 1141013 h 1152940"/>
              <a:gd name="connsiteX35" fmla="*/ 4027335 w 4949686"/>
              <a:gd name="connsiteY35" fmla="*/ 1109207 h 1152940"/>
              <a:gd name="connsiteX36" fmla="*/ 4230093 w 4949686"/>
              <a:gd name="connsiteY36" fmla="*/ 1033670 h 1152940"/>
              <a:gd name="connsiteX37" fmla="*/ 4524292 w 4949686"/>
              <a:gd name="connsiteY37" fmla="*/ 930303 h 1152940"/>
              <a:gd name="connsiteX38" fmla="*/ 4778733 w 4949686"/>
              <a:gd name="connsiteY38" fmla="*/ 838863 h 1152940"/>
              <a:gd name="connsiteX39" fmla="*/ 4905954 w 4949686"/>
              <a:gd name="connsiteY39" fmla="*/ 791155 h 1152940"/>
              <a:gd name="connsiteX40" fmla="*/ 4949686 w 4949686"/>
              <a:gd name="connsiteY40" fmla="*/ 763326 h 1152940"/>
              <a:gd name="connsiteX41" fmla="*/ 4949686 w 4949686"/>
              <a:gd name="connsiteY41" fmla="*/ 747423 h 1152940"/>
              <a:gd name="connsiteX42" fmla="*/ 4929808 w 4949686"/>
              <a:gd name="connsiteY42" fmla="*/ 731520 h 1152940"/>
              <a:gd name="connsiteX43" fmla="*/ 4846320 w 4949686"/>
              <a:gd name="connsiteY43" fmla="*/ 735496 h 1152940"/>
              <a:gd name="connsiteX44" fmla="*/ 4524292 w 4949686"/>
              <a:gd name="connsiteY44" fmla="*/ 751399 h 1152940"/>
              <a:gd name="connsiteX45" fmla="*/ 4214191 w 4949686"/>
              <a:gd name="connsiteY45" fmla="*/ 747423 h 1152940"/>
              <a:gd name="connsiteX46" fmla="*/ 3749040 w 4949686"/>
              <a:gd name="connsiteY46" fmla="*/ 715618 h 1152940"/>
              <a:gd name="connsiteX47" fmla="*/ 3351474 w 4949686"/>
              <a:gd name="connsiteY47" fmla="*/ 671886 h 1152940"/>
              <a:gd name="connsiteX48" fmla="*/ 2945958 w 4949686"/>
              <a:gd name="connsiteY48" fmla="*/ 612251 h 1152940"/>
              <a:gd name="connsiteX49" fmla="*/ 2631881 w 4949686"/>
              <a:gd name="connsiteY49" fmla="*/ 552616 h 1152940"/>
              <a:gd name="connsiteX50" fmla="*/ 2325756 w 4949686"/>
              <a:gd name="connsiteY50" fmla="*/ 485030 h 1152940"/>
              <a:gd name="connsiteX51" fmla="*/ 2007704 w 4949686"/>
              <a:gd name="connsiteY51" fmla="*/ 405517 h 1152940"/>
              <a:gd name="connsiteX52" fmla="*/ 1665798 w 4949686"/>
              <a:gd name="connsiteY52" fmla="*/ 326004 h 1152940"/>
              <a:gd name="connsiteX53" fmla="*/ 1590260 w 4949686"/>
              <a:gd name="connsiteY53" fmla="*/ 310101 h 115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949686" h="1152940">
                <a:moveTo>
                  <a:pt x="1590260" y="310101"/>
                </a:moveTo>
                <a:lnTo>
                  <a:pt x="1311965" y="254442"/>
                </a:lnTo>
                <a:lnTo>
                  <a:pt x="962107" y="190832"/>
                </a:lnTo>
                <a:lnTo>
                  <a:pt x="663933" y="147100"/>
                </a:lnTo>
                <a:lnTo>
                  <a:pt x="457200" y="123246"/>
                </a:lnTo>
                <a:lnTo>
                  <a:pt x="385638" y="115294"/>
                </a:lnTo>
                <a:lnTo>
                  <a:pt x="333954" y="131197"/>
                </a:lnTo>
                <a:lnTo>
                  <a:pt x="421419" y="47708"/>
                </a:lnTo>
                <a:lnTo>
                  <a:pt x="258417" y="0"/>
                </a:lnTo>
                <a:lnTo>
                  <a:pt x="174928" y="31806"/>
                </a:lnTo>
                <a:lnTo>
                  <a:pt x="99391" y="59635"/>
                </a:lnTo>
                <a:lnTo>
                  <a:pt x="39756" y="99392"/>
                </a:lnTo>
                <a:lnTo>
                  <a:pt x="7951" y="139148"/>
                </a:lnTo>
                <a:lnTo>
                  <a:pt x="0" y="182880"/>
                </a:lnTo>
                <a:lnTo>
                  <a:pt x="7951" y="254442"/>
                </a:lnTo>
                <a:lnTo>
                  <a:pt x="19878" y="326004"/>
                </a:lnTo>
                <a:lnTo>
                  <a:pt x="39756" y="365760"/>
                </a:lnTo>
                <a:lnTo>
                  <a:pt x="63610" y="389614"/>
                </a:lnTo>
                <a:lnTo>
                  <a:pt x="87464" y="389614"/>
                </a:lnTo>
                <a:lnTo>
                  <a:pt x="119269" y="369736"/>
                </a:lnTo>
                <a:lnTo>
                  <a:pt x="310100" y="341907"/>
                </a:lnTo>
                <a:lnTo>
                  <a:pt x="544664" y="322028"/>
                </a:lnTo>
                <a:lnTo>
                  <a:pt x="731520" y="326004"/>
                </a:lnTo>
                <a:lnTo>
                  <a:pt x="1033669" y="361785"/>
                </a:lnTo>
                <a:lnTo>
                  <a:pt x="1264257" y="405517"/>
                </a:lnTo>
                <a:lnTo>
                  <a:pt x="1685676" y="512860"/>
                </a:lnTo>
                <a:lnTo>
                  <a:pt x="1940118" y="584421"/>
                </a:lnTo>
                <a:lnTo>
                  <a:pt x="2313829" y="695740"/>
                </a:lnTo>
                <a:lnTo>
                  <a:pt x="2699467" y="815009"/>
                </a:lnTo>
                <a:lnTo>
                  <a:pt x="3061252" y="926327"/>
                </a:lnTo>
                <a:lnTo>
                  <a:pt x="3430987" y="1033670"/>
                </a:lnTo>
                <a:lnTo>
                  <a:pt x="3737113" y="1117159"/>
                </a:lnTo>
                <a:lnTo>
                  <a:pt x="3884212" y="1152940"/>
                </a:lnTo>
                <a:lnTo>
                  <a:pt x="3927944" y="1152940"/>
                </a:lnTo>
                <a:lnTo>
                  <a:pt x="3967700" y="1141013"/>
                </a:lnTo>
                <a:lnTo>
                  <a:pt x="4027335" y="1109207"/>
                </a:lnTo>
                <a:lnTo>
                  <a:pt x="4230093" y="1033670"/>
                </a:lnTo>
                <a:lnTo>
                  <a:pt x="4524292" y="930303"/>
                </a:lnTo>
                <a:lnTo>
                  <a:pt x="4778733" y="838863"/>
                </a:lnTo>
                <a:lnTo>
                  <a:pt x="4905954" y="791155"/>
                </a:lnTo>
                <a:lnTo>
                  <a:pt x="4949686" y="763326"/>
                </a:lnTo>
                <a:lnTo>
                  <a:pt x="4949686" y="747423"/>
                </a:lnTo>
                <a:lnTo>
                  <a:pt x="4929808" y="731520"/>
                </a:lnTo>
                <a:lnTo>
                  <a:pt x="4846320" y="735496"/>
                </a:lnTo>
                <a:lnTo>
                  <a:pt x="4524292" y="751399"/>
                </a:lnTo>
                <a:lnTo>
                  <a:pt x="4214191" y="747423"/>
                </a:lnTo>
                <a:lnTo>
                  <a:pt x="3749040" y="715618"/>
                </a:lnTo>
                <a:lnTo>
                  <a:pt x="3351474" y="671886"/>
                </a:lnTo>
                <a:lnTo>
                  <a:pt x="2945958" y="612251"/>
                </a:lnTo>
                <a:lnTo>
                  <a:pt x="2631881" y="552616"/>
                </a:lnTo>
                <a:lnTo>
                  <a:pt x="2325756" y="485030"/>
                </a:lnTo>
                <a:lnTo>
                  <a:pt x="2007704" y="405517"/>
                </a:lnTo>
                <a:lnTo>
                  <a:pt x="1665798" y="326004"/>
                </a:lnTo>
                <a:lnTo>
                  <a:pt x="1590260" y="31010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361E15-1B95-40AA-9BE5-E6F28091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24" y="1417109"/>
            <a:ext cx="4956478" cy="46455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5C6EF5-235F-4FBE-AE5A-47D39C538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489" y="1369081"/>
            <a:ext cx="4962574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41" grpId="0" animBg="1"/>
      <p:bldP spid="142" grpId="0" animBg="1"/>
      <p:bldP spid="145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39" grpId="0" animBg="1"/>
      <p:bldP spid="14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9E8146-C283-4CA7-BF64-BB155F4A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761" y="1106222"/>
            <a:ext cx="4956478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1922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E8E6690-A2CB-4C14-AE0A-1A8DAB852189}"/>
              </a:ext>
            </a:extLst>
          </p:cNvPr>
          <p:cNvSpPr/>
          <p:nvPr/>
        </p:nvSpPr>
        <p:spPr>
          <a:xfrm>
            <a:off x="3706813" y="2800350"/>
            <a:ext cx="1751012" cy="534988"/>
          </a:xfrm>
          <a:custGeom>
            <a:avLst/>
            <a:gdLst>
              <a:gd name="connsiteX0" fmla="*/ 688182 w 1750219"/>
              <a:gd name="connsiteY0" fmla="*/ 233363 h 535781"/>
              <a:gd name="connsiteX1" fmla="*/ 535782 w 1750219"/>
              <a:gd name="connsiteY1" fmla="*/ 266700 h 535781"/>
              <a:gd name="connsiteX2" fmla="*/ 438150 w 1750219"/>
              <a:gd name="connsiteY2" fmla="*/ 283369 h 535781"/>
              <a:gd name="connsiteX3" fmla="*/ 354807 w 1750219"/>
              <a:gd name="connsiteY3" fmla="*/ 292894 h 535781"/>
              <a:gd name="connsiteX4" fmla="*/ 295275 w 1750219"/>
              <a:gd name="connsiteY4" fmla="*/ 292894 h 535781"/>
              <a:gd name="connsiteX5" fmla="*/ 228600 w 1750219"/>
              <a:gd name="connsiteY5" fmla="*/ 285750 h 535781"/>
              <a:gd name="connsiteX6" fmla="*/ 135732 w 1750219"/>
              <a:gd name="connsiteY6" fmla="*/ 261938 h 535781"/>
              <a:gd name="connsiteX7" fmla="*/ 45244 w 1750219"/>
              <a:gd name="connsiteY7" fmla="*/ 230981 h 535781"/>
              <a:gd name="connsiteX8" fmla="*/ 14288 w 1750219"/>
              <a:gd name="connsiteY8" fmla="*/ 226219 h 535781"/>
              <a:gd name="connsiteX9" fmla="*/ 0 w 1750219"/>
              <a:gd name="connsiteY9" fmla="*/ 238125 h 535781"/>
              <a:gd name="connsiteX10" fmla="*/ 9525 w 1750219"/>
              <a:gd name="connsiteY10" fmla="*/ 285750 h 535781"/>
              <a:gd name="connsiteX11" fmla="*/ 26194 w 1750219"/>
              <a:gd name="connsiteY11" fmla="*/ 309563 h 535781"/>
              <a:gd name="connsiteX12" fmla="*/ 102394 w 1750219"/>
              <a:gd name="connsiteY12" fmla="*/ 369094 h 535781"/>
              <a:gd name="connsiteX13" fmla="*/ 216694 w 1750219"/>
              <a:gd name="connsiteY13" fmla="*/ 442913 h 535781"/>
              <a:gd name="connsiteX14" fmla="*/ 371475 w 1750219"/>
              <a:gd name="connsiteY14" fmla="*/ 528638 h 535781"/>
              <a:gd name="connsiteX15" fmla="*/ 392907 w 1750219"/>
              <a:gd name="connsiteY15" fmla="*/ 535781 h 535781"/>
              <a:gd name="connsiteX16" fmla="*/ 426244 w 1750219"/>
              <a:gd name="connsiteY16" fmla="*/ 528638 h 535781"/>
              <a:gd name="connsiteX17" fmla="*/ 531019 w 1750219"/>
              <a:gd name="connsiteY17" fmla="*/ 476250 h 535781"/>
              <a:gd name="connsiteX18" fmla="*/ 669132 w 1750219"/>
              <a:gd name="connsiteY18" fmla="*/ 431006 h 535781"/>
              <a:gd name="connsiteX19" fmla="*/ 828675 w 1750219"/>
              <a:gd name="connsiteY19" fmla="*/ 397669 h 535781"/>
              <a:gd name="connsiteX20" fmla="*/ 1081088 w 1750219"/>
              <a:gd name="connsiteY20" fmla="*/ 338138 h 535781"/>
              <a:gd name="connsiteX21" fmla="*/ 1312069 w 1750219"/>
              <a:gd name="connsiteY21" fmla="*/ 292894 h 535781"/>
              <a:gd name="connsiteX22" fmla="*/ 1504950 w 1750219"/>
              <a:gd name="connsiteY22" fmla="*/ 252413 h 535781"/>
              <a:gd name="connsiteX23" fmla="*/ 1654969 w 1750219"/>
              <a:gd name="connsiteY23" fmla="*/ 223838 h 535781"/>
              <a:gd name="connsiteX24" fmla="*/ 1688307 w 1750219"/>
              <a:gd name="connsiteY24" fmla="*/ 211931 h 535781"/>
              <a:gd name="connsiteX25" fmla="*/ 1726407 w 1750219"/>
              <a:gd name="connsiteY25" fmla="*/ 190500 h 535781"/>
              <a:gd name="connsiteX26" fmla="*/ 1750219 w 1750219"/>
              <a:gd name="connsiteY26" fmla="*/ 164306 h 535781"/>
              <a:gd name="connsiteX27" fmla="*/ 1745457 w 1750219"/>
              <a:gd name="connsiteY27" fmla="*/ 142875 h 535781"/>
              <a:gd name="connsiteX28" fmla="*/ 1726407 w 1750219"/>
              <a:gd name="connsiteY28" fmla="*/ 109538 h 535781"/>
              <a:gd name="connsiteX29" fmla="*/ 1700213 w 1750219"/>
              <a:gd name="connsiteY29" fmla="*/ 78581 h 535781"/>
              <a:gd name="connsiteX30" fmla="*/ 1662113 w 1750219"/>
              <a:gd name="connsiteY30" fmla="*/ 57150 h 535781"/>
              <a:gd name="connsiteX31" fmla="*/ 1619250 w 1750219"/>
              <a:gd name="connsiteY31" fmla="*/ 35719 h 535781"/>
              <a:gd name="connsiteX32" fmla="*/ 1545432 w 1750219"/>
              <a:gd name="connsiteY32" fmla="*/ 11906 h 535781"/>
              <a:gd name="connsiteX33" fmla="*/ 1497807 w 1750219"/>
              <a:gd name="connsiteY33" fmla="*/ 0 h 535781"/>
              <a:gd name="connsiteX34" fmla="*/ 1452563 w 1750219"/>
              <a:gd name="connsiteY34" fmla="*/ 0 h 535781"/>
              <a:gd name="connsiteX35" fmla="*/ 1414463 w 1750219"/>
              <a:gd name="connsiteY35" fmla="*/ 11906 h 535781"/>
              <a:gd name="connsiteX36" fmla="*/ 1276350 w 1750219"/>
              <a:gd name="connsiteY36" fmla="*/ 76200 h 535781"/>
              <a:gd name="connsiteX37" fmla="*/ 1138238 w 1750219"/>
              <a:gd name="connsiteY37" fmla="*/ 128588 h 535781"/>
              <a:gd name="connsiteX38" fmla="*/ 1057275 w 1750219"/>
              <a:gd name="connsiteY38" fmla="*/ 145256 h 535781"/>
              <a:gd name="connsiteX39" fmla="*/ 688182 w 1750219"/>
              <a:gd name="connsiteY39" fmla="*/ 233363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50219" h="535781">
                <a:moveTo>
                  <a:pt x="688182" y="233363"/>
                </a:moveTo>
                <a:lnTo>
                  <a:pt x="535782" y="266700"/>
                </a:lnTo>
                <a:lnTo>
                  <a:pt x="438150" y="283369"/>
                </a:lnTo>
                <a:lnTo>
                  <a:pt x="354807" y="292894"/>
                </a:lnTo>
                <a:lnTo>
                  <a:pt x="295275" y="292894"/>
                </a:lnTo>
                <a:lnTo>
                  <a:pt x="228600" y="285750"/>
                </a:lnTo>
                <a:lnTo>
                  <a:pt x="135732" y="261938"/>
                </a:lnTo>
                <a:lnTo>
                  <a:pt x="45244" y="230981"/>
                </a:lnTo>
                <a:lnTo>
                  <a:pt x="14288" y="226219"/>
                </a:lnTo>
                <a:lnTo>
                  <a:pt x="0" y="238125"/>
                </a:lnTo>
                <a:lnTo>
                  <a:pt x="9525" y="285750"/>
                </a:lnTo>
                <a:lnTo>
                  <a:pt x="26194" y="309563"/>
                </a:lnTo>
                <a:lnTo>
                  <a:pt x="102394" y="369094"/>
                </a:lnTo>
                <a:lnTo>
                  <a:pt x="216694" y="442913"/>
                </a:lnTo>
                <a:lnTo>
                  <a:pt x="371475" y="528638"/>
                </a:lnTo>
                <a:lnTo>
                  <a:pt x="392907" y="535781"/>
                </a:lnTo>
                <a:lnTo>
                  <a:pt x="426244" y="528638"/>
                </a:lnTo>
                <a:lnTo>
                  <a:pt x="531019" y="476250"/>
                </a:lnTo>
                <a:lnTo>
                  <a:pt x="669132" y="431006"/>
                </a:lnTo>
                <a:lnTo>
                  <a:pt x="828675" y="397669"/>
                </a:lnTo>
                <a:lnTo>
                  <a:pt x="1081088" y="338138"/>
                </a:lnTo>
                <a:lnTo>
                  <a:pt x="1312069" y="292894"/>
                </a:lnTo>
                <a:lnTo>
                  <a:pt x="1504950" y="252413"/>
                </a:lnTo>
                <a:lnTo>
                  <a:pt x="1654969" y="223838"/>
                </a:lnTo>
                <a:lnTo>
                  <a:pt x="1688307" y="211931"/>
                </a:lnTo>
                <a:lnTo>
                  <a:pt x="1726407" y="190500"/>
                </a:lnTo>
                <a:lnTo>
                  <a:pt x="1750219" y="164306"/>
                </a:lnTo>
                <a:lnTo>
                  <a:pt x="1745457" y="142875"/>
                </a:lnTo>
                <a:lnTo>
                  <a:pt x="1726407" y="109538"/>
                </a:lnTo>
                <a:lnTo>
                  <a:pt x="1700213" y="78581"/>
                </a:lnTo>
                <a:lnTo>
                  <a:pt x="1662113" y="57150"/>
                </a:lnTo>
                <a:lnTo>
                  <a:pt x="1619250" y="35719"/>
                </a:lnTo>
                <a:lnTo>
                  <a:pt x="1545432" y="11906"/>
                </a:lnTo>
                <a:lnTo>
                  <a:pt x="1497807" y="0"/>
                </a:lnTo>
                <a:lnTo>
                  <a:pt x="1452563" y="0"/>
                </a:lnTo>
                <a:lnTo>
                  <a:pt x="1414463" y="11906"/>
                </a:lnTo>
                <a:lnTo>
                  <a:pt x="1276350" y="76200"/>
                </a:lnTo>
                <a:lnTo>
                  <a:pt x="1138238" y="128588"/>
                </a:lnTo>
                <a:lnTo>
                  <a:pt x="1057275" y="145256"/>
                </a:lnTo>
                <a:lnTo>
                  <a:pt x="688182" y="2333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3067099-23F3-46C6-AB25-9FEA7AF7ED2D}"/>
              </a:ext>
            </a:extLst>
          </p:cNvPr>
          <p:cNvSpPr/>
          <p:nvPr/>
        </p:nvSpPr>
        <p:spPr>
          <a:xfrm>
            <a:off x="5657850" y="1600200"/>
            <a:ext cx="495300" cy="1519238"/>
          </a:xfrm>
          <a:custGeom>
            <a:avLst/>
            <a:gdLst>
              <a:gd name="connsiteX0" fmla="*/ 214313 w 495300"/>
              <a:gd name="connsiteY0" fmla="*/ 621506 h 1519238"/>
              <a:gd name="connsiteX1" fmla="*/ 190500 w 495300"/>
              <a:gd name="connsiteY1" fmla="*/ 359569 h 1519238"/>
              <a:gd name="connsiteX2" fmla="*/ 183356 w 495300"/>
              <a:gd name="connsiteY2" fmla="*/ 297656 h 1519238"/>
              <a:gd name="connsiteX3" fmla="*/ 178594 w 495300"/>
              <a:gd name="connsiteY3" fmla="*/ 273844 h 1519238"/>
              <a:gd name="connsiteX4" fmla="*/ 159544 w 495300"/>
              <a:gd name="connsiteY4" fmla="*/ 228600 h 1519238"/>
              <a:gd name="connsiteX5" fmla="*/ 95250 w 495300"/>
              <a:gd name="connsiteY5" fmla="*/ 135731 h 1519238"/>
              <a:gd name="connsiteX6" fmla="*/ 16669 w 495300"/>
              <a:gd name="connsiteY6" fmla="*/ 57150 h 1519238"/>
              <a:gd name="connsiteX7" fmla="*/ 2381 w 495300"/>
              <a:gd name="connsiteY7" fmla="*/ 38100 h 1519238"/>
              <a:gd name="connsiteX8" fmla="*/ 0 w 495300"/>
              <a:gd name="connsiteY8" fmla="*/ 16669 h 1519238"/>
              <a:gd name="connsiteX9" fmla="*/ 4763 w 495300"/>
              <a:gd name="connsiteY9" fmla="*/ 4763 h 1519238"/>
              <a:gd name="connsiteX10" fmla="*/ 19050 w 495300"/>
              <a:gd name="connsiteY10" fmla="*/ 0 h 1519238"/>
              <a:gd name="connsiteX11" fmla="*/ 42863 w 495300"/>
              <a:gd name="connsiteY11" fmla="*/ 2381 h 1519238"/>
              <a:gd name="connsiteX12" fmla="*/ 142875 w 495300"/>
              <a:gd name="connsiteY12" fmla="*/ 23813 h 1519238"/>
              <a:gd name="connsiteX13" fmla="*/ 226219 w 495300"/>
              <a:gd name="connsiteY13" fmla="*/ 52388 h 1519238"/>
              <a:gd name="connsiteX14" fmla="*/ 292894 w 495300"/>
              <a:gd name="connsiteY14" fmla="*/ 78581 h 1519238"/>
              <a:gd name="connsiteX15" fmla="*/ 333375 w 495300"/>
              <a:gd name="connsiteY15" fmla="*/ 95250 h 1519238"/>
              <a:gd name="connsiteX16" fmla="*/ 392906 w 495300"/>
              <a:gd name="connsiteY16" fmla="*/ 150019 h 1519238"/>
              <a:gd name="connsiteX17" fmla="*/ 409575 w 495300"/>
              <a:gd name="connsiteY17" fmla="*/ 228600 h 1519238"/>
              <a:gd name="connsiteX18" fmla="*/ 454819 w 495300"/>
              <a:gd name="connsiteY18" fmla="*/ 676275 h 1519238"/>
              <a:gd name="connsiteX19" fmla="*/ 452438 w 495300"/>
              <a:gd name="connsiteY19" fmla="*/ 819150 h 1519238"/>
              <a:gd name="connsiteX20" fmla="*/ 469106 w 495300"/>
              <a:gd name="connsiteY20" fmla="*/ 973931 h 1519238"/>
              <a:gd name="connsiteX21" fmla="*/ 476250 w 495300"/>
              <a:gd name="connsiteY21" fmla="*/ 1140619 h 1519238"/>
              <a:gd name="connsiteX22" fmla="*/ 476250 w 495300"/>
              <a:gd name="connsiteY22" fmla="*/ 1273969 h 1519238"/>
              <a:gd name="connsiteX23" fmla="*/ 495300 w 495300"/>
              <a:gd name="connsiteY23" fmla="*/ 1395413 h 1519238"/>
              <a:gd name="connsiteX24" fmla="*/ 488156 w 495300"/>
              <a:gd name="connsiteY24" fmla="*/ 1423988 h 1519238"/>
              <a:gd name="connsiteX25" fmla="*/ 450056 w 495300"/>
              <a:gd name="connsiteY25" fmla="*/ 1481138 h 1519238"/>
              <a:gd name="connsiteX26" fmla="*/ 414338 w 495300"/>
              <a:gd name="connsiteY26" fmla="*/ 1516856 h 1519238"/>
              <a:gd name="connsiteX27" fmla="*/ 390525 w 495300"/>
              <a:gd name="connsiteY27" fmla="*/ 1519238 h 1519238"/>
              <a:gd name="connsiteX28" fmla="*/ 342900 w 495300"/>
              <a:gd name="connsiteY28" fmla="*/ 1504950 h 1519238"/>
              <a:gd name="connsiteX29" fmla="*/ 309563 w 495300"/>
              <a:gd name="connsiteY29" fmla="*/ 1485900 h 1519238"/>
              <a:gd name="connsiteX30" fmla="*/ 285750 w 495300"/>
              <a:gd name="connsiteY30" fmla="*/ 1445419 h 1519238"/>
              <a:gd name="connsiteX31" fmla="*/ 276225 w 495300"/>
              <a:gd name="connsiteY31" fmla="*/ 1407319 h 1519238"/>
              <a:gd name="connsiteX32" fmla="*/ 269081 w 495300"/>
              <a:gd name="connsiteY32" fmla="*/ 1295400 h 1519238"/>
              <a:gd name="connsiteX33" fmla="*/ 240506 w 495300"/>
              <a:gd name="connsiteY33" fmla="*/ 950119 h 1519238"/>
              <a:gd name="connsiteX34" fmla="*/ 214313 w 495300"/>
              <a:gd name="connsiteY34" fmla="*/ 621506 h 151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95300" h="1519238">
                <a:moveTo>
                  <a:pt x="214313" y="621506"/>
                </a:moveTo>
                <a:lnTo>
                  <a:pt x="190500" y="359569"/>
                </a:lnTo>
                <a:lnTo>
                  <a:pt x="183356" y="297656"/>
                </a:lnTo>
                <a:lnTo>
                  <a:pt x="178594" y="273844"/>
                </a:lnTo>
                <a:lnTo>
                  <a:pt x="159544" y="228600"/>
                </a:lnTo>
                <a:lnTo>
                  <a:pt x="95250" y="135731"/>
                </a:lnTo>
                <a:lnTo>
                  <a:pt x="16669" y="57150"/>
                </a:lnTo>
                <a:lnTo>
                  <a:pt x="2381" y="38100"/>
                </a:lnTo>
                <a:lnTo>
                  <a:pt x="0" y="16669"/>
                </a:lnTo>
                <a:lnTo>
                  <a:pt x="4763" y="4763"/>
                </a:lnTo>
                <a:lnTo>
                  <a:pt x="19050" y="0"/>
                </a:lnTo>
                <a:lnTo>
                  <a:pt x="42863" y="2381"/>
                </a:lnTo>
                <a:lnTo>
                  <a:pt x="142875" y="23813"/>
                </a:lnTo>
                <a:lnTo>
                  <a:pt x="226219" y="52388"/>
                </a:lnTo>
                <a:lnTo>
                  <a:pt x="292894" y="78581"/>
                </a:lnTo>
                <a:lnTo>
                  <a:pt x="333375" y="95250"/>
                </a:lnTo>
                <a:lnTo>
                  <a:pt x="392906" y="150019"/>
                </a:lnTo>
                <a:lnTo>
                  <a:pt x="409575" y="228600"/>
                </a:lnTo>
                <a:lnTo>
                  <a:pt x="454819" y="676275"/>
                </a:lnTo>
                <a:cubicBezTo>
                  <a:pt x="454025" y="723900"/>
                  <a:pt x="453232" y="771525"/>
                  <a:pt x="452438" y="819150"/>
                </a:cubicBezTo>
                <a:lnTo>
                  <a:pt x="469106" y="973931"/>
                </a:lnTo>
                <a:lnTo>
                  <a:pt x="476250" y="1140619"/>
                </a:lnTo>
                <a:lnTo>
                  <a:pt x="476250" y="1273969"/>
                </a:lnTo>
                <a:lnTo>
                  <a:pt x="495300" y="1395413"/>
                </a:lnTo>
                <a:lnTo>
                  <a:pt x="488156" y="1423988"/>
                </a:lnTo>
                <a:lnTo>
                  <a:pt x="450056" y="1481138"/>
                </a:lnTo>
                <a:lnTo>
                  <a:pt x="414338" y="1516856"/>
                </a:lnTo>
                <a:lnTo>
                  <a:pt x="390525" y="1519238"/>
                </a:lnTo>
                <a:lnTo>
                  <a:pt x="342900" y="1504950"/>
                </a:lnTo>
                <a:lnTo>
                  <a:pt x="309563" y="1485900"/>
                </a:lnTo>
                <a:lnTo>
                  <a:pt x="285750" y="1445419"/>
                </a:lnTo>
                <a:lnTo>
                  <a:pt x="276225" y="1407319"/>
                </a:lnTo>
                <a:lnTo>
                  <a:pt x="269081" y="1295400"/>
                </a:lnTo>
                <a:lnTo>
                  <a:pt x="240506" y="950119"/>
                </a:lnTo>
                <a:lnTo>
                  <a:pt x="214313" y="6215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64BA0C7-D665-46B4-AF33-19D9A3E9F464}"/>
              </a:ext>
            </a:extLst>
          </p:cNvPr>
          <p:cNvSpPr/>
          <p:nvPr/>
        </p:nvSpPr>
        <p:spPr>
          <a:xfrm>
            <a:off x="5067301" y="3078164"/>
            <a:ext cx="3363913" cy="598487"/>
          </a:xfrm>
          <a:custGeom>
            <a:avLst/>
            <a:gdLst>
              <a:gd name="connsiteX0" fmla="*/ 974271 w 3363686"/>
              <a:gd name="connsiteY0" fmla="*/ 304800 h 598714"/>
              <a:gd name="connsiteX1" fmla="*/ 742950 w 3363686"/>
              <a:gd name="connsiteY1" fmla="*/ 329293 h 598714"/>
              <a:gd name="connsiteX2" fmla="*/ 484414 w 3363686"/>
              <a:gd name="connsiteY2" fmla="*/ 361950 h 598714"/>
              <a:gd name="connsiteX3" fmla="*/ 421821 w 3363686"/>
              <a:gd name="connsiteY3" fmla="*/ 367393 h 598714"/>
              <a:gd name="connsiteX4" fmla="*/ 348343 w 3363686"/>
              <a:gd name="connsiteY4" fmla="*/ 367393 h 598714"/>
              <a:gd name="connsiteX5" fmla="*/ 274864 w 3363686"/>
              <a:gd name="connsiteY5" fmla="*/ 359228 h 598714"/>
              <a:gd name="connsiteX6" fmla="*/ 214993 w 3363686"/>
              <a:gd name="connsiteY6" fmla="*/ 348343 h 598714"/>
              <a:gd name="connsiteX7" fmla="*/ 166007 w 3363686"/>
              <a:gd name="connsiteY7" fmla="*/ 329293 h 598714"/>
              <a:gd name="connsiteX8" fmla="*/ 117021 w 3363686"/>
              <a:gd name="connsiteY8" fmla="*/ 307521 h 598714"/>
              <a:gd name="connsiteX9" fmla="*/ 78921 w 3363686"/>
              <a:gd name="connsiteY9" fmla="*/ 283028 h 598714"/>
              <a:gd name="connsiteX10" fmla="*/ 54429 w 3363686"/>
              <a:gd name="connsiteY10" fmla="*/ 261257 h 598714"/>
              <a:gd name="connsiteX11" fmla="*/ 27214 w 3363686"/>
              <a:gd name="connsiteY11" fmla="*/ 250371 h 598714"/>
              <a:gd name="connsiteX12" fmla="*/ 8164 w 3363686"/>
              <a:gd name="connsiteY12" fmla="*/ 255814 h 598714"/>
              <a:gd name="connsiteX13" fmla="*/ 0 w 3363686"/>
              <a:gd name="connsiteY13" fmla="*/ 272143 h 598714"/>
              <a:gd name="connsiteX14" fmla="*/ 8164 w 3363686"/>
              <a:gd name="connsiteY14" fmla="*/ 293914 h 598714"/>
              <a:gd name="connsiteX15" fmla="*/ 48986 w 3363686"/>
              <a:gd name="connsiteY15" fmla="*/ 356507 h 598714"/>
              <a:gd name="connsiteX16" fmla="*/ 95250 w 3363686"/>
              <a:gd name="connsiteY16" fmla="*/ 405493 h 598714"/>
              <a:gd name="connsiteX17" fmla="*/ 176893 w 3363686"/>
              <a:gd name="connsiteY17" fmla="*/ 478971 h 598714"/>
              <a:gd name="connsiteX18" fmla="*/ 274864 w 3363686"/>
              <a:gd name="connsiteY18" fmla="*/ 538843 h 598714"/>
              <a:gd name="connsiteX19" fmla="*/ 359229 w 3363686"/>
              <a:gd name="connsiteY19" fmla="*/ 576943 h 598714"/>
              <a:gd name="connsiteX20" fmla="*/ 427264 w 3363686"/>
              <a:gd name="connsiteY20" fmla="*/ 598714 h 598714"/>
              <a:gd name="connsiteX21" fmla="*/ 449036 w 3363686"/>
              <a:gd name="connsiteY21" fmla="*/ 598714 h 598714"/>
              <a:gd name="connsiteX22" fmla="*/ 536121 w 3363686"/>
              <a:gd name="connsiteY22" fmla="*/ 571500 h 598714"/>
              <a:gd name="connsiteX23" fmla="*/ 745671 w 3363686"/>
              <a:gd name="connsiteY23" fmla="*/ 519793 h 598714"/>
              <a:gd name="connsiteX24" fmla="*/ 838200 w 3363686"/>
              <a:gd name="connsiteY24" fmla="*/ 500743 h 598714"/>
              <a:gd name="connsiteX25" fmla="*/ 1085850 w 3363686"/>
              <a:gd name="connsiteY25" fmla="*/ 462643 h 598714"/>
              <a:gd name="connsiteX26" fmla="*/ 1466850 w 3363686"/>
              <a:gd name="connsiteY26" fmla="*/ 421821 h 598714"/>
              <a:gd name="connsiteX27" fmla="*/ 1828800 w 3363686"/>
              <a:gd name="connsiteY27" fmla="*/ 378278 h 598714"/>
              <a:gd name="connsiteX28" fmla="*/ 2103664 w 3363686"/>
              <a:gd name="connsiteY28" fmla="*/ 351064 h 598714"/>
              <a:gd name="connsiteX29" fmla="*/ 2364921 w 3363686"/>
              <a:gd name="connsiteY29" fmla="*/ 321128 h 598714"/>
              <a:gd name="connsiteX30" fmla="*/ 2588079 w 3363686"/>
              <a:gd name="connsiteY30" fmla="*/ 302078 h 598714"/>
              <a:gd name="connsiteX31" fmla="*/ 2811236 w 3363686"/>
              <a:gd name="connsiteY31" fmla="*/ 277585 h 598714"/>
              <a:gd name="connsiteX32" fmla="*/ 3042557 w 3363686"/>
              <a:gd name="connsiteY32" fmla="*/ 266700 h 598714"/>
              <a:gd name="connsiteX33" fmla="*/ 3216729 w 3363686"/>
              <a:gd name="connsiteY33" fmla="*/ 263978 h 598714"/>
              <a:gd name="connsiteX34" fmla="*/ 3287486 w 3363686"/>
              <a:gd name="connsiteY34" fmla="*/ 263978 h 598714"/>
              <a:gd name="connsiteX35" fmla="*/ 3325586 w 3363686"/>
              <a:gd name="connsiteY35" fmla="*/ 253093 h 598714"/>
              <a:gd name="connsiteX36" fmla="*/ 3347357 w 3363686"/>
              <a:gd name="connsiteY36" fmla="*/ 236764 h 598714"/>
              <a:gd name="connsiteX37" fmla="*/ 3358243 w 3363686"/>
              <a:gd name="connsiteY37" fmla="*/ 220435 h 598714"/>
              <a:gd name="connsiteX38" fmla="*/ 3363686 w 3363686"/>
              <a:gd name="connsiteY38" fmla="*/ 201385 h 598714"/>
              <a:gd name="connsiteX39" fmla="*/ 3355521 w 3363686"/>
              <a:gd name="connsiteY39" fmla="*/ 174171 h 598714"/>
              <a:gd name="connsiteX40" fmla="*/ 3341914 w 3363686"/>
              <a:gd name="connsiteY40" fmla="*/ 141514 h 598714"/>
              <a:gd name="connsiteX41" fmla="*/ 3328307 w 3363686"/>
              <a:gd name="connsiteY41" fmla="*/ 114300 h 598714"/>
              <a:gd name="connsiteX42" fmla="*/ 3311979 w 3363686"/>
              <a:gd name="connsiteY42" fmla="*/ 95250 h 598714"/>
              <a:gd name="connsiteX43" fmla="*/ 3260271 w 3363686"/>
              <a:gd name="connsiteY43" fmla="*/ 68035 h 598714"/>
              <a:gd name="connsiteX44" fmla="*/ 3200400 w 3363686"/>
              <a:gd name="connsiteY44" fmla="*/ 43543 h 598714"/>
              <a:gd name="connsiteX45" fmla="*/ 3116036 w 3363686"/>
              <a:gd name="connsiteY45" fmla="*/ 21771 h 598714"/>
              <a:gd name="connsiteX46" fmla="*/ 3026229 w 3363686"/>
              <a:gd name="connsiteY46" fmla="*/ 5443 h 598714"/>
              <a:gd name="connsiteX47" fmla="*/ 2958193 w 3363686"/>
              <a:gd name="connsiteY47" fmla="*/ 0 h 598714"/>
              <a:gd name="connsiteX48" fmla="*/ 2920093 w 3363686"/>
              <a:gd name="connsiteY48" fmla="*/ 0 h 598714"/>
              <a:gd name="connsiteX49" fmla="*/ 2865664 w 3363686"/>
              <a:gd name="connsiteY49" fmla="*/ 19050 h 598714"/>
              <a:gd name="connsiteX50" fmla="*/ 2585357 w 3363686"/>
              <a:gd name="connsiteY50" fmla="*/ 100693 h 598714"/>
              <a:gd name="connsiteX51" fmla="*/ 2492829 w 3363686"/>
              <a:gd name="connsiteY51" fmla="*/ 117021 h 598714"/>
              <a:gd name="connsiteX52" fmla="*/ 2041071 w 3363686"/>
              <a:gd name="connsiteY52" fmla="*/ 174171 h 598714"/>
              <a:gd name="connsiteX53" fmla="*/ 1496786 w 3363686"/>
              <a:gd name="connsiteY53" fmla="*/ 239485 h 598714"/>
              <a:gd name="connsiteX54" fmla="*/ 974271 w 3363686"/>
              <a:gd name="connsiteY54" fmla="*/ 304800 h 5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63686" h="598714">
                <a:moveTo>
                  <a:pt x="974271" y="304800"/>
                </a:moveTo>
                <a:lnTo>
                  <a:pt x="742950" y="329293"/>
                </a:lnTo>
                <a:lnTo>
                  <a:pt x="484414" y="361950"/>
                </a:lnTo>
                <a:lnTo>
                  <a:pt x="421821" y="367393"/>
                </a:lnTo>
                <a:lnTo>
                  <a:pt x="348343" y="367393"/>
                </a:lnTo>
                <a:lnTo>
                  <a:pt x="274864" y="359228"/>
                </a:lnTo>
                <a:lnTo>
                  <a:pt x="214993" y="348343"/>
                </a:lnTo>
                <a:lnTo>
                  <a:pt x="166007" y="329293"/>
                </a:lnTo>
                <a:lnTo>
                  <a:pt x="117021" y="307521"/>
                </a:lnTo>
                <a:lnTo>
                  <a:pt x="78921" y="283028"/>
                </a:lnTo>
                <a:lnTo>
                  <a:pt x="54429" y="261257"/>
                </a:lnTo>
                <a:lnTo>
                  <a:pt x="27214" y="250371"/>
                </a:lnTo>
                <a:lnTo>
                  <a:pt x="8164" y="255814"/>
                </a:lnTo>
                <a:lnTo>
                  <a:pt x="0" y="272143"/>
                </a:lnTo>
                <a:lnTo>
                  <a:pt x="8164" y="293914"/>
                </a:lnTo>
                <a:lnTo>
                  <a:pt x="48986" y="356507"/>
                </a:lnTo>
                <a:lnTo>
                  <a:pt x="95250" y="405493"/>
                </a:lnTo>
                <a:lnTo>
                  <a:pt x="176893" y="478971"/>
                </a:lnTo>
                <a:lnTo>
                  <a:pt x="274864" y="538843"/>
                </a:lnTo>
                <a:lnTo>
                  <a:pt x="359229" y="576943"/>
                </a:lnTo>
                <a:lnTo>
                  <a:pt x="427264" y="598714"/>
                </a:lnTo>
                <a:lnTo>
                  <a:pt x="449036" y="598714"/>
                </a:lnTo>
                <a:lnTo>
                  <a:pt x="536121" y="571500"/>
                </a:lnTo>
                <a:lnTo>
                  <a:pt x="745671" y="519793"/>
                </a:lnTo>
                <a:lnTo>
                  <a:pt x="838200" y="500743"/>
                </a:lnTo>
                <a:lnTo>
                  <a:pt x="1085850" y="462643"/>
                </a:lnTo>
                <a:lnTo>
                  <a:pt x="1466850" y="421821"/>
                </a:lnTo>
                <a:lnTo>
                  <a:pt x="1828800" y="378278"/>
                </a:lnTo>
                <a:lnTo>
                  <a:pt x="2103664" y="351064"/>
                </a:lnTo>
                <a:lnTo>
                  <a:pt x="2364921" y="321128"/>
                </a:lnTo>
                <a:lnTo>
                  <a:pt x="2588079" y="302078"/>
                </a:lnTo>
                <a:lnTo>
                  <a:pt x="2811236" y="277585"/>
                </a:lnTo>
                <a:lnTo>
                  <a:pt x="3042557" y="266700"/>
                </a:lnTo>
                <a:lnTo>
                  <a:pt x="3216729" y="263978"/>
                </a:lnTo>
                <a:lnTo>
                  <a:pt x="3287486" y="263978"/>
                </a:lnTo>
                <a:lnTo>
                  <a:pt x="3325586" y="253093"/>
                </a:lnTo>
                <a:lnTo>
                  <a:pt x="3347357" y="236764"/>
                </a:lnTo>
                <a:lnTo>
                  <a:pt x="3358243" y="220435"/>
                </a:lnTo>
                <a:lnTo>
                  <a:pt x="3363686" y="201385"/>
                </a:lnTo>
                <a:lnTo>
                  <a:pt x="3355521" y="174171"/>
                </a:lnTo>
                <a:lnTo>
                  <a:pt x="3341914" y="141514"/>
                </a:lnTo>
                <a:lnTo>
                  <a:pt x="3328307" y="114300"/>
                </a:lnTo>
                <a:lnTo>
                  <a:pt x="3311979" y="95250"/>
                </a:lnTo>
                <a:lnTo>
                  <a:pt x="3260271" y="68035"/>
                </a:lnTo>
                <a:lnTo>
                  <a:pt x="3200400" y="43543"/>
                </a:lnTo>
                <a:lnTo>
                  <a:pt x="3116036" y="21771"/>
                </a:lnTo>
                <a:lnTo>
                  <a:pt x="3026229" y="5443"/>
                </a:lnTo>
                <a:lnTo>
                  <a:pt x="2958193" y="0"/>
                </a:lnTo>
                <a:lnTo>
                  <a:pt x="2920093" y="0"/>
                </a:lnTo>
                <a:lnTo>
                  <a:pt x="2865664" y="19050"/>
                </a:lnTo>
                <a:lnTo>
                  <a:pt x="2585357" y="100693"/>
                </a:lnTo>
                <a:lnTo>
                  <a:pt x="2492829" y="117021"/>
                </a:lnTo>
                <a:lnTo>
                  <a:pt x="2041071" y="174171"/>
                </a:lnTo>
                <a:lnTo>
                  <a:pt x="1496786" y="239485"/>
                </a:lnTo>
                <a:lnTo>
                  <a:pt x="974271" y="3048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4537B36-9203-42AF-9E13-C4D65768DEA3}"/>
              </a:ext>
            </a:extLst>
          </p:cNvPr>
          <p:cNvSpPr/>
          <p:nvPr/>
        </p:nvSpPr>
        <p:spPr>
          <a:xfrm>
            <a:off x="4340225" y="1778001"/>
            <a:ext cx="527050" cy="2486025"/>
          </a:xfrm>
          <a:custGeom>
            <a:avLst/>
            <a:gdLst>
              <a:gd name="connsiteX0" fmla="*/ 187325 w 527050"/>
              <a:gd name="connsiteY0" fmla="*/ 762000 h 2486025"/>
              <a:gd name="connsiteX1" fmla="*/ 187325 w 527050"/>
              <a:gd name="connsiteY1" fmla="*/ 504825 h 2486025"/>
              <a:gd name="connsiteX2" fmla="*/ 184150 w 527050"/>
              <a:gd name="connsiteY2" fmla="*/ 422275 h 2486025"/>
              <a:gd name="connsiteX3" fmla="*/ 177800 w 527050"/>
              <a:gd name="connsiteY3" fmla="*/ 339725 h 2486025"/>
              <a:gd name="connsiteX4" fmla="*/ 165100 w 527050"/>
              <a:gd name="connsiteY4" fmla="*/ 288925 h 2486025"/>
              <a:gd name="connsiteX5" fmla="*/ 142875 w 527050"/>
              <a:gd name="connsiteY5" fmla="*/ 228600 h 2486025"/>
              <a:gd name="connsiteX6" fmla="*/ 114300 w 527050"/>
              <a:gd name="connsiteY6" fmla="*/ 177800 h 2486025"/>
              <a:gd name="connsiteX7" fmla="*/ 88900 w 527050"/>
              <a:gd name="connsiteY7" fmla="*/ 139700 h 2486025"/>
              <a:gd name="connsiteX8" fmla="*/ 60325 w 527050"/>
              <a:gd name="connsiteY8" fmla="*/ 101600 h 2486025"/>
              <a:gd name="connsiteX9" fmla="*/ 38100 w 527050"/>
              <a:gd name="connsiteY9" fmla="*/ 76200 h 2486025"/>
              <a:gd name="connsiteX10" fmla="*/ 19050 w 527050"/>
              <a:gd name="connsiteY10" fmla="*/ 53975 h 2486025"/>
              <a:gd name="connsiteX11" fmla="*/ 6350 w 527050"/>
              <a:gd name="connsiteY11" fmla="*/ 38100 h 2486025"/>
              <a:gd name="connsiteX12" fmla="*/ 0 w 527050"/>
              <a:gd name="connsiteY12" fmla="*/ 22225 h 2486025"/>
              <a:gd name="connsiteX13" fmla="*/ 9525 w 527050"/>
              <a:gd name="connsiteY13" fmla="*/ 6350 h 2486025"/>
              <a:gd name="connsiteX14" fmla="*/ 38100 w 527050"/>
              <a:gd name="connsiteY14" fmla="*/ 0 h 2486025"/>
              <a:gd name="connsiteX15" fmla="*/ 88900 w 527050"/>
              <a:gd name="connsiteY15" fmla="*/ 3175 h 2486025"/>
              <a:gd name="connsiteX16" fmla="*/ 165100 w 527050"/>
              <a:gd name="connsiteY16" fmla="*/ 15875 h 2486025"/>
              <a:gd name="connsiteX17" fmla="*/ 260350 w 527050"/>
              <a:gd name="connsiteY17" fmla="*/ 47625 h 2486025"/>
              <a:gd name="connsiteX18" fmla="*/ 333375 w 527050"/>
              <a:gd name="connsiteY18" fmla="*/ 82550 h 2486025"/>
              <a:gd name="connsiteX19" fmla="*/ 409575 w 527050"/>
              <a:gd name="connsiteY19" fmla="*/ 139700 h 2486025"/>
              <a:gd name="connsiteX20" fmla="*/ 482600 w 527050"/>
              <a:gd name="connsiteY20" fmla="*/ 203200 h 2486025"/>
              <a:gd name="connsiteX21" fmla="*/ 508000 w 527050"/>
              <a:gd name="connsiteY21" fmla="*/ 234950 h 2486025"/>
              <a:gd name="connsiteX22" fmla="*/ 527050 w 527050"/>
              <a:gd name="connsiteY22" fmla="*/ 269875 h 2486025"/>
              <a:gd name="connsiteX23" fmla="*/ 527050 w 527050"/>
              <a:gd name="connsiteY23" fmla="*/ 301625 h 2486025"/>
              <a:gd name="connsiteX24" fmla="*/ 514350 w 527050"/>
              <a:gd name="connsiteY24" fmla="*/ 333375 h 2486025"/>
              <a:gd name="connsiteX25" fmla="*/ 473075 w 527050"/>
              <a:gd name="connsiteY25" fmla="*/ 384175 h 2486025"/>
              <a:gd name="connsiteX26" fmla="*/ 457200 w 527050"/>
              <a:gd name="connsiteY26" fmla="*/ 415925 h 2486025"/>
              <a:gd name="connsiteX27" fmla="*/ 438150 w 527050"/>
              <a:gd name="connsiteY27" fmla="*/ 552450 h 2486025"/>
              <a:gd name="connsiteX28" fmla="*/ 428625 w 527050"/>
              <a:gd name="connsiteY28" fmla="*/ 692150 h 2486025"/>
              <a:gd name="connsiteX29" fmla="*/ 434975 w 527050"/>
              <a:gd name="connsiteY29" fmla="*/ 1244600 h 2486025"/>
              <a:gd name="connsiteX30" fmla="*/ 428625 w 527050"/>
              <a:gd name="connsiteY30" fmla="*/ 1457325 h 2486025"/>
              <a:gd name="connsiteX31" fmla="*/ 415925 w 527050"/>
              <a:gd name="connsiteY31" fmla="*/ 2339975 h 2486025"/>
              <a:gd name="connsiteX32" fmla="*/ 336550 w 527050"/>
              <a:gd name="connsiteY32" fmla="*/ 2486025 h 2486025"/>
              <a:gd name="connsiteX33" fmla="*/ 184150 w 527050"/>
              <a:gd name="connsiteY33" fmla="*/ 2438400 h 2486025"/>
              <a:gd name="connsiteX34" fmla="*/ 180975 w 527050"/>
              <a:gd name="connsiteY34" fmla="*/ 2155825 h 2486025"/>
              <a:gd name="connsiteX35" fmla="*/ 171450 w 527050"/>
              <a:gd name="connsiteY35" fmla="*/ 1873250 h 2486025"/>
              <a:gd name="connsiteX36" fmla="*/ 165100 w 527050"/>
              <a:gd name="connsiteY36" fmla="*/ 1511300 h 2486025"/>
              <a:gd name="connsiteX37" fmla="*/ 161925 w 527050"/>
              <a:gd name="connsiteY37" fmla="*/ 1409700 h 2486025"/>
              <a:gd name="connsiteX38" fmla="*/ 184150 w 527050"/>
              <a:gd name="connsiteY38" fmla="*/ 1235075 h 2486025"/>
              <a:gd name="connsiteX39" fmla="*/ 187325 w 527050"/>
              <a:gd name="connsiteY39" fmla="*/ 762000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7050" h="2486025">
                <a:moveTo>
                  <a:pt x="187325" y="762000"/>
                </a:moveTo>
                <a:lnTo>
                  <a:pt x="187325" y="504825"/>
                </a:lnTo>
                <a:lnTo>
                  <a:pt x="184150" y="422275"/>
                </a:lnTo>
                <a:lnTo>
                  <a:pt x="177800" y="339725"/>
                </a:lnTo>
                <a:lnTo>
                  <a:pt x="165100" y="288925"/>
                </a:lnTo>
                <a:lnTo>
                  <a:pt x="142875" y="228600"/>
                </a:lnTo>
                <a:lnTo>
                  <a:pt x="114300" y="177800"/>
                </a:lnTo>
                <a:lnTo>
                  <a:pt x="88900" y="139700"/>
                </a:lnTo>
                <a:lnTo>
                  <a:pt x="60325" y="101600"/>
                </a:lnTo>
                <a:lnTo>
                  <a:pt x="38100" y="76200"/>
                </a:lnTo>
                <a:lnTo>
                  <a:pt x="19050" y="53975"/>
                </a:lnTo>
                <a:lnTo>
                  <a:pt x="6350" y="38100"/>
                </a:lnTo>
                <a:lnTo>
                  <a:pt x="0" y="22225"/>
                </a:lnTo>
                <a:lnTo>
                  <a:pt x="9525" y="6350"/>
                </a:lnTo>
                <a:lnTo>
                  <a:pt x="38100" y="0"/>
                </a:lnTo>
                <a:lnTo>
                  <a:pt x="88900" y="3175"/>
                </a:lnTo>
                <a:lnTo>
                  <a:pt x="165100" y="15875"/>
                </a:lnTo>
                <a:lnTo>
                  <a:pt x="260350" y="47625"/>
                </a:lnTo>
                <a:lnTo>
                  <a:pt x="333375" y="82550"/>
                </a:lnTo>
                <a:lnTo>
                  <a:pt x="409575" y="139700"/>
                </a:lnTo>
                <a:lnTo>
                  <a:pt x="482600" y="203200"/>
                </a:lnTo>
                <a:lnTo>
                  <a:pt x="508000" y="234950"/>
                </a:lnTo>
                <a:lnTo>
                  <a:pt x="527050" y="269875"/>
                </a:lnTo>
                <a:lnTo>
                  <a:pt x="527050" y="301625"/>
                </a:lnTo>
                <a:lnTo>
                  <a:pt x="514350" y="333375"/>
                </a:lnTo>
                <a:lnTo>
                  <a:pt x="473075" y="384175"/>
                </a:lnTo>
                <a:lnTo>
                  <a:pt x="457200" y="415925"/>
                </a:lnTo>
                <a:lnTo>
                  <a:pt x="438150" y="552450"/>
                </a:lnTo>
                <a:lnTo>
                  <a:pt x="428625" y="692150"/>
                </a:lnTo>
                <a:cubicBezTo>
                  <a:pt x="430742" y="876300"/>
                  <a:pt x="432858" y="1060450"/>
                  <a:pt x="434975" y="1244600"/>
                </a:cubicBezTo>
                <a:lnTo>
                  <a:pt x="428625" y="1457325"/>
                </a:lnTo>
                <a:lnTo>
                  <a:pt x="415925" y="2339975"/>
                </a:lnTo>
                <a:lnTo>
                  <a:pt x="336550" y="2486025"/>
                </a:lnTo>
                <a:lnTo>
                  <a:pt x="184150" y="2438400"/>
                </a:lnTo>
                <a:cubicBezTo>
                  <a:pt x="183092" y="2344208"/>
                  <a:pt x="182033" y="2250017"/>
                  <a:pt x="180975" y="2155825"/>
                </a:cubicBezTo>
                <a:lnTo>
                  <a:pt x="171450" y="1873250"/>
                </a:lnTo>
                <a:lnTo>
                  <a:pt x="165100" y="1511300"/>
                </a:lnTo>
                <a:cubicBezTo>
                  <a:pt x="164042" y="1477433"/>
                  <a:pt x="162983" y="1443567"/>
                  <a:pt x="161925" y="1409700"/>
                </a:cubicBezTo>
                <a:lnTo>
                  <a:pt x="184150" y="1235075"/>
                </a:lnTo>
                <a:cubicBezTo>
                  <a:pt x="185208" y="1080558"/>
                  <a:pt x="186267" y="926042"/>
                  <a:pt x="187325" y="762000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66803C3-4521-497F-96D1-78295BEDF3E6}"/>
              </a:ext>
            </a:extLst>
          </p:cNvPr>
          <p:cNvSpPr/>
          <p:nvPr/>
        </p:nvSpPr>
        <p:spPr>
          <a:xfrm>
            <a:off x="3563938" y="3829051"/>
            <a:ext cx="1822450" cy="942975"/>
          </a:xfrm>
          <a:custGeom>
            <a:avLst/>
            <a:gdLst>
              <a:gd name="connsiteX0" fmla="*/ 895350 w 1821657"/>
              <a:gd name="connsiteY0" fmla="*/ 411956 h 942975"/>
              <a:gd name="connsiteX1" fmla="*/ 716757 w 1821657"/>
              <a:gd name="connsiteY1" fmla="*/ 492919 h 942975"/>
              <a:gd name="connsiteX2" fmla="*/ 500063 w 1821657"/>
              <a:gd name="connsiteY2" fmla="*/ 585788 h 942975"/>
              <a:gd name="connsiteX3" fmla="*/ 383382 w 1821657"/>
              <a:gd name="connsiteY3" fmla="*/ 628650 h 942975"/>
              <a:gd name="connsiteX4" fmla="*/ 328613 w 1821657"/>
              <a:gd name="connsiteY4" fmla="*/ 647700 h 942975"/>
              <a:gd name="connsiteX5" fmla="*/ 288132 w 1821657"/>
              <a:gd name="connsiteY5" fmla="*/ 657225 h 942975"/>
              <a:gd name="connsiteX6" fmla="*/ 257175 w 1821657"/>
              <a:gd name="connsiteY6" fmla="*/ 661988 h 942975"/>
              <a:gd name="connsiteX7" fmla="*/ 219075 w 1821657"/>
              <a:gd name="connsiteY7" fmla="*/ 659606 h 942975"/>
              <a:gd name="connsiteX8" fmla="*/ 200025 w 1821657"/>
              <a:gd name="connsiteY8" fmla="*/ 657225 h 942975"/>
              <a:gd name="connsiteX9" fmla="*/ 152400 w 1821657"/>
              <a:gd name="connsiteY9" fmla="*/ 642938 h 942975"/>
              <a:gd name="connsiteX10" fmla="*/ 50007 w 1821657"/>
              <a:gd name="connsiteY10" fmla="*/ 600075 h 942975"/>
              <a:gd name="connsiteX11" fmla="*/ 19050 w 1821657"/>
              <a:gd name="connsiteY11" fmla="*/ 585788 h 942975"/>
              <a:gd name="connsiteX12" fmla="*/ 0 w 1821657"/>
              <a:gd name="connsiteY12" fmla="*/ 592931 h 942975"/>
              <a:gd name="connsiteX13" fmla="*/ 2382 w 1821657"/>
              <a:gd name="connsiteY13" fmla="*/ 614363 h 942975"/>
              <a:gd name="connsiteX14" fmla="*/ 14288 w 1821657"/>
              <a:gd name="connsiteY14" fmla="*/ 640556 h 942975"/>
              <a:gd name="connsiteX15" fmla="*/ 59532 w 1821657"/>
              <a:gd name="connsiteY15" fmla="*/ 697706 h 942975"/>
              <a:gd name="connsiteX16" fmla="*/ 111919 w 1821657"/>
              <a:gd name="connsiteY16" fmla="*/ 752475 h 942975"/>
              <a:gd name="connsiteX17" fmla="*/ 221457 w 1821657"/>
              <a:gd name="connsiteY17" fmla="*/ 852488 h 942975"/>
              <a:gd name="connsiteX18" fmla="*/ 302419 w 1821657"/>
              <a:gd name="connsiteY18" fmla="*/ 907256 h 942975"/>
              <a:gd name="connsiteX19" fmla="*/ 371475 w 1821657"/>
              <a:gd name="connsiteY19" fmla="*/ 938213 h 942975"/>
              <a:gd name="connsiteX20" fmla="*/ 404813 w 1821657"/>
              <a:gd name="connsiteY20" fmla="*/ 942975 h 942975"/>
              <a:gd name="connsiteX21" fmla="*/ 611982 w 1821657"/>
              <a:gd name="connsiteY21" fmla="*/ 816769 h 942975"/>
              <a:gd name="connsiteX22" fmla="*/ 859632 w 1821657"/>
              <a:gd name="connsiteY22" fmla="*/ 645319 h 942975"/>
              <a:gd name="connsiteX23" fmla="*/ 1173957 w 1821657"/>
              <a:gd name="connsiteY23" fmla="*/ 447675 h 942975"/>
              <a:gd name="connsiteX24" fmla="*/ 1481138 w 1821657"/>
              <a:gd name="connsiteY24" fmla="*/ 250031 h 942975"/>
              <a:gd name="connsiteX25" fmla="*/ 1726407 w 1821657"/>
              <a:gd name="connsiteY25" fmla="*/ 102394 h 942975"/>
              <a:gd name="connsiteX26" fmla="*/ 1816894 w 1821657"/>
              <a:gd name="connsiteY26" fmla="*/ 45244 h 942975"/>
              <a:gd name="connsiteX27" fmla="*/ 1821657 w 1821657"/>
              <a:gd name="connsiteY27" fmla="*/ 30956 h 942975"/>
              <a:gd name="connsiteX28" fmla="*/ 1819275 w 1821657"/>
              <a:gd name="connsiteY28" fmla="*/ 7144 h 942975"/>
              <a:gd name="connsiteX29" fmla="*/ 1804988 w 1821657"/>
              <a:gd name="connsiteY29" fmla="*/ 0 h 942975"/>
              <a:gd name="connsiteX30" fmla="*/ 1766888 w 1821657"/>
              <a:gd name="connsiteY30" fmla="*/ 0 h 942975"/>
              <a:gd name="connsiteX31" fmla="*/ 1528763 w 1821657"/>
              <a:gd name="connsiteY31" fmla="*/ 109538 h 942975"/>
              <a:gd name="connsiteX32" fmla="*/ 1183482 w 1821657"/>
              <a:gd name="connsiteY32" fmla="*/ 273844 h 942975"/>
              <a:gd name="connsiteX33" fmla="*/ 895350 w 1821657"/>
              <a:gd name="connsiteY33" fmla="*/ 411956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21657" h="942975">
                <a:moveTo>
                  <a:pt x="895350" y="411956"/>
                </a:moveTo>
                <a:lnTo>
                  <a:pt x="716757" y="492919"/>
                </a:lnTo>
                <a:lnTo>
                  <a:pt x="500063" y="585788"/>
                </a:lnTo>
                <a:lnTo>
                  <a:pt x="383382" y="628650"/>
                </a:lnTo>
                <a:lnTo>
                  <a:pt x="328613" y="647700"/>
                </a:lnTo>
                <a:lnTo>
                  <a:pt x="288132" y="657225"/>
                </a:lnTo>
                <a:lnTo>
                  <a:pt x="257175" y="661988"/>
                </a:lnTo>
                <a:lnTo>
                  <a:pt x="219075" y="659606"/>
                </a:lnTo>
                <a:lnTo>
                  <a:pt x="200025" y="657225"/>
                </a:lnTo>
                <a:lnTo>
                  <a:pt x="152400" y="642938"/>
                </a:lnTo>
                <a:lnTo>
                  <a:pt x="50007" y="600075"/>
                </a:lnTo>
                <a:lnTo>
                  <a:pt x="19050" y="585788"/>
                </a:lnTo>
                <a:lnTo>
                  <a:pt x="0" y="592931"/>
                </a:lnTo>
                <a:lnTo>
                  <a:pt x="2382" y="614363"/>
                </a:lnTo>
                <a:lnTo>
                  <a:pt x="14288" y="640556"/>
                </a:lnTo>
                <a:lnTo>
                  <a:pt x="59532" y="697706"/>
                </a:lnTo>
                <a:lnTo>
                  <a:pt x="111919" y="752475"/>
                </a:lnTo>
                <a:lnTo>
                  <a:pt x="221457" y="852488"/>
                </a:lnTo>
                <a:lnTo>
                  <a:pt x="302419" y="907256"/>
                </a:lnTo>
                <a:lnTo>
                  <a:pt x="371475" y="938213"/>
                </a:lnTo>
                <a:lnTo>
                  <a:pt x="404813" y="942975"/>
                </a:lnTo>
                <a:lnTo>
                  <a:pt x="611982" y="816769"/>
                </a:lnTo>
                <a:lnTo>
                  <a:pt x="859632" y="645319"/>
                </a:lnTo>
                <a:lnTo>
                  <a:pt x="1173957" y="447675"/>
                </a:lnTo>
                <a:lnTo>
                  <a:pt x="1481138" y="250031"/>
                </a:lnTo>
                <a:lnTo>
                  <a:pt x="1726407" y="102394"/>
                </a:lnTo>
                <a:lnTo>
                  <a:pt x="1816894" y="45244"/>
                </a:lnTo>
                <a:lnTo>
                  <a:pt x="1821657" y="30956"/>
                </a:lnTo>
                <a:cubicBezTo>
                  <a:pt x="1819187" y="8736"/>
                  <a:pt x="1819275" y="16713"/>
                  <a:pt x="1819275" y="7144"/>
                </a:cubicBezTo>
                <a:lnTo>
                  <a:pt x="1804988" y="0"/>
                </a:lnTo>
                <a:lnTo>
                  <a:pt x="1766888" y="0"/>
                </a:lnTo>
                <a:lnTo>
                  <a:pt x="1528763" y="109538"/>
                </a:lnTo>
                <a:lnTo>
                  <a:pt x="1183482" y="273844"/>
                </a:lnTo>
                <a:lnTo>
                  <a:pt x="895350" y="4119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E295958-0E1C-4906-B425-22F1080BE2EE}"/>
              </a:ext>
            </a:extLst>
          </p:cNvPr>
          <p:cNvSpPr/>
          <p:nvPr/>
        </p:nvSpPr>
        <p:spPr>
          <a:xfrm>
            <a:off x="5907089" y="1465263"/>
            <a:ext cx="1760537" cy="1587500"/>
          </a:xfrm>
          <a:custGeom>
            <a:avLst/>
            <a:gdLst>
              <a:gd name="connsiteX0" fmla="*/ 488157 w 1759744"/>
              <a:gd name="connsiteY0" fmla="*/ 192881 h 1588294"/>
              <a:gd name="connsiteX1" fmla="*/ 259557 w 1759744"/>
              <a:gd name="connsiteY1" fmla="*/ 221456 h 1588294"/>
              <a:gd name="connsiteX2" fmla="*/ 188119 w 1759744"/>
              <a:gd name="connsiteY2" fmla="*/ 223837 h 1588294"/>
              <a:gd name="connsiteX3" fmla="*/ 97632 w 1759744"/>
              <a:gd name="connsiteY3" fmla="*/ 226219 h 1588294"/>
              <a:gd name="connsiteX4" fmla="*/ 0 w 1759744"/>
              <a:gd name="connsiteY4" fmla="*/ 214312 h 1588294"/>
              <a:gd name="connsiteX5" fmla="*/ 147638 w 1759744"/>
              <a:gd name="connsiteY5" fmla="*/ 361950 h 1588294"/>
              <a:gd name="connsiteX6" fmla="*/ 426244 w 1759744"/>
              <a:gd name="connsiteY6" fmla="*/ 361950 h 1588294"/>
              <a:gd name="connsiteX7" fmla="*/ 454819 w 1759744"/>
              <a:gd name="connsiteY7" fmla="*/ 357187 h 1588294"/>
              <a:gd name="connsiteX8" fmla="*/ 631032 w 1759744"/>
              <a:gd name="connsiteY8" fmla="*/ 333375 h 1588294"/>
              <a:gd name="connsiteX9" fmla="*/ 940594 w 1759744"/>
              <a:gd name="connsiteY9" fmla="*/ 295275 h 1588294"/>
              <a:gd name="connsiteX10" fmla="*/ 1209675 w 1759744"/>
              <a:gd name="connsiteY10" fmla="*/ 259556 h 1588294"/>
              <a:gd name="connsiteX11" fmla="*/ 1281113 w 1759744"/>
              <a:gd name="connsiteY11" fmla="*/ 250031 h 1588294"/>
              <a:gd name="connsiteX12" fmla="*/ 1314450 w 1759744"/>
              <a:gd name="connsiteY12" fmla="*/ 250031 h 1588294"/>
              <a:gd name="connsiteX13" fmla="*/ 1343025 w 1759744"/>
              <a:gd name="connsiteY13" fmla="*/ 257175 h 1588294"/>
              <a:gd name="connsiteX14" fmla="*/ 1359694 w 1759744"/>
              <a:gd name="connsiteY14" fmla="*/ 269081 h 1588294"/>
              <a:gd name="connsiteX15" fmla="*/ 1373982 w 1759744"/>
              <a:gd name="connsiteY15" fmla="*/ 288131 h 1588294"/>
              <a:gd name="connsiteX16" fmla="*/ 1381125 w 1759744"/>
              <a:gd name="connsiteY16" fmla="*/ 314325 h 1588294"/>
              <a:gd name="connsiteX17" fmla="*/ 1385888 w 1759744"/>
              <a:gd name="connsiteY17" fmla="*/ 345281 h 1588294"/>
              <a:gd name="connsiteX18" fmla="*/ 1388269 w 1759744"/>
              <a:gd name="connsiteY18" fmla="*/ 688181 h 1588294"/>
              <a:gd name="connsiteX19" fmla="*/ 1388269 w 1759744"/>
              <a:gd name="connsiteY19" fmla="*/ 1312069 h 1588294"/>
              <a:gd name="connsiteX20" fmla="*/ 1371600 w 1759744"/>
              <a:gd name="connsiteY20" fmla="*/ 1443037 h 1588294"/>
              <a:gd name="connsiteX21" fmla="*/ 1385888 w 1759744"/>
              <a:gd name="connsiteY21" fmla="*/ 1485900 h 1588294"/>
              <a:gd name="connsiteX22" fmla="*/ 1404938 w 1759744"/>
              <a:gd name="connsiteY22" fmla="*/ 1528762 h 1588294"/>
              <a:gd name="connsiteX23" fmla="*/ 1428750 w 1759744"/>
              <a:gd name="connsiteY23" fmla="*/ 1559719 h 1588294"/>
              <a:gd name="connsiteX24" fmla="*/ 1452563 w 1759744"/>
              <a:gd name="connsiteY24" fmla="*/ 1578769 h 1588294"/>
              <a:gd name="connsiteX25" fmla="*/ 1481138 w 1759744"/>
              <a:gd name="connsiteY25" fmla="*/ 1588294 h 1588294"/>
              <a:gd name="connsiteX26" fmla="*/ 1509713 w 1759744"/>
              <a:gd name="connsiteY26" fmla="*/ 1585912 h 1588294"/>
              <a:gd name="connsiteX27" fmla="*/ 1540669 w 1759744"/>
              <a:gd name="connsiteY27" fmla="*/ 1569244 h 1588294"/>
              <a:gd name="connsiteX28" fmla="*/ 1569244 w 1759744"/>
              <a:gd name="connsiteY28" fmla="*/ 1545431 h 1588294"/>
              <a:gd name="connsiteX29" fmla="*/ 1597819 w 1759744"/>
              <a:gd name="connsiteY29" fmla="*/ 1512094 h 1588294"/>
              <a:gd name="connsiteX30" fmla="*/ 1624013 w 1759744"/>
              <a:gd name="connsiteY30" fmla="*/ 1462087 h 1588294"/>
              <a:gd name="connsiteX31" fmla="*/ 1633538 w 1759744"/>
              <a:gd name="connsiteY31" fmla="*/ 1423987 h 1588294"/>
              <a:gd name="connsiteX32" fmla="*/ 1640682 w 1759744"/>
              <a:gd name="connsiteY32" fmla="*/ 1235869 h 1588294"/>
              <a:gd name="connsiteX33" fmla="*/ 1650207 w 1759744"/>
              <a:gd name="connsiteY33" fmla="*/ 1090612 h 1588294"/>
              <a:gd name="connsiteX34" fmla="*/ 1662113 w 1759744"/>
              <a:gd name="connsiteY34" fmla="*/ 831056 h 1588294"/>
              <a:gd name="connsiteX35" fmla="*/ 1674019 w 1759744"/>
              <a:gd name="connsiteY35" fmla="*/ 552450 h 1588294"/>
              <a:gd name="connsiteX36" fmla="*/ 1681163 w 1759744"/>
              <a:gd name="connsiteY36" fmla="*/ 490537 h 1588294"/>
              <a:gd name="connsiteX37" fmla="*/ 1693069 w 1759744"/>
              <a:gd name="connsiteY37" fmla="*/ 411956 h 1588294"/>
              <a:gd name="connsiteX38" fmla="*/ 1721644 w 1759744"/>
              <a:gd name="connsiteY38" fmla="*/ 316706 h 1588294"/>
              <a:gd name="connsiteX39" fmla="*/ 1743075 w 1759744"/>
              <a:gd name="connsiteY39" fmla="*/ 276225 h 1588294"/>
              <a:gd name="connsiteX40" fmla="*/ 1754982 w 1759744"/>
              <a:gd name="connsiteY40" fmla="*/ 245269 h 1588294"/>
              <a:gd name="connsiteX41" fmla="*/ 1759744 w 1759744"/>
              <a:gd name="connsiteY41" fmla="*/ 228600 h 1588294"/>
              <a:gd name="connsiteX42" fmla="*/ 1754982 w 1759744"/>
              <a:gd name="connsiteY42" fmla="*/ 197644 h 1588294"/>
              <a:gd name="connsiteX43" fmla="*/ 1740694 w 1759744"/>
              <a:gd name="connsiteY43" fmla="*/ 171450 h 1588294"/>
              <a:gd name="connsiteX44" fmla="*/ 1726407 w 1759744"/>
              <a:gd name="connsiteY44" fmla="*/ 159544 h 1588294"/>
              <a:gd name="connsiteX45" fmla="*/ 1635919 w 1759744"/>
              <a:gd name="connsiteY45" fmla="*/ 109537 h 1588294"/>
              <a:gd name="connsiteX46" fmla="*/ 1514475 w 1759744"/>
              <a:gd name="connsiteY46" fmla="*/ 50006 h 1588294"/>
              <a:gd name="connsiteX47" fmla="*/ 1426369 w 1759744"/>
              <a:gd name="connsiteY47" fmla="*/ 14287 h 1588294"/>
              <a:gd name="connsiteX48" fmla="*/ 1371600 w 1759744"/>
              <a:gd name="connsiteY48" fmla="*/ 0 h 1588294"/>
              <a:gd name="connsiteX49" fmla="*/ 1362075 w 1759744"/>
              <a:gd name="connsiteY49" fmla="*/ 0 h 1588294"/>
              <a:gd name="connsiteX50" fmla="*/ 1283494 w 1759744"/>
              <a:gd name="connsiteY50" fmla="*/ 54769 h 1588294"/>
              <a:gd name="connsiteX51" fmla="*/ 1235869 w 1759744"/>
              <a:gd name="connsiteY51" fmla="*/ 85725 h 1588294"/>
              <a:gd name="connsiteX52" fmla="*/ 1197769 w 1759744"/>
              <a:gd name="connsiteY52" fmla="*/ 95250 h 1588294"/>
              <a:gd name="connsiteX53" fmla="*/ 764382 w 1759744"/>
              <a:gd name="connsiteY53" fmla="*/ 159544 h 1588294"/>
              <a:gd name="connsiteX54" fmla="*/ 488157 w 1759744"/>
              <a:gd name="connsiteY54" fmla="*/ 192881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59744" h="1588294">
                <a:moveTo>
                  <a:pt x="488157" y="192881"/>
                </a:moveTo>
                <a:lnTo>
                  <a:pt x="259557" y="221456"/>
                </a:lnTo>
                <a:lnTo>
                  <a:pt x="188119" y="223837"/>
                </a:lnTo>
                <a:lnTo>
                  <a:pt x="97632" y="226219"/>
                </a:lnTo>
                <a:lnTo>
                  <a:pt x="0" y="214312"/>
                </a:lnTo>
                <a:lnTo>
                  <a:pt x="147638" y="361950"/>
                </a:lnTo>
                <a:lnTo>
                  <a:pt x="426244" y="361950"/>
                </a:lnTo>
                <a:lnTo>
                  <a:pt x="454819" y="357187"/>
                </a:lnTo>
                <a:lnTo>
                  <a:pt x="631032" y="333375"/>
                </a:lnTo>
                <a:lnTo>
                  <a:pt x="940594" y="295275"/>
                </a:lnTo>
                <a:lnTo>
                  <a:pt x="1209675" y="259556"/>
                </a:lnTo>
                <a:lnTo>
                  <a:pt x="1281113" y="250031"/>
                </a:lnTo>
                <a:lnTo>
                  <a:pt x="1314450" y="250031"/>
                </a:lnTo>
                <a:lnTo>
                  <a:pt x="1343025" y="257175"/>
                </a:lnTo>
                <a:lnTo>
                  <a:pt x="1359694" y="269081"/>
                </a:lnTo>
                <a:lnTo>
                  <a:pt x="1373982" y="288131"/>
                </a:lnTo>
                <a:lnTo>
                  <a:pt x="1381125" y="314325"/>
                </a:lnTo>
                <a:lnTo>
                  <a:pt x="1385888" y="345281"/>
                </a:lnTo>
                <a:cubicBezTo>
                  <a:pt x="1386682" y="459581"/>
                  <a:pt x="1387475" y="573881"/>
                  <a:pt x="1388269" y="688181"/>
                </a:cubicBezTo>
                <a:lnTo>
                  <a:pt x="1388269" y="1312069"/>
                </a:lnTo>
                <a:lnTo>
                  <a:pt x="1371600" y="1443037"/>
                </a:lnTo>
                <a:lnTo>
                  <a:pt x="1385888" y="1485900"/>
                </a:lnTo>
                <a:lnTo>
                  <a:pt x="1404938" y="1528762"/>
                </a:lnTo>
                <a:lnTo>
                  <a:pt x="1428750" y="1559719"/>
                </a:lnTo>
                <a:lnTo>
                  <a:pt x="1452563" y="1578769"/>
                </a:lnTo>
                <a:lnTo>
                  <a:pt x="1481138" y="1588294"/>
                </a:lnTo>
                <a:lnTo>
                  <a:pt x="1509713" y="1585912"/>
                </a:lnTo>
                <a:lnTo>
                  <a:pt x="1540669" y="1569244"/>
                </a:lnTo>
                <a:lnTo>
                  <a:pt x="1569244" y="1545431"/>
                </a:lnTo>
                <a:lnTo>
                  <a:pt x="1597819" y="1512094"/>
                </a:lnTo>
                <a:lnTo>
                  <a:pt x="1624013" y="1462087"/>
                </a:lnTo>
                <a:lnTo>
                  <a:pt x="1633538" y="1423987"/>
                </a:lnTo>
                <a:lnTo>
                  <a:pt x="1640682" y="1235869"/>
                </a:lnTo>
                <a:lnTo>
                  <a:pt x="1650207" y="1090612"/>
                </a:lnTo>
                <a:lnTo>
                  <a:pt x="1662113" y="831056"/>
                </a:lnTo>
                <a:lnTo>
                  <a:pt x="1674019" y="552450"/>
                </a:lnTo>
                <a:lnTo>
                  <a:pt x="1681163" y="490537"/>
                </a:lnTo>
                <a:lnTo>
                  <a:pt x="1693069" y="411956"/>
                </a:lnTo>
                <a:lnTo>
                  <a:pt x="1721644" y="316706"/>
                </a:lnTo>
                <a:lnTo>
                  <a:pt x="1743075" y="276225"/>
                </a:lnTo>
                <a:lnTo>
                  <a:pt x="1754982" y="245269"/>
                </a:lnTo>
                <a:lnTo>
                  <a:pt x="1759744" y="228600"/>
                </a:lnTo>
                <a:lnTo>
                  <a:pt x="1754982" y="197644"/>
                </a:lnTo>
                <a:lnTo>
                  <a:pt x="1740694" y="171450"/>
                </a:lnTo>
                <a:lnTo>
                  <a:pt x="1726407" y="159544"/>
                </a:lnTo>
                <a:lnTo>
                  <a:pt x="1635919" y="109537"/>
                </a:lnTo>
                <a:lnTo>
                  <a:pt x="1514475" y="50006"/>
                </a:lnTo>
                <a:lnTo>
                  <a:pt x="1426369" y="14287"/>
                </a:lnTo>
                <a:lnTo>
                  <a:pt x="1371600" y="0"/>
                </a:lnTo>
                <a:lnTo>
                  <a:pt x="1362075" y="0"/>
                </a:lnTo>
                <a:lnTo>
                  <a:pt x="1283494" y="54769"/>
                </a:lnTo>
                <a:lnTo>
                  <a:pt x="1235869" y="85725"/>
                </a:lnTo>
                <a:lnTo>
                  <a:pt x="1197769" y="95250"/>
                </a:lnTo>
                <a:lnTo>
                  <a:pt x="764382" y="159544"/>
                </a:lnTo>
                <a:lnTo>
                  <a:pt x="488157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2C92E16-3A46-4317-B257-6350BCBCAD99}"/>
              </a:ext>
            </a:extLst>
          </p:cNvPr>
          <p:cNvSpPr/>
          <p:nvPr/>
        </p:nvSpPr>
        <p:spPr>
          <a:xfrm>
            <a:off x="5970588" y="2125663"/>
            <a:ext cx="1477962" cy="303212"/>
          </a:xfrm>
          <a:custGeom>
            <a:avLst/>
            <a:gdLst>
              <a:gd name="connsiteX0" fmla="*/ 428625 w 1478756"/>
              <a:gd name="connsiteY0" fmla="*/ 116682 h 302419"/>
              <a:gd name="connsiteX1" fmla="*/ 211931 w 1478756"/>
              <a:gd name="connsiteY1" fmla="*/ 140494 h 302419"/>
              <a:gd name="connsiteX2" fmla="*/ 130969 w 1478756"/>
              <a:gd name="connsiteY2" fmla="*/ 142875 h 302419"/>
              <a:gd name="connsiteX3" fmla="*/ 0 w 1478756"/>
              <a:gd name="connsiteY3" fmla="*/ 192882 h 302419"/>
              <a:gd name="connsiteX4" fmla="*/ 133350 w 1478756"/>
              <a:gd name="connsiteY4" fmla="*/ 302419 h 302419"/>
              <a:gd name="connsiteX5" fmla="*/ 280987 w 1478756"/>
              <a:gd name="connsiteY5" fmla="*/ 278607 h 302419"/>
              <a:gd name="connsiteX6" fmla="*/ 447675 w 1478756"/>
              <a:gd name="connsiteY6" fmla="*/ 250032 h 302419"/>
              <a:gd name="connsiteX7" fmla="*/ 623887 w 1478756"/>
              <a:gd name="connsiteY7" fmla="*/ 228600 h 302419"/>
              <a:gd name="connsiteX8" fmla="*/ 804862 w 1478756"/>
              <a:gd name="connsiteY8" fmla="*/ 209550 h 302419"/>
              <a:gd name="connsiteX9" fmla="*/ 988219 w 1478756"/>
              <a:gd name="connsiteY9" fmla="*/ 190500 h 302419"/>
              <a:gd name="connsiteX10" fmla="*/ 1247775 w 1478756"/>
              <a:gd name="connsiteY10" fmla="*/ 169069 h 302419"/>
              <a:gd name="connsiteX11" fmla="*/ 1350169 w 1478756"/>
              <a:gd name="connsiteY11" fmla="*/ 166688 h 302419"/>
              <a:gd name="connsiteX12" fmla="*/ 1478756 w 1478756"/>
              <a:gd name="connsiteY12" fmla="*/ 114300 h 302419"/>
              <a:gd name="connsiteX13" fmla="*/ 1331119 w 1478756"/>
              <a:gd name="connsiteY13" fmla="*/ 7144 h 302419"/>
              <a:gd name="connsiteX14" fmla="*/ 1207294 w 1478756"/>
              <a:gd name="connsiteY14" fmla="*/ 0 h 302419"/>
              <a:gd name="connsiteX15" fmla="*/ 1107281 w 1478756"/>
              <a:gd name="connsiteY15" fmla="*/ 4763 h 302419"/>
              <a:gd name="connsiteX16" fmla="*/ 892969 w 1478756"/>
              <a:gd name="connsiteY16" fmla="*/ 42863 h 302419"/>
              <a:gd name="connsiteX17" fmla="*/ 609600 w 1478756"/>
              <a:gd name="connsiteY17" fmla="*/ 90488 h 302419"/>
              <a:gd name="connsiteX18" fmla="*/ 428625 w 1478756"/>
              <a:gd name="connsiteY18" fmla="*/ 116682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8756" h="302419">
                <a:moveTo>
                  <a:pt x="428625" y="116682"/>
                </a:moveTo>
                <a:lnTo>
                  <a:pt x="211931" y="140494"/>
                </a:lnTo>
                <a:lnTo>
                  <a:pt x="130969" y="142875"/>
                </a:lnTo>
                <a:lnTo>
                  <a:pt x="0" y="192882"/>
                </a:lnTo>
                <a:lnTo>
                  <a:pt x="133350" y="302419"/>
                </a:lnTo>
                <a:lnTo>
                  <a:pt x="280987" y="278607"/>
                </a:lnTo>
                <a:lnTo>
                  <a:pt x="447675" y="250032"/>
                </a:lnTo>
                <a:lnTo>
                  <a:pt x="623887" y="228600"/>
                </a:lnTo>
                <a:lnTo>
                  <a:pt x="804862" y="209550"/>
                </a:lnTo>
                <a:lnTo>
                  <a:pt x="988219" y="190500"/>
                </a:lnTo>
                <a:lnTo>
                  <a:pt x="1247775" y="169069"/>
                </a:lnTo>
                <a:lnTo>
                  <a:pt x="1350169" y="166688"/>
                </a:lnTo>
                <a:lnTo>
                  <a:pt x="1478756" y="114300"/>
                </a:lnTo>
                <a:lnTo>
                  <a:pt x="1331119" y="7144"/>
                </a:lnTo>
                <a:lnTo>
                  <a:pt x="1207294" y="0"/>
                </a:lnTo>
                <a:lnTo>
                  <a:pt x="1107281" y="4763"/>
                </a:lnTo>
                <a:lnTo>
                  <a:pt x="892969" y="42863"/>
                </a:lnTo>
                <a:lnTo>
                  <a:pt x="609600" y="90488"/>
                </a:lnTo>
                <a:lnTo>
                  <a:pt x="428625" y="116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6989EF3-D96A-43CA-B1DE-225EBE79D944}"/>
              </a:ext>
            </a:extLst>
          </p:cNvPr>
          <p:cNvSpPr/>
          <p:nvPr/>
        </p:nvSpPr>
        <p:spPr>
          <a:xfrm>
            <a:off x="6011864" y="2697164"/>
            <a:ext cx="1398587" cy="312737"/>
          </a:xfrm>
          <a:custGeom>
            <a:avLst/>
            <a:gdLst>
              <a:gd name="connsiteX0" fmla="*/ 407194 w 1397794"/>
              <a:gd name="connsiteY0" fmla="*/ 116682 h 311944"/>
              <a:gd name="connsiteX1" fmla="*/ 183357 w 1397794"/>
              <a:gd name="connsiteY1" fmla="*/ 145257 h 311944"/>
              <a:gd name="connsiteX2" fmla="*/ 107157 w 1397794"/>
              <a:gd name="connsiteY2" fmla="*/ 154782 h 311944"/>
              <a:gd name="connsiteX3" fmla="*/ 0 w 1397794"/>
              <a:gd name="connsiteY3" fmla="*/ 204788 h 311944"/>
              <a:gd name="connsiteX4" fmla="*/ 128588 w 1397794"/>
              <a:gd name="connsiteY4" fmla="*/ 311944 h 311944"/>
              <a:gd name="connsiteX5" fmla="*/ 304800 w 1397794"/>
              <a:gd name="connsiteY5" fmla="*/ 290513 h 311944"/>
              <a:gd name="connsiteX6" fmla="*/ 666750 w 1397794"/>
              <a:gd name="connsiteY6" fmla="*/ 250032 h 311944"/>
              <a:gd name="connsiteX7" fmla="*/ 947738 w 1397794"/>
              <a:gd name="connsiteY7" fmla="*/ 214313 h 311944"/>
              <a:gd name="connsiteX8" fmla="*/ 1104900 w 1397794"/>
              <a:gd name="connsiteY8" fmla="*/ 195263 h 311944"/>
              <a:gd name="connsiteX9" fmla="*/ 1181100 w 1397794"/>
              <a:gd name="connsiteY9" fmla="*/ 195263 h 311944"/>
              <a:gd name="connsiteX10" fmla="*/ 1293019 w 1397794"/>
              <a:gd name="connsiteY10" fmla="*/ 200025 h 311944"/>
              <a:gd name="connsiteX11" fmla="*/ 1397794 w 1397794"/>
              <a:gd name="connsiteY11" fmla="*/ 147638 h 311944"/>
              <a:gd name="connsiteX12" fmla="*/ 1293019 w 1397794"/>
              <a:gd name="connsiteY12" fmla="*/ 61913 h 311944"/>
              <a:gd name="connsiteX13" fmla="*/ 1209675 w 1397794"/>
              <a:gd name="connsiteY13" fmla="*/ 26194 h 311944"/>
              <a:gd name="connsiteX14" fmla="*/ 1135857 w 1397794"/>
              <a:gd name="connsiteY14" fmla="*/ 2382 h 311944"/>
              <a:gd name="connsiteX15" fmla="*/ 1104900 w 1397794"/>
              <a:gd name="connsiteY15" fmla="*/ 0 h 311944"/>
              <a:gd name="connsiteX16" fmla="*/ 1045369 w 1397794"/>
              <a:gd name="connsiteY16" fmla="*/ 11907 h 311944"/>
              <a:gd name="connsiteX17" fmla="*/ 866775 w 1397794"/>
              <a:gd name="connsiteY17" fmla="*/ 64294 h 311944"/>
              <a:gd name="connsiteX18" fmla="*/ 762000 w 1397794"/>
              <a:gd name="connsiteY18" fmla="*/ 76200 h 311944"/>
              <a:gd name="connsiteX19" fmla="*/ 407194 w 1397794"/>
              <a:gd name="connsiteY19" fmla="*/ 116682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7794" h="311944">
                <a:moveTo>
                  <a:pt x="407194" y="116682"/>
                </a:moveTo>
                <a:lnTo>
                  <a:pt x="183357" y="145257"/>
                </a:lnTo>
                <a:lnTo>
                  <a:pt x="107157" y="154782"/>
                </a:lnTo>
                <a:lnTo>
                  <a:pt x="0" y="204788"/>
                </a:lnTo>
                <a:lnTo>
                  <a:pt x="128588" y="311944"/>
                </a:lnTo>
                <a:lnTo>
                  <a:pt x="304800" y="290513"/>
                </a:lnTo>
                <a:lnTo>
                  <a:pt x="666750" y="250032"/>
                </a:lnTo>
                <a:lnTo>
                  <a:pt x="947738" y="214313"/>
                </a:lnTo>
                <a:lnTo>
                  <a:pt x="1104900" y="195263"/>
                </a:lnTo>
                <a:lnTo>
                  <a:pt x="1181100" y="195263"/>
                </a:lnTo>
                <a:lnTo>
                  <a:pt x="1293019" y="200025"/>
                </a:lnTo>
                <a:lnTo>
                  <a:pt x="1397794" y="147638"/>
                </a:lnTo>
                <a:lnTo>
                  <a:pt x="1293019" y="61913"/>
                </a:lnTo>
                <a:lnTo>
                  <a:pt x="1209675" y="26194"/>
                </a:lnTo>
                <a:lnTo>
                  <a:pt x="1135857" y="2382"/>
                </a:lnTo>
                <a:lnTo>
                  <a:pt x="1104900" y="0"/>
                </a:lnTo>
                <a:lnTo>
                  <a:pt x="1045369" y="11907"/>
                </a:lnTo>
                <a:lnTo>
                  <a:pt x="866775" y="64294"/>
                </a:lnTo>
                <a:lnTo>
                  <a:pt x="762000" y="76200"/>
                </a:lnTo>
                <a:lnTo>
                  <a:pt x="407194" y="116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9F018E5-74F5-4C6E-AD9E-801863393EFB}"/>
              </a:ext>
            </a:extLst>
          </p:cNvPr>
          <p:cNvSpPr/>
          <p:nvPr/>
        </p:nvSpPr>
        <p:spPr>
          <a:xfrm>
            <a:off x="5011738" y="3478214"/>
            <a:ext cx="1219200" cy="1203325"/>
          </a:xfrm>
          <a:custGeom>
            <a:avLst/>
            <a:gdLst>
              <a:gd name="connsiteX0" fmla="*/ 619125 w 1219200"/>
              <a:gd name="connsiteY0" fmla="*/ 576263 h 1202532"/>
              <a:gd name="connsiteX1" fmla="*/ 723900 w 1219200"/>
              <a:gd name="connsiteY1" fmla="*/ 459582 h 1202532"/>
              <a:gd name="connsiteX2" fmla="*/ 826294 w 1219200"/>
              <a:gd name="connsiteY2" fmla="*/ 321469 h 1202532"/>
              <a:gd name="connsiteX3" fmla="*/ 885825 w 1219200"/>
              <a:gd name="connsiteY3" fmla="*/ 221457 h 1202532"/>
              <a:gd name="connsiteX4" fmla="*/ 900113 w 1219200"/>
              <a:gd name="connsiteY4" fmla="*/ 185738 h 1202532"/>
              <a:gd name="connsiteX5" fmla="*/ 904875 w 1219200"/>
              <a:gd name="connsiteY5" fmla="*/ 159544 h 1202532"/>
              <a:gd name="connsiteX6" fmla="*/ 897732 w 1219200"/>
              <a:gd name="connsiteY6" fmla="*/ 133350 h 1202532"/>
              <a:gd name="connsiteX7" fmla="*/ 881063 w 1219200"/>
              <a:gd name="connsiteY7" fmla="*/ 114300 h 1202532"/>
              <a:gd name="connsiteX8" fmla="*/ 750094 w 1219200"/>
              <a:gd name="connsiteY8" fmla="*/ 0 h 1202532"/>
              <a:gd name="connsiteX9" fmla="*/ 1119188 w 1219200"/>
              <a:gd name="connsiteY9" fmla="*/ 54769 h 1202532"/>
              <a:gd name="connsiteX10" fmla="*/ 1171575 w 1219200"/>
              <a:gd name="connsiteY10" fmla="*/ 119063 h 1202532"/>
              <a:gd name="connsiteX11" fmla="*/ 1202532 w 1219200"/>
              <a:gd name="connsiteY11" fmla="*/ 166688 h 1202532"/>
              <a:gd name="connsiteX12" fmla="*/ 1216819 w 1219200"/>
              <a:gd name="connsiteY12" fmla="*/ 200025 h 1202532"/>
              <a:gd name="connsiteX13" fmla="*/ 1219200 w 1219200"/>
              <a:gd name="connsiteY13" fmla="*/ 223838 h 1202532"/>
              <a:gd name="connsiteX14" fmla="*/ 1212057 w 1219200"/>
              <a:gd name="connsiteY14" fmla="*/ 252413 h 1202532"/>
              <a:gd name="connsiteX15" fmla="*/ 1193007 w 1219200"/>
              <a:gd name="connsiteY15" fmla="*/ 283369 h 1202532"/>
              <a:gd name="connsiteX16" fmla="*/ 1100138 w 1219200"/>
              <a:gd name="connsiteY16" fmla="*/ 376238 h 1202532"/>
              <a:gd name="connsiteX17" fmla="*/ 973932 w 1219200"/>
              <a:gd name="connsiteY17" fmla="*/ 528638 h 1202532"/>
              <a:gd name="connsiteX18" fmla="*/ 819150 w 1219200"/>
              <a:gd name="connsiteY18" fmla="*/ 654844 h 1202532"/>
              <a:gd name="connsiteX19" fmla="*/ 640557 w 1219200"/>
              <a:gd name="connsiteY19" fmla="*/ 804863 h 1202532"/>
              <a:gd name="connsiteX20" fmla="*/ 440532 w 1219200"/>
              <a:gd name="connsiteY20" fmla="*/ 957263 h 1202532"/>
              <a:gd name="connsiteX21" fmla="*/ 188119 w 1219200"/>
              <a:gd name="connsiteY21" fmla="*/ 1123950 h 1202532"/>
              <a:gd name="connsiteX22" fmla="*/ 73819 w 1219200"/>
              <a:gd name="connsiteY22" fmla="*/ 1190625 h 1202532"/>
              <a:gd name="connsiteX23" fmla="*/ 42863 w 1219200"/>
              <a:gd name="connsiteY23" fmla="*/ 1202532 h 1202532"/>
              <a:gd name="connsiteX24" fmla="*/ 19050 w 1219200"/>
              <a:gd name="connsiteY24" fmla="*/ 1202532 h 1202532"/>
              <a:gd name="connsiteX25" fmla="*/ 4763 w 1219200"/>
              <a:gd name="connsiteY25" fmla="*/ 1193007 h 1202532"/>
              <a:gd name="connsiteX26" fmla="*/ 0 w 1219200"/>
              <a:gd name="connsiteY26" fmla="*/ 1178719 h 1202532"/>
              <a:gd name="connsiteX27" fmla="*/ 7144 w 1219200"/>
              <a:gd name="connsiteY27" fmla="*/ 1159669 h 1202532"/>
              <a:gd name="connsiteX28" fmla="*/ 23813 w 1219200"/>
              <a:gd name="connsiteY28" fmla="*/ 1135857 h 1202532"/>
              <a:gd name="connsiteX29" fmla="*/ 207169 w 1219200"/>
              <a:gd name="connsiteY29" fmla="*/ 976313 h 1202532"/>
              <a:gd name="connsiteX30" fmla="*/ 411957 w 1219200"/>
              <a:gd name="connsiteY30" fmla="*/ 790575 h 1202532"/>
              <a:gd name="connsiteX31" fmla="*/ 619125 w 1219200"/>
              <a:gd name="connsiteY31" fmla="*/ 576263 h 120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" h="1202532">
                <a:moveTo>
                  <a:pt x="619125" y="576263"/>
                </a:moveTo>
                <a:lnTo>
                  <a:pt x="723900" y="459582"/>
                </a:lnTo>
                <a:lnTo>
                  <a:pt x="826294" y="321469"/>
                </a:lnTo>
                <a:lnTo>
                  <a:pt x="885825" y="221457"/>
                </a:lnTo>
                <a:lnTo>
                  <a:pt x="900113" y="185738"/>
                </a:lnTo>
                <a:lnTo>
                  <a:pt x="904875" y="159544"/>
                </a:lnTo>
                <a:lnTo>
                  <a:pt x="897732" y="133350"/>
                </a:lnTo>
                <a:lnTo>
                  <a:pt x="881063" y="114300"/>
                </a:lnTo>
                <a:lnTo>
                  <a:pt x="750094" y="0"/>
                </a:lnTo>
                <a:lnTo>
                  <a:pt x="1119188" y="54769"/>
                </a:lnTo>
                <a:lnTo>
                  <a:pt x="1171575" y="119063"/>
                </a:lnTo>
                <a:lnTo>
                  <a:pt x="1202532" y="166688"/>
                </a:lnTo>
                <a:lnTo>
                  <a:pt x="1216819" y="200025"/>
                </a:lnTo>
                <a:lnTo>
                  <a:pt x="1219200" y="223838"/>
                </a:lnTo>
                <a:lnTo>
                  <a:pt x="1212057" y="252413"/>
                </a:lnTo>
                <a:lnTo>
                  <a:pt x="1193007" y="283369"/>
                </a:lnTo>
                <a:lnTo>
                  <a:pt x="1100138" y="376238"/>
                </a:lnTo>
                <a:lnTo>
                  <a:pt x="973932" y="528638"/>
                </a:lnTo>
                <a:lnTo>
                  <a:pt x="819150" y="654844"/>
                </a:lnTo>
                <a:lnTo>
                  <a:pt x="640557" y="804863"/>
                </a:lnTo>
                <a:lnTo>
                  <a:pt x="440532" y="957263"/>
                </a:lnTo>
                <a:lnTo>
                  <a:pt x="188119" y="1123950"/>
                </a:lnTo>
                <a:lnTo>
                  <a:pt x="73819" y="1190625"/>
                </a:lnTo>
                <a:lnTo>
                  <a:pt x="42863" y="1202532"/>
                </a:lnTo>
                <a:lnTo>
                  <a:pt x="19050" y="1202532"/>
                </a:lnTo>
                <a:lnTo>
                  <a:pt x="4763" y="1193007"/>
                </a:lnTo>
                <a:lnTo>
                  <a:pt x="0" y="1178719"/>
                </a:lnTo>
                <a:lnTo>
                  <a:pt x="7144" y="1159669"/>
                </a:lnTo>
                <a:lnTo>
                  <a:pt x="23813" y="1135857"/>
                </a:lnTo>
                <a:lnTo>
                  <a:pt x="207169" y="976313"/>
                </a:lnTo>
                <a:lnTo>
                  <a:pt x="411957" y="790575"/>
                </a:lnTo>
                <a:lnTo>
                  <a:pt x="619125" y="5762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E2E1C16-A5DF-4F20-A638-157B1050EEE6}"/>
              </a:ext>
            </a:extLst>
          </p:cNvPr>
          <p:cNvSpPr/>
          <p:nvPr/>
        </p:nvSpPr>
        <p:spPr>
          <a:xfrm>
            <a:off x="5813426" y="3695701"/>
            <a:ext cx="2386013" cy="2354263"/>
          </a:xfrm>
          <a:custGeom>
            <a:avLst/>
            <a:gdLst>
              <a:gd name="connsiteX0" fmla="*/ 753560 w 2385779"/>
              <a:gd name="connsiteY0" fmla="*/ 247215 h 2353016"/>
              <a:gd name="connsiteX1" fmla="*/ 470603 w 2385779"/>
              <a:gd name="connsiteY1" fmla="*/ 282957 h 2353016"/>
              <a:gd name="connsiteX2" fmla="*/ 336570 w 2385779"/>
              <a:gd name="connsiteY2" fmla="*/ 294871 h 2353016"/>
              <a:gd name="connsiteX3" fmla="*/ 253172 w 2385779"/>
              <a:gd name="connsiteY3" fmla="*/ 291893 h 2353016"/>
              <a:gd name="connsiteX4" fmla="*/ 190624 w 2385779"/>
              <a:gd name="connsiteY4" fmla="*/ 288914 h 2353016"/>
              <a:gd name="connsiteX5" fmla="*/ 5957 w 2385779"/>
              <a:gd name="connsiteY5" fmla="*/ 244237 h 2353016"/>
              <a:gd name="connsiteX6" fmla="*/ 0 w 2385779"/>
              <a:gd name="connsiteY6" fmla="*/ 437839 h 2353016"/>
              <a:gd name="connsiteX7" fmla="*/ 44677 w 2385779"/>
              <a:gd name="connsiteY7" fmla="*/ 455710 h 2353016"/>
              <a:gd name="connsiteX8" fmla="*/ 122118 w 2385779"/>
              <a:gd name="connsiteY8" fmla="*/ 470603 h 2353016"/>
              <a:gd name="connsiteX9" fmla="*/ 244237 w 2385779"/>
              <a:gd name="connsiteY9" fmla="*/ 479538 h 2353016"/>
              <a:gd name="connsiteX10" fmla="*/ 336570 w 2385779"/>
              <a:gd name="connsiteY10" fmla="*/ 479538 h 2353016"/>
              <a:gd name="connsiteX11" fmla="*/ 440818 w 2385779"/>
              <a:gd name="connsiteY11" fmla="*/ 467624 h 2353016"/>
              <a:gd name="connsiteX12" fmla="*/ 670162 w 2385779"/>
              <a:gd name="connsiteY12" fmla="*/ 425925 h 2353016"/>
              <a:gd name="connsiteX13" fmla="*/ 819088 w 2385779"/>
              <a:gd name="connsiteY13" fmla="*/ 408054 h 2353016"/>
              <a:gd name="connsiteX14" fmla="*/ 965034 w 2385779"/>
              <a:gd name="connsiteY14" fmla="*/ 384226 h 2353016"/>
              <a:gd name="connsiteX15" fmla="*/ 1108002 w 2385779"/>
              <a:gd name="connsiteY15" fmla="*/ 360398 h 2353016"/>
              <a:gd name="connsiteX16" fmla="*/ 1352239 w 2385779"/>
              <a:gd name="connsiteY16" fmla="*/ 339549 h 2353016"/>
              <a:gd name="connsiteX17" fmla="*/ 1557756 w 2385779"/>
              <a:gd name="connsiteY17" fmla="*/ 309764 h 2353016"/>
              <a:gd name="connsiteX18" fmla="*/ 1834757 w 2385779"/>
              <a:gd name="connsiteY18" fmla="*/ 265086 h 2353016"/>
              <a:gd name="connsiteX19" fmla="*/ 1924112 w 2385779"/>
              <a:gd name="connsiteY19" fmla="*/ 253172 h 2353016"/>
              <a:gd name="connsiteX20" fmla="*/ 1959854 w 2385779"/>
              <a:gd name="connsiteY20" fmla="*/ 253172 h 2353016"/>
              <a:gd name="connsiteX21" fmla="*/ 1977725 w 2385779"/>
              <a:gd name="connsiteY21" fmla="*/ 256151 h 2353016"/>
              <a:gd name="connsiteX22" fmla="*/ 1992617 w 2385779"/>
              <a:gd name="connsiteY22" fmla="*/ 265086 h 2353016"/>
              <a:gd name="connsiteX23" fmla="*/ 2007510 w 2385779"/>
              <a:gd name="connsiteY23" fmla="*/ 282957 h 2353016"/>
              <a:gd name="connsiteX24" fmla="*/ 2013467 w 2385779"/>
              <a:gd name="connsiteY24" fmla="*/ 306785 h 2353016"/>
              <a:gd name="connsiteX25" fmla="*/ 2019424 w 2385779"/>
              <a:gd name="connsiteY25" fmla="*/ 348484 h 2353016"/>
              <a:gd name="connsiteX26" fmla="*/ 2013467 w 2385779"/>
              <a:gd name="connsiteY26" fmla="*/ 428904 h 2353016"/>
              <a:gd name="connsiteX27" fmla="*/ 1965811 w 2385779"/>
              <a:gd name="connsiteY27" fmla="*/ 616549 h 2353016"/>
              <a:gd name="connsiteX28" fmla="*/ 1873477 w 2385779"/>
              <a:gd name="connsiteY28" fmla="*/ 890572 h 2353016"/>
              <a:gd name="connsiteX29" fmla="*/ 1745402 w 2385779"/>
              <a:gd name="connsiteY29" fmla="*/ 1203314 h 2353016"/>
              <a:gd name="connsiteX30" fmla="*/ 1617326 w 2385779"/>
              <a:gd name="connsiteY30" fmla="*/ 1465422 h 2353016"/>
              <a:gd name="connsiteX31" fmla="*/ 1429680 w 2385779"/>
              <a:gd name="connsiteY31" fmla="*/ 1784122 h 2353016"/>
              <a:gd name="connsiteX32" fmla="*/ 1370110 w 2385779"/>
              <a:gd name="connsiteY32" fmla="*/ 1861563 h 2353016"/>
              <a:gd name="connsiteX33" fmla="*/ 1325433 w 2385779"/>
              <a:gd name="connsiteY33" fmla="*/ 1900284 h 2353016"/>
              <a:gd name="connsiteX34" fmla="*/ 1268841 w 2385779"/>
              <a:gd name="connsiteY34" fmla="*/ 1933047 h 2353016"/>
              <a:gd name="connsiteX35" fmla="*/ 1164594 w 2385779"/>
              <a:gd name="connsiteY35" fmla="*/ 2305360 h 2353016"/>
              <a:gd name="connsiteX36" fmla="*/ 1188422 w 2385779"/>
              <a:gd name="connsiteY36" fmla="*/ 2326209 h 2353016"/>
              <a:gd name="connsiteX37" fmla="*/ 1230121 w 2385779"/>
              <a:gd name="connsiteY37" fmla="*/ 2350037 h 2353016"/>
              <a:gd name="connsiteX38" fmla="*/ 1265863 w 2385779"/>
              <a:gd name="connsiteY38" fmla="*/ 2353016 h 2353016"/>
              <a:gd name="connsiteX39" fmla="*/ 1295648 w 2385779"/>
              <a:gd name="connsiteY39" fmla="*/ 2338123 h 2353016"/>
              <a:gd name="connsiteX40" fmla="*/ 1438616 w 2385779"/>
              <a:gd name="connsiteY40" fmla="*/ 2186220 h 2353016"/>
              <a:gd name="connsiteX41" fmla="*/ 1572648 w 2385779"/>
              <a:gd name="connsiteY41" fmla="*/ 2016445 h 2353016"/>
              <a:gd name="connsiteX42" fmla="*/ 1662003 w 2385779"/>
              <a:gd name="connsiteY42" fmla="*/ 1891348 h 2353016"/>
              <a:gd name="connsiteX43" fmla="*/ 1751359 w 2385779"/>
              <a:gd name="connsiteY43" fmla="*/ 1733487 h 2353016"/>
              <a:gd name="connsiteX44" fmla="*/ 1888370 w 2385779"/>
              <a:gd name="connsiteY44" fmla="*/ 1474358 h 2353016"/>
              <a:gd name="connsiteX45" fmla="*/ 1974746 w 2385779"/>
              <a:gd name="connsiteY45" fmla="*/ 1274798 h 2353016"/>
              <a:gd name="connsiteX46" fmla="*/ 2102822 w 2385779"/>
              <a:gd name="connsiteY46" fmla="*/ 956099 h 2353016"/>
              <a:gd name="connsiteX47" fmla="*/ 2144521 w 2385779"/>
              <a:gd name="connsiteY47" fmla="*/ 848872 h 2353016"/>
              <a:gd name="connsiteX48" fmla="*/ 2218983 w 2385779"/>
              <a:gd name="connsiteY48" fmla="*/ 634420 h 2353016"/>
              <a:gd name="connsiteX49" fmla="*/ 2266639 w 2385779"/>
              <a:gd name="connsiteY49" fmla="*/ 491452 h 2353016"/>
              <a:gd name="connsiteX50" fmla="*/ 2287489 w 2385779"/>
              <a:gd name="connsiteY50" fmla="*/ 446775 h 2353016"/>
              <a:gd name="connsiteX51" fmla="*/ 2361951 w 2385779"/>
              <a:gd name="connsiteY51" fmla="*/ 330613 h 2353016"/>
              <a:gd name="connsiteX52" fmla="*/ 2379822 w 2385779"/>
              <a:gd name="connsiteY52" fmla="*/ 303807 h 2353016"/>
              <a:gd name="connsiteX53" fmla="*/ 2385779 w 2385779"/>
              <a:gd name="connsiteY53" fmla="*/ 268065 h 2353016"/>
              <a:gd name="connsiteX54" fmla="*/ 2376844 w 2385779"/>
              <a:gd name="connsiteY54" fmla="*/ 238280 h 2353016"/>
              <a:gd name="connsiteX55" fmla="*/ 2347059 w 2385779"/>
              <a:gd name="connsiteY55" fmla="*/ 193602 h 2353016"/>
              <a:gd name="connsiteX56" fmla="*/ 2266639 w 2385779"/>
              <a:gd name="connsiteY56" fmla="*/ 122118 h 2353016"/>
              <a:gd name="connsiteX57" fmla="*/ 2156435 w 2385779"/>
              <a:gd name="connsiteY57" fmla="*/ 53613 h 2353016"/>
              <a:gd name="connsiteX58" fmla="*/ 2081972 w 2385779"/>
              <a:gd name="connsiteY58" fmla="*/ 17871 h 2353016"/>
              <a:gd name="connsiteX59" fmla="*/ 2049209 w 2385779"/>
              <a:gd name="connsiteY59" fmla="*/ 0 h 2353016"/>
              <a:gd name="connsiteX60" fmla="*/ 2034316 w 2385779"/>
              <a:gd name="connsiteY60" fmla="*/ 2978 h 2353016"/>
              <a:gd name="connsiteX61" fmla="*/ 1989639 w 2385779"/>
              <a:gd name="connsiteY61" fmla="*/ 26806 h 2353016"/>
              <a:gd name="connsiteX62" fmla="*/ 1825821 w 2385779"/>
              <a:gd name="connsiteY62" fmla="*/ 77441 h 2353016"/>
              <a:gd name="connsiteX63" fmla="*/ 1590519 w 2385779"/>
              <a:gd name="connsiteY63" fmla="*/ 128075 h 2353016"/>
              <a:gd name="connsiteX64" fmla="*/ 1179486 w 2385779"/>
              <a:gd name="connsiteY64" fmla="*/ 190624 h 2353016"/>
              <a:gd name="connsiteX65" fmla="*/ 753560 w 2385779"/>
              <a:gd name="connsiteY65" fmla="*/ 247215 h 23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85779" h="2353016">
                <a:moveTo>
                  <a:pt x="753560" y="247215"/>
                </a:moveTo>
                <a:lnTo>
                  <a:pt x="470603" y="282957"/>
                </a:lnTo>
                <a:lnTo>
                  <a:pt x="336570" y="294871"/>
                </a:lnTo>
                <a:lnTo>
                  <a:pt x="253172" y="291893"/>
                </a:lnTo>
                <a:lnTo>
                  <a:pt x="190624" y="288914"/>
                </a:lnTo>
                <a:lnTo>
                  <a:pt x="5957" y="244237"/>
                </a:lnTo>
                <a:lnTo>
                  <a:pt x="0" y="437839"/>
                </a:lnTo>
                <a:lnTo>
                  <a:pt x="44677" y="455710"/>
                </a:lnTo>
                <a:lnTo>
                  <a:pt x="122118" y="470603"/>
                </a:lnTo>
                <a:lnTo>
                  <a:pt x="244237" y="479538"/>
                </a:lnTo>
                <a:lnTo>
                  <a:pt x="336570" y="479538"/>
                </a:lnTo>
                <a:lnTo>
                  <a:pt x="440818" y="467624"/>
                </a:lnTo>
                <a:lnTo>
                  <a:pt x="670162" y="425925"/>
                </a:lnTo>
                <a:lnTo>
                  <a:pt x="819088" y="408054"/>
                </a:lnTo>
                <a:lnTo>
                  <a:pt x="965034" y="384226"/>
                </a:lnTo>
                <a:lnTo>
                  <a:pt x="1108002" y="360398"/>
                </a:lnTo>
                <a:lnTo>
                  <a:pt x="1352239" y="339549"/>
                </a:lnTo>
                <a:lnTo>
                  <a:pt x="1557756" y="309764"/>
                </a:lnTo>
                <a:lnTo>
                  <a:pt x="1834757" y="265086"/>
                </a:lnTo>
                <a:lnTo>
                  <a:pt x="1924112" y="253172"/>
                </a:lnTo>
                <a:lnTo>
                  <a:pt x="1959854" y="253172"/>
                </a:lnTo>
                <a:lnTo>
                  <a:pt x="1977725" y="256151"/>
                </a:lnTo>
                <a:lnTo>
                  <a:pt x="1992617" y="265086"/>
                </a:lnTo>
                <a:lnTo>
                  <a:pt x="2007510" y="282957"/>
                </a:lnTo>
                <a:lnTo>
                  <a:pt x="2013467" y="306785"/>
                </a:lnTo>
                <a:lnTo>
                  <a:pt x="2019424" y="348484"/>
                </a:lnTo>
                <a:lnTo>
                  <a:pt x="2013467" y="428904"/>
                </a:lnTo>
                <a:lnTo>
                  <a:pt x="1965811" y="616549"/>
                </a:lnTo>
                <a:lnTo>
                  <a:pt x="1873477" y="890572"/>
                </a:lnTo>
                <a:lnTo>
                  <a:pt x="1745402" y="1203314"/>
                </a:lnTo>
                <a:lnTo>
                  <a:pt x="1617326" y="1465422"/>
                </a:lnTo>
                <a:lnTo>
                  <a:pt x="1429680" y="1784122"/>
                </a:lnTo>
                <a:lnTo>
                  <a:pt x="1370110" y="1861563"/>
                </a:lnTo>
                <a:lnTo>
                  <a:pt x="1325433" y="1900284"/>
                </a:lnTo>
                <a:lnTo>
                  <a:pt x="1268841" y="1933047"/>
                </a:lnTo>
                <a:lnTo>
                  <a:pt x="1164594" y="2305360"/>
                </a:lnTo>
                <a:lnTo>
                  <a:pt x="1188422" y="2326209"/>
                </a:lnTo>
                <a:lnTo>
                  <a:pt x="1230121" y="2350037"/>
                </a:lnTo>
                <a:lnTo>
                  <a:pt x="1265863" y="2353016"/>
                </a:lnTo>
                <a:lnTo>
                  <a:pt x="1295648" y="2338123"/>
                </a:lnTo>
                <a:lnTo>
                  <a:pt x="1438616" y="2186220"/>
                </a:lnTo>
                <a:lnTo>
                  <a:pt x="1572648" y="2016445"/>
                </a:lnTo>
                <a:lnTo>
                  <a:pt x="1662003" y="1891348"/>
                </a:lnTo>
                <a:lnTo>
                  <a:pt x="1751359" y="1733487"/>
                </a:lnTo>
                <a:lnTo>
                  <a:pt x="1888370" y="1474358"/>
                </a:lnTo>
                <a:lnTo>
                  <a:pt x="1974746" y="1274798"/>
                </a:lnTo>
                <a:lnTo>
                  <a:pt x="2102822" y="956099"/>
                </a:lnTo>
                <a:lnTo>
                  <a:pt x="2144521" y="848872"/>
                </a:lnTo>
                <a:lnTo>
                  <a:pt x="2218983" y="634420"/>
                </a:lnTo>
                <a:lnTo>
                  <a:pt x="2266639" y="491452"/>
                </a:lnTo>
                <a:lnTo>
                  <a:pt x="2287489" y="446775"/>
                </a:lnTo>
                <a:lnTo>
                  <a:pt x="2361951" y="330613"/>
                </a:lnTo>
                <a:lnTo>
                  <a:pt x="2379822" y="303807"/>
                </a:lnTo>
                <a:lnTo>
                  <a:pt x="2385779" y="268065"/>
                </a:lnTo>
                <a:lnTo>
                  <a:pt x="2376844" y="238280"/>
                </a:lnTo>
                <a:lnTo>
                  <a:pt x="2347059" y="193602"/>
                </a:lnTo>
                <a:lnTo>
                  <a:pt x="2266639" y="122118"/>
                </a:lnTo>
                <a:lnTo>
                  <a:pt x="2156435" y="53613"/>
                </a:lnTo>
                <a:lnTo>
                  <a:pt x="2081972" y="17871"/>
                </a:lnTo>
                <a:lnTo>
                  <a:pt x="2049209" y="0"/>
                </a:lnTo>
                <a:lnTo>
                  <a:pt x="2034316" y="2978"/>
                </a:lnTo>
                <a:lnTo>
                  <a:pt x="1989639" y="26806"/>
                </a:lnTo>
                <a:lnTo>
                  <a:pt x="1825821" y="77441"/>
                </a:lnTo>
                <a:lnTo>
                  <a:pt x="1590519" y="128075"/>
                </a:lnTo>
                <a:lnTo>
                  <a:pt x="1179486" y="190624"/>
                </a:lnTo>
                <a:lnTo>
                  <a:pt x="753560" y="24721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FB2A57F-DE8E-4108-BDFE-8898FF87AFE3}"/>
              </a:ext>
            </a:extLst>
          </p:cNvPr>
          <p:cNvSpPr/>
          <p:nvPr/>
        </p:nvSpPr>
        <p:spPr>
          <a:xfrm>
            <a:off x="6611939" y="5491164"/>
            <a:ext cx="511175" cy="528637"/>
          </a:xfrm>
          <a:custGeom>
            <a:avLst/>
            <a:gdLst>
              <a:gd name="connsiteX0" fmla="*/ 285750 w 509588"/>
              <a:gd name="connsiteY0" fmla="*/ 109537 h 528637"/>
              <a:gd name="connsiteX1" fmla="*/ 354807 w 509588"/>
              <a:gd name="connsiteY1" fmla="*/ 126206 h 528637"/>
              <a:gd name="connsiteX2" fmla="*/ 400050 w 509588"/>
              <a:gd name="connsiteY2" fmla="*/ 138112 h 528637"/>
              <a:gd name="connsiteX3" fmla="*/ 435769 w 509588"/>
              <a:gd name="connsiteY3" fmla="*/ 142875 h 528637"/>
              <a:gd name="connsiteX4" fmla="*/ 452438 w 509588"/>
              <a:gd name="connsiteY4" fmla="*/ 140493 h 528637"/>
              <a:gd name="connsiteX5" fmla="*/ 509588 w 509588"/>
              <a:gd name="connsiteY5" fmla="*/ 130968 h 528637"/>
              <a:gd name="connsiteX6" fmla="*/ 390525 w 509588"/>
              <a:gd name="connsiteY6" fmla="*/ 528637 h 528637"/>
              <a:gd name="connsiteX7" fmla="*/ 350044 w 509588"/>
              <a:gd name="connsiteY7" fmla="*/ 495300 h 528637"/>
              <a:gd name="connsiteX8" fmla="*/ 326232 w 509588"/>
              <a:gd name="connsiteY8" fmla="*/ 459581 h 528637"/>
              <a:gd name="connsiteX9" fmla="*/ 309563 w 509588"/>
              <a:gd name="connsiteY9" fmla="*/ 426243 h 528637"/>
              <a:gd name="connsiteX10" fmla="*/ 266700 w 509588"/>
              <a:gd name="connsiteY10" fmla="*/ 354806 h 528637"/>
              <a:gd name="connsiteX11" fmla="*/ 197644 w 509588"/>
              <a:gd name="connsiteY11" fmla="*/ 259556 h 528637"/>
              <a:gd name="connsiteX12" fmla="*/ 133350 w 509588"/>
              <a:gd name="connsiteY12" fmla="*/ 178593 h 528637"/>
              <a:gd name="connsiteX13" fmla="*/ 45244 w 509588"/>
              <a:gd name="connsiteY13" fmla="*/ 90487 h 528637"/>
              <a:gd name="connsiteX14" fmla="*/ 16669 w 509588"/>
              <a:gd name="connsiteY14" fmla="*/ 61912 h 528637"/>
              <a:gd name="connsiteX15" fmla="*/ 4763 w 509588"/>
              <a:gd name="connsiteY15" fmla="*/ 42862 h 528637"/>
              <a:gd name="connsiteX16" fmla="*/ 0 w 509588"/>
              <a:gd name="connsiteY16" fmla="*/ 21431 h 528637"/>
              <a:gd name="connsiteX17" fmla="*/ 4763 w 509588"/>
              <a:gd name="connsiteY17" fmla="*/ 0 h 528637"/>
              <a:gd name="connsiteX18" fmla="*/ 19050 w 509588"/>
              <a:gd name="connsiteY18" fmla="*/ 0 h 528637"/>
              <a:gd name="connsiteX19" fmla="*/ 42863 w 509588"/>
              <a:gd name="connsiteY19" fmla="*/ 9525 h 528637"/>
              <a:gd name="connsiteX20" fmla="*/ 102394 w 509588"/>
              <a:gd name="connsiteY20" fmla="*/ 38100 h 528637"/>
              <a:gd name="connsiteX21" fmla="*/ 161925 w 509588"/>
              <a:gd name="connsiteY21" fmla="*/ 66675 h 528637"/>
              <a:gd name="connsiteX22" fmla="*/ 211932 w 509588"/>
              <a:gd name="connsiteY22" fmla="*/ 85725 h 528637"/>
              <a:gd name="connsiteX23" fmla="*/ 285750 w 509588"/>
              <a:gd name="connsiteY23" fmla="*/ 1095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9588" h="528637">
                <a:moveTo>
                  <a:pt x="285750" y="109537"/>
                </a:moveTo>
                <a:lnTo>
                  <a:pt x="354807" y="126206"/>
                </a:lnTo>
                <a:lnTo>
                  <a:pt x="400050" y="138112"/>
                </a:lnTo>
                <a:lnTo>
                  <a:pt x="435769" y="142875"/>
                </a:lnTo>
                <a:lnTo>
                  <a:pt x="452438" y="140493"/>
                </a:lnTo>
                <a:lnTo>
                  <a:pt x="509588" y="130968"/>
                </a:lnTo>
                <a:lnTo>
                  <a:pt x="390525" y="528637"/>
                </a:lnTo>
                <a:lnTo>
                  <a:pt x="350044" y="495300"/>
                </a:lnTo>
                <a:lnTo>
                  <a:pt x="326232" y="459581"/>
                </a:lnTo>
                <a:lnTo>
                  <a:pt x="309563" y="426243"/>
                </a:lnTo>
                <a:lnTo>
                  <a:pt x="266700" y="354806"/>
                </a:lnTo>
                <a:lnTo>
                  <a:pt x="197644" y="259556"/>
                </a:lnTo>
                <a:lnTo>
                  <a:pt x="133350" y="178593"/>
                </a:lnTo>
                <a:lnTo>
                  <a:pt x="45244" y="90487"/>
                </a:lnTo>
                <a:lnTo>
                  <a:pt x="16669" y="61912"/>
                </a:lnTo>
                <a:lnTo>
                  <a:pt x="4763" y="42862"/>
                </a:lnTo>
                <a:lnTo>
                  <a:pt x="0" y="21431"/>
                </a:lnTo>
                <a:lnTo>
                  <a:pt x="4763" y="0"/>
                </a:lnTo>
                <a:lnTo>
                  <a:pt x="19050" y="0"/>
                </a:lnTo>
                <a:lnTo>
                  <a:pt x="42863" y="9525"/>
                </a:lnTo>
                <a:lnTo>
                  <a:pt x="102394" y="38100"/>
                </a:lnTo>
                <a:lnTo>
                  <a:pt x="161925" y="66675"/>
                </a:lnTo>
                <a:lnTo>
                  <a:pt x="211932" y="85725"/>
                </a:lnTo>
                <a:lnTo>
                  <a:pt x="285750" y="1095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5ECF8F7-9DFF-4065-8284-A384AB9A8FD3}"/>
              </a:ext>
            </a:extLst>
          </p:cNvPr>
          <p:cNvSpPr/>
          <p:nvPr/>
        </p:nvSpPr>
        <p:spPr>
          <a:xfrm>
            <a:off x="5208588" y="4052888"/>
            <a:ext cx="1371600" cy="1270000"/>
          </a:xfrm>
          <a:custGeom>
            <a:avLst/>
            <a:gdLst>
              <a:gd name="connsiteX0" fmla="*/ 847725 w 1371600"/>
              <a:gd name="connsiteY0" fmla="*/ 485775 h 1269206"/>
              <a:gd name="connsiteX1" fmla="*/ 921544 w 1371600"/>
              <a:gd name="connsiteY1" fmla="*/ 397668 h 1269206"/>
              <a:gd name="connsiteX2" fmla="*/ 1004887 w 1371600"/>
              <a:gd name="connsiteY2" fmla="*/ 280987 h 1269206"/>
              <a:gd name="connsiteX3" fmla="*/ 1054894 w 1371600"/>
              <a:gd name="connsiteY3" fmla="*/ 192881 h 1269206"/>
              <a:gd name="connsiteX4" fmla="*/ 1057275 w 1371600"/>
              <a:gd name="connsiteY4" fmla="*/ 173831 h 1269206"/>
              <a:gd name="connsiteX5" fmla="*/ 1050131 w 1371600"/>
              <a:gd name="connsiteY5" fmla="*/ 138112 h 1269206"/>
              <a:gd name="connsiteX6" fmla="*/ 973931 w 1371600"/>
              <a:gd name="connsiteY6" fmla="*/ 0 h 1269206"/>
              <a:gd name="connsiteX7" fmla="*/ 1262062 w 1371600"/>
              <a:gd name="connsiteY7" fmla="*/ 64293 h 1269206"/>
              <a:gd name="connsiteX8" fmla="*/ 1293019 w 1371600"/>
              <a:gd name="connsiteY8" fmla="*/ 111918 h 1269206"/>
              <a:gd name="connsiteX9" fmla="*/ 1338262 w 1371600"/>
              <a:gd name="connsiteY9" fmla="*/ 171450 h 1269206"/>
              <a:gd name="connsiteX10" fmla="*/ 1362075 w 1371600"/>
              <a:gd name="connsiteY10" fmla="*/ 195262 h 1269206"/>
              <a:gd name="connsiteX11" fmla="*/ 1371600 w 1371600"/>
              <a:gd name="connsiteY11" fmla="*/ 211931 h 1269206"/>
              <a:gd name="connsiteX12" fmla="*/ 1371600 w 1371600"/>
              <a:gd name="connsiteY12" fmla="*/ 233362 h 1269206"/>
              <a:gd name="connsiteX13" fmla="*/ 1362075 w 1371600"/>
              <a:gd name="connsiteY13" fmla="*/ 257175 h 1269206"/>
              <a:gd name="connsiteX14" fmla="*/ 1338262 w 1371600"/>
              <a:gd name="connsiteY14" fmla="*/ 273843 h 1269206"/>
              <a:gd name="connsiteX15" fmla="*/ 1309687 w 1371600"/>
              <a:gd name="connsiteY15" fmla="*/ 290512 h 1269206"/>
              <a:gd name="connsiteX16" fmla="*/ 1140619 w 1371600"/>
              <a:gd name="connsiteY16" fmla="*/ 450056 h 1269206"/>
              <a:gd name="connsiteX17" fmla="*/ 895350 w 1371600"/>
              <a:gd name="connsiteY17" fmla="*/ 669131 h 1269206"/>
              <a:gd name="connsiteX18" fmla="*/ 669131 w 1371600"/>
              <a:gd name="connsiteY18" fmla="*/ 866775 h 1269206"/>
              <a:gd name="connsiteX19" fmla="*/ 431006 w 1371600"/>
              <a:gd name="connsiteY19" fmla="*/ 1038225 h 1269206"/>
              <a:gd name="connsiteX20" fmla="*/ 195262 w 1371600"/>
              <a:gd name="connsiteY20" fmla="*/ 1176337 h 1269206"/>
              <a:gd name="connsiteX21" fmla="*/ 52387 w 1371600"/>
              <a:gd name="connsiteY21" fmla="*/ 1259681 h 1269206"/>
              <a:gd name="connsiteX22" fmla="*/ 26194 w 1371600"/>
              <a:gd name="connsiteY22" fmla="*/ 1269206 h 1269206"/>
              <a:gd name="connsiteX23" fmla="*/ 9525 w 1371600"/>
              <a:gd name="connsiteY23" fmla="*/ 1269206 h 1269206"/>
              <a:gd name="connsiteX24" fmla="*/ 2381 w 1371600"/>
              <a:gd name="connsiteY24" fmla="*/ 1259681 h 1269206"/>
              <a:gd name="connsiteX25" fmla="*/ 0 w 1371600"/>
              <a:gd name="connsiteY25" fmla="*/ 1238250 h 1269206"/>
              <a:gd name="connsiteX26" fmla="*/ 7144 w 1371600"/>
              <a:gd name="connsiteY26" fmla="*/ 1212056 h 1269206"/>
              <a:gd name="connsiteX27" fmla="*/ 26194 w 1371600"/>
              <a:gd name="connsiteY27" fmla="*/ 1197768 h 1269206"/>
              <a:gd name="connsiteX28" fmla="*/ 230981 w 1371600"/>
              <a:gd name="connsiteY28" fmla="*/ 1059656 h 1269206"/>
              <a:gd name="connsiteX29" fmla="*/ 466725 w 1371600"/>
              <a:gd name="connsiteY29" fmla="*/ 878681 h 1269206"/>
              <a:gd name="connsiteX30" fmla="*/ 659606 w 1371600"/>
              <a:gd name="connsiteY30" fmla="*/ 697706 h 1269206"/>
              <a:gd name="connsiteX31" fmla="*/ 847725 w 1371600"/>
              <a:gd name="connsiteY31" fmla="*/ 485775 h 12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71600" h="1269206">
                <a:moveTo>
                  <a:pt x="847725" y="485775"/>
                </a:moveTo>
                <a:lnTo>
                  <a:pt x="921544" y="397668"/>
                </a:lnTo>
                <a:lnTo>
                  <a:pt x="1004887" y="280987"/>
                </a:lnTo>
                <a:lnTo>
                  <a:pt x="1054894" y="192881"/>
                </a:lnTo>
                <a:lnTo>
                  <a:pt x="1057275" y="173831"/>
                </a:lnTo>
                <a:lnTo>
                  <a:pt x="1050131" y="138112"/>
                </a:lnTo>
                <a:lnTo>
                  <a:pt x="973931" y="0"/>
                </a:lnTo>
                <a:lnTo>
                  <a:pt x="1262062" y="64293"/>
                </a:lnTo>
                <a:lnTo>
                  <a:pt x="1293019" y="111918"/>
                </a:lnTo>
                <a:lnTo>
                  <a:pt x="1338262" y="171450"/>
                </a:lnTo>
                <a:lnTo>
                  <a:pt x="1362075" y="195262"/>
                </a:lnTo>
                <a:lnTo>
                  <a:pt x="1371600" y="211931"/>
                </a:lnTo>
                <a:lnTo>
                  <a:pt x="1371600" y="233362"/>
                </a:lnTo>
                <a:lnTo>
                  <a:pt x="1362075" y="257175"/>
                </a:lnTo>
                <a:lnTo>
                  <a:pt x="1338262" y="273843"/>
                </a:lnTo>
                <a:lnTo>
                  <a:pt x="1309687" y="290512"/>
                </a:lnTo>
                <a:lnTo>
                  <a:pt x="1140619" y="450056"/>
                </a:lnTo>
                <a:lnTo>
                  <a:pt x="895350" y="669131"/>
                </a:lnTo>
                <a:lnTo>
                  <a:pt x="669131" y="866775"/>
                </a:lnTo>
                <a:lnTo>
                  <a:pt x="431006" y="1038225"/>
                </a:lnTo>
                <a:lnTo>
                  <a:pt x="195262" y="1176337"/>
                </a:lnTo>
                <a:lnTo>
                  <a:pt x="52387" y="1259681"/>
                </a:lnTo>
                <a:lnTo>
                  <a:pt x="26194" y="1269206"/>
                </a:lnTo>
                <a:lnTo>
                  <a:pt x="9525" y="1269206"/>
                </a:lnTo>
                <a:lnTo>
                  <a:pt x="2381" y="1259681"/>
                </a:lnTo>
                <a:lnTo>
                  <a:pt x="0" y="1238250"/>
                </a:lnTo>
                <a:lnTo>
                  <a:pt x="7144" y="1212056"/>
                </a:lnTo>
                <a:lnTo>
                  <a:pt x="26194" y="1197768"/>
                </a:lnTo>
                <a:lnTo>
                  <a:pt x="230981" y="1059656"/>
                </a:lnTo>
                <a:lnTo>
                  <a:pt x="466725" y="878681"/>
                </a:lnTo>
                <a:lnTo>
                  <a:pt x="659606" y="697706"/>
                </a:lnTo>
                <a:lnTo>
                  <a:pt x="847725" y="4857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C58E8C0-02B6-4079-A193-A051A0DA0CA3}"/>
              </a:ext>
            </a:extLst>
          </p:cNvPr>
          <p:cNvSpPr/>
          <p:nvPr/>
        </p:nvSpPr>
        <p:spPr>
          <a:xfrm>
            <a:off x="5494338" y="3954464"/>
            <a:ext cx="1822450" cy="1798637"/>
          </a:xfrm>
          <a:custGeom>
            <a:avLst/>
            <a:gdLst>
              <a:gd name="connsiteX0" fmla="*/ 852487 w 1824037"/>
              <a:gd name="connsiteY0" fmla="*/ 1035844 h 1797844"/>
              <a:gd name="connsiteX1" fmla="*/ 1052512 w 1824037"/>
              <a:gd name="connsiteY1" fmla="*/ 828675 h 1797844"/>
              <a:gd name="connsiteX2" fmla="*/ 1262062 w 1824037"/>
              <a:gd name="connsiteY2" fmla="*/ 566738 h 1797844"/>
              <a:gd name="connsiteX3" fmla="*/ 1381125 w 1824037"/>
              <a:gd name="connsiteY3" fmla="*/ 392907 h 1797844"/>
              <a:gd name="connsiteX4" fmla="*/ 1466850 w 1824037"/>
              <a:gd name="connsiteY4" fmla="*/ 254794 h 1797844"/>
              <a:gd name="connsiteX5" fmla="*/ 1490662 w 1824037"/>
              <a:gd name="connsiteY5" fmla="*/ 211932 h 1797844"/>
              <a:gd name="connsiteX6" fmla="*/ 1490662 w 1824037"/>
              <a:gd name="connsiteY6" fmla="*/ 197644 h 1797844"/>
              <a:gd name="connsiteX7" fmla="*/ 1485900 w 1824037"/>
              <a:gd name="connsiteY7" fmla="*/ 166688 h 1797844"/>
              <a:gd name="connsiteX8" fmla="*/ 1473994 w 1824037"/>
              <a:gd name="connsiteY8" fmla="*/ 147638 h 1797844"/>
              <a:gd name="connsiteX9" fmla="*/ 1447800 w 1824037"/>
              <a:gd name="connsiteY9" fmla="*/ 114300 h 1797844"/>
              <a:gd name="connsiteX10" fmla="*/ 1354931 w 1824037"/>
              <a:gd name="connsiteY10" fmla="*/ 0 h 1797844"/>
              <a:gd name="connsiteX11" fmla="*/ 1688306 w 1824037"/>
              <a:gd name="connsiteY11" fmla="*/ 69057 h 1797844"/>
              <a:gd name="connsiteX12" fmla="*/ 1750219 w 1824037"/>
              <a:gd name="connsiteY12" fmla="*/ 140494 h 1797844"/>
              <a:gd name="connsiteX13" fmla="*/ 1800225 w 1824037"/>
              <a:gd name="connsiteY13" fmla="*/ 185738 h 1797844"/>
              <a:gd name="connsiteX14" fmla="*/ 1819275 w 1824037"/>
              <a:gd name="connsiteY14" fmla="*/ 211932 h 1797844"/>
              <a:gd name="connsiteX15" fmla="*/ 1824037 w 1824037"/>
              <a:gd name="connsiteY15" fmla="*/ 228600 h 1797844"/>
              <a:gd name="connsiteX16" fmla="*/ 1821656 w 1824037"/>
              <a:gd name="connsiteY16" fmla="*/ 257175 h 1797844"/>
              <a:gd name="connsiteX17" fmla="*/ 1812131 w 1824037"/>
              <a:gd name="connsiteY17" fmla="*/ 273844 h 1797844"/>
              <a:gd name="connsiteX18" fmla="*/ 1774031 w 1824037"/>
              <a:gd name="connsiteY18" fmla="*/ 311944 h 1797844"/>
              <a:gd name="connsiteX19" fmla="*/ 1740694 w 1824037"/>
              <a:gd name="connsiteY19" fmla="*/ 340519 h 1797844"/>
              <a:gd name="connsiteX20" fmla="*/ 1428750 w 1824037"/>
              <a:gd name="connsiteY20" fmla="*/ 697707 h 1797844"/>
              <a:gd name="connsiteX21" fmla="*/ 1164431 w 1824037"/>
              <a:gd name="connsiteY21" fmla="*/ 976313 h 1797844"/>
              <a:gd name="connsiteX22" fmla="*/ 950119 w 1824037"/>
              <a:gd name="connsiteY22" fmla="*/ 1181100 h 1797844"/>
              <a:gd name="connsiteX23" fmla="*/ 642937 w 1824037"/>
              <a:gd name="connsiteY23" fmla="*/ 1404938 h 1797844"/>
              <a:gd name="connsiteX24" fmla="*/ 400050 w 1824037"/>
              <a:gd name="connsiteY24" fmla="*/ 1571625 h 1797844"/>
              <a:gd name="connsiteX25" fmla="*/ 171450 w 1824037"/>
              <a:gd name="connsiteY25" fmla="*/ 1712119 h 1797844"/>
              <a:gd name="connsiteX26" fmla="*/ 50006 w 1824037"/>
              <a:gd name="connsiteY26" fmla="*/ 1790700 h 1797844"/>
              <a:gd name="connsiteX27" fmla="*/ 35719 w 1824037"/>
              <a:gd name="connsiteY27" fmla="*/ 1795463 h 1797844"/>
              <a:gd name="connsiteX28" fmla="*/ 14287 w 1824037"/>
              <a:gd name="connsiteY28" fmla="*/ 1797844 h 1797844"/>
              <a:gd name="connsiteX29" fmla="*/ 0 w 1824037"/>
              <a:gd name="connsiteY29" fmla="*/ 1795463 h 1797844"/>
              <a:gd name="connsiteX30" fmla="*/ 0 w 1824037"/>
              <a:gd name="connsiteY30" fmla="*/ 1783557 h 1797844"/>
              <a:gd name="connsiteX31" fmla="*/ 7144 w 1824037"/>
              <a:gd name="connsiteY31" fmla="*/ 1764507 h 1797844"/>
              <a:gd name="connsiteX32" fmla="*/ 23812 w 1824037"/>
              <a:gd name="connsiteY32" fmla="*/ 1745457 h 1797844"/>
              <a:gd name="connsiteX33" fmla="*/ 166687 w 1824037"/>
              <a:gd name="connsiteY33" fmla="*/ 1635919 h 1797844"/>
              <a:gd name="connsiteX34" fmla="*/ 350044 w 1824037"/>
              <a:gd name="connsiteY34" fmla="*/ 1488282 h 1797844"/>
              <a:gd name="connsiteX35" fmla="*/ 542925 w 1824037"/>
              <a:gd name="connsiteY35" fmla="*/ 1323975 h 1797844"/>
              <a:gd name="connsiteX36" fmla="*/ 800100 w 1824037"/>
              <a:gd name="connsiteY36" fmla="*/ 1090613 h 1797844"/>
              <a:gd name="connsiteX37" fmla="*/ 852487 w 1824037"/>
              <a:gd name="connsiteY37" fmla="*/ 1035844 h 179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4037" h="1797844">
                <a:moveTo>
                  <a:pt x="852487" y="1035844"/>
                </a:moveTo>
                <a:lnTo>
                  <a:pt x="1052512" y="828675"/>
                </a:lnTo>
                <a:lnTo>
                  <a:pt x="1262062" y="566738"/>
                </a:lnTo>
                <a:lnTo>
                  <a:pt x="1381125" y="392907"/>
                </a:lnTo>
                <a:lnTo>
                  <a:pt x="1466850" y="254794"/>
                </a:lnTo>
                <a:lnTo>
                  <a:pt x="1490662" y="211932"/>
                </a:lnTo>
                <a:lnTo>
                  <a:pt x="1490662" y="197644"/>
                </a:lnTo>
                <a:lnTo>
                  <a:pt x="1485900" y="166688"/>
                </a:lnTo>
                <a:lnTo>
                  <a:pt x="1473994" y="147638"/>
                </a:lnTo>
                <a:lnTo>
                  <a:pt x="1447800" y="114300"/>
                </a:lnTo>
                <a:lnTo>
                  <a:pt x="1354931" y="0"/>
                </a:lnTo>
                <a:lnTo>
                  <a:pt x="1688306" y="69057"/>
                </a:lnTo>
                <a:lnTo>
                  <a:pt x="1750219" y="140494"/>
                </a:lnTo>
                <a:lnTo>
                  <a:pt x="1800225" y="185738"/>
                </a:lnTo>
                <a:lnTo>
                  <a:pt x="1819275" y="211932"/>
                </a:lnTo>
                <a:lnTo>
                  <a:pt x="1824037" y="228600"/>
                </a:lnTo>
                <a:lnTo>
                  <a:pt x="1821656" y="257175"/>
                </a:lnTo>
                <a:lnTo>
                  <a:pt x="1812131" y="273844"/>
                </a:lnTo>
                <a:lnTo>
                  <a:pt x="1774031" y="311944"/>
                </a:lnTo>
                <a:lnTo>
                  <a:pt x="1740694" y="340519"/>
                </a:lnTo>
                <a:lnTo>
                  <a:pt x="1428750" y="697707"/>
                </a:lnTo>
                <a:lnTo>
                  <a:pt x="1164431" y="976313"/>
                </a:lnTo>
                <a:lnTo>
                  <a:pt x="950119" y="1181100"/>
                </a:lnTo>
                <a:lnTo>
                  <a:pt x="642937" y="1404938"/>
                </a:lnTo>
                <a:lnTo>
                  <a:pt x="400050" y="1571625"/>
                </a:lnTo>
                <a:lnTo>
                  <a:pt x="171450" y="1712119"/>
                </a:lnTo>
                <a:lnTo>
                  <a:pt x="50006" y="1790700"/>
                </a:lnTo>
                <a:lnTo>
                  <a:pt x="35719" y="1795463"/>
                </a:lnTo>
                <a:lnTo>
                  <a:pt x="14287" y="1797844"/>
                </a:lnTo>
                <a:lnTo>
                  <a:pt x="0" y="1795463"/>
                </a:lnTo>
                <a:lnTo>
                  <a:pt x="0" y="1783557"/>
                </a:lnTo>
                <a:lnTo>
                  <a:pt x="7144" y="1764507"/>
                </a:lnTo>
                <a:lnTo>
                  <a:pt x="23812" y="1745457"/>
                </a:lnTo>
                <a:lnTo>
                  <a:pt x="166687" y="1635919"/>
                </a:lnTo>
                <a:lnTo>
                  <a:pt x="350044" y="1488282"/>
                </a:lnTo>
                <a:lnTo>
                  <a:pt x="542925" y="1323975"/>
                </a:lnTo>
                <a:lnTo>
                  <a:pt x="800100" y="1090613"/>
                </a:lnTo>
                <a:lnTo>
                  <a:pt x="852487" y="10358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D99BED-F091-49F9-B513-FCAA2534F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73" y="1468268"/>
            <a:ext cx="4865030" cy="45845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8AF5EE5-B685-4C8E-8497-14BC9125D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129" y="1429115"/>
            <a:ext cx="4865030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10" grpId="0" animBg="1"/>
      <p:bldP spid="5" grpId="0" animBg="1"/>
      <p:bldP spid="4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315046-73F8-411D-B016-75D7CC7B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485" y="1136705"/>
            <a:ext cx="4865030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332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C6CB33F-F785-4061-AAB0-F107E1DF6C36}"/>
              </a:ext>
            </a:extLst>
          </p:cNvPr>
          <p:cNvSpPr/>
          <p:nvPr/>
        </p:nvSpPr>
        <p:spPr>
          <a:xfrm>
            <a:off x="4729164" y="1533526"/>
            <a:ext cx="1360487" cy="1801813"/>
          </a:xfrm>
          <a:custGeom>
            <a:avLst/>
            <a:gdLst>
              <a:gd name="connsiteX0" fmla="*/ 727441 w 1359702"/>
              <a:gd name="connsiteY0" fmla="*/ 1091161 h 1801606"/>
              <a:gd name="connsiteX1" fmla="*/ 564276 w 1359702"/>
              <a:gd name="connsiteY1" fmla="*/ 1308713 h 1801606"/>
              <a:gd name="connsiteX2" fmla="*/ 384116 w 1359702"/>
              <a:gd name="connsiteY2" fmla="*/ 1519467 h 1801606"/>
              <a:gd name="connsiteX3" fmla="*/ 207354 w 1359702"/>
              <a:gd name="connsiteY3" fmla="*/ 1726822 h 1801606"/>
              <a:gd name="connsiteX4" fmla="*/ 0 w 1359702"/>
              <a:gd name="connsiteY4" fmla="*/ 1801606 h 1801606"/>
              <a:gd name="connsiteX5" fmla="*/ 71384 w 1359702"/>
              <a:gd name="connsiteY5" fmla="*/ 1716624 h 1801606"/>
              <a:gd name="connsiteX6" fmla="*/ 248145 w 1359702"/>
              <a:gd name="connsiteY6" fmla="*/ 1492273 h 1801606"/>
              <a:gd name="connsiteX7" fmla="*/ 367119 w 1359702"/>
              <a:gd name="connsiteY7" fmla="*/ 1322310 h 1801606"/>
              <a:gd name="connsiteX8" fmla="*/ 506489 w 1359702"/>
              <a:gd name="connsiteY8" fmla="*/ 1114956 h 1801606"/>
              <a:gd name="connsiteX9" fmla="*/ 598269 w 1359702"/>
              <a:gd name="connsiteY9" fmla="*/ 951792 h 1801606"/>
              <a:gd name="connsiteX10" fmla="*/ 703646 w 1359702"/>
              <a:gd name="connsiteY10" fmla="*/ 768232 h 1801606"/>
              <a:gd name="connsiteX11" fmla="*/ 809023 w 1359702"/>
              <a:gd name="connsiteY11" fmla="*/ 574474 h 1801606"/>
              <a:gd name="connsiteX12" fmla="*/ 917799 w 1359702"/>
              <a:gd name="connsiteY12" fmla="*/ 339925 h 1801606"/>
              <a:gd name="connsiteX13" fmla="*/ 941594 w 1359702"/>
              <a:gd name="connsiteY13" fmla="*/ 258343 h 1801606"/>
              <a:gd name="connsiteX14" fmla="*/ 927997 w 1359702"/>
              <a:gd name="connsiteY14" fmla="*/ 163164 h 1801606"/>
              <a:gd name="connsiteX15" fmla="*/ 880407 w 1359702"/>
              <a:gd name="connsiteY15" fmla="*/ 64586 h 1801606"/>
              <a:gd name="connsiteX16" fmla="*/ 873609 w 1359702"/>
              <a:gd name="connsiteY16" fmla="*/ 20395 h 1801606"/>
              <a:gd name="connsiteX17" fmla="*/ 890605 w 1359702"/>
              <a:gd name="connsiteY17" fmla="*/ 0 h 1801606"/>
              <a:gd name="connsiteX18" fmla="*/ 941594 w 1359702"/>
              <a:gd name="connsiteY18" fmla="*/ 0 h 1801606"/>
              <a:gd name="connsiteX19" fmla="*/ 1074165 w 1359702"/>
              <a:gd name="connsiteY19" fmla="*/ 50989 h 1801606"/>
              <a:gd name="connsiteX20" fmla="*/ 1213534 w 1359702"/>
              <a:gd name="connsiteY20" fmla="*/ 132571 h 1801606"/>
              <a:gd name="connsiteX21" fmla="*/ 1322310 w 1359702"/>
              <a:gd name="connsiteY21" fmla="*/ 227750 h 1801606"/>
              <a:gd name="connsiteX22" fmla="*/ 1352904 w 1359702"/>
              <a:gd name="connsiteY22" fmla="*/ 271940 h 1801606"/>
              <a:gd name="connsiteX23" fmla="*/ 1359702 w 1359702"/>
              <a:gd name="connsiteY23" fmla="*/ 322929 h 1801606"/>
              <a:gd name="connsiteX24" fmla="*/ 1339307 w 1359702"/>
              <a:gd name="connsiteY24" fmla="*/ 356922 h 1801606"/>
              <a:gd name="connsiteX25" fmla="*/ 1267922 w 1359702"/>
              <a:gd name="connsiteY25" fmla="*/ 411310 h 1801606"/>
              <a:gd name="connsiteX26" fmla="*/ 1203336 w 1359702"/>
              <a:gd name="connsiteY26" fmla="*/ 458899 h 1801606"/>
              <a:gd name="connsiteX27" fmla="*/ 1063967 w 1359702"/>
              <a:gd name="connsiteY27" fmla="*/ 656056 h 1801606"/>
              <a:gd name="connsiteX28" fmla="*/ 856612 w 1359702"/>
              <a:gd name="connsiteY28" fmla="*/ 934795 h 1801606"/>
              <a:gd name="connsiteX29" fmla="*/ 727441 w 1359702"/>
              <a:gd name="connsiteY29" fmla="*/ 1091161 h 18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59702" h="1801606">
                <a:moveTo>
                  <a:pt x="727441" y="1091161"/>
                </a:moveTo>
                <a:lnTo>
                  <a:pt x="564276" y="1308713"/>
                </a:lnTo>
                <a:lnTo>
                  <a:pt x="384116" y="1519467"/>
                </a:lnTo>
                <a:lnTo>
                  <a:pt x="207354" y="1726822"/>
                </a:lnTo>
                <a:lnTo>
                  <a:pt x="0" y="1801606"/>
                </a:lnTo>
                <a:lnTo>
                  <a:pt x="71384" y="1716624"/>
                </a:lnTo>
                <a:lnTo>
                  <a:pt x="248145" y="1492273"/>
                </a:lnTo>
                <a:lnTo>
                  <a:pt x="367119" y="1322310"/>
                </a:lnTo>
                <a:lnTo>
                  <a:pt x="506489" y="1114956"/>
                </a:lnTo>
                <a:lnTo>
                  <a:pt x="598269" y="951792"/>
                </a:lnTo>
                <a:lnTo>
                  <a:pt x="703646" y="768232"/>
                </a:lnTo>
                <a:lnTo>
                  <a:pt x="809023" y="574474"/>
                </a:lnTo>
                <a:lnTo>
                  <a:pt x="917799" y="339925"/>
                </a:lnTo>
                <a:lnTo>
                  <a:pt x="941594" y="258343"/>
                </a:lnTo>
                <a:lnTo>
                  <a:pt x="927997" y="163164"/>
                </a:lnTo>
                <a:lnTo>
                  <a:pt x="880407" y="64586"/>
                </a:lnTo>
                <a:lnTo>
                  <a:pt x="873609" y="20395"/>
                </a:lnTo>
                <a:lnTo>
                  <a:pt x="890605" y="0"/>
                </a:lnTo>
                <a:lnTo>
                  <a:pt x="941594" y="0"/>
                </a:lnTo>
                <a:lnTo>
                  <a:pt x="1074165" y="50989"/>
                </a:lnTo>
                <a:lnTo>
                  <a:pt x="1213534" y="132571"/>
                </a:lnTo>
                <a:lnTo>
                  <a:pt x="1322310" y="227750"/>
                </a:lnTo>
                <a:lnTo>
                  <a:pt x="1352904" y="271940"/>
                </a:lnTo>
                <a:lnTo>
                  <a:pt x="1359702" y="322929"/>
                </a:lnTo>
                <a:lnTo>
                  <a:pt x="1339307" y="356922"/>
                </a:lnTo>
                <a:lnTo>
                  <a:pt x="1267922" y="411310"/>
                </a:lnTo>
                <a:lnTo>
                  <a:pt x="1203336" y="458899"/>
                </a:lnTo>
                <a:lnTo>
                  <a:pt x="1063967" y="656056"/>
                </a:lnTo>
                <a:lnTo>
                  <a:pt x="856612" y="934795"/>
                </a:lnTo>
                <a:lnTo>
                  <a:pt x="727441" y="10911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C1FB44D-C81E-4B2A-8B1B-29076C802C9C}"/>
              </a:ext>
            </a:extLst>
          </p:cNvPr>
          <p:cNvSpPr/>
          <p:nvPr/>
        </p:nvSpPr>
        <p:spPr>
          <a:xfrm>
            <a:off x="4606926" y="4065588"/>
            <a:ext cx="563563" cy="1784350"/>
          </a:xfrm>
          <a:custGeom>
            <a:avLst/>
            <a:gdLst>
              <a:gd name="connsiteX0" fmla="*/ 462299 w 564277"/>
              <a:gd name="connsiteY0" fmla="*/ 734239 h 1784609"/>
              <a:gd name="connsiteX1" fmla="*/ 486094 w 564277"/>
              <a:gd name="connsiteY1" fmla="*/ 907601 h 1784609"/>
              <a:gd name="connsiteX2" fmla="*/ 513288 w 564277"/>
              <a:gd name="connsiteY2" fmla="*/ 1125154 h 1784609"/>
              <a:gd name="connsiteX3" fmla="*/ 547281 w 564277"/>
              <a:gd name="connsiteY3" fmla="*/ 1410691 h 1784609"/>
              <a:gd name="connsiteX4" fmla="*/ 564277 w 564277"/>
              <a:gd name="connsiteY4" fmla="*/ 1621445 h 1784609"/>
              <a:gd name="connsiteX5" fmla="*/ 557478 w 564277"/>
              <a:gd name="connsiteY5" fmla="*/ 1720024 h 1784609"/>
              <a:gd name="connsiteX6" fmla="*/ 537083 w 564277"/>
              <a:gd name="connsiteY6" fmla="*/ 1764214 h 1784609"/>
              <a:gd name="connsiteX7" fmla="*/ 503090 w 564277"/>
              <a:gd name="connsiteY7" fmla="*/ 1784609 h 1784609"/>
              <a:gd name="connsiteX8" fmla="*/ 452101 w 564277"/>
              <a:gd name="connsiteY8" fmla="*/ 1771012 h 1784609"/>
              <a:gd name="connsiteX9" fmla="*/ 380717 w 564277"/>
              <a:gd name="connsiteY9" fmla="*/ 1709826 h 1784609"/>
              <a:gd name="connsiteX10" fmla="*/ 319530 w 564277"/>
              <a:gd name="connsiteY10" fmla="*/ 1601050 h 1784609"/>
              <a:gd name="connsiteX11" fmla="*/ 285538 w 564277"/>
              <a:gd name="connsiteY11" fmla="*/ 1492273 h 1784609"/>
              <a:gd name="connsiteX12" fmla="*/ 278739 w 564277"/>
              <a:gd name="connsiteY12" fmla="*/ 1427688 h 1784609"/>
              <a:gd name="connsiteX13" fmla="*/ 282139 w 564277"/>
              <a:gd name="connsiteY13" fmla="*/ 1339307 h 1784609"/>
              <a:gd name="connsiteX14" fmla="*/ 254945 w 564277"/>
              <a:gd name="connsiteY14" fmla="*/ 1046971 h 1784609"/>
              <a:gd name="connsiteX15" fmla="*/ 231150 w 564277"/>
              <a:gd name="connsiteY15" fmla="*/ 832818 h 1784609"/>
              <a:gd name="connsiteX16" fmla="*/ 186959 w 564277"/>
              <a:gd name="connsiteY16" fmla="*/ 540482 h 1784609"/>
              <a:gd name="connsiteX17" fmla="*/ 142769 w 564277"/>
              <a:gd name="connsiteY17" fmla="*/ 363720 h 1784609"/>
              <a:gd name="connsiteX18" fmla="*/ 95180 w 564277"/>
              <a:gd name="connsiteY18" fmla="*/ 224351 h 1784609"/>
              <a:gd name="connsiteX19" fmla="*/ 44191 w 564277"/>
              <a:gd name="connsiteY19" fmla="*/ 118974 h 1784609"/>
              <a:gd name="connsiteX20" fmla="*/ 6799 w 564277"/>
              <a:gd name="connsiteY20" fmla="*/ 50989 h 1784609"/>
              <a:gd name="connsiteX21" fmla="*/ 0 w 564277"/>
              <a:gd name="connsiteY21" fmla="*/ 30593 h 1784609"/>
              <a:gd name="connsiteX22" fmla="*/ 10198 w 564277"/>
              <a:gd name="connsiteY22" fmla="*/ 6798 h 1784609"/>
              <a:gd name="connsiteX23" fmla="*/ 37392 w 564277"/>
              <a:gd name="connsiteY23" fmla="*/ 0 h 1784609"/>
              <a:gd name="connsiteX24" fmla="*/ 105377 w 564277"/>
              <a:gd name="connsiteY24" fmla="*/ 33992 h 1784609"/>
              <a:gd name="connsiteX25" fmla="*/ 214154 w 564277"/>
              <a:gd name="connsiteY25" fmla="*/ 91780 h 1784609"/>
              <a:gd name="connsiteX26" fmla="*/ 343325 w 564277"/>
              <a:gd name="connsiteY26" fmla="*/ 169963 h 1784609"/>
              <a:gd name="connsiteX27" fmla="*/ 394314 w 564277"/>
              <a:gd name="connsiteY27" fmla="*/ 360321 h 1784609"/>
              <a:gd name="connsiteX28" fmla="*/ 431706 w 564277"/>
              <a:gd name="connsiteY28" fmla="*/ 564276 h 1784609"/>
              <a:gd name="connsiteX29" fmla="*/ 462299 w 564277"/>
              <a:gd name="connsiteY29" fmla="*/ 734239 h 178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4277" h="1784609">
                <a:moveTo>
                  <a:pt x="462299" y="734239"/>
                </a:moveTo>
                <a:lnTo>
                  <a:pt x="486094" y="907601"/>
                </a:lnTo>
                <a:lnTo>
                  <a:pt x="513288" y="1125154"/>
                </a:lnTo>
                <a:lnTo>
                  <a:pt x="547281" y="1410691"/>
                </a:lnTo>
                <a:lnTo>
                  <a:pt x="564277" y="1621445"/>
                </a:lnTo>
                <a:lnTo>
                  <a:pt x="557478" y="1720024"/>
                </a:lnTo>
                <a:lnTo>
                  <a:pt x="537083" y="1764214"/>
                </a:lnTo>
                <a:lnTo>
                  <a:pt x="503090" y="1784609"/>
                </a:lnTo>
                <a:lnTo>
                  <a:pt x="452101" y="1771012"/>
                </a:lnTo>
                <a:lnTo>
                  <a:pt x="380717" y="1709826"/>
                </a:lnTo>
                <a:lnTo>
                  <a:pt x="319530" y="1601050"/>
                </a:lnTo>
                <a:lnTo>
                  <a:pt x="285538" y="1492273"/>
                </a:lnTo>
                <a:lnTo>
                  <a:pt x="278739" y="1427688"/>
                </a:lnTo>
                <a:lnTo>
                  <a:pt x="282139" y="1339307"/>
                </a:lnTo>
                <a:lnTo>
                  <a:pt x="254945" y="1046971"/>
                </a:lnTo>
                <a:lnTo>
                  <a:pt x="231150" y="832818"/>
                </a:lnTo>
                <a:lnTo>
                  <a:pt x="186959" y="540482"/>
                </a:lnTo>
                <a:lnTo>
                  <a:pt x="142769" y="363720"/>
                </a:lnTo>
                <a:lnTo>
                  <a:pt x="95180" y="224351"/>
                </a:lnTo>
                <a:lnTo>
                  <a:pt x="44191" y="118974"/>
                </a:lnTo>
                <a:lnTo>
                  <a:pt x="6799" y="50989"/>
                </a:lnTo>
                <a:lnTo>
                  <a:pt x="0" y="30593"/>
                </a:lnTo>
                <a:lnTo>
                  <a:pt x="10198" y="6798"/>
                </a:lnTo>
                <a:lnTo>
                  <a:pt x="37392" y="0"/>
                </a:lnTo>
                <a:lnTo>
                  <a:pt x="105377" y="33992"/>
                </a:lnTo>
                <a:lnTo>
                  <a:pt x="214154" y="91780"/>
                </a:lnTo>
                <a:lnTo>
                  <a:pt x="343325" y="169963"/>
                </a:lnTo>
                <a:lnTo>
                  <a:pt x="394314" y="360321"/>
                </a:lnTo>
                <a:lnTo>
                  <a:pt x="431706" y="564276"/>
                </a:lnTo>
                <a:lnTo>
                  <a:pt x="462299" y="73423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FC194CA-BE94-4396-B9E5-95343302862D}"/>
              </a:ext>
            </a:extLst>
          </p:cNvPr>
          <p:cNvSpPr/>
          <p:nvPr/>
        </p:nvSpPr>
        <p:spPr>
          <a:xfrm>
            <a:off x="4129088" y="2867026"/>
            <a:ext cx="3262312" cy="747713"/>
          </a:xfrm>
          <a:custGeom>
            <a:avLst/>
            <a:gdLst>
              <a:gd name="connsiteX0" fmla="*/ 1302755 w 3262183"/>
              <a:gd name="connsiteY0" fmla="*/ 497800 h 748466"/>
              <a:gd name="connsiteX1" fmla="*/ 879095 w 3262183"/>
              <a:gd name="connsiteY1" fmla="*/ 600185 h 748466"/>
              <a:gd name="connsiteX2" fmla="*/ 688448 w 3262183"/>
              <a:gd name="connsiteY2" fmla="*/ 649612 h 748466"/>
              <a:gd name="connsiteX3" fmla="*/ 497800 w 3262183"/>
              <a:gd name="connsiteY3" fmla="*/ 706100 h 748466"/>
              <a:gd name="connsiteX4" fmla="*/ 427190 w 3262183"/>
              <a:gd name="connsiteY4" fmla="*/ 734344 h 748466"/>
              <a:gd name="connsiteX5" fmla="*/ 381294 w 3262183"/>
              <a:gd name="connsiteY5" fmla="*/ 744935 h 748466"/>
              <a:gd name="connsiteX6" fmla="*/ 345989 w 3262183"/>
              <a:gd name="connsiteY6" fmla="*/ 748466 h 748466"/>
              <a:gd name="connsiteX7" fmla="*/ 296562 w 3262183"/>
              <a:gd name="connsiteY7" fmla="*/ 730813 h 748466"/>
              <a:gd name="connsiteX8" fmla="*/ 229482 w 3262183"/>
              <a:gd name="connsiteY8" fmla="*/ 688447 h 748466"/>
              <a:gd name="connsiteX9" fmla="*/ 151811 w 3262183"/>
              <a:gd name="connsiteY9" fmla="*/ 617837 h 748466"/>
              <a:gd name="connsiteX10" fmla="*/ 91793 w 3262183"/>
              <a:gd name="connsiteY10" fmla="*/ 540166 h 748466"/>
              <a:gd name="connsiteX11" fmla="*/ 49427 w 3262183"/>
              <a:gd name="connsiteY11" fmla="*/ 483678 h 748466"/>
              <a:gd name="connsiteX12" fmla="*/ 14122 w 3262183"/>
              <a:gd name="connsiteY12" fmla="*/ 427190 h 748466"/>
              <a:gd name="connsiteX13" fmla="*/ 0 w 3262183"/>
              <a:gd name="connsiteY13" fmla="*/ 363641 h 748466"/>
              <a:gd name="connsiteX14" fmla="*/ 17652 w 3262183"/>
              <a:gd name="connsiteY14" fmla="*/ 324806 h 748466"/>
              <a:gd name="connsiteX15" fmla="*/ 35305 w 3262183"/>
              <a:gd name="connsiteY15" fmla="*/ 317745 h 748466"/>
              <a:gd name="connsiteX16" fmla="*/ 84732 w 3262183"/>
              <a:gd name="connsiteY16" fmla="*/ 342458 h 748466"/>
              <a:gd name="connsiteX17" fmla="*/ 123567 w 3262183"/>
              <a:gd name="connsiteY17" fmla="*/ 370702 h 748466"/>
              <a:gd name="connsiteX18" fmla="*/ 165933 w 3262183"/>
              <a:gd name="connsiteY18" fmla="*/ 402477 h 748466"/>
              <a:gd name="connsiteX19" fmla="*/ 215360 w 3262183"/>
              <a:gd name="connsiteY19" fmla="*/ 420129 h 748466"/>
              <a:gd name="connsiteX20" fmla="*/ 345989 w 3262183"/>
              <a:gd name="connsiteY20" fmla="*/ 430721 h 748466"/>
              <a:gd name="connsiteX21" fmla="*/ 589593 w 3262183"/>
              <a:gd name="connsiteY21" fmla="*/ 398946 h 748466"/>
              <a:gd name="connsiteX22" fmla="*/ 688448 w 3262183"/>
              <a:gd name="connsiteY22" fmla="*/ 381294 h 748466"/>
              <a:gd name="connsiteX23" fmla="*/ 872034 w 3262183"/>
              <a:gd name="connsiteY23" fmla="*/ 353050 h 748466"/>
              <a:gd name="connsiteX24" fmla="*/ 1196840 w 3262183"/>
              <a:gd name="connsiteY24" fmla="*/ 307153 h 748466"/>
              <a:gd name="connsiteX25" fmla="*/ 1758190 w 3262183"/>
              <a:gd name="connsiteY25" fmla="*/ 225952 h 748466"/>
              <a:gd name="connsiteX26" fmla="*/ 2383088 w 3262183"/>
              <a:gd name="connsiteY26" fmla="*/ 130628 h 748466"/>
              <a:gd name="connsiteX27" fmla="*/ 2767913 w 3262183"/>
              <a:gd name="connsiteY27" fmla="*/ 67079 h 748466"/>
              <a:gd name="connsiteX28" fmla="*/ 3064475 w 3262183"/>
              <a:gd name="connsiteY28" fmla="*/ 0 h 748466"/>
              <a:gd name="connsiteX29" fmla="*/ 3262183 w 3262183"/>
              <a:gd name="connsiteY29" fmla="*/ 130628 h 748466"/>
              <a:gd name="connsiteX30" fmla="*/ 3120963 w 3262183"/>
              <a:gd name="connsiteY30" fmla="*/ 158872 h 748466"/>
              <a:gd name="connsiteX31" fmla="*/ 2810279 w 3262183"/>
              <a:gd name="connsiteY31" fmla="*/ 211830 h 748466"/>
              <a:gd name="connsiteX32" fmla="*/ 2248929 w 3262183"/>
              <a:gd name="connsiteY32" fmla="*/ 307153 h 748466"/>
              <a:gd name="connsiteX33" fmla="*/ 1747598 w 3262183"/>
              <a:gd name="connsiteY33" fmla="*/ 402477 h 748466"/>
              <a:gd name="connsiteX34" fmla="*/ 1302755 w 3262183"/>
              <a:gd name="connsiteY34" fmla="*/ 497800 h 7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62183" h="748466">
                <a:moveTo>
                  <a:pt x="1302755" y="497800"/>
                </a:moveTo>
                <a:lnTo>
                  <a:pt x="879095" y="600185"/>
                </a:lnTo>
                <a:lnTo>
                  <a:pt x="688448" y="649612"/>
                </a:lnTo>
                <a:lnTo>
                  <a:pt x="497800" y="706100"/>
                </a:lnTo>
                <a:lnTo>
                  <a:pt x="427190" y="734344"/>
                </a:lnTo>
                <a:lnTo>
                  <a:pt x="381294" y="744935"/>
                </a:lnTo>
                <a:lnTo>
                  <a:pt x="345989" y="748466"/>
                </a:lnTo>
                <a:lnTo>
                  <a:pt x="296562" y="730813"/>
                </a:lnTo>
                <a:lnTo>
                  <a:pt x="229482" y="688447"/>
                </a:lnTo>
                <a:lnTo>
                  <a:pt x="151811" y="617837"/>
                </a:lnTo>
                <a:lnTo>
                  <a:pt x="91793" y="540166"/>
                </a:lnTo>
                <a:lnTo>
                  <a:pt x="49427" y="483678"/>
                </a:lnTo>
                <a:lnTo>
                  <a:pt x="14122" y="427190"/>
                </a:lnTo>
                <a:lnTo>
                  <a:pt x="0" y="363641"/>
                </a:lnTo>
                <a:lnTo>
                  <a:pt x="17652" y="324806"/>
                </a:lnTo>
                <a:lnTo>
                  <a:pt x="35305" y="317745"/>
                </a:lnTo>
                <a:lnTo>
                  <a:pt x="84732" y="342458"/>
                </a:lnTo>
                <a:lnTo>
                  <a:pt x="123567" y="370702"/>
                </a:lnTo>
                <a:lnTo>
                  <a:pt x="165933" y="402477"/>
                </a:lnTo>
                <a:lnTo>
                  <a:pt x="215360" y="420129"/>
                </a:lnTo>
                <a:lnTo>
                  <a:pt x="345989" y="430721"/>
                </a:lnTo>
                <a:lnTo>
                  <a:pt x="589593" y="398946"/>
                </a:lnTo>
                <a:lnTo>
                  <a:pt x="688448" y="381294"/>
                </a:lnTo>
                <a:lnTo>
                  <a:pt x="872034" y="353050"/>
                </a:lnTo>
                <a:lnTo>
                  <a:pt x="1196840" y="307153"/>
                </a:lnTo>
                <a:lnTo>
                  <a:pt x="1758190" y="225952"/>
                </a:lnTo>
                <a:lnTo>
                  <a:pt x="2383088" y="130628"/>
                </a:lnTo>
                <a:lnTo>
                  <a:pt x="2767913" y="67079"/>
                </a:lnTo>
                <a:lnTo>
                  <a:pt x="3064475" y="0"/>
                </a:lnTo>
                <a:lnTo>
                  <a:pt x="3262183" y="130628"/>
                </a:lnTo>
                <a:lnTo>
                  <a:pt x="3120963" y="158872"/>
                </a:lnTo>
                <a:lnTo>
                  <a:pt x="2810279" y="211830"/>
                </a:lnTo>
                <a:lnTo>
                  <a:pt x="2248929" y="307153"/>
                </a:lnTo>
                <a:lnTo>
                  <a:pt x="1747598" y="402477"/>
                </a:lnTo>
                <a:lnTo>
                  <a:pt x="1302755" y="497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460BD03-8F40-4982-9320-0E8C3AFDE95E}"/>
              </a:ext>
            </a:extLst>
          </p:cNvPr>
          <p:cNvSpPr/>
          <p:nvPr/>
        </p:nvSpPr>
        <p:spPr>
          <a:xfrm>
            <a:off x="6634164" y="2333625"/>
            <a:ext cx="1108075" cy="1162050"/>
          </a:xfrm>
          <a:custGeom>
            <a:avLst/>
            <a:gdLst>
              <a:gd name="connsiteX0" fmla="*/ 800100 w 1107281"/>
              <a:gd name="connsiteY0" fmla="*/ 957263 h 1162050"/>
              <a:gd name="connsiteX1" fmla="*/ 721518 w 1107281"/>
              <a:gd name="connsiteY1" fmla="*/ 842963 h 1162050"/>
              <a:gd name="connsiteX2" fmla="*/ 619125 w 1107281"/>
              <a:gd name="connsiteY2" fmla="*/ 700088 h 1162050"/>
              <a:gd name="connsiteX3" fmla="*/ 497681 w 1107281"/>
              <a:gd name="connsiteY3" fmla="*/ 528638 h 1162050"/>
              <a:gd name="connsiteX4" fmla="*/ 376237 w 1107281"/>
              <a:gd name="connsiteY4" fmla="*/ 409575 h 1162050"/>
              <a:gd name="connsiteX5" fmla="*/ 185737 w 1107281"/>
              <a:gd name="connsiteY5" fmla="*/ 230981 h 1162050"/>
              <a:gd name="connsiteX6" fmla="*/ 19050 w 1107281"/>
              <a:gd name="connsiteY6" fmla="*/ 80963 h 1162050"/>
              <a:gd name="connsiteX7" fmla="*/ 2381 w 1107281"/>
              <a:gd name="connsiteY7" fmla="*/ 54769 h 1162050"/>
              <a:gd name="connsiteX8" fmla="*/ 0 w 1107281"/>
              <a:gd name="connsiteY8" fmla="*/ 28575 h 1162050"/>
              <a:gd name="connsiteX9" fmla="*/ 4762 w 1107281"/>
              <a:gd name="connsiteY9" fmla="*/ 7144 h 1162050"/>
              <a:gd name="connsiteX10" fmla="*/ 21431 w 1107281"/>
              <a:gd name="connsiteY10" fmla="*/ 0 h 1162050"/>
              <a:gd name="connsiteX11" fmla="*/ 76200 w 1107281"/>
              <a:gd name="connsiteY11" fmla="*/ 14288 h 1162050"/>
              <a:gd name="connsiteX12" fmla="*/ 264318 w 1107281"/>
              <a:gd name="connsiteY12" fmla="*/ 133350 h 1162050"/>
              <a:gd name="connsiteX13" fmla="*/ 466725 w 1107281"/>
              <a:gd name="connsiteY13" fmla="*/ 259556 h 1162050"/>
              <a:gd name="connsiteX14" fmla="*/ 711993 w 1107281"/>
              <a:gd name="connsiteY14" fmla="*/ 433388 h 1162050"/>
              <a:gd name="connsiteX15" fmla="*/ 792956 w 1107281"/>
              <a:gd name="connsiteY15" fmla="*/ 497681 h 1162050"/>
              <a:gd name="connsiteX16" fmla="*/ 833437 w 1107281"/>
              <a:gd name="connsiteY16" fmla="*/ 533400 h 1162050"/>
              <a:gd name="connsiteX17" fmla="*/ 912018 w 1107281"/>
              <a:gd name="connsiteY17" fmla="*/ 611981 h 1162050"/>
              <a:gd name="connsiteX18" fmla="*/ 992981 w 1107281"/>
              <a:gd name="connsiteY18" fmla="*/ 723900 h 1162050"/>
              <a:gd name="connsiteX19" fmla="*/ 1045368 w 1107281"/>
              <a:gd name="connsiteY19" fmla="*/ 823913 h 1162050"/>
              <a:gd name="connsiteX20" fmla="*/ 1088231 w 1107281"/>
              <a:gd name="connsiteY20" fmla="*/ 938213 h 1162050"/>
              <a:gd name="connsiteX21" fmla="*/ 1107281 w 1107281"/>
              <a:gd name="connsiteY21" fmla="*/ 1026319 h 1162050"/>
              <a:gd name="connsiteX22" fmla="*/ 1100137 w 1107281"/>
              <a:gd name="connsiteY22" fmla="*/ 1071563 h 1162050"/>
              <a:gd name="connsiteX23" fmla="*/ 1073943 w 1107281"/>
              <a:gd name="connsiteY23" fmla="*/ 1114425 h 1162050"/>
              <a:gd name="connsiteX24" fmla="*/ 1047750 w 1107281"/>
              <a:gd name="connsiteY24" fmla="*/ 1147763 h 1162050"/>
              <a:gd name="connsiteX25" fmla="*/ 1021556 w 1107281"/>
              <a:gd name="connsiteY25" fmla="*/ 1162050 h 1162050"/>
              <a:gd name="connsiteX26" fmla="*/ 983456 w 1107281"/>
              <a:gd name="connsiteY26" fmla="*/ 1162050 h 1162050"/>
              <a:gd name="connsiteX27" fmla="*/ 931068 w 1107281"/>
              <a:gd name="connsiteY27" fmla="*/ 1143000 h 1162050"/>
              <a:gd name="connsiteX28" fmla="*/ 881062 w 1107281"/>
              <a:gd name="connsiteY28" fmla="*/ 1107281 h 1162050"/>
              <a:gd name="connsiteX29" fmla="*/ 850106 w 1107281"/>
              <a:gd name="connsiteY29" fmla="*/ 1064419 h 1162050"/>
              <a:gd name="connsiteX30" fmla="*/ 800100 w 1107281"/>
              <a:gd name="connsiteY30" fmla="*/ 957263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7281" h="1162050">
                <a:moveTo>
                  <a:pt x="800100" y="957263"/>
                </a:moveTo>
                <a:lnTo>
                  <a:pt x="721518" y="842963"/>
                </a:lnTo>
                <a:lnTo>
                  <a:pt x="619125" y="700088"/>
                </a:lnTo>
                <a:lnTo>
                  <a:pt x="497681" y="528638"/>
                </a:lnTo>
                <a:lnTo>
                  <a:pt x="376237" y="409575"/>
                </a:lnTo>
                <a:lnTo>
                  <a:pt x="185737" y="230981"/>
                </a:lnTo>
                <a:lnTo>
                  <a:pt x="19050" y="80963"/>
                </a:lnTo>
                <a:lnTo>
                  <a:pt x="2381" y="54769"/>
                </a:lnTo>
                <a:lnTo>
                  <a:pt x="0" y="28575"/>
                </a:lnTo>
                <a:lnTo>
                  <a:pt x="4762" y="7144"/>
                </a:lnTo>
                <a:lnTo>
                  <a:pt x="21431" y="0"/>
                </a:lnTo>
                <a:lnTo>
                  <a:pt x="76200" y="14288"/>
                </a:lnTo>
                <a:lnTo>
                  <a:pt x="264318" y="133350"/>
                </a:lnTo>
                <a:lnTo>
                  <a:pt x="466725" y="259556"/>
                </a:lnTo>
                <a:lnTo>
                  <a:pt x="711993" y="433388"/>
                </a:lnTo>
                <a:lnTo>
                  <a:pt x="792956" y="497681"/>
                </a:lnTo>
                <a:lnTo>
                  <a:pt x="833437" y="533400"/>
                </a:lnTo>
                <a:lnTo>
                  <a:pt x="912018" y="611981"/>
                </a:lnTo>
                <a:lnTo>
                  <a:pt x="992981" y="723900"/>
                </a:lnTo>
                <a:lnTo>
                  <a:pt x="1045368" y="823913"/>
                </a:lnTo>
                <a:lnTo>
                  <a:pt x="1088231" y="938213"/>
                </a:lnTo>
                <a:lnTo>
                  <a:pt x="1107281" y="1026319"/>
                </a:lnTo>
                <a:lnTo>
                  <a:pt x="1100137" y="1071563"/>
                </a:lnTo>
                <a:lnTo>
                  <a:pt x="1073943" y="1114425"/>
                </a:lnTo>
                <a:lnTo>
                  <a:pt x="1047750" y="1147763"/>
                </a:lnTo>
                <a:lnTo>
                  <a:pt x="1021556" y="1162050"/>
                </a:lnTo>
                <a:lnTo>
                  <a:pt x="983456" y="1162050"/>
                </a:lnTo>
                <a:lnTo>
                  <a:pt x="931068" y="1143000"/>
                </a:lnTo>
                <a:lnTo>
                  <a:pt x="881062" y="1107281"/>
                </a:lnTo>
                <a:lnTo>
                  <a:pt x="850106" y="1064419"/>
                </a:lnTo>
                <a:lnTo>
                  <a:pt x="800100" y="957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15D4F41-BAE2-44D2-8492-E2E6E7BDE547}"/>
              </a:ext>
            </a:extLst>
          </p:cNvPr>
          <p:cNvSpPr/>
          <p:nvPr/>
        </p:nvSpPr>
        <p:spPr>
          <a:xfrm>
            <a:off x="4830763" y="3990975"/>
            <a:ext cx="2620962" cy="1716088"/>
          </a:xfrm>
          <a:custGeom>
            <a:avLst/>
            <a:gdLst>
              <a:gd name="connsiteX0" fmla="*/ 921199 w 2620827"/>
              <a:gd name="connsiteY0" fmla="*/ 333127 h 1716625"/>
              <a:gd name="connsiteX1" fmla="*/ 526885 w 2620827"/>
              <a:gd name="connsiteY1" fmla="*/ 373918 h 1716625"/>
              <a:gd name="connsiteX2" fmla="*/ 132571 w 2620827"/>
              <a:gd name="connsiteY2" fmla="*/ 424907 h 1716625"/>
              <a:gd name="connsiteX3" fmla="*/ 0 w 2620827"/>
              <a:gd name="connsiteY3" fmla="*/ 224351 h 1716625"/>
              <a:gd name="connsiteX4" fmla="*/ 139370 w 2620827"/>
              <a:gd name="connsiteY4" fmla="*/ 241347 h 1716625"/>
              <a:gd name="connsiteX5" fmla="*/ 445303 w 2620827"/>
              <a:gd name="connsiteY5" fmla="*/ 217553 h 1716625"/>
              <a:gd name="connsiteX6" fmla="*/ 900803 w 2620827"/>
              <a:gd name="connsiteY6" fmla="*/ 173362 h 1716625"/>
              <a:gd name="connsiteX7" fmla="*/ 1057169 w 2620827"/>
              <a:gd name="connsiteY7" fmla="*/ 156366 h 1716625"/>
              <a:gd name="connsiteX8" fmla="*/ 1461681 w 2620827"/>
              <a:gd name="connsiteY8" fmla="*/ 105377 h 1716625"/>
              <a:gd name="connsiteX9" fmla="*/ 1872991 w 2620827"/>
              <a:gd name="connsiteY9" fmla="*/ 54388 h 1716625"/>
              <a:gd name="connsiteX10" fmla="*/ 2131334 w 2620827"/>
              <a:gd name="connsiteY10" fmla="*/ 23795 h 1716625"/>
              <a:gd name="connsiteX11" fmla="*/ 2178924 w 2620827"/>
              <a:gd name="connsiteY11" fmla="*/ 13597 h 1716625"/>
              <a:gd name="connsiteX12" fmla="*/ 2219715 w 2620827"/>
              <a:gd name="connsiteY12" fmla="*/ 3399 h 1716625"/>
              <a:gd name="connsiteX13" fmla="*/ 2240110 w 2620827"/>
              <a:gd name="connsiteY13" fmla="*/ 0 h 1716625"/>
              <a:gd name="connsiteX14" fmla="*/ 2297898 w 2620827"/>
              <a:gd name="connsiteY14" fmla="*/ 10198 h 1716625"/>
              <a:gd name="connsiteX15" fmla="*/ 2467861 w 2620827"/>
              <a:gd name="connsiteY15" fmla="*/ 108776 h 1716625"/>
              <a:gd name="connsiteX16" fmla="*/ 2559640 w 2620827"/>
              <a:gd name="connsiteY16" fmla="*/ 183560 h 1716625"/>
              <a:gd name="connsiteX17" fmla="*/ 2603831 w 2620827"/>
              <a:gd name="connsiteY17" fmla="*/ 231150 h 1716625"/>
              <a:gd name="connsiteX18" fmla="*/ 2620827 w 2620827"/>
              <a:gd name="connsiteY18" fmla="*/ 275340 h 1716625"/>
              <a:gd name="connsiteX19" fmla="*/ 2617428 w 2620827"/>
              <a:gd name="connsiteY19" fmla="*/ 322930 h 1716625"/>
              <a:gd name="connsiteX20" fmla="*/ 2600432 w 2620827"/>
              <a:gd name="connsiteY20" fmla="*/ 367120 h 1716625"/>
              <a:gd name="connsiteX21" fmla="*/ 2573237 w 2620827"/>
              <a:gd name="connsiteY21" fmla="*/ 397713 h 1716625"/>
              <a:gd name="connsiteX22" fmla="*/ 2522249 w 2620827"/>
              <a:gd name="connsiteY22" fmla="*/ 642460 h 1716625"/>
              <a:gd name="connsiteX23" fmla="*/ 2416872 w 2620827"/>
              <a:gd name="connsiteY23" fmla="*/ 1084363 h 1716625"/>
              <a:gd name="connsiteX24" fmla="*/ 2331890 w 2620827"/>
              <a:gd name="connsiteY24" fmla="*/ 1363102 h 1716625"/>
              <a:gd name="connsiteX25" fmla="*/ 2270704 w 2620827"/>
              <a:gd name="connsiteY25" fmla="*/ 1601050 h 1716625"/>
              <a:gd name="connsiteX26" fmla="*/ 2240110 w 2620827"/>
              <a:gd name="connsiteY26" fmla="*/ 1669035 h 1716625"/>
              <a:gd name="connsiteX27" fmla="*/ 2206118 w 2620827"/>
              <a:gd name="connsiteY27" fmla="*/ 1706427 h 1716625"/>
              <a:gd name="connsiteX28" fmla="*/ 2165327 w 2620827"/>
              <a:gd name="connsiteY28" fmla="*/ 1716625 h 1716625"/>
              <a:gd name="connsiteX29" fmla="*/ 2117737 w 2620827"/>
              <a:gd name="connsiteY29" fmla="*/ 1713225 h 1716625"/>
              <a:gd name="connsiteX30" fmla="*/ 2070148 w 2620827"/>
              <a:gd name="connsiteY30" fmla="*/ 1686031 h 1716625"/>
              <a:gd name="connsiteX31" fmla="*/ 2005562 w 2620827"/>
              <a:gd name="connsiteY31" fmla="*/ 1658837 h 1716625"/>
              <a:gd name="connsiteX32" fmla="*/ 2059950 w 2620827"/>
              <a:gd name="connsiteY32" fmla="*/ 1424289 h 1716625"/>
              <a:gd name="connsiteX33" fmla="*/ 2117737 w 2620827"/>
              <a:gd name="connsiteY33" fmla="*/ 1189740 h 1716625"/>
              <a:gd name="connsiteX34" fmla="*/ 2161927 w 2620827"/>
              <a:gd name="connsiteY34" fmla="*/ 982385 h 1716625"/>
              <a:gd name="connsiteX35" fmla="*/ 2219715 w 2620827"/>
              <a:gd name="connsiteY35" fmla="*/ 605068 h 1716625"/>
              <a:gd name="connsiteX36" fmla="*/ 2243510 w 2620827"/>
              <a:gd name="connsiteY36" fmla="*/ 380717 h 1716625"/>
              <a:gd name="connsiteX37" fmla="*/ 2236711 w 2620827"/>
              <a:gd name="connsiteY37" fmla="*/ 305933 h 1716625"/>
              <a:gd name="connsiteX38" fmla="*/ 2216316 w 2620827"/>
              <a:gd name="connsiteY38" fmla="*/ 268541 h 1716625"/>
              <a:gd name="connsiteX39" fmla="*/ 2178924 w 2620827"/>
              <a:gd name="connsiteY39" fmla="*/ 237948 h 1716625"/>
              <a:gd name="connsiteX40" fmla="*/ 2107539 w 2620827"/>
              <a:gd name="connsiteY40" fmla="*/ 217553 h 1716625"/>
              <a:gd name="connsiteX41" fmla="*/ 1893386 w 2620827"/>
              <a:gd name="connsiteY41" fmla="*/ 231150 h 1716625"/>
              <a:gd name="connsiteX42" fmla="*/ 1631643 w 2620827"/>
              <a:gd name="connsiteY42" fmla="*/ 248146 h 1716625"/>
              <a:gd name="connsiteX43" fmla="*/ 1383498 w 2620827"/>
              <a:gd name="connsiteY43" fmla="*/ 285538 h 1716625"/>
              <a:gd name="connsiteX44" fmla="*/ 1128553 w 2620827"/>
              <a:gd name="connsiteY44" fmla="*/ 309332 h 1716625"/>
              <a:gd name="connsiteX45" fmla="*/ 921199 w 2620827"/>
              <a:gd name="connsiteY45" fmla="*/ 333127 h 171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20827" h="1716625">
                <a:moveTo>
                  <a:pt x="921199" y="333127"/>
                </a:moveTo>
                <a:lnTo>
                  <a:pt x="526885" y="373918"/>
                </a:lnTo>
                <a:lnTo>
                  <a:pt x="132571" y="424907"/>
                </a:lnTo>
                <a:lnTo>
                  <a:pt x="0" y="224351"/>
                </a:lnTo>
                <a:lnTo>
                  <a:pt x="139370" y="241347"/>
                </a:lnTo>
                <a:lnTo>
                  <a:pt x="445303" y="217553"/>
                </a:lnTo>
                <a:lnTo>
                  <a:pt x="900803" y="173362"/>
                </a:lnTo>
                <a:lnTo>
                  <a:pt x="1057169" y="156366"/>
                </a:lnTo>
                <a:lnTo>
                  <a:pt x="1461681" y="105377"/>
                </a:lnTo>
                <a:lnTo>
                  <a:pt x="1872991" y="54388"/>
                </a:lnTo>
                <a:lnTo>
                  <a:pt x="2131334" y="23795"/>
                </a:lnTo>
                <a:lnTo>
                  <a:pt x="2178924" y="13597"/>
                </a:lnTo>
                <a:lnTo>
                  <a:pt x="2219715" y="3399"/>
                </a:lnTo>
                <a:lnTo>
                  <a:pt x="2240110" y="0"/>
                </a:lnTo>
                <a:lnTo>
                  <a:pt x="2297898" y="10198"/>
                </a:lnTo>
                <a:lnTo>
                  <a:pt x="2467861" y="108776"/>
                </a:lnTo>
                <a:lnTo>
                  <a:pt x="2559640" y="183560"/>
                </a:lnTo>
                <a:lnTo>
                  <a:pt x="2603831" y="231150"/>
                </a:lnTo>
                <a:lnTo>
                  <a:pt x="2620827" y="275340"/>
                </a:lnTo>
                <a:lnTo>
                  <a:pt x="2617428" y="322930"/>
                </a:lnTo>
                <a:lnTo>
                  <a:pt x="2600432" y="367120"/>
                </a:lnTo>
                <a:lnTo>
                  <a:pt x="2573237" y="397713"/>
                </a:lnTo>
                <a:lnTo>
                  <a:pt x="2522249" y="642460"/>
                </a:lnTo>
                <a:lnTo>
                  <a:pt x="2416872" y="1084363"/>
                </a:lnTo>
                <a:lnTo>
                  <a:pt x="2331890" y="1363102"/>
                </a:lnTo>
                <a:lnTo>
                  <a:pt x="2270704" y="1601050"/>
                </a:lnTo>
                <a:lnTo>
                  <a:pt x="2240110" y="1669035"/>
                </a:lnTo>
                <a:lnTo>
                  <a:pt x="2206118" y="1706427"/>
                </a:lnTo>
                <a:lnTo>
                  <a:pt x="2165327" y="1716625"/>
                </a:lnTo>
                <a:lnTo>
                  <a:pt x="2117737" y="1713225"/>
                </a:lnTo>
                <a:lnTo>
                  <a:pt x="2070148" y="1686031"/>
                </a:lnTo>
                <a:lnTo>
                  <a:pt x="2005562" y="1658837"/>
                </a:lnTo>
                <a:lnTo>
                  <a:pt x="2059950" y="1424289"/>
                </a:lnTo>
                <a:lnTo>
                  <a:pt x="2117737" y="1189740"/>
                </a:lnTo>
                <a:lnTo>
                  <a:pt x="2161927" y="982385"/>
                </a:lnTo>
                <a:lnTo>
                  <a:pt x="2219715" y="605068"/>
                </a:lnTo>
                <a:lnTo>
                  <a:pt x="2243510" y="380717"/>
                </a:lnTo>
                <a:lnTo>
                  <a:pt x="2236711" y="305933"/>
                </a:lnTo>
                <a:lnTo>
                  <a:pt x="2216316" y="268541"/>
                </a:lnTo>
                <a:lnTo>
                  <a:pt x="2178924" y="237948"/>
                </a:lnTo>
                <a:lnTo>
                  <a:pt x="2107539" y="217553"/>
                </a:lnTo>
                <a:lnTo>
                  <a:pt x="1893386" y="231150"/>
                </a:lnTo>
                <a:lnTo>
                  <a:pt x="1631643" y="248146"/>
                </a:lnTo>
                <a:lnTo>
                  <a:pt x="1383498" y="285538"/>
                </a:lnTo>
                <a:lnTo>
                  <a:pt x="1128553" y="309332"/>
                </a:lnTo>
                <a:lnTo>
                  <a:pt x="921199" y="33312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0DA6C4B-4987-46C0-803C-F46352E437A7}"/>
              </a:ext>
            </a:extLst>
          </p:cNvPr>
          <p:cNvSpPr/>
          <p:nvPr/>
        </p:nvSpPr>
        <p:spPr>
          <a:xfrm>
            <a:off x="5008563" y="5370514"/>
            <a:ext cx="1930400" cy="320675"/>
          </a:xfrm>
          <a:custGeom>
            <a:avLst/>
            <a:gdLst>
              <a:gd name="connsiteX0" fmla="*/ 731044 w 1931194"/>
              <a:gd name="connsiteY0" fmla="*/ 238125 h 321469"/>
              <a:gd name="connsiteX1" fmla="*/ 419100 w 1931194"/>
              <a:gd name="connsiteY1" fmla="*/ 278606 h 321469"/>
              <a:gd name="connsiteX2" fmla="*/ 138112 w 1931194"/>
              <a:gd name="connsiteY2" fmla="*/ 321469 h 321469"/>
              <a:gd name="connsiteX3" fmla="*/ 0 w 1931194"/>
              <a:gd name="connsiteY3" fmla="*/ 95250 h 321469"/>
              <a:gd name="connsiteX4" fmla="*/ 169069 w 1931194"/>
              <a:gd name="connsiteY4" fmla="*/ 109537 h 321469"/>
              <a:gd name="connsiteX5" fmla="*/ 447675 w 1931194"/>
              <a:gd name="connsiteY5" fmla="*/ 90487 h 321469"/>
              <a:gd name="connsiteX6" fmla="*/ 823912 w 1931194"/>
              <a:gd name="connsiteY6" fmla="*/ 64294 h 321469"/>
              <a:gd name="connsiteX7" fmla="*/ 1233487 w 1931194"/>
              <a:gd name="connsiteY7" fmla="*/ 30956 h 321469"/>
              <a:gd name="connsiteX8" fmla="*/ 1481137 w 1931194"/>
              <a:gd name="connsiteY8" fmla="*/ 9525 h 321469"/>
              <a:gd name="connsiteX9" fmla="*/ 1576387 w 1931194"/>
              <a:gd name="connsiteY9" fmla="*/ 0 h 321469"/>
              <a:gd name="connsiteX10" fmla="*/ 1616869 w 1931194"/>
              <a:gd name="connsiteY10" fmla="*/ 0 h 321469"/>
              <a:gd name="connsiteX11" fmla="*/ 1697831 w 1931194"/>
              <a:gd name="connsiteY11" fmla="*/ 7144 h 321469"/>
              <a:gd name="connsiteX12" fmla="*/ 1900237 w 1931194"/>
              <a:gd name="connsiteY12" fmla="*/ 45244 h 321469"/>
              <a:gd name="connsiteX13" fmla="*/ 1931194 w 1931194"/>
              <a:gd name="connsiteY13" fmla="*/ 319087 h 321469"/>
              <a:gd name="connsiteX14" fmla="*/ 1771650 w 1931194"/>
              <a:gd name="connsiteY14" fmla="*/ 261937 h 321469"/>
              <a:gd name="connsiteX15" fmla="*/ 1666875 w 1931194"/>
              <a:gd name="connsiteY15" fmla="*/ 228600 h 321469"/>
              <a:gd name="connsiteX16" fmla="*/ 1588294 w 1931194"/>
              <a:gd name="connsiteY16" fmla="*/ 211931 h 321469"/>
              <a:gd name="connsiteX17" fmla="*/ 1407319 w 1931194"/>
              <a:gd name="connsiteY17" fmla="*/ 207169 h 321469"/>
              <a:gd name="connsiteX18" fmla="*/ 1047750 w 1931194"/>
              <a:gd name="connsiteY18" fmla="*/ 216694 h 321469"/>
              <a:gd name="connsiteX19" fmla="*/ 731044 w 1931194"/>
              <a:gd name="connsiteY19" fmla="*/ 238125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31194" h="321469">
                <a:moveTo>
                  <a:pt x="731044" y="238125"/>
                </a:moveTo>
                <a:lnTo>
                  <a:pt x="419100" y="278606"/>
                </a:lnTo>
                <a:lnTo>
                  <a:pt x="138112" y="321469"/>
                </a:lnTo>
                <a:lnTo>
                  <a:pt x="0" y="95250"/>
                </a:lnTo>
                <a:lnTo>
                  <a:pt x="169069" y="109537"/>
                </a:lnTo>
                <a:lnTo>
                  <a:pt x="447675" y="90487"/>
                </a:lnTo>
                <a:lnTo>
                  <a:pt x="823912" y="64294"/>
                </a:lnTo>
                <a:lnTo>
                  <a:pt x="1233487" y="30956"/>
                </a:lnTo>
                <a:lnTo>
                  <a:pt x="1481137" y="9525"/>
                </a:lnTo>
                <a:lnTo>
                  <a:pt x="1576387" y="0"/>
                </a:lnTo>
                <a:lnTo>
                  <a:pt x="1616869" y="0"/>
                </a:lnTo>
                <a:lnTo>
                  <a:pt x="1697831" y="7144"/>
                </a:lnTo>
                <a:lnTo>
                  <a:pt x="1900237" y="45244"/>
                </a:lnTo>
                <a:lnTo>
                  <a:pt x="1931194" y="319087"/>
                </a:lnTo>
                <a:lnTo>
                  <a:pt x="1771650" y="261937"/>
                </a:lnTo>
                <a:lnTo>
                  <a:pt x="1666875" y="228600"/>
                </a:lnTo>
                <a:lnTo>
                  <a:pt x="1588294" y="211931"/>
                </a:lnTo>
                <a:lnTo>
                  <a:pt x="1407319" y="207169"/>
                </a:lnTo>
                <a:lnTo>
                  <a:pt x="1047750" y="216694"/>
                </a:lnTo>
                <a:lnTo>
                  <a:pt x="731044" y="238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734955-3C8B-47D7-81C3-CA450EBA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998" y="1533526"/>
            <a:ext cx="3615241" cy="43163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7234AF-1ED9-441E-B310-1A640EF5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94" y="1527429"/>
            <a:ext cx="3621338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4DA847B-431C-4F23-879E-DC6049EFB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379" y="1270829"/>
            <a:ext cx="3615241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10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4E0906E-9EA3-478B-8ADB-CD4546A62F02}"/>
              </a:ext>
            </a:extLst>
          </p:cNvPr>
          <p:cNvSpPr/>
          <p:nvPr/>
        </p:nvSpPr>
        <p:spPr>
          <a:xfrm>
            <a:off x="4719639" y="1462089"/>
            <a:ext cx="542925" cy="814387"/>
          </a:xfrm>
          <a:custGeom>
            <a:avLst/>
            <a:gdLst>
              <a:gd name="connsiteX0" fmla="*/ 230981 w 542925"/>
              <a:gd name="connsiteY0" fmla="*/ 454818 h 814387"/>
              <a:gd name="connsiteX1" fmla="*/ 230981 w 542925"/>
              <a:gd name="connsiteY1" fmla="*/ 321468 h 814387"/>
              <a:gd name="connsiteX2" fmla="*/ 223837 w 542925"/>
              <a:gd name="connsiteY2" fmla="*/ 276225 h 814387"/>
              <a:gd name="connsiteX3" fmla="*/ 202406 w 542925"/>
              <a:gd name="connsiteY3" fmla="*/ 230981 h 814387"/>
              <a:gd name="connsiteX4" fmla="*/ 171450 w 542925"/>
              <a:gd name="connsiteY4" fmla="*/ 190500 h 814387"/>
              <a:gd name="connsiteX5" fmla="*/ 97631 w 542925"/>
              <a:gd name="connsiteY5" fmla="*/ 121443 h 814387"/>
              <a:gd name="connsiteX6" fmla="*/ 33337 w 542925"/>
              <a:gd name="connsiteY6" fmla="*/ 71437 h 814387"/>
              <a:gd name="connsiteX7" fmla="*/ 9525 w 542925"/>
              <a:gd name="connsiteY7" fmla="*/ 50006 h 814387"/>
              <a:gd name="connsiteX8" fmla="*/ 0 w 542925"/>
              <a:gd name="connsiteY8" fmla="*/ 28575 h 814387"/>
              <a:gd name="connsiteX9" fmla="*/ 2381 w 542925"/>
              <a:gd name="connsiteY9" fmla="*/ 11906 h 814387"/>
              <a:gd name="connsiteX10" fmla="*/ 14287 w 542925"/>
              <a:gd name="connsiteY10" fmla="*/ 0 h 814387"/>
              <a:gd name="connsiteX11" fmla="*/ 64293 w 542925"/>
              <a:gd name="connsiteY11" fmla="*/ 0 h 814387"/>
              <a:gd name="connsiteX12" fmla="*/ 214312 w 542925"/>
              <a:gd name="connsiteY12" fmla="*/ 11906 h 814387"/>
              <a:gd name="connsiteX13" fmla="*/ 328612 w 542925"/>
              <a:gd name="connsiteY13" fmla="*/ 30956 h 814387"/>
              <a:gd name="connsiteX14" fmla="*/ 431006 w 542925"/>
              <a:gd name="connsiteY14" fmla="*/ 66675 h 814387"/>
              <a:gd name="connsiteX15" fmla="*/ 488156 w 542925"/>
              <a:gd name="connsiteY15" fmla="*/ 97631 h 814387"/>
              <a:gd name="connsiteX16" fmla="*/ 526256 w 542925"/>
              <a:gd name="connsiteY16" fmla="*/ 128587 h 814387"/>
              <a:gd name="connsiteX17" fmla="*/ 538162 w 542925"/>
              <a:gd name="connsiteY17" fmla="*/ 150018 h 814387"/>
              <a:gd name="connsiteX18" fmla="*/ 542925 w 542925"/>
              <a:gd name="connsiteY18" fmla="*/ 202406 h 814387"/>
              <a:gd name="connsiteX19" fmla="*/ 540543 w 542925"/>
              <a:gd name="connsiteY19" fmla="*/ 230981 h 814387"/>
              <a:gd name="connsiteX20" fmla="*/ 523875 w 542925"/>
              <a:gd name="connsiteY20" fmla="*/ 257175 h 814387"/>
              <a:gd name="connsiteX21" fmla="*/ 504825 w 542925"/>
              <a:gd name="connsiteY21" fmla="*/ 297656 h 814387"/>
              <a:gd name="connsiteX22" fmla="*/ 488156 w 542925"/>
              <a:gd name="connsiteY22" fmla="*/ 361950 h 814387"/>
              <a:gd name="connsiteX23" fmla="*/ 481012 w 542925"/>
              <a:gd name="connsiteY23" fmla="*/ 452437 h 814387"/>
              <a:gd name="connsiteX24" fmla="*/ 478631 w 542925"/>
              <a:gd name="connsiteY24" fmla="*/ 709612 h 814387"/>
              <a:gd name="connsiteX25" fmla="*/ 347662 w 542925"/>
              <a:gd name="connsiteY25" fmla="*/ 814387 h 814387"/>
              <a:gd name="connsiteX26" fmla="*/ 233362 w 542925"/>
              <a:gd name="connsiteY26" fmla="*/ 759618 h 814387"/>
              <a:gd name="connsiteX27" fmla="*/ 230981 w 542925"/>
              <a:gd name="connsiteY27" fmla="*/ 454818 h 8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2925" h="814387">
                <a:moveTo>
                  <a:pt x="230981" y="454818"/>
                </a:moveTo>
                <a:lnTo>
                  <a:pt x="230981" y="321468"/>
                </a:lnTo>
                <a:lnTo>
                  <a:pt x="223837" y="276225"/>
                </a:lnTo>
                <a:lnTo>
                  <a:pt x="202406" y="230981"/>
                </a:lnTo>
                <a:lnTo>
                  <a:pt x="171450" y="190500"/>
                </a:lnTo>
                <a:lnTo>
                  <a:pt x="97631" y="121443"/>
                </a:lnTo>
                <a:lnTo>
                  <a:pt x="33337" y="71437"/>
                </a:lnTo>
                <a:lnTo>
                  <a:pt x="9525" y="50006"/>
                </a:lnTo>
                <a:lnTo>
                  <a:pt x="0" y="28575"/>
                </a:lnTo>
                <a:lnTo>
                  <a:pt x="2381" y="11906"/>
                </a:lnTo>
                <a:lnTo>
                  <a:pt x="14287" y="0"/>
                </a:lnTo>
                <a:lnTo>
                  <a:pt x="64293" y="0"/>
                </a:lnTo>
                <a:lnTo>
                  <a:pt x="214312" y="11906"/>
                </a:lnTo>
                <a:lnTo>
                  <a:pt x="328612" y="30956"/>
                </a:lnTo>
                <a:lnTo>
                  <a:pt x="431006" y="66675"/>
                </a:lnTo>
                <a:lnTo>
                  <a:pt x="488156" y="97631"/>
                </a:lnTo>
                <a:lnTo>
                  <a:pt x="526256" y="128587"/>
                </a:lnTo>
                <a:lnTo>
                  <a:pt x="538162" y="150018"/>
                </a:lnTo>
                <a:lnTo>
                  <a:pt x="542925" y="202406"/>
                </a:lnTo>
                <a:lnTo>
                  <a:pt x="540543" y="230981"/>
                </a:lnTo>
                <a:lnTo>
                  <a:pt x="523875" y="257175"/>
                </a:lnTo>
                <a:lnTo>
                  <a:pt x="504825" y="297656"/>
                </a:lnTo>
                <a:lnTo>
                  <a:pt x="488156" y="361950"/>
                </a:lnTo>
                <a:lnTo>
                  <a:pt x="481012" y="452437"/>
                </a:lnTo>
                <a:cubicBezTo>
                  <a:pt x="480218" y="538162"/>
                  <a:pt x="479425" y="623887"/>
                  <a:pt x="478631" y="709612"/>
                </a:cubicBezTo>
                <a:lnTo>
                  <a:pt x="347662" y="814387"/>
                </a:lnTo>
                <a:lnTo>
                  <a:pt x="233362" y="759618"/>
                </a:lnTo>
                <a:cubicBezTo>
                  <a:pt x="232568" y="660399"/>
                  <a:pt x="231775" y="561181"/>
                  <a:pt x="230981" y="4548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7F8E1416-A251-4540-A893-A8679DBFC57B}"/>
              </a:ext>
            </a:extLst>
          </p:cNvPr>
          <p:cNvSpPr/>
          <p:nvPr/>
        </p:nvSpPr>
        <p:spPr>
          <a:xfrm>
            <a:off x="6307139" y="1573214"/>
            <a:ext cx="1474787" cy="1246187"/>
          </a:xfrm>
          <a:custGeom>
            <a:avLst/>
            <a:gdLst>
              <a:gd name="connsiteX0" fmla="*/ 819150 w 1473994"/>
              <a:gd name="connsiteY0" fmla="*/ 457200 h 1245394"/>
              <a:gd name="connsiteX1" fmla="*/ 914400 w 1473994"/>
              <a:gd name="connsiteY1" fmla="*/ 347663 h 1245394"/>
              <a:gd name="connsiteX2" fmla="*/ 966788 w 1473994"/>
              <a:gd name="connsiteY2" fmla="*/ 276225 h 1245394"/>
              <a:gd name="connsiteX3" fmla="*/ 997744 w 1473994"/>
              <a:gd name="connsiteY3" fmla="*/ 228600 h 1245394"/>
              <a:gd name="connsiteX4" fmla="*/ 1007269 w 1473994"/>
              <a:gd name="connsiteY4" fmla="*/ 204788 h 1245394"/>
              <a:gd name="connsiteX5" fmla="*/ 1009650 w 1473994"/>
              <a:gd name="connsiteY5" fmla="*/ 188119 h 1245394"/>
              <a:gd name="connsiteX6" fmla="*/ 1007269 w 1473994"/>
              <a:gd name="connsiteY6" fmla="*/ 164307 h 1245394"/>
              <a:gd name="connsiteX7" fmla="*/ 985838 w 1473994"/>
              <a:gd name="connsiteY7" fmla="*/ 123825 h 1245394"/>
              <a:gd name="connsiteX8" fmla="*/ 940594 w 1473994"/>
              <a:gd name="connsiteY8" fmla="*/ 69057 h 1245394"/>
              <a:gd name="connsiteX9" fmla="*/ 914400 w 1473994"/>
              <a:gd name="connsiteY9" fmla="*/ 35719 h 1245394"/>
              <a:gd name="connsiteX10" fmla="*/ 907257 w 1473994"/>
              <a:gd name="connsiteY10" fmla="*/ 11907 h 1245394"/>
              <a:gd name="connsiteX11" fmla="*/ 914400 w 1473994"/>
              <a:gd name="connsiteY11" fmla="*/ 2382 h 1245394"/>
              <a:gd name="connsiteX12" fmla="*/ 935832 w 1473994"/>
              <a:gd name="connsiteY12" fmla="*/ 0 h 1245394"/>
              <a:gd name="connsiteX13" fmla="*/ 1021557 w 1473994"/>
              <a:gd name="connsiteY13" fmla="*/ 14288 h 1245394"/>
              <a:gd name="connsiteX14" fmla="*/ 1135857 w 1473994"/>
              <a:gd name="connsiteY14" fmla="*/ 47625 h 1245394"/>
              <a:gd name="connsiteX15" fmla="*/ 1243013 w 1473994"/>
              <a:gd name="connsiteY15" fmla="*/ 102394 h 1245394"/>
              <a:gd name="connsiteX16" fmla="*/ 1338263 w 1473994"/>
              <a:gd name="connsiteY16" fmla="*/ 169069 h 1245394"/>
              <a:gd name="connsiteX17" fmla="*/ 1416844 w 1473994"/>
              <a:gd name="connsiteY17" fmla="*/ 233363 h 1245394"/>
              <a:gd name="connsiteX18" fmla="*/ 1462088 w 1473994"/>
              <a:gd name="connsiteY18" fmla="*/ 278607 h 1245394"/>
              <a:gd name="connsiteX19" fmla="*/ 1473994 w 1473994"/>
              <a:gd name="connsiteY19" fmla="*/ 300038 h 1245394"/>
              <a:gd name="connsiteX20" fmla="*/ 1473994 w 1473994"/>
              <a:gd name="connsiteY20" fmla="*/ 321469 h 1245394"/>
              <a:gd name="connsiteX21" fmla="*/ 1466850 w 1473994"/>
              <a:gd name="connsiteY21" fmla="*/ 333375 h 1245394"/>
              <a:gd name="connsiteX22" fmla="*/ 1416844 w 1473994"/>
              <a:gd name="connsiteY22" fmla="*/ 357188 h 1245394"/>
              <a:gd name="connsiteX23" fmla="*/ 1371600 w 1473994"/>
              <a:gd name="connsiteY23" fmla="*/ 361950 h 1245394"/>
              <a:gd name="connsiteX24" fmla="*/ 1328738 w 1473994"/>
              <a:gd name="connsiteY24" fmla="*/ 364332 h 1245394"/>
              <a:gd name="connsiteX25" fmla="*/ 1290638 w 1473994"/>
              <a:gd name="connsiteY25" fmla="*/ 378619 h 1245394"/>
              <a:gd name="connsiteX26" fmla="*/ 1102519 w 1473994"/>
              <a:gd name="connsiteY26" fmla="*/ 528638 h 1245394"/>
              <a:gd name="connsiteX27" fmla="*/ 623888 w 1473994"/>
              <a:gd name="connsiteY27" fmla="*/ 885825 h 1245394"/>
              <a:gd name="connsiteX28" fmla="*/ 371475 w 1473994"/>
              <a:gd name="connsiteY28" fmla="*/ 1064419 h 1245394"/>
              <a:gd name="connsiteX29" fmla="*/ 166688 w 1473994"/>
              <a:gd name="connsiteY29" fmla="*/ 1195388 h 1245394"/>
              <a:gd name="connsiteX30" fmla="*/ 0 w 1473994"/>
              <a:gd name="connsiteY30" fmla="*/ 1245394 h 1245394"/>
              <a:gd name="connsiteX31" fmla="*/ 102394 w 1473994"/>
              <a:gd name="connsiteY31" fmla="*/ 1131094 h 1245394"/>
              <a:gd name="connsiteX32" fmla="*/ 235744 w 1473994"/>
              <a:gd name="connsiteY32" fmla="*/ 1033463 h 1245394"/>
              <a:gd name="connsiteX33" fmla="*/ 395288 w 1473994"/>
              <a:gd name="connsiteY33" fmla="*/ 885825 h 1245394"/>
              <a:gd name="connsiteX34" fmla="*/ 588169 w 1473994"/>
              <a:gd name="connsiteY34" fmla="*/ 697707 h 1245394"/>
              <a:gd name="connsiteX35" fmla="*/ 819150 w 1473994"/>
              <a:gd name="connsiteY35" fmla="*/ 457200 h 124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3994" h="1245394">
                <a:moveTo>
                  <a:pt x="819150" y="457200"/>
                </a:moveTo>
                <a:lnTo>
                  <a:pt x="914400" y="347663"/>
                </a:lnTo>
                <a:lnTo>
                  <a:pt x="966788" y="276225"/>
                </a:lnTo>
                <a:lnTo>
                  <a:pt x="997744" y="228600"/>
                </a:lnTo>
                <a:lnTo>
                  <a:pt x="1007269" y="204788"/>
                </a:lnTo>
                <a:lnTo>
                  <a:pt x="1009650" y="188119"/>
                </a:lnTo>
                <a:lnTo>
                  <a:pt x="1007269" y="164307"/>
                </a:lnTo>
                <a:lnTo>
                  <a:pt x="985838" y="123825"/>
                </a:lnTo>
                <a:lnTo>
                  <a:pt x="940594" y="69057"/>
                </a:lnTo>
                <a:lnTo>
                  <a:pt x="914400" y="35719"/>
                </a:lnTo>
                <a:lnTo>
                  <a:pt x="907257" y="11907"/>
                </a:lnTo>
                <a:lnTo>
                  <a:pt x="914400" y="2382"/>
                </a:lnTo>
                <a:lnTo>
                  <a:pt x="935832" y="0"/>
                </a:lnTo>
                <a:lnTo>
                  <a:pt x="1021557" y="14288"/>
                </a:lnTo>
                <a:lnTo>
                  <a:pt x="1135857" y="47625"/>
                </a:lnTo>
                <a:lnTo>
                  <a:pt x="1243013" y="102394"/>
                </a:lnTo>
                <a:lnTo>
                  <a:pt x="1338263" y="169069"/>
                </a:lnTo>
                <a:lnTo>
                  <a:pt x="1416844" y="233363"/>
                </a:lnTo>
                <a:lnTo>
                  <a:pt x="1462088" y="278607"/>
                </a:lnTo>
                <a:lnTo>
                  <a:pt x="1473994" y="300038"/>
                </a:lnTo>
                <a:lnTo>
                  <a:pt x="1473994" y="321469"/>
                </a:lnTo>
                <a:lnTo>
                  <a:pt x="1466850" y="333375"/>
                </a:lnTo>
                <a:lnTo>
                  <a:pt x="1416844" y="357188"/>
                </a:lnTo>
                <a:lnTo>
                  <a:pt x="1371600" y="361950"/>
                </a:lnTo>
                <a:lnTo>
                  <a:pt x="1328738" y="364332"/>
                </a:lnTo>
                <a:lnTo>
                  <a:pt x="1290638" y="378619"/>
                </a:lnTo>
                <a:lnTo>
                  <a:pt x="1102519" y="528638"/>
                </a:lnTo>
                <a:lnTo>
                  <a:pt x="623888" y="885825"/>
                </a:lnTo>
                <a:lnTo>
                  <a:pt x="371475" y="1064419"/>
                </a:lnTo>
                <a:lnTo>
                  <a:pt x="166688" y="1195388"/>
                </a:lnTo>
                <a:lnTo>
                  <a:pt x="0" y="1245394"/>
                </a:lnTo>
                <a:lnTo>
                  <a:pt x="102394" y="1131094"/>
                </a:lnTo>
                <a:lnTo>
                  <a:pt x="235744" y="1033463"/>
                </a:lnTo>
                <a:lnTo>
                  <a:pt x="395288" y="885825"/>
                </a:lnTo>
                <a:lnTo>
                  <a:pt x="588169" y="697707"/>
                </a:lnTo>
                <a:lnTo>
                  <a:pt x="819150" y="457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D8B8E72-B626-4D8A-BA03-4E776F764580}"/>
              </a:ext>
            </a:extLst>
          </p:cNvPr>
          <p:cNvSpPr/>
          <p:nvPr/>
        </p:nvSpPr>
        <p:spPr>
          <a:xfrm>
            <a:off x="4097339" y="2047876"/>
            <a:ext cx="1920875" cy="373063"/>
          </a:xfrm>
          <a:custGeom>
            <a:avLst/>
            <a:gdLst>
              <a:gd name="connsiteX0" fmla="*/ 659607 w 1919288"/>
              <a:gd name="connsiteY0" fmla="*/ 176213 h 373856"/>
              <a:gd name="connsiteX1" fmla="*/ 485775 w 1919288"/>
              <a:gd name="connsiteY1" fmla="*/ 195263 h 373856"/>
              <a:gd name="connsiteX2" fmla="*/ 404813 w 1919288"/>
              <a:gd name="connsiteY2" fmla="*/ 200025 h 373856"/>
              <a:gd name="connsiteX3" fmla="*/ 311944 w 1919288"/>
              <a:gd name="connsiteY3" fmla="*/ 200025 h 373856"/>
              <a:gd name="connsiteX4" fmla="*/ 192882 w 1919288"/>
              <a:gd name="connsiteY4" fmla="*/ 180975 h 373856"/>
              <a:gd name="connsiteX5" fmla="*/ 90488 w 1919288"/>
              <a:gd name="connsiteY5" fmla="*/ 147638 h 373856"/>
              <a:gd name="connsiteX6" fmla="*/ 28575 w 1919288"/>
              <a:gd name="connsiteY6" fmla="*/ 128588 h 373856"/>
              <a:gd name="connsiteX7" fmla="*/ 7144 w 1919288"/>
              <a:gd name="connsiteY7" fmla="*/ 133350 h 373856"/>
              <a:gd name="connsiteX8" fmla="*/ 0 w 1919288"/>
              <a:gd name="connsiteY8" fmla="*/ 152400 h 373856"/>
              <a:gd name="connsiteX9" fmla="*/ 7144 w 1919288"/>
              <a:gd name="connsiteY9" fmla="*/ 173831 h 373856"/>
              <a:gd name="connsiteX10" fmla="*/ 21432 w 1919288"/>
              <a:gd name="connsiteY10" fmla="*/ 190500 h 373856"/>
              <a:gd name="connsiteX11" fmla="*/ 150019 w 1919288"/>
              <a:gd name="connsiteY11" fmla="*/ 292894 h 373856"/>
              <a:gd name="connsiteX12" fmla="*/ 240507 w 1919288"/>
              <a:gd name="connsiteY12" fmla="*/ 373856 h 373856"/>
              <a:gd name="connsiteX13" fmla="*/ 511969 w 1919288"/>
              <a:gd name="connsiteY13" fmla="*/ 352425 h 373856"/>
              <a:gd name="connsiteX14" fmla="*/ 781050 w 1919288"/>
              <a:gd name="connsiteY14" fmla="*/ 319088 h 373856"/>
              <a:gd name="connsiteX15" fmla="*/ 1145382 w 1919288"/>
              <a:gd name="connsiteY15" fmla="*/ 273844 h 373856"/>
              <a:gd name="connsiteX16" fmla="*/ 1262063 w 1919288"/>
              <a:gd name="connsiteY16" fmla="*/ 259556 h 373856"/>
              <a:gd name="connsiteX17" fmla="*/ 1371600 w 1919288"/>
              <a:gd name="connsiteY17" fmla="*/ 242888 h 373856"/>
              <a:gd name="connsiteX18" fmla="*/ 1647825 w 1919288"/>
              <a:gd name="connsiteY18" fmla="*/ 230981 h 373856"/>
              <a:gd name="connsiteX19" fmla="*/ 1790700 w 1919288"/>
              <a:gd name="connsiteY19" fmla="*/ 226219 h 373856"/>
              <a:gd name="connsiteX20" fmla="*/ 1826419 w 1919288"/>
              <a:gd name="connsiteY20" fmla="*/ 223838 h 373856"/>
              <a:gd name="connsiteX21" fmla="*/ 1852613 w 1919288"/>
              <a:gd name="connsiteY21" fmla="*/ 216694 h 373856"/>
              <a:gd name="connsiteX22" fmla="*/ 1897857 w 1919288"/>
              <a:gd name="connsiteY22" fmla="*/ 188119 h 373856"/>
              <a:gd name="connsiteX23" fmla="*/ 1919288 w 1919288"/>
              <a:gd name="connsiteY23" fmla="*/ 161925 h 373856"/>
              <a:gd name="connsiteX24" fmla="*/ 1912144 w 1919288"/>
              <a:gd name="connsiteY24" fmla="*/ 142875 h 373856"/>
              <a:gd name="connsiteX25" fmla="*/ 1878807 w 1919288"/>
              <a:gd name="connsiteY25" fmla="*/ 100013 h 373856"/>
              <a:gd name="connsiteX26" fmla="*/ 1819275 w 1919288"/>
              <a:gd name="connsiteY26" fmla="*/ 47625 h 373856"/>
              <a:gd name="connsiteX27" fmla="*/ 1771650 w 1919288"/>
              <a:gd name="connsiteY27" fmla="*/ 23813 h 373856"/>
              <a:gd name="connsiteX28" fmla="*/ 1719263 w 1919288"/>
              <a:gd name="connsiteY28" fmla="*/ 7144 h 373856"/>
              <a:gd name="connsiteX29" fmla="*/ 1659732 w 1919288"/>
              <a:gd name="connsiteY29" fmla="*/ 0 h 373856"/>
              <a:gd name="connsiteX30" fmla="*/ 1602582 w 1919288"/>
              <a:gd name="connsiteY30" fmla="*/ 2381 h 373856"/>
              <a:gd name="connsiteX31" fmla="*/ 1538288 w 1919288"/>
              <a:gd name="connsiteY31" fmla="*/ 9525 h 373856"/>
              <a:gd name="connsiteX32" fmla="*/ 1483519 w 1919288"/>
              <a:gd name="connsiteY32" fmla="*/ 23813 h 373856"/>
              <a:gd name="connsiteX33" fmla="*/ 1376363 w 1919288"/>
              <a:gd name="connsiteY33" fmla="*/ 61913 h 373856"/>
              <a:gd name="connsiteX34" fmla="*/ 1257300 w 1919288"/>
              <a:gd name="connsiteY34" fmla="*/ 90488 h 373856"/>
              <a:gd name="connsiteX35" fmla="*/ 1133475 w 1919288"/>
              <a:gd name="connsiteY35" fmla="*/ 111919 h 373856"/>
              <a:gd name="connsiteX36" fmla="*/ 1071563 w 1919288"/>
              <a:gd name="connsiteY36" fmla="*/ 109538 h 373856"/>
              <a:gd name="connsiteX37" fmla="*/ 850107 w 1919288"/>
              <a:gd name="connsiteY37" fmla="*/ 154781 h 373856"/>
              <a:gd name="connsiteX38" fmla="*/ 659607 w 1919288"/>
              <a:gd name="connsiteY38" fmla="*/ 176213 h 3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19288" h="373856">
                <a:moveTo>
                  <a:pt x="659607" y="176213"/>
                </a:moveTo>
                <a:lnTo>
                  <a:pt x="485775" y="195263"/>
                </a:lnTo>
                <a:lnTo>
                  <a:pt x="404813" y="200025"/>
                </a:lnTo>
                <a:lnTo>
                  <a:pt x="311944" y="200025"/>
                </a:lnTo>
                <a:lnTo>
                  <a:pt x="192882" y="180975"/>
                </a:lnTo>
                <a:lnTo>
                  <a:pt x="90488" y="147638"/>
                </a:lnTo>
                <a:lnTo>
                  <a:pt x="28575" y="128588"/>
                </a:lnTo>
                <a:lnTo>
                  <a:pt x="7144" y="133350"/>
                </a:lnTo>
                <a:lnTo>
                  <a:pt x="0" y="152400"/>
                </a:lnTo>
                <a:lnTo>
                  <a:pt x="7144" y="173831"/>
                </a:lnTo>
                <a:lnTo>
                  <a:pt x="21432" y="190500"/>
                </a:lnTo>
                <a:lnTo>
                  <a:pt x="150019" y="292894"/>
                </a:lnTo>
                <a:lnTo>
                  <a:pt x="240507" y="373856"/>
                </a:lnTo>
                <a:lnTo>
                  <a:pt x="511969" y="352425"/>
                </a:lnTo>
                <a:lnTo>
                  <a:pt x="781050" y="319088"/>
                </a:lnTo>
                <a:lnTo>
                  <a:pt x="1145382" y="273844"/>
                </a:lnTo>
                <a:lnTo>
                  <a:pt x="1262063" y="259556"/>
                </a:lnTo>
                <a:lnTo>
                  <a:pt x="1371600" y="242888"/>
                </a:lnTo>
                <a:lnTo>
                  <a:pt x="1647825" y="230981"/>
                </a:lnTo>
                <a:lnTo>
                  <a:pt x="1790700" y="226219"/>
                </a:lnTo>
                <a:lnTo>
                  <a:pt x="1826419" y="223838"/>
                </a:lnTo>
                <a:lnTo>
                  <a:pt x="1852613" y="216694"/>
                </a:lnTo>
                <a:lnTo>
                  <a:pt x="1897857" y="188119"/>
                </a:lnTo>
                <a:lnTo>
                  <a:pt x="1919288" y="161925"/>
                </a:lnTo>
                <a:lnTo>
                  <a:pt x="1912144" y="142875"/>
                </a:lnTo>
                <a:lnTo>
                  <a:pt x="1878807" y="100013"/>
                </a:lnTo>
                <a:lnTo>
                  <a:pt x="1819275" y="47625"/>
                </a:lnTo>
                <a:lnTo>
                  <a:pt x="1771650" y="23813"/>
                </a:lnTo>
                <a:lnTo>
                  <a:pt x="1719263" y="7144"/>
                </a:lnTo>
                <a:lnTo>
                  <a:pt x="1659732" y="0"/>
                </a:lnTo>
                <a:lnTo>
                  <a:pt x="1602582" y="2381"/>
                </a:lnTo>
                <a:lnTo>
                  <a:pt x="1538288" y="9525"/>
                </a:lnTo>
                <a:lnTo>
                  <a:pt x="1483519" y="23813"/>
                </a:lnTo>
                <a:lnTo>
                  <a:pt x="1376363" y="61913"/>
                </a:lnTo>
                <a:lnTo>
                  <a:pt x="1257300" y="90488"/>
                </a:lnTo>
                <a:lnTo>
                  <a:pt x="1133475" y="111919"/>
                </a:lnTo>
                <a:lnTo>
                  <a:pt x="1071563" y="109538"/>
                </a:lnTo>
                <a:lnTo>
                  <a:pt x="850107" y="154781"/>
                </a:lnTo>
                <a:lnTo>
                  <a:pt x="659607" y="1762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D42034AB-DD7F-4F17-A686-70226B3BE755}"/>
              </a:ext>
            </a:extLst>
          </p:cNvPr>
          <p:cNvSpPr/>
          <p:nvPr/>
        </p:nvSpPr>
        <p:spPr>
          <a:xfrm>
            <a:off x="4354513" y="2306639"/>
            <a:ext cx="417512" cy="1038225"/>
          </a:xfrm>
          <a:custGeom>
            <a:avLst/>
            <a:gdLst>
              <a:gd name="connsiteX0" fmla="*/ 395288 w 416719"/>
              <a:gd name="connsiteY0" fmla="*/ 454819 h 1038225"/>
              <a:gd name="connsiteX1" fmla="*/ 395288 w 416719"/>
              <a:gd name="connsiteY1" fmla="*/ 350044 h 1038225"/>
              <a:gd name="connsiteX2" fmla="*/ 392907 w 416719"/>
              <a:gd name="connsiteY2" fmla="*/ 333375 h 1038225"/>
              <a:gd name="connsiteX3" fmla="*/ 383382 w 416719"/>
              <a:gd name="connsiteY3" fmla="*/ 300038 h 1038225"/>
              <a:gd name="connsiteX4" fmla="*/ 369094 w 416719"/>
              <a:gd name="connsiteY4" fmla="*/ 266700 h 1038225"/>
              <a:gd name="connsiteX5" fmla="*/ 338138 w 416719"/>
              <a:gd name="connsiteY5" fmla="*/ 216694 h 1038225"/>
              <a:gd name="connsiteX6" fmla="*/ 276225 w 416719"/>
              <a:gd name="connsiteY6" fmla="*/ 133350 h 1038225"/>
              <a:gd name="connsiteX7" fmla="*/ 221457 w 416719"/>
              <a:gd name="connsiteY7" fmla="*/ 73819 h 1038225"/>
              <a:gd name="connsiteX8" fmla="*/ 30957 w 416719"/>
              <a:gd name="connsiteY8" fmla="*/ 0 h 1038225"/>
              <a:gd name="connsiteX9" fmla="*/ 0 w 416719"/>
              <a:gd name="connsiteY9" fmla="*/ 109538 h 1038225"/>
              <a:gd name="connsiteX10" fmla="*/ 45244 w 416719"/>
              <a:gd name="connsiteY10" fmla="*/ 116682 h 1038225"/>
              <a:gd name="connsiteX11" fmla="*/ 71438 w 416719"/>
              <a:gd name="connsiteY11" fmla="*/ 130969 h 1038225"/>
              <a:gd name="connsiteX12" fmla="*/ 107157 w 416719"/>
              <a:gd name="connsiteY12" fmla="*/ 164307 h 1038225"/>
              <a:gd name="connsiteX13" fmla="*/ 135732 w 416719"/>
              <a:gd name="connsiteY13" fmla="*/ 209550 h 1038225"/>
              <a:gd name="connsiteX14" fmla="*/ 161925 w 416719"/>
              <a:gd name="connsiteY14" fmla="*/ 276225 h 1038225"/>
              <a:gd name="connsiteX15" fmla="*/ 178594 w 416719"/>
              <a:gd name="connsiteY15" fmla="*/ 354807 h 1038225"/>
              <a:gd name="connsiteX16" fmla="*/ 214313 w 416719"/>
              <a:gd name="connsiteY16" fmla="*/ 631032 h 1038225"/>
              <a:gd name="connsiteX17" fmla="*/ 264319 w 416719"/>
              <a:gd name="connsiteY17" fmla="*/ 978694 h 1038225"/>
              <a:gd name="connsiteX18" fmla="*/ 345282 w 416719"/>
              <a:gd name="connsiteY18" fmla="*/ 1038225 h 1038225"/>
              <a:gd name="connsiteX19" fmla="*/ 416719 w 416719"/>
              <a:gd name="connsiteY19" fmla="*/ 959644 h 1038225"/>
              <a:gd name="connsiteX20" fmla="*/ 395288 w 416719"/>
              <a:gd name="connsiteY20" fmla="*/ 454819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719" h="1038225">
                <a:moveTo>
                  <a:pt x="395288" y="454819"/>
                </a:moveTo>
                <a:lnTo>
                  <a:pt x="395288" y="350044"/>
                </a:lnTo>
                <a:lnTo>
                  <a:pt x="392907" y="333375"/>
                </a:lnTo>
                <a:lnTo>
                  <a:pt x="383382" y="300038"/>
                </a:lnTo>
                <a:lnTo>
                  <a:pt x="369094" y="266700"/>
                </a:lnTo>
                <a:lnTo>
                  <a:pt x="338138" y="216694"/>
                </a:lnTo>
                <a:lnTo>
                  <a:pt x="276225" y="133350"/>
                </a:lnTo>
                <a:lnTo>
                  <a:pt x="221457" y="73819"/>
                </a:lnTo>
                <a:lnTo>
                  <a:pt x="30957" y="0"/>
                </a:lnTo>
                <a:lnTo>
                  <a:pt x="0" y="109538"/>
                </a:lnTo>
                <a:lnTo>
                  <a:pt x="45244" y="116682"/>
                </a:lnTo>
                <a:lnTo>
                  <a:pt x="71438" y="130969"/>
                </a:lnTo>
                <a:lnTo>
                  <a:pt x="107157" y="164307"/>
                </a:lnTo>
                <a:lnTo>
                  <a:pt x="135732" y="209550"/>
                </a:lnTo>
                <a:lnTo>
                  <a:pt x="161925" y="276225"/>
                </a:lnTo>
                <a:lnTo>
                  <a:pt x="178594" y="354807"/>
                </a:lnTo>
                <a:lnTo>
                  <a:pt x="214313" y="631032"/>
                </a:lnTo>
                <a:lnTo>
                  <a:pt x="264319" y="978694"/>
                </a:lnTo>
                <a:lnTo>
                  <a:pt x="345282" y="1038225"/>
                </a:lnTo>
                <a:lnTo>
                  <a:pt x="416719" y="959644"/>
                </a:lnTo>
                <a:lnTo>
                  <a:pt x="395288" y="4548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9E98A1A-F208-4391-8F15-6A5E431AF9BE}"/>
              </a:ext>
            </a:extLst>
          </p:cNvPr>
          <p:cNvSpPr/>
          <p:nvPr/>
        </p:nvSpPr>
        <p:spPr>
          <a:xfrm>
            <a:off x="5284789" y="2278064"/>
            <a:ext cx="466725" cy="993775"/>
          </a:xfrm>
          <a:custGeom>
            <a:avLst/>
            <a:gdLst>
              <a:gd name="connsiteX0" fmla="*/ 107156 w 466725"/>
              <a:gd name="connsiteY0" fmla="*/ 495300 h 992982"/>
              <a:gd name="connsiteX1" fmla="*/ 135731 w 466725"/>
              <a:gd name="connsiteY1" fmla="*/ 257175 h 992982"/>
              <a:gd name="connsiteX2" fmla="*/ 135731 w 466725"/>
              <a:gd name="connsiteY2" fmla="*/ 204788 h 992982"/>
              <a:gd name="connsiteX3" fmla="*/ 128587 w 466725"/>
              <a:gd name="connsiteY3" fmla="*/ 157163 h 992982"/>
              <a:gd name="connsiteX4" fmla="*/ 119062 w 466725"/>
              <a:gd name="connsiteY4" fmla="*/ 111919 h 992982"/>
              <a:gd name="connsiteX5" fmla="*/ 102394 w 466725"/>
              <a:gd name="connsiteY5" fmla="*/ 78582 h 992982"/>
              <a:gd name="connsiteX6" fmla="*/ 78581 w 466725"/>
              <a:gd name="connsiteY6" fmla="*/ 50007 h 992982"/>
              <a:gd name="connsiteX7" fmla="*/ 0 w 466725"/>
              <a:gd name="connsiteY7" fmla="*/ 0 h 992982"/>
              <a:gd name="connsiteX8" fmla="*/ 185737 w 466725"/>
              <a:gd name="connsiteY8" fmla="*/ 4763 h 992982"/>
              <a:gd name="connsiteX9" fmla="*/ 257175 w 466725"/>
              <a:gd name="connsiteY9" fmla="*/ 50007 h 992982"/>
              <a:gd name="connsiteX10" fmla="*/ 354806 w 466725"/>
              <a:gd name="connsiteY10" fmla="*/ 119063 h 992982"/>
              <a:gd name="connsiteX11" fmla="*/ 426244 w 466725"/>
              <a:gd name="connsiteY11" fmla="*/ 173832 h 992982"/>
              <a:gd name="connsiteX12" fmla="*/ 459581 w 466725"/>
              <a:gd name="connsiteY12" fmla="*/ 202407 h 992982"/>
              <a:gd name="connsiteX13" fmla="*/ 466725 w 466725"/>
              <a:gd name="connsiteY13" fmla="*/ 214313 h 992982"/>
              <a:gd name="connsiteX14" fmla="*/ 461962 w 466725"/>
              <a:gd name="connsiteY14" fmla="*/ 238125 h 992982"/>
              <a:gd name="connsiteX15" fmla="*/ 440531 w 466725"/>
              <a:gd name="connsiteY15" fmla="*/ 264319 h 992982"/>
              <a:gd name="connsiteX16" fmla="*/ 371475 w 466725"/>
              <a:gd name="connsiteY16" fmla="*/ 321469 h 992982"/>
              <a:gd name="connsiteX17" fmla="*/ 352425 w 466725"/>
              <a:gd name="connsiteY17" fmla="*/ 342900 h 992982"/>
              <a:gd name="connsiteX18" fmla="*/ 219075 w 466725"/>
              <a:gd name="connsiteY18" fmla="*/ 754857 h 992982"/>
              <a:gd name="connsiteX19" fmla="*/ 173831 w 466725"/>
              <a:gd name="connsiteY19" fmla="*/ 878682 h 992982"/>
              <a:gd name="connsiteX20" fmla="*/ 71437 w 466725"/>
              <a:gd name="connsiteY20" fmla="*/ 992982 h 992982"/>
              <a:gd name="connsiteX21" fmla="*/ 69056 w 466725"/>
              <a:gd name="connsiteY21" fmla="*/ 897732 h 992982"/>
              <a:gd name="connsiteX22" fmla="*/ 107156 w 466725"/>
              <a:gd name="connsiteY22" fmla="*/ 495300 h 99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6725" h="992982">
                <a:moveTo>
                  <a:pt x="107156" y="495300"/>
                </a:moveTo>
                <a:lnTo>
                  <a:pt x="135731" y="257175"/>
                </a:lnTo>
                <a:lnTo>
                  <a:pt x="135731" y="204788"/>
                </a:lnTo>
                <a:lnTo>
                  <a:pt x="128587" y="157163"/>
                </a:lnTo>
                <a:lnTo>
                  <a:pt x="119062" y="111919"/>
                </a:lnTo>
                <a:lnTo>
                  <a:pt x="102394" y="78582"/>
                </a:lnTo>
                <a:lnTo>
                  <a:pt x="78581" y="50007"/>
                </a:lnTo>
                <a:lnTo>
                  <a:pt x="0" y="0"/>
                </a:lnTo>
                <a:lnTo>
                  <a:pt x="185737" y="4763"/>
                </a:lnTo>
                <a:lnTo>
                  <a:pt x="257175" y="50007"/>
                </a:lnTo>
                <a:lnTo>
                  <a:pt x="354806" y="119063"/>
                </a:lnTo>
                <a:lnTo>
                  <a:pt x="426244" y="173832"/>
                </a:lnTo>
                <a:lnTo>
                  <a:pt x="459581" y="202407"/>
                </a:lnTo>
                <a:lnTo>
                  <a:pt x="466725" y="214313"/>
                </a:lnTo>
                <a:lnTo>
                  <a:pt x="461962" y="238125"/>
                </a:lnTo>
                <a:lnTo>
                  <a:pt x="440531" y="264319"/>
                </a:lnTo>
                <a:lnTo>
                  <a:pt x="371475" y="321469"/>
                </a:lnTo>
                <a:lnTo>
                  <a:pt x="352425" y="342900"/>
                </a:lnTo>
                <a:lnTo>
                  <a:pt x="219075" y="754857"/>
                </a:lnTo>
                <a:lnTo>
                  <a:pt x="173831" y="878682"/>
                </a:lnTo>
                <a:lnTo>
                  <a:pt x="71437" y="992982"/>
                </a:lnTo>
                <a:cubicBezTo>
                  <a:pt x="70643" y="961232"/>
                  <a:pt x="69850" y="929482"/>
                  <a:pt x="69056" y="897732"/>
                </a:cubicBezTo>
                <a:lnTo>
                  <a:pt x="107156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B9851EDD-7B5F-4BD3-A30C-9A641E091C7E}"/>
              </a:ext>
            </a:extLst>
          </p:cNvPr>
          <p:cNvSpPr/>
          <p:nvPr/>
        </p:nvSpPr>
        <p:spPr>
          <a:xfrm>
            <a:off x="3779839" y="3027364"/>
            <a:ext cx="2344737" cy="606425"/>
          </a:xfrm>
          <a:custGeom>
            <a:avLst/>
            <a:gdLst>
              <a:gd name="connsiteX0" fmla="*/ 1159669 w 2345531"/>
              <a:gd name="connsiteY0" fmla="*/ 200025 h 607219"/>
              <a:gd name="connsiteX1" fmla="*/ 962025 w 2345531"/>
              <a:gd name="connsiteY1" fmla="*/ 228600 h 607219"/>
              <a:gd name="connsiteX2" fmla="*/ 807244 w 2345531"/>
              <a:gd name="connsiteY2" fmla="*/ 254794 h 607219"/>
              <a:gd name="connsiteX3" fmla="*/ 535781 w 2345531"/>
              <a:gd name="connsiteY3" fmla="*/ 316706 h 607219"/>
              <a:gd name="connsiteX4" fmla="*/ 373856 w 2345531"/>
              <a:gd name="connsiteY4" fmla="*/ 345281 h 607219"/>
              <a:gd name="connsiteX5" fmla="*/ 233362 w 2345531"/>
              <a:gd name="connsiteY5" fmla="*/ 359569 h 607219"/>
              <a:gd name="connsiteX6" fmla="*/ 190500 w 2345531"/>
              <a:gd name="connsiteY6" fmla="*/ 359569 h 607219"/>
              <a:gd name="connsiteX7" fmla="*/ 109537 w 2345531"/>
              <a:gd name="connsiteY7" fmla="*/ 335756 h 607219"/>
              <a:gd name="connsiteX8" fmla="*/ 42862 w 2345531"/>
              <a:gd name="connsiteY8" fmla="*/ 307181 h 607219"/>
              <a:gd name="connsiteX9" fmla="*/ 21431 w 2345531"/>
              <a:gd name="connsiteY9" fmla="*/ 304800 h 607219"/>
              <a:gd name="connsiteX10" fmla="*/ 4762 w 2345531"/>
              <a:gd name="connsiteY10" fmla="*/ 309562 h 607219"/>
              <a:gd name="connsiteX11" fmla="*/ 0 w 2345531"/>
              <a:gd name="connsiteY11" fmla="*/ 328612 h 607219"/>
              <a:gd name="connsiteX12" fmla="*/ 2381 w 2345531"/>
              <a:gd name="connsiteY12" fmla="*/ 347662 h 607219"/>
              <a:gd name="connsiteX13" fmla="*/ 26194 w 2345531"/>
              <a:gd name="connsiteY13" fmla="*/ 388144 h 607219"/>
              <a:gd name="connsiteX14" fmla="*/ 92869 w 2345531"/>
              <a:gd name="connsiteY14" fmla="*/ 471487 h 607219"/>
              <a:gd name="connsiteX15" fmla="*/ 161925 w 2345531"/>
              <a:gd name="connsiteY15" fmla="*/ 542925 h 607219"/>
              <a:gd name="connsiteX16" fmla="*/ 214312 w 2345531"/>
              <a:gd name="connsiteY16" fmla="*/ 581025 h 607219"/>
              <a:gd name="connsiteX17" fmla="*/ 261937 w 2345531"/>
              <a:gd name="connsiteY17" fmla="*/ 604837 h 607219"/>
              <a:gd name="connsiteX18" fmla="*/ 283369 w 2345531"/>
              <a:gd name="connsiteY18" fmla="*/ 607219 h 607219"/>
              <a:gd name="connsiteX19" fmla="*/ 347662 w 2345531"/>
              <a:gd name="connsiteY19" fmla="*/ 578644 h 607219"/>
              <a:gd name="connsiteX20" fmla="*/ 497681 w 2345531"/>
              <a:gd name="connsiteY20" fmla="*/ 528637 h 607219"/>
              <a:gd name="connsiteX21" fmla="*/ 738187 w 2345531"/>
              <a:gd name="connsiteY21" fmla="*/ 457200 h 607219"/>
              <a:gd name="connsiteX22" fmla="*/ 1035844 w 2345531"/>
              <a:gd name="connsiteY22" fmla="*/ 388144 h 607219"/>
              <a:gd name="connsiteX23" fmla="*/ 1102519 w 2345531"/>
              <a:gd name="connsiteY23" fmla="*/ 378619 h 607219"/>
              <a:gd name="connsiteX24" fmla="*/ 1328737 w 2345531"/>
              <a:gd name="connsiteY24" fmla="*/ 347662 h 607219"/>
              <a:gd name="connsiteX25" fmla="*/ 1504950 w 2345531"/>
              <a:gd name="connsiteY25" fmla="*/ 309562 h 607219"/>
              <a:gd name="connsiteX26" fmla="*/ 1685925 w 2345531"/>
              <a:gd name="connsiteY26" fmla="*/ 283369 h 607219"/>
              <a:gd name="connsiteX27" fmla="*/ 1831181 w 2345531"/>
              <a:gd name="connsiteY27" fmla="*/ 269081 h 607219"/>
              <a:gd name="connsiteX28" fmla="*/ 1995487 w 2345531"/>
              <a:gd name="connsiteY28" fmla="*/ 257175 h 607219"/>
              <a:gd name="connsiteX29" fmla="*/ 2140744 w 2345531"/>
              <a:gd name="connsiteY29" fmla="*/ 250031 h 607219"/>
              <a:gd name="connsiteX30" fmla="*/ 2240756 w 2345531"/>
              <a:gd name="connsiteY30" fmla="*/ 250031 h 607219"/>
              <a:gd name="connsiteX31" fmla="*/ 2278856 w 2345531"/>
              <a:gd name="connsiteY31" fmla="*/ 245269 h 607219"/>
              <a:gd name="connsiteX32" fmla="*/ 2305050 w 2345531"/>
              <a:gd name="connsiteY32" fmla="*/ 233362 h 607219"/>
              <a:gd name="connsiteX33" fmla="*/ 2328862 w 2345531"/>
              <a:gd name="connsiteY33" fmla="*/ 211931 h 607219"/>
              <a:gd name="connsiteX34" fmla="*/ 2343150 w 2345531"/>
              <a:gd name="connsiteY34" fmla="*/ 192881 h 607219"/>
              <a:gd name="connsiteX35" fmla="*/ 2345531 w 2345531"/>
              <a:gd name="connsiteY35" fmla="*/ 169069 h 607219"/>
              <a:gd name="connsiteX36" fmla="*/ 2333625 w 2345531"/>
              <a:gd name="connsiteY36" fmla="*/ 133350 h 607219"/>
              <a:gd name="connsiteX37" fmla="*/ 2307431 w 2345531"/>
              <a:gd name="connsiteY37" fmla="*/ 107156 h 607219"/>
              <a:gd name="connsiteX38" fmla="*/ 2266950 w 2345531"/>
              <a:gd name="connsiteY38" fmla="*/ 80962 h 607219"/>
              <a:gd name="connsiteX39" fmla="*/ 2212181 w 2345531"/>
              <a:gd name="connsiteY39" fmla="*/ 50006 h 607219"/>
              <a:gd name="connsiteX40" fmla="*/ 2150269 w 2345531"/>
              <a:gd name="connsiteY40" fmla="*/ 28575 h 607219"/>
              <a:gd name="connsiteX41" fmla="*/ 2114550 w 2345531"/>
              <a:gd name="connsiteY41" fmla="*/ 16669 h 607219"/>
              <a:gd name="connsiteX42" fmla="*/ 2078831 w 2345531"/>
              <a:gd name="connsiteY42" fmla="*/ 0 h 607219"/>
              <a:gd name="connsiteX43" fmla="*/ 2043112 w 2345531"/>
              <a:gd name="connsiteY43" fmla="*/ 4762 h 607219"/>
              <a:gd name="connsiteX44" fmla="*/ 2016919 w 2345531"/>
              <a:gd name="connsiteY44" fmla="*/ 28575 h 607219"/>
              <a:gd name="connsiteX45" fmla="*/ 1840706 w 2345531"/>
              <a:gd name="connsiteY45" fmla="*/ 78581 h 607219"/>
              <a:gd name="connsiteX46" fmla="*/ 1664494 w 2345531"/>
              <a:gd name="connsiteY46" fmla="*/ 114300 h 607219"/>
              <a:gd name="connsiteX47" fmla="*/ 1569244 w 2345531"/>
              <a:gd name="connsiteY47" fmla="*/ 138112 h 607219"/>
              <a:gd name="connsiteX48" fmla="*/ 1159669 w 2345531"/>
              <a:gd name="connsiteY48" fmla="*/ 200025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45531" h="607219">
                <a:moveTo>
                  <a:pt x="1159669" y="200025"/>
                </a:moveTo>
                <a:cubicBezTo>
                  <a:pt x="1093804" y="209664"/>
                  <a:pt x="1028591" y="228600"/>
                  <a:pt x="962025" y="228600"/>
                </a:cubicBezTo>
                <a:lnTo>
                  <a:pt x="807244" y="254794"/>
                </a:lnTo>
                <a:lnTo>
                  <a:pt x="535781" y="316706"/>
                </a:lnTo>
                <a:lnTo>
                  <a:pt x="373856" y="345281"/>
                </a:lnTo>
                <a:lnTo>
                  <a:pt x="233362" y="359569"/>
                </a:lnTo>
                <a:lnTo>
                  <a:pt x="190500" y="359569"/>
                </a:lnTo>
                <a:lnTo>
                  <a:pt x="109537" y="335756"/>
                </a:lnTo>
                <a:lnTo>
                  <a:pt x="42862" y="307181"/>
                </a:lnTo>
                <a:lnTo>
                  <a:pt x="21431" y="304800"/>
                </a:lnTo>
                <a:lnTo>
                  <a:pt x="4762" y="309562"/>
                </a:lnTo>
                <a:lnTo>
                  <a:pt x="0" y="328612"/>
                </a:lnTo>
                <a:lnTo>
                  <a:pt x="2381" y="347662"/>
                </a:lnTo>
                <a:lnTo>
                  <a:pt x="26194" y="388144"/>
                </a:lnTo>
                <a:lnTo>
                  <a:pt x="92869" y="471487"/>
                </a:lnTo>
                <a:lnTo>
                  <a:pt x="161925" y="542925"/>
                </a:lnTo>
                <a:lnTo>
                  <a:pt x="214312" y="581025"/>
                </a:lnTo>
                <a:lnTo>
                  <a:pt x="261937" y="604837"/>
                </a:lnTo>
                <a:lnTo>
                  <a:pt x="283369" y="607219"/>
                </a:lnTo>
                <a:lnTo>
                  <a:pt x="347662" y="578644"/>
                </a:lnTo>
                <a:lnTo>
                  <a:pt x="497681" y="528637"/>
                </a:lnTo>
                <a:lnTo>
                  <a:pt x="738187" y="457200"/>
                </a:lnTo>
                <a:lnTo>
                  <a:pt x="1035844" y="388144"/>
                </a:lnTo>
                <a:lnTo>
                  <a:pt x="1102519" y="378619"/>
                </a:lnTo>
                <a:lnTo>
                  <a:pt x="1328737" y="347662"/>
                </a:lnTo>
                <a:lnTo>
                  <a:pt x="1504950" y="309562"/>
                </a:lnTo>
                <a:lnTo>
                  <a:pt x="1685925" y="283369"/>
                </a:lnTo>
                <a:lnTo>
                  <a:pt x="1831181" y="269081"/>
                </a:lnTo>
                <a:lnTo>
                  <a:pt x="1995487" y="257175"/>
                </a:lnTo>
                <a:lnTo>
                  <a:pt x="2140744" y="250031"/>
                </a:lnTo>
                <a:lnTo>
                  <a:pt x="2240756" y="250031"/>
                </a:lnTo>
                <a:lnTo>
                  <a:pt x="2278856" y="245269"/>
                </a:lnTo>
                <a:lnTo>
                  <a:pt x="2305050" y="233362"/>
                </a:lnTo>
                <a:lnTo>
                  <a:pt x="2328862" y="211931"/>
                </a:lnTo>
                <a:lnTo>
                  <a:pt x="2343150" y="192881"/>
                </a:lnTo>
                <a:lnTo>
                  <a:pt x="2345531" y="169069"/>
                </a:lnTo>
                <a:lnTo>
                  <a:pt x="2333625" y="133350"/>
                </a:lnTo>
                <a:lnTo>
                  <a:pt x="2307431" y="107156"/>
                </a:lnTo>
                <a:lnTo>
                  <a:pt x="2266950" y="80962"/>
                </a:lnTo>
                <a:lnTo>
                  <a:pt x="2212181" y="50006"/>
                </a:lnTo>
                <a:lnTo>
                  <a:pt x="2150269" y="28575"/>
                </a:lnTo>
                <a:lnTo>
                  <a:pt x="2114550" y="16669"/>
                </a:lnTo>
                <a:lnTo>
                  <a:pt x="2078831" y="0"/>
                </a:lnTo>
                <a:lnTo>
                  <a:pt x="2043112" y="4762"/>
                </a:lnTo>
                <a:lnTo>
                  <a:pt x="2016919" y="28575"/>
                </a:lnTo>
                <a:lnTo>
                  <a:pt x="1840706" y="78581"/>
                </a:lnTo>
                <a:lnTo>
                  <a:pt x="1664494" y="114300"/>
                </a:lnTo>
                <a:lnTo>
                  <a:pt x="1569244" y="138112"/>
                </a:lnTo>
                <a:lnTo>
                  <a:pt x="1159669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15373F7F-5389-4BC3-B6D7-E71B702DE148}"/>
              </a:ext>
            </a:extLst>
          </p:cNvPr>
          <p:cNvSpPr/>
          <p:nvPr/>
        </p:nvSpPr>
        <p:spPr>
          <a:xfrm>
            <a:off x="3795714" y="3859214"/>
            <a:ext cx="2263775" cy="574675"/>
          </a:xfrm>
          <a:custGeom>
            <a:avLst/>
            <a:gdLst>
              <a:gd name="connsiteX0" fmla="*/ 873918 w 2264568"/>
              <a:gd name="connsiteY0" fmla="*/ 259557 h 573882"/>
              <a:gd name="connsiteX1" fmla="*/ 595312 w 2264568"/>
              <a:gd name="connsiteY1" fmla="*/ 307182 h 573882"/>
              <a:gd name="connsiteX2" fmla="*/ 445293 w 2264568"/>
              <a:gd name="connsiteY2" fmla="*/ 328613 h 573882"/>
              <a:gd name="connsiteX3" fmla="*/ 352425 w 2264568"/>
              <a:gd name="connsiteY3" fmla="*/ 333375 h 573882"/>
              <a:gd name="connsiteX4" fmla="*/ 219075 w 2264568"/>
              <a:gd name="connsiteY4" fmla="*/ 314325 h 573882"/>
              <a:gd name="connsiteX5" fmla="*/ 123825 w 2264568"/>
              <a:gd name="connsiteY5" fmla="*/ 278607 h 573882"/>
              <a:gd name="connsiteX6" fmla="*/ 61912 w 2264568"/>
              <a:gd name="connsiteY6" fmla="*/ 240507 h 573882"/>
              <a:gd name="connsiteX7" fmla="*/ 35718 w 2264568"/>
              <a:gd name="connsiteY7" fmla="*/ 233363 h 573882"/>
              <a:gd name="connsiteX8" fmla="*/ 4762 w 2264568"/>
              <a:gd name="connsiteY8" fmla="*/ 235744 h 573882"/>
              <a:gd name="connsiteX9" fmla="*/ 0 w 2264568"/>
              <a:gd name="connsiteY9" fmla="*/ 250032 h 573882"/>
              <a:gd name="connsiteX10" fmla="*/ 14287 w 2264568"/>
              <a:gd name="connsiteY10" fmla="*/ 285750 h 573882"/>
              <a:gd name="connsiteX11" fmla="*/ 61912 w 2264568"/>
              <a:gd name="connsiteY11" fmla="*/ 357188 h 573882"/>
              <a:gd name="connsiteX12" fmla="*/ 135731 w 2264568"/>
              <a:gd name="connsiteY12" fmla="*/ 433388 h 573882"/>
              <a:gd name="connsiteX13" fmla="*/ 235743 w 2264568"/>
              <a:gd name="connsiteY13" fmla="*/ 514350 h 573882"/>
              <a:gd name="connsiteX14" fmla="*/ 314325 w 2264568"/>
              <a:gd name="connsiteY14" fmla="*/ 569119 h 573882"/>
              <a:gd name="connsiteX15" fmla="*/ 328612 w 2264568"/>
              <a:gd name="connsiteY15" fmla="*/ 573882 h 573882"/>
              <a:gd name="connsiteX16" fmla="*/ 431006 w 2264568"/>
              <a:gd name="connsiteY16" fmla="*/ 540544 h 573882"/>
              <a:gd name="connsiteX17" fmla="*/ 597693 w 2264568"/>
              <a:gd name="connsiteY17" fmla="*/ 495300 h 573882"/>
              <a:gd name="connsiteX18" fmla="*/ 792956 w 2264568"/>
              <a:gd name="connsiteY18" fmla="*/ 450057 h 573882"/>
              <a:gd name="connsiteX19" fmla="*/ 957262 w 2264568"/>
              <a:gd name="connsiteY19" fmla="*/ 414338 h 573882"/>
              <a:gd name="connsiteX20" fmla="*/ 1066800 w 2264568"/>
              <a:gd name="connsiteY20" fmla="*/ 390525 h 573882"/>
              <a:gd name="connsiteX21" fmla="*/ 1454943 w 2264568"/>
              <a:gd name="connsiteY21" fmla="*/ 319088 h 573882"/>
              <a:gd name="connsiteX22" fmla="*/ 1702593 w 2264568"/>
              <a:gd name="connsiteY22" fmla="*/ 271463 h 573882"/>
              <a:gd name="connsiteX23" fmla="*/ 1895475 w 2264568"/>
              <a:gd name="connsiteY23" fmla="*/ 252413 h 573882"/>
              <a:gd name="connsiteX24" fmla="*/ 2085975 w 2264568"/>
              <a:gd name="connsiteY24" fmla="*/ 242888 h 573882"/>
              <a:gd name="connsiteX25" fmla="*/ 2174081 w 2264568"/>
              <a:gd name="connsiteY25" fmla="*/ 240507 h 573882"/>
              <a:gd name="connsiteX26" fmla="*/ 2216943 w 2264568"/>
              <a:gd name="connsiteY26" fmla="*/ 238125 h 573882"/>
              <a:gd name="connsiteX27" fmla="*/ 2235993 w 2264568"/>
              <a:gd name="connsiteY27" fmla="*/ 223838 h 573882"/>
              <a:gd name="connsiteX28" fmla="*/ 2259806 w 2264568"/>
              <a:gd name="connsiteY28" fmla="*/ 192882 h 573882"/>
              <a:gd name="connsiteX29" fmla="*/ 2264568 w 2264568"/>
              <a:gd name="connsiteY29" fmla="*/ 176213 h 573882"/>
              <a:gd name="connsiteX30" fmla="*/ 2264568 w 2264568"/>
              <a:gd name="connsiteY30" fmla="*/ 154782 h 573882"/>
              <a:gd name="connsiteX31" fmla="*/ 2247900 w 2264568"/>
              <a:gd name="connsiteY31" fmla="*/ 128588 h 573882"/>
              <a:gd name="connsiteX32" fmla="*/ 2226468 w 2264568"/>
              <a:gd name="connsiteY32" fmla="*/ 109538 h 573882"/>
              <a:gd name="connsiteX33" fmla="*/ 2166937 w 2264568"/>
              <a:gd name="connsiteY33" fmla="*/ 73819 h 573882"/>
              <a:gd name="connsiteX34" fmla="*/ 2071687 w 2264568"/>
              <a:gd name="connsiteY34" fmla="*/ 28575 h 573882"/>
              <a:gd name="connsiteX35" fmla="*/ 2000250 w 2264568"/>
              <a:gd name="connsiteY35" fmla="*/ 2382 h 573882"/>
              <a:gd name="connsiteX36" fmla="*/ 1974056 w 2264568"/>
              <a:gd name="connsiteY36" fmla="*/ 0 h 573882"/>
              <a:gd name="connsiteX37" fmla="*/ 1912143 w 2264568"/>
              <a:gd name="connsiteY37" fmla="*/ 19050 h 573882"/>
              <a:gd name="connsiteX38" fmla="*/ 1774031 w 2264568"/>
              <a:gd name="connsiteY38" fmla="*/ 85725 h 573882"/>
              <a:gd name="connsiteX39" fmla="*/ 1545431 w 2264568"/>
              <a:gd name="connsiteY39" fmla="*/ 130969 h 573882"/>
              <a:gd name="connsiteX40" fmla="*/ 1376362 w 2264568"/>
              <a:gd name="connsiteY40" fmla="*/ 154782 h 573882"/>
              <a:gd name="connsiteX41" fmla="*/ 1095375 w 2264568"/>
              <a:gd name="connsiteY41" fmla="*/ 216694 h 573882"/>
              <a:gd name="connsiteX42" fmla="*/ 873918 w 2264568"/>
              <a:gd name="connsiteY42" fmla="*/ 259557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64568" h="573882">
                <a:moveTo>
                  <a:pt x="873918" y="259557"/>
                </a:moveTo>
                <a:lnTo>
                  <a:pt x="595312" y="307182"/>
                </a:lnTo>
                <a:lnTo>
                  <a:pt x="445293" y="328613"/>
                </a:lnTo>
                <a:lnTo>
                  <a:pt x="352425" y="333375"/>
                </a:lnTo>
                <a:lnTo>
                  <a:pt x="219075" y="314325"/>
                </a:lnTo>
                <a:lnTo>
                  <a:pt x="123825" y="278607"/>
                </a:lnTo>
                <a:lnTo>
                  <a:pt x="61912" y="240507"/>
                </a:lnTo>
                <a:lnTo>
                  <a:pt x="35718" y="233363"/>
                </a:lnTo>
                <a:lnTo>
                  <a:pt x="4762" y="235744"/>
                </a:lnTo>
                <a:lnTo>
                  <a:pt x="0" y="250032"/>
                </a:lnTo>
                <a:lnTo>
                  <a:pt x="14287" y="285750"/>
                </a:lnTo>
                <a:lnTo>
                  <a:pt x="61912" y="357188"/>
                </a:lnTo>
                <a:lnTo>
                  <a:pt x="135731" y="433388"/>
                </a:lnTo>
                <a:lnTo>
                  <a:pt x="235743" y="514350"/>
                </a:lnTo>
                <a:lnTo>
                  <a:pt x="314325" y="569119"/>
                </a:lnTo>
                <a:lnTo>
                  <a:pt x="328612" y="573882"/>
                </a:lnTo>
                <a:lnTo>
                  <a:pt x="431006" y="540544"/>
                </a:lnTo>
                <a:lnTo>
                  <a:pt x="597693" y="495300"/>
                </a:lnTo>
                <a:lnTo>
                  <a:pt x="792956" y="450057"/>
                </a:lnTo>
                <a:lnTo>
                  <a:pt x="957262" y="414338"/>
                </a:lnTo>
                <a:lnTo>
                  <a:pt x="1066800" y="390525"/>
                </a:lnTo>
                <a:lnTo>
                  <a:pt x="1454943" y="319088"/>
                </a:lnTo>
                <a:lnTo>
                  <a:pt x="1702593" y="271463"/>
                </a:lnTo>
                <a:lnTo>
                  <a:pt x="1895475" y="252413"/>
                </a:lnTo>
                <a:lnTo>
                  <a:pt x="2085975" y="242888"/>
                </a:lnTo>
                <a:lnTo>
                  <a:pt x="2174081" y="240507"/>
                </a:lnTo>
                <a:lnTo>
                  <a:pt x="2216943" y="238125"/>
                </a:lnTo>
                <a:lnTo>
                  <a:pt x="2235993" y="223838"/>
                </a:lnTo>
                <a:lnTo>
                  <a:pt x="2259806" y="192882"/>
                </a:lnTo>
                <a:lnTo>
                  <a:pt x="2264568" y="176213"/>
                </a:lnTo>
                <a:lnTo>
                  <a:pt x="2264568" y="154782"/>
                </a:lnTo>
                <a:lnTo>
                  <a:pt x="2247900" y="128588"/>
                </a:lnTo>
                <a:lnTo>
                  <a:pt x="2226468" y="109538"/>
                </a:lnTo>
                <a:lnTo>
                  <a:pt x="2166937" y="73819"/>
                </a:lnTo>
                <a:lnTo>
                  <a:pt x="2071687" y="28575"/>
                </a:lnTo>
                <a:lnTo>
                  <a:pt x="2000250" y="2382"/>
                </a:lnTo>
                <a:lnTo>
                  <a:pt x="1974056" y="0"/>
                </a:lnTo>
                <a:lnTo>
                  <a:pt x="1912143" y="19050"/>
                </a:lnTo>
                <a:lnTo>
                  <a:pt x="1774031" y="85725"/>
                </a:lnTo>
                <a:lnTo>
                  <a:pt x="1545431" y="130969"/>
                </a:lnTo>
                <a:lnTo>
                  <a:pt x="1376362" y="154782"/>
                </a:lnTo>
                <a:lnTo>
                  <a:pt x="1095375" y="216694"/>
                </a:lnTo>
                <a:lnTo>
                  <a:pt x="873918" y="25955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B0D96257-EED4-4234-B418-72A1EBBD9190}"/>
              </a:ext>
            </a:extLst>
          </p:cNvPr>
          <p:cNvSpPr/>
          <p:nvPr/>
        </p:nvSpPr>
        <p:spPr>
          <a:xfrm>
            <a:off x="4738688" y="3306763"/>
            <a:ext cx="508000" cy="2628900"/>
          </a:xfrm>
          <a:custGeom>
            <a:avLst/>
            <a:gdLst>
              <a:gd name="connsiteX0" fmla="*/ 251545 w 506490"/>
              <a:gd name="connsiteY0" fmla="*/ 482694 h 2627625"/>
              <a:gd name="connsiteX1" fmla="*/ 244747 w 506490"/>
              <a:gd name="connsiteY1" fmla="*/ 360321 h 2627625"/>
              <a:gd name="connsiteX2" fmla="*/ 237948 w 506490"/>
              <a:gd name="connsiteY2" fmla="*/ 271940 h 2627625"/>
              <a:gd name="connsiteX3" fmla="*/ 224351 w 506490"/>
              <a:gd name="connsiteY3" fmla="*/ 227750 h 2627625"/>
              <a:gd name="connsiteX4" fmla="*/ 197157 w 506490"/>
              <a:gd name="connsiteY4" fmla="*/ 183559 h 2627625"/>
              <a:gd name="connsiteX5" fmla="*/ 159765 w 506490"/>
              <a:gd name="connsiteY5" fmla="*/ 142768 h 2627625"/>
              <a:gd name="connsiteX6" fmla="*/ 95180 w 506490"/>
              <a:gd name="connsiteY6" fmla="*/ 95179 h 2627625"/>
              <a:gd name="connsiteX7" fmla="*/ 0 w 506490"/>
              <a:gd name="connsiteY7" fmla="*/ 0 h 2627625"/>
              <a:gd name="connsiteX8" fmla="*/ 319530 w 506490"/>
              <a:gd name="connsiteY8" fmla="*/ 64585 h 2627625"/>
              <a:gd name="connsiteX9" fmla="*/ 373919 w 506490"/>
              <a:gd name="connsiteY9" fmla="*/ 108776 h 2627625"/>
              <a:gd name="connsiteX10" fmla="*/ 424907 w 506490"/>
              <a:gd name="connsiteY10" fmla="*/ 146168 h 2627625"/>
              <a:gd name="connsiteX11" fmla="*/ 455501 w 506490"/>
              <a:gd name="connsiteY11" fmla="*/ 176761 h 2627625"/>
              <a:gd name="connsiteX12" fmla="*/ 479296 w 506490"/>
              <a:gd name="connsiteY12" fmla="*/ 200556 h 2627625"/>
              <a:gd name="connsiteX13" fmla="*/ 496292 w 506490"/>
              <a:gd name="connsiteY13" fmla="*/ 234548 h 2627625"/>
              <a:gd name="connsiteX14" fmla="*/ 506490 w 506490"/>
              <a:gd name="connsiteY14" fmla="*/ 271940 h 2627625"/>
              <a:gd name="connsiteX15" fmla="*/ 496292 w 506490"/>
              <a:gd name="connsiteY15" fmla="*/ 319530 h 2627625"/>
              <a:gd name="connsiteX16" fmla="*/ 469098 w 506490"/>
              <a:gd name="connsiteY16" fmla="*/ 424907 h 2627625"/>
              <a:gd name="connsiteX17" fmla="*/ 455501 w 506490"/>
              <a:gd name="connsiteY17" fmla="*/ 520086 h 2627625"/>
              <a:gd name="connsiteX18" fmla="*/ 452101 w 506490"/>
              <a:gd name="connsiteY18" fmla="*/ 649258 h 2627625"/>
              <a:gd name="connsiteX19" fmla="*/ 458900 w 506490"/>
              <a:gd name="connsiteY19" fmla="*/ 764832 h 2627625"/>
              <a:gd name="connsiteX20" fmla="*/ 455501 w 506490"/>
              <a:gd name="connsiteY20" fmla="*/ 1080963 h 2627625"/>
              <a:gd name="connsiteX21" fmla="*/ 448702 w 506490"/>
              <a:gd name="connsiteY21" fmla="*/ 1213534 h 2627625"/>
              <a:gd name="connsiteX22" fmla="*/ 435105 w 506490"/>
              <a:gd name="connsiteY22" fmla="*/ 1431087 h 2627625"/>
              <a:gd name="connsiteX23" fmla="*/ 431706 w 506490"/>
              <a:gd name="connsiteY23" fmla="*/ 1665635 h 2627625"/>
              <a:gd name="connsiteX24" fmla="*/ 435105 w 506490"/>
              <a:gd name="connsiteY24" fmla="*/ 2036154 h 2627625"/>
              <a:gd name="connsiteX25" fmla="*/ 435105 w 506490"/>
              <a:gd name="connsiteY25" fmla="*/ 2216315 h 2627625"/>
              <a:gd name="connsiteX26" fmla="*/ 431706 w 506490"/>
              <a:gd name="connsiteY26" fmla="*/ 2369281 h 2627625"/>
              <a:gd name="connsiteX27" fmla="*/ 424907 w 506490"/>
              <a:gd name="connsiteY27" fmla="*/ 2464461 h 2627625"/>
              <a:gd name="connsiteX28" fmla="*/ 407911 w 506490"/>
              <a:gd name="connsiteY28" fmla="*/ 2549442 h 2627625"/>
              <a:gd name="connsiteX29" fmla="*/ 387516 w 506490"/>
              <a:gd name="connsiteY29" fmla="*/ 2593632 h 2627625"/>
              <a:gd name="connsiteX30" fmla="*/ 367120 w 506490"/>
              <a:gd name="connsiteY30" fmla="*/ 2624226 h 2627625"/>
              <a:gd name="connsiteX31" fmla="*/ 336527 w 506490"/>
              <a:gd name="connsiteY31" fmla="*/ 2627625 h 2627625"/>
              <a:gd name="connsiteX32" fmla="*/ 288937 w 506490"/>
              <a:gd name="connsiteY32" fmla="*/ 2610629 h 2627625"/>
              <a:gd name="connsiteX33" fmla="*/ 244747 w 506490"/>
              <a:gd name="connsiteY33" fmla="*/ 2576636 h 2627625"/>
              <a:gd name="connsiteX34" fmla="*/ 210754 w 506490"/>
              <a:gd name="connsiteY34" fmla="*/ 2539244 h 2627625"/>
              <a:gd name="connsiteX35" fmla="*/ 183560 w 506490"/>
              <a:gd name="connsiteY35" fmla="*/ 2440666 h 2627625"/>
              <a:gd name="connsiteX36" fmla="*/ 149568 w 506490"/>
              <a:gd name="connsiteY36" fmla="*/ 2216315 h 2627625"/>
              <a:gd name="connsiteX37" fmla="*/ 146168 w 506490"/>
              <a:gd name="connsiteY37" fmla="*/ 2168725 h 2627625"/>
              <a:gd name="connsiteX38" fmla="*/ 180161 w 506490"/>
              <a:gd name="connsiteY38" fmla="*/ 2005561 h 2627625"/>
              <a:gd name="connsiteX39" fmla="*/ 224351 w 506490"/>
              <a:gd name="connsiteY39" fmla="*/ 1754016 h 2627625"/>
              <a:gd name="connsiteX40" fmla="*/ 241348 w 506490"/>
              <a:gd name="connsiteY40" fmla="*/ 1485475 h 2627625"/>
              <a:gd name="connsiteX41" fmla="*/ 258344 w 506490"/>
              <a:gd name="connsiteY41" fmla="*/ 1148948 h 2627625"/>
              <a:gd name="connsiteX42" fmla="*/ 258344 w 506490"/>
              <a:gd name="connsiteY42" fmla="*/ 730840 h 2627625"/>
              <a:gd name="connsiteX43" fmla="*/ 251545 w 506490"/>
              <a:gd name="connsiteY43" fmla="*/ 482694 h 262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06490" h="2627625">
                <a:moveTo>
                  <a:pt x="251545" y="482694"/>
                </a:moveTo>
                <a:lnTo>
                  <a:pt x="244747" y="360321"/>
                </a:lnTo>
                <a:lnTo>
                  <a:pt x="237948" y="271940"/>
                </a:lnTo>
                <a:lnTo>
                  <a:pt x="224351" y="227750"/>
                </a:lnTo>
                <a:lnTo>
                  <a:pt x="197157" y="183559"/>
                </a:lnTo>
                <a:lnTo>
                  <a:pt x="159765" y="142768"/>
                </a:lnTo>
                <a:lnTo>
                  <a:pt x="95180" y="95179"/>
                </a:lnTo>
                <a:lnTo>
                  <a:pt x="0" y="0"/>
                </a:lnTo>
                <a:lnTo>
                  <a:pt x="319530" y="64585"/>
                </a:lnTo>
                <a:lnTo>
                  <a:pt x="373919" y="108776"/>
                </a:lnTo>
                <a:lnTo>
                  <a:pt x="424907" y="146168"/>
                </a:lnTo>
                <a:lnTo>
                  <a:pt x="455501" y="176761"/>
                </a:lnTo>
                <a:lnTo>
                  <a:pt x="479296" y="200556"/>
                </a:lnTo>
                <a:lnTo>
                  <a:pt x="496292" y="234548"/>
                </a:lnTo>
                <a:lnTo>
                  <a:pt x="506490" y="271940"/>
                </a:lnTo>
                <a:lnTo>
                  <a:pt x="496292" y="319530"/>
                </a:lnTo>
                <a:lnTo>
                  <a:pt x="469098" y="424907"/>
                </a:lnTo>
                <a:lnTo>
                  <a:pt x="455501" y="520086"/>
                </a:lnTo>
                <a:cubicBezTo>
                  <a:pt x="454368" y="563143"/>
                  <a:pt x="453234" y="606201"/>
                  <a:pt x="452101" y="649258"/>
                </a:cubicBezTo>
                <a:lnTo>
                  <a:pt x="458900" y="764832"/>
                </a:lnTo>
                <a:lnTo>
                  <a:pt x="455501" y="1080963"/>
                </a:lnTo>
                <a:lnTo>
                  <a:pt x="448702" y="1213534"/>
                </a:lnTo>
                <a:lnTo>
                  <a:pt x="435105" y="1431087"/>
                </a:lnTo>
                <a:lnTo>
                  <a:pt x="431706" y="1665635"/>
                </a:lnTo>
                <a:lnTo>
                  <a:pt x="435105" y="2036154"/>
                </a:lnTo>
                <a:lnTo>
                  <a:pt x="435105" y="2216315"/>
                </a:lnTo>
                <a:lnTo>
                  <a:pt x="431706" y="2369281"/>
                </a:lnTo>
                <a:lnTo>
                  <a:pt x="424907" y="2464461"/>
                </a:lnTo>
                <a:lnTo>
                  <a:pt x="407911" y="2549442"/>
                </a:lnTo>
                <a:lnTo>
                  <a:pt x="387516" y="2593632"/>
                </a:lnTo>
                <a:lnTo>
                  <a:pt x="367120" y="2624226"/>
                </a:lnTo>
                <a:lnTo>
                  <a:pt x="336527" y="2627625"/>
                </a:lnTo>
                <a:lnTo>
                  <a:pt x="288937" y="2610629"/>
                </a:lnTo>
                <a:lnTo>
                  <a:pt x="244747" y="2576636"/>
                </a:lnTo>
                <a:lnTo>
                  <a:pt x="210754" y="2539244"/>
                </a:lnTo>
                <a:lnTo>
                  <a:pt x="183560" y="2440666"/>
                </a:lnTo>
                <a:lnTo>
                  <a:pt x="149568" y="2216315"/>
                </a:lnTo>
                <a:lnTo>
                  <a:pt x="146168" y="2168725"/>
                </a:lnTo>
                <a:lnTo>
                  <a:pt x="180161" y="2005561"/>
                </a:lnTo>
                <a:lnTo>
                  <a:pt x="224351" y="1754016"/>
                </a:lnTo>
                <a:lnTo>
                  <a:pt x="241348" y="1485475"/>
                </a:lnTo>
                <a:lnTo>
                  <a:pt x="258344" y="1148948"/>
                </a:lnTo>
                <a:lnTo>
                  <a:pt x="258344" y="730840"/>
                </a:lnTo>
                <a:lnTo>
                  <a:pt x="251545" y="4826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F551FB7-0276-47C6-A58D-A174F563D4C4}"/>
              </a:ext>
            </a:extLst>
          </p:cNvPr>
          <p:cNvSpPr/>
          <p:nvPr/>
        </p:nvSpPr>
        <p:spPr>
          <a:xfrm>
            <a:off x="3808413" y="4210051"/>
            <a:ext cx="1212850" cy="1325563"/>
          </a:xfrm>
          <a:custGeom>
            <a:avLst/>
            <a:gdLst>
              <a:gd name="connsiteX0" fmla="*/ 966787 w 1214437"/>
              <a:gd name="connsiteY0" fmla="*/ 516731 h 1326356"/>
              <a:gd name="connsiteX1" fmla="*/ 1069181 w 1214437"/>
              <a:gd name="connsiteY1" fmla="*/ 407194 h 1326356"/>
              <a:gd name="connsiteX2" fmla="*/ 1154906 w 1214437"/>
              <a:gd name="connsiteY2" fmla="*/ 307181 h 1326356"/>
              <a:gd name="connsiteX3" fmla="*/ 1197769 w 1214437"/>
              <a:gd name="connsiteY3" fmla="*/ 259556 h 1326356"/>
              <a:gd name="connsiteX4" fmla="*/ 1214437 w 1214437"/>
              <a:gd name="connsiteY4" fmla="*/ 0 h 1326356"/>
              <a:gd name="connsiteX5" fmla="*/ 1031081 w 1214437"/>
              <a:gd name="connsiteY5" fmla="*/ 35719 h 1326356"/>
              <a:gd name="connsiteX6" fmla="*/ 959644 w 1214437"/>
              <a:gd name="connsiteY6" fmla="*/ 176213 h 1326356"/>
              <a:gd name="connsiteX7" fmla="*/ 819150 w 1214437"/>
              <a:gd name="connsiteY7" fmla="*/ 381000 h 1326356"/>
              <a:gd name="connsiteX8" fmla="*/ 650081 w 1214437"/>
              <a:gd name="connsiteY8" fmla="*/ 602456 h 1326356"/>
              <a:gd name="connsiteX9" fmla="*/ 454819 w 1214437"/>
              <a:gd name="connsiteY9" fmla="*/ 831056 h 1326356"/>
              <a:gd name="connsiteX10" fmla="*/ 226219 w 1214437"/>
              <a:gd name="connsiteY10" fmla="*/ 1069181 h 1326356"/>
              <a:gd name="connsiteX11" fmla="*/ 88106 w 1214437"/>
              <a:gd name="connsiteY11" fmla="*/ 1200150 h 1326356"/>
              <a:gd name="connsiteX12" fmla="*/ 16669 w 1214437"/>
              <a:gd name="connsiteY12" fmla="*/ 1264444 h 1326356"/>
              <a:gd name="connsiteX13" fmla="*/ 4762 w 1214437"/>
              <a:gd name="connsiteY13" fmla="*/ 1278731 h 1326356"/>
              <a:gd name="connsiteX14" fmla="*/ 0 w 1214437"/>
              <a:gd name="connsiteY14" fmla="*/ 1302544 h 1326356"/>
              <a:gd name="connsiteX15" fmla="*/ 7144 w 1214437"/>
              <a:gd name="connsiteY15" fmla="*/ 1319213 h 1326356"/>
              <a:gd name="connsiteX16" fmla="*/ 26194 w 1214437"/>
              <a:gd name="connsiteY16" fmla="*/ 1326356 h 1326356"/>
              <a:gd name="connsiteX17" fmla="*/ 54769 w 1214437"/>
              <a:gd name="connsiteY17" fmla="*/ 1316831 h 1326356"/>
              <a:gd name="connsiteX18" fmla="*/ 223837 w 1214437"/>
              <a:gd name="connsiteY18" fmla="*/ 1185863 h 1326356"/>
              <a:gd name="connsiteX19" fmla="*/ 402431 w 1214437"/>
              <a:gd name="connsiteY19" fmla="*/ 1047750 h 1326356"/>
              <a:gd name="connsiteX20" fmla="*/ 583406 w 1214437"/>
              <a:gd name="connsiteY20" fmla="*/ 892969 h 1326356"/>
              <a:gd name="connsiteX21" fmla="*/ 752475 w 1214437"/>
              <a:gd name="connsiteY21" fmla="*/ 733425 h 1326356"/>
              <a:gd name="connsiteX22" fmla="*/ 966787 w 1214437"/>
              <a:gd name="connsiteY22" fmla="*/ 516731 h 132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4437" h="1326356">
                <a:moveTo>
                  <a:pt x="966787" y="516731"/>
                </a:moveTo>
                <a:lnTo>
                  <a:pt x="1069181" y="407194"/>
                </a:lnTo>
                <a:lnTo>
                  <a:pt x="1154906" y="307181"/>
                </a:lnTo>
                <a:lnTo>
                  <a:pt x="1197769" y="259556"/>
                </a:lnTo>
                <a:lnTo>
                  <a:pt x="1214437" y="0"/>
                </a:lnTo>
                <a:lnTo>
                  <a:pt x="1031081" y="35719"/>
                </a:lnTo>
                <a:lnTo>
                  <a:pt x="959644" y="176213"/>
                </a:lnTo>
                <a:lnTo>
                  <a:pt x="819150" y="381000"/>
                </a:lnTo>
                <a:lnTo>
                  <a:pt x="650081" y="602456"/>
                </a:lnTo>
                <a:lnTo>
                  <a:pt x="454819" y="831056"/>
                </a:lnTo>
                <a:lnTo>
                  <a:pt x="226219" y="1069181"/>
                </a:lnTo>
                <a:lnTo>
                  <a:pt x="88106" y="1200150"/>
                </a:lnTo>
                <a:lnTo>
                  <a:pt x="16669" y="1264444"/>
                </a:lnTo>
                <a:lnTo>
                  <a:pt x="4762" y="1278731"/>
                </a:lnTo>
                <a:lnTo>
                  <a:pt x="0" y="1302544"/>
                </a:lnTo>
                <a:lnTo>
                  <a:pt x="7144" y="1319213"/>
                </a:lnTo>
                <a:lnTo>
                  <a:pt x="26194" y="1326356"/>
                </a:lnTo>
                <a:lnTo>
                  <a:pt x="54769" y="1316831"/>
                </a:lnTo>
                <a:lnTo>
                  <a:pt x="223837" y="1185863"/>
                </a:lnTo>
                <a:lnTo>
                  <a:pt x="402431" y="1047750"/>
                </a:lnTo>
                <a:lnTo>
                  <a:pt x="583406" y="892969"/>
                </a:lnTo>
                <a:lnTo>
                  <a:pt x="752475" y="733425"/>
                </a:lnTo>
                <a:lnTo>
                  <a:pt x="966787" y="5167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A226E4CB-9BBA-4F8D-805F-2A64A7F989AB}"/>
              </a:ext>
            </a:extLst>
          </p:cNvPr>
          <p:cNvSpPr/>
          <p:nvPr/>
        </p:nvSpPr>
        <p:spPr>
          <a:xfrm>
            <a:off x="5095876" y="4341813"/>
            <a:ext cx="703263" cy="590550"/>
          </a:xfrm>
          <a:custGeom>
            <a:avLst/>
            <a:gdLst>
              <a:gd name="connsiteX0" fmla="*/ 333375 w 702469"/>
              <a:gd name="connsiteY0" fmla="*/ 328612 h 590550"/>
              <a:gd name="connsiteX1" fmla="*/ 226219 w 702469"/>
              <a:gd name="connsiteY1" fmla="*/ 223837 h 590550"/>
              <a:gd name="connsiteX2" fmla="*/ 126206 w 702469"/>
              <a:gd name="connsiteY2" fmla="*/ 138112 h 590550"/>
              <a:gd name="connsiteX3" fmla="*/ 73819 w 702469"/>
              <a:gd name="connsiteY3" fmla="*/ 90487 h 590550"/>
              <a:gd name="connsiteX4" fmla="*/ 0 w 702469"/>
              <a:gd name="connsiteY4" fmla="*/ 0 h 590550"/>
              <a:gd name="connsiteX5" fmla="*/ 133350 w 702469"/>
              <a:gd name="connsiteY5" fmla="*/ 40481 h 590550"/>
              <a:gd name="connsiteX6" fmla="*/ 381000 w 702469"/>
              <a:gd name="connsiteY6" fmla="*/ 128587 h 590550"/>
              <a:gd name="connsiteX7" fmla="*/ 504825 w 702469"/>
              <a:gd name="connsiteY7" fmla="*/ 173831 h 590550"/>
              <a:gd name="connsiteX8" fmla="*/ 578644 w 702469"/>
              <a:gd name="connsiteY8" fmla="*/ 202406 h 590550"/>
              <a:gd name="connsiteX9" fmla="*/ 595313 w 702469"/>
              <a:gd name="connsiteY9" fmla="*/ 211931 h 590550"/>
              <a:gd name="connsiteX10" fmla="*/ 619125 w 702469"/>
              <a:gd name="connsiteY10" fmla="*/ 235744 h 590550"/>
              <a:gd name="connsiteX11" fmla="*/ 650081 w 702469"/>
              <a:gd name="connsiteY11" fmla="*/ 280987 h 590550"/>
              <a:gd name="connsiteX12" fmla="*/ 681038 w 702469"/>
              <a:gd name="connsiteY12" fmla="*/ 340519 h 590550"/>
              <a:gd name="connsiteX13" fmla="*/ 695325 w 702469"/>
              <a:gd name="connsiteY13" fmla="*/ 404812 h 590550"/>
              <a:gd name="connsiteX14" fmla="*/ 700088 w 702469"/>
              <a:gd name="connsiteY14" fmla="*/ 469106 h 590550"/>
              <a:gd name="connsiteX15" fmla="*/ 702469 w 702469"/>
              <a:gd name="connsiteY15" fmla="*/ 526256 h 590550"/>
              <a:gd name="connsiteX16" fmla="*/ 695325 w 702469"/>
              <a:gd name="connsiteY16" fmla="*/ 561975 h 590550"/>
              <a:gd name="connsiteX17" fmla="*/ 678656 w 702469"/>
              <a:gd name="connsiteY17" fmla="*/ 581025 h 590550"/>
              <a:gd name="connsiteX18" fmla="*/ 654844 w 702469"/>
              <a:gd name="connsiteY18" fmla="*/ 590550 h 590550"/>
              <a:gd name="connsiteX19" fmla="*/ 621506 w 702469"/>
              <a:gd name="connsiteY19" fmla="*/ 585787 h 590550"/>
              <a:gd name="connsiteX20" fmla="*/ 576263 w 702469"/>
              <a:gd name="connsiteY20" fmla="*/ 571500 h 590550"/>
              <a:gd name="connsiteX21" fmla="*/ 526256 w 702469"/>
              <a:gd name="connsiteY21" fmla="*/ 542925 h 590550"/>
              <a:gd name="connsiteX22" fmla="*/ 464344 w 702469"/>
              <a:gd name="connsiteY22" fmla="*/ 469106 h 590550"/>
              <a:gd name="connsiteX23" fmla="*/ 333375 w 702469"/>
              <a:gd name="connsiteY23" fmla="*/ 328612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2469" h="590550">
                <a:moveTo>
                  <a:pt x="333375" y="328612"/>
                </a:moveTo>
                <a:lnTo>
                  <a:pt x="226219" y="223837"/>
                </a:lnTo>
                <a:lnTo>
                  <a:pt x="126206" y="138112"/>
                </a:lnTo>
                <a:cubicBezTo>
                  <a:pt x="70839" y="89966"/>
                  <a:pt x="47245" y="90487"/>
                  <a:pt x="73819" y="90487"/>
                </a:cubicBezTo>
                <a:lnTo>
                  <a:pt x="0" y="0"/>
                </a:lnTo>
                <a:lnTo>
                  <a:pt x="133350" y="40481"/>
                </a:lnTo>
                <a:lnTo>
                  <a:pt x="381000" y="128587"/>
                </a:lnTo>
                <a:lnTo>
                  <a:pt x="504825" y="173831"/>
                </a:lnTo>
                <a:lnTo>
                  <a:pt x="578644" y="202406"/>
                </a:lnTo>
                <a:lnTo>
                  <a:pt x="595313" y="211931"/>
                </a:lnTo>
                <a:lnTo>
                  <a:pt x="619125" y="235744"/>
                </a:lnTo>
                <a:lnTo>
                  <a:pt x="650081" y="280987"/>
                </a:lnTo>
                <a:lnTo>
                  <a:pt x="681038" y="340519"/>
                </a:lnTo>
                <a:lnTo>
                  <a:pt x="695325" y="404812"/>
                </a:lnTo>
                <a:lnTo>
                  <a:pt x="700088" y="469106"/>
                </a:lnTo>
                <a:cubicBezTo>
                  <a:pt x="700882" y="488156"/>
                  <a:pt x="701675" y="507206"/>
                  <a:pt x="702469" y="526256"/>
                </a:cubicBezTo>
                <a:lnTo>
                  <a:pt x="695325" y="561975"/>
                </a:lnTo>
                <a:lnTo>
                  <a:pt x="678656" y="581025"/>
                </a:lnTo>
                <a:lnTo>
                  <a:pt x="654844" y="590550"/>
                </a:lnTo>
                <a:lnTo>
                  <a:pt x="621506" y="585787"/>
                </a:lnTo>
                <a:lnTo>
                  <a:pt x="576263" y="571500"/>
                </a:lnTo>
                <a:lnTo>
                  <a:pt x="526256" y="542925"/>
                </a:lnTo>
                <a:lnTo>
                  <a:pt x="464344" y="469106"/>
                </a:lnTo>
                <a:lnTo>
                  <a:pt x="333375" y="3286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C600203E-1D49-4EA7-9E6A-12B7EAB8D483}"/>
              </a:ext>
            </a:extLst>
          </p:cNvPr>
          <p:cNvSpPr/>
          <p:nvPr/>
        </p:nvSpPr>
        <p:spPr>
          <a:xfrm>
            <a:off x="5832475" y="2713039"/>
            <a:ext cx="812800" cy="2922587"/>
          </a:xfrm>
          <a:custGeom>
            <a:avLst/>
            <a:gdLst>
              <a:gd name="connsiteX0" fmla="*/ 514350 w 811530"/>
              <a:gd name="connsiteY0" fmla="*/ 746760 h 2922270"/>
              <a:gd name="connsiteX1" fmla="*/ 521970 w 811530"/>
              <a:gd name="connsiteY1" fmla="*/ 579120 h 2922270"/>
              <a:gd name="connsiteX2" fmla="*/ 521970 w 811530"/>
              <a:gd name="connsiteY2" fmla="*/ 358140 h 2922270"/>
              <a:gd name="connsiteX3" fmla="*/ 514350 w 811530"/>
              <a:gd name="connsiteY3" fmla="*/ 262890 h 2922270"/>
              <a:gd name="connsiteX4" fmla="*/ 502920 w 811530"/>
              <a:gd name="connsiteY4" fmla="*/ 224790 h 2922270"/>
              <a:gd name="connsiteX5" fmla="*/ 483870 w 811530"/>
              <a:gd name="connsiteY5" fmla="*/ 182880 h 2922270"/>
              <a:gd name="connsiteX6" fmla="*/ 445770 w 811530"/>
              <a:gd name="connsiteY6" fmla="*/ 140970 h 2922270"/>
              <a:gd name="connsiteX7" fmla="*/ 411480 w 811530"/>
              <a:gd name="connsiteY7" fmla="*/ 114300 h 2922270"/>
              <a:gd name="connsiteX8" fmla="*/ 369570 w 811530"/>
              <a:gd name="connsiteY8" fmla="*/ 95250 h 2922270"/>
              <a:gd name="connsiteX9" fmla="*/ 339090 w 811530"/>
              <a:gd name="connsiteY9" fmla="*/ 72390 h 2922270"/>
              <a:gd name="connsiteX10" fmla="*/ 316230 w 811530"/>
              <a:gd name="connsiteY10" fmla="*/ 45720 h 2922270"/>
              <a:gd name="connsiteX11" fmla="*/ 312420 w 811530"/>
              <a:gd name="connsiteY11" fmla="*/ 19050 h 2922270"/>
              <a:gd name="connsiteX12" fmla="*/ 320040 w 811530"/>
              <a:gd name="connsiteY12" fmla="*/ 7620 h 2922270"/>
              <a:gd name="connsiteX13" fmla="*/ 358140 w 811530"/>
              <a:gd name="connsiteY13" fmla="*/ 0 h 2922270"/>
              <a:gd name="connsiteX14" fmla="*/ 445770 w 811530"/>
              <a:gd name="connsiteY14" fmla="*/ 7620 h 2922270"/>
              <a:gd name="connsiteX15" fmla="*/ 590550 w 811530"/>
              <a:gd name="connsiteY15" fmla="*/ 3810 h 2922270"/>
              <a:gd name="connsiteX16" fmla="*/ 693420 w 811530"/>
              <a:gd name="connsiteY16" fmla="*/ 72390 h 2922270"/>
              <a:gd name="connsiteX17" fmla="*/ 765810 w 811530"/>
              <a:gd name="connsiteY17" fmla="*/ 110490 h 2922270"/>
              <a:gd name="connsiteX18" fmla="*/ 803910 w 811530"/>
              <a:gd name="connsiteY18" fmla="*/ 129540 h 2922270"/>
              <a:gd name="connsiteX19" fmla="*/ 811530 w 811530"/>
              <a:gd name="connsiteY19" fmla="*/ 144780 h 2922270"/>
              <a:gd name="connsiteX20" fmla="*/ 800100 w 811530"/>
              <a:gd name="connsiteY20" fmla="*/ 186690 h 2922270"/>
              <a:gd name="connsiteX21" fmla="*/ 792480 w 811530"/>
              <a:gd name="connsiteY21" fmla="*/ 270510 h 2922270"/>
              <a:gd name="connsiteX22" fmla="*/ 792480 w 811530"/>
              <a:gd name="connsiteY22" fmla="*/ 560070 h 2922270"/>
              <a:gd name="connsiteX23" fmla="*/ 773430 w 811530"/>
              <a:gd name="connsiteY23" fmla="*/ 659130 h 2922270"/>
              <a:gd name="connsiteX24" fmla="*/ 754380 w 811530"/>
              <a:gd name="connsiteY24" fmla="*/ 834390 h 2922270"/>
              <a:gd name="connsiteX25" fmla="*/ 712470 w 811530"/>
              <a:gd name="connsiteY25" fmla="*/ 1165860 h 2922270"/>
              <a:gd name="connsiteX26" fmla="*/ 666750 w 811530"/>
              <a:gd name="connsiteY26" fmla="*/ 1474470 h 2922270"/>
              <a:gd name="connsiteX27" fmla="*/ 605790 w 811530"/>
              <a:gd name="connsiteY27" fmla="*/ 1760220 h 2922270"/>
              <a:gd name="connsiteX28" fmla="*/ 556260 w 811530"/>
              <a:gd name="connsiteY28" fmla="*/ 1935480 h 2922270"/>
              <a:gd name="connsiteX29" fmla="*/ 453390 w 811530"/>
              <a:gd name="connsiteY29" fmla="*/ 2190750 h 2922270"/>
              <a:gd name="connsiteX30" fmla="*/ 289560 w 811530"/>
              <a:gd name="connsiteY30" fmla="*/ 2514600 h 2922270"/>
              <a:gd name="connsiteX31" fmla="*/ 118110 w 811530"/>
              <a:gd name="connsiteY31" fmla="*/ 2807970 h 2922270"/>
              <a:gd name="connsiteX32" fmla="*/ 57150 w 811530"/>
              <a:gd name="connsiteY32" fmla="*/ 2903220 h 2922270"/>
              <a:gd name="connsiteX33" fmla="*/ 34290 w 811530"/>
              <a:gd name="connsiteY33" fmla="*/ 2922270 h 2922270"/>
              <a:gd name="connsiteX34" fmla="*/ 15240 w 811530"/>
              <a:gd name="connsiteY34" fmla="*/ 2922270 h 2922270"/>
              <a:gd name="connsiteX35" fmla="*/ 0 w 811530"/>
              <a:gd name="connsiteY35" fmla="*/ 2910840 h 2922270"/>
              <a:gd name="connsiteX36" fmla="*/ 7620 w 811530"/>
              <a:gd name="connsiteY36" fmla="*/ 2868930 h 2922270"/>
              <a:gd name="connsiteX37" fmla="*/ 53340 w 811530"/>
              <a:gd name="connsiteY37" fmla="*/ 2754630 h 2922270"/>
              <a:gd name="connsiteX38" fmla="*/ 167640 w 811530"/>
              <a:gd name="connsiteY38" fmla="*/ 2484120 h 2922270"/>
              <a:gd name="connsiteX39" fmla="*/ 243840 w 811530"/>
              <a:gd name="connsiteY39" fmla="*/ 2259330 h 2922270"/>
              <a:gd name="connsiteX40" fmla="*/ 316230 w 811530"/>
              <a:gd name="connsiteY40" fmla="*/ 2030730 h 2922270"/>
              <a:gd name="connsiteX41" fmla="*/ 381000 w 811530"/>
              <a:gd name="connsiteY41" fmla="*/ 1805940 h 2922270"/>
              <a:gd name="connsiteX42" fmla="*/ 419100 w 811530"/>
              <a:gd name="connsiteY42" fmla="*/ 1623060 h 2922270"/>
              <a:gd name="connsiteX43" fmla="*/ 453390 w 811530"/>
              <a:gd name="connsiteY43" fmla="*/ 1413510 h 2922270"/>
              <a:gd name="connsiteX44" fmla="*/ 472440 w 811530"/>
              <a:gd name="connsiteY44" fmla="*/ 1272540 h 2922270"/>
              <a:gd name="connsiteX45" fmla="*/ 491490 w 811530"/>
              <a:gd name="connsiteY45" fmla="*/ 1123950 h 2922270"/>
              <a:gd name="connsiteX46" fmla="*/ 514350 w 811530"/>
              <a:gd name="connsiteY46" fmla="*/ 842010 h 2922270"/>
              <a:gd name="connsiteX47" fmla="*/ 514350 w 811530"/>
              <a:gd name="connsiteY47" fmla="*/ 746760 h 292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11530" h="2922270">
                <a:moveTo>
                  <a:pt x="514350" y="746760"/>
                </a:moveTo>
                <a:lnTo>
                  <a:pt x="521970" y="579120"/>
                </a:lnTo>
                <a:lnTo>
                  <a:pt x="521970" y="358140"/>
                </a:lnTo>
                <a:lnTo>
                  <a:pt x="514350" y="262890"/>
                </a:lnTo>
                <a:lnTo>
                  <a:pt x="502920" y="224790"/>
                </a:lnTo>
                <a:lnTo>
                  <a:pt x="483870" y="182880"/>
                </a:lnTo>
                <a:lnTo>
                  <a:pt x="445770" y="140970"/>
                </a:lnTo>
                <a:lnTo>
                  <a:pt x="411480" y="114300"/>
                </a:lnTo>
                <a:lnTo>
                  <a:pt x="369570" y="95250"/>
                </a:lnTo>
                <a:lnTo>
                  <a:pt x="339090" y="72390"/>
                </a:lnTo>
                <a:lnTo>
                  <a:pt x="316230" y="45720"/>
                </a:lnTo>
                <a:lnTo>
                  <a:pt x="312420" y="19050"/>
                </a:lnTo>
                <a:lnTo>
                  <a:pt x="320040" y="7620"/>
                </a:lnTo>
                <a:lnTo>
                  <a:pt x="358140" y="0"/>
                </a:lnTo>
                <a:lnTo>
                  <a:pt x="445770" y="7620"/>
                </a:lnTo>
                <a:lnTo>
                  <a:pt x="590550" y="3810"/>
                </a:lnTo>
                <a:lnTo>
                  <a:pt x="693420" y="72390"/>
                </a:lnTo>
                <a:lnTo>
                  <a:pt x="765810" y="110490"/>
                </a:lnTo>
                <a:lnTo>
                  <a:pt x="803910" y="129540"/>
                </a:lnTo>
                <a:lnTo>
                  <a:pt x="811530" y="144780"/>
                </a:lnTo>
                <a:lnTo>
                  <a:pt x="800100" y="186690"/>
                </a:lnTo>
                <a:lnTo>
                  <a:pt x="792480" y="270510"/>
                </a:lnTo>
                <a:lnTo>
                  <a:pt x="792480" y="560070"/>
                </a:lnTo>
                <a:lnTo>
                  <a:pt x="773430" y="659130"/>
                </a:lnTo>
                <a:lnTo>
                  <a:pt x="754380" y="834390"/>
                </a:lnTo>
                <a:lnTo>
                  <a:pt x="712470" y="1165860"/>
                </a:lnTo>
                <a:lnTo>
                  <a:pt x="666750" y="1474470"/>
                </a:lnTo>
                <a:lnTo>
                  <a:pt x="605790" y="1760220"/>
                </a:lnTo>
                <a:lnTo>
                  <a:pt x="556260" y="1935480"/>
                </a:lnTo>
                <a:lnTo>
                  <a:pt x="453390" y="2190750"/>
                </a:lnTo>
                <a:lnTo>
                  <a:pt x="289560" y="2514600"/>
                </a:lnTo>
                <a:lnTo>
                  <a:pt x="118110" y="2807970"/>
                </a:lnTo>
                <a:lnTo>
                  <a:pt x="57150" y="2903220"/>
                </a:lnTo>
                <a:lnTo>
                  <a:pt x="34290" y="2922270"/>
                </a:lnTo>
                <a:lnTo>
                  <a:pt x="15240" y="2922270"/>
                </a:lnTo>
                <a:lnTo>
                  <a:pt x="0" y="2910840"/>
                </a:lnTo>
                <a:lnTo>
                  <a:pt x="7620" y="2868930"/>
                </a:lnTo>
                <a:lnTo>
                  <a:pt x="53340" y="2754630"/>
                </a:lnTo>
                <a:lnTo>
                  <a:pt x="167640" y="2484120"/>
                </a:lnTo>
                <a:lnTo>
                  <a:pt x="243840" y="2259330"/>
                </a:lnTo>
                <a:lnTo>
                  <a:pt x="316230" y="2030730"/>
                </a:lnTo>
                <a:lnTo>
                  <a:pt x="381000" y="1805940"/>
                </a:lnTo>
                <a:lnTo>
                  <a:pt x="419100" y="1623060"/>
                </a:lnTo>
                <a:lnTo>
                  <a:pt x="453390" y="1413510"/>
                </a:lnTo>
                <a:lnTo>
                  <a:pt x="472440" y="1272540"/>
                </a:lnTo>
                <a:lnTo>
                  <a:pt x="491490" y="1123950"/>
                </a:lnTo>
                <a:lnTo>
                  <a:pt x="514350" y="842010"/>
                </a:lnTo>
                <a:lnTo>
                  <a:pt x="514350" y="74676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CF18B06F-9F58-46E8-8E98-4E8099DBA037}"/>
              </a:ext>
            </a:extLst>
          </p:cNvPr>
          <p:cNvSpPr/>
          <p:nvPr/>
        </p:nvSpPr>
        <p:spPr>
          <a:xfrm>
            <a:off x="6450014" y="2962275"/>
            <a:ext cx="1952625" cy="490538"/>
          </a:xfrm>
          <a:custGeom>
            <a:avLst/>
            <a:gdLst>
              <a:gd name="connsiteX0" fmla="*/ 1047750 w 1952625"/>
              <a:gd name="connsiteY0" fmla="*/ 183356 h 490538"/>
              <a:gd name="connsiteX1" fmla="*/ 1283494 w 1952625"/>
              <a:gd name="connsiteY1" fmla="*/ 140494 h 490538"/>
              <a:gd name="connsiteX2" fmla="*/ 1419225 w 1952625"/>
              <a:gd name="connsiteY2" fmla="*/ 116681 h 490538"/>
              <a:gd name="connsiteX3" fmla="*/ 1447800 w 1952625"/>
              <a:gd name="connsiteY3" fmla="*/ 109538 h 490538"/>
              <a:gd name="connsiteX4" fmla="*/ 1471613 w 1952625"/>
              <a:gd name="connsiteY4" fmla="*/ 90488 h 490538"/>
              <a:gd name="connsiteX5" fmla="*/ 1519238 w 1952625"/>
              <a:gd name="connsiteY5" fmla="*/ 47625 h 490538"/>
              <a:gd name="connsiteX6" fmla="*/ 1574007 w 1952625"/>
              <a:gd name="connsiteY6" fmla="*/ 4763 h 490538"/>
              <a:gd name="connsiteX7" fmla="*/ 1588294 w 1952625"/>
              <a:gd name="connsiteY7" fmla="*/ 0 h 490538"/>
              <a:gd name="connsiteX8" fmla="*/ 1652588 w 1952625"/>
              <a:gd name="connsiteY8" fmla="*/ 14288 h 490538"/>
              <a:gd name="connsiteX9" fmla="*/ 1776413 w 1952625"/>
              <a:gd name="connsiteY9" fmla="*/ 52388 h 490538"/>
              <a:gd name="connsiteX10" fmla="*/ 1854994 w 1952625"/>
              <a:gd name="connsiteY10" fmla="*/ 90488 h 490538"/>
              <a:gd name="connsiteX11" fmla="*/ 1902619 w 1952625"/>
              <a:gd name="connsiteY11" fmla="*/ 121444 h 490538"/>
              <a:gd name="connsiteX12" fmla="*/ 1926432 w 1952625"/>
              <a:gd name="connsiteY12" fmla="*/ 142875 h 490538"/>
              <a:gd name="connsiteX13" fmla="*/ 1940719 w 1952625"/>
              <a:gd name="connsiteY13" fmla="*/ 161925 h 490538"/>
              <a:gd name="connsiteX14" fmla="*/ 1947863 w 1952625"/>
              <a:gd name="connsiteY14" fmla="*/ 178594 h 490538"/>
              <a:gd name="connsiteX15" fmla="*/ 1952625 w 1952625"/>
              <a:gd name="connsiteY15" fmla="*/ 197644 h 490538"/>
              <a:gd name="connsiteX16" fmla="*/ 1950244 w 1952625"/>
              <a:gd name="connsiteY16" fmla="*/ 219075 h 490538"/>
              <a:gd name="connsiteX17" fmla="*/ 1938338 w 1952625"/>
              <a:gd name="connsiteY17" fmla="*/ 235744 h 490538"/>
              <a:gd name="connsiteX18" fmla="*/ 1907382 w 1952625"/>
              <a:gd name="connsiteY18" fmla="*/ 261938 h 490538"/>
              <a:gd name="connsiteX19" fmla="*/ 1869282 w 1952625"/>
              <a:gd name="connsiteY19" fmla="*/ 271463 h 490538"/>
              <a:gd name="connsiteX20" fmla="*/ 1609725 w 1952625"/>
              <a:gd name="connsiteY20" fmla="*/ 300038 h 490538"/>
              <a:gd name="connsiteX21" fmla="*/ 1095375 w 1952625"/>
              <a:gd name="connsiteY21" fmla="*/ 357188 h 490538"/>
              <a:gd name="connsiteX22" fmla="*/ 857250 w 1952625"/>
              <a:gd name="connsiteY22" fmla="*/ 378619 h 490538"/>
              <a:gd name="connsiteX23" fmla="*/ 666750 w 1952625"/>
              <a:gd name="connsiteY23" fmla="*/ 411956 h 490538"/>
              <a:gd name="connsiteX24" fmla="*/ 495300 w 1952625"/>
              <a:gd name="connsiteY24" fmla="*/ 450056 h 490538"/>
              <a:gd name="connsiteX25" fmla="*/ 388144 w 1952625"/>
              <a:gd name="connsiteY25" fmla="*/ 485775 h 490538"/>
              <a:gd name="connsiteX26" fmla="*/ 366713 w 1952625"/>
              <a:gd name="connsiteY26" fmla="*/ 490538 h 490538"/>
              <a:gd name="connsiteX27" fmla="*/ 328613 w 1952625"/>
              <a:gd name="connsiteY27" fmla="*/ 478631 h 490538"/>
              <a:gd name="connsiteX28" fmla="*/ 154782 w 1952625"/>
              <a:gd name="connsiteY28" fmla="*/ 423863 h 490538"/>
              <a:gd name="connsiteX29" fmla="*/ 0 w 1952625"/>
              <a:gd name="connsiteY29" fmla="*/ 307181 h 490538"/>
              <a:gd name="connsiteX30" fmla="*/ 169069 w 1952625"/>
              <a:gd name="connsiteY30" fmla="*/ 290513 h 490538"/>
              <a:gd name="connsiteX31" fmla="*/ 328613 w 1952625"/>
              <a:gd name="connsiteY31" fmla="*/ 288131 h 490538"/>
              <a:gd name="connsiteX32" fmla="*/ 590550 w 1952625"/>
              <a:gd name="connsiteY32" fmla="*/ 261938 h 490538"/>
              <a:gd name="connsiteX33" fmla="*/ 907257 w 1952625"/>
              <a:gd name="connsiteY33" fmla="*/ 211931 h 490538"/>
              <a:gd name="connsiteX34" fmla="*/ 1047750 w 1952625"/>
              <a:gd name="connsiteY34" fmla="*/ 183356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2625" h="490538">
                <a:moveTo>
                  <a:pt x="1047750" y="183356"/>
                </a:moveTo>
                <a:lnTo>
                  <a:pt x="1283494" y="140494"/>
                </a:lnTo>
                <a:lnTo>
                  <a:pt x="1419225" y="116681"/>
                </a:lnTo>
                <a:lnTo>
                  <a:pt x="1447800" y="109538"/>
                </a:lnTo>
                <a:lnTo>
                  <a:pt x="1471613" y="90488"/>
                </a:lnTo>
                <a:lnTo>
                  <a:pt x="1519238" y="47625"/>
                </a:lnTo>
                <a:lnTo>
                  <a:pt x="1574007" y="4763"/>
                </a:lnTo>
                <a:lnTo>
                  <a:pt x="1588294" y="0"/>
                </a:lnTo>
                <a:lnTo>
                  <a:pt x="1652588" y="14288"/>
                </a:lnTo>
                <a:lnTo>
                  <a:pt x="1776413" y="52388"/>
                </a:lnTo>
                <a:lnTo>
                  <a:pt x="1854994" y="90488"/>
                </a:lnTo>
                <a:lnTo>
                  <a:pt x="1902619" y="121444"/>
                </a:lnTo>
                <a:lnTo>
                  <a:pt x="1926432" y="142875"/>
                </a:lnTo>
                <a:lnTo>
                  <a:pt x="1940719" y="161925"/>
                </a:lnTo>
                <a:lnTo>
                  <a:pt x="1947863" y="178594"/>
                </a:lnTo>
                <a:lnTo>
                  <a:pt x="1952625" y="197644"/>
                </a:lnTo>
                <a:lnTo>
                  <a:pt x="1950244" y="219075"/>
                </a:lnTo>
                <a:lnTo>
                  <a:pt x="1938338" y="235744"/>
                </a:lnTo>
                <a:lnTo>
                  <a:pt x="1907382" y="261938"/>
                </a:lnTo>
                <a:lnTo>
                  <a:pt x="1869282" y="271463"/>
                </a:lnTo>
                <a:lnTo>
                  <a:pt x="1609725" y="300038"/>
                </a:lnTo>
                <a:lnTo>
                  <a:pt x="1095375" y="357188"/>
                </a:lnTo>
                <a:lnTo>
                  <a:pt x="857250" y="378619"/>
                </a:lnTo>
                <a:lnTo>
                  <a:pt x="666750" y="411956"/>
                </a:lnTo>
                <a:lnTo>
                  <a:pt x="495300" y="450056"/>
                </a:lnTo>
                <a:lnTo>
                  <a:pt x="388144" y="485775"/>
                </a:lnTo>
                <a:lnTo>
                  <a:pt x="366713" y="490538"/>
                </a:lnTo>
                <a:lnTo>
                  <a:pt x="328613" y="478631"/>
                </a:lnTo>
                <a:lnTo>
                  <a:pt x="154782" y="423863"/>
                </a:lnTo>
                <a:lnTo>
                  <a:pt x="0" y="307181"/>
                </a:lnTo>
                <a:lnTo>
                  <a:pt x="169069" y="290513"/>
                </a:lnTo>
                <a:lnTo>
                  <a:pt x="328613" y="288131"/>
                </a:lnTo>
                <a:lnTo>
                  <a:pt x="590550" y="261938"/>
                </a:lnTo>
                <a:lnTo>
                  <a:pt x="907257" y="211931"/>
                </a:lnTo>
                <a:lnTo>
                  <a:pt x="1047750" y="1833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320B3F6E-BA70-4713-A9DD-2612CFC578A1}"/>
              </a:ext>
            </a:extLst>
          </p:cNvPr>
          <p:cNvSpPr/>
          <p:nvPr/>
        </p:nvSpPr>
        <p:spPr>
          <a:xfrm>
            <a:off x="7235825" y="3233739"/>
            <a:ext cx="476250" cy="2833687"/>
          </a:xfrm>
          <a:custGeom>
            <a:avLst/>
            <a:gdLst>
              <a:gd name="connsiteX0" fmla="*/ 149961 w 475488"/>
              <a:gd name="connsiteY0" fmla="*/ 786384 h 2834640"/>
              <a:gd name="connsiteX1" fmla="*/ 149961 w 475488"/>
              <a:gd name="connsiteY1" fmla="*/ 468173 h 2834640"/>
              <a:gd name="connsiteX2" fmla="*/ 149961 w 475488"/>
              <a:gd name="connsiteY2" fmla="*/ 230429 h 2834640"/>
              <a:gd name="connsiteX3" fmla="*/ 142646 w 475488"/>
              <a:gd name="connsiteY3" fmla="*/ 168250 h 2834640"/>
              <a:gd name="connsiteX4" fmla="*/ 120700 w 475488"/>
              <a:gd name="connsiteY4" fmla="*/ 146304 h 2834640"/>
              <a:gd name="connsiteX5" fmla="*/ 54864 w 475488"/>
              <a:gd name="connsiteY5" fmla="*/ 84125 h 2834640"/>
              <a:gd name="connsiteX6" fmla="*/ 0 w 475488"/>
              <a:gd name="connsiteY6" fmla="*/ 0 h 2834640"/>
              <a:gd name="connsiteX7" fmla="*/ 325526 w 475488"/>
              <a:gd name="connsiteY7" fmla="*/ 80468 h 2834640"/>
              <a:gd name="connsiteX8" fmla="*/ 376732 w 475488"/>
              <a:gd name="connsiteY8" fmla="*/ 131674 h 2834640"/>
              <a:gd name="connsiteX9" fmla="*/ 416966 w 475488"/>
              <a:gd name="connsiteY9" fmla="*/ 168250 h 2834640"/>
              <a:gd name="connsiteX10" fmla="*/ 442569 w 475488"/>
              <a:gd name="connsiteY10" fmla="*/ 186538 h 2834640"/>
              <a:gd name="connsiteX11" fmla="*/ 464515 w 475488"/>
              <a:gd name="connsiteY11" fmla="*/ 197511 h 2834640"/>
              <a:gd name="connsiteX12" fmla="*/ 471830 w 475488"/>
              <a:gd name="connsiteY12" fmla="*/ 215799 h 2834640"/>
              <a:gd name="connsiteX13" fmla="*/ 475488 w 475488"/>
              <a:gd name="connsiteY13" fmla="*/ 241402 h 2834640"/>
              <a:gd name="connsiteX14" fmla="*/ 457200 w 475488"/>
              <a:gd name="connsiteY14" fmla="*/ 299924 h 2834640"/>
              <a:gd name="connsiteX15" fmla="*/ 420624 w 475488"/>
              <a:gd name="connsiteY15" fmla="*/ 354788 h 2834640"/>
              <a:gd name="connsiteX16" fmla="*/ 416966 w 475488"/>
              <a:gd name="connsiteY16" fmla="*/ 519380 h 2834640"/>
              <a:gd name="connsiteX17" fmla="*/ 395020 w 475488"/>
              <a:gd name="connsiteY17" fmla="*/ 1532535 h 2834640"/>
              <a:gd name="connsiteX18" fmla="*/ 380390 w 475488"/>
              <a:gd name="connsiteY18" fmla="*/ 1993392 h 2834640"/>
              <a:gd name="connsiteX19" fmla="*/ 358444 w 475488"/>
              <a:gd name="connsiteY19" fmla="*/ 2446935 h 2834640"/>
              <a:gd name="connsiteX20" fmla="*/ 347472 w 475488"/>
              <a:gd name="connsiteY20" fmla="*/ 2691994 h 2834640"/>
              <a:gd name="connsiteX21" fmla="*/ 332841 w 475488"/>
              <a:gd name="connsiteY21" fmla="*/ 2746858 h 2834640"/>
              <a:gd name="connsiteX22" fmla="*/ 299923 w 475488"/>
              <a:gd name="connsiteY22" fmla="*/ 2794407 h 2834640"/>
              <a:gd name="connsiteX23" fmla="*/ 256032 w 475488"/>
              <a:gd name="connsiteY23" fmla="*/ 2834640 h 2834640"/>
              <a:gd name="connsiteX24" fmla="*/ 230428 w 475488"/>
              <a:gd name="connsiteY24" fmla="*/ 2830983 h 2834640"/>
              <a:gd name="connsiteX25" fmla="*/ 197510 w 475488"/>
              <a:gd name="connsiteY25" fmla="*/ 2798064 h 2834640"/>
              <a:gd name="connsiteX26" fmla="*/ 164592 w 475488"/>
              <a:gd name="connsiteY26" fmla="*/ 2743200 h 2834640"/>
              <a:gd name="connsiteX27" fmla="*/ 149961 w 475488"/>
              <a:gd name="connsiteY27" fmla="*/ 2699309 h 2834640"/>
              <a:gd name="connsiteX28" fmla="*/ 149961 w 475488"/>
              <a:gd name="connsiteY28" fmla="*/ 2468880 h 2834640"/>
              <a:gd name="connsiteX29" fmla="*/ 153619 w 475488"/>
              <a:gd name="connsiteY29" fmla="*/ 1631290 h 2834640"/>
              <a:gd name="connsiteX30" fmla="*/ 149961 w 475488"/>
              <a:gd name="connsiteY30" fmla="*/ 950976 h 2834640"/>
              <a:gd name="connsiteX31" fmla="*/ 149961 w 475488"/>
              <a:gd name="connsiteY31" fmla="*/ 786384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75488" h="2834640">
                <a:moveTo>
                  <a:pt x="149961" y="786384"/>
                </a:moveTo>
                <a:lnTo>
                  <a:pt x="149961" y="468173"/>
                </a:lnTo>
                <a:lnTo>
                  <a:pt x="149961" y="230429"/>
                </a:lnTo>
                <a:lnTo>
                  <a:pt x="142646" y="168250"/>
                </a:lnTo>
                <a:lnTo>
                  <a:pt x="120700" y="146304"/>
                </a:lnTo>
                <a:lnTo>
                  <a:pt x="54864" y="84125"/>
                </a:lnTo>
                <a:lnTo>
                  <a:pt x="0" y="0"/>
                </a:lnTo>
                <a:lnTo>
                  <a:pt x="325526" y="80468"/>
                </a:lnTo>
                <a:lnTo>
                  <a:pt x="376732" y="131674"/>
                </a:lnTo>
                <a:lnTo>
                  <a:pt x="416966" y="168250"/>
                </a:lnTo>
                <a:lnTo>
                  <a:pt x="442569" y="186538"/>
                </a:lnTo>
                <a:lnTo>
                  <a:pt x="464515" y="197511"/>
                </a:lnTo>
                <a:lnTo>
                  <a:pt x="471830" y="215799"/>
                </a:lnTo>
                <a:lnTo>
                  <a:pt x="475488" y="241402"/>
                </a:lnTo>
                <a:lnTo>
                  <a:pt x="457200" y="299924"/>
                </a:lnTo>
                <a:lnTo>
                  <a:pt x="420624" y="354788"/>
                </a:lnTo>
                <a:cubicBezTo>
                  <a:pt x="419405" y="409652"/>
                  <a:pt x="418185" y="464516"/>
                  <a:pt x="416966" y="519380"/>
                </a:cubicBezTo>
                <a:lnTo>
                  <a:pt x="395020" y="1532535"/>
                </a:lnTo>
                <a:lnTo>
                  <a:pt x="380390" y="1993392"/>
                </a:lnTo>
                <a:lnTo>
                  <a:pt x="358444" y="2446935"/>
                </a:lnTo>
                <a:lnTo>
                  <a:pt x="347472" y="2691994"/>
                </a:lnTo>
                <a:lnTo>
                  <a:pt x="332841" y="2746858"/>
                </a:lnTo>
                <a:lnTo>
                  <a:pt x="299923" y="2794407"/>
                </a:lnTo>
                <a:lnTo>
                  <a:pt x="256032" y="2834640"/>
                </a:lnTo>
                <a:lnTo>
                  <a:pt x="230428" y="2830983"/>
                </a:lnTo>
                <a:lnTo>
                  <a:pt x="197510" y="2798064"/>
                </a:lnTo>
                <a:lnTo>
                  <a:pt x="164592" y="2743200"/>
                </a:lnTo>
                <a:lnTo>
                  <a:pt x="149961" y="2699309"/>
                </a:lnTo>
                <a:lnTo>
                  <a:pt x="149961" y="2468880"/>
                </a:lnTo>
                <a:cubicBezTo>
                  <a:pt x="151180" y="2189683"/>
                  <a:pt x="152400" y="1910487"/>
                  <a:pt x="153619" y="1631290"/>
                </a:cubicBezTo>
                <a:cubicBezTo>
                  <a:pt x="152400" y="1404519"/>
                  <a:pt x="151180" y="1177747"/>
                  <a:pt x="149961" y="950976"/>
                </a:cubicBezTo>
                <a:lnTo>
                  <a:pt x="149961" y="78638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35CA5F-102A-4E85-8268-8BF1CDF8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91" y="1464899"/>
            <a:ext cx="4621169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48F1284-55AB-4129-AE84-661D004E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415" y="1464723"/>
            <a:ext cx="4621169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3A8C17-9071-4536-921A-CFFB225DD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15" y="1127560"/>
            <a:ext cx="4621169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3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BE58DDF5-F60E-4B3A-835B-0EFB4DE14178}"/>
              </a:ext>
            </a:extLst>
          </p:cNvPr>
          <p:cNvSpPr/>
          <p:nvPr/>
        </p:nvSpPr>
        <p:spPr>
          <a:xfrm>
            <a:off x="4078289" y="1668463"/>
            <a:ext cx="560387" cy="1179512"/>
          </a:xfrm>
          <a:custGeom>
            <a:avLst/>
            <a:gdLst>
              <a:gd name="connsiteX0" fmla="*/ 469107 w 559594"/>
              <a:gd name="connsiteY0" fmla="*/ 423863 h 1178719"/>
              <a:gd name="connsiteX1" fmla="*/ 445294 w 559594"/>
              <a:gd name="connsiteY1" fmla="*/ 292894 h 1178719"/>
              <a:gd name="connsiteX2" fmla="*/ 409575 w 559594"/>
              <a:gd name="connsiteY2" fmla="*/ 202407 h 1178719"/>
              <a:gd name="connsiteX3" fmla="*/ 352425 w 559594"/>
              <a:gd name="connsiteY3" fmla="*/ 109538 h 1178719"/>
              <a:gd name="connsiteX4" fmla="*/ 273844 w 559594"/>
              <a:gd name="connsiteY4" fmla="*/ 64294 h 1178719"/>
              <a:gd name="connsiteX5" fmla="*/ 207169 w 559594"/>
              <a:gd name="connsiteY5" fmla="*/ 33338 h 1178719"/>
              <a:gd name="connsiteX6" fmla="*/ 128588 w 559594"/>
              <a:gd name="connsiteY6" fmla="*/ 11907 h 1178719"/>
              <a:gd name="connsiteX7" fmla="*/ 61913 w 559594"/>
              <a:gd name="connsiteY7" fmla="*/ 0 h 1178719"/>
              <a:gd name="connsiteX8" fmla="*/ 16669 w 559594"/>
              <a:gd name="connsiteY8" fmla="*/ 0 h 1178719"/>
              <a:gd name="connsiteX9" fmla="*/ 2382 w 559594"/>
              <a:gd name="connsiteY9" fmla="*/ 9525 h 1178719"/>
              <a:gd name="connsiteX10" fmla="*/ 0 w 559594"/>
              <a:gd name="connsiteY10" fmla="*/ 30957 h 1178719"/>
              <a:gd name="connsiteX11" fmla="*/ 40482 w 559594"/>
              <a:gd name="connsiteY11" fmla="*/ 83344 h 1178719"/>
              <a:gd name="connsiteX12" fmla="*/ 102394 w 559594"/>
              <a:gd name="connsiteY12" fmla="*/ 159544 h 1178719"/>
              <a:gd name="connsiteX13" fmla="*/ 164307 w 559594"/>
              <a:gd name="connsiteY13" fmla="*/ 254794 h 1178719"/>
              <a:gd name="connsiteX14" fmla="*/ 214313 w 559594"/>
              <a:gd name="connsiteY14" fmla="*/ 345282 h 1178719"/>
              <a:gd name="connsiteX15" fmla="*/ 238125 w 559594"/>
              <a:gd name="connsiteY15" fmla="*/ 426244 h 1178719"/>
              <a:gd name="connsiteX16" fmla="*/ 261938 w 559594"/>
              <a:gd name="connsiteY16" fmla="*/ 597694 h 1178719"/>
              <a:gd name="connsiteX17" fmla="*/ 276225 w 559594"/>
              <a:gd name="connsiteY17" fmla="*/ 759619 h 1178719"/>
              <a:gd name="connsiteX18" fmla="*/ 288132 w 559594"/>
              <a:gd name="connsiteY18" fmla="*/ 947738 h 1178719"/>
              <a:gd name="connsiteX19" fmla="*/ 292894 w 559594"/>
              <a:gd name="connsiteY19" fmla="*/ 1007269 h 1178719"/>
              <a:gd name="connsiteX20" fmla="*/ 307182 w 559594"/>
              <a:gd name="connsiteY20" fmla="*/ 1045369 h 1178719"/>
              <a:gd name="connsiteX21" fmla="*/ 350044 w 559594"/>
              <a:gd name="connsiteY21" fmla="*/ 1121569 h 1178719"/>
              <a:gd name="connsiteX22" fmla="*/ 397669 w 559594"/>
              <a:gd name="connsiteY22" fmla="*/ 1176338 h 1178719"/>
              <a:gd name="connsiteX23" fmla="*/ 414338 w 559594"/>
              <a:gd name="connsiteY23" fmla="*/ 1178719 h 1178719"/>
              <a:gd name="connsiteX24" fmla="*/ 442913 w 559594"/>
              <a:gd name="connsiteY24" fmla="*/ 1176338 h 1178719"/>
              <a:gd name="connsiteX25" fmla="*/ 476250 w 559594"/>
              <a:gd name="connsiteY25" fmla="*/ 1169194 h 1178719"/>
              <a:gd name="connsiteX26" fmla="*/ 500063 w 559594"/>
              <a:gd name="connsiteY26" fmla="*/ 1152525 h 1178719"/>
              <a:gd name="connsiteX27" fmla="*/ 516732 w 559594"/>
              <a:gd name="connsiteY27" fmla="*/ 1121569 h 1178719"/>
              <a:gd name="connsiteX28" fmla="*/ 540544 w 559594"/>
              <a:gd name="connsiteY28" fmla="*/ 1045369 h 1178719"/>
              <a:gd name="connsiteX29" fmla="*/ 557213 w 559594"/>
              <a:gd name="connsiteY29" fmla="*/ 940594 h 1178719"/>
              <a:gd name="connsiteX30" fmla="*/ 559594 w 559594"/>
              <a:gd name="connsiteY30" fmla="*/ 892969 h 1178719"/>
              <a:gd name="connsiteX31" fmla="*/ 469107 w 559594"/>
              <a:gd name="connsiteY31" fmla="*/ 423863 h 11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9594" h="1178719">
                <a:moveTo>
                  <a:pt x="469107" y="423863"/>
                </a:moveTo>
                <a:lnTo>
                  <a:pt x="445294" y="292894"/>
                </a:lnTo>
                <a:lnTo>
                  <a:pt x="409575" y="202407"/>
                </a:lnTo>
                <a:lnTo>
                  <a:pt x="352425" y="109538"/>
                </a:lnTo>
                <a:lnTo>
                  <a:pt x="273844" y="64294"/>
                </a:lnTo>
                <a:lnTo>
                  <a:pt x="207169" y="33338"/>
                </a:lnTo>
                <a:lnTo>
                  <a:pt x="128588" y="11907"/>
                </a:lnTo>
                <a:lnTo>
                  <a:pt x="61913" y="0"/>
                </a:lnTo>
                <a:lnTo>
                  <a:pt x="16669" y="0"/>
                </a:lnTo>
                <a:lnTo>
                  <a:pt x="2382" y="9525"/>
                </a:lnTo>
                <a:lnTo>
                  <a:pt x="0" y="30957"/>
                </a:lnTo>
                <a:lnTo>
                  <a:pt x="40482" y="83344"/>
                </a:lnTo>
                <a:lnTo>
                  <a:pt x="102394" y="159544"/>
                </a:lnTo>
                <a:lnTo>
                  <a:pt x="164307" y="254794"/>
                </a:lnTo>
                <a:lnTo>
                  <a:pt x="214313" y="345282"/>
                </a:lnTo>
                <a:lnTo>
                  <a:pt x="238125" y="426244"/>
                </a:lnTo>
                <a:lnTo>
                  <a:pt x="261938" y="597694"/>
                </a:lnTo>
                <a:lnTo>
                  <a:pt x="276225" y="759619"/>
                </a:lnTo>
                <a:lnTo>
                  <a:pt x="288132" y="947738"/>
                </a:lnTo>
                <a:lnTo>
                  <a:pt x="292894" y="1007269"/>
                </a:lnTo>
                <a:lnTo>
                  <a:pt x="307182" y="1045369"/>
                </a:lnTo>
                <a:lnTo>
                  <a:pt x="350044" y="1121569"/>
                </a:lnTo>
                <a:lnTo>
                  <a:pt x="397669" y="1176338"/>
                </a:lnTo>
                <a:lnTo>
                  <a:pt x="414338" y="1178719"/>
                </a:lnTo>
                <a:lnTo>
                  <a:pt x="442913" y="1176338"/>
                </a:lnTo>
                <a:lnTo>
                  <a:pt x="476250" y="1169194"/>
                </a:lnTo>
                <a:lnTo>
                  <a:pt x="500063" y="1152525"/>
                </a:lnTo>
                <a:lnTo>
                  <a:pt x="516732" y="1121569"/>
                </a:lnTo>
                <a:lnTo>
                  <a:pt x="540544" y="1045369"/>
                </a:lnTo>
                <a:lnTo>
                  <a:pt x="557213" y="940594"/>
                </a:lnTo>
                <a:lnTo>
                  <a:pt x="559594" y="892969"/>
                </a:lnTo>
                <a:lnTo>
                  <a:pt x="469107" y="423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4B8E2C26-CB25-43BC-91F7-3D78BC8721C2}"/>
              </a:ext>
            </a:extLst>
          </p:cNvPr>
          <p:cNvSpPr/>
          <p:nvPr/>
        </p:nvSpPr>
        <p:spPr>
          <a:xfrm>
            <a:off x="4876800" y="2886075"/>
            <a:ext cx="342900" cy="2260600"/>
          </a:xfrm>
          <a:custGeom>
            <a:avLst/>
            <a:gdLst>
              <a:gd name="connsiteX0" fmla="*/ 101600 w 342900"/>
              <a:gd name="connsiteY0" fmla="*/ 635000 h 2260600"/>
              <a:gd name="connsiteX1" fmla="*/ 95250 w 342900"/>
              <a:gd name="connsiteY1" fmla="*/ 393700 h 2260600"/>
              <a:gd name="connsiteX2" fmla="*/ 98425 w 342900"/>
              <a:gd name="connsiteY2" fmla="*/ 292100 h 2260600"/>
              <a:gd name="connsiteX3" fmla="*/ 88900 w 342900"/>
              <a:gd name="connsiteY3" fmla="*/ 234950 h 2260600"/>
              <a:gd name="connsiteX4" fmla="*/ 66675 w 342900"/>
              <a:gd name="connsiteY4" fmla="*/ 161925 h 2260600"/>
              <a:gd name="connsiteX5" fmla="*/ 31750 w 342900"/>
              <a:gd name="connsiteY5" fmla="*/ 88900 h 2260600"/>
              <a:gd name="connsiteX6" fmla="*/ 6350 w 342900"/>
              <a:gd name="connsiteY6" fmla="*/ 47625 h 2260600"/>
              <a:gd name="connsiteX7" fmla="*/ 0 w 342900"/>
              <a:gd name="connsiteY7" fmla="*/ 25400 h 2260600"/>
              <a:gd name="connsiteX8" fmla="*/ 6350 w 342900"/>
              <a:gd name="connsiteY8" fmla="*/ 6350 h 2260600"/>
              <a:gd name="connsiteX9" fmla="*/ 38100 w 342900"/>
              <a:gd name="connsiteY9" fmla="*/ 0 h 2260600"/>
              <a:gd name="connsiteX10" fmla="*/ 200025 w 342900"/>
              <a:gd name="connsiteY10" fmla="*/ 47625 h 2260600"/>
              <a:gd name="connsiteX11" fmla="*/ 279400 w 342900"/>
              <a:gd name="connsiteY11" fmla="*/ 79375 h 2260600"/>
              <a:gd name="connsiteX12" fmla="*/ 317500 w 342900"/>
              <a:gd name="connsiteY12" fmla="*/ 107950 h 2260600"/>
              <a:gd name="connsiteX13" fmla="*/ 327025 w 342900"/>
              <a:gd name="connsiteY13" fmla="*/ 187325 h 2260600"/>
              <a:gd name="connsiteX14" fmla="*/ 323850 w 342900"/>
              <a:gd name="connsiteY14" fmla="*/ 273050 h 2260600"/>
              <a:gd name="connsiteX15" fmla="*/ 342900 w 342900"/>
              <a:gd name="connsiteY15" fmla="*/ 666750 h 2260600"/>
              <a:gd name="connsiteX16" fmla="*/ 342900 w 342900"/>
              <a:gd name="connsiteY16" fmla="*/ 1111250 h 2260600"/>
              <a:gd name="connsiteX17" fmla="*/ 342900 w 342900"/>
              <a:gd name="connsiteY17" fmla="*/ 1898650 h 2260600"/>
              <a:gd name="connsiteX18" fmla="*/ 327025 w 342900"/>
              <a:gd name="connsiteY18" fmla="*/ 2060575 h 2260600"/>
              <a:gd name="connsiteX19" fmla="*/ 301625 w 342900"/>
              <a:gd name="connsiteY19" fmla="*/ 2165350 h 2260600"/>
              <a:gd name="connsiteX20" fmla="*/ 279400 w 342900"/>
              <a:gd name="connsiteY20" fmla="*/ 2203450 h 2260600"/>
              <a:gd name="connsiteX21" fmla="*/ 234950 w 342900"/>
              <a:gd name="connsiteY21" fmla="*/ 2247900 h 2260600"/>
              <a:gd name="connsiteX22" fmla="*/ 212725 w 342900"/>
              <a:gd name="connsiteY22" fmla="*/ 2260600 h 2260600"/>
              <a:gd name="connsiteX23" fmla="*/ 196850 w 342900"/>
              <a:gd name="connsiteY23" fmla="*/ 2260600 h 2260600"/>
              <a:gd name="connsiteX24" fmla="*/ 161925 w 342900"/>
              <a:gd name="connsiteY24" fmla="*/ 2232025 h 2260600"/>
              <a:gd name="connsiteX25" fmla="*/ 130175 w 342900"/>
              <a:gd name="connsiteY25" fmla="*/ 2181225 h 2260600"/>
              <a:gd name="connsiteX26" fmla="*/ 98425 w 342900"/>
              <a:gd name="connsiteY26" fmla="*/ 2076450 h 2260600"/>
              <a:gd name="connsiteX27" fmla="*/ 79375 w 342900"/>
              <a:gd name="connsiteY27" fmla="*/ 1987550 h 2260600"/>
              <a:gd name="connsiteX28" fmla="*/ 76200 w 342900"/>
              <a:gd name="connsiteY28" fmla="*/ 1863725 h 2260600"/>
              <a:gd name="connsiteX29" fmla="*/ 85725 w 342900"/>
              <a:gd name="connsiteY29" fmla="*/ 1825625 h 2260600"/>
              <a:gd name="connsiteX30" fmla="*/ 107950 w 342900"/>
              <a:gd name="connsiteY30" fmla="*/ 1755775 h 2260600"/>
              <a:gd name="connsiteX31" fmla="*/ 114300 w 342900"/>
              <a:gd name="connsiteY31" fmla="*/ 1711325 h 2260600"/>
              <a:gd name="connsiteX32" fmla="*/ 120650 w 342900"/>
              <a:gd name="connsiteY32" fmla="*/ 1501775 h 2260600"/>
              <a:gd name="connsiteX33" fmla="*/ 111125 w 342900"/>
              <a:gd name="connsiteY33" fmla="*/ 1187450 h 2260600"/>
              <a:gd name="connsiteX34" fmla="*/ 101600 w 342900"/>
              <a:gd name="connsiteY34" fmla="*/ 63500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42900" h="2260600">
                <a:moveTo>
                  <a:pt x="101600" y="635000"/>
                </a:moveTo>
                <a:lnTo>
                  <a:pt x="95250" y="393700"/>
                </a:lnTo>
                <a:cubicBezTo>
                  <a:pt x="96308" y="359833"/>
                  <a:pt x="97367" y="325967"/>
                  <a:pt x="98425" y="292100"/>
                </a:cubicBezTo>
                <a:lnTo>
                  <a:pt x="88900" y="234950"/>
                </a:lnTo>
                <a:lnTo>
                  <a:pt x="66675" y="161925"/>
                </a:lnTo>
                <a:lnTo>
                  <a:pt x="31750" y="88900"/>
                </a:lnTo>
                <a:lnTo>
                  <a:pt x="6350" y="47625"/>
                </a:lnTo>
                <a:lnTo>
                  <a:pt x="0" y="25400"/>
                </a:lnTo>
                <a:lnTo>
                  <a:pt x="6350" y="6350"/>
                </a:lnTo>
                <a:lnTo>
                  <a:pt x="38100" y="0"/>
                </a:lnTo>
                <a:lnTo>
                  <a:pt x="200025" y="47625"/>
                </a:lnTo>
                <a:lnTo>
                  <a:pt x="279400" y="79375"/>
                </a:lnTo>
                <a:lnTo>
                  <a:pt x="317500" y="107950"/>
                </a:lnTo>
                <a:lnTo>
                  <a:pt x="327025" y="187325"/>
                </a:lnTo>
                <a:lnTo>
                  <a:pt x="323850" y="273050"/>
                </a:lnTo>
                <a:cubicBezTo>
                  <a:pt x="330252" y="404281"/>
                  <a:pt x="342900" y="535363"/>
                  <a:pt x="342900" y="666750"/>
                </a:cubicBezTo>
                <a:lnTo>
                  <a:pt x="342900" y="1111250"/>
                </a:lnTo>
                <a:lnTo>
                  <a:pt x="342900" y="1898650"/>
                </a:lnTo>
                <a:lnTo>
                  <a:pt x="327025" y="2060575"/>
                </a:lnTo>
                <a:lnTo>
                  <a:pt x="301625" y="2165350"/>
                </a:lnTo>
                <a:lnTo>
                  <a:pt x="279400" y="2203450"/>
                </a:lnTo>
                <a:lnTo>
                  <a:pt x="234950" y="2247900"/>
                </a:lnTo>
                <a:lnTo>
                  <a:pt x="212725" y="2260600"/>
                </a:lnTo>
                <a:lnTo>
                  <a:pt x="196850" y="2260600"/>
                </a:lnTo>
                <a:lnTo>
                  <a:pt x="161925" y="2232025"/>
                </a:lnTo>
                <a:lnTo>
                  <a:pt x="130175" y="2181225"/>
                </a:lnTo>
                <a:lnTo>
                  <a:pt x="98425" y="2076450"/>
                </a:lnTo>
                <a:lnTo>
                  <a:pt x="79375" y="1987550"/>
                </a:lnTo>
                <a:cubicBezTo>
                  <a:pt x="78317" y="1946275"/>
                  <a:pt x="77258" y="1905000"/>
                  <a:pt x="76200" y="1863725"/>
                </a:cubicBezTo>
                <a:lnTo>
                  <a:pt x="85725" y="1825625"/>
                </a:lnTo>
                <a:lnTo>
                  <a:pt x="107950" y="1755775"/>
                </a:lnTo>
                <a:lnTo>
                  <a:pt x="114300" y="1711325"/>
                </a:lnTo>
                <a:lnTo>
                  <a:pt x="120650" y="1501775"/>
                </a:lnTo>
                <a:lnTo>
                  <a:pt x="111125" y="1187450"/>
                </a:lnTo>
                <a:lnTo>
                  <a:pt x="101600" y="635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17F5F71C-FF10-422C-B59D-111CA229B441}"/>
              </a:ext>
            </a:extLst>
          </p:cNvPr>
          <p:cNvSpPr/>
          <p:nvPr/>
        </p:nvSpPr>
        <p:spPr>
          <a:xfrm>
            <a:off x="6408738" y="4976813"/>
            <a:ext cx="1289050" cy="984250"/>
          </a:xfrm>
          <a:custGeom>
            <a:avLst/>
            <a:gdLst>
              <a:gd name="connsiteX0" fmla="*/ 659606 w 1290637"/>
              <a:gd name="connsiteY0" fmla="*/ 252412 h 983456"/>
              <a:gd name="connsiteX1" fmla="*/ 509587 w 1290637"/>
              <a:gd name="connsiteY1" fmla="*/ 185737 h 983456"/>
              <a:gd name="connsiteX2" fmla="*/ 328612 w 1290637"/>
              <a:gd name="connsiteY2" fmla="*/ 114300 h 983456"/>
              <a:gd name="connsiteX3" fmla="*/ 142875 w 1290637"/>
              <a:gd name="connsiteY3" fmla="*/ 45243 h 983456"/>
              <a:gd name="connsiteX4" fmla="*/ 57150 w 1290637"/>
              <a:gd name="connsiteY4" fmla="*/ 14287 h 983456"/>
              <a:gd name="connsiteX5" fmla="*/ 21431 w 1290637"/>
              <a:gd name="connsiteY5" fmla="*/ 0 h 983456"/>
              <a:gd name="connsiteX6" fmla="*/ 0 w 1290637"/>
              <a:gd name="connsiteY6" fmla="*/ 7143 h 983456"/>
              <a:gd name="connsiteX7" fmla="*/ 2381 w 1290637"/>
              <a:gd name="connsiteY7" fmla="*/ 28575 h 983456"/>
              <a:gd name="connsiteX8" fmla="*/ 11906 w 1290637"/>
              <a:gd name="connsiteY8" fmla="*/ 61912 h 983456"/>
              <a:gd name="connsiteX9" fmla="*/ 64294 w 1290637"/>
              <a:gd name="connsiteY9" fmla="*/ 90487 h 983456"/>
              <a:gd name="connsiteX10" fmla="*/ 207169 w 1290637"/>
              <a:gd name="connsiteY10" fmla="*/ 185737 h 983456"/>
              <a:gd name="connsiteX11" fmla="*/ 369094 w 1290637"/>
              <a:gd name="connsiteY11" fmla="*/ 300037 h 983456"/>
              <a:gd name="connsiteX12" fmla="*/ 509587 w 1290637"/>
              <a:gd name="connsiteY12" fmla="*/ 404812 h 983456"/>
              <a:gd name="connsiteX13" fmla="*/ 659606 w 1290637"/>
              <a:gd name="connsiteY13" fmla="*/ 545306 h 983456"/>
              <a:gd name="connsiteX14" fmla="*/ 778669 w 1290637"/>
              <a:gd name="connsiteY14" fmla="*/ 661987 h 983456"/>
              <a:gd name="connsiteX15" fmla="*/ 902494 w 1290637"/>
              <a:gd name="connsiteY15" fmla="*/ 795337 h 983456"/>
              <a:gd name="connsiteX16" fmla="*/ 1014412 w 1290637"/>
              <a:gd name="connsiteY16" fmla="*/ 923925 h 983456"/>
              <a:gd name="connsiteX17" fmla="*/ 1045369 w 1290637"/>
              <a:gd name="connsiteY17" fmla="*/ 945356 h 983456"/>
              <a:gd name="connsiteX18" fmla="*/ 1092994 w 1290637"/>
              <a:gd name="connsiteY18" fmla="*/ 966787 h 983456"/>
              <a:gd name="connsiteX19" fmla="*/ 1128712 w 1290637"/>
              <a:gd name="connsiteY19" fmla="*/ 976312 h 983456"/>
              <a:gd name="connsiteX20" fmla="*/ 1162050 w 1290637"/>
              <a:gd name="connsiteY20" fmla="*/ 983456 h 983456"/>
              <a:gd name="connsiteX21" fmla="*/ 1195387 w 1290637"/>
              <a:gd name="connsiteY21" fmla="*/ 978693 h 983456"/>
              <a:gd name="connsiteX22" fmla="*/ 1233487 w 1290637"/>
              <a:gd name="connsiteY22" fmla="*/ 969168 h 983456"/>
              <a:gd name="connsiteX23" fmla="*/ 1262062 w 1290637"/>
              <a:gd name="connsiteY23" fmla="*/ 947737 h 983456"/>
              <a:gd name="connsiteX24" fmla="*/ 1281112 w 1290637"/>
              <a:gd name="connsiteY24" fmla="*/ 919162 h 983456"/>
              <a:gd name="connsiteX25" fmla="*/ 1290637 w 1290637"/>
              <a:gd name="connsiteY25" fmla="*/ 881062 h 983456"/>
              <a:gd name="connsiteX26" fmla="*/ 1290637 w 1290637"/>
              <a:gd name="connsiteY26" fmla="*/ 835818 h 983456"/>
              <a:gd name="connsiteX27" fmla="*/ 1276350 w 1290637"/>
              <a:gd name="connsiteY27" fmla="*/ 769143 h 983456"/>
              <a:gd name="connsiteX28" fmla="*/ 1250156 w 1290637"/>
              <a:gd name="connsiteY28" fmla="*/ 707231 h 983456"/>
              <a:gd name="connsiteX29" fmla="*/ 1202531 w 1290637"/>
              <a:gd name="connsiteY29" fmla="*/ 642937 h 983456"/>
              <a:gd name="connsiteX30" fmla="*/ 1150144 w 1290637"/>
              <a:gd name="connsiteY30" fmla="*/ 578643 h 983456"/>
              <a:gd name="connsiteX31" fmla="*/ 1090612 w 1290637"/>
              <a:gd name="connsiteY31" fmla="*/ 526256 h 983456"/>
              <a:gd name="connsiteX32" fmla="*/ 1009650 w 1290637"/>
              <a:gd name="connsiteY32" fmla="*/ 457200 h 983456"/>
              <a:gd name="connsiteX33" fmla="*/ 881062 w 1290637"/>
              <a:gd name="connsiteY33" fmla="*/ 369093 h 983456"/>
              <a:gd name="connsiteX34" fmla="*/ 723900 w 1290637"/>
              <a:gd name="connsiteY34" fmla="*/ 285750 h 983456"/>
              <a:gd name="connsiteX35" fmla="*/ 659606 w 1290637"/>
              <a:gd name="connsiteY35" fmla="*/ 252412 h 98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90637" h="983456">
                <a:moveTo>
                  <a:pt x="659606" y="252412"/>
                </a:moveTo>
                <a:lnTo>
                  <a:pt x="509587" y="185737"/>
                </a:lnTo>
                <a:lnTo>
                  <a:pt x="328612" y="114300"/>
                </a:lnTo>
                <a:lnTo>
                  <a:pt x="142875" y="45243"/>
                </a:lnTo>
                <a:lnTo>
                  <a:pt x="57150" y="14287"/>
                </a:lnTo>
                <a:lnTo>
                  <a:pt x="21431" y="0"/>
                </a:lnTo>
                <a:lnTo>
                  <a:pt x="0" y="7143"/>
                </a:lnTo>
                <a:lnTo>
                  <a:pt x="2381" y="28575"/>
                </a:lnTo>
                <a:lnTo>
                  <a:pt x="11906" y="61912"/>
                </a:lnTo>
                <a:lnTo>
                  <a:pt x="64294" y="90487"/>
                </a:lnTo>
                <a:lnTo>
                  <a:pt x="207169" y="185737"/>
                </a:lnTo>
                <a:lnTo>
                  <a:pt x="369094" y="300037"/>
                </a:lnTo>
                <a:lnTo>
                  <a:pt x="509587" y="404812"/>
                </a:lnTo>
                <a:lnTo>
                  <a:pt x="659606" y="545306"/>
                </a:lnTo>
                <a:lnTo>
                  <a:pt x="778669" y="661987"/>
                </a:lnTo>
                <a:lnTo>
                  <a:pt x="902494" y="795337"/>
                </a:lnTo>
                <a:lnTo>
                  <a:pt x="1014412" y="923925"/>
                </a:lnTo>
                <a:lnTo>
                  <a:pt x="1045369" y="945356"/>
                </a:lnTo>
                <a:lnTo>
                  <a:pt x="1092994" y="966787"/>
                </a:lnTo>
                <a:lnTo>
                  <a:pt x="1128712" y="976312"/>
                </a:lnTo>
                <a:lnTo>
                  <a:pt x="1162050" y="983456"/>
                </a:lnTo>
                <a:lnTo>
                  <a:pt x="1195387" y="978693"/>
                </a:lnTo>
                <a:lnTo>
                  <a:pt x="1233487" y="969168"/>
                </a:lnTo>
                <a:lnTo>
                  <a:pt x="1262062" y="947737"/>
                </a:lnTo>
                <a:lnTo>
                  <a:pt x="1281112" y="919162"/>
                </a:lnTo>
                <a:lnTo>
                  <a:pt x="1290637" y="881062"/>
                </a:lnTo>
                <a:lnTo>
                  <a:pt x="1290637" y="835818"/>
                </a:lnTo>
                <a:lnTo>
                  <a:pt x="1276350" y="769143"/>
                </a:lnTo>
                <a:lnTo>
                  <a:pt x="1250156" y="707231"/>
                </a:lnTo>
                <a:lnTo>
                  <a:pt x="1202531" y="642937"/>
                </a:lnTo>
                <a:lnTo>
                  <a:pt x="1150144" y="578643"/>
                </a:lnTo>
                <a:lnTo>
                  <a:pt x="1090612" y="526256"/>
                </a:lnTo>
                <a:lnTo>
                  <a:pt x="1009650" y="457200"/>
                </a:lnTo>
                <a:lnTo>
                  <a:pt x="881062" y="369093"/>
                </a:lnTo>
                <a:lnTo>
                  <a:pt x="723900" y="285750"/>
                </a:lnTo>
                <a:lnTo>
                  <a:pt x="659606" y="2524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3F1C48D6-F7E8-4366-9FDB-0867DFF49ECB}"/>
              </a:ext>
            </a:extLst>
          </p:cNvPr>
          <p:cNvSpPr/>
          <p:nvPr/>
        </p:nvSpPr>
        <p:spPr>
          <a:xfrm>
            <a:off x="4365626" y="1552576"/>
            <a:ext cx="3648075" cy="962025"/>
          </a:xfrm>
          <a:custGeom>
            <a:avLst/>
            <a:gdLst>
              <a:gd name="connsiteX0" fmla="*/ 1609725 w 3648075"/>
              <a:gd name="connsiteY0" fmla="*/ 127000 h 962025"/>
              <a:gd name="connsiteX1" fmla="*/ 974725 w 3648075"/>
              <a:gd name="connsiteY1" fmla="*/ 180975 h 962025"/>
              <a:gd name="connsiteX2" fmla="*/ 403225 w 3648075"/>
              <a:gd name="connsiteY2" fmla="*/ 234950 h 962025"/>
              <a:gd name="connsiteX3" fmla="*/ 257175 w 3648075"/>
              <a:gd name="connsiteY3" fmla="*/ 247650 h 962025"/>
              <a:gd name="connsiteX4" fmla="*/ 203200 w 3648075"/>
              <a:gd name="connsiteY4" fmla="*/ 247650 h 962025"/>
              <a:gd name="connsiteX5" fmla="*/ 95250 w 3648075"/>
              <a:gd name="connsiteY5" fmla="*/ 234950 h 962025"/>
              <a:gd name="connsiteX6" fmla="*/ 0 w 3648075"/>
              <a:gd name="connsiteY6" fmla="*/ 206375 h 962025"/>
              <a:gd name="connsiteX7" fmla="*/ 155575 w 3648075"/>
              <a:gd name="connsiteY7" fmla="*/ 428625 h 962025"/>
              <a:gd name="connsiteX8" fmla="*/ 301625 w 3648075"/>
              <a:gd name="connsiteY8" fmla="*/ 428625 h 962025"/>
              <a:gd name="connsiteX9" fmla="*/ 533400 w 3648075"/>
              <a:gd name="connsiteY9" fmla="*/ 406400 h 962025"/>
              <a:gd name="connsiteX10" fmla="*/ 857250 w 3648075"/>
              <a:gd name="connsiteY10" fmla="*/ 361950 h 962025"/>
              <a:gd name="connsiteX11" fmla="*/ 898525 w 3648075"/>
              <a:gd name="connsiteY11" fmla="*/ 355600 h 962025"/>
              <a:gd name="connsiteX12" fmla="*/ 1187450 w 3648075"/>
              <a:gd name="connsiteY12" fmla="*/ 333375 h 962025"/>
              <a:gd name="connsiteX13" fmla="*/ 1609725 w 3648075"/>
              <a:gd name="connsiteY13" fmla="*/ 288925 h 962025"/>
              <a:gd name="connsiteX14" fmla="*/ 2038350 w 3648075"/>
              <a:gd name="connsiteY14" fmla="*/ 244475 h 962025"/>
              <a:gd name="connsiteX15" fmla="*/ 2289175 w 3648075"/>
              <a:gd name="connsiteY15" fmla="*/ 225425 h 962025"/>
              <a:gd name="connsiteX16" fmla="*/ 2632075 w 3648075"/>
              <a:gd name="connsiteY16" fmla="*/ 219075 h 962025"/>
              <a:gd name="connsiteX17" fmla="*/ 2924175 w 3648075"/>
              <a:gd name="connsiteY17" fmla="*/ 212725 h 962025"/>
              <a:gd name="connsiteX18" fmla="*/ 3155950 w 3648075"/>
              <a:gd name="connsiteY18" fmla="*/ 206375 h 962025"/>
              <a:gd name="connsiteX19" fmla="*/ 3225800 w 3648075"/>
              <a:gd name="connsiteY19" fmla="*/ 203200 h 962025"/>
              <a:gd name="connsiteX20" fmla="*/ 3244850 w 3648075"/>
              <a:gd name="connsiteY20" fmla="*/ 209550 h 962025"/>
              <a:gd name="connsiteX21" fmla="*/ 3260725 w 3648075"/>
              <a:gd name="connsiteY21" fmla="*/ 225425 h 962025"/>
              <a:gd name="connsiteX22" fmla="*/ 3270250 w 3648075"/>
              <a:gd name="connsiteY22" fmla="*/ 247650 h 962025"/>
              <a:gd name="connsiteX23" fmla="*/ 3282950 w 3648075"/>
              <a:gd name="connsiteY23" fmla="*/ 279400 h 962025"/>
              <a:gd name="connsiteX24" fmla="*/ 3286125 w 3648075"/>
              <a:gd name="connsiteY24" fmla="*/ 311150 h 962025"/>
              <a:gd name="connsiteX25" fmla="*/ 3216275 w 3648075"/>
              <a:gd name="connsiteY25" fmla="*/ 622300 h 962025"/>
              <a:gd name="connsiteX26" fmla="*/ 3190875 w 3648075"/>
              <a:gd name="connsiteY26" fmla="*/ 720725 h 962025"/>
              <a:gd name="connsiteX27" fmla="*/ 3162300 w 3648075"/>
              <a:gd name="connsiteY27" fmla="*/ 901700 h 962025"/>
              <a:gd name="connsiteX28" fmla="*/ 3168650 w 3648075"/>
              <a:gd name="connsiteY28" fmla="*/ 923925 h 962025"/>
              <a:gd name="connsiteX29" fmla="*/ 3200400 w 3648075"/>
              <a:gd name="connsiteY29" fmla="*/ 942975 h 962025"/>
              <a:gd name="connsiteX30" fmla="*/ 3244850 w 3648075"/>
              <a:gd name="connsiteY30" fmla="*/ 962025 h 962025"/>
              <a:gd name="connsiteX31" fmla="*/ 3286125 w 3648075"/>
              <a:gd name="connsiteY31" fmla="*/ 958850 h 962025"/>
              <a:gd name="connsiteX32" fmla="*/ 3324225 w 3648075"/>
              <a:gd name="connsiteY32" fmla="*/ 942975 h 962025"/>
              <a:gd name="connsiteX33" fmla="*/ 3359150 w 3648075"/>
              <a:gd name="connsiteY33" fmla="*/ 914400 h 962025"/>
              <a:gd name="connsiteX34" fmla="*/ 3384550 w 3648075"/>
              <a:gd name="connsiteY34" fmla="*/ 879475 h 962025"/>
              <a:gd name="connsiteX35" fmla="*/ 3400425 w 3648075"/>
              <a:gd name="connsiteY35" fmla="*/ 841375 h 962025"/>
              <a:gd name="connsiteX36" fmla="*/ 3517900 w 3648075"/>
              <a:gd name="connsiteY36" fmla="*/ 508000 h 962025"/>
              <a:gd name="connsiteX37" fmla="*/ 3556000 w 3648075"/>
              <a:gd name="connsiteY37" fmla="*/ 403225 h 962025"/>
              <a:gd name="connsiteX38" fmla="*/ 3581400 w 3648075"/>
              <a:gd name="connsiteY38" fmla="*/ 374650 h 962025"/>
              <a:gd name="connsiteX39" fmla="*/ 3619500 w 3648075"/>
              <a:gd name="connsiteY39" fmla="*/ 330200 h 962025"/>
              <a:gd name="connsiteX40" fmla="*/ 3638550 w 3648075"/>
              <a:gd name="connsiteY40" fmla="*/ 298450 h 962025"/>
              <a:gd name="connsiteX41" fmla="*/ 3648075 w 3648075"/>
              <a:gd name="connsiteY41" fmla="*/ 266700 h 962025"/>
              <a:gd name="connsiteX42" fmla="*/ 3644900 w 3648075"/>
              <a:gd name="connsiteY42" fmla="*/ 241300 h 962025"/>
              <a:gd name="connsiteX43" fmla="*/ 3629025 w 3648075"/>
              <a:gd name="connsiteY43" fmla="*/ 215900 h 962025"/>
              <a:gd name="connsiteX44" fmla="*/ 3571875 w 3648075"/>
              <a:gd name="connsiteY44" fmla="*/ 168275 h 962025"/>
              <a:gd name="connsiteX45" fmla="*/ 3552825 w 3648075"/>
              <a:gd name="connsiteY45" fmla="*/ 152400 h 962025"/>
              <a:gd name="connsiteX46" fmla="*/ 3463925 w 3648075"/>
              <a:gd name="connsiteY46" fmla="*/ 85725 h 962025"/>
              <a:gd name="connsiteX47" fmla="*/ 3368675 w 3648075"/>
              <a:gd name="connsiteY47" fmla="*/ 31750 h 962025"/>
              <a:gd name="connsiteX48" fmla="*/ 3311525 w 3648075"/>
              <a:gd name="connsiteY48" fmla="*/ 9525 h 962025"/>
              <a:gd name="connsiteX49" fmla="*/ 3270250 w 3648075"/>
              <a:gd name="connsiteY49" fmla="*/ 0 h 962025"/>
              <a:gd name="connsiteX50" fmla="*/ 3213100 w 3648075"/>
              <a:gd name="connsiteY50" fmla="*/ 3175 h 962025"/>
              <a:gd name="connsiteX51" fmla="*/ 3159125 w 3648075"/>
              <a:gd name="connsiteY51" fmla="*/ 15875 h 962025"/>
              <a:gd name="connsiteX52" fmla="*/ 3124200 w 3648075"/>
              <a:gd name="connsiteY52" fmla="*/ 25400 h 962025"/>
              <a:gd name="connsiteX53" fmla="*/ 2797175 w 3648075"/>
              <a:gd name="connsiteY53" fmla="*/ 44450 h 962025"/>
              <a:gd name="connsiteX54" fmla="*/ 2146300 w 3648075"/>
              <a:gd name="connsiteY54" fmla="*/ 85725 h 962025"/>
              <a:gd name="connsiteX55" fmla="*/ 1609725 w 3648075"/>
              <a:gd name="connsiteY55" fmla="*/ 12700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48075" h="962025">
                <a:moveTo>
                  <a:pt x="1609725" y="127000"/>
                </a:moveTo>
                <a:lnTo>
                  <a:pt x="974725" y="180975"/>
                </a:lnTo>
                <a:lnTo>
                  <a:pt x="403225" y="234950"/>
                </a:lnTo>
                <a:lnTo>
                  <a:pt x="257175" y="247650"/>
                </a:lnTo>
                <a:lnTo>
                  <a:pt x="203200" y="247650"/>
                </a:lnTo>
                <a:lnTo>
                  <a:pt x="95250" y="234950"/>
                </a:lnTo>
                <a:lnTo>
                  <a:pt x="0" y="206375"/>
                </a:lnTo>
                <a:lnTo>
                  <a:pt x="155575" y="428625"/>
                </a:lnTo>
                <a:lnTo>
                  <a:pt x="301625" y="428625"/>
                </a:lnTo>
                <a:lnTo>
                  <a:pt x="533400" y="406400"/>
                </a:lnTo>
                <a:lnTo>
                  <a:pt x="857250" y="361950"/>
                </a:lnTo>
                <a:lnTo>
                  <a:pt x="898525" y="355600"/>
                </a:lnTo>
                <a:lnTo>
                  <a:pt x="1187450" y="333375"/>
                </a:lnTo>
                <a:lnTo>
                  <a:pt x="1609725" y="288925"/>
                </a:lnTo>
                <a:lnTo>
                  <a:pt x="2038350" y="244475"/>
                </a:lnTo>
                <a:lnTo>
                  <a:pt x="2289175" y="225425"/>
                </a:lnTo>
                <a:lnTo>
                  <a:pt x="2632075" y="219075"/>
                </a:lnTo>
                <a:lnTo>
                  <a:pt x="2924175" y="212725"/>
                </a:lnTo>
                <a:lnTo>
                  <a:pt x="3155950" y="206375"/>
                </a:lnTo>
                <a:lnTo>
                  <a:pt x="3225800" y="203200"/>
                </a:lnTo>
                <a:lnTo>
                  <a:pt x="3244850" y="209550"/>
                </a:lnTo>
                <a:lnTo>
                  <a:pt x="3260725" y="225425"/>
                </a:lnTo>
                <a:lnTo>
                  <a:pt x="3270250" y="247650"/>
                </a:lnTo>
                <a:lnTo>
                  <a:pt x="3282950" y="279400"/>
                </a:lnTo>
                <a:lnTo>
                  <a:pt x="3286125" y="311150"/>
                </a:lnTo>
                <a:lnTo>
                  <a:pt x="3216275" y="622300"/>
                </a:lnTo>
                <a:lnTo>
                  <a:pt x="3190875" y="720725"/>
                </a:lnTo>
                <a:lnTo>
                  <a:pt x="3162300" y="901700"/>
                </a:lnTo>
                <a:lnTo>
                  <a:pt x="3168650" y="923925"/>
                </a:lnTo>
                <a:lnTo>
                  <a:pt x="3200400" y="942975"/>
                </a:lnTo>
                <a:lnTo>
                  <a:pt x="3244850" y="962025"/>
                </a:lnTo>
                <a:lnTo>
                  <a:pt x="3286125" y="958850"/>
                </a:lnTo>
                <a:lnTo>
                  <a:pt x="3324225" y="942975"/>
                </a:lnTo>
                <a:lnTo>
                  <a:pt x="3359150" y="914400"/>
                </a:lnTo>
                <a:lnTo>
                  <a:pt x="3384550" y="879475"/>
                </a:lnTo>
                <a:lnTo>
                  <a:pt x="3400425" y="841375"/>
                </a:lnTo>
                <a:lnTo>
                  <a:pt x="3517900" y="508000"/>
                </a:lnTo>
                <a:lnTo>
                  <a:pt x="3556000" y="403225"/>
                </a:lnTo>
                <a:lnTo>
                  <a:pt x="3581400" y="374650"/>
                </a:lnTo>
                <a:lnTo>
                  <a:pt x="3619500" y="330200"/>
                </a:lnTo>
                <a:lnTo>
                  <a:pt x="3638550" y="298450"/>
                </a:lnTo>
                <a:lnTo>
                  <a:pt x="3648075" y="266700"/>
                </a:lnTo>
                <a:lnTo>
                  <a:pt x="3644900" y="241300"/>
                </a:lnTo>
                <a:lnTo>
                  <a:pt x="3629025" y="215900"/>
                </a:lnTo>
                <a:lnTo>
                  <a:pt x="3571875" y="168275"/>
                </a:lnTo>
                <a:lnTo>
                  <a:pt x="3552825" y="152400"/>
                </a:lnTo>
                <a:lnTo>
                  <a:pt x="3463925" y="85725"/>
                </a:lnTo>
                <a:lnTo>
                  <a:pt x="3368675" y="31750"/>
                </a:lnTo>
                <a:lnTo>
                  <a:pt x="3311525" y="9525"/>
                </a:lnTo>
                <a:lnTo>
                  <a:pt x="3270250" y="0"/>
                </a:lnTo>
                <a:lnTo>
                  <a:pt x="3213100" y="3175"/>
                </a:lnTo>
                <a:lnTo>
                  <a:pt x="3159125" y="15875"/>
                </a:lnTo>
                <a:lnTo>
                  <a:pt x="3124200" y="25400"/>
                </a:lnTo>
                <a:lnTo>
                  <a:pt x="2797175" y="44450"/>
                </a:lnTo>
                <a:lnTo>
                  <a:pt x="2146300" y="85725"/>
                </a:lnTo>
                <a:lnTo>
                  <a:pt x="1609725" y="127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A2F8C1B-BC00-4ACD-A0CE-061BD281EB3B}"/>
              </a:ext>
            </a:extLst>
          </p:cNvPr>
          <p:cNvSpPr/>
          <p:nvPr/>
        </p:nvSpPr>
        <p:spPr>
          <a:xfrm>
            <a:off x="5238750" y="1778001"/>
            <a:ext cx="361950" cy="669925"/>
          </a:xfrm>
          <a:custGeom>
            <a:avLst/>
            <a:gdLst>
              <a:gd name="connsiteX0" fmla="*/ 298450 w 361950"/>
              <a:gd name="connsiteY0" fmla="*/ 228600 h 669925"/>
              <a:gd name="connsiteX1" fmla="*/ 273050 w 361950"/>
              <a:gd name="connsiteY1" fmla="*/ 152400 h 669925"/>
              <a:gd name="connsiteX2" fmla="*/ 241300 w 361950"/>
              <a:gd name="connsiteY2" fmla="*/ 92075 h 669925"/>
              <a:gd name="connsiteX3" fmla="*/ 9525 w 361950"/>
              <a:gd name="connsiteY3" fmla="*/ 0 h 669925"/>
              <a:gd name="connsiteX4" fmla="*/ 0 w 361950"/>
              <a:gd name="connsiteY4" fmla="*/ 127000 h 669925"/>
              <a:gd name="connsiteX5" fmla="*/ 31750 w 361950"/>
              <a:gd name="connsiteY5" fmla="*/ 196850 h 669925"/>
              <a:gd name="connsiteX6" fmla="*/ 63500 w 361950"/>
              <a:gd name="connsiteY6" fmla="*/ 279400 h 669925"/>
              <a:gd name="connsiteX7" fmla="*/ 82550 w 361950"/>
              <a:gd name="connsiteY7" fmla="*/ 355600 h 669925"/>
              <a:gd name="connsiteX8" fmla="*/ 104775 w 361950"/>
              <a:gd name="connsiteY8" fmla="*/ 504825 h 669925"/>
              <a:gd name="connsiteX9" fmla="*/ 114300 w 361950"/>
              <a:gd name="connsiteY9" fmla="*/ 587375 h 669925"/>
              <a:gd name="connsiteX10" fmla="*/ 123825 w 361950"/>
              <a:gd name="connsiteY10" fmla="*/ 603250 h 669925"/>
              <a:gd name="connsiteX11" fmla="*/ 250825 w 361950"/>
              <a:gd name="connsiteY11" fmla="*/ 669925 h 669925"/>
              <a:gd name="connsiteX12" fmla="*/ 361950 w 361950"/>
              <a:gd name="connsiteY12" fmla="*/ 577850 h 669925"/>
              <a:gd name="connsiteX13" fmla="*/ 349250 w 361950"/>
              <a:gd name="connsiteY13" fmla="*/ 454025 h 669925"/>
              <a:gd name="connsiteX14" fmla="*/ 333375 w 361950"/>
              <a:gd name="connsiteY14" fmla="*/ 349250 h 669925"/>
              <a:gd name="connsiteX15" fmla="*/ 298450 w 361950"/>
              <a:gd name="connsiteY15" fmla="*/ 22860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1950" h="669925">
                <a:moveTo>
                  <a:pt x="298450" y="228600"/>
                </a:moveTo>
                <a:lnTo>
                  <a:pt x="273050" y="152400"/>
                </a:lnTo>
                <a:lnTo>
                  <a:pt x="241300" y="92075"/>
                </a:lnTo>
                <a:lnTo>
                  <a:pt x="9525" y="0"/>
                </a:lnTo>
                <a:lnTo>
                  <a:pt x="0" y="127000"/>
                </a:lnTo>
                <a:lnTo>
                  <a:pt x="31750" y="196850"/>
                </a:lnTo>
                <a:lnTo>
                  <a:pt x="63500" y="279400"/>
                </a:lnTo>
                <a:lnTo>
                  <a:pt x="82550" y="355600"/>
                </a:lnTo>
                <a:lnTo>
                  <a:pt x="104775" y="504825"/>
                </a:lnTo>
                <a:lnTo>
                  <a:pt x="114300" y="587375"/>
                </a:lnTo>
                <a:lnTo>
                  <a:pt x="123825" y="603250"/>
                </a:lnTo>
                <a:lnTo>
                  <a:pt x="250825" y="669925"/>
                </a:lnTo>
                <a:lnTo>
                  <a:pt x="361950" y="577850"/>
                </a:lnTo>
                <a:lnTo>
                  <a:pt x="349250" y="454025"/>
                </a:lnTo>
                <a:lnTo>
                  <a:pt x="333375" y="349250"/>
                </a:lnTo>
                <a:lnTo>
                  <a:pt x="298450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2860F29-E80E-4BCE-8892-2E6358857C43}"/>
              </a:ext>
            </a:extLst>
          </p:cNvPr>
          <p:cNvSpPr/>
          <p:nvPr/>
        </p:nvSpPr>
        <p:spPr>
          <a:xfrm>
            <a:off x="6353175" y="1692275"/>
            <a:ext cx="330200" cy="692150"/>
          </a:xfrm>
          <a:custGeom>
            <a:avLst/>
            <a:gdLst>
              <a:gd name="connsiteX0" fmla="*/ 22225 w 330200"/>
              <a:gd name="connsiteY0" fmla="*/ 415925 h 692150"/>
              <a:gd name="connsiteX1" fmla="*/ 31750 w 330200"/>
              <a:gd name="connsiteY1" fmla="*/ 257175 h 692150"/>
              <a:gd name="connsiteX2" fmla="*/ 31750 w 330200"/>
              <a:gd name="connsiteY2" fmla="*/ 171450 h 692150"/>
              <a:gd name="connsiteX3" fmla="*/ 25400 w 330200"/>
              <a:gd name="connsiteY3" fmla="*/ 82550 h 692150"/>
              <a:gd name="connsiteX4" fmla="*/ 22225 w 330200"/>
              <a:gd name="connsiteY4" fmla="*/ 0 h 692150"/>
              <a:gd name="connsiteX5" fmla="*/ 320675 w 330200"/>
              <a:gd name="connsiteY5" fmla="*/ 79375 h 692150"/>
              <a:gd name="connsiteX6" fmla="*/ 330200 w 330200"/>
              <a:gd name="connsiteY6" fmla="*/ 139700 h 692150"/>
              <a:gd name="connsiteX7" fmla="*/ 323850 w 330200"/>
              <a:gd name="connsiteY7" fmla="*/ 190500 h 692150"/>
              <a:gd name="connsiteX8" fmla="*/ 263525 w 330200"/>
              <a:gd name="connsiteY8" fmla="*/ 400050 h 692150"/>
              <a:gd name="connsiteX9" fmla="*/ 196850 w 330200"/>
              <a:gd name="connsiteY9" fmla="*/ 590550 h 692150"/>
              <a:gd name="connsiteX10" fmla="*/ 50800 w 330200"/>
              <a:gd name="connsiteY10" fmla="*/ 692150 h 692150"/>
              <a:gd name="connsiteX11" fmla="*/ 0 w 330200"/>
              <a:gd name="connsiteY11" fmla="*/ 615950 h 692150"/>
              <a:gd name="connsiteX12" fmla="*/ 22225 w 330200"/>
              <a:gd name="connsiteY12" fmla="*/ 415925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200" h="692150">
                <a:moveTo>
                  <a:pt x="22225" y="415925"/>
                </a:moveTo>
                <a:lnTo>
                  <a:pt x="31750" y="257175"/>
                </a:lnTo>
                <a:lnTo>
                  <a:pt x="31750" y="171450"/>
                </a:lnTo>
                <a:lnTo>
                  <a:pt x="25400" y="82550"/>
                </a:lnTo>
                <a:lnTo>
                  <a:pt x="22225" y="0"/>
                </a:lnTo>
                <a:lnTo>
                  <a:pt x="320675" y="79375"/>
                </a:lnTo>
                <a:lnTo>
                  <a:pt x="330200" y="139700"/>
                </a:lnTo>
                <a:lnTo>
                  <a:pt x="323850" y="190500"/>
                </a:lnTo>
                <a:lnTo>
                  <a:pt x="263525" y="400050"/>
                </a:lnTo>
                <a:lnTo>
                  <a:pt x="196850" y="590550"/>
                </a:lnTo>
                <a:lnTo>
                  <a:pt x="50800" y="692150"/>
                </a:lnTo>
                <a:lnTo>
                  <a:pt x="0" y="615950"/>
                </a:lnTo>
                <a:lnTo>
                  <a:pt x="22225" y="415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45B90DC-1D7A-45F6-A41A-37D564ACD3F6}"/>
              </a:ext>
            </a:extLst>
          </p:cNvPr>
          <p:cNvSpPr/>
          <p:nvPr/>
        </p:nvSpPr>
        <p:spPr>
          <a:xfrm>
            <a:off x="4413251" y="2247901"/>
            <a:ext cx="3165475" cy="358775"/>
          </a:xfrm>
          <a:custGeom>
            <a:avLst/>
            <a:gdLst>
              <a:gd name="connsiteX0" fmla="*/ 1393825 w 3165475"/>
              <a:gd name="connsiteY0" fmla="*/ 76200 h 358775"/>
              <a:gd name="connsiteX1" fmla="*/ 1206500 w 3165475"/>
              <a:gd name="connsiteY1" fmla="*/ 85725 h 358775"/>
              <a:gd name="connsiteX2" fmla="*/ 1098550 w 3165475"/>
              <a:gd name="connsiteY2" fmla="*/ 88900 h 358775"/>
              <a:gd name="connsiteX3" fmla="*/ 879475 w 3165475"/>
              <a:gd name="connsiteY3" fmla="*/ 120650 h 358775"/>
              <a:gd name="connsiteX4" fmla="*/ 644525 w 3165475"/>
              <a:gd name="connsiteY4" fmla="*/ 155575 h 358775"/>
              <a:gd name="connsiteX5" fmla="*/ 476250 w 3165475"/>
              <a:gd name="connsiteY5" fmla="*/ 174625 h 358775"/>
              <a:gd name="connsiteX6" fmla="*/ 304800 w 3165475"/>
              <a:gd name="connsiteY6" fmla="*/ 184150 h 358775"/>
              <a:gd name="connsiteX7" fmla="*/ 136525 w 3165475"/>
              <a:gd name="connsiteY7" fmla="*/ 171450 h 358775"/>
              <a:gd name="connsiteX8" fmla="*/ 0 w 3165475"/>
              <a:gd name="connsiteY8" fmla="*/ 244475 h 358775"/>
              <a:gd name="connsiteX9" fmla="*/ 215900 w 3165475"/>
              <a:gd name="connsiteY9" fmla="*/ 333375 h 358775"/>
              <a:gd name="connsiteX10" fmla="*/ 304800 w 3165475"/>
              <a:gd name="connsiteY10" fmla="*/ 352425 h 358775"/>
              <a:gd name="connsiteX11" fmla="*/ 377825 w 3165475"/>
              <a:gd name="connsiteY11" fmla="*/ 358775 h 358775"/>
              <a:gd name="connsiteX12" fmla="*/ 527050 w 3165475"/>
              <a:gd name="connsiteY12" fmla="*/ 333375 h 358775"/>
              <a:gd name="connsiteX13" fmla="*/ 796925 w 3165475"/>
              <a:gd name="connsiteY13" fmla="*/ 295275 h 358775"/>
              <a:gd name="connsiteX14" fmla="*/ 1044575 w 3165475"/>
              <a:gd name="connsiteY14" fmla="*/ 263525 h 358775"/>
              <a:gd name="connsiteX15" fmla="*/ 1352550 w 3165475"/>
              <a:gd name="connsiteY15" fmla="*/ 225425 h 358775"/>
              <a:gd name="connsiteX16" fmla="*/ 1625600 w 3165475"/>
              <a:gd name="connsiteY16" fmla="*/ 196850 h 358775"/>
              <a:gd name="connsiteX17" fmla="*/ 1892300 w 3165475"/>
              <a:gd name="connsiteY17" fmla="*/ 187325 h 358775"/>
              <a:gd name="connsiteX18" fmla="*/ 2301875 w 3165475"/>
              <a:gd name="connsiteY18" fmla="*/ 174625 h 358775"/>
              <a:gd name="connsiteX19" fmla="*/ 2593975 w 3165475"/>
              <a:gd name="connsiteY19" fmla="*/ 174625 h 358775"/>
              <a:gd name="connsiteX20" fmla="*/ 2889250 w 3165475"/>
              <a:gd name="connsiteY20" fmla="*/ 174625 h 358775"/>
              <a:gd name="connsiteX21" fmla="*/ 2994025 w 3165475"/>
              <a:gd name="connsiteY21" fmla="*/ 174625 h 358775"/>
              <a:gd name="connsiteX22" fmla="*/ 3028950 w 3165475"/>
              <a:gd name="connsiteY22" fmla="*/ 180975 h 358775"/>
              <a:gd name="connsiteX23" fmla="*/ 3076575 w 3165475"/>
              <a:gd name="connsiteY23" fmla="*/ 203200 h 358775"/>
              <a:gd name="connsiteX24" fmla="*/ 3152775 w 3165475"/>
              <a:gd name="connsiteY24" fmla="*/ 244475 h 358775"/>
              <a:gd name="connsiteX25" fmla="*/ 3165475 w 3165475"/>
              <a:gd name="connsiteY25" fmla="*/ 0 h 358775"/>
              <a:gd name="connsiteX26" fmla="*/ 3028950 w 3165475"/>
              <a:gd name="connsiteY26" fmla="*/ 0 h 358775"/>
              <a:gd name="connsiteX27" fmla="*/ 2451100 w 3165475"/>
              <a:gd name="connsiteY27" fmla="*/ 3175 h 358775"/>
              <a:gd name="connsiteX28" fmla="*/ 2044700 w 3165475"/>
              <a:gd name="connsiteY28" fmla="*/ 25400 h 358775"/>
              <a:gd name="connsiteX29" fmla="*/ 1946275 w 3165475"/>
              <a:gd name="connsiteY29" fmla="*/ 44450 h 358775"/>
              <a:gd name="connsiteX30" fmla="*/ 1778000 w 3165475"/>
              <a:gd name="connsiteY30" fmla="*/ 53975 h 358775"/>
              <a:gd name="connsiteX31" fmla="*/ 1393825 w 3165475"/>
              <a:gd name="connsiteY31" fmla="*/ 76200 h 3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65475" h="358775">
                <a:moveTo>
                  <a:pt x="1393825" y="76200"/>
                </a:moveTo>
                <a:lnTo>
                  <a:pt x="1206500" y="85725"/>
                </a:lnTo>
                <a:lnTo>
                  <a:pt x="1098550" y="88900"/>
                </a:lnTo>
                <a:lnTo>
                  <a:pt x="879475" y="120650"/>
                </a:lnTo>
                <a:lnTo>
                  <a:pt x="644525" y="155575"/>
                </a:lnTo>
                <a:lnTo>
                  <a:pt x="476250" y="174625"/>
                </a:lnTo>
                <a:lnTo>
                  <a:pt x="304800" y="184150"/>
                </a:lnTo>
                <a:lnTo>
                  <a:pt x="136525" y="171450"/>
                </a:lnTo>
                <a:lnTo>
                  <a:pt x="0" y="244475"/>
                </a:lnTo>
                <a:lnTo>
                  <a:pt x="215900" y="333375"/>
                </a:lnTo>
                <a:lnTo>
                  <a:pt x="304800" y="352425"/>
                </a:lnTo>
                <a:lnTo>
                  <a:pt x="377825" y="358775"/>
                </a:lnTo>
                <a:lnTo>
                  <a:pt x="527050" y="333375"/>
                </a:lnTo>
                <a:lnTo>
                  <a:pt x="796925" y="295275"/>
                </a:lnTo>
                <a:lnTo>
                  <a:pt x="1044575" y="263525"/>
                </a:lnTo>
                <a:lnTo>
                  <a:pt x="1352550" y="225425"/>
                </a:lnTo>
                <a:lnTo>
                  <a:pt x="1625600" y="196850"/>
                </a:lnTo>
                <a:lnTo>
                  <a:pt x="1892300" y="187325"/>
                </a:lnTo>
                <a:lnTo>
                  <a:pt x="2301875" y="174625"/>
                </a:lnTo>
                <a:lnTo>
                  <a:pt x="2593975" y="174625"/>
                </a:lnTo>
                <a:lnTo>
                  <a:pt x="2889250" y="174625"/>
                </a:lnTo>
                <a:lnTo>
                  <a:pt x="2994025" y="174625"/>
                </a:lnTo>
                <a:lnTo>
                  <a:pt x="3028950" y="180975"/>
                </a:lnTo>
                <a:lnTo>
                  <a:pt x="3076575" y="203200"/>
                </a:lnTo>
                <a:lnTo>
                  <a:pt x="3152775" y="244475"/>
                </a:lnTo>
                <a:lnTo>
                  <a:pt x="3165475" y="0"/>
                </a:lnTo>
                <a:lnTo>
                  <a:pt x="3028950" y="0"/>
                </a:lnTo>
                <a:lnTo>
                  <a:pt x="2451100" y="3175"/>
                </a:lnTo>
                <a:lnTo>
                  <a:pt x="2044700" y="25400"/>
                </a:lnTo>
                <a:lnTo>
                  <a:pt x="1946275" y="44450"/>
                </a:lnTo>
                <a:lnTo>
                  <a:pt x="1778000" y="53975"/>
                </a:lnTo>
                <a:lnTo>
                  <a:pt x="1393825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B0A6704-D2BE-4B34-B401-30867D488CEC}"/>
              </a:ext>
            </a:extLst>
          </p:cNvPr>
          <p:cNvSpPr/>
          <p:nvPr/>
        </p:nvSpPr>
        <p:spPr>
          <a:xfrm>
            <a:off x="5022850" y="2752725"/>
            <a:ext cx="2254250" cy="2305050"/>
          </a:xfrm>
          <a:custGeom>
            <a:avLst/>
            <a:gdLst>
              <a:gd name="connsiteX0" fmla="*/ 704850 w 2254250"/>
              <a:gd name="connsiteY0" fmla="*/ 180975 h 2305050"/>
              <a:gd name="connsiteX1" fmla="*/ 460375 w 2254250"/>
              <a:gd name="connsiteY1" fmla="*/ 206375 h 2305050"/>
              <a:gd name="connsiteX2" fmla="*/ 250825 w 2254250"/>
              <a:gd name="connsiteY2" fmla="*/ 228600 h 2305050"/>
              <a:gd name="connsiteX3" fmla="*/ 130175 w 2254250"/>
              <a:gd name="connsiteY3" fmla="*/ 228600 h 2305050"/>
              <a:gd name="connsiteX4" fmla="*/ 0 w 2254250"/>
              <a:gd name="connsiteY4" fmla="*/ 247650 h 2305050"/>
              <a:gd name="connsiteX5" fmla="*/ 171450 w 2254250"/>
              <a:gd name="connsiteY5" fmla="*/ 406400 h 2305050"/>
              <a:gd name="connsiteX6" fmla="*/ 393700 w 2254250"/>
              <a:gd name="connsiteY6" fmla="*/ 384175 h 2305050"/>
              <a:gd name="connsiteX7" fmla="*/ 828675 w 2254250"/>
              <a:gd name="connsiteY7" fmla="*/ 339725 h 2305050"/>
              <a:gd name="connsiteX8" fmla="*/ 1190625 w 2254250"/>
              <a:gd name="connsiteY8" fmla="*/ 298450 h 2305050"/>
              <a:gd name="connsiteX9" fmla="*/ 1511300 w 2254250"/>
              <a:gd name="connsiteY9" fmla="*/ 266700 h 2305050"/>
              <a:gd name="connsiteX10" fmla="*/ 1781175 w 2254250"/>
              <a:gd name="connsiteY10" fmla="*/ 234950 h 2305050"/>
              <a:gd name="connsiteX11" fmla="*/ 1835150 w 2254250"/>
              <a:gd name="connsiteY11" fmla="*/ 234950 h 2305050"/>
              <a:gd name="connsiteX12" fmla="*/ 1863725 w 2254250"/>
              <a:gd name="connsiteY12" fmla="*/ 244475 h 2305050"/>
              <a:gd name="connsiteX13" fmla="*/ 1879600 w 2254250"/>
              <a:gd name="connsiteY13" fmla="*/ 260350 h 2305050"/>
              <a:gd name="connsiteX14" fmla="*/ 1889125 w 2254250"/>
              <a:gd name="connsiteY14" fmla="*/ 288925 h 2305050"/>
              <a:gd name="connsiteX15" fmla="*/ 1892300 w 2254250"/>
              <a:gd name="connsiteY15" fmla="*/ 711200 h 2305050"/>
              <a:gd name="connsiteX16" fmla="*/ 1895475 w 2254250"/>
              <a:gd name="connsiteY16" fmla="*/ 1285875 h 2305050"/>
              <a:gd name="connsiteX17" fmla="*/ 1889125 w 2254250"/>
              <a:gd name="connsiteY17" fmla="*/ 1768475 h 2305050"/>
              <a:gd name="connsiteX18" fmla="*/ 1889125 w 2254250"/>
              <a:gd name="connsiteY18" fmla="*/ 1892300 h 2305050"/>
              <a:gd name="connsiteX19" fmla="*/ 1866900 w 2254250"/>
              <a:gd name="connsiteY19" fmla="*/ 2063750 h 2305050"/>
              <a:gd name="connsiteX20" fmla="*/ 1870075 w 2254250"/>
              <a:gd name="connsiteY20" fmla="*/ 2136775 h 2305050"/>
              <a:gd name="connsiteX21" fmla="*/ 1879600 w 2254250"/>
              <a:gd name="connsiteY21" fmla="*/ 2203450 h 2305050"/>
              <a:gd name="connsiteX22" fmla="*/ 1898650 w 2254250"/>
              <a:gd name="connsiteY22" fmla="*/ 2254250 h 2305050"/>
              <a:gd name="connsiteX23" fmla="*/ 1917700 w 2254250"/>
              <a:gd name="connsiteY23" fmla="*/ 2282825 h 2305050"/>
              <a:gd name="connsiteX24" fmla="*/ 1939925 w 2254250"/>
              <a:gd name="connsiteY24" fmla="*/ 2295525 h 2305050"/>
              <a:gd name="connsiteX25" fmla="*/ 1968500 w 2254250"/>
              <a:gd name="connsiteY25" fmla="*/ 2305050 h 2305050"/>
              <a:gd name="connsiteX26" fmla="*/ 2000250 w 2254250"/>
              <a:gd name="connsiteY26" fmla="*/ 2305050 h 2305050"/>
              <a:gd name="connsiteX27" fmla="*/ 2035175 w 2254250"/>
              <a:gd name="connsiteY27" fmla="*/ 2295525 h 2305050"/>
              <a:gd name="connsiteX28" fmla="*/ 2073275 w 2254250"/>
              <a:gd name="connsiteY28" fmla="*/ 2270125 h 2305050"/>
              <a:gd name="connsiteX29" fmla="*/ 2101850 w 2254250"/>
              <a:gd name="connsiteY29" fmla="*/ 2235200 h 2305050"/>
              <a:gd name="connsiteX30" fmla="*/ 2127250 w 2254250"/>
              <a:gd name="connsiteY30" fmla="*/ 2174875 h 2305050"/>
              <a:gd name="connsiteX31" fmla="*/ 2149475 w 2254250"/>
              <a:gd name="connsiteY31" fmla="*/ 2108200 h 2305050"/>
              <a:gd name="connsiteX32" fmla="*/ 2159000 w 2254250"/>
              <a:gd name="connsiteY32" fmla="*/ 2051050 h 2305050"/>
              <a:gd name="connsiteX33" fmla="*/ 2174875 w 2254250"/>
              <a:gd name="connsiteY33" fmla="*/ 1933575 h 2305050"/>
              <a:gd name="connsiteX34" fmla="*/ 2181225 w 2254250"/>
              <a:gd name="connsiteY34" fmla="*/ 1854200 h 2305050"/>
              <a:gd name="connsiteX35" fmla="*/ 2178050 w 2254250"/>
              <a:gd name="connsiteY35" fmla="*/ 1831975 h 2305050"/>
              <a:gd name="connsiteX36" fmla="*/ 2168525 w 2254250"/>
              <a:gd name="connsiteY36" fmla="*/ 1758950 h 2305050"/>
              <a:gd name="connsiteX37" fmla="*/ 2162175 w 2254250"/>
              <a:gd name="connsiteY37" fmla="*/ 1685925 h 2305050"/>
              <a:gd name="connsiteX38" fmla="*/ 2162175 w 2254250"/>
              <a:gd name="connsiteY38" fmla="*/ 1457325 h 2305050"/>
              <a:gd name="connsiteX39" fmla="*/ 2168525 w 2254250"/>
              <a:gd name="connsiteY39" fmla="*/ 1139825 h 2305050"/>
              <a:gd name="connsiteX40" fmla="*/ 2178050 w 2254250"/>
              <a:gd name="connsiteY40" fmla="*/ 733425 h 2305050"/>
              <a:gd name="connsiteX41" fmla="*/ 2184400 w 2254250"/>
              <a:gd name="connsiteY41" fmla="*/ 501650 h 2305050"/>
              <a:gd name="connsiteX42" fmla="*/ 2187575 w 2254250"/>
              <a:gd name="connsiteY42" fmla="*/ 454025 h 2305050"/>
              <a:gd name="connsiteX43" fmla="*/ 2203450 w 2254250"/>
              <a:gd name="connsiteY43" fmla="*/ 412750 h 2305050"/>
              <a:gd name="connsiteX44" fmla="*/ 2228850 w 2254250"/>
              <a:gd name="connsiteY44" fmla="*/ 358775 h 2305050"/>
              <a:gd name="connsiteX45" fmla="*/ 2244725 w 2254250"/>
              <a:gd name="connsiteY45" fmla="*/ 311150 h 2305050"/>
              <a:gd name="connsiteX46" fmla="*/ 2254250 w 2254250"/>
              <a:gd name="connsiteY46" fmla="*/ 250825 h 2305050"/>
              <a:gd name="connsiteX47" fmla="*/ 2247900 w 2254250"/>
              <a:gd name="connsiteY47" fmla="*/ 209550 h 2305050"/>
              <a:gd name="connsiteX48" fmla="*/ 2225675 w 2254250"/>
              <a:gd name="connsiteY48" fmla="*/ 180975 h 2305050"/>
              <a:gd name="connsiteX49" fmla="*/ 2079625 w 2254250"/>
              <a:gd name="connsiteY49" fmla="*/ 66675 h 2305050"/>
              <a:gd name="connsiteX50" fmla="*/ 2000250 w 2254250"/>
              <a:gd name="connsiteY50" fmla="*/ 15875 h 2305050"/>
              <a:gd name="connsiteX51" fmla="*/ 1958975 w 2254250"/>
              <a:gd name="connsiteY51" fmla="*/ 0 h 2305050"/>
              <a:gd name="connsiteX52" fmla="*/ 1927225 w 2254250"/>
              <a:gd name="connsiteY52" fmla="*/ 9525 h 2305050"/>
              <a:gd name="connsiteX53" fmla="*/ 1873250 w 2254250"/>
              <a:gd name="connsiteY53" fmla="*/ 38100 h 2305050"/>
              <a:gd name="connsiteX54" fmla="*/ 1816100 w 2254250"/>
              <a:gd name="connsiteY54" fmla="*/ 53975 h 2305050"/>
              <a:gd name="connsiteX55" fmla="*/ 1473200 w 2254250"/>
              <a:gd name="connsiteY55" fmla="*/ 95250 h 2305050"/>
              <a:gd name="connsiteX56" fmla="*/ 866775 w 2254250"/>
              <a:gd name="connsiteY56" fmla="*/ 165100 h 2305050"/>
              <a:gd name="connsiteX57" fmla="*/ 704850 w 2254250"/>
              <a:gd name="connsiteY57" fmla="*/ 180975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254250" h="2305050">
                <a:moveTo>
                  <a:pt x="704850" y="180975"/>
                </a:moveTo>
                <a:lnTo>
                  <a:pt x="460375" y="206375"/>
                </a:lnTo>
                <a:lnTo>
                  <a:pt x="250825" y="228600"/>
                </a:lnTo>
                <a:lnTo>
                  <a:pt x="130175" y="228600"/>
                </a:lnTo>
                <a:lnTo>
                  <a:pt x="0" y="247650"/>
                </a:lnTo>
                <a:lnTo>
                  <a:pt x="171450" y="406400"/>
                </a:lnTo>
                <a:lnTo>
                  <a:pt x="393700" y="384175"/>
                </a:lnTo>
                <a:lnTo>
                  <a:pt x="828675" y="339725"/>
                </a:lnTo>
                <a:lnTo>
                  <a:pt x="1190625" y="298450"/>
                </a:lnTo>
                <a:lnTo>
                  <a:pt x="1511300" y="266700"/>
                </a:lnTo>
                <a:lnTo>
                  <a:pt x="1781175" y="234950"/>
                </a:lnTo>
                <a:lnTo>
                  <a:pt x="1835150" y="234950"/>
                </a:lnTo>
                <a:lnTo>
                  <a:pt x="1863725" y="244475"/>
                </a:lnTo>
                <a:lnTo>
                  <a:pt x="1879600" y="260350"/>
                </a:lnTo>
                <a:lnTo>
                  <a:pt x="1889125" y="288925"/>
                </a:lnTo>
                <a:cubicBezTo>
                  <a:pt x="1890183" y="429683"/>
                  <a:pt x="1891242" y="570442"/>
                  <a:pt x="1892300" y="711200"/>
                </a:cubicBezTo>
                <a:cubicBezTo>
                  <a:pt x="1893358" y="902758"/>
                  <a:pt x="1894417" y="1094317"/>
                  <a:pt x="1895475" y="1285875"/>
                </a:cubicBezTo>
                <a:cubicBezTo>
                  <a:pt x="1893358" y="1446742"/>
                  <a:pt x="1891242" y="1607608"/>
                  <a:pt x="1889125" y="1768475"/>
                </a:cubicBezTo>
                <a:lnTo>
                  <a:pt x="1889125" y="1892300"/>
                </a:lnTo>
                <a:lnTo>
                  <a:pt x="1866900" y="2063750"/>
                </a:lnTo>
                <a:lnTo>
                  <a:pt x="1870075" y="2136775"/>
                </a:lnTo>
                <a:lnTo>
                  <a:pt x="1879600" y="2203450"/>
                </a:lnTo>
                <a:lnTo>
                  <a:pt x="1898650" y="2254250"/>
                </a:lnTo>
                <a:lnTo>
                  <a:pt x="1917700" y="2282825"/>
                </a:lnTo>
                <a:lnTo>
                  <a:pt x="1939925" y="2295525"/>
                </a:lnTo>
                <a:lnTo>
                  <a:pt x="1968500" y="2305050"/>
                </a:lnTo>
                <a:lnTo>
                  <a:pt x="2000250" y="2305050"/>
                </a:lnTo>
                <a:lnTo>
                  <a:pt x="2035175" y="2295525"/>
                </a:lnTo>
                <a:lnTo>
                  <a:pt x="2073275" y="2270125"/>
                </a:lnTo>
                <a:lnTo>
                  <a:pt x="2101850" y="2235200"/>
                </a:lnTo>
                <a:lnTo>
                  <a:pt x="2127250" y="2174875"/>
                </a:lnTo>
                <a:lnTo>
                  <a:pt x="2149475" y="2108200"/>
                </a:lnTo>
                <a:lnTo>
                  <a:pt x="2159000" y="2051050"/>
                </a:lnTo>
                <a:lnTo>
                  <a:pt x="2174875" y="1933575"/>
                </a:lnTo>
                <a:lnTo>
                  <a:pt x="2181225" y="1854200"/>
                </a:lnTo>
                <a:lnTo>
                  <a:pt x="2178050" y="1831975"/>
                </a:lnTo>
                <a:lnTo>
                  <a:pt x="2168525" y="1758950"/>
                </a:lnTo>
                <a:lnTo>
                  <a:pt x="2162175" y="1685925"/>
                </a:lnTo>
                <a:lnTo>
                  <a:pt x="2162175" y="1457325"/>
                </a:lnTo>
                <a:lnTo>
                  <a:pt x="2168525" y="1139825"/>
                </a:lnTo>
                <a:lnTo>
                  <a:pt x="2178050" y="733425"/>
                </a:lnTo>
                <a:lnTo>
                  <a:pt x="2184400" y="501650"/>
                </a:lnTo>
                <a:lnTo>
                  <a:pt x="2187575" y="454025"/>
                </a:lnTo>
                <a:lnTo>
                  <a:pt x="2203450" y="412750"/>
                </a:lnTo>
                <a:lnTo>
                  <a:pt x="2228850" y="358775"/>
                </a:lnTo>
                <a:lnTo>
                  <a:pt x="2244725" y="311150"/>
                </a:lnTo>
                <a:lnTo>
                  <a:pt x="2254250" y="250825"/>
                </a:lnTo>
                <a:lnTo>
                  <a:pt x="2247900" y="209550"/>
                </a:lnTo>
                <a:lnTo>
                  <a:pt x="2225675" y="180975"/>
                </a:lnTo>
                <a:lnTo>
                  <a:pt x="2079625" y="66675"/>
                </a:lnTo>
                <a:lnTo>
                  <a:pt x="2000250" y="15875"/>
                </a:lnTo>
                <a:lnTo>
                  <a:pt x="1958975" y="0"/>
                </a:lnTo>
                <a:lnTo>
                  <a:pt x="1927225" y="9525"/>
                </a:lnTo>
                <a:lnTo>
                  <a:pt x="1873250" y="38100"/>
                </a:lnTo>
                <a:lnTo>
                  <a:pt x="1816100" y="53975"/>
                </a:lnTo>
                <a:lnTo>
                  <a:pt x="1473200" y="95250"/>
                </a:lnTo>
                <a:lnTo>
                  <a:pt x="866775" y="165100"/>
                </a:lnTo>
                <a:lnTo>
                  <a:pt x="704850" y="1809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78C748F-E934-416B-B596-427E86AE46D2}"/>
              </a:ext>
            </a:extLst>
          </p:cNvPr>
          <p:cNvSpPr/>
          <p:nvPr/>
        </p:nvSpPr>
        <p:spPr>
          <a:xfrm>
            <a:off x="5068888" y="3419475"/>
            <a:ext cx="2012950" cy="280988"/>
          </a:xfrm>
          <a:custGeom>
            <a:avLst/>
            <a:gdLst>
              <a:gd name="connsiteX0" fmla="*/ 892969 w 2012157"/>
              <a:gd name="connsiteY0" fmla="*/ 78581 h 280988"/>
              <a:gd name="connsiteX1" fmla="*/ 550069 w 2012157"/>
              <a:gd name="connsiteY1" fmla="*/ 109538 h 280988"/>
              <a:gd name="connsiteX2" fmla="*/ 242888 w 2012157"/>
              <a:gd name="connsiteY2" fmla="*/ 126206 h 280988"/>
              <a:gd name="connsiteX3" fmla="*/ 135732 w 2012157"/>
              <a:gd name="connsiteY3" fmla="*/ 123825 h 280988"/>
              <a:gd name="connsiteX4" fmla="*/ 0 w 2012157"/>
              <a:gd name="connsiteY4" fmla="*/ 152400 h 280988"/>
              <a:gd name="connsiteX5" fmla="*/ 142875 w 2012157"/>
              <a:gd name="connsiteY5" fmla="*/ 280988 h 280988"/>
              <a:gd name="connsiteX6" fmla="*/ 302419 w 2012157"/>
              <a:gd name="connsiteY6" fmla="*/ 276225 h 280988"/>
              <a:gd name="connsiteX7" fmla="*/ 659607 w 2012157"/>
              <a:gd name="connsiteY7" fmla="*/ 252413 h 280988"/>
              <a:gd name="connsiteX8" fmla="*/ 966788 w 2012157"/>
              <a:gd name="connsiteY8" fmla="*/ 226219 h 280988"/>
              <a:gd name="connsiteX9" fmla="*/ 1266825 w 2012157"/>
              <a:gd name="connsiteY9" fmla="*/ 202406 h 280988"/>
              <a:gd name="connsiteX10" fmla="*/ 1535907 w 2012157"/>
              <a:gd name="connsiteY10" fmla="*/ 183356 h 280988"/>
              <a:gd name="connsiteX11" fmla="*/ 1804988 w 2012157"/>
              <a:gd name="connsiteY11" fmla="*/ 164306 h 280988"/>
              <a:gd name="connsiteX12" fmla="*/ 1871663 w 2012157"/>
              <a:gd name="connsiteY12" fmla="*/ 164306 h 280988"/>
              <a:gd name="connsiteX13" fmla="*/ 2012157 w 2012157"/>
              <a:gd name="connsiteY13" fmla="*/ 107156 h 280988"/>
              <a:gd name="connsiteX14" fmla="*/ 1847850 w 2012157"/>
              <a:gd name="connsiteY14" fmla="*/ 14288 h 280988"/>
              <a:gd name="connsiteX15" fmla="*/ 1790700 w 2012157"/>
              <a:gd name="connsiteY15" fmla="*/ 4763 h 280988"/>
              <a:gd name="connsiteX16" fmla="*/ 1716882 w 2012157"/>
              <a:gd name="connsiteY16" fmla="*/ 0 h 280988"/>
              <a:gd name="connsiteX17" fmla="*/ 1578769 w 2012157"/>
              <a:gd name="connsiteY17" fmla="*/ 11906 h 280988"/>
              <a:gd name="connsiteX18" fmla="*/ 1159669 w 2012157"/>
              <a:gd name="connsiteY18" fmla="*/ 54769 h 280988"/>
              <a:gd name="connsiteX19" fmla="*/ 892969 w 2012157"/>
              <a:gd name="connsiteY19" fmla="*/ 78581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12157" h="280988">
                <a:moveTo>
                  <a:pt x="892969" y="78581"/>
                </a:moveTo>
                <a:lnTo>
                  <a:pt x="550069" y="109538"/>
                </a:lnTo>
                <a:lnTo>
                  <a:pt x="242888" y="126206"/>
                </a:lnTo>
                <a:lnTo>
                  <a:pt x="135732" y="123825"/>
                </a:lnTo>
                <a:lnTo>
                  <a:pt x="0" y="152400"/>
                </a:lnTo>
                <a:lnTo>
                  <a:pt x="142875" y="280988"/>
                </a:lnTo>
                <a:lnTo>
                  <a:pt x="302419" y="276225"/>
                </a:lnTo>
                <a:lnTo>
                  <a:pt x="659607" y="252413"/>
                </a:lnTo>
                <a:lnTo>
                  <a:pt x="966788" y="226219"/>
                </a:lnTo>
                <a:lnTo>
                  <a:pt x="1266825" y="202406"/>
                </a:lnTo>
                <a:lnTo>
                  <a:pt x="1535907" y="183356"/>
                </a:lnTo>
                <a:lnTo>
                  <a:pt x="1804988" y="164306"/>
                </a:lnTo>
                <a:lnTo>
                  <a:pt x="1871663" y="164306"/>
                </a:lnTo>
                <a:lnTo>
                  <a:pt x="2012157" y="107156"/>
                </a:lnTo>
                <a:lnTo>
                  <a:pt x="1847850" y="14288"/>
                </a:lnTo>
                <a:lnTo>
                  <a:pt x="1790700" y="4763"/>
                </a:lnTo>
                <a:lnTo>
                  <a:pt x="1716882" y="0"/>
                </a:lnTo>
                <a:lnTo>
                  <a:pt x="1578769" y="11906"/>
                </a:lnTo>
                <a:lnTo>
                  <a:pt x="1159669" y="54769"/>
                </a:lnTo>
                <a:lnTo>
                  <a:pt x="892969" y="78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6F720909-E7F1-4DA7-AD6F-AB86AA49DF99}"/>
              </a:ext>
            </a:extLst>
          </p:cNvPr>
          <p:cNvSpPr/>
          <p:nvPr/>
        </p:nvSpPr>
        <p:spPr>
          <a:xfrm>
            <a:off x="5059363" y="4014789"/>
            <a:ext cx="2036762" cy="307975"/>
          </a:xfrm>
          <a:custGeom>
            <a:avLst/>
            <a:gdLst>
              <a:gd name="connsiteX0" fmla="*/ 757238 w 2035969"/>
              <a:gd name="connsiteY0" fmla="*/ 83343 h 307181"/>
              <a:gd name="connsiteX1" fmla="*/ 519113 w 2035969"/>
              <a:gd name="connsiteY1" fmla="*/ 102393 h 307181"/>
              <a:gd name="connsiteX2" fmla="*/ 226219 w 2035969"/>
              <a:gd name="connsiteY2" fmla="*/ 126206 h 307181"/>
              <a:gd name="connsiteX3" fmla="*/ 133350 w 2035969"/>
              <a:gd name="connsiteY3" fmla="*/ 130968 h 307181"/>
              <a:gd name="connsiteX4" fmla="*/ 0 w 2035969"/>
              <a:gd name="connsiteY4" fmla="*/ 185737 h 307181"/>
              <a:gd name="connsiteX5" fmla="*/ 152400 w 2035969"/>
              <a:gd name="connsiteY5" fmla="*/ 307181 h 307181"/>
              <a:gd name="connsiteX6" fmla="*/ 323850 w 2035969"/>
              <a:gd name="connsiteY6" fmla="*/ 290512 h 307181"/>
              <a:gd name="connsiteX7" fmla="*/ 647700 w 2035969"/>
              <a:gd name="connsiteY7" fmla="*/ 259556 h 307181"/>
              <a:gd name="connsiteX8" fmla="*/ 931069 w 2035969"/>
              <a:gd name="connsiteY8" fmla="*/ 235743 h 307181"/>
              <a:gd name="connsiteX9" fmla="*/ 1176338 w 2035969"/>
              <a:gd name="connsiteY9" fmla="*/ 216693 h 307181"/>
              <a:gd name="connsiteX10" fmla="*/ 1395413 w 2035969"/>
              <a:gd name="connsiteY10" fmla="*/ 202406 h 307181"/>
              <a:gd name="connsiteX11" fmla="*/ 1612107 w 2035969"/>
              <a:gd name="connsiteY11" fmla="*/ 185737 h 307181"/>
              <a:gd name="connsiteX12" fmla="*/ 1819275 w 2035969"/>
              <a:gd name="connsiteY12" fmla="*/ 173831 h 307181"/>
              <a:gd name="connsiteX13" fmla="*/ 1874044 w 2035969"/>
              <a:gd name="connsiteY13" fmla="*/ 171450 h 307181"/>
              <a:gd name="connsiteX14" fmla="*/ 2035969 w 2035969"/>
              <a:gd name="connsiteY14" fmla="*/ 100012 h 307181"/>
              <a:gd name="connsiteX15" fmla="*/ 1862138 w 2035969"/>
              <a:gd name="connsiteY15" fmla="*/ 0 h 307181"/>
              <a:gd name="connsiteX16" fmla="*/ 1714500 w 2035969"/>
              <a:gd name="connsiteY16" fmla="*/ 9525 h 307181"/>
              <a:gd name="connsiteX17" fmla="*/ 1340644 w 2035969"/>
              <a:gd name="connsiteY17" fmla="*/ 38100 h 307181"/>
              <a:gd name="connsiteX18" fmla="*/ 959644 w 2035969"/>
              <a:gd name="connsiteY18" fmla="*/ 66675 h 307181"/>
              <a:gd name="connsiteX19" fmla="*/ 757238 w 2035969"/>
              <a:gd name="connsiteY19" fmla="*/ 83343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5969" h="307181">
                <a:moveTo>
                  <a:pt x="757238" y="83343"/>
                </a:moveTo>
                <a:lnTo>
                  <a:pt x="519113" y="102393"/>
                </a:lnTo>
                <a:lnTo>
                  <a:pt x="226219" y="126206"/>
                </a:lnTo>
                <a:lnTo>
                  <a:pt x="133350" y="130968"/>
                </a:lnTo>
                <a:lnTo>
                  <a:pt x="0" y="185737"/>
                </a:lnTo>
                <a:lnTo>
                  <a:pt x="152400" y="307181"/>
                </a:lnTo>
                <a:lnTo>
                  <a:pt x="323850" y="290512"/>
                </a:lnTo>
                <a:lnTo>
                  <a:pt x="647700" y="259556"/>
                </a:lnTo>
                <a:lnTo>
                  <a:pt x="931069" y="235743"/>
                </a:lnTo>
                <a:lnTo>
                  <a:pt x="1176338" y="216693"/>
                </a:lnTo>
                <a:lnTo>
                  <a:pt x="1395413" y="202406"/>
                </a:lnTo>
                <a:lnTo>
                  <a:pt x="1612107" y="185737"/>
                </a:lnTo>
                <a:lnTo>
                  <a:pt x="1819275" y="173831"/>
                </a:lnTo>
                <a:lnTo>
                  <a:pt x="1874044" y="171450"/>
                </a:lnTo>
                <a:lnTo>
                  <a:pt x="2035969" y="100012"/>
                </a:lnTo>
                <a:lnTo>
                  <a:pt x="1862138" y="0"/>
                </a:lnTo>
                <a:lnTo>
                  <a:pt x="1714500" y="9525"/>
                </a:lnTo>
                <a:lnTo>
                  <a:pt x="1340644" y="38100"/>
                </a:lnTo>
                <a:lnTo>
                  <a:pt x="959644" y="66675"/>
                </a:lnTo>
                <a:lnTo>
                  <a:pt x="757238" y="833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8CCB581E-8455-4CDA-B44C-84F875764491}"/>
              </a:ext>
            </a:extLst>
          </p:cNvPr>
          <p:cNvSpPr/>
          <p:nvPr/>
        </p:nvSpPr>
        <p:spPr>
          <a:xfrm>
            <a:off x="5030789" y="4614863"/>
            <a:ext cx="2066925" cy="330200"/>
          </a:xfrm>
          <a:custGeom>
            <a:avLst/>
            <a:gdLst>
              <a:gd name="connsiteX0" fmla="*/ 676275 w 2066925"/>
              <a:gd name="connsiteY0" fmla="*/ 88106 h 330993"/>
              <a:gd name="connsiteX1" fmla="*/ 421482 w 2066925"/>
              <a:gd name="connsiteY1" fmla="*/ 109537 h 330993"/>
              <a:gd name="connsiteX2" fmla="*/ 235744 w 2066925"/>
              <a:gd name="connsiteY2" fmla="*/ 128587 h 330993"/>
              <a:gd name="connsiteX3" fmla="*/ 171450 w 2066925"/>
              <a:gd name="connsiteY3" fmla="*/ 133350 h 330993"/>
              <a:gd name="connsiteX4" fmla="*/ 0 w 2066925"/>
              <a:gd name="connsiteY4" fmla="*/ 180975 h 330993"/>
              <a:gd name="connsiteX5" fmla="*/ 164307 w 2066925"/>
              <a:gd name="connsiteY5" fmla="*/ 330993 h 330993"/>
              <a:gd name="connsiteX6" fmla="*/ 257175 w 2066925"/>
              <a:gd name="connsiteY6" fmla="*/ 311943 h 330993"/>
              <a:gd name="connsiteX7" fmla="*/ 433388 w 2066925"/>
              <a:gd name="connsiteY7" fmla="*/ 278606 h 330993"/>
              <a:gd name="connsiteX8" fmla="*/ 657225 w 2066925"/>
              <a:gd name="connsiteY8" fmla="*/ 250031 h 330993"/>
              <a:gd name="connsiteX9" fmla="*/ 933450 w 2066925"/>
              <a:gd name="connsiteY9" fmla="*/ 226218 h 330993"/>
              <a:gd name="connsiteX10" fmla="*/ 1193007 w 2066925"/>
              <a:gd name="connsiteY10" fmla="*/ 214312 h 330993"/>
              <a:gd name="connsiteX11" fmla="*/ 1440657 w 2066925"/>
              <a:gd name="connsiteY11" fmla="*/ 202406 h 330993"/>
              <a:gd name="connsiteX12" fmla="*/ 1690688 w 2066925"/>
              <a:gd name="connsiteY12" fmla="*/ 202406 h 330993"/>
              <a:gd name="connsiteX13" fmla="*/ 1890713 w 2066925"/>
              <a:gd name="connsiteY13" fmla="*/ 197643 h 330993"/>
              <a:gd name="connsiteX14" fmla="*/ 2066925 w 2066925"/>
              <a:gd name="connsiteY14" fmla="*/ 145256 h 330993"/>
              <a:gd name="connsiteX15" fmla="*/ 1883569 w 2066925"/>
              <a:gd name="connsiteY15" fmla="*/ 0 h 330993"/>
              <a:gd name="connsiteX16" fmla="*/ 1707357 w 2066925"/>
              <a:gd name="connsiteY16" fmla="*/ 16668 h 330993"/>
              <a:gd name="connsiteX17" fmla="*/ 1373982 w 2066925"/>
              <a:gd name="connsiteY17" fmla="*/ 38100 h 330993"/>
              <a:gd name="connsiteX18" fmla="*/ 1019175 w 2066925"/>
              <a:gd name="connsiteY18" fmla="*/ 61912 h 330993"/>
              <a:gd name="connsiteX19" fmla="*/ 728663 w 2066925"/>
              <a:gd name="connsiteY19" fmla="*/ 83343 h 330993"/>
              <a:gd name="connsiteX20" fmla="*/ 676275 w 2066925"/>
              <a:gd name="connsiteY20" fmla="*/ 88106 h 33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66925" h="330993">
                <a:moveTo>
                  <a:pt x="676275" y="88106"/>
                </a:moveTo>
                <a:lnTo>
                  <a:pt x="421482" y="109537"/>
                </a:lnTo>
                <a:lnTo>
                  <a:pt x="235744" y="128587"/>
                </a:lnTo>
                <a:lnTo>
                  <a:pt x="171450" y="133350"/>
                </a:lnTo>
                <a:lnTo>
                  <a:pt x="0" y="180975"/>
                </a:lnTo>
                <a:lnTo>
                  <a:pt x="164307" y="330993"/>
                </a:lnTo>
                <a:lnTo>
                  <a:pt x="257175" y="311943"/>
                </a:lnTo>
                <a:lnTo>
                  <a:pt x="433388" y="278606"/>
                </a:lnTo>
                <a:lnTo>
                  <a:pt x="657225" y="250031"/>
                </a:lnTo>
                <a:lnTo>
                  <a:pt x="933450" y="226218"/>
                </a:lnTo>
                <a:lnTo>
                  <a:pt x="1193007" y="214312"/>
                </a:lnTo>
                <a:lnTo>
                  <a:pt x="1440657" y="202406"/>
                </a:lnTo>
                <a:lnTo>
                  <a:pt x="1690688" y="202406"/>
                </a:lnTo>
                <a:lnTo>
                  <a:pt x="1890713" y="197643"/>
                </a:lnTo>
                <a:lnTo>
                  <a:pt x="2066925" y="145256"/>
                </a:lnTo>
                <a:lnTo>
                  <a:pt x="1883569" y="0"/>
                </a:lnTo>
                <a:lnTo>
                  <a:pt x="1707357" y="16668"/>
                </a:lnTo>
                <a:lnTo>
                  <a:pt x="1373982" y="38100"/>
                </a:lnTo>
                <a:lnTo>
                  <a:pt x="1019175" y="61912"/>
                </a:lnTo>
                <a:lnTo>
                  <a:pt x="728663" y="83343"/>
                </a:lnTo>
                <a:lnTo>
                  <a:pt x="676275" y="881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B22EC562-0E03-4618-BEF5-BC37A38C6914}"/>
              </a:ext>
            </a:extLst>
          </p:cNvPr>
          <p:cNvSpPr/>
          <p:nvPr/>
        </p:nvSpPr>
        <p:spPr>
          <a:xfrm>
            <a:off x="4227513" y="4960938"/>
            <a:ext cx="1543050" cy="977900"/>
          </a:xfrm>
          <a:custGeom>
            <a:avLst/>
            <a:gdLst>
              <a:gd name="connsiteX0" fmla="*/ 978694 w 1543050"/>
              <a:gd name="connsiteY0" fmla="*/ 609600 h 978694"/>
              <a:gd name="connsiteX1" fmla="*/ 1102519 w 1543050"/>
              <a:gd name="connsiteY1" fmla="*/ 540544 h 978694"/>
              <a:gd name="connsiteX2" fmla="*/ 1240631 w 1543050"/>
              <a:gd name="connsiteY2" fmla="*/ 452437 h 978694"/>
              <a:gd name="connsiteX3" fmla="*/ 1359694 w 1543050"/>
              <a:gd name="connsiteY3" fmla="*/ 371475 h 978694"/>
              <a:gd name="connsiteX4" fmla="*/ 1393031 w 1543050"/>
              <a:gd name="connsiteY4" fmla="*/ 350044 h 978694"/>
              <a:gd name="connsiteX5" fmla="*/ 1452562 w 1543050"/>
              <a:gd name="connsiteY5" fmla="*/ 316706 h 978694"/>
              <a:gd name="connsiteX6" fmla="*/ 1516856 w 1543050"/>
              <a:gd name="connsiteY6" fmla="*/ 288131 h 978694"/>
              <a:gd name="connsiteX7" fmla="*/ 1533525 w 1543050"/>
              <a:gd name="connsiteY7" fmla="*/ 276225 h 978694"/>
              <a:gd name="connsiteX8" fmla="*/ 1543050 w 1543050"/>
              <a:gd name="connsiteY8" fmla="*/ 257175 h 978694"/>
              <a:gd name="connsiteX9" fmla="*/ 1535906 w 1543050"/>
              <a:gd name="connsiteY9" fmla="*/ 240506 h 978694"/>
              <a:gd name="connsiteX10" fmla="*/ 1516856 w 1543050"/>
              <a:gd name="connsiteY10" fmla="*/ 219075 h 978694"/>
              <a:gd name="connsiteX11" fmla="*/ 1466850 w 1543050"/>
              <a:gd name="connsiteY11" fmla="*/ 180975 h 978694"/>
              <a:gd name="connsiteX12" fmla="*/ 1321594 w 1543050"/>
              <a:gd name="connsiteY12" fmla="*/ 104775 h 978694"/>
              <a:gd name="connsiteX13" fmla="*/ 1152525 w 1543050"/>
              <a:gd name="connsiteY13" fmla="*/ 38100 h 978694"/>
              <a:gd name="connsiteX14" fmla="*/ 1059656 w 1543050"/>
              <a:gd name="connsiteY14" fmla="*/ 2381 h 978694"/>
              <a:gd name="connsiteX15" fmla="*/ 1026319 w 1543050"/>
              <a:gd name="connsiteY15" fmla="*/ 0 h 978694"/>
              <a:gd name="connsiteX16" fmla="*/ 1021556 w 1543050"/>
              <a:gd name="connsiteY16" fmla="*/ 14287 h 978694"/>
              <a:gd name="connsiteX17" fmla="*/ 1035844 w 1543050"/>
              <a:gd name="connsiteY17" fmla="*/ 52387 h 978694"/>
              <a:gd name="connsiteX18" fmla="*/ 1057275 w 1543050"/>
              <a:gd name="connsiteY18" fmla="*/ 80962 h 978694"/>
              <a:gd name="connsiteX19" fmla="*/ 1076325 w 1543050"/>
              <a:gd name="connsiteY19" fmla="*/ 114300 h 978694"/>
              <a:gd name="connsiteX20" fmla="*/ 1085850 w 1543050"/>
              <a:gd name="connsiteY20" fmla="*/ 147637 h 978694"/>
              <a:gd name="connsiteX21" fmla="*/ 1081087 w 1543050"/>
              <a:gd name="connsiteY21" fmla="*/ 190500 h 978694"/>
              <a:gd name="connsiteX22" fmla="*/ 1073944 w 1543050"/>
              <a:gd name="connsiteY22" fmla="*/ 219075 h 978694"/>
              <a:gd name="connsiteX23" fmla="*/ 969169 w 1543050"/>
              <a:gd name="connsiteY23" fmla="*/ 333375 h 978694"/>
              <a:gd name="connsiteX24" fmla="*/ 716756 w 1543050"/>
              <a:gd name="connsiteY24" fmla="*/ 523875 h 978694"/>
              <a:gd name="connsiteX25" fmla="*/ 464344 w 1543050"/>
              <a:gd name="connsiteY25" fmla="*/ 681037 h 978694"/>
              <a:gd name="connsiteX26" fmla="*/ 207169 w 1543050"/>
              <a:gd name="connsiteY26" fmla="*/ 823912 h 978694"/>
              <a:gd name="connsiteX27" fmla="*/ 30956 w 1543050"/>
              <a:gd name="connsiteY27" fmla="*/ 914400 h 978694"/>
              <a:gd name="connsiteX28" fmla="*/ 9525 w 1543050"/>
              <a:gd name="connsiteY28" fmla="*/ 928687 h 978694"/>
              <a:gd name="connsiteX29" fmla="*/ 2381 w 1543050"/>
              <a:gd name="connsiteY29" fmla="*/ 945356 h 978694"/>
              <a:gd name="connsiteX30" fmla="*/ 0 w 1543050"/>
              <a:gd name="connsiteY30" fmla="*/ 962025 h 978694"/>
              <a:gd name="connsiteX31" fmla="*/ 7144 w 1543050"/>
              <a:gd name="connsiteY31" fmla="*/ 976312 h 978694"/>
              <a:gd name="connsiteX32" fmla="*/ 35719 w 1543050"/>
              <a:gd name="connsiteY32" fmla="*/ 978694 h 978694"/>
              <a:gd name="connsiteX33" fmla="*/ 173831 w 1543050"/>
              <a:gd name="connsiteY33" fmla="*/ 942975 h 978694"/>
              <a:gd name="connsiteX34" fmla="*/ 447675 w 1543050"/>
              <a:gd name="connsiteY34" fmla="*/ 857250 h 978694"/>
              <a:gd name="connsiteX35" fmla="*/ 652462 w 1543050"/>
              <a:gd name="connsiteY35" fmla="*/ 773906 h 978694"/>
              <a:gd name="connsiteX36" fmla="*/ 862012 w 1543050"/>
              <a:gd name="connsiteY36" fmla="*/ 673894 h 978694"/>
              <a:gd name="connsiteX37" fmla="*/ 978694 w 1543050"/>
              <a:gd name="connsiteY37" fmla="*/ 609600 h 97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43050" h="978694">
                <a:moveTo>
                  <a:pt x="978694" y="609600"/>
                </a:moveTo>
                <a:lnTo>
                  <a:pt x="1102519" y="540544"/>
                </a:lnTo>
                <a:lnTo>
                  <a:pt x="1240631" y="452437"/>
                </a:lnTo>
                <a:lnTo>
                  <a:pt x="1359694" y="371475"/>
                </a:lnTo>
                <a:lnTo>
                  <a:pt x="1393031" y="350044"/>
                </a:lnTo>
                <a:lnTo>
                  <a:pt x="1452562" y="316706"/>
                </a:lnTo>
                <a:lnTo>
                  <a:pt x="1516856" y="288131"/>
                </a:lnTo>
                <a:lnTo>
                  <a:pt x="1533525" y="276225"/>
                </a:lnTo>
                <a:lnTo>
                  <a:pt x="1543050" y="257175"/>
                </a:lnTo>
                <a:lnTo>
                  <a:pt x="1535906" y="240506"/>
                </a:lnTo>
                <a:lnTo>
                  <a:pt x="1516856" y="219075"/>
                </a:lnTo>
                <a:lnTo>
                  <a:pt x="1466850" y="180975"/>
                </a:lnTo>
                <a:lnTo>
                  <a:pt x="1321594" y="104775"/>
                </a:lnTo>
                <a:lnTo>
                  <a:pt x="1152525" y="38100"/>
                </a:lnTo>
                <a:lnTo>
                  <a:pt x="1059656" y="2381"/>
                </a:lnTo>
                <a:lnTo>
                  <a:pt x="1026319" y="0"/>
                </a:lnTo>
                <a:lnTo>
                  <a:pt x="1021556" y="14287"/>
                </a:lnTo>
                <a:lnTo>
                  <a:pt x="1035844" y="52387"/>
                </a:lnTo>
                <a:lnTo>
                  <a:pt x="1057275" y="80962"/>
                </a:lnTo>
                <a:lnTo>
                  <a:pt x="1076325" y="114300"/>
                </a:lnTo>
                <a:lnTo>
                  <a:pt x="1085850" y="147637"/>
                </a:lnTo>
                <a:lnTo>
                  <a:pt x="1081087" y="190500"/>
                </a:lnTo>
                <a:lnTo>
                  <a:pt x="1073944" y="219075"/>
                </a:lnTo>
                <a:lnTo>
                  <a:pt x="969169" y="333375"/>
                </a:lnTo>
                <a:lnTo>
                  <a:pt x="716756" y="523875"/>
                </a:lnTo>
                <a:lnTo>
                  <a:pt x="464344" y="681037"/>
                </a:lnTo>
                <a:lnTo>
                  <a:pt x="207169" y="823912"/>
                </a:lnTo>
                <a:lnTo>
                  <a:pt x="30956" y="914400"/>
                </a:lnTo>
                <a:lnTo>
                  <a:pt x="9525" y="928687"/>
                </a:lnTo>
                <a:lnTo>
                  <a:pt x="2381" y="945356"/>
                </a:lnTo>
                <a:lnTo>
                  <a:pt x="0" y="962025"/>
                </a:lnTo>
                <a:lnTo>
                  <a:pt x="7144" y="976312"/>
                </a:lnTo>
                <a:lnTo>
                  <a:pt x="35719" y="978694"/>
                </a:lnTo>
                <a:lnTo>
                  <a:pt x="173831" y="942975"/>
                </a:lnTo>
                <a:lnTo>
                  <a:pt x="447675" y="857250"/>
                </a:lnTo>
                <a:lnTo>
                  <a:pt x="652462" y="773906"/>
                </a:lnTo>
                <a:lnTo>
                  <a:pt x="862012" y="673894"/>
                </a:lnTo>
                <a:lnTo>
                  <a:pt x="978694" y="609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951760-2698-4A78-B104-8ABEDF3B9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21" y="1553273"/>
            <a:ext cx="3938357" cy="440779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62CD855-F09A-45A8-8CF3-7F9309118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523" y="1535396"/>
            <a:ext cx="3938357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5" grpId="0" animBg="1"/>
      <p:bldP spid="161" grpId="0" animBg="1"/>
      <p:bldP spid="151" grpId="0" animBg="1"/>
      <p:bldP spid="152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4E436D3-B5A1-4D26-ADB3-6474515875C0}"/>
              </a:ext>
            </a:extLst>
          </p:cNvPr>
          <p:cNvSpPr/>
          <p:nvPr/>
        </p:nvSpPr>
        <p:spPr>
          <a:xfrm>
            <a:off x="4514851" y="1379539"/>
            <a:ext cx="766763" cy="1163637"/>
          </a:xfrm>
          <a:custGeom>
            <a:avLst/>
            <a:gdLst>
              <a:gd name="connsiteX0" fmla="*/ 276225 w 766763"/>
              <a:gd name="connsiteY0" fmla="*/ 561975 h 1164431"/>
              <a:gd name="connsiteX1" fmla="*/ 197644 w 766763"/>
              <a:gd name="connsiteY1" fmla="*/ 757237 h 1164431"/>
              <a:gd name="connsiteX2" fmla="*/ 71438 w 766763"/>
              <a:gd name="connsiteY2" fmla="*/ 1019175 h 1164431"/>
              <a:gd name="connsiteX3" fmla="*/ 47625 w 766763"/>
              <a:gd name="connsiteY3" fmla="*/ 1069181 h 1164431"/>
              <a:gd name="connsiteX4" fmla="*/ 0 w 766763"/>
              <a:gd name="connsiteY4" fmla="*/ 1164431 h 1164431"/>
              <a:gd name="connsiteX5" fmla="*/ 159544 w 766763"/>
              <a:gd name="connsiteY5" fmla="*/ 1035844 h 1164431"/>
              <a:gd name="connsiteX6" fmla="*/ 304800 w 766763"/>
              <a:gd name="connsiteY6" fmla="*/ 842962 h 1164431"/>
              <a:gd name="connsiteX7" fmla="*/ 397669 w 766763"/>
              <a:gd name="connsiteY7" fmla="*/ 714375 h 1164431"/>
              <a:gd name="connsiteX8" fmla="*/ 507206 w 766763"/>
              <a:gd name="connsiteY8" fmla="*/ 573881 h 1164431"/>
              <a:gd name="connsiteX9" fmla="*/ 578644 w 766763"/>
              <a:gd name="connsiteY9" fmla="*/ 483394 h 1164431"/>
              <a:gd name="connsiteX10" fmla="*/ 604838 w 766763"/>
              <a:gd name="connsiteY10" fmla="*/ 452437 h 1164431"/>
              <a:gd name="connsiteX11" fmla="*/ 671513 w 766763"/>
              <a:gd name="connsiteY11" fmla="*/ 390525 h 1164431"/>
              <a:gd name="connsiteX12" fmla="*/ 719138 w 766763"/>
              <a:gd name="connsiteY12" fmla="*/ 352425 h 1164431"/>
              <a:gd name="connsiteX13" fmla="*/ 752475 w 766763"/>
              <a:gd name="connsiteY13" fmla="*/ 326231 h 1164431"/>
              <a:gd name="connsiteX14" fmla="*/ 759619 w 766763"/>
              <a:gd name="connsiteY14" fmla="*/ 316706 h 1164431"/>
              <a:gd name="connsiteX15" fmla="*/ 766763 w 766763"/>
              <a:gd name="connsiteY15" fmla="*/ 290512 h 1164431"/>
              <a:gd name="connsiteX16" fmla="*/ 766763 w 766763"/>
              <a:gd name="connsiteY16" fmla="*/ 261937 h 1164431"/>
              <a:gd name="connsiteX17" fmla="*/ 752475 w 766763"/>
              <a:gd name="connsiteY17" fmla="*/ 226219 h 1164431"/>
              <a:gd name="connsiteX18" fmla="*/ 702469 w 766763"/>
              <a:gd name="connsiteY18" fmla="*/ 161925 h 1164431"/>
              <a:gd name="connsiteX19" fmla="*/ 671513 w 766763"/>
              <a:gd name="connsiteY19" fmla="*/ 128587 h 1164431"/>
              <a:gd name="connsiteX20" fmla="*/ 609600 w 766763"/>
              <a:gd name="connsiteY20" fmla="*/ 80962 h 1164431"/>
              <a:gd name="connsiteX21" fmla="*/ 557213 w 766763"/>
              <a:gd name="connsiteY21" fmla="*/ 50006 h 1164431"/>
              <a:gd name="connsiteX22" fmla="*/ 519113 w 766763"/>
              <a:gd name="connsiteY22" fmla="*/ 35719 h 1164431"/>
              <a:gd name="connsiteX23" fmla="*/ 466725 w 766763"/>
              <a:gd name="connsiteY23" fmla="*/ 14287 h 1164431"/>
              <a:gd name="connsiteX24" fmla="*/ 419100 w 766763"/>
              <a:gd name="connsiteY24" fmla="*/ 4762 h 1164431"/>
              <a:gd name="connsiteX25" fmla="*/ 390525 w 766763"/>
              <a:gd name="connsiteY25" fmla="*/ 0 h 1164431"/>
              <a:gd name="connsiteX26" fmla="*/ 338138 w 766763"/>
              <a:gd name="connsiteY26" fmla="*/ 0 h 1164431"/>
              <a:gd name="connsiteX27" fmla="*/ 311944 w 766763"/>
              <a:gd name="connsiteY27" fmla="*/ 4762 h 1164431"/>
              <a:gd name="connsiteX28" fmla="*/ 290513 w 766763"/>
              <a:gd name="connsiteY28" fmla="*/ 14287 h 1164431"/>
              <a:gd name="connsiteX29" fmla="*/ 280988 w 766763"/>
              <a:gd name="connsiteY29" fmla="*/ 30956 h 1164431"/>
              <a:gd name="connsiteX30" fmla="*/ 283369 w 766763"/>
              <a:gd name="connsiteY30" fmla="*/ 40481 h 1164431"/>
              <a:gd name="connsiteX31" fmla="*/ 292894 w 766763"/>
              <a:gd name="connsiteY31" fmla="*/ 54769 h 1164431"/>
              <a:gd name="connsiteX32" fmla="*/ 309563 w 766763"/>
              <a:gd name="connsiteY32" fmla="*/ 66675 h 1164431"/>
              <a:gd name="connsiteX33" fmla="*/ 333375 w 766763"/>
              <a:gd name="connsiteY33" fmla="*/ 76200 h 1164431"/>
              <a:gd name="connsiteX34" fmla="*/ 350044 w 766763"/>
              <a:gd name="connsiteY34" fmla="*/ 80962 h 1164431"/>
              <a:gd name="connsiteX35" fmla="*/ 376238 w 766763"/>
              <a:gd name="connsiteY35" fmla="*/ 92869 h 1164431"/>
              <a:gd name="connsiteX36" fmla="*/ 385763 w 766763"/>
              <a:gd name="connsiteY36" fmla="*/ 104775 h 1164431"/>
              <a:gd name="connsiteX37" fmla="*/ 395288 w 766763"/>
              <a:gd name="connsiteY37" fmla="*/ 130969 h 1164431"/>
              <a:gd name="connsiteX38" fmla="*/ 397669 w 766763"/>
              <a:gd name="connsiteY38" fmla="*/ 164306 h 1164431"/>
              <a:gd name="connsiteX39" fmla="*/ 385763 w 766763"/>
              <a:gd name="connsiteY39" fmla="*/ 226219 h 1164431"/>
              <a:gd name="connsiteX40" fmla="*/ 345281 w 766763"/>
              <a:gd name="connsiteY40" fmla="*/ 366712 h 1164431"/>
              <a:gd name="connsiteX41" fmla="*/ 276225 w 766763"/>
              <a:gd name="connsiteY41" fmla="*/ 561975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6763" h="1164431">
                <a:moveTo>
                  <a:pt x="276225" y="561975"/>
                </a:moveTo>
                <a:lnTo>
                  <a:pt x="197644" y="757237"/>
                </a:lnTo>
                <a:lnTo>
                  <a:pt x="71438" y="1019175"/>
                </a:lnTo>
                <a:lnTo>
                  <a:pt x="47625" y="1069181"/>
                </a:lnTo>
                <a:lnTo>
                  <a:pt x="0" y="1164431"/>
                </a:lnTo>
                <a:lnTo>
                  <a:pt x="159544" y="1035844"/>
                </a:lnTo>
                <a:lnTo>
                  <a:pt x="304800" y="842962"/>
                </a:lnTo>
                <a:lnTo>
                  <a:pt x="397669" y="714375"/>
                </a:lnTo>
                <a:lnTo>
                  <a:pt x="507206" y="573881"/>
                </a:lnTo>
                <a:lnTo>
                  <a:pt x="578644" y="483394"/>
                </a:lnTo>
                <a:lnTo>
                  <a:pt x="604838" y="452437"/>
                </a:lnTo>
                <a:lnTo>
                  <a:pt x="671513" y="390525"/>
                </a:lnTo>
                <a:lnTo>
                  <a:pt x="719138" y="352425"/>
                </a:lnTo>
                <a:lnTo>
                  <a:pt x="752475" y="326231"/>
                </a:lnTo>
                <a:lnTo>
                  <a:pt x="759619" y="316706"/>
                </a:lnTo>
                <a:lnTo>
                  <a:pt x="766763" y="290512"/>
                </a:lnTo>
                <a:lnTo>
                  <a:pt x="766763" y="261937"/>
                </a:lnTo>
                <a:lnTo>
                  <a:pt x="752475" y="226219"/>
                </a:lnTo>
                <a:lnTo>
                  <a:pt x="702469" y="161925"/>
                </a:lnTo>
                <a:lnTo>
                  <a:pt x="671513" y="128587"/>
                </a:lnTo>
                <a:lnTo>
                  <a:pt x="609600" y="80962"/>
                </a:lnTo>
                <a:lnTo>
                  <a:pt x="557213" y="50006"/>
                </a:lnTo>
                <a:lnTo>
                  <a:pt x="519113" y="35719"/>
                </a:lnTo>
                <a:lnTo>
                  <a:pt x="466725" y="14287"/>
                </a:lnTo>
                <a:lnTo>
                  <a:pt x="419100" y="4762"/>
                </a:lnTo>
                <a:lnTo>
                  <a:pt x="390525" y="0"/>
                </a:lnTo>
                <a:lnTo>
                  <a:pt x="338138" y="0"/>
                </a:lnTo>
                <a:lnTo>
                  <a:pt x="311944" y="4762"/>
                </a:lnTo>
                <a:lnTo>
                  <a:pt x="290513" y="14287"/>
                </a:lnTo>
                <a:lnTo>
                  <a:pt x="280988" y="30956"/>
                </a:lnTo>
                <a:lnTo>
                  <a:pt x="283369" y="40481"/>
                </a:lnTo>
                <a:lnTo>
                  <a:pt x="292894" y="54769"/>
                </a:lnTo>
                <a:lnTo>
                  <a:pt x="309563" y="66675"/>
                </a:lnTo>
                <a:lnTo>
                  <a:pt x="333375" y="76200"/>
                </a:lnTo>
                <a:lnTo>
                  <a:pt x="350044" y="80962"/>
                </a:lnTo>
                <a:lnTo>
                  <a:pt x="376238" y="92869"/>
                </a:lnTo>
                <a:lnTo>
                  <a:pt x="385763" y="104775"/>
                </a:lnTo>
                <a:lnTo>
                  <a:pt x="395288" y="130969"/>
                </a:lnTo>
                <a:lnTo>
                  <a:pt x="397669" y="164306"/>
                </a:lnTo>
                <a:lnTo>
                  <a:pt x="385763" y="226219"/>
                </a:lnTo>
                <a:lnTo>
                  <a:pt x="345281" y="366712"/>
                </a:lnTo>
                <a:lnTo>
                  <a:pt x="276225" y="5619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1C8CF65-81C0-420A-A87E-27CC3A0D0ADB}"/>
              </a:ext>
            </a:extLst>
          </p:cNvPr>
          <p:cNvSpPr/>
          <p:nvPr/>
        </p:nvSpPr>
        <p:spPr>
          <a:xfrm>
            <a:off x="4799013" y="2732089"/>
            <a:ext cx="393700" cy="644525"/>
          </a:xfrm>
          <a:custGeom>
            <a:avLst/>
            <a:gdLst>
              <a:gd name="connsiteX0" fmla="*/ 230981 w 395287"/>
              <a:gd name="connsiteY0" fmla="*/ 214312 h 645319"/>
              <a:gd name="connsiteX1" fmla="*/ 145256 w 395287"/>
              <a:gd name="connsiteY1" fmla="*/ 123825 h 645319"/>
              <a:gd name="connsiteX2" fmla="*/ 76200 w 395287"/>
              <a:gd name="connsiteY2" fmla="*/ 47625 h 645319"/>
              <a:gd name="connsiteX3" fmla="*/ 40481 w 395287"/>
              <a:gd name="connsiteY3" fmla="*/ 7144 h 645319"/>
              <a:gd name="connsiteX4" fmla="*/ 28575 w 395287"/>
              <a:gd name="connsiteY4" fmla="*/ 0 h 645319"/>
              <a:gd name="connsiteX5" fmla="*/ 11906 w 395287"/>
              <a:gd name="connsiteY5" fmla="*/ 0 h 645319"/>
              <a:gd name="connsiteX6" fmla="*/ 2381 w 395287"/>
              <a:gd name="connsiteY6" fmla="*/ 11906 h 645319"/>
              <a:gd name="connsiteX7" fmla="*/ 0 w 395287"/>
              <a:gd name="connsiteY7" fmla="*/ 47625 h 645319"/>
              <a:gd name="connsiteX8" fmla="*/ 4762 w 395287"/>
              <a:gd name="connsiteY8" fmla="*/ 78581 h 645319"/>
              <a:gd name="connsiteX9" fmla="*/ 45244 w 395287"/>
              <a:gd name="connsiteY9" fmla="*/ 221456 h 645319"/>
              <a:gd name="connsiteX10" fmla="*/ 102394 w 395287"/>
              <a:gd name="connsiteY10" fmla="*/ 376237 h 645319"/>
              <a:gd name="connsiteX11" fmla="*/ 164306 w 395287"/>
              <a:gd name="connsiteY11" fmla="*/ 507206 h 645319"/>
              <a:gd name="connsiteX12" fmla="*/ 200025 w 395287"/>
              <a:gd name="connsiteY12" fmla="*/ 571500 h 645319"/>
              <a:gd name="connsiteX13" fmla="*/ 238125 w 395287"/>
              <a:gd name="connsiteY13" fmla="*/ 614362 h 645319"/>
              <a:gd name="connsiteX14" fmla="*/ 269081 w 395287"/>
              <a:gd name="connsiteY14" fmla="*/ 640556 h 645319"/>
              <a:gd name="connsiteX15" fmla="*/ 290512 w 395287"/>
              <a:gd name="connsiteY15" fmla="*/ 645319 h 645319"/>
              <a:gd name="connsiteX16" fmla="*/ 316706 w 395287"/>
              <a:gd name="connsiteY16" fmla="*/ 642937 h 645319"/>
              <a:gd name="connsiteX17" fmla="*/ 338137 w 395287"/>
              <a:gd name="connsiteY17" fmla="*/ 626269 h 645319"/>
              <a:gd name="connsiteX18" fmla="*/ 361950 w 395287"/>
              <a:gd name="connsiteY18" fmla="*/ 600075 h 645319"/>
              <a:gd name="connsiteX19" fmla="*/ 385762 w 395287"/>
              <a:gd name="connsiteY19" fmla="*/ 550069 h 645319"/>
              <a:gd name="connsiteX20" fmla="*/ 392906 w 395287"/>
              <a:gd name="connsiteY20" fmla="*/ 523875 h 645319"/>
              <a:gd name="connsiteX21" fmla="*/ 395287 w 395287"/>
              <a:gd name="connsiteY21" fmla="*/ 488156 h 645319"/>
              <a:gd name="connsiteX22" fmla="*/ 390525 w 395287"/>
              <a:gd name="connsiteY22" fmla="*/ 440531 h 645319"/>
              <a:gd name="connsiteX23" fmla="*/ 357187 w 395287"/>
              <a:gd name="connsiteY23" fmla="*/ 345281 h 645319"/>
              <a:gd name="connsiteX24" fmla="*/ 338137 w 395287"/>
              <a:gd name="connsiteY24" fmla="*/ 316706 h 645319"/>
              <a:gd name="connsiteX25" fmla="*/ 230981 w 395287"/>
              <a:gd name="connsiteY25" fmla="*/ 214312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5287" h="645319">
                <a:moveTo>
                  <a:pt x="230981" y="214312"/>
                </a:moveTo>
                <a:lnTo>
                  <a:pt x="145256" y="123825"/>
                </a:lnTo>
                <a:lnTo>
                  <a:pt x="76200" y="47625"/>
                </a:lnTo>
                <a:lnTo>
                  <a:pt x="40481" y="7144"/>
                </a:lnTo>
                <a:lnTo>
                  <a:pt x="28575" y="0"/>
                </a:lnTo>
                <a:lnTo>
                  <a:pt x="11906" y="0"/>
                </a:lnTo>
                <a:lnTo>
                  <a:pt x="2381" y="11906"/>
                </a:lnTo>
                <a:lnTo>
                  <a:pt x="0" y="47625"/>
                </a:lnTo>
                <a:lnTo>
                  <a:pt x="4762" y="78581"/>
                </a:lnTo>
                <a:lnTo>
                  <a:pt x="45244" y="221456"/>
                </a:lnTo>
                <a:lnTo>
                  <a:pt x="102394" y="376237"/>
                </a:lnTo>
                <a:lnTo>
                  <a:pt x="164306" y="507206"/>
                </a:lnTo>
                <a:lnTo>
                  <a:pt x="200025" y="571500"/>
                </a:lnTo>
                <a:lnTo>
                  <a:pt x="238125" y="614362"/>
                </a:lnTo>
                <a:lnTo>
                  <a:pt x="269081" y="640556"/>
                </a:lnTo>
                <a:lnTo>
                  <a:pt x="290512" y="645319"/>
                </a:lnTo>
                <a:lnTo>
                  <a:pt x="316706" y="642937"/>
                </a:lnTo>
                <a:lnTo>
                  <a:pt x="338137" y="626269"/>
                </a:lnTo>
                <a:lnTo>
                  <a:pt x="361950" y="600075"/>
                </a:lnTo>
                <a:lnTo>
                  <a:pt x="385762" y="550069"/>
                </a:lnTo>
                <a:lnTo>
                  <a:pt x="392906" y="523875"/>
                </a:lnTo>
                <a:lnTo>
                  <a:pt x="395287" y="488156"/>
                </a:lnTo>
                <a:lnTo>
                  <a:pt x="390525" y="440531"/>
                </a:lnTo>
                <a:lnTo>
                  <a:pt x="357187" y="345281"/>
                </a:lnTo>
                <a:lnTo>
                  <a:pt x="338137" y="316706"/>
                </a:lnTo>
                <a:lnTo>
                  <a:pt x="230981" y="2143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FDA367D-817B-447C-9968-622D252EB696}"/>
              </a:ext>
            </a:extLst>
          </p:cNvPr>
          <p:cNvSpPr/>
          <p:nvPr/>
        </p:nvSpPr>
        <p:spPr>
          <a:xfrm>
            <a:off x="4800600" y="4084639"/>
            <a:ext cx="306388" cy="1057275"/>
          </a:xfrm>
          <a:custGeom>
            <a:avLst/>
            <a:gdLst>
              <a:gd name="connsiteX0" fmla="*/ 285750 w 307181"/>
              <a:gd name="connsiteY0" fmla="*/ 545306 h 1057275"/>
              <a:gd name="connsiteX1" fmla="*/ 297656 w 307181"/>
              <a:gd name="connsiteY1" fmla="*/ 321469 h 1057275"/>
              <a:gd name="connsiteX2" fmla="*/ 304800 w 307181"/>
              <a:gd name="connsiteY2" fmla="*/ 221456 h 1057275"/>
              <a:gd name="connsiteX3" fmla="*/ 307181 w 307181"/>
              <a:gd name="connsiteY3" fmla="*/ 173831 h 1057275"/>
              <a:gd name="connsiteX4" fmla="*/ 297656 w 307181"/>
              <a:gd name="connsiteY4" fmla="*/ 138112 h 1057275"/>
              <a:gd name="connsiteX5" fmla="*/ 278606 w 307181"/>
              <a:gd name="connsiteY5" fmla="*/ 102394 h 1057275"/>
              <a:gd name="connsiteX6" fmla="*/ 254794 w 307181"/>
              <a:gd name="connsiteY6" fmla="*/ 76200 h 1057275"/>
              <a:gd name="connsiteX7" fmla="*/ 214313 w 307181"/>
              <a:gd name="connsiteY7" fmla="*/ 50006 h 1057275"/>
              <a:gd name="connsiteX8" fmla="*/ 161925 w 307181"/>
              <a:gd name="connsiteY8" fmla="*/ 23812 h 1057275"/>
              <a:gd name="connsiteX9" fmla="*/ 111919 w 307181"/>
              <a:gd name="connsiteY9" fmla="*/ 4762 h 1057275"/>
              <a:gd name="connsiteX10" fmla="*/ 71438 w 307181"/>
              <a:gd name="connsiteY10" fmla="*/ 0 h 1057275"/>
              <a:gd name="connsiteX11" fmla="*/ 23813 w 307181"/>
              <a:gd name="connsiteY11" fmla="*/ 0 h 1057275"/>
              <a:gd name="connsiteX12" fmla="*/ 2381 w 307181"/>
              <a:gd name="connsiteY12" fmla="*/ 7144 h 1057275"/>
              <a:gd name="connsiteX13" fmla="*/ 0 w 307181"/>
              <a:gd name="connsiteY13" fmla="*/ 14287 h 1057275"/>
              <a:gd name="connsiteX14" fmla="*/ 26194 w 307181"/>
              <a:gd name="connsiteY14" fmla="*/ 61912 h 1057275"/>
              <a:gd name="connsiteX15" fmla="*/ 52388 w 307181"/>
              <a:gd name="connsiteY15" fmla="*/ 114300 h 1057275"/>
              <a:gd name="connsiteX16" fmla="*/ 61913 w 307181"/>
              <a:gd name="connsiteY16" fmla="*/ 150019 h 1057275"/>
              <a:gd name="connsiteX17" fmla="*/ 80963 w 307181"/>
              <a:gd name="connsiteY17" fmla="*/ 314325 h 1057275"/>
              <a:gd name="connsiteX18" fmla="*/ 78581 w 307181"/>
              <a:gd name="connsiteY18" fmla="*/ 452437 h 1057275"/>
              <a:gd name="connsiteX19" fmla="*/ 66675 w 307181"/>
              <a:gd name="connsiteY19" fmla="*/ 554831 h 1057275"/>
              <a:gd name="connsiteX20" fmla="*/ 52388 w 307181"/>
              <a:gd name="connsiteY20" fmla="*/ 614362 h 1057275"/>
              <a:gd name="connsiteX21" fmla="*/ 42863 w 307181"/>
              <a:gd name="connsiteY21" fmla="*/ 695325 h 1057275"/>
              <a:gd name="connsiteX22" fmla="*/ 35719 w 307181"/>
              <a:gd name="connsiteY22" fmla="*/ 809625 h 1057275"/>
              <a:gd name="connsiteX23" fmla="*/ 42863 w 307181"/>
              <a:gd name="connsiteY23" fmla="*/ 881062 h 1057275"/>
              <a:gd name="connsiteX24" fmla="*/ 54769 w 307181"/>
              <a:gd name="connsiteY24" fmla="*/ 916781 h 1057275"/>
              <a:gd name="connsiteX25" fmla="*/ 80963 w 307181"/>
              <a:gd name="connsiteY25" fmla="*/ 969169 h 1057275"/>
              <a:gd name="connsiteX26" fmla="*/ 107156 w 307181"/>
              <a:gd name="connsiteY26" fmla="*/ 1002506 h 1057275"/>
              <a:gd name="connsiteX27" fmla="*/ 130969 w 307181"/>
              <a:gd name="connsiteY27" fmla="*/ 1026319 h 1057275"/>
              <a:gd name="connsiteX28" fmla="*/ 147638 w 307181"/>
              <a:gd name="connsiteY28" fmla="*/ 1038225 h 1057275"/>
              <a:gd name="connsiteX29" fmla="*/ 173831 w 307181"/>
              <a:gd name="connsiteY29" fmla="*/ 1052512 h 1057275"/>
              <a:gd name="connsiteX30" fmla="*/ 197644 w 307181"/>
              <a:gd name="connsiteY30" fmla="*/ 1057275 h 1057275"/>
              <a:gd name="connsiteX31" fmla="*/ 226219 w 307181"/>
              <a:gd name="connsiteY31" fmla="*/ 1045369 h 1057275"/>
              <a:gd name="connsiteX32" fmla="*/ 247650 w 307181"/>
              <a:gd name="connsiteY32" fmla="*/ 1019175 h 1057275"/>
              <a:gd name="connsiteX33" fmla="*/ 266700 w 307181"/>
              <a:gd name="connsiteY33" fmla="*/ 971550 h 1057275"/>
              <a:gd name="connsiteX34" fmla="*/ 266700 w 307181"/>
              <a:gd name="connsiteY34" fmla="*/ 919162 h 1057275"/>
              <a:gd name="connsiteX35" fmla="*/ 271463 w 307181"/>
              <a:gd name="connsiteY35" fmla="*/ 754856 h 1057275"/>
              <a:gd name="connsiteX36" fmla="*/ 285750 w 307181"/>
              <a:gd name="connsiteY36" fmla="*/ 545306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7181" h="1057275">
                <a:moveTo>
                  <a:pt x="285750" y="545306"/>
                </a:moveTo>
                <a:lnTo>
                  <a:pt x="297656" y="321469"/>
                </a:lnTo>
                <a:lnTo>
                  <a:pt x="304800" y="221456"/>
                </a:lnTo>
                <a:lnTo>
                  <a:pt x="307181" y="173831"/>
                </a:lnTo>
                <a:lnTo>
                  <a:pt x="297656" y="138112"/>
                </a:lnTo>
                <a:lnTo>
                  <a:pt x="278606" y="102394"/>
                </a:lnTo>
                <a:lnTo>
                  <a:pt x="254794" y="76200"/>
                </a:lnTo>
                <a:lnTo>
                  <a:pt x="214313" y="50006"/>
                </a:lnTo>
                <a:lnTo>
                  <a:pt x="161925" y="23812"/>
                </a:lnTo>
                <a:lnTo>
                  <a:pt x="111919" y="4762"/>
                </a:lnTo>
                <a:lnTo>
                  <a:pt x="71438" y="0"/>
                </a:lnTo>
                <a:lnTo>
                  <a:pt x="23813" y="0"/>
                </a:lnTo>
                <a:lnTo>
                  <a:pt x="2381" y="7144"/>
                </a:lnTo>
                <a:lnTo>
                  <a:pt x="0" y="14287"/>
                </a:lnTo>
                <a:lnTo>
                  <a:pt x="26194" y="61912"/>
                </a:lnTo>
                <a:lnTo>
                  <a:pt x="52388" y="114300"/>
                </a:lnTo>
                <a:lnTo>
                  <a:pt x="61913" y="150019"/>
                </a:lnTo>
                <a:lnTo>
                  <a:pt x="80963" y="314325"/>
                </a:lnTo>
                <a:lnTo>
                  <a:pt x="78581" y="452437"/>
                </a:lnTo>
                <a:lnTo>
                  <a:pt x="66675" y="554831"/>
                </a:lnTo>
                <a:lnTo>
                  <a:pt x="52388" y="614362"/>
                </a:lnTo>
                <a:lnTo>
                  <a:pt x="42863" y="695325"/>
                </a:lnTo>
                <a:lnTo>
                  <a:pt x="35719" y="809625"/>
                </a:lnTo>
                <a:lnTo>
                  <a:pt x="42863" y="881062"/>
                </a:lnTo>
                <a:lnTo>
                  <a:pt x="54769" y="916781"/>
                </a:lnTo>
                <a:lnTo>
                  <a:pt x="80963" y="969169"/>
                </a:lnTo>
                <a:lnTo>
                  <a:pt x="107156" y="1002506"/>
                </a:lnTo>
                <a:lnTo>
                  <a:pt x="130969" y="1026319"/>
                </a:lnTo>
                <a:lnTo>
                  <a:pt x="147638" y="1038225"/>
                </a:lnTo>
                <a:lnTo>
                  <a:pt x="173831" y="1052512"/>
                </a:lnTo>
                <a:lnTo>
                  <a:pt x="197644" y="1057275"/>
                </a:lnTo>
                <a:lnTo>
                  <a:pt x="226219" y="1045369"/>
                </a:lnTo>
                <a:lnTo>
                  <a:pt x="247650" y="1019175"/>
                </a:lnTo>
                <a:lnTo>
                  <a:pt x="266700" y="971550"/>
                </a:lnTo>
                <a:lnTo>
                  <a:pt x="266700" y="919162"/>
                </a:lnTo>
                <a:lnTo>
                  <a:pt x="271463" y="754856"/>
                </a:lnTo>
                <a:lnTo>
                  <a:pt x="285750" y="5453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912F681-64A6-456C-9506-3A080C46CC5F}"/>
              </a:ext>
            </a:extLst>
          </p:cNvPr>
          <p:cNvSpPr/>
          <p:nvPr/>
        </p:nvSpPr>
        <p:spPr>
          <a:xfrm>
            <a:off x="5905500" y="2157413"/>
            <a:ext cx="971550" cy="1681162"/>
          </a:xfrm>
          <a:custGeom>
            <a:avLst/>
            <a:gdLst>
              <a:gd name="connsiteX0" fmla="*/ 511969 w 971550"/>
              <a:gd name="connsiteY0" fmla="*/ 650081 h 1681162"/>
              <a:gd name="connsiteX1" fmla="*/ 557213 w 971550"/>
              <a:gd name="connsiteY1" fmla="*/ 497681 h 1681162"/>
              <a:gd name="connsiteX2" fmla="*/ 590550 w 971550"/>
              <a:gd name="connsiteY2" fmla="*/ 369093 h 1681162"/>
              <a:gd name="connsiteX3" fmla="*/ 602456 w 971550"/>
              <a:gd name="connsiteY3" fmla="*/ 285750 h 1681162"/>
              <a:gd name="connsiteX4" fmla="*/ 607219 w 971550"/>
              <a:gd name="connsiteY4" fmla="*/ 228600 h 1681162"/>
              <a:gd name="connsiteX5" fmla="*/ 604838 w 971550"/>
              <a:gd name="connsiteY5" fmla="*/ 190500 h 1681162"/>
              <a:gd name="connsiteX6" fmla="*/ 588169 w 971550"/>
              <a:gd name="connsiteY6" fmla="*/ 154781 h 1681162"/>
              <a:gd name="connsiteX7" fmla="*/ 569119 w 971550"/>
              <a:gd name="connsiteY7" fmla="*/ 123825 h 1681162"/>
              <a:gd name="connsiteX8" fmla="*/ 528638 w 971550"/>
              <a:gd name="connsiteY8" fmla="*/ 88106 h 1681162"/>
              <a:gd name="connsiteX9" fmla="*/ 492919 w 971550"/>
              <a:gd name="connsiteY9" fmla="*/ 61912 h 1681162"/>
              <a:gd name="connsiteX10" fmla="*/ 483394 w 971550"/>
              <a:gd name="connsiteY10" fmla="*/ 42862 h 1681162"/>
              <a:gd name="connsiteX11" fmla="*/ 476250 w 971550"/>
              <a:gd name="connsiteY11" fmla="*/ 21431 h 1681162"/>
              <a:gd name="connsiteX12" fmla="*/ 483394 w 971550"/>
              <a:gd name="connsiteY12" fmla="*/ 9525 h 1681162"/>
              <a:gd name="connsiteX13" fmla="*/ 502444 w 971550"/>
              <a:gd name="connsiteY13" fmla="*/ 0 h 1681162"/>
              <a:gd name="connsiteX14" fmla="*/ 647700 w 971550"/>
              <a:gd name="connsiteY14" fmla="*/ 21431 h 1681162"/>
              <a:gd name="connsiteX15" fmla="*/ 723900 w 971550"/>
              <a:gd name="connsiteY15" fmla="*/ 45243 h 1681162"/>
              <a:gd name="connsiteX16" fmla="*/ 790575 w 971550"/>
              <a:gd name="connsiteY16" fmla="*/ 71437 h 1681162"/>
              <a:gd name="connsiteX17" fmla="*/ 869156 w 971550"/>
              <a:gd name="connsiteY17" fmla="*/ 116681 h 1681162"/>
              <a:gd name="connsiteX18" fmla="*/ 923925 w 971550"/>
              <a:gd name="connsiteY18" fmla="*/ 154781 h 1681162"/>
              <a:gd name="connsiteX19" fmla="*/ 945356 w 971550"/>
              <a:gd name="connsiteY19" fmla="*/ 169068 h 1681162"/>
              <a:gd name="connsiteX20" fmla="*/ 957263 w 971550"/>
              <a:gd name="connsiteY20" fmla="*/ 176212 h 1681162"/>
              <a:gd name="connsiteX21" fmla="*/ 964406 w 971550"/>
              <a:gd name="connsiteY21" fmla="*/ 188118 h 1681162"/>
              <a:gd name="connsiteX22" fmla="*/ 971550 w 971550"/>
              <a:gd name="connsiteY22" fmla="*/ 204787 h 1681162"/>
              <a:gd name="connsiteX23" fmla="*/ 969169 w 971550"/>
              <a:gd name="connsiteY23" fmla="*/ 230981 h 1681162"/>
              <a:gd name="connsiteX24" fmla="*/ 954881 w 971550"/>
              <a:gd name="connsiteY24" fmla="*/ 252412 h 1681162"/>
              <a:gd name="connsiteX25" fmla="*/ 914400 w 971550"/>
              <a:gd name="connsiteY25" fmla="*/ 295275 h 1681162"/>
              <a:gd name="connsiteX26" fmla="*/ 883444 w 971550"/>
              <a:gd name="connsiteY26" fmla="*/ 333375 h 1681162"/>
              <a:gd name="connsiteX27" fmla="*/ 852488 w 971550"/>
              <a:gd name="connsiteY27" fmla="*/ 397668 h 1681162"/>
              <a:gd name="connsiteX28" fmla="*/ 790575 w 971550"/>
              <a:gd name="connsiteY28" fmla="*/ 566737 h 1681162"/>
              <a:gd name="connsiteX29" fmla="*/ 676275 w 971550"/>
              <a:gd name="connsiteY29" fmla="*/ 833437 h 1681162"/>
              <a:gd name="connsiteX30" fmla="*/ 528638 w 971550"/>
              <a:gd name="connsiteY30" fmla="*/ 1102518 h 1681162"/>
              <a:gd name="connsiteX31" fmla="*/ 266700 w 971550"/>
              <a:gd name="connsiteY31" fmla="*/ 1428750 h 1681162"/>
              <a:gd name="connsiteX32" fmla="*/ 88106 w 971550"/>
              <a:gd name="connsiteY32" fmla="*/ 1638300 h 1681162"/>
              <a:gd name="connsiteX33" fmla="*/ 40481 w 971550"/>
              <a:gd name="connsiteY33" fmla="*/ 1676400 h 1681162"/>
              <a:gd name="connsiteX34" fmla="*/ 23813 w 971550"/>
              <a:gd name="connsiteY34" fmla="*/ 1681162 h 1681162"/>
              <a:gd name="connsiteX35" fmla="*/ 11906 w 971550"/>
              <a:gd name="connsiteY35" fmla="*/ 1678781 h 1681162"/>
              <a:gd name="connsiteX36" fmla="*/ 0 w 971550"/>
              <a:gd name="connsiteY36" fmla="*/ 1669256 h 1681162"/>
              <a:gd name="connsiteX37" fmla="*/ 0 w 971550"/>
              <a:gd name="connsiteY37" fmla="*/ 1647825 h 1681162"/>
              <a:gd name="connsiteX38" fmla="*/ 14288 w 971550"/>
              <a:gd name="connsiteY38" fmla="*/ 1614487 h 1681162"/>
              <a:gd name="connsiteX39" fmla="*/ 109538 w 971550"/>
              <a:gd name="connsiteY39" fmla="*/ 1471612 h 1681162"/>
              <a:gd name="connsiteX40" fmla="*/ 219075 w 971550"/>
              <a:gd name="connsiteY40" fmla="*/ 1290637 h 1681162"/>
              <a:gd name="connsiteX41" fmla="*/ 314325 w 971550"/>
              <a:gd name="connsiteY41" fmla="*/ 1126331 h 1681162"/>
              <a:gd name="connsiteX42" fmla="*/ 414338 w 971550"/>
              <a:gd name="connsiteY42" fmla="*/ 916781 h 1681162"/>
              <a:gd name="connsiteX43" fmla="*/ 511969 w 971550"/>
              <a:gd name="connsiteY43" fmla="*/ 650081 h 168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71550" h="1681162">
                <a:moveTo>
                  <a:pt x="511969" y="650081"/>
                </a:moveTo>
                <a:lnTo>
                  <a:pt x="557213" y="497681"/>
                </a:lnTo>
                <a:lnTo>
                  <a:pt x="590550" y="369093"/>
                </a:lnTo>
                <a:lnTo>
                  <a:pt x="602456" y="285750"/>
                </a:lnTo>
                <a:lnTo>
                  <a:pt x="607219" y="228600"/>
                </a:lnTo>
                <a:lnTo>
                  <a:pt x="604838" y="190500"/>
                </a:lnTo>
                <a:lnTo>
                  <a:pt x="588169" y="154781"/>
                </a:lnTo>
                <a:lnTo>
                  <a:pt x="569119" y="123825"/>
                </a:lnTo>
                <a:lnTo>
                  <a:pt x="528638" y="88106"/>
                </a:lnTo>
                <a:lnTo>
                  <a:pt x="492919" y="61912"/>
                </a:lnTo>
                <a:lnTo>
                  <a:pt x="483394" y="42862"/>
                </a:lnTo>
                <a:lnTo>
                  <a:pt x="476250" y="21431"/>
                </a:lnTo>
                <a:lnTo>
                  <a:pt x="483394" y="9525"/>
                </a:lnTo>
                <a:lnTo>
                  <a:pt x="502444" y="0"/>
                </a:lnTo>
                <a:lnTo>
                  <a:pt x="647700" y="21431"/>
                </a:lnTo>
                <a:lnTo>
                  <a:pt x="723900" y="45243"/>
                </a:lnTo>
                <a:lnTo>
                  <a:pt x="790575" y="71437"/>
                </a:lnTo>
                <a:lnTo>
                  <a:pt x="869156" y="116681"/>
                </a:lnTo>
                <a:lnTo>
                  <a:pt x="923925" y="154781"/>
                </a:lnTo>
                <a:lnTo>
                  <a:pt x="945356" y="169068"/>
                </a:lnTo>
                <a:lnTo>
                  <a:pt x="957263" y="176212"/>
                </a:lnTo>
                <a:lnTo>
                  <a:pt x="964406" y="188118"/>
                </a:lnTo>
                <a:lnTo>
                  <a:pt x="971550" y="204787"/>
                </a:lnTo>
                <a:lnTo>
                  <a:pt x="969169" y="230981"/>
                </a:lnTo>
                <a:lnTo>
                  <a:pt x="954881" y="252412"/>
                </a:lnTo>
                <a:lnTo>
                  <a:pt x="914400" y="295275"/>
                </a:lnTo>
                <a:lnTo>
                  <a:pt x="883444" y="333375"/>
                </a:lnTo>
                <a:lnTo>
                  <a:pt x="852488" y="397668"/>
                </a:lnTo>
                <a:lnTo>
                  <a:pt x="790575" y="566737"/>
                </a:lnTo>
                <a:lnTo>
                  <a:pt x="676275" y="833437"/>
                </a:lnTo>
                <a:lnTo>
                  <a:pt x="528638" y="1102518"/>
                </a:lnTo>
                <a:lnTo>
                  <a:pt x="266700" y="1428750"/>
                </a:lnTo>
                <a:lnTo>
                  <a:pt x="88106" y="1638300"/>
                </a:lnTo>
                <a:lnTo>
                  <a:pt x="40481" y="1676400"/>
                </a:lnTo>
                <a:lnTo>
                  <a:pt x="23813" y="1681162"/>
                </a:lnTo>
                <a:lnTo>
                  <a:pt x="11906" y="1678781"/>
                </a:lnTo>
                <a:lnTo>
                  <a:pt x="0" y="1669256"/>
                </a:lnTo>
                <a:lnTo>
                  <a:pt x="0" y="1647825"/>
                </a:lnTo>
                <a:lnTo>
                  <a:pt x="14288" y="1614487"/>
                </a:lnTo>
                <a:lnTo>
                  <a:pt x="109538" y="1471612"/>
                </a:lnTo>
                <a:lnTo>
                  <a:pt x="219075" y="1290637"/>
                </a:lnTo>
                <a:lnTo>
                  <a:pt x="314325" y="1126331"/>
                </a:lnTo>
                <a:lnTo>
                  <a:pt x="414338" y="916781"/>
                </a:lnTo>
                <a:lnTo>
                  <a:pt x="511969" y="6500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ACA8061-AECB-4C30-BC0D-DC4B76FA5FDD}"/>
              </a:ext>
            </a:extLst>
          </p:cNvPr>
          <p:cNvSpPr/>
          <p:nvPr/>
        </p:nvSpPr>
        <p:spPr>
          <a:xfrm>
            <a:off x="6911975" y="1611314"/>
            <a:ext cx="1733550" cy="2155825"/>
          </a:xfrm>
          <a:custGeom>
            <a:avLst/>
            <a:gdLst>
              <a:gd name="connsiteX0" fmla="*/ 530678 w 1733550"/>
              <a:gd name="connsiteY0" fmla="*/ 634093 h 2155371"/>
              <a:gd name="connsiteX1" fmla="*/ 432707 w 1733550"/>
              <a:gd name="connsiteY1" fmla="*/ 454478 h 2155371"/>
              <a:gd name="connsiteX2" fmla="*/ 304800 w 1733550"/>
              <a:gd name="connsiteY2" fmla="*/ 228600 h 2155371"/>
              <a:gd name="connsiteX3" fmla="*/ 214992 w 1733550"/>
              <a:gd name="connsiteY3" fmla="*/ 68035 h 2155371"/>
              <a:gd name="connsiteX4" fmla="*/ 187778 w 1733550"/>
              <a:gd name="connsiteY4" fmla="*/ 19050 h 2155371"/>
              <a:gd name="connsiteX5" fmla="*/ 171450 w 1733550"/>
              <a:gd name="connsiteY5" fmla="*/ 10885 h 2155371"/>
              <a:gd name="connsiteX6" fmla="*/ 122464 w 1733550"/>
              <a:gd name="connsiteY6" fmla="*/ 0 h 2155371"/>
              <a:gd name="connsiteX7" fmla="*/ 51707 w 1733550"/>
              <a:gd name="connsiteY7" fmla="*/ 2721 h 2155371"/>
              <a:gd name="connsiteX8" fmla="*/ 16328 w 1733550"/>
              <a:gd name="connsiteY8" fmla="*/ 16328 h 2155371"/>
              <a:gd name="connsiteX9" fmla="*/ 0 w 1733550"/>
              <a:gd name="connsiteY9" fmla="*/ 38100 h 2155371"/>
              <a:gd name="connsiteX10" fmla="*/ 2721 w 1733550"/>
              <a:gd name="connsiteY10" fmla="*/ 51707 h 2155371"/>
              <a:gd name="connsiteX11" fmla="*/ 13607 w 1733550"/>
              <a:gd name="connsiteY11" fmla="*/ 62593 h 2155371"/>
              <a:gd name="connsiteX12" fmla="*/ 29935 w 1733550"/>
              <a:gd name="connsiteY12" fmla="*/ 70757 h 2155371"/>
              <a:gd name="connsiteX13" fmla="*/ 59871 w 1733550"/>
              <a:gd name="connsiteY13" fmla="*/ 87085 h 2155371"/>
              <a:gd name="connsiteX14" fmla="*/ 122464 w 1733550"/>
              <a:gd name="connsiteY14" fmla="*/ 163285 h 2155371"/>
              <a:gd name="connsiteX15" fmla="*/ 212271 w 1733550"/>
              <a:gd name="connsiteY15" fmla="*/ 321128 h 2155371"/>
              <a:gd name="connsiteX16" fmla="*/ 285750 w 1733550"/>
              <a:gd name="connsiteY16" fmla="*/ 465364 h 2155371"/>
              <a:gd name="connsiteX17" fmla="*/ 416378 w 1733550"/>
              <a:gd name="connsiteY17" fmla="*/ 770164 h 2155371"/>
              <a:gd name="connsiteX18" fmla="*/ 517071 w 1733550"/>
              <a:gd name="connsiteY18" fmla="*/ 996043 h 2155371"/>
              <a:gd name="connsiteX19" fmla="*/ 664028 w 1733550"/>
              <a:gd name="connsiteY19" fmla="*/ 1311728 h 2155371"/>
              <a:gd name="connsiteX20" fmla="*/ 789214 w 1733550"/>
              <a:gd name="connsiteY20" fmla="*/ 1586593 h 2155371"/>
              <a:gd name="connsiteX21" fmla="*/ 928007 w 1733550"/>
              <a:gd name="connsiteY21" fmla="*/ 1866900 h 2155371"/>
              <a:gd name="connsiteX22" fmla="*/ 976992 w 1733550"/>
              <a:gd name="connsiteY22" fmla="*/ 1951264 h 2155371"/>
              <a:gd name="connsiteX23" fmla="*/ 1001485 w 1733550"/>
              <a:gd name="connsiteY23" fmla="*/ 1978478 h 2155371"/>
              <a:gd name="connsiteX24" fmla="*/ 1034142 w 1733550"/>
              <a:gd name="connsiteY24" fmla="*/ 2002971 h 2155371"/>
              <a:gd name="connsiteX25" fmla="*/ 1069521 w 1733550"/>
              <a:gd name="connsiteY25" fmla="*/ 2016578 h 2155371"/>
              <a:gd name="connsiteX26" fmla="*/ 1096735 w 1733550"/>
              <a:gd name="connsiteY26" fmla="*/ 2022021 h 2155371"/>
              <a:gd name="connsiteX27" fmla="*/ 1126671 w 1733550"/>
              <a:gd name="connsiteY27" fmla="*/ 2024743 h 2155371"/>
              <a:gd name="connsiteX28" fmla="*/ 1227364 w 1733550"/>
              <a:gd name="connsiteY28" fmla="*/ 2054678 h 2155371"/>
              <a:gd name="connsiteX29" fmla="*/ 1469571 w 1733550"/>
              <a:gd name="connsiteY29" fmla="*/ 2114550 h 2155371"/>
              <a:gd name="connsiteX30" fmla="*/ 1608364 w 1733550"/>
              <a:gd name="connsiteY30" fmla="*/ 2141764 h 2155371"/>
              <a:gd name="connsiteX31" fmla="*/ 1692728 w 1733550"/>
              <a:gd name="connsiteY31" fmla="*/ 2155371 h 2155371"/>
              <a:gd name="connsiteX32" fmla="*/ 1717221 w 1733550"/>
              <a:gd name="connsiteY32" fmla="*/ 2155371 h 2155371"/>
              <a:gd name="connsiteX33" fmla="*/ 1730828 w 1733550"/>
              <a:gd name="connsiteY33" fmla="*/ 2149928 h 2155371"/>
              <a:gd name="connsiteX34" fmla="*/ 1733550 w 1733550"/>
              <a:gd name="connsiteY34" fmla="*/ 2139043 h 2155371"/>
              <a:gd name="connsiteX35" fmla="*/ 1733550 w 1733550"/>
              <a:gd name="connsiteY35" fmla="*/ 2125435 h 2155371"/>
              <a:gd name="connsiteX36" fmla="*/ 1711778 w 1733550"/>
              <a:gd name="connsiteY36" fmla="*/ 2100943 h 2155371"/>
              <a:gd name="connsiteX37" fmla="*/ 1570264 w 1733550"/>
              <a:gd name="connsiteY37" fmla="*/ 1970314 h 2155371"/>
              <a:gd name="connsiteX38" fmla="*/ 1379764 w 1733550"/>
              <a:gd name="connsiteY38" fmla="*/ 1785257 h 2155371"/>
              <a:gd name="connsiteX39" fmla="*/ 1153885 w 1733550"/>
              <a:gd name="connsiteY39" fmla="*/ 1548493 h 2155371"/>
              <a:gd name="connsiteX40" fmla="*/ 982435 w 1733550"/>
              <a:gd name="connsiteY40" fmla="*/ 1355271 h 2155371"/>
              <a:gd name="connsiteX41" fmla="*/ 849085 w 1733550"/>
              <a:gd name="connsiteY41" fmla="*/ 1167493 h 2155371"/>
              <a:gd name="connsiteX42" fmla="*/ 530678 w 1733550"/>
              <a:gd name="connsiteY42" fmla="*/ 634093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33550" h="2155371">
                <a:moveTo>
                  <a:pt x="530678" y="634093"/>
                </a:moveTo>
                <a:lnTo>
                  <a:pt x="432707" y="454478"/>
                </a:lnTo>
                <a:lnTo>
                  <a:pt x="304800" y="228600"/>
                </a:lnTo>
                <a:lnTo>
                  <a:pt x="214992" y="68035"/>
                </a:lnTo>
                <a:lnTo>
                  <a:pt x="187778" y="19050"/>
                </a:lnTo>
                <a:lnTo>
                  <a:pt x="171450" y="10885"/>
                </a:lnTo>
                <a:lnTo>
                  <a:pt x="122464" y="0"/>
                </a:lnTo>
                <a:lnTo>
                  <a:pt x="51707" y="2721"/>
                </a:lnTo>
                <a:lnTo>
                  <a:pt x="16328" y="16328"/>
                </a:lnTo>
                <a:lnTo>
                  <a:pt x="0" y="38100"/>
                </a:lnTo>
                <a:lnTo>
                  <a:pt x="2721" y="51707"/>
                </a:lnTo>
                <a:lnTo>
                  <a:pt x="13607" y="62593"/>
                </a:lnTo>
                <a:lnTo>
                  <a:pt x="29935" y="70757"/>
                </a:lnTo>
                <a:lnTo>
                  <a:pt x="59871" y="87085"/>
                </a:lnTo>
                <a:lnTo>
                  <a:pt x="122464" y="163285"/>
                </a:lnTo>
                <a:lnTo>
                  <a:pt x="212271" y="321128"/>
                </a:lnTo>
                <a:lnTo>
                  <a:pt x="285750" y="465364"/>
                </a:lnTo>
                <a:lnTo>
                  <a:pt x="416378" y="770164"/>
                </a:lnTo>
                <a:lnTo>
                  <a:pt x="517071" y="996043"/>
                </a:lnTo>
                <a:lnTo>
                  <a:pt x="664028" y="1311728"/>
                </a:lnTo>
                <a:lnTo>
                  <a:pt x="789214" y="1586593"/>
                </a:lnTo>
                <a:lnTo>
                  <a:pt x="928007" y="1866900"/>
                </a:lnTo>
                <a:lnTo>
                  <a:pt x="976992" y="1951264"/>
                </a:lnTo>
                <a:lnTo>
                  <a:pt x="1001485" y="1978478"/>
                </a:lnTo>
                <a:lnTo>
                  <a:pt x="1034142" y="2002971"/>
                </a:lnTo>
                <a:lnTo>
                  <a:pt x="1069521" y="2016578"/>
                </a:lnTo>
                <a:lnTo>
                  <a:pt x="1096735" y="2022021"/>
                </a:lnTo>
                <a:lnTo>
                  <a:pt x="1126671" y="2024743"/>
                </a:lnTo>
                <a:lnTo>
                  <a:pt x="1227364" y="2054678"/>
                </a:lnTo>
                <a:lnTo>
                  <a:pt x="1469571" y="2114550"/>
                </a:lnTo>
                <a:lnTo>
                  <a:pt x="1608364" y="2141764"/>
                </a:lnTo>
                <a:lnTo>
                  <a:pt x="1692728" y="2155371"/>
                </a:lnTo>
                <a:lnTo>
                  <a:pt x="1717221" y="2155371"/>
                </a:lnTo>
                <a:lnTo>
                  <a:pt x="1730828" y="2149928"/>
                </a:lnTo>
                <a:lnTo>
                  <a:pt x="1733550" y="2139043"/>
                </a:lnTo>
                <a:lnTo>
                  <a:pt x="1733550" y="2125435"/>
                </a:lnTo>
                <a:lnTo>
                  <a:pt x="1711778" y="2100943"/>
                </a:lnTo>
                <a:lnTo>
                  <a:pt x="1570264" y="1970314"/>
                </a:lnTo>
                <a:lnTo>
                  <a:pt x="1379764" y="1785257"/>
                </a:lnTo>
                <a:lnTo>
                  <a:pt x="1153885" y="1548493"/>
                </a:lnTo>
                <a:lnTo>
                  <a:pt x="982435" y="1355271"/>
                </a:lnTo>
                <a:lnTo>
                  <a:pt x="849085" y="1167493"/>
                </a:lnTo>
                <a:lnTo>
                  <a:pt x="530678" y="6340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782D522-5EE6-47A9-AB86-ACEA0FE411F1}"/>
              </a:ext>
            </a:extLst>
          </p:cNvPr>
          <p:cNvSpPr/>
          <p:nvPr/>
        </p:nvSpPr>
        <p:spPr>
          <a:xfrm>
            <a:off x="6105525" y="4210050"/>
            <a:ext cx="503238" cy="1428750"/>
          </a:xfrm>
          <a:custGeom>
            <a:avLst/>
            <a:gdLst>
              <a:gd name="connsiteX0" fmla="*/ 402431 w 502444"/>
              <a:gd name="connsiteY0" fmla="*/ 473869 h 1428750"/>
              <a:gd name="connsiteX1" fmla="*/ 371475 w 502444"/>
              <a:gd name="connsiteY1" fmla="*/ 264319 h 1428750"/>
              <a:gd name="connsiteX2" fmla="*/ 359569 w 502444"/>
              <a:gd name="connsiteY2" fmla="*/ 200025 h 1428750"/>
              <a:gd name="connsiteX3" fmla="*/ 283369 w 502444"/>
              <a:gd name="connsiteY3" fmla="*/ 52388 h 1428750"/>
              <a:gd name="connsiteX4" fmla="*/ 200025 w 502444"/>
              <a:gd name="connsiteY4" fmla="*/ 33338 h 1428750"/>
              <a:gd name="connsiteX5" fmla="*/ 97631 w 502444"/>
              <a:gd name="connsiteY5" fmla="*/ 9525 h 1428750"/>
              <a:gd name="connsiteX6" fmla="*/ 30956 w 502444"/>
              <a:gd name="connsiteY6" fmla="*/ 0 h 1428750"/>
              <a:gd name="connsiteX7" fmla="*/ 2381 w 502444"/>
              <a:gd name="connsiteY7" fmla="*/ 14288 h 1428750"/>
              <a:gd name="connsiteX8" fmla="*/ 0 w 502444"/>
              <a:gd name="connsiteY8" fmla="*/ 28575 h 1428750"/>
              <a:gd name="connsiteX9" fmla="*/ 11906 w 502444"/>
              <a:gd name="connsiteY9" fmla="*/ 52388 h 1428750"/>
              <a:gd name="connsiteX10" fmla="*/ 54769 w 502444"/>
              <a:gd name="connsiteY10" fmla="*/ 97631 h 1428750"/>
              <a:gd name="connsiteX11" fmla="*/ 109538 w 502444"/>
              <a:gd name="connsiteY11" fmla="*/ 164306 h 1428750"/>
              <a:gd name="connsiteX12" fmla="*/ 135731 w 502444"/>
              <a:gd name="connsiteY12" fmla="*/ 214313 h 1428750"/>
              <a:gd name="connsiteX13" fmla="*/ 154781 w 502444"/>
              <a:gd name="connsiteY13" fmla="*/ 288131 h 1428750"/>
              <a:gd name="connsiteX14" fmla="*/ 200025 w 502444"/>
              <a:gd name="connsiteY14" fmla="*/ 592931 h 1428750"/>
              <a:gd name="connsiteX15" fmla="*/ 235744 w 502444"/>
              <a:gd name="connsiteY15" fmla="*/ 912019 h 1428750"/>
              <a:gd name="connsiteX16" fmla="*/ 252413 w 502444"/>
              <a:gd name="connsiteY16" fmla="*/ 1173956 h 1428750"/>
              <a:gd name="connsiteX17" fmla="*/ 257175 w 502444"/>
              <a:gd name="connsiteY17" fmla="*/ 1197769 h 1428750"/>
              <a:gd name="connsiteX18" fmla="*/ 266700 w 502444"/>
              <a:gd name="connsiteY18" fmla="*/ 1240631 h 1428750"/>
              <a:gd name="connsiteX19" fmla="*/ 283369 w 502444"/>
              <a:gd name="connsiteY19" fmla="*/ 1285875 h 1428750"/>
              <a:gd name="connsiteX20" fmla="*/ 314325 w 502444"/>
              <a:gd name="connsiteY20" fmla="*/ 1335881 h 1428750"/>
              <a:gd name="connsiteX21" fmla="*/ 345281 w 502444"/>
              <a:gd name="connsiteY21" fmla="*/ 1371600 h 1428750"/>
              <a:gd name="connsiteX22" fmla="*/ 381000 w 502444"/>
              <a:gd name="connsiteY22" fmla="*/ 1404938 h 1428750"/>
              <a:gd name="connsiteX23" fmla="*/ 411956 w 502444"/>
              <a:gd name="connsiteY23" fmla="*/ 1426369 h 1428750"/>
              <a:gd name="connsiteX24" fmla="*/ 431006 w 502444"/>
              <a:gd name="connsiteY24" fmla="*/ 1428750 h 1428750"/>
              <a:gd name="connsiteX25" fmla="*/ 452438 w 502444"/>
              <a:gd name="connsiteY25" fmla="*/ 1421606 h 1428750"/>
              <a:gd name="connsiteX26" fmla="*/ 469106 w 502444"/>
              <a:gd name="connsiteY26" fmla="*/ 1400175 h 1428750"/>
              <a:gd name="connsiteX27" fmla="*/ 488156 w 502444"/>
              <a:gd name="connsiteY27" fmla="*/ 1366838 h 1428750"/>
              <a:gd name="connsiteX28" fmla="*/ 497681 w 502444"/>
              <a:gd name="connsiteY28" fmla="*/ 1321594 h 1428750"/>
              <a:gd name="connsiteX29" fmla="*/ 502444 w 502444"/>
              <a:gd name="connsiteY29" fmla="*/ 1276350 h 1428750"/>
              <a:gd name="connsiteX30" fmla="*/ 500063 w 502444"/>
              <a:gd name="connsiteY30" fmla="*/ 1126331 h 1428750"/>
              <a:gd name="connsiteX31" fmla="*/ 459581 w 502444"/>
              <a:gd name="connsiteY31" fmla="*/ 819150 h 1428750"/>
              <a:gd name="connsiteX32" fmla="*/ 402431 w 502444"/>
              <a:gd name="connsiteY32" fmla="*/ 473869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2444" h="1428750">
                <a:moveTo>
                  <a:pt x="402431" y="473869"/>
                </a:moveTo>
                <a:lnTo>
                  <a:pt x="371475" y="264319"/>
                </a:lnTo>
                <a:lnTo>
                  <a:pt x="359569" y="200025"/>
                </a:lnTo>
                <a:lnTo>
                  <a:pt x="283369" y="52388"/>
                </a:lnTo>
                <a:lnTo>
                  <a:pt x="200025" y="33338"/>
                </a:lnTo>
                <a:lnTo>
                  <a:pt x="97631" y="9525"/>
                </a:lnTo>
                <a:lnTo>
                  <a:pt x="30956" y="0"/>
                </a:lnTo>
                <a:lnTo>
                  <a:pt x="2381" y="14288"/>
                </a:lnTo>
                <a:lnTo>
                  <a:pt x="0" y="28575"/>
                </a:lnTo>
                <a:lnTo>
                  <a:pt x="11906" y="52388"/>
                </a:lnTo>
                <a:lnTo>
                  <a:pt x="54769" y="97631"/>
                </a:lnTo>
                <a:lnTo>
                  <a:pt x="109538" y="164306"/>
                </a:lnTo>
                <a:lnTo>
                  <a:pt x="135731" y="214313"/>
                </a:lnTo>
                <a:lnTo>
                  <a:pt x="154781" y="288131"/>
                </a:lnTo>
                <a:lnTo>
                  <a:pt x="200025" y="592931"/>
                </a:lnTo>
                <a:lnTo>
                  <a:pt x="235744" y="912019"/>
                </a:lnTo>
                <a:lnTo>
                  <a:pt x="252413" y="1173956"/>
                </a:lnTo>
                <a:lnTo>
                  <a:pt x="257175" y="1197769"/>
                </a:lnTo>
                <a:lnTo>
                  <a:pt x="266700" y="1240631"/>
                </a:lnTo>
                <a:lnTo>
                  <a:pt x="283369" y="1285875"/>
                </a:lnTo>
                <a:lnTo>
                  <a:pt x="314325" y="1335881"/>
                </a:lnTo>
                <a:lnTo>
                  <a:pt x="345281" y="1371600"/>
                </a:lnTo>
                <a:lnTo>
                  <a:pt x="381000" y="1404938"/>
                </a:lnTo>
                <a:lnTo>
                  <a:pt x="411956" y="1426369"/>
                </a:lnTo>
                <a:lnTo>
                  <a:pt x="431006" y="1428750"/>
                </a:lnTo>
                <a:lnTo>
                  <a:pt x="452438" y="1421606"/>
                </a:lnTo>
                <a:lnTo>
                  <a:pt x="469106" y="1400175"/>
                </a:lnTo>
                <a:lnTo>
                  <a:pt x="488156" y="1366838"/>
                </a:lnTo>
                <a:lnTo>
                  <a:pt x="497681" y="1321594"/>
                </a:lnTo>
                <a:lnTo>
                  <a:pt x="502444" y="1276350"/>
                </a:lnTo>
                <a:cubicBezTo>
                  <a:pt x="501650" y="1226344"/>
                  <a:pt x="500857" y="1176337"/>
                  <a:pt x="500063" y="1126331"/>
                </a:cubicBezTo>
                <a:lnTo>
                  <a:pt x="459581" y="819150"/>
                </a:lnTo>
                <a:lnTo>
                  <a:pt x="402431" y="4738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3F7DD3F-74A3-449D-89AD-269890FA6666}"/>
              </a:ext>
            </a:extLst>
          </p:cNvPr>
          <p:cNvSpPr/>
          <p:nvPr/>
        </p:nvSpPr>
        <p:spPr>
          <a:xfrm>
            <a:off x="3805238" y="2290763"/>
            <a:ext cx="787400" cy="3606800"/>
          </a:xfrm>
          <a:custGeom>
            <a:avLst/>
            <a:gdLst>
              <a:gd name="connsiteX0" fmla="*/ 787651 w 787651"/>
              <a:gd name="connsiteY0" fmla="*/ 968721 h 3607806"/>
              <a:gd name="connsiteX1" fmla="*/ 787651 w 787651"/>
              <a:gd name="connsiteY1" fmla="*/ 633742 h 3607806"/>
              <a:gd name="connsiteX2" fmla="*/ 787651 w 787651"/>
              <a:gd name="connsiteY2" fmla="*/ 366665 h 3607806"/>
              <a:gd name="connsiteX3" fmla="*/ 787651 w 787651"/>
              <a:gd name="connsiteY3" fmla="*/ 258023 h 3607806"/>
              <a:gd name="connsiteX4" fmla="*/ 751437 w 787651"/>
              <a:gd name="connsiteY4" fmla="*/ 126748 h 3607806"/>
              <a:gd name="connsiteX5" fmla="*/ 633742 w 787651"/>
              <a:gd name="connsiteY5" fmla="*/ 86008 h 3607806"/>
              <a:gd name="connsiteX6" fmla="*/ 488887 w 787651"/>
              <a:gd name="connsiteY6" fmla="*/ 40740 h 3607806"/>
              <a:gd name="connsiteX7" fmla="*/ 402879 w 787651"/>
              <a:gd name="connsiteY7" fmla="*/ 18107 h 3607806"/>
              <a:gd name="connsiteX8" fmla="*/ 344031 w 787651"/>
              <a:gd name="connsiteY8" fmla="*/ 0 h 3607806"/>
              <a:gd name="connsiteX9" fmla="*/ 316871 w 787651"/>
              <a:gd name="connsiteY9" fmla="*/ 4526 h 3607806"/>
              <a:gd name="connsiteX10" fmla="*/ 312344 w 787651"/>
              <a:gd name="connsiteY10" fmla="*/ 22633 h 3607806"/>
              <a:gd name="connsiteX11" fmla="*/ 330451 w 787651"/>
              <a:gd name="connsiteY11" fmla="*/ 54321 h 3607806"/>
              <a:gd name="connsiteX12" fmla="*/ 357612 w 787651"/>
              <a:gd name="connsiteY12" fmla="*/ 81481 h 3607806"/>
              <a:gd name="connsiteX13" fmla="*/ 398352 w 787651"/>
              <a:gd name="connsiteY13" fmla="*/ 122222 h 3607806"/>
              <a:gd name="connsiteX14" fmla="*/ 439093 w 787651"/>
              <a:gd name="connsiteY14" fmla="*/ 181069 h 3607806"/>
              <a:gd name="connsiteX15" fmla="*/ 475307 w 787651"/>
              <a:gd name="connsiteY15" fmla="*/ 248970 h 3607806"/>
              <a:gd name="connsiteX16" fmla="*/ 497940 w 787651"/>
              <a:gd name="connsiteY16" fmla="*/ 294237 h 3607806"/>
              <a:gd name="connsiteX17" fmla="*/ 525101 w 787651"/>
              <a:gd name="connsiteY17" fmla="*/ 393825 h 3607806"/>
              <a:gd name="connsiteX18" fmla="*/ 538681 w 787651"/>
              <a:gd name="connsiteY18" fmla="*/ 529627 h 3607806"/>
              <a:gd name="connsiteX19" fmla="*/ 543208 w 787651"/>
              <a:gd name="connsiteY19" fmla="*/ 728804 h 3607806"/>
              <a:gd name="connsiteX20" fmla="*/ 538681 w 787651"/>
              <a:gd name="connsiteY20" fmla="*/ 1095469 h 3607806"/>
              <a:gd name="connsiteX21" fmla="*/ 529628 w 787651"/>
              <a:gd name="connsiteY21" fmla="*/ 1339913 h 3607806"/>
              <a:gd name="connsiteX22" fmla="*/ 516047 w 787651"/>
              <a:gd name="connsiteY22" fmla="*/ 1548142 h 3607806"/>
              <a:gd name="connsiteX23" fmla="*/ 497940 w 787651"/>
              <a:gd name="connsiteY23" fmla="*/ 1711105 h 3607806"/>
              <a:gd name="connsiteX24" fmla="*/ 484360 w 787651"/>
              <a:gd name="connsiteY24" fmla="*/ 1923861 h 3607806"/>
              <a:gd name="connsiteX25" fmla="*/ 470780 w 787651"/>
              <a:gd name="connsiteY25" fmla="*/ 2095877 h 3607806"/>
              <a:gd name="connsiteX26" fmla="*/ 439093 w 787651"/>
              <a:gd name="connsiteY26" fmla="*/ 2290526 h 3607806"/>
              <a:gd name="connsiteX27" fmla="*/ 380245 w 787651"/>
              <a:gd name="connsiteY27" fmla="*/ 2593818 h 3607806"/>
              <a:gd name="connsiteX28" fmla="*/ 285184 w 787651"/>
              <a:gd name="connsiteY28" fmla="*/ 2888055 h 3607806"/>
              <a:gd name="connsiteX29" fmla="*/ 149382 w 787651"/>
              <a:gd name="connsiteY29" fmla="*/ 3250194 h 3607806"/>
              <a:gd name="connsiteX30" fmla="*/ 40740 w 787651"/>
              <a:gd name="connsiteY30" fmla="*/ 3494637 h 3607806"/>
              <a:gd name="connsiteX31" fmla="*/ 0 w 787651"/>
              <a:gd name="connsiteY31" fmla="*/ 3594225 h 3607806"/>
              <a:gd name="connsiteX32" fmla="*/ 9053 w 787651"/>
              <a:gd name="connsiteY32" fmla="*/ 3607806 h 3607806"/>
              <a:gd name="connsiteX33" fmla="*/ 36214 w 787651"/>
              <a:gd name="connsiteY33" fmla="*/ 3607806 h 3607806"/>
              <a:gd name="connsiteX34" fmla="*/ 58847 w 787651"/>
              <a:gd name="connsiteY34" fmla="*/ 3585172 h 3607806"/>
              <a:gd name="connsiteX35" fmla="*/ 131275 w 787651"/>
              <a:gd name="connsiteY35" fmla="*/ 3481057 h 3607806"/>
              <a:gd name="connsiteX36" fmla="*/ 167489 w 787651"/>
              <a:gd name="connsiteY36" fmla="*/ 3422210 h 3607806"/>
              <a:gd name="connsiteX37" fmla="*/ 258024 w 787651"/>
              <a:gd name="connsiteY37" fmla="*/ 3277354 h 3607806"/>
              <a:gd name="connsiteX38" fmla="*/ 334978 w 787651"/>
              <a:gd name="connsiteY38" fmla="*/ 3141552 h 3607806"/>
              <a:gd name="connsiteX39" fmla="*/ 430039 w 787651"/>
              <a:gd name="connsiteY39" fmla="*/ 2951429 h 3607806"/>
              <a:gd name="connsiteX40" fmla="*/ 502467 w 787651"/>
              <a:gd name="connsiteY40" fmla="*/ 2802047 h 3607806"/>
              <a:gd name="connsiteX41" fmla="*/ 579422 w 787651"/>
              <a:gd name="connsiteY41" fmla="*/ 2607398 h 3607806"/>
              <a:gd name="connsiteX42" fmla="*/ 633742 w 787651"/>
              <a:gd name="connsiteY42" fmla="*/ 2435382 h 3607806"/>
              <a:gd name="connsiteX43" fmla="*/ 665430 w 787651"/>
              <a:gd name="connsiteY43" fmla="*/ 2317687 h 3607806"/>
              <a:gd name="connsiteX44" fmla="*/ 697117 w 787651"/>
              <a:gd name="connsiteY44" fmla="*/ 2190938 h 3607806"/>
              <a:gd name="connsiteX45" fmla="*/ 719750 w 787651"/>
              <a:gd name="connsiteY45" fmla="*/ 2068717 h 3607806"/>
              <a:gd name="connsiteX46" fmla="*/ 746911 w 787651"/>
              <a:gd name="connsiteY46" fmla="*/ 1887647 h 3607806"/>
              <a:gd name="connsiteX47" fmla="*/ 769544 w 787651"/>
              <a:gd name="connsiteY47" fmla="*/ 1661311 h 3607806"/>
              <a:gd name="connsiteX48" fmla="*/ 769544 w 787651"/>
              <a:gd name="connsiteY48" fmla="*/ 1480241 h 3607806"/>
              <a:gd name="connsiteX49" fmla="*/ 778598 w 787651"/>
              <a:gd name="connsiteY49" fmla="*/ 1308225 h 3607806"/>
              <a:gd name="connsiteX50" fmla="*/ 787651 w 787651"/>
              <a:gd name="connsiteY50" fmla="*/ 968721 h 360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87651" h="3607806">
                <a:moveTo>
                  <a:pt x="787651" y="968721"/>
                </a:moveTo>
                <a:lnTo>
                  <a:pt x="787651" y="633742"/>
                </a:lnTo>
                <a:lnTo>
                  <a:pt x="787651" y="366665"/>
                </a:lnTo>
                <a:lnTo>
                  <a:pt x="787651" y="258023"/>
                </a:lnTo>
                <a:lnTo>
                  <a:pt x="751437" y="126748"/>
                </a:lnTo>
                <a:lnTo>
                  <a:pt x="633742" y="86008"/>
                </a:lnTo>
                <a:lnTo>
                  <a:pt x="488887" y="40740"/>
                </a:lnTo>
                <a:lnTo>
                  <a:pt x="402879" y="18107"/>
                </a:lnTo>
                <a:lnTo>
                  <a:pt x="344031" y="0"/>
                </a:lnTo>
                <a:lnTo>
                  <a:pt x="316871" y="4526"/>
                </a:lnTo>
                <a:lnTo>
                  <a:pt x="312344" y="22633"/>
                </a:lnTo>
                <a:lnTo>
                  <a:pt x="330451" y="54321"/>
                </a:lnTo>
                <a:lnTo>
                  <a:pt x="357612" y="81481"/>
                </a:lnTo>
                <a:lnTo>
                  <a:pt x="398352" y="122222"/>
                </a:lnTo>
                <a:lnTo>
                  <a:pt x="439093" y="181069"/>
                </a:lnTo>
                <a:lnTo>
                  <a:pt x="475307" y="248970"/>
                </a:lnTo>
                <a:lnTo>
                  <a:pt x="497940" y="294237"/>
                </a:lnTo>
                <a:lnTo>
                  <a:pt x="525101" y="393825"/>
                </a:lnTo>
                <a:lnTo>
                  <a:pt x="538681" y="529627"/>
                </a:lnTo>
                <a:lnTo>
                  <a:pt x="543208" y="728804"/>
                </a:lnTo>
                <a:lnTo>
                  <a:pt x="538681" y="1095469"/>
                </a:lnTo>
                <a:lnTo>
                  <a:pt x="529628" y="1339913"/>
                </a:lnTo>
                <a:lnTo>
                  <a:pt x="516047" y="1548142"/>
                </a:lnTo>
                <a:lnTo>
                  <a:pt x="497940" y="1711105"/>
                </a:lnTo>
                <a:lnTo>
                  <a:pt x="484360" y="1923861"/>
                </a:lnTo>
                <a:lnTo>
                  <a:pt x="470780" y="2095877"/>
                </a:lnTo>
                <a:lnTo>
                  <a:pt x="439093" y="2290526"/>
                </a:lnTo>
                <a:lnTo>
                  <a:pt x="380245" y="2593818"/>
                </a:lnTo>
                <a:lnTo>
                  <a:pt x="285184" y="2888055"/>
                </a:lnTo>
                <a:lnTo>
                  <a:pt x="149382" y="3250194"/>
                </a:lnTo>
                <a:lnTo>
                  <a:pt x="40740" y="3494637"/>
                </a:lnTo>
                <a:lnTo>
                  <a:pt x="0" y="3594225"/>
                </a:lnTo>
                <a:lnTo>
                  <a:pt x="9053" y="3607806"/>
                </a:lnTo>
                <a:lnTo>
                  <a:pt x="36214" y="3607806"/>
                </a:lnTo>
                <a:lnTo>
                  <a:pt x="58847" y="3585172"/>
                </a:lnTo>
                <a:lnTo>
                  <a:pt x="131275" y="3481057"/>
                </a:lnTo>
                <a:lnTo>
                  <a:pt x="167489" y="3422210"/>
                </a:lnTo>
                <a:lnTo>
                  <a:pt x="258024" y="3277354"/>
                </a:lnTo>
                <a:lnTo>
                  <a:pt x="334978" y="3141552"/>
                </a:lnTo>
                <a:lnTo>
                  <a:pt x="430039" y="2951429"/>
                </a:lnTo>
                <a:lnTo>
                  <a:pt x="502467" y="2802047"/>
                </a:lnTo>
                <a:lnTo>
                  <a:pt x="579422" y="2607398"/>
                </a:lnTo>
                <a:lnTo>
                  <a:pt x="633742" y="2435382"/>
                </a:lnTo>
                <a:lnTo>
                  <a:pt x="665430" y="2317687"/>
                </a:lnTo>
                <a:lnTo>
                  <a:pt x="697117" y="2190938"/>
                </a:lnTo>
                <a:lnTo>
                  <a:pt x="719750" y="2068717"/>
                </a:lnTo>
                <a:lnTo>
                  <a:pt x="746911" y="1887647"/>
                </a:lnTo>
                <a:lnTo>
                  <a:pt x="769544" y="1661311"/>
                </a:lnTo>
                <a:lnTo>
                  <a:pt x="769544" y="1480241"/>
                </a:lnTo>
                <a:lnTo>
                  <a:pt x="778598" y="1308225"/>
                </a:lnTo>
                <a:lnTo>
                  <a:pt x="787651" y="96872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73D0081-5C81-4451-866A-8055C72EF448}"/>
              </a:ext>
            </a:extLst>
          </p:cNvPr>
          <p:cNvSpPr/>
          <p:nvPr/>
        </p:nvSpPr>
        <p:spPr>
          <a:xfrm>
            <a:off x="4387851" y="2163764"/>
            <a:ext cx="1381125" cy="3838575"/>
          </a:xfrm>
          <a:custGeom>
            <a:avLst/>
            <a:gdLst>
              <a:gd name="connsiteX0" fmla="*/ 593388 w 1381328"/>
              <a:gd name="connsiteY0" fmla="*/ 335605 h 3837562"/>
              <a:gd name="connsiteX1" fmla="*/ 291830 w 1381328"/>
              <a:gd name="connsiteY1" fmla="*/ 384243 h 3837562"/>
              <a:gd name="connsiteX2" fmla="*/ 179962 w 1381328"/>
              <a:gd name="connsiteY2" fmla="*/ 398834 h 3837562"/>
              <a:gd name="connsiteX3" fmla="*/ 0 w 1381328"/>
              <a:gd name="connsiteY3" fmla="*/ 267511 h 3837562"/>
              <a:gd name="connsiteX4" fmla="*/ 155643 w 1381328"/>
              <a:gd name="connsiteY4" fmla="*/ 252919 h 3837562"/>
              <a:gd name="connsiteX5" fmla="*/ 311286 w 1381328"/>
              <a:gd name="connsiteY5" fmla="*/ 238328 h 3837562"/>
              <a:gd name="connsiteX6" fmla="*/ 520430 w 1381328"/>
              <a:gd name="connsiteY6" fmla="*/ 194553 h 3837562"/>
              <a:gd name="connsiteX7" fmla="*/ 773349 w 1381328"/>
              <a:gd name="connsiteY7" fmla="*/ 126460 h 3837562"/>
              <a:gd name="connsiteX8" fmla="*/ 938720 w 1381328"/>
              <a:gd name="connsiteY8" fmla="*/ 72958 h 3837562"/>
              <a:gd name="connsiteX9" fmla="*/ 972766 w 1381328"/>
              <a:gd name="connsiteY9" fmla="*/ 58366 h 3837562"/>
              <a:gd name="connsiteX10" fmla="*/ 1070043 w 1381328"/>
              <a:gd name="connsiteY10" fmla="*/ 4864 h 3837562"/>
              <a:gd name="connsiteX11" fmla="*/ 1104090 w 1381328"/>
              <a:gd name="connsiteY11" fmla="*/ 0 h 3837562"/>
              <a:gd name="connsiteX12" fmla="*/ 1143000 w 1381328"/>
              <a:gd name="connsiteY12" fmla="*/ 14592 h 3837562"/>
              <a:gd name="connsiteX13" fmla="*/ 1181911 w 1381328"/>
              <a:gd name="connsiteY13" fmla="*/ 38911 h 3837562"/>
              <a:gd name="connsiteX14" fmla="*/ 1259732 w 1381328"/>
              <a:gd name="connsiteY14" fmla="*/ 97277 h 3837562"/>
              <a:gd name="connsiteX15" fmla="*/ 1337554 w 1381328"/>
              <a:gd name="connsiteY15" fmla="*/ 165370 h 3837562"/>
              <a:gd name="connsiteX16" fmla="*/ 1371600 w 1381328"/>
              <a:gd name="connsiteY16" fmla="*/ 204281 h 3837562"/>
              <a:gd name="connsiteX17" fmla="*/ 1381328 w 1381328"/>
              <a:gd name="connsiteY17" fmla="*/ 233464 h 3837562"/>
              <a:gd name="connsiteX18" fmla="*/ 1376464 w 1381328"/>
              <a:gd name="connsiteY18" fmla="*/ 262647 h 3837562"/>
              <a:gd name="connsiteX19" fmla="*/ 1342417 w 1381328"/>
              <a:gd name="connsiteY19" fmla="*/ 340468 h 3837562"/>
              <a:gd name="connsiteX20" fmla="*/ 1313235 w 1381328"/>
              <a:gd name="connsiteY20" fmla="*/ 457200 h 3837562"/>
              <a:gd name="connsiteX21" fmla="*/ 1298643 w 1381328"/>
              <a:gd name="connsiteY21" fmla="*/ 573932 h 3837562"/>
              <a:gd name="connsiteX22" fmla="*/ 1284052 w 1381328"/>
              <a:gd name="connsiteY22" fmla="*/ 943583 h 3837562"/>
              <a:gd name="connsiteX23" fmla="*/ 1274324 w 1381328"/>
              <a:gd name="connsiteY23" fmla="*/ 1352145 h 3837562"/>
              <a:gd name="connsiteX24" fmla="*/ 1279188 w 1381328"/>
              <a:gd name="connsiteY24" fmla="*/ 1770434 h 3837562"/>
              <a:gd name="connsiteX25" fmla="*/ 1279188 w 1381328"/>
              <a:gd name="connsiteY25" fmla="*/ 2349230 h 3837562"/>
              <a:gd name="connsiteX26" fmla="*/ 1279188 w 1381328"/>
              <a:gd name="connsiteY26" fmla="*/ 2743200 h 3837562"/>
              <a:gd name="connsiteX27" fmla="*/ 1284052 w 1381328"/>
              <a:gd name="connsiteY27" fmla="*/ 2918298 h 3837562"/>
              <a:gd name="connsiteX28" fmla="*/ 1288915 w 1381328"/>
              <a:gd name="connsiteY28" fmla="*/ 3020439 h 3837562"/>
              <a:gd name="connsiteX29" fmla="*/ 1322962 w 1381328"/>
              <a:gd name="connsiteY29" fmla="*/ 3346315 h 3837562"/>
              <a:gd name="connsiteX30" fmla="*/ 1318098 w 1381328"/>
              <a:gd name="connsiteY30" fmla="*/ 3409545 h 3837562"/>
              <a:gd name="connsiteX31" fmla="*/ 1250005 w 1381328"/>
              <a:gd name="connsiteY31" fmla="*/ 3662464 h 3837562"/>
              <a:gd name="connsiteX32" fmla="*/ 1181911 w 1381328"/>
              <a:gd name="connsiteY32" fmla="*/ 3779196 h 3837562"/>
              <a:gd name="connsiteX33" fmla="*/ 1147864 w 1381328"/>
              <a:gd name="connsiteY33" fmla="*/ 3818107 h 3837562"/>
              <a:gd name="connsiteX34" fmla="*/ 1118681 w 1381328"/>
              <a:gd name="connsiteY34" fmla="*/ 3837562 h 3837562"/>
              <a:gd name="connsiteX35" fmla="*/ 1089498 w 1381328"/>
              <a:gd name="connsiteY35" fmla="*/ 3822970 h 3837562"/>
              <a:gd name="connsiteX36" fmla="*/ 1055452 w 1381328"/>
              <a:gd name="connsiteY36" fmla="*/ 3249039 h 3837562"/>
              <a:gd name="connsiteX37" fmla="*/ 1055452 w 1381328"/>
              <a:gd name="connsiteY37" fmla="*/ 2607013 h 3837562"/>
              <a:gd name="connsiteX38" fmla="*/ 1055452 w 1381328"/>
              <a:gd name="connsiteY38" fmla="*/ 1969851 h 3837562"/>
              <a:gd name="connsiteX39" fmla="*/ 1055452 w 1381328"/>
              <a:gd name="connsiteY39" fmla="*/ 573932 h 3837562"/>
              <a:gd name="connsiteX40" fmla="*/ 1050588 w 1381328"/>
              <a:gd name="connsiteY40" fmla="*/ 384243 h 3837562"/>
              <a:gd name="connsiteX41" fmla="*/ 1035996 w 1381328"/>
              <a:gd name="connsiteY41" fmla="*/ 335605 h 3837562"/>
              <a:gd name="connsiteX42" fmla="*/ 1011677 w 1381328"/>
              <a:gd name="connsiteY42" fmla="*/ 296694 h 3837562"/>
              <a:gd name="connsiteX43" fmla="*/ 982494 w 1381328"/>
              <a:gd name="connsiteY43" fmla="*/ 282102 h 3837562"/>
              <a:gd name="connsiteX44" fmla="*/ 885217 w 1381328"/>
              <a:gd name="connsiteY44" fmla="*/ 291830 h 3837562"/>
              <a:gd name="connsiteX45" fmla="*/ 593388 w 1381328"/>
              <a:gd name="connsiteY45" fmla="*/ 335605 h 383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81328" h="3837562">
                <a:moveTo>
                  <a:pt x="593388" y="335605"/>
                </a:moveTo>
                <a:lnTo>
                  <a:pt x="291830" y="384243"/>
                </a:lnTo>
                <a:lnTo>
                  <a:pt x="179962" y="398834"/>
                </a:lnTo>
                <a:lnTo>
                  <a:pt x="0" y="267511"/>
                </a:lnTo>
                <a:lnTo>
                  <a:pt x="155643" y="252919"/>
                </a:lnTo>
                <a:lnTo>
                  <a:pt x="311286" y="238328"/>
                </a:lnTo>
                <a:lnTo>
                  <a:pt x="520430" y="194553"/>
                </a:lnTo>
                <a:lnTo>
                  <a:pt x="773349" y="126460"/>
                </a:lnTo>
                <a:lnTo>
                  <a:pt x="938720" y="72958"/>
                </a:lnTo>
                <a:lnTo>
                  <a:pt x="972766" y="58366"/>
                </a:lnTo>
                <a:lnTo>
                  <a:pt x="1070043" y="4864"/>
                </a:lnTo>
                <a:lnTo>
                  <a:pt x="1104090" y="0"/>
                </a:lnTo>
                <a:lnTo>
                  <a:pt x="1143000" y="14592"/>
                </a:lnTo>
                <a:lnTo>
                  <a:pt x="1181911" y="38911"/>
                </a:lnTo>
                <a:lnTo>
                  <a:pt x="1259732" y="97277"/>
                </a:lnTo>
                <a:lnTo>
                  <a:pt x="1337554" y="165370"/>
                </a:lnTo>
                <a:lnTo>
                  <a:pt x="1371600" y="204281"/>
                </a:lnTo>
                <a:lnTo>
                  <a:pt x="1381328" y="233464"/>
                </a:lnTo>
                <a:lnTo>
                  <a:pt x="1376464" y="262647"/>
                </a:lnTo>
                <a:lnTo>
                  <a:pt x="1342417" y="340468"/>
                </a:lnTo>
                <a:lnTo>
                  <a:pt x="1313235" y="457200"/>
                </a:lnTo>
                <a:lnTo>
                  <a:pt x="1298643" y="573932"/>
                </a:lnTo>
                <a:lnTo>
                  <a:pt x="1284052" y="943583"/>
                </a:lnTo>
                <a:lnTo>
                  <a:pt x="1274324" y="1352145"/>
                </a:lnTo>
                <a:cubicBezTo>
                  <a:pt x="1275945" y="1491575"/>
                  <a:pt x="1277567" y="1631004"/>
                  <a:pt x="1279188" y="1770434"/>
                </a:cubicBezTo>
                <a:lnTo>
                  <a:pt x="1279188" y="2349230"/>
                </a:lnTo>
                <a:lnTo>
                  <a:pt x="1279188" y="2743200"/>
                </a:lnTo>
                <a:lnTo>
                  <a:pt x="1284052" y="2918298"/>
                </a:lnTo>
                <a:lnTo>
                  <a:pt x="1288915" y="3020439"/>
                </a:lnTo>
                <a:lnTo>
                  <a:pt x="1322962" y="3346315"/>
                </a:lnTo>
                <a:lnTo>
                  <a:pt x="1318098" y="3409545"/>
                </a:lnTo>
                <a:lnTo>
                  <a:pt x="1250005" y="3662464"/>
                </a:lnTo>
                <a:lnTo>
                  <a:pt x="1181911" y="3779196"/>
                </a:lnTo>
                <a:lnTo>
                  <a:pt x="1147864" y="3818107"/>
                </a:lnTo>
                <a:lnTo>
                  <a:pt x="1118681" y="3837562"/>
                </a:lnTo>
                <a:lnTo>
                  <a:pt x="1089498" y="3822970"/>
                </a:lnTo>
                <a:lnTo>
                  <a:pt x="1055452" y="3249039"/>
                </a:lnTo>
                <a:lnTo>
                  <a:pt x="1055452" y="2607013"/>
                </a:lnTo>
                <a:lnTo>
                  <a:pt x="1055452" y="1969851"/>
                </a:lnTo>
                <a:lnTo>
                  <a:pt x="1055452" y="573932"/>
                </a:lnTo>
                <a:lnTo>
                  <a:pt x="1050588" y="384243"/>
                </a:lnTo>
                <a:lnTo>
                  <a:pt x="1035996" y="335605"/>
                </a:lnTo>
                <a:lnTo>
                  <a:pt x="1011677" y="296694"/>
                </a:lnTo>
                <a:lnTo>
                  <a:pt x="982494" y="282102"/>
                </a:lnTo>
                <a:lnTo>
                  <a:pt x="885217" y="291830"/>
                </a:lnTo>
                <a:lnTo>
                  <a:pt x="593388" y="33560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28A6CA8-AD05-4398-A68A-72A4238722FB}"/>
              </a:ext>
            </a:extLst>
          </p:cNvPr>
          <p:cNvSpPr/>
          <p:nvPr/>
        </p:nvSpPr>
        <p:spPr>
          <a:xfrm>
            <a:off x="4960939" y="5381625"/>
            <a:ext cx="530225" cy="611188"/>
          </a:xfrm>
          <a:custGeom>
            <a:avLst/>
            <a:gdLst>
              <a:gd name="connsiteX0" fmla="*/ 254794 w 531019"/>
              <a:gd name="connsiteY0" fmla="*/ 64294 h 611981"/>
              <a:gd name="connsiteX1" fmla="*/ 345281 w 531019"/>
              <a:gd name="connsiteY1" fmla="*/ 90488 h 611981"/>
              <a:gd name="connsiteX2" fmla="*/ 400050 w 531019"/>
              <a:gd name="connsiteY2" fmla="*/ 104775 h 611981"/>
              <a:gd name="connsiteX3" fmla="*/ 428625 w 531019"/>
              <a:gd name="connsiteY3" fmla="*/ 107156 h 611981"/>
              <a:gd name="connsiteX4" fmla="*/ 445294 w 531019"/>
              <a:gd name="connsiteY4" fmla="*/ 104775 h 611981"/>
              <a:gd name="connsiteX5" fmla="*/ 459581 w 531019"/>
              <a:gd name="connsiteY5" fmla="*/ 97631 h 611981"/>
              <a:gd name="connsiteX6" fmla="*/ 473869 w 531019"/>
              <a:gd name="connsiteY6" fmla="*/ 83344 h 611981"/>
              <a:gd name="connsiteX7" fmla="*/ 490537 w 531019"/>
              <a:gd name="connsiteY7" fmla="*/ 28575 h 611981"/>
              <a:gd name="connsiteX8" fmla="*/ 531019 w 531019"/>
              <a:gd name="connsiteY8" fmla="*/ 611981 h 611981"/>
              <a:gd name="connsiteX9" fmla="*/ 492919 w 531019"/>
              <a:gd name="connsiteY9" fmla="*/ 592931 h 611981"/>
              <a:gd name="connsiteX10" fmla="*/ 473869 w 531019"/>
              <a:gd name="connsiteY10" fmla="*/ 576263 h 611981"/>
              <a:gd name="connsiteX11" fmla="*/ 442912 w 531019"/>
              <a:gd name="connsiteY11" fmla="*/ 528638 h 611981"/>
              <a:gd name="connsiteX12" fmla="*/ 392906 w 531019"/>
              <a:gd name="connsiteY12" fmla="*/ 440531 h 611981"/>
              <a:gd name="connsiteX13" fmla="*/ 328612 w 531019"/>
              <a:gd name="connsiteY13" fmla="*/ 359569 h 611981"/>
              <a:gd name="connsiteX14" fmla="*/ 238125 w 531019"/>
              <a:gd name="connsiteY14" fmla="*/ 252413 h 611981"/>
              <a:gd name="connsiteX15" fmla="*/ 130969 w 531019"/>
              <a:gd name="connsiteY15" fmla="*/ 147638 h 611981"/>
              <a:gd name="connsiteX16" fmla="*/ 40481 w 531019"/>
              <a:gd name="connsiteY16" fmla="*/ 80963 h 611981"/>
              <a:gd name="connsiteX17" fmla="*/ 16669 w 531019"/>
              <a:gd name="connsiteY17" fmla="*/ 59531 h 611981"/>
              <a:gd name="connsiteX18" fmla="*/ 7144 w 531019"/>
              <a:gd name="connsiteY18" fmla="*/ 40481 h 611981"/>
              <a:gd name="connsiteX19" fmla="*/ 0 w 531019"/>
              <a:gd name="connsiteY19" fmla="*/ 16669 h 611981"/>
              <a:gd name="connsiteX20" fmla="*/ 9525 w 531019"/>
              <a:gd name="connsiteY20" fmla="*/ 0 h 611981"/>
              <a:gd name="connsiteX21" fmla="*/ 26194 w 531019"/>
              <a:gd name="connsiteY21" fmla="*/ 0 h 611981"/>
              <a:gd name="connsiteX22" fmla="*/ 59531 w 531019"/>
              <a:gd name="connsiteY22" fmla="*/ 11906 h 611981"/>
              <a:gd name="connsiteX23" fmla="*/ 254794 w 531019"/>
              <a:gd name="connsiteY23" fmla="*/ 64294 h 6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1019" h="611981">
                <a:moveTo>
                  <a:pt x="254794" y="64294"/>
                </a:moveTo>
                <a:lnTo>
                  <a:pt x="345281" y="90488"/>
                </a:lnTo>
                <a:lnTo>
                  <a:pt x="400050" y="104775"/>
                </a:lnTo>
                <a:lnTo>
                  <a:pt x="428625" y="107156"/>
                </a:lnTo>
                <a:lnTo>
                  <a:pt x="445294" y="104775"/>
                </a:lnTo>
                <a:lnTo>
                  <a:pt x="459581" y="97631"/>
                </a:lnTo>
                <a:lnTo>
                  <a:pt x="473869" y="83344"/>
                </a:lnTo>
                <a:lnTo>
                  <a:pt x="490537" y="28575"/>
                </a:lnTo>
                <a:lnTo>
                  <a:pt x="531019" y="611981"/>
                </a:lnTo>
                <a:lnTo>
                  <a:pt x="492919" y="592931"/>
                </a:lnTo>
                <a:lnTo>
                  <a:pt x="473869" y="576263"/>
                </a:lnTo>
                <a:lnTo>
                  <a:pt x="442912" y="528638"/>
                </a:lnTo>
                <a:lnTo>
                  <a:pt x="392906" y="440531"/>
                </a:lnTo>
                <a:lnTo>
                  <a:pt x="328612" y="359569"/>
                </a:lnTo>
                <a:lnTo>
                  <a:pt x="238125" y="252413"/>
                </a:lnTo>
                <a:lnTo>
                  <a:pt x="130969" y="147638"/>
                </a:lnTo>
                <a:lnTo>
                  <a:pt x="40481" y="80963"/>
                </a:lnTo>
                <a:lnTo>
                  <a:pt x="16669" y="59531"/>
                </a:lnTo>
                <a:lnTo>
                  <a:pt x="7144" y="40481"/>
                </a:lnTo>
                <a:lnTo>
                  <a:pt x="0" y="16669"/>
                </a:lnTo>
                <a:lnTo>
                  <a:pt x="9525" y="0"/>
                </a:lnTo>
                <a:lnTo>
                  <a:pt x="26194" y="0"/>
                </a:lnTo>
                <a:lnTo>
                  <a:pt x="59531" y="11906"/>
                </a:lnTo>
                <a:lnTo>
                  <a:pt x="254794" y="642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5AA3F35-EC6A-4767-B8D4-52DFE2D86542}"/>
              </a:ext>
            </a:extLst>
          </p:cNvPr>
          <p:cNvSpPr/>
          <p:nvPr/>
        </p:nvSpPr>
        <p:spPr>
          <a:xfrm>
            <a:off x="3636964" y="3390900"/>
            <a:ext cx="2363787" cy="723900"/>
          </a:xfrm>
          <a:custGeom>
            <a:avLst/>
            <a:gdLst>
              <a:gd name="connsiteX0" fmla="*/ 1197769 w 2364581"/>
              <a:gd name="connsiteY0" fmla="*/ 309563 h 723900"/>
              <a:gd name="connsiteX1" fmla="*/ 992981 w 2364581"/>
              <a:gd name="connsiteY1" fmla="*/ 361950 h 723900"/>
              <a:gd name="connsiteX2" fmla="*/ 916781 w 2364581"/>
              <a:gd name="connsiteY2" fmla="*/ 381000 h 723900"/>
              <a:gd name="connsiteX3" fmla="*/ 688181 w 2364581"/>
              <a:gd name="connsiteY3" fmla="*/ 421481 h 723900"/>
              <a:gd name="connsiteX4" fmla="*/ 459581 w 2364581"/>
              <a:gd name="connsiteY4" fmla="*/ 445294 h 723900"/>
              <a:gd name="connsiteX5" fmla="*/ 404812 w 2364581"/>
              <a:gd name="connsiteY5" fmla="*/ 445294 h 723900"/>
              <a:gd name="connsiteX6" fmla="*/ 321469 w 2364581"/>
              <a:gd name="connsiteY6" fmla="*/ 435769 h 723900"/>
              <a:gd name="connsiteX7" fmla="*/ 230981 w 2364581"/>
              <a:gd name="connsiteY7" fmla="*/ 407194 h 723900"/>
              <a:gd name="connsiteX8" fmla="*/ 152400 w 2364581"/>
              <a:gd name="connsiteY8" fmla="*/ 369094 h 723900"/>
              <a:gd name="connsiteX9" fmla="*/ 92869 w 2364581"/>
              <a:gd name="connsiteY9" fmla="*/ 333375 h 723900"/>
              <a:gd name="connsiteX10" fmla="*/ 59531 w 2364581"/>
              <a:gd name="connsiteY10" fmla="*/ 307181 h 723900"/>
              <a:gd name="connsiteX11" fmla="*/ 26194 w 2364581"/>
              <a:gd name="connsiteY11" fmla="*/ 278606 h 723900"/>
              <a:gd name="connsiteX12" fmla="*/ 14287 w 2364581"/>
              <a:gd name="connsiteY12" fmla="*/ 276225 h 723900"/>
              <a:gd name="connsiteX13" fmla="*/ 2381 w 2364581"/>
              <a:gd name="connsiteY13" fmla="*/ 292894 h 723900"/>
              <a:gd name="connsiteX14" fmla="*/ 0 w 2364581"/>
              <a:gd name="connsiteY14" fmla="*/ 319088 h 723900"/>
              <a:gd name="connsiteX15" fmla="*/ 4762 w 2364581"/>
              <a:gd name="connsiteY15" fmla="*/ 345281 h 723900"/>
              <a:gd name="connsiteX16" fmla="*/ 52387 w 2364581"/>
              <a:gd name="connsiteY16" fmla="*/ 426244 h 723900"/>
              <a:gd name="connsiteX17" fmla="*/ 109537 w 2364581"/>
              <a:gd name="connsiteY17" fmla="*/ 507206 h 723900"/>
              <a:gd name="connsiteX18" fmla="*/ 169069 w 2364581"/>
              <a:gd name="connsiteY18" fmla="*/ 583406 h 723900"/>
              <a:gd name="connsiteX19" fmla="*/ 228600 w 2364581"/>
              <a:gd name="connsiteY19" fmla="*/ 650081 h 723900"/>
              <a:gd name="connsiteX20" fmla="*/ 271462 w 2364581"/>
              <a:gd name="connsiteY20" fmla="*/ 695325 h 723900"/>
              <a:gd name="connsiteX21" fmla="*/ 297656 w 2364581"/>
              <a:gd name="connsiteY21" fmla="*/ 714375 h 723900"/>
              <a:gd name="connsiteX22" fmla="*/ 319087 w 2364581"/>
              <a:gd name="connsiteY22" fmla="*/ 721519 h 723900"/>
              <a:gd name="connsiteX23" fmla="*/ 335756 w 2364581"/>
              <a:gd name="connsiteY23" fmla="*/ 723900 h 723900"/>
              <a:gd name="connsiteX24" fmla="*/ 357187 w 2364581"/>
              <a:gd name="connsiteY24" fmla="*/ 721519 h 723900"/>
              <a:gd name="connsiteX25" fmla="*/ 383381 w 2364581"/>
              <a:gd name="connsiteY25" fmla="*/ 716756 h 723900"/>
              <a:gd name="connsiteX26" fmla="*/ 414337 w 2364581"/>
              <a:gd name="connsiteY26" fmla="*/ 704850 h 723900"/>
              <a:gd name="connsiteX27" fmla="*/ 438150 w 2364581"/>
              <a:gd name="connsiteY27" fmla="*/ 690563 h 723900"/>
              <a:gd name="connsiteX28" fmla="*/ 521494 w 2364581"/>
              <a:gd name="connsiteY28" fmla="*/ 664369 h 723900"/>
              <a:gd name="connsiteX29" fmla="*/ 692944 w 2364581"/>
              <a:gd name="connsiteY29" fmla="*/ 619125 h 723900"/>
              <a:gd name="connsiteX30" fmla="*/ 931069 w 2364581"/>
              <a:gd name="connsiteY30" fmla="*/ 573881 h 723900"/>
              <a:gd name="connsiteX31" fmla="*/ 1185862 w 2364581"/>
              <a:gd name="connsiteY31" fmla="*/ 495300 h 723900"/>
              <a:gd name="connsiteX32" fmla="*/ 1483519 w 2364581"/>
              <a:gd name="connsiteY32" fmla="*/ 397669 h 723900"/>
              <a:gd name="connsiteX33" fmla="*/ 1724025 w 2364581"/>
              <a:gd name="connsiteY33" fmla="*/ 316706 h 723900"/>
              <a:gd name="connsiteX34" fmla="*/ 1831181 w 2364581"/>
              <a:gd name="connsiteY34" fmla="*/ 271463 h 723900"/>
              <a:gd name="connsiteX35" fmla="*/ 2007394 w 2364581"/>
              <a:gd name="connsiteY35" fmla="*/ 204788 h 723900"/>
              <a:gd name="connsiteX36" fmla="*/ 2200275 w 2364581"/>
              <a:gd name="connsiteY36" fmla="*/ 116681 h 723900"/>
              <a:gd name="connsiteX37" fmla="*/ 2309812 w 2364581"/>
              <a:gd name="connsiteY37" fmla="*/ 66675 h 723900"/>
              <a:gd name="connsiteX38" fmla="*/ 2336006 w 2364581"/>
              <a:gd name="connsiteY38" fmla="*/ 50006 h 723900"/>
              <a:gd name="connsiteX39" fmla="*/ 2364581 w 2364581"/>
              <a:gd name="connsiteY39" fmla="*/ 11906 h 723900"/>
              <a:gd name="connsiteX40" fmla="*/ 2364581 w 2364581"/>
              <a:gd name="connsiteY40" fmla="*/ 0 h 723900"/>
              <a:gd name="connsiteX41" fmla="*/ 2350294 w 2364581"/>
              <a:gd name="connsiteY41" fmla="*/ 0 h 723900"/>
              <a:gd name="connsiteX42" fmla="*/ 2288381 w 2364581"/>
              <a:gd name="connsiteY42" fmla="*/ 21431 h 723900"/>
              <a:gd name="connsiteX43" fmla="*/ 2085975 w 2364581"/>
              <a:gd name="connsiteY43" fmla="*/ 69056 h 723900"/>
              <a:gd name="connsiteX44" fmla="*/ 2002631 w 2364581"/>
              <a:gd name="connsiteY44" fmla="*/ 92869 h 723900"/>
              <a:gd name="connsiteX45" fmla="*/ 1685925 w 2364581"/>
              <a:gd name="connsiteY45" fmla="*/ 185738 h 723900"/>
              <a:gd name="connsiteX46" fmla="*/ 1197769 w 2364581"/>
              <a:gd name="connsiteY46" fmla="*/ 30956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64581" h="723900">
                <a:moveTo>
                  <a:pt x="1197769" y="309563"/>
                </a:moveTo>
                <a:lnTo>
                  <a:pt x="992981" y="361950"/>
                </a:lnTo>
                <a:lnTo>
                  <a:pt x="916781" y="381000"/>
                </a:lnTo>
                <a:lnTo>
                  <a:pt x="688181" y="421481"/>
                </a:lnTo>
                <a:lnTo>
                  <a:pt x="459581" y="445294"/>
                </a:lnTo>
                <a:lnTo>
                  <a:pt x="404812" y="445294"/>
                </a:lnTo>
                <a:lnTo>
                  <a:pt x="321469" y="435769"/>
                </a:lnTo>
                <a:lnTo>
                  <a:pt x="230981" y="407194"/>
                </a:lnTo>
                <a:lnTo>
                  <a:pt x="152400" y="369094"/>
                </a:lnTo>
                <a:lnTo>
                  <a:pt x="92869" y="333375"/>
                </a:lnTo>
                <a:lnTo>
                  <a:pt x="59531" y="307181"/>
                </a:lnTo>
                <a:lnTo>
                  <a:pt x="26194" y="278606"/>
                </a:lnTo>
                <a:lnTo>
                  <a:pt x="14287" y="276225"/>
                </a:lnTo>
                <a:lnTo>
                  <a:pt x="2381" y="292894"/>
                </a:lnTo>
                <a:lnTo>
                  <a:pt x="0" y="319088"/>
                </a:lnTo>
                <a:lnTo>
                  <a:pt x="4762" y="345281"/>
                </a:lnTo>
                <a:lnTo>
                  <a:pt x="52387" y="426244"/>
                </a:lnTo>
                <a:lnTo>
                  <a:pt x="109537" y="507206"/>
                </a:lnTo>
                <a:lnTo>
                  <a:pt x="169069" y="583406"/>
                </a:lnTo>
                <a:lnTo>
                  <a:pt x="228600" y="650081"/>
                </a:lnTo>
                <a:lnTo>
                  <a:pt x="271462" y="695325"/>
                </a:lnTo>
                <a:lnTo>
                  <a:pt x="297656" y="714375"/>
                </a:lnTo>
                <a:lnTo>
                  <a:pt x="319087" y="721519"/>
                </a:lnTo>
                <a:lnTo>
                  <a:pt x="335756" y="723900"/>
                </a:lnTo>
                <a:lnTo>
                  <a:pt x="357187" y="721519"/>
                </a:lnTo>
                <a:lnTo>
                  <a:pt x="383381" y="716756"/>
                </a:lnTo>
                <a:lnTo>
                  <a:pt x="414337" y="704850"/>
                </a:lnTo>
                <a:lnTo>
                  <a:pt x="438150" y="690563"/>
                </a:lnTo>
                <a:lnTo>
                  <a:pt x="521494" y="664369"/>
                </a:lnTo>
                <a:lnTo>
                  <a:pt x="692944" y="619125"/>
                </a:lnTo>
                <a:lnTo>
                  <a:pt x="931069" y="573881"/>
                </a:lnTo>
                <a:lnTo>
                  <a:pt x="1185862" y="495300"/>
                </a:lnTo>
                <a:lnTo>
                  <a:pt x="1483519" y="397669"/>
                </a:lnTo>
                <a:lnTo>
                  <a:pt x="1724025" y="316706"/>
                </a:lnTo>
                <a:lnTo>
                  <a:pt x="1831181" y="271463"/>
                </a:lnTo>
                <a:lnTo>
                  <a:pt x="2007394" y="204788"/>
                </a:lnTo>
                <a:lnTo>
                  <a:pt x="2200275" y="116681"/>
                </a:lnTo>
                <a:lnTo>
                  <a:pt x="2309812" y="66675"/>
                </a:lnTo>
                <a:lnTo>
                  <a:pt x="2336006" y="50006"/>
                </a:lnTo>
                <a:lnTo>
                  <a:pt x="2364581" y="11906"/>
                </a:lnTo>
                <a:lnTo>
                  <a:pt x="2364581" y="0"/>
                </a:lnTo>
                <a:lnTo>
                  <a:pt x="2350294" y="0"/>
                </a:lnTo>
                <a:lnTo>
                  <a:pt x="2288381" y="21431"/>
                </a:lnTo>
                <a:lnTo>
                  <a:pt x="2085975" y="69056"/>
                </a:lnTo>
                <a:lnTo>
                  <a:pt x="2002631" y="92869"/>
                </a:lnTo>
                <a:lnTo>
                  <a:pt x="1685925" y="185738"/>
                </a:lnTo>
                <a:lnTo>
                  <a:pt x="1197769" y="3095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9CFA3AF-427C-4204-A1DD-20FE1007CF6F}"/>
              </a:ext>
            </a:extLst>
          </p:cNvPr>
          <p:cNvSpPr/>
          <p:nvPr/>
        </p:nvSpPr>
        <p:spPr>
          <a:xfrm>
            <a:off x="6316664" y="4056063"/>
            <a:ext cx="1912937" cy="1281112"/>
          </a:xfrm>
          <a:custGeom>
            <a:avLst/>
            <a:gdLst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3988 w 1912144"/>
              <a:gd name="connsiteY20" fmla="*/ 1185862 h 1345406"/>
              <a:gd name="connsiteX21" fmla="*/ 1516857 w 1912144"/>
              <a:gd name="connsiteY21" fmla="*/ 1345406 h 1345406"/>
              <a:gd name="connsiteX22" fmla="*/ 1640682 w 1912144"/>
              <a:gd name="connsiteY22" fmla="*/ 1223962 h 1345406"/>
              <a:gd name="connsiteX23" fmla="*/ 1674019 w 1912144"/>
              <a:gd name="connsiteY23" fmla="*/ 1004887 h 1345406"/>
              <a:gd name="connsiteX24" fmla="*/ 1738313 w 1912144"/>
              <a:gd name="connsiteY24" fmla="*/ 590550 h 1345406"/>
              <a:gd name="connsiteX25" fmla="*/ 1776413 w 1912144"/>
              <a:gd name="connsiteY25" fmla="*/ 423862 h 1345406"/>
              <a:gd name="connsiteX26" fmla="*/ 1785938 w 1912144"/>
              <a:gd name="connsiteY26" fmla="*/ 395287 h 1345406"/>
              <a:gd name="connsiteX27" fmla="*/ 1804988 w 1912144"/>
              <a:gd name="connsiteY27" fmla="*/ 366712 h 1345406"/>
              <a:gd name="connsiteX28" fmla="*/ 1819275 w 1912144"/>
              <a:gd name="connsiteY28" fmla="*/ 350044 h 1345406"/>
              <a:gd name="connsiteX29" fmla="*/ 1845469 w 1912144"/>
              <a:gd name="connsiteY29" fmla="*/ 330994 h 1345406"/>
              <a:gd name="connsiteX30" fmla="*/ 1869282 w 1912144"/>
              <a:gd name="connsiteY30" fmla="*/ 316706 h 1345406"/>
              <a:gd name="connsiteX31" fmla="*/ 1893094 w 1912144"/>
              <a:gd name="connsiteY31" fmla="*/ 285750 h 1345406"/>
              <a:gd name="connsiteX32" fmla="*/ 1912144 w 1912144"/>
              <a:gd name="connsiteY32" fmla="*/ 238125 h 1345406"/>
              <a:gd name="connsiteX33" fmla="*/ 1912144 w 1912144"/>
              <a:gd name="connsiteY33" fmla="*/ 223837 h 1345406"/>
              <a:gd name="connsiteX34" fmla="*/ 1905000 w 1912144"/>
              <a:gd name="connsiteY34" fmla="*/ 202406 h 1345406"/>
              <a:gd name="connsiteX35" fmla="*/ 1847850 w 1912144"/>
              <a:gd name="connsiteY35" fmla="*/ 159544 h 1345406"/>
              <a:gd name="connsiteX36" fmla="*/ 1774032 w 1912144"/>
              <a:gd name="connsiteY36" fmla="*/ 104775 h 1345406"/>
              <a:gd name="connsiteX37" fmla="*/ 1657350 w 1912144"/>
              <a:gd name="connsiteY37" fmla="*/ 35719 h 1345406"/>
              <a:gd name="connsiteX38" fmla="*/ 1590675 w 1912144"/>
              <a:gd name="connsiteY38" fmla="*/ 0 h 1345406"/>
              <a:gd name="connsiteX39" fmla="*/ 1571625 w 1912144"/>
              <a:gd name="connsiteY39" fmla="*/ 0 h 1345406"/>
              <a:gd name="connsiteX40" fmla="*/ 1545432 w 1912144"/>
              <a:gd name="connsiteY40" fmla="*/ 11906 h 1345406"/>
              <a:gd name="connsiteX41" fmla="*/ 1388269 w 1912144"/>
              <a:gd name="connsiteY41" fmla="*/ 52387 h 1345406"/>
              <a:gd name="connsiteX42" fmla="*/ 804863 w 1912144"/>
              <a:gd name="connsiteY42" fmla="*/ 123825 h 1345406"/>
              <a:gd name="connsiteX43" fmla="*/ 435769 w 1912144"/>
              <a:gd name="connsiteY43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3398 w 1912144"/>
              <a:gd name="connsiteY20" fmla="*/ 1258018 h 1345406"/>
              <a:gd name="connsiteX21" fmla="*/ 1516857 w 1912144"/>
              <a:gd name="connsiteY21" fmla="*/ 1345406 h 1345406"/>
              <a:gd name="connsiteX22" fmla="*/ 1640682 w 1912144"/>
              <a:gd name="connsiteY22" fmla="*/ 1223962 h 1345406"/>
              <a:gd name="connsiteX23" fmla="*/ 1674019 w 1912144"/>
              <a:gd name="connsiteY23" fmla="*/ 1004887 h 1345406"/>
              <a:gd name="connsiteX24" fmla="*/ 1738313 w 1912144"/>
              <a:gd name="connsiteY24" fmla="*/ 590550 h 1345406"/>
              <a:gd name="connsiteX25" fmla="*/ 1776413 w 1912144"/>
              <a:gd name="connsiteY25" fmla="*/ 423862 h 1345406"/>
              <a:gd name="connsiteX26" fmla="*/ 1785938 w 1912144"/>
              <a:gd name="connsiteY26" fmla="*/ 395287 h 1345406"/>
              <a:gd name="connsiteX27" fmla="*/ 1804988 w 1912144"/>
              <a:gd name="connsiteY27" fmla="*/ 366712 h 1345406"/>
              <a:gd name="connsiteX28" fmla="*/ 1819275 w 1912144"/>
              <a:gd name="connsiteY28" fmla="*/ 350044 h 1345406"/>
              <a:gd name="connsiteX29" fmla="*/ 1845469 w 1912144"/>
              <a:gd name="connsiteY29" fmla="*/ 330994 h 1345406"/>
              <a:gd name="connsiteX30" fmla="*/ 1869282 w 1912144"/>
              <a:gd name="connsiteY30" fmla="*/ 316706 h 1345406"/>
              <a:gd name="connsiteX31" fmla="*/ 1893094 w 1912144"/>
              <a:gd name="connsiteY31" fmla="*/ 285750 h 1345406"/>
              <a:gd name="connsiteX32" fmla="*/ 1912144 w 1912144"/>
              <a:gd name="connsiteY32" fmla="*/ 238125 h 1345406"/>
              <a:gd name="connsiteX33" fmla="*/ 1912144 w 1912144"/>
              <a:gd name="connsiteY33" fmla="*/ 223837 h 1345406"/>
              <a:gd name="connsiteX34" fmla="*/ 1905000 w 1912144"/>
              <a:gd name="connsiteY34" fmla="*/ 202406 h 1345406"/>
              <a:gd name="connsiteX35" fmla="*/ 1847850 w 1912144"/>
              <a:gd name="connsiteY35" fmla="*/ 159544 h 1345406"/>
              <a:gd name="connsiteX36" fmla="*/ 1774032 w 1912144"/>
              <a:gd name="connsiteY36" fmla="*/ 104775 h 1345406"/>
              <a:gd name="connsiteX37" fmla="*/ 1657350 w 1912144"/>
              <a:gd name="connsiteY37" fmla="*/ 35719 h 1345406"/>
              <a:gd name="connsiteX38" fmla="*/ 1590675 w 1912144"/>
              <a:gd name="connsiteY38" fmla="*/ 0 h 1345406"/>
              <a:gd name="connsiteX39" fmla="*/ 1571625 w 1912144"/>
              <a:gd name="connsiteY39" fmla="*/ 0 h 1345406"/>
              <a:gd name="connsiteX40" fmla="*/ 1545432 w 1912144"/>
              <a:gd name="connsiteY40" fmla="*/ 11906 h 1345406"/>
              <a:gd name="connsiteX41" fmla="*/ 1388269 w 1912144"/>
              <a:gd name="connsiteY41" fmla="*/ 52387 h 1345406"/>
              <a:gd name="connsiteX42" fmla="*/ 804863 w 1912144"/>
              <a:gd name="connsiteY42" fmla="*/ 123825 h 1345406"/>
              <a:gd name="connsiteX43" fmla="*/ 435769 w 1912144"/>
              <a:gd name="connsiteY43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3398 w 1912144"/>
              <a:gd name="connsiteY20" fmla="*/ 1258018 h 1345406"/>
              <a:gd name="connsiteX21" fmla="*/ 1516857 w 1912144"/>
              <a:gd name="connsiteY21" fmla="*/ 1345406 h 1345406"/>
              <a:gd name="connsiteX22" fmla="*/ 1640002 w 1912144"/>
              <a:gd name="connsiteY22" fmla="*/ 1296141 h 1345406"/>
              <a:gd name="connsiteX23" fmla="*/ 1674019 w 1912144"/>
              <a:gd name="connsiteY23" fmla="*/ 1004887 h 1345406"/>
              <a:gd name="connsiteX24" fmla="*/ 1738313 w 1912144"/>
              <a:gd name="connsiteY24" fmla="*/ 590550 h 1345406"/>
              <a:gd name="connsiteX25" fmla="*/ 1776413 w 1912144"/>
              <a:gd name="connsiteY25" fmla="*/ 423862 h 1345406"/>
              <a:gd name="connsiteX26" fmla="*/ 1785938 w 1912144"/>
              <a:gd name="connsiteY26" fmla="*/ 395287 h 1345406"/>
              <a:gd name="connsiteX27" fmla="*/ 1804988 w 1912144"/>
              <a:gd name="connsiteY27" fmla="*/ 366712 h 1345406"/>
              <a:gd name="connsiteX28" fmla="*/ 1819275 w 1912144"/>
              <a:gd name="connsiteY28" fmla="*/ 350044 h 1345406"/>
              <a:gd name="connsiteX29" fmla="*/ 1845469 w 1912144"/>
              <a:gd name="connsiteY29" fmla="*/ 330994 h 1345406"/>
              <a:gd name="connsiteX30" fmla="*/ 1869282 w 1912144"/>
              <a:gd name="connsiteY30" fmla="*/ 316706 h 1345406"/>
              <a:gd name="connsiteX31" fmla="*/ 1893094 w 1912144"/>
              <a:gd name="connsiteY31" fmla="*/ 285750 h 1345406"/>
              <a:gd name="connsiteX32" fmla="*/ 1912144 w 1912144"/>
              <a:gd name="connsiteY32" fmla="*/ 238125 h 1345406"/>
              <a:gd name="connsiteX33" fmla="*/ 1912144 w 1912144"/>
              <a:gd name="connsiteY33" fmla="*/ 223837 h 1345406"/>
              <a:gd name="connsiteX34" fmla="*/ 1905000 w 1912144"/>
              <a:gd name="connsiteY34" fmla="*/ 202406 h 1345406"/>
              <a:gd name="connsiteX35" fmla="*/ 1847850 w 1912144"/>
              <a:gd name="connsiteY35" fmla="*/ 159544 h 1345406"/>
              <a:gd name="connsiteX36" fmla="*/ 1774032 w 1912144"/>
              <a:gd name="connsiteY36" fmla="*/ 104775 h 1345406"/>
              <a:gd name="connsiteX37" fmla="*/ 1657350 w 1912144"/>
              <a:gd name="connsiteY37" fmla="*/ 35719 h 1345406"/>
              <a:gd name="connsiteX38" fmla="*/ 1590675 w 1912144"/>
              <a:gd name="connsiteY38" fmla="*/ 0 h 1345406"/>
              <a:gd name="connsiteX39" fmla="*/ 1571625 w 1912144"/>
              <a:gd name="connsiteY39" fmla="*/ 0 h 1345406"/>
              <a:gd name="connsiteX40" fmla="*/ 1545432 w 1912144"/>
              <a:gd name="connsiteY40" fmla="*/ 11906 h 1345406"/>
              <a:gd name="connsiteX41" fmla="*/ 1388269 w 1912144"/>
              <a:gd name="connsiteY41" fmla="*/ 52387 h 1345406"/>
              <a:gd name="connsiteX42" fmla="*/ 804863 w 1912144"/>
              <a:gd name="connsiteY42" fmla="*/ 123825 h 1345406"/>
              <a:gd name="connsiteX43" fmla="*/ 435769 w 1912144"/>
              <a:gd name="connsiteY43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6570 w 1912144"/>
              <a:gd name="connsiteY20" fmla="*/ 1171472 h 1345406"/>
              <a:gd name="connsiteX21" fmla="*/ 1423398 w 1912144"/>
              <a:gd name="connsiteY21" fmla="*/ 1258018 h 1345406"/>
              <a:gd name="connsiteX22" fmla="*/ 1516857 w 1912144"/>
              <a:gd name="connsiteY22" fmla="*/ 1345406 h 1345406"/>
              <a:gd name="connsiteX23" fmla="*/ 1640002 w 1912144"/>
              <a:gd name="connsiteY23" fmla="*/ 1296141 h 1345406"/>
              <a:gd name="connsiteX24" fmla="*/ 1674019 w 1912144"/>
              <a:gd name="connsiteY24" fmla="*/ 1004887 h 1345406"/>
              <a:gd name="connsiteX25" fmla="*/ 1738313 w 1912144"/>
              <a:gd name="connsiteY25" fmla="*/ 590550 h 1345406"/>
              <a:gd name="connsiteX26" fmla="*/ 1776413 w 1912144"/>
              <a:gd name="connsiteY26" fmla="*/ 423862 h 1345406"/>
              <a:gd name="connsiteX27" fmla="*/ 1785938 w 1912144"/>
              <a:gd name="connsiteY27" fmla="*/ 395287 h 1345406"/>
              <a:gd name="connsiteX28" fmla="*/ 1804988 w 1912144"/>
              <a:gd name="connsiteY28" fmla="*/ 366712 h 1345406"/>
              <a:gd name="connsiteX29" fmla="*/ 1819275 w 1912144"/>
              <a:gd name="connsiteY29" fmla="*/ 350044 h 1345406"/>
              <a:gd name="connsiteX30" fmla="*/ 1845469 w 1912144"/>
              <a:gd name="connsiteY30" fmla="*/ 330994 h 1345406"/>
              <a:gd name="connsiteX31" fmla="*/ 1869282 w 1912144"/>
              <a:gd name="connsiteY31" fmla="*/ 316706 h 1345406"/>
              <a:gd name="connsiteX32" fmla="*/ 1893094 w 1912144"/>
              <a:gd name="connsiteY32" fmla="*/ 285750 h 1345406"/>
              <a:gd name="connsiteX33" fmla="*/ 1912144 w 1912144"/>
              <a:gd name="connsiteY33" fmla="*/ 238125 h 1345406"/>
              <a:gd name="connsiteX34" fmla="*/ 1912144 w 1912144"/>
              <a:gd name="connsiteY34" fmla="*/ 223837 h 1345406"/>
              <a:gd name="connsiteX35" fmla="*/ 1905000 w 1912144"/>
              <a:gd name="connsiteY35" fmla="*/ 202406 h 1345406"/>
              <a:gd name="connsiteX36" fmla="*/ 1847850 w 1912144"/>
              <a:gd name="connsiteY36" fmla="*/ 159544 h 1345406"/>
              <a:gd name="connsiteX37" fmla="*/ 1774032 w 1912144"/>
              <a:gd name="connsiteY37" fmla="*/ 104775 h 1345406"/>
              <a:gd name="connsiteX38" fmla="*/ 1657350 w 1912144"/>
              <a:gd name="connsiteY38" fmla="*/ 35719 h 1345406"/>
              <a:gd name="connsiteX39" fmla="*/ 1590675 w 1912144"/>
              <a:gd name="connsiteY39" fmla="*/ 0 h 1345406"/>
              <a:gd name="connsiteX40" fmla="*/ 1571625 w 1912144"/>
              <a:gd name="connsiteY40" fmla="*/ 0 h 1345406"/>
              <a:gd name="connsiteX41" fmla="*/ 1545432 w 1912144"/>
              <a:gd name="connsiteY41" fmla="*/ 11906 h 1345406"/>
              <a:gd name="connsiteX42" fmla="*/ 1388269 w 1912144"/>
              <a:gd name="connsiteY42" fmla="*/ 52387 h 1345406"/>
              <a:gd name="connsiteX43" fmla="*/ 804863 w 1912144"/>
              <a:gd name="connsiteY43" fmla="*/ 123825 h 1345406"/>
              <a:gd name="connsiteX44" fmla="*/ 435769 w 1912144"/>
              <a:gd name="connsiteY44" fmla="*/ 164306 h 1345406"/>
              <a:gd name="connsiteX0" fmla="*/ 435769 w 1912144"/>
              <a:gd name="connsiteY0" fmla="*/ 164306 h 1345406"/>
              <a:gd name="connsiteX1" fmla="*/ 166688 w 1912144"/>
              <a:gd name="connsiteY1" fmla="*/ 192881 h 1345406"/>
              <a:gd name="connsiteX2" fmla="*/ 104775 w 1912144"/>
              <a:gd name="connsiteY2" fmla="*/ 202406 h 1345406"/>
              <a:gd name="connsiteX3" fmla="*/ 0 w 1912144"/>
              <a:gd name="connsiteY3" fmla="*/ 211931 h 1345406"/>
              <a:gd name="connsiteX4" fmla="*/ 138113 w 1912144"/>
              <a:gd name="connsiteY4" fmla="*/ 383381 h 1345406"/>
              <a:gd name="connsiteX5" fmla="*/ 280988 w 1912144"/>
              <a:gd name="connsiteY5" fmla="*/ 369094 h 1345406"/>
              <a:gd name="connsiteX6" fmla="*/ 535782 w 1912144"/>
              <a:gd name="connsiteY6" fmla="*/ 340519 h 1345406"/>
              <a:gd name="connsiteX7" fmla="*/ 852488 w 1912144"/>
              <a:gd name="connsiteY7" fmla="*/ 307181 h 1345406"/>
              <a:gd name="connsiteX8" fmla="*/ 1178719 w 1912144"/>
              <a:gd name="connsiteY8" fmla="*/ 269081 h 1345406"/>
              <a:gd name="connsiteX9" fmla="*/ 1335882 w 1912144"/>
              <a:gd name="connsiteY9" fmla="*/ 250031 h 1345406"/>
              <a:gd name="connsiteX10" fmla="*/ 1395413 w 1912144"/>
              <a:gd name="connsiteY10" fmla="*/ 245269 h 1345406"/>
              <a:gd name="connsiteX11" fmla="*/ 1414463 w 1912144"/>
              <a:gd name="connsiteY11" fmla="*/ 247650 h 1345406"/>
              <a:gd name="connsiteX12" fmla="*/ 1440657 w 1912144"/>
              <a:gd name="connsiteY12" fmla="*/ 257175 h 1345406"/>
              <a:gd name="connsiteX13" fmla="*/ 1459707 w 1912144"/>
              <a:gd name="connsiteY13" fmla="*/ 269081 h 1345406"/>
              <a:gd name="connsiteX14" fmla="*/ 1471613 w 1912144"/>
              <a:gd name="connsiteY14" fmla="*/ 283369 h 1345406"/>
              <a:gd name="connsiteX15" fmla="*/ 1478757 w 1912144"/>
              <a:gd name="connsiteY15" fmla="*/ 295275 h 1345406"/>
              <a:gd name="connsiteX16" fmla="*/ 1488282 w 1912144"/>
              <a:gd name="connsiteY16" fmla="*/ 326231 h 1345406"/>
              <a:gd name="connsiteX17" fmla="*/ 1490663 w 1912144"/>
              <a:gd name="connsiteY17" fmla="*/ 359569 h 1345406"/>
              <a:gd name="connsiteX18" fmla="*/ 1481138 w 1912144"/>
              <a:gd name="connsiteY18" fmla="*/ 552450 h 1345406"/>
              <a:gd name="connsiteX19" fmla="*/ 1435894 w 1912144"/>
              <a:gd name="connsiteY19" fmla="*/ 1023937 h 1345406"/>
              <a:gd name="connsiteX20" fmla="*/ 1426570 w 1912144"/>
              <a:gd name="connsiteY20" fmla="*/ 1171472 h 1345406"/>
              <a:gd name="connsiteX21" fmla="*/ 1423398 w 1912144"/>
              <a:gd name="connsiteY21" fmla="*/ 1258018 h 1345406"/>
              <a:gd name="connsiteX22" fmla="*/ 1516857 w 1912144"/>
              <a:gd name="connsiteY22" fmla="*/ 1345406 h 1345406"/>
              <a:gd name="connsiteX23" fmla="*/ 1640002 w 1912144"/>
              <a:gd name="connsiteY23" fmla="*/ 1296141 h 1345406"/>
              <a:gd name="connsiteX24" fmla="*/ 1647935 w 1912144"/>
              <a:gd name="connsiteY24" fmla="*/ 1221508 h 1345406"/>
              <a:gd name="connsiteX25" fmla="*/ 1674019 w 1912144"/>
              <a:gd name="connsiteY25" fmla="*/ 1004887 h 1345406"/>
              <a:gd name="connsiteX26" fmla="*/ 1738313 w 1912144"/>
              <a:gd name="connsiteY26" fmla="*/ 590550 h 1345406"/>
              <a:gd name="connsiteX27" fmla="*/ 1776413 w 1912144"/>
              <a:gd name="connsiteY27" fmla="*/ 423862 h 1345406"/>
              <a:gd name="connsiteX28" fmla="*/ 1785938 w 1912144"/>
              <a:gd name="connsiteY28" fmla="*/ 395287 h 1345406"/>
              <a:gd name="connsiteX29" fmla="*/ 1804988 w 1912144"/>
              <a:gd name="connsiteY29" fmla="*/ 366712 h 1345406"/>
              <a:gd name="connsiteX30" fmla="*/ 1819275 w 1912144"/>
              <a:gd name="connsiteY30" fmla="*/ 350044 h 1345406"/>
              <a:gd name="connsiteX31" fmla="*/ 1845469 w 1912144"/>
              <a:gd name="connsiteY31" fmla="*/ 330994 h 1345406"/>
              <a:gd name="connsiteX32" fmla="*/ 1869282 w 1912144"/>
              <a:gd name="connsiteY32" fmla="*/ 316706 h 1345406"/>
              <a:gd name="connsiteX33" fmla="*/ 1893094 w 1912144"/>
              <a:gd name="connsiteY33" fmla="*/ 285750 h 1345406"/>
              <a:gd name="connsiteX34" fmla="*/ 1912144 w 1912144"/>
              <a:gd name="connsiteY34" fmla="*/ 238125 h 1345406"/>
              <a:gd name="connsiteX35" fmla="*/ 1912144 w 1912144"/>
              <a:gd name="connsiteY35" fmla="*/ 223837 h 1345406"/>
              <a:gd name="connsiteX36" fmla="*/ 1905000 w 1912144"/>
              <a:gd name="connsiteY36" fmla="*/ 202406 h 1345406"/>
              <a:gd name="connsiteX37" fmla="*/ 1847850 w 1912144"/>
              <a:gd name="connsiteY37" fmla="*/ 159544 h 1345406"/>
              <a:gd name="connsiteX38" fmla="*/ 1774032 w 1912144"/>
              <a:gd name="connsiteY38" fmla="*/ 104775 h 1345406"/>
              <a:gd name="connsiteX39" fmla="*/ 1657350 w 1912144"/>
              <a:gd name="connsiteY39" fmla="*/ 35719 h 1345406"/>
              <a:gd name="connsiteX40" fmla="*/ 1590675 w 1912144"/>
              <a:gd name="connsiteY40" fmla="*/ 0 h 1345406"/>
              <a:gd name="connsiteX41" fmla="*/ 1571625 w 1912144"/>
              <a:gd name="connsiteY41" fmla="*/ 0 h 1345406"/>
              <a:gd name="connsiteX42" fmla="*/ 1545432 w 1912144"/>
              <a:gd name="connsiteY42" fmla="*/ 11906 h 1345406"/>
              <a:gd name="connsiteX43" fmla="*/ 1388269 w 1912144"/>
              <a:gd name="connsiteY43" fmla="*/ 52387 h 1345406"/>
              <a:gd name="connsiteX44" fmla="*/ 804863 w 1912144"/>
              <a:gd name="connsiteY44" fmla="*/ 123825 h 1345406"/>
              <a:gd name="connsiteX45" fmla="*/ 435769 w 1912144"/>
              <a:gd name="connsiteY45" fmla="*/ 164306 h 1345406"/>
              <a:gd name="connsiteX0" fmla="*/ 435769 w 1912144"/>
              <a:gd name="connsiteY0" fmla="*/ 164306 h 1296141"/>
              <a:gd name="connsiteX1" fmla="*/ 166688 w 1912144"/>
              <a:gd name="connsiteY1" fmla="*/ 192881 h 1296141"/>
              <a:gd name="connsiteX2" fmla="*/ 104775 w 1912144"/>
              <a:gd name="connsiteY2" fmla="*/ 202406 h 1296141"/>
              <a:gd name="connsiteX3" fmla="*/ 0 w 1912144"/>
              <a:gd name="connsiteY3" fmla="*/ 211931 h 1296141"/>
              <a:gd name="connsiteX4" fmla="*/ 138113 w 1912144"/>
              <a:gd name="connsiteY4" fmla="*/ 383381 h 1296141"/>
              <a:gd name="connsiteX5" fmla="*/ 280988 w 1912144"/>
              <a:gd name="connsiteY5" fmla="*/ 369094 h 1296141"/>
              <a:gd name="connsiteX6" fmla="*/ 535782 w 1912144"/>
              <a:gd name="connsiteY6" fmla="*/ 340519 h 1296141"/>
              <a:gd name="connsiteX7" fmla="*/ 852488 w 1912144"/>
              <a:gd name="connsiteY7" fmla="*/ 307181 h 1296141"/>
              <a:gd name="connsiteX8" fmla="*/ 1178719 w 1912144"/>
              <a:gd name="connsiteY8" fmla="*/ 269081 h 1296141"/>
              <a:gd name="connsiteX9" fmla="*/ 1335882 w 1912144"/>
              <a:gd name="connsiteY9" fmla="*/ 250031 h 1296141"/>
              <a:gd name="connsiteX10" fmla="*/ 1395413 w 1912144"/>
              <a:gd name="connsiteY10" fmla="*/ 245269 h 1296141"/>
              <a:gd name="connsiteX11" fmla="*/ 1414463 w 1912144"/>
              <a:gd name="connsiteY11" fmla="*/ 247650 h 1296141"/>
              <a:gd name="connsiteX12" fmla="*/ 1440657 w 1912144"/>
              <a:gd name="connsiteY12" fmla="*/ 257175 h 1296141"/>
              <a:gd name="connsiteX13" fmla="*/ 1459707 w 1912144"/>
              <a:gd name="connsiteY13" fmla="*/ 269081 h 1296141"/>
              <a:gd name="connsiteX14" fmla="*/ 1471613 w 1912144"/>
              <a:gd name="connsiteY14" fmla="*/ 283369 h 1296141"/>
              <a:gd name="connsiteX15" fmla="*/ 1478757 w 1912144"/>
              <a:gd name="connsiteY15" fmla="*/ 295275 h 1296141"/>
              <a:gd name="connsiteX16" fmla="*/ 1488282 w 1912144"/>
              <a:gd name="connsiteY16" fmla="*/ 326231 h 1296141"/>
              <a:gd name="connsiteX17" fmla="*/ 1490663 w 1912144"/>
              <a:gd name="connsiteY17" fmla="*/ 359569 h 1296141"/>
              <a:gd name="connsiteX18" fmla="*/ 1481138 w 1912144"/>
              <a:gd name="connsiteY18" fmla="*/ 552450 h 1296141"/>
              <a:gd name="connsiteX19" fmla="*/ 1435894 w 1912144"/>
              <a:gd name="connsiteY19" fmla="*/ 1023937 h 1296141"/>
              <a:gd name="connsiteX20" fmla="*/ 1426570 w 1912144"/>
              <a:gd name="connsiteY20" fmla="*/ 1171472 h 1296141"/>
              <a:gd name="connsiteX21" fmla="*/ 1423398 w 1912144"/>
              <a:gd name="connsiteY21" fmla="*/ 1258018 h 1296141"/>
              <a:gd name="connsiteX22" fmla="*/ 1640002 w 1912144"/>
              <a:gd name="connsiteY22" fmla="*/ 1296141 h 1296141"/>
              <a:gd name="connsiteX23" fmla="*/ 1647935 w 1912144"/>
              <a:gd name="connsiteY23" fmla="*/ 1221508 h 1296141"/>
              <a:gd name="connsiteX24" fmla="*/ 1674019 w 1912144"/>
              <a:gd name="connsiteY24" fmla="*/ 1004887 h 1296141"/>
              <a:gd name="connsiteX25" fmla="*/ 1738313 w 1912144"/>
              <a:gd name="connsiteY25" fmla="*/ 590550 h 1296141"/>
              <a:gd name="connsiteX26" fmla="*/ 1776413 w 1912144"/>
              <a:gd name="connsiteY26" fmla="*/ 423862 h 1296141"/>
              <a:gd name="connsiteX27" fmla="*/ 1785938 w 1912144"/>
              <a:gd name="connsiteY27" fmla="*/ 395287 h 1296141"/>
              <a:gd name="connsiteX28" fmla="*/ 1804988 w 1912144"/>
              <a:gd name="connsiteY28" fmla="*/ 366712 h 1296141"/>
              <a:gd name="connsiteX29" fmla="*/ 1819275 w 1912144"/>
              <a:gd name="connsiteY29" fmla="*/ 350044 h 1296141"/>
              <a:gd name="connsiteX30" fmla="*/ 1845469 w 1912144"/>
              <a:gd name="connsiteY30" fmla="*/ 330994 h 1296141"/>
              <a:gd name="connsiteX31" fmla="*/ 1869282 w 1912144"/>
              <a:gd name="connsiteY31" fmla="*/ 316706 h 1296141"/>
              <a:gd name="connsiteX32" fmla="*/ 1893094 w 1912144"/>
              <a:gd name="connsiteY32" fmla="*/ 285750 h 1296141"/>
              <a:gd name="connsiteX33" fmla="*/ 1912144 w 1912144"/>
              <a:gd name="connsiteY33" fmla="*/ 238125 h 1296141"/>
              <a:gd name="connsiteX34" fmla="*/ 1912144 w 1912144"/>
              <a:gd name="connsiteY34" fmla="*/ 223837 h 1296141"/>
              <a:gd name="connsiteX35" fmla="*/ 1905000 w 1912144"/>
              <a:gd name="connsiteY35" fmla="*/ 202406 h 1296141"/>
              <a:gd name="connsiteX36" fmla="*/ 1847850 w 1912144"/>
              <a:gd name="connsiteY36" fmla="*/ 159544 h 1296141"/>
              <a:gd name="connsiteX37" fmla="*/ 1774032 w 1912144"/>
              <a:gd name="connsiteY37" fmla="*/ 104775 h 1296141"/>
              <a:gd name="connsiteX38" fmla="*/ 1657350 w 1912144"/>
              <a:gd name="connsiteY38" fmla="*/ 35719 h 1296141"/>
              <a:gd name="connsiteX39" fmla="*/ 1590675 w 1912144"/>
              <a:gd name="connsiteY39" fmla="*/ 0 h 1296141"/>
              <a:gd name="connsiteX40" fmla="*/ 1571625 w 1912144"/>
              <a:gd name="connsiteY40" fmla="*/ 0 h 1296141"/>
              <a:gd name="connsiteX41" fmla="*/ 1545432 w 1912144"/>
              <a:gd name="connsiteY41" fmla="*/ 11906 h 1296141"/>
              <a:gd name="connsiteX42" fmla="*/ 1388269 w 1912144"/>
              <a:gd name="connsiteY42" fmla="*/ 52387 h 1296141"/>
              <a:gd name="connsiteX43" fmla="*/ 804863 w 1912144"/>
              <a:gd name="connsiteY43" fmla="*/ 123825 h 1296141"/>
              <a:gd name="connsiteX44" fmla="*/ 435769 w 1912144"/>
              <a:gd name="connsiteY44" fmla="*/ 164306 h 1296141"/>
              <a:gd name="connsiteX0" fmla="*/ 435769 w 1912144"/>
              <a:gd name="connsiteY0" fmla="*/ 164306 h 1258018"/>
              <a:gd name="connsiteX1" fmla="*/ 166688 w 1912144"/>
              <a:gd name="connsiteY1" fmla="*/ 192881 h 1258018"/>
              <a:gd name="connsiteX2" fmla="*/ 104775 w 1912144"/>
              <a:gd name="connsiteY2" fmla="*/ 202406 h 1258018"/>
              <a:gd name="connsiteX3" fmla="*/ 0 w 1912144"/>
              <a:gd name="connsiteY3" fmla="*/ 211931 h 1258018"/>
              <a:gd name="connsiteX4" fmla="*/ 138113 w 1912144"/>
              <a:gd name="connsiteY4" fmla="*/ 383381 h 1258018"/>
              <a:gd name="connsiteX5" fmla="*/ 280988 w 1912144"/>
              <a:gd name="connsiteY5" fmla="*/ 369094 h 1258018"/>
              <a:gd name="connsiteX6" fmla="*/ 535782 w 1912144"/>
              <a:gd name="connsiteY6" fmla="*/ 340519 h 1258018"/>
              <a:gd name="connsiteX7" fmla="*/ 852488 w 1912144"/>
              <a:gd name="connsiteY7" fmla="*/ 307181 h 1258018"/>
              <a:gd name="connsiteX8" fmla="*/ 1178719 w 1912144"/>
              <a:gd name="connsiteY8" fmla="*/ 269081 h 1258018"/>
              <a:gd name="connsiteX9" fmla="*/ 1335882 w 1912144"/>
              <a:gd name="connsiteY9" fmla="*/ 250031 h 1258018"/>
              <a:gd name="connsiteX10" fmla="*/ 1395413 w 1912144"/>
              <a:gd name="connsiteY10" fmla="*/ 245269 h 1258018"/>
              <a:gd name="connsiteX11" fmla="*/ 1414463 w 1912144"/>
              <a:gd name="connsiteY11" fmla="*/ 247650 h 1258018"/>
              <a:gd name="connsiteX12" fmla="*/ 1440657 w 1912144"/>
              <a:gd name="connsiteY12" fmla="*/ 257175 h 1258018"/>
              <a:gd name="connsiteX13" fmla="*/ 1459707 w 1912144"/>
              <a:gd name="connsiteY13" fmla="*/ 269081 h 1258018"/>
              <a:gd name="connsiteX14" fmla="*/ 1471613 w 1912144"/>
              <a:gd name="connsiteY14" fmla="*/ 283369 h 1258018"/>
              <a:gd name="connsiteX15" fmla="*/ 1478757 w 1912144"/>
              <a:gd name="connsiteY15" fmla="*/ 295275 h 1258018"/>
              <a:gd name="connsiteX16" fmla="*/ 1488282 w 1912144"/>
              <a:gd name="connsiteY16" fmla="*/ 326231 h 1258018"/>
              <a:gd name="connsiteX17" fmla="*/ 1490663 w 1912144"/>
              <a:gd name="connsiteY17" fmla="*/ 359569 h 1258018"/>
              <a:gd name="connsiteX18" fmla="*/ 1481138 w 1912144"/>
              <a:gd name="connsiteY18" fmla="*/ 552450 h 1258018"/>
              <a:gd name="connsiteX19" fmla="*/ 1435894 w 1912144"/>
              <a:gd name="connsiteY19" fmla="*/ 1023937 h 1258018"/>
              <a:gd name="connsiteX20" fmla="*/ 1426570 w 1912144"/>
              <a:gd name="connsiteY20" fmla="*/ 1171472 h 1258018"/>
              <a:gd name="connsiteX21" fmla="*/ 1423398 w 1912144"/>
              <a:gd name="connsiteY21" fmla="*/ 1258018 h 1258018"/>
              <a:gd name="connsiteX22" fmla="*/ 1647935 w 1912144"/>
              <a:gd name="connsiteY22" fmla="*/ 1221508 h 1258018"/>
              <a:gd name="connsiteX23" fmla="*/ 1674019 w 1912144"/>
              <a:gd name="connsiteY23" fmla="*/ 1004887 h 1258018"/>
              <a:gd name="connsiteX24" fmla="*/ 1738313 w 1912144"/>
              <a:gd name="connsiteY24" fmla="*/ 590550 h 1258018"/>
              <a:gd name="connsiteX25" fmla="*/ 1776413 w 1912144"/>
              <a:gd name="connsiteY25" fmla="*/ 423862 h 1258018"/>
              <a:gd name="connsiteX26" fmla="*/ 1785938 w 1912144"/>
              <a:gd name="connsiteY26" fmla="*/ 395287 h 1258018"/>
              <a:gd name="connsiteX27" fmla="*/ 1804988 w 1912144"/>
              <a:gd name="connsiteY27" fmla="*/ 366712 h 1258018"/>
              <a:gd name="connsiteX28" fmla="*/ 1819275 w 1912144"/>
              <a:gd name="connsiteY28" fmla="*/ 350044 h 1258018"/>
              <a:gd name="connsiteX29" fmla="*/ 1845469 w 1912144"/>
              <a:gd name="connsiteY29" fmla="*/ 330994 h 1258018"/>
              <a:gd name="connsiteX30" fmla="*/ 1869282 w 1912144"/>
              <a:gd name="connsiteY30" fmla="*/ 316706 h 1258018"/>
              <a:gd name="connsiteX31" fmla="*/ 1893094 w 1912144"/>
              <a:gd name="connsiteY31" fmla="*/ 285750 h 1258018"/>
              <a:gd name="connsiteX32" fmla="*/ 1912144 w 1912144"/>
              <a:gd name="connsiteY32" fmla="*/ 238125 h 1258018"/>
              <a:gd name="connsiteX33" fmla="*/ 1912144 w 1912144"/>
              <a:gd name="connsiteY33" fmla="*/ 223837 h 1258018"/>
              <a:gd name="connsiteX34" fmla="*/ 1905000 w 1912144"/>
              <a:gd name="connsiteY34" fmla="*/ 202406 h 1258018"/>
              <a:gd name="connsiteX35" fmla="*/ 1847850 w 1912144"/>
              <a:gd name="connsiteY35" fmla="*/ 159544 h 1258018"/>
              <a:gd name="connsiteX36" fmla="*/ 1774032 w 1912144"/>
              <a:gd name="connsiteY36" fmla="*/ 104775 h 1258018"/>
              <a:gd name="connsiteX37" fmla="*/ 1657350 w 1912144"/>
              <a:gd name="connsiteY37" fmla="*/ 35719 h 1258018"/>
              <a:gd name="connsiteX38" fmla="*/ 1590675 w 1912144"/>
              <a:gd name="connsiteY38" fmla="*/ 0 h 1258018"/>
              <a:gd name="connsiteX39" fmla="*/ 1571625 w 1912144"/>
              <a:gd name="connsiteY39" fmla="*/ 0 h 1258018"/>
              <a:gd name="connsiteX40" fmla="*/ 1545432 w 1912144"/>
              <a:gd name="connsiteY40" fmla="*/ 11906 h 1258018"/>
              <a:gd name="connsiteX41" fmla="*/ 1388269 w 1912144"/>
              <a:gd name="connsiteY41" fmla="*/ 52387 h 1258018"/>
              <a:gd name="connsiteX42" fmla="*/ 804863 w 1912144"/>
              <a:gd name="connsiteY42" fmla="*/ 123825 h 1258018"/>
              <a:gd name="connsiteX43" fmla="*/ 435769 w 1912144"/>
              <a:gd name="connsiteY43" fmla="*/ 164306 h 1258018"/>
              <a:gd name="connsiteX0" fmla="*/ 435769 w 1912144"/>
              <a:gd name="connsiteY0" fmla="*/ 164306 h 1221508"/>
              <a:gd name="connsiteX1" fmla="*/ 166688 w 1912144"/>
              <a:gd name="connsiteY1" fmla="*/ 192881 h 1221508"/>
              <a:gd name="connsiteX2" fmla="*/ 104775 w 1912144"/>
              <a:gd name="connsiteY2" fmla="*/ 202406 h 1221508"/>
              <a:gd name="connsiteX3" fmla="*/ 0 w 1912144"/>
              <a:gd name="connsiteY3" fmla="*/ 211931 h 1221508"/>
              <a:gd name="connsiteX4" fmla="*/ 138113 w 1912144"/>
              <a:gd name="connsiteY4" fmla="*/ 383381 h 1221508"/>
              <a:gd name="connsiteX5" fmla="*/ 280988 w 1912144"/>
              <a:gd name="connsiteY5" fmla="*/ 369094 h 1221508"/>
              <a:gd name="connsiteX6" fmla="*/ 535782 w 1912144"/>
              <a:gd name="connsiteY6" fmla="*/ 340519 h 1221508"/>
              <a:gd name="connsiteX7" fmla="*/ 852488 w 1912144"/>
              <a:gd name="connsiteY7" fmla="*/ 307181 h 1221508"/>
              <a:gd name="connsiteX8" fmla="*/ 1178719 w 1912144"/>
              <a:gd name="connsiteY8" fmla="*/ 269081 h 1221508"/>
              <a:gd name="connsiteX9" fmla="*/ 1335882 w 1912144"/>
              <a:gd name="connsiteY9" fmla="*/ 250031 h 1221508"/>
              <a:gd name="connsiteX10" fmla="*/ 1395413 w 1912144"/>
              <a:gd name="connsiteY10" fmla="*/ 245269 h 1221508"/>
              <a:gd name="connsiteX11" fmla="*/ 1414463 w 1912144"/>
              <a:gd name="connsiteY11" fmla="*/ 247650 h 1221508"/>
              <a:gd name="connsiteX12" fmla="*/ 1440657 w 1912144"/>
              <a:gd name="connsiteY12" fmla="*/ 257175 h 1221508"/>
              <a:gd name="connsiteX13" fmla="*/ 1459707 w 1912144"/>
              <a:gd name="connsiteY13" fmla="*/ 269081 h 1221508"/>
              <a:gd name="connsiteX14" fmla="*/ 1471613 w 1912144"/>
              <a:gd name="connsiteY14" fmla="*/ 283369 h 1221508"/>
              <a:gd name="connsiteX15" fmla="*/ 1478757 w 1912144"/>
              <a:gd name="connsiteY15" fmla="*/ 295275 h 1221508"/>
              <a:gd name="connsiteX16" fmla="*/ 1488282 w 1912144"/>
              <a:gd name="connsiteY16" fmla="*/ 326231 h 1221508"/>
              <a:gd name="connsiteX17" fmla="*/ 1490663 w 1912144"/>
              <a:gd name="connsiteY17" fmla="*/ 359569 h 1221508"/>
              <a:gd name="connsiteX18" fmla="*/ 1481138 w 1912144"/>
              <a:gd name="connsiteY18" fmla="*/ 552450 h 1221508"/>
              <a:gd name="connsiteX19" fmla="*/ 1435894 w 1912144"/>
              <a:gd name="connsiteY19" fmla="*/ 1023937 h 1221508"/>
              <a:gd name="connsiteX20" fmla="*/ 1426570 w 1912144"/>
              <a:gd name="connsiteY20" fmla="*/ 1171472 h 1221508"/>
              <a:gd name="connsiteX21" fmla="*/ 1647935 w 1912144"/>
              <a:gd name="connsiteY21" fmla="*/ 1221508 h 1221508"/>
              <a:gd name="connsiteX22" fmla="*/ 1674019 w 1912144"/>
              <a:gd name="connsiteY22" fmla="*/ 1004887 h 1221508"/>
              <a:gd name="connsiteX23" fmla="*/ 1738313 w 1912144"/>
              <a:gd name="connsiteY23" fmla="*/ 590550 h 1221508"/>
              <a:gd name="connsiteX24" fmla="*/ 1776413 w 1912144"/>
              <a:gd name="connsiteY24" fmla="*/ 423862 h 1221508"/>
              <a:gd name="connsiteX25" fmla="*/ 1785938 w 1912144"/>
              <a:gd name="connsiteY25" fmla="*/ 395287 h 1221508"/>
              <a:gd name="connsiteX26" fmla="*/ 1804988 w 1912144"/>
              <a:gd name="connsiteY26" fmla="*/ 366712 h 1221508"/>
              <a:gd name="connsiteX27" fmla="*/ 1819275 w 1912144"/>
              <a:gd name="connsiteY27" fmla="*/ 350044 h 1221508"/>
              <a:gd name="connsiteX28" fmla="*/ 1845469 w 1912144"/>
              <a:gd name="connsiteY28" fmla="*/ 330994 h 1221508"/>
              <a:gd name="connsiteX29" fmla="*/ 1869282 w 1912144"/>
              <a:gd name="connsiteY29" fmla="*/ 316706 h 1221508"/>
              <a:gd name="connsiteX30" fmla="*/ 1893094 w 1912144"/>
              <a:gd name="connsiteY30" fmla="*/ 285750 h 1221508"/>
              <a:gd name="connsiteX31" fmla="*/ 1912144 w 1912144"/>
              <a:gd name="connsiteY31" fmla="*/ 238125 h 1221508"/>
              <a:gd name="connsiteX32" fmla="*/ 1912144 w 1912144"/>
              <a:gd name="connsiteY32" fmla="*/ 223837 h 1221508"/>
              <a:gd name="connsiteX33" fmla="*/ 1905000 w 1912144"/>
              <a:gd name="connsiteY33" fmla="*/ 202406 h 1221508"/>
              <a:gd name="connsiteX34" fmla="*/ 1847850 w 1912144"/>
              <a:gd name="connsiteY34" fmla="*/ 159544 h 1221508"/>
              <a:gd name="connsiteX35" fmla="*/ 1774032 w 1912144"/>
              <a:gd name="connsiteY35" fmla="*/ 104775 h 1221508"/>
              <a:gd name="connsiteX36" fmla="*/ 1657350 w 1912144"/>
              <a:gd name="connsiteY36" fmla="*/ 35719 h 1221508"/>
              <a:gd name="connsiteX37" fmla="*/ 1590675 w 1912144"/>
              <a:gd name="connsiteY37" fmla="*/ 0 h 1221508"/>
              <a:gd name="connsiteX38" fmla="*/ 1571625 w 1912144"/>
              <a:gd name="connsiteY38" fmla="*/ 0 h 1221508"/>
              <a:gd name="connsiteX39" fmla="*/ 1545432 w 1912144"/>
              <a:gd name="connsiteY39" fmla="*/ 11906 h 1221508"/>
              <a:gd name="connsiteX40" fmla="*/ 1388269 w 1912144"/>
              <a:gd name="connsiteY40" fmla="*/ 52387 h 1221508"/>
              <a:gd name="connsiteX41" fmla="*/ 804863 w 1912144"/>
              <a:gd name="connsiteY41" fmla="*/ 123825 h 1221508"/>
              <a:gd name="connsiteX42" fmla="*/ 435769 w 1912144"/>
              <a:gd name="connsiteY42" fmla="*/ 164306 h 1221508"/>
              <a:gd name="connsiteX0" fmla="*/ 435769 w 1912144"/>
              <a:gd name="connsiteY0" fmla="*/ 164306 h 1221508"/>
              <a:gd name="connsiteX1" fmla="*/ 166688 w 1912144"/>
              <a:gd name="connsiteY1" fmla="*/ 192881 h 1221508"/>
              <a:gd name="connsiteX2" fmla="*/ 104775 w 1912144"/>
              <a:gd name="connsiteY2" fmla="*/ 202406 h 1221508"/>
              <a:gd name="connsiteX3" fmla="*/ 0 w 1912144"/>
              <a:gd name="connsiteY3" fmla="*/ 211931 h 1221508"/>
              <a:gd name="connsiteX4" fmla="*/ 138113 w 1912144"/>
              <a:gd name="connsiteY4" fmla="*/ 383381 h 1221508"/>
              <a:gd name="connsiteX5" fmla="*/ 280988 w 1912144"/>
              <a:gd name="connsiteY5" fmla="*/ 369094 h 1221508"/>
              <a:gd name="connsiteX6" fmla="*/ 535782 w 1912144"/>
              <a:gd name="connsiteY6" fmla="*/ 340519 h 1221508"/>
              <a:gd name="connsiteX7" fmla="*/ 852488 w 1912144"/>
              <a:gd name="connsiteY7" fmla="*/ 307181 h 1221508"/>
              <a:gd name="connsiteX8" fmla="*/ 1178719 w 1912144"/>
              <a:gd name="connsiteY8" fmla="*/ 269081 h 1221508"/>
              <a:gd name="connsiteX9" fmla="*/ 1335882 w 1912144"/>
              <a:gd name="connsiteY9" fmla="*/ 250031 h 1221508"/>
              <a:gd name="connsiteX10" fmla="*/ 1395413 w 1912144"/>
              <a:gd name="connsiteY10" fmla="*/ 245269 h 1221508"/>
              <a:gd name="connsiteX11" fmla="*/ 1414463 w 1912144"/>
              <a:gd name="connsiteY11" fmla="*/ 247650 h 1221508"/>
              <a:gd name="connsiteX12" fmla="*/ 1440657 w 1912144"/>
              <a:gd name="connsiteY12" fmla="*/ 257175 h 1221508"/>
              <a:gd name="connsiteX13" fmla="*/ 1459707 w 1912144"/>
              <a:gd name="connsiteY13" fmla="*/ 269081 h 1221508"/>
              <a:gd name="connsiteX14" fmla="*/ 1471613 w 1912144"/>
              <a:gd name="connsiteY14" fmla="*/ 283369 h 1221508"/>
              <a:gd name="connsiteX15" fmla="*/ 1478757 w 1912144"/>
              <a:gd name="connsiteY15" fmla="*/ 295275 h 1221508"/>
              <a:gd name="connsiteX16" fmla="*/ 1488282 w 1912144"/>
              <a:gd name="connsiteY16" fmla="*/ 326231 h 1221508"/>
              <a:gd name="connsiteX17" fmla="*/ 1490663 w 1912144"/>
              <a:gd name="connsiteY17" fmla="*/ 359569 h 1221508"/>
              <a:gd name="connsiteX18" fmla="*/ 1481138 w 1912144"/>
              <a:gd name="connsiteY18" fmla="*/ 552450 h 1221508"/>
              <a:gd name="connsiteX19" fmla="*/ 1435894 w 1912144"/>
              <a:gd name="connsiteY19" fmla="*/ 1023937 h 1221508"/>
              <a:gd name="connsiteX20" fmla="*/ 1426570 w 1912144"/>
              <a:gd name="connsiteY20" fmla="*/ 1171472 h 1221508"/>
              <a:gd name="connsiteX21" fmla="*/ 1469416 w 1912144"/>
              <a:gd name="connsiteY21" fmla="*/ 1181002 h 1221508"/>
              <a:gd name="connsiteX22" fmla="*/ 1647935 w 1912144"/>
              <a:gd name="connsiteY22" fmla="*/ 1221508 h 1221508"/>
              <a:gd name="connsiteX23" fmla="*/ 1674019 w 1912144"/>
              <a:gd name="connsiteY23" fmla="*/ 1004887 h 1221508"/>
              <a:gd name="connsiteX24" fmla="*/ 1738313 w 1912144"/>
              <a:gd name="connsiteY24" fmla="*/ 590550 h 1221508"/>
              <a:gd name="connsiteX25" fmla="*/ 1776413 w 1912144"/>
              <a:gd name="connsiteY25" fmla="*/ 423862 h 1221508"/>
              <a:gd name="connsiteX26" fmla="*/ 1785938 w 1912144"/>
              <a:gd name="connsiteY26" fmla="*/ 395287 h 1221508"/>
              <a:gd name="connsiteX27" fmla="*/ 1804988 w 1912144"/>
              <a:gd name="connsiteY27" fmla="*/ 366712 h 1221508"/>
              <a:gd name="connsiteX28" fmla="*/ 1819275 w 1912144"/>
              <a:gd name="connsiteY28" fmla="*/ 350044 h 1221508"/>
              <a:gd name="connsiteX29" fmla="*/ 1845469 w 1912144"/>
              <a:gd name="connsiteY29" fmla="*/ 330994 h 1221508"/>
              <a:gd name="connsiteX30" fmla="*/ 1869282 w 1912144"/>
              <a:gd name="connsiteY30" fmla="*/ 316706 h 1221508"/>
              <a:gd name="connsiteX31" fmla="*/ 1893094 w 1912144"/>
              <a:gd name="connsiteY31" fmla="*/ 285750 h 1221508"/>
              <a:gd name="connsiteX32" fmla="*/ 1912144 w 1912144"/>
              <a:gd name="connsiteY32" fmla="*/ 238125 h 1221508"/>
              <a:gd name="connsiteX33" fmla="*/ 1912144 w 1912144"/>
              <a:gd name="connsiteY33" fmla="*/ 223837 h 1221508"/>
              <a:gd name="connsiteX34" fmla="*/ 1905000 w 1912144"/>
              <a:gd name="connsiteY34" fmla="*/ 202406 h 1221508"/>
              <a:gd name="connsiteX35" fmla="*/ 1847850 w 1912144"/>
              <a:gd name="connsiteY35" fmla="*/ 159544 h 1221508"/>
              <a:gd name="connsiteX36" fmla="*/ 1774032 w 1912144"/>
              <a:gd name="connsiteY36" fmla="*/ 104775 h 1221508"/>
              <a:gd name="connsiteX37" fmla="*/ 1657350 w 1912144"/>
              <a:gd name="connsiteY37" fmla="*/ 35719 h 1221508"/>
              <a:gd name="connsiteX38" fmla="*/ 1590675 w 1912144"/>
              <a:gd name="connsiteY38" fmla="*/ 0 h 1221508"/>
              <a:gd name="connsiteX39" fmla="*/ 1571625 w 1912144"/>
              <a:gd name="connsiteY39" fmla="*/ 0 h 1221508"/>
              <a:gd name="connsiteX40" fmla="*/ 1545432 w 1912144"/>
              <a:gd name="connsiteY40" fmla="*/ 11906 h 1221508"/>
              <a:gd name="connsiteX41" fmla="*/ 1388269 w 1912144"/>
              <a:gd name="connsiteY41" fmla="*/ 52387 h 1221508"/>
              <a:gd name="connsiteX42" fmla="*/ 804863 w 1912144"/>
              <a:gd name="connsiteY42" fmla="*/ 123825 h 1221508"/>
              <a:gd name="connsiteX43" fmla="*/ 435769 w 1912144"/>
              <a:gd name="connsiteY43" fmla="*/ 164306 h 1221508"/>
              <a:gd name="connsiteX0" fmla="*/ 435769 w 1912144"/>
              <a:gd name="connsiteY0" fmla="*/ 164306 h 1221508"/>
              <a:gd name="connsiteX1" fmla="*/ 166688 w 1912144"/>
              <a:gd name="connsiteY1" fmla="*/ 192881 h 1221508"/>
              <a:gd name="connsiteX2" fmla="*/ 104775 w 1912144"/>
              <a:gd name="connsiteY2" fmla="*/ 202406 h 1221508"/>
              <a:gd name="connsiteX3" fmla="*/ 0 w 1912144"/>
              <a:gd name="connsiteY3" fmla="*/ 211931 h 1221508"/>
              <a:gd name="connsiteX4" fmla="*/ 138113 w 1912144"/>
              <a:gd name="connsiteY4" fmla="*/ 383381 h 1221508"/>
              <a:gd name="connsiteX5" fmla="*/ 280988 w 1912144"/>
              <a:gd name="connsiteY5" fmla="*/ 369094 h 1221508"/>
              <a:gd name="connsiteX6" fmla="*/ 535782 w 1912144"/>
              <a:gd name="connsiteY6" fmla="*/ 340519 h 1221508"/>
              <a:gd name="connsiteX7" fmla="*/ 852488 w 1912144"/>
              <a:gd name="connsiteY7" fmla="*/ 307181 h 1221508"/>
              <a:gd name="connsiteX8" fmla="*/ 1178719 w 1912144"/>
              <a:gd name="connsiteY8" fmla="*/ 269081 h 1221508"/>
              <a:gd name="connsiteX9" fmla="*/ 1335882 w 1912144"/>
              <a:gd name="connsiteY9" fmla="*/ 250031 h 1221508"/>
              <a:gd name="connsiteX10" fmla="*/ 1395413 w 1912144"/>
              <a:gd name="connsiteY10" fmla="*/ 245269 h 1221508"/>
              <a:gd name="connsiteX11" fmla="*/ 1414463 w 1912144"/>
              <a:gd name="connsiteY11" fmla="*/ 247650 h 1221508"/>
              <a:gd name="connsiteX12" fmla="*/ 1440657 w 1912144"/>
              <a:gd name="connsiteY12" fmla="*/ 257175 h 1221508"/>
              <a:gd name="connsiteX13" fmla="*/ 1459707 w 1912144"/>
              <a:gd name="connsiteY13" fmla="*/ 269081 h 1221508"/>
              <a:gd name="connsiteX14" fmla="*/ 1471613 w 1912144"/>
              <a:gd name="connsiteY14" fmla="*/ 283369 h 1221508"/>
              <a:gd name="connsiteX15" fmla="*/ 1478757 w 1912144"/>
              <a:gd name="connsiteY15" fmla="*/ 295275 h 1221508"/>
              <a:gd name="connsiteX16" fmla="*/ 1488282 w 1912144"/>
              <a:gd name="connsiteY16" fmla="*/ 326231 h 1221508"/>
              <a:gd name="connsiteX17" fmla="*/ 1490663 w 1912144"/>
              <a:gd name="connsiteY17" fmla="*/ 359569 h 1221508"/>
              <a:gd name="connsiteX18" fmla="*/ 1481138 w 1912144"/>
              <a:gd name="connsiteY18" fmla="*/ 552450 h 1221508"/>
              <a:gd name="connsiteX19" fmla="*/ 1435894 w 1912144"/>
              <a:gd name="connsiteY19" fmla="*/ 1023937 h 1221508"/>
              <a:gd name="connsiteX20" fmla="*/ 1426570 w 1912144"/>
              <a:gd name="connsiteY20" fmla="*/ 1171472 h 1221508"/>
              <a:gd name="connsiteX21" fmla="*/ 1469416 w 1912144"/>
              <a:gd name="connsiteY21" fmla="*/ 1181002 h 1221508"/>
              <a:gd name="connsiteX22" fmla="*/ 1595569 w 1912144"/>
              <a:gd name="connsiteY22" fmla="*/ 1209594 h 1221508"/>
              <a:gd name="connsiteX23" fmla="*/ 1647935 w 1912144"/>
              <a:gd name="connsiteY23" fmla="*/ 1221508 h 1221508"/>
              <a:gd name="connsiteX24" fmla="*/ 1674019 w 1912144"/>
              <a:gd name="connsiteY24" fmla="*/ 1004887 h 1221508"/>
              <a:gd name="connsiteX25" fmla="*/ 1738313 w 1912144"/>
              <a:gd name="connsiteY25" fmla="*/ 590550 h 1221508"/>
              <a:gd name="connsiteX26" fmla="*/ 1776413 w 1912144"/>
              <a:gd name="connsiteY26" fmla="*/ 423862 h 1221508"/>
              <a:gd name="connsiteX27" fmla="*/ 1785938 w 1912144"/>
              <a:gd name="connsiteY27" fmla="*/ 395287 h 1221508"/>
              <a:gd name="connsiteX28" fmla="*/ 1804988 w 1912144"/>
              <a:gd name="connsiteY28" fmla="*/ 366712 h 1221508"/>
              <a:gd name="connsiteX29" fmla="*/ 1819275 w 1912144"/>
              <a:gd name="connsiteY29" fmla="*/ 350044 h 1221508"/>
              <a:gd name="connsiteX30" fmla="*/ 1845469 w 1912144"/>
              <a:gd name="connsiteY30" fmla="*/ 330994 h 1221508"/>
              <a:gd name="connsiteX31" fmla="*/ 1869282 w 1912144"/>
              <a:gd name="connsiteY31" fmla="*/ 316706 h 1221508"/>
              <a:gd name="connsiteX32" fmla="*/ 1893094 w 1912144"/>
              <a:gd name="connsiteY32" fmla="*/ 285750 h 1221508"/>
              <a:gd name="connsiteX33" fmla="*/ 1912144 w 1912144"/>
              <a:gd name="connsiteY33" fmla="*/ 238125 h 1221508"/>
              <a:gd name="connsiteX34" fmla="*/ 1912144 w 1912144"/>
              <a:gd name="connsiteY34" fmla="*/ 223837 h 1221508"/>
              <a:gd name="connsiteX35" fmla="*/ 1905000 w 1912144"/>
              <a:gd name="connsiteY35" fmla="*/ 202406 h 1221508"/>
              <a:gd name="connsiteX36" fmla="*/ 1847850 w 1912144"/>
              <a:gd name="connsiteY36" fmla="*/ 159544 h 1221508"/>
              <a:gd name="connsiteX37" fmla="*/ 1774032 w 1912144"/>
              <a:gd name="connsiteY37" fmla="*/ 104775 h 1221508"/>
              <a:gd name="connsiteX38" fmla="*/ 1657350 w 1912144"/>
              <a:gd name="connsiteY38" fmla="*/ 35719 h 1221508"/>
              <a:gd name="connsiteX39" fmla="*/ 1590675 w 1912144"/>
              <a:gd name="connsiteY39" fmla="*/ 0 h 1221508"/>
              <a:gd name="connsiteX40" fmla="*/ 1571625 w 1912144"/>
              <a:gd name="connsiteY40" fmla="*/ 0 h 1221508"/>
              <a:gd name="connsiteX41" fmla="*/ 1545432 w 1912144"/>
              <a:gd name="connsiteY41" fmla="*/ 11906 h 1221508"/>
              <a:gd name="connsiteX42" fmla="*/ 1388269 w 1912144"/>
              <a:gd name="connsiteY42" fmla="*/ 52387 h 1221508"/>
              <a:gd name="connsiteX43" fmla="*/ 804863 w 1912144"/>
              <a:gd name="connsiteY43" fmla="*/ 123825 h 1221508"/>
              <a:gd name="connsiteX44" fmla="*/ 435769 w 1912144"/>
              <a:gd name="connsiteY44" fmla="*/ 164306 h 1221508"/>
              <a:gd name="connsiteX0" fmla="*/ 435769 w 1912144"/>
              <a:gd name="connsiteY0" fmla="*/ 164306 h 1253155"/>
              <a:gd name="connsiteX1" fmla="*/ 166688 w 1912144"/>
              <a:gd name="connsiteY1" fmla="*/ 192881 h 1253155"/>
              <a:gd name="connsiteX2" fmla="*/ 104775 w 1912144"/>
              <a:gd name="connsiteY2" fmla="*/ 202406 h 1253155"/>
              <a:gd name="connsiteX3" fmla="*/ 0 w 1912144"/>
              <a:gd name="connsiteY3" fmla="*/ 211931 h 1253155"/>
              <a:gd name="connsiteX4" fmla="*/ 138113 w 1912144"/>
              <a:gd name="connsiteY4" fmla="*/ 383381 h 1253155"/>
              <a:gd name="connsiteX5" fmla="*/ 280988 w 1912144"/>
              <a:gd name="connsiteY5" fmla="*/ 369094 h 1253155"/>
              <a:gd name="connsiteX6" fmla="*/ 535782 w 1912144"/>
              <a:gd name="connsiteY6" fmla="*/ 340519 h 1253155"/>
              <a:gd name="connsiteX7" fmla="*/ 852488 w 1912144"/>
              <a:gd name="connsiteY7" fmla="*/ 307181 h 1253155"/>
              <a:gd name="connsiteX8" fmla="*/ 1178719 w 1912144"/>
              <a:gd name="connsiteY8" fmla="*/ 269081 h 1253155"/>
              <a:gd name="connsiteX9" fmla="*/ 1335882 w 1912144"/>
              <a:gd name="connsiteY9" fmla="*/ 250031 h 1253155"/>
              <a:gd name="connsiteX10" fmla="*/ 1395413 w 1912144"/>
              <a:gd name="connsiteY10" fmla="*/ 245269 h 1253155"/>
              <a:gd name="connsiteX11" fmla="*/ 1414463 w 1912144"/>
              <a:gd name="connsiteY11" fmla="*/ 247650 h 1253155"/>
              <a:gd name="connsiteX12" fmla="*/ 1440657 w 1912144"/>
              <a:gd name="connsiteY12" fmla="*/ 257175 h 1253155"/>
              <a:gd name="connsiteX13" fmla="*/ 1459707 w 1912144"/>
              <a:gd name="connsiteY13" fmla="*/ 269081 h 1253155"/>
              <a:gd name="connsiteX14" fmla="*/ 1471613 w 1912144"/>
              <a:gd name="connsiteY14" fmla="*/ 283369 h 1253155"/>
              <a:gd name="connsiteX15" fmla="*/ 1478757 w 1912144"/>
              <a:gd name="connsiteY15" fmla="*/ 295275 h 1253155"/>
              <a:gd name="connsiteX16" fmla="*/ 1488282 w 1912144"/>
              <a:gd name="connsiteY16" fmla="*/ 326231 h 1253155"/>
              <a:gd name="connsiteX17" fmla="*/ 1490663 w 1912144"/>
              <a:gd name="connsiteY17" fmla="*/ 359569 h 1253155"/>
              <a:gd name="connsiteX18" fmla="*/ 1481138 w 1912144"/>
              <a:gd name="connsiteY18" fmla="*/ 552450 h 1253155"/>
              <a:gd name="connsiteX19" fmla="*/ 1435894 w 1912144"/>
              <a:gd name="connsiteY19" fmla="*/ 1023937 h 1253155"/>
              <a:gd name="connsiteX20" fmla="*/ 1426570 w 1912144"/>
              <a:gd name="connsiteY20" fmla="*/ 1171472 h 1253155"/>
              <a:gd name="connsiteX21" fmla="*/ 1468807 w 1912144"/>
              <a:gd name="connsiteY21" fmla="*/ 1253155 h 1253155"/>
              <a:gd name="connsiteX22" fmla="*/ 1595569 w 1912144"/>
              <a:gd name="connsiteY22" fmla="*/ 1209594 h 1253155"/>
              <a:gd name="connsiteX23" fmla="*/ 1647935 w 1912144"/>
              <a:gd name="connsiteY23" fmla="*/ 1221508 h 1253155"/>
              <a:gd name="connsiteX24" fmla="*/ 1674019 w 1912144"/>
              <a:gd name="connsiteY24" fmla="*/ 1004887 h 1253155"/>
              <a:gd name="connsiteX25" fmla="*/ 1738313 w 1912144"/>
              <a:gd name="connsiteY25" fmla="*/ 590550 h 1253155"/>
              <a:gd name="connsiteX26" fmla="*/ 1776413 w 1912144"/>
              <a:gd name="connsiteY26" fmla="*/ 423862 h 1253155"/>
              <a:gd name="connsiteX27" fmla="*/ 1785938 w 1912144"/>
              <a:gd name="connsiteY27" fmla="*/ 395287 h 1253155"/>
              <a:gd name="connsiteX28" fmla="*/ 1804988 w 1912144"/>
              <a:gd name="connsiteY28" fmla="*/ 366712 h 1253155"/>
              <a:gd name="connsiteX29" fmla="*/ 1819275 w 1912144"/>
              <a:gd name="connsiteY29" fmla="*/ 350044 h 1253155"/>
              <a:gd name="connsiteX30" fmla="*/ 1845469 w 1912144"/>
              <a:gd name="connsiteY30" fmla="*/ 330994 h 1253155"/>
              <a:gd name="connsiteX31" fmla="*/ 1869282 w 1912144"/>
              <a:gd name="connsiteY31" fmla="*/ 316706 h 1253155"/>
              <a:gd name="connsiteX32" fmla="*/ 1893094 w 1912144"/>
              <a:gd name="connsiteY32" fmla="*/ 285750 h 1253155"/>
              <a:gd name="connsiteX33" fmla="*/ 1912144 w 1912144"/>
              <a:gd name="connsiteY33" fmla="*/ 238125 h 1253155"/>
              <a:gd name="connsiteX34" fmla="*/ 1912144 w 1912144"/>
              <a:gd name="connsiteY34" fmla="*/ 223837 h 1253155"/>
              <a:gd name="connsiteX35" fmla="*/ 1905000 w 1912144"/>
              <a:gd name="connsiteY35" fmla="*/ 202406 h 1253155"/>
              <a:gd name="connsiteX36" fmla="*/ 1847850 w 1912144"/>
              <a:gd name="connsiteY36" fmla="*/ 159544 h 1253155"/>
              <a:gd name="connsiteX37" fmla="*/ 1774032 w 1912144"/>
              <a:gd name="connsiteY37" fmla="*/ 104775 h 1253155"/>
              <a:gd name="connsiteX38" fmla="*/ 1657350 w 1912144"/>
              <a:gd name="connsiteY38" fmla="*/ 35719 h 1253155"/>
              <a:gd name="connsiteX39" fmla="*/ 1590675 w 1912144"/>
              <a:gd name="connsiteY39" fmla="*/ 0 h 1253155"/>
              <a:gd name="connsiteX40" fmla="*/ 1571625 w 1912144"/>
              <a:gd name="connsiteY40" fmla="*/ 0 h 1253155"/>
              <a:gd name="connsiteX41" fmla="*/ 1545432 w 1912144"/>
              <a:gd name="connsiteY41" fmla="*/ 11906 h 1253155"/>
              <a:gd name="connsiteX42" fmla="*/ 1388269 w 1912144"/>
              <a:gd name="connsiteY42" fmla="*/ 52387 h 1253155"/>
              <a:gd name="connsiteX43" fmla="*/ 804863 w 1912144"/>
              <a:gd name="connsiteY43" fmla="*/ 123825 h 1253155"/>
              <a:gd name="connsiteX44" fmla="*/ 435769 w 1912144"/>
              <a:gd name="connsiteY44" fmla="*/ 164306 h 1253155"/>
              <a:gd name="connsiteX0" fmla="*/ 435769 w 1912144"/>
              <a:gd name="connsiteY0" fmla="*/ 164306 h 1281764"/>
              <a:gd name="connsiteX1" fmla="*/ 166688 w 1912144"/>
              <a:gd name="connsiteY1" fmla="*/ 192881 h 1281764"/>
              <a:gd name="connsiteX2" fmla="*/ 104775 w 1912144"/>
              <a:gd name="connsiteY2" fmla="*/ 202406 h 1281764"/>
              <a:gd name="connsiteX3" fmla="*/ 0 w 1912144"/>
              <a:gd name="connsiteY3" fmla="*/ 211931 h 1281764"/>
              <a:gd name="connsiteX4" fmla="*/ 138113 w 1912144"/>
              <a:gd name="connsiteY4" fmla="*/ 383381 h 1281764"/>
              <a:gd name="connsiteX5" fmla="*/ 280988 w 1912144"/>
              <a:gd name="connsiteY5" fmla="*/ 369094 h 1281764"/>
              <a:gd name="connsiteX6" fmla="*/ 535782 w 1912144"/>
              <a:gd name="connsiteY6" fmla="*/ 340519 h 1281764"/>
              <a:gd name="connsiteX7" fmla="*/ 852488 w 1912144"/>
              <a:gd name="connsiteY7" fmla="*/ 307181 h 1281764"/>
              <a:gd name="connsiteX8" fmla="*/ 1178719 w 1912144"/>
              <a:gd name="connsiteY8" fmla="*/ 269081 h 1281764"/>
              <a:gd name="connsiteX9" fmla="*/ 1335882 w 1912144"/>
              <a:gd name="connsiteY9" fmla="*/ 250031 h 1281764"/>
              <a:gd name="connsiteX10" fmla="*/ 1395413 w 1912144"/>
              <a:gd name="connsiteY10" fmla="*/ 245269 h 1281764"/>
              <a:gd name="connsiteX11" fmla="*/ 1414463 w 1912144"/>
              <a:gd name="connsiteY11" fmla="*/ 247650 h 1281764"/>
              <a:gd name="connsiteX12" fmla="*/ 1440657 w 1912144"/>
              <a:gd name="connsiteY12" fmla="*/ 257175 h 1281764"/>
              <a:gd name="connsiteX13" fmla="*/ 1459707 w 1912144"/>
              <a:gd name="connsiteY13" fmla="*/ 269081 h 1281764"/>
              <a:gd name="connsiteX14" fmla="*/ 1471613 w 1912144"/>
              <a:gd name="connsiteY14" fmla="*/ 283369 h 1281764"/>
              <a:gd name="connsiteX15" fmla="*/ 1478757 w 1912144"/>
              <a:gd name="connsiteY15" fmla="*/ 295275 h 1281764"/>
              <a:gd name="connsiteX16" fmla="*/ 1488282 w 1912144"/>
              <a:gd name="connsiteY16" fmla="*/ 326231 h 1281764"/>
              <a:gd name="connsiteX17" fmla="*/ 1490663 w 1912144"/>
              <a:gd name="connsiteY17" fmla="*/ 359569 h 1281764"/>
              <a:gd name="connsiteX18" fmla="*/ 1481138 w 1912144"/>
              <a:gd name="connsiteY18" fmla="*/ 552450 h 1281764"/>
              <a:gd name="connsiteX19" fmla="*/ 1435894 w 1912144"/>
              <a:gd name="connsiteY19" fmla="*/ 1023937 h 1281764"/>
              <a:gd name="connsiteX20" fmla="*/ 1426570 w 1912144"/>
              <a:gd name="connsiteY20" fmla="*/ 1171472 h 1281764"/>
              <a:gd name="connsiteX21" fmla="*/ 1468807 w 1912144"/>
              <a:gd name="connsiteY21" fmla="*/ 1253155 h 1281764"/>
              <a:gd name="connsiteX22" fmla="*/ 1594908 w 1912144"/>
              <a:gd name="connsiteY22" fmla="*/ 1281764 h 1281764"/>
              <a:gd name="connsiteX23" fmla="*/ 1647935 w 1912144"/>
              <a:gd name="connsiteY23" fmla="*/ 1221508 h 1281764"/>
              <a:gd name="connsiteX24" fmla="*/ 1674019 w 1912144"/>
              <a:gd name="connsiteY24" fmla="*/ 1004887 h 1281764"/>
              <a:gd name="connsiteX25" fmla="*/ 1738313 w 1912144"/>
              <a:gd name="connsiteY25" fmla="*/ 590550 h 1281764"/>
              <a:gd name="connsiteX26" fmla="*/ 1776413 w 1912144"/>
              <a:gd name="connsiteY26" fmla="*/ 423862 h 1281764"/>
              <a:gd name="connsiteX27" fmla="*/ 1785938 w 1912144"/>
              <a:gd name="connsiteY27" fmla="*/ 395287 h 1281764"/>
              <a:gd name="connsiteX28" fmla="*/ 1804988 w 1912144"/>
              <a:gd name="connsiteY28" fmla="*/ 366712 h 1281764"/>
              <a:gd name="connsiteX29" fmla="*/ 1819275 w 1912144"/>
              <a:gd name="connsiteY29" fmla="*/ 350044 h 1281764"/>
              <a:gd name="connsiteX30" fmla="*/ 1845469 w 1912144"/>
              <a:gd name="connsiteY30" fmla="*/ 330994 h 1281764"/>
              <a:gd name="connsiteX31" fmla="*/ 1869282 w 1912144"/>
              <a:gd name="connsiteY31" fmla="*/ 316706 h 1281764"/>
              <a:gd name="connsiteX32" fmla="*/ 1893094 w 1912144"/>
              <a:gd name="connsiteY32" fmla="*/ 285750 h 1281764"/>
              <a:gd name="connsiteX33" fmla="*/ 1912144 w 1912144"/>
              <a:gd name="connsiteY33" fmla="*/ 238125 h 1281764"/>
              <a:gd name="connsiteX34" fmla="*/ 1912144 w 1912144"/>
              <a:gd name="connsiteY34" fmla="*/ 223837 h 1281764"/>
              <a:gd name="connsiteX35" fmla="*/ 1905000 w 1912144"/>
              <a:gd name="connsiteY35" fmla="*/ 202406 h 1281764"/>
              <a:gd name="connsiteX36" fmla="*/ 1847850 w 1912144"/>
              <a:gd name="connsiteY36" fmla="*/ 159544 h 1281764"/>
              <a:gd name="connsiteX37" fmla="*/ 1774032 w 1912144"/>
              <a:gd name="connsiteY37" fmla="*/ 104775 h 1281764"/>
              <a:gd name="connsiteX38" fmla="*/ 1657350 w 1912144"/>
              <a:gd name="connsiteY38" fmla="*/ 35719 h 1281764"/>
              <a:gd name="connsiteX39" fmla="*/ 1590675 w 1912144"/>
              <a:gd name="connsiteY39" fmla="*/ 0 h 1281764"/>
              <a:gd name="connsiteX40" fmla="*/ 1571625 w 1912144"/>
              <a:gd name="connsiteY40" fmla="*/ 0 h 1281764"/>
              <a:gd name="connsiteX41" fmla="*/ 1545432 w 1912144"/>
              <a:gd name="connsiteY41" fmla="*/ 11906 h 1281764"/>
              <a:gd name="connsiteX42" fmla="*/ 1388269 w 1912144"/>
              <a:gd name="connsiteY42" fmla="*/ 52387 h 1281764"/>
              <a:gd name="connsiteX43" fmla="*/ 804863 w 1912144"/>
              <a:gd name="connsiteY43" fmla="*/ 123825 h 1281764"/>
              <a:gd name="connsiteX44" fmla="*/ 435769 w 1912144"/>
              <a:gd name="connsiteY44" fmla="*/ 164306 h 12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12144" h="1281764">
                <a:moveTo>
                  <a:pt x="435769" y="164306"/>
                </a:moveTo>
                <a:lnTo>
                  <a:pt x="166688" y="192881"/>
                </a:lnTo>
                <a:lnTo>
                  <a:pt x="104775" y="202406"/>
                </a:lnTo>
                <a:lnTo>
                  <a:pt x="0" y="211931"/>
                </a:lnTo>
                <a:lnTo>
                  <a:pt x="138113" y="383381"/>
                </a:lnTo>
                <a:lnTo>
                  <a:pt x="280988" y="369094"/>
                </a:lnTo>
                <a:lnTo>
                  <a:pt x="535782" y="340519"/>
                </a:lnTo>
                <a:lnTo>
                  <a:pt x="852488" y="307181"/>
                </a:lnTo>
                <a:lnTo>
                  <a:pt x="1178719" y="269081"/>
                </a:lnTo>
                <a:lnTo>
                  <a:pt x="1335882" y="250031"/>
                </a:lnTo>
                <a:lnTo>
                  <a:pt x="1395413" y="245269"/>
                </a:lnTo>
                <a:lnTo>
                  <a:pt x="1414463" y="247650"/>
                </a:lnTo>
                <a:lnTo>
                  <a:pt x="1440657" y="257175"/>
                </a:lnTo>
                <a:lnTo>
                  <a:pt x="1459707" y="269081"/>
                </a:lnTo>
                <a:lnTo>
                  <a:pt x="1471613" y="283369"/>
                </a:lnTo>
                <a:lnTo>
                  <a:pt x="1478757" y="295275"/>
                </a:lnTo>
                <a:lnTo>
                  <a:pt x="1488282" y="326231"/>
                </a:lnTo>
                <a:lnTo>
                  <a:pt x="1490663" y="359569"/>
                </a:lnTo>
                <a:lnTo>
                  <a:pt x="1481138" y="552450"/>
                </a:lnTo>
                <a:lnTo>
                  <a:pt x="1435894" y="1023937"/>
                </a:lnTo>
                <a:lnTo>
                  <a:pt x="1426570" y="1171472"/>
                </a:lnTo>
                <a:lnTo>
                  <a:pt x="1468807" y="1253155"/>
                </a:lnTo>
                <a:lnTo>
                  <a:pt x="1594908" y="1281764"/>
                </a:lnTo>
                <a:lnTo>
                  <a:pt x="1647935" y="1221508"/>
                </a:lnTo>
                <a:lnTo>
                  <a:pt x="1674019" y="1004887"/>
                </a:lnTo>
                <a:lnTo>
                  <a:pt x="1738313" y="590550"/>
                </a:lnTo>
                <a:lnTo>
                  <a:pt x="1776413" y="423862"/>
                </a:lnTo>
                <a:lnTo>
                  <a:pt x="1785938" y="395287"/>
                </a:lnTo>
                <a:lnTo>
                  <a:pt x="1804988" y="366712"/>
                </a:lnTo>
                <a:lnTo>
                  <a:pt x="1819275" y="350044"/>
                </a:lnTo>
                <a:lnTo>
                  <a:pt x="1845469" y="330994"/>
                </a:lnTo>
                <a:lnTo>
                  <a:pt x="1869282" y="316706"/>
                </a:lnTo>
                <a:lnTo>
                  <a:pt x="1893094" y="285750"/>
                </a:lnTo>
                <a:lnTo>
                  <a:pt x="1912144" y="238125"/>
                </a:lnTo>
                <a:lnTo>
                  <a:pt x="1912144" y="223837"/>
                </a:lnTo>
                <a:lnTo>
                  <a:pt x="1905000" y="202406"/>
                </a:lnTo>
                <a:lnTo>
                  <a:pt x="1847850" y="159544"/>
                </a:lnTo>
                <a:lnTo>
                  <a:pt x="1774032" y="104775"/>
                </a:lnTo>
                <a:lnTo>
                  <a:pt x="1657350" y="35719"/>
                </a:lnTo>
                <a:lnTo>
                  <a:pt x="1590675" y="0"/>
                </a:lnTo>
                <a:lnTo>
                  <a:pt x="1571625" y="0"/>
                </a:lnTo>
                <a:lnTo>
                  <a:pt x="1545432" y="11906"/>
                </a:lnTo>
                <a:lnTo>
                  <a:pt x="1388269" y="52387"/>
                </a:lnTo>
                <a:lnTo>
                  <a:pt x="804863" y="123825"/>
                </a:lnTo>
                <a:lnTo>
                  <a:pt x="435769" y="1643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75F3135-E08F-42A4-9309-68BBAA326ACA}"/>
              </a:ext>
            </a:extLst>
          </p:cNvPr>
          <p:cNvSpPr/>
          <p:nvPr/>
        </p:nvSpPr>
        <p:spPr>
          <a:xfrm>
            <a:off x="6437314" y="5214939"/>
            <a:ext cx="1622425" cy="295275"/>
          </a:xfrm>
          <a:custGeom>
            <a:avLst/>
            <a:gdLst>
              <a:gd name="connsiteX0" fmla="*/ 471487 w 1624012"/>
              <a:gd name="connsiteY0" fmla="*/ 90487 h 295275"/>
              <a:gd name="connsiteX1" fmla="*/ 242887 w 1624012"/>
              <a:gd name="connsiteY1" fmla="*/ 109537 h 295275"/>
              <a:gd name="connsiteX2" fmla="*/ 142875 w 1624012"/>
              <a:gd name="connsiteY2" fmla="*/ 116681 h 295275"/>
              <a:gd name="connsiteX3" fmla="*/ 0 w 1624012"/>
              <a:gd name="connsiteY3" fmla="*/ 166687 h 295275"/>
              <a:gd name="connsiteX4" fmla="*/ 161925 w 1624012"/>
              <a:gd name="connsiteY4" fmla="*/ 295275 h 295275"/>
              <a:gd name="connsiteX5" fmla="*/ 273844 w 1624012"/>
              <a:gd name="connsiteY5" fmla="*/ 278606 h 295275"/>
              <a:gd name="connsiteX6" fmla="*/ 478631 w 1624012"/>
              <a:gd name="connsiteY6" fmla="*/ 250031 h 295275"/>
              <a:gd name="connsiteX7" fmla="*/ 700087 w 1624012"/>
              <a:gd name="connsiteY7" fmla="*/ 230981 h 295275"/>
              <a:gd name="connsiteX8" fmla="*/ 883444 w 1624012"/>
              <a:gd name="connsiteY8" fmla="*/ 216693 h 295275"/>
              <a:gd name="connsiteX9" fmla="*/ 1069181 w 1624012"/>
              <a:gd name="connsiteY9" fmla="*/ 209550 h 295275"/>
              <a:gd name="connsiteX10" fmla="*/ 1271587 w 1624012"/>
              <a:gd name="connsiteY10" fmla="*/ 221456 h 295275"/>
              <a:gd name="connsiteX11" fmla="*/ 1364456 w 1624012"/>
              <a:gd name="connsiteY11" fmla="*/ 223837 h 295275"/>
              <a:gd name="connsiteX12" fmla="*/ 1443037 w 1624012"/>
              <a:gd name="connsiteY12" fmla="*/ 226218 h 295275"/>
              <a:gd name="connsiteX13" fmla="*/ 1497806 w 1624012"/>
              <a:gd name="connsiteY13" fmla="*/ 219075 h 295275"/>
              <a:gd name="connsiteX14" fmla="*/ 1550194 w 1624012"/>
              <a:gd name="connsiteY14" fmla="*/ 211931 h 295275"/>
              <a:gd name="connsiteX15" fmla="*/ 1590675 w 1624012"/>
              <a:gd name="connsiteY15" fmla="*/ 200025 h 295275"/>
              <a:gd name="connsiteX16" fmla="*/ 1612106 w 1624012"/>
              <a:gd name="connsiteY16" fmla="*/ 190500 h 295275"/>
              <a:gd name="connsiteX17" fmla="*/ 1616869 w 1624012"/>
              <a:gd name="connsiteY17" fmla="*/ 178593 h 295275"/>
              <a:gd name="connsiteX18" fmla="*/ 1624012 w 1624012"/>
              <a:gd name="connsiteY18" fmla="*/ 145256 h 295275"/>
              <a:gd name="connsiteX19" fmla="*/ 1616869 w 1624012"/>
              <a:gd name="connsiteY19" fmla="*/ 102393 h 295275"/>
              <a:gd name="connsiteX20" fmla="*/ 1597819 w 1624012"/>
              <a:gd name="connsiteY20" fmla="*/ 78581 h 295275"/>
              <a:gd name="connsiteX21" fmla="*/ 1578769 w 1624012"/>
              <a:gd name="connsiteY21" fmla="*/ 64293 h 295275"/>
              <a:gd name="connsiteX22" fmla="*/ 1516856 w 1624012"/>
              <a:gd name="connsiteY22" fmla="*/ 40481 h 295275"/>
              <a:gd name="connsiteX23" fmla="*/ 1314450 w 1624012"/>
              <a:gd name="connsiteY23" fmla="*/ 0 h 295275"/>
              <a:gd name="connsiteX24" fmla="*/ 1071562 w 1624012"/>
              <a:gd name="connsiteY24" fmla="*/ 33337 h 295275"/>
              <a:gd name="connsiteX25" fmla="*/ 692944 w 1624012"/>
              <a:gd name="connsiteY25" fmla="*/ 71437 h 295275"/>
              <a:gd name="connsiteX26" fmla="*/ 471487 w 1624012"/>
              <a:gd name="connsiteY26" fmla="*/ 90487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24012" h="295275">
                <a:moveTo>
                  <a:pt x="471487" y="90487"/>
                </a:moveTo>
                <a:lnTo>
                  <a:pt x="242887" y="109537"/>
                </a:lnTo>
                <a:lnTo>
                  <a:pt x="142875" y="116681"/>
                </a:lnTo>
                <a:lnTo>
                  <a:pt x="0" y="166687"/>
                </a:lnTo>
                <a:lnTo>
                  <a:pt x="161925" y="295275"/>
                </a:lnTo>
                <a:lnTo>
                  <a:pt x="273844" y="278606"/>
                </a:lnTo>
                <a:lnTo>
                  <a:pt x="478631" y="250031"/>
                </a:lnTo>
                <a:lnTo>
                  <a:pt x="700087" y="230981"/>
                </a:lnTo>
                <a:lnTo>
                  <a:pt x="883444" y="216693"/>
                </a:lnTo>
                <a:lnTo>
                  <a:pt x="1069181" y="209550"/>
                </a:lnTo>
                <a:lnTo>
                  <a:pt x="1271587" y="221456"/>
                </a:lnTo>
                <a:lnTo>
                  <a:pt x="1364456" y="223837"/>
                </a:lnTo>
                <a:lnTo>
                  <a:pt x="1443037" y="226218"/>
                </a:lnTo>
                <a:lnTo>
                  <a:pt x="1497806" y="219075"/>
                </a:lnTo>
                <a:lnTo>
                  <a:pt x="1550194" y="211931"/>
                </a:lnTo>
                <a:lnTo>
                  <a:pt x="1590675" y="200025"/>
                </a:lnTo>
                <a:lnTo>
                  <a:pt x="1612106" y="190500"/>
                </a:lnTo>
                <a:lnTo>
                  <a:pt x="1616869" y="178593"/>
                </a:lnTo>
                <a:lnTo>
                  <a:pt x="1624012" y="145256"/>
                </a:lnTo>
                <a:lnTo>
                  <a:pt x="1616869" y="102393"/>
                </a:lnTo>
                <a:lnTo>
                  <a:pt x="1597819" y="78581"/>
                </a:lnTo>
                <a:lnTo>
                  <a:pt x="1578769" y="64293"/>
                </a:lnTo>
                <a:lnTo>
                  <a:pt x="1516856" y="40481"/>
                </a:lnTo>
                <a:lnTo>
                  <a:pt x="1314450" y="0"/>
                </a:lnTo>
                <a:lnTo>
                  <a:pt x="1071562" y="33337"/>
                </a:lnTo>
                <a:lnTo>
                  <a:pt x="692944" y="71437"/>
                </a:lnTo>
                <a:lnTo>
                  <a:pt x="471487" y="904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732A67-78AD-4AB1-B329-192A2E11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964" y="1379539"/>
            <a:ext cx="5005250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EA981F-0921-46EC-B390-9CA0D86F4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814" y="1429116"/>
            <a:ext cx="5011346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6" grpId="0" animBg="1"/>
      <p:bldP spid="27" grpId="0" animBg="1"/>
      <p:bldP spid="28" grpId="0" animBg="1"/>
      <p:bldP spid="22" grpId="0" animBg="1"/>
      <p:bldP spid="24" grpId="0" animBg="1"/>
      <p:bldP spid="25" grpId="0" animBg="1"/>
      <p:bldP spid="19" grpId="0" animBg="1"/>
      <p:bldP spid="29" grpId="0" animBg="1"/>
      <p:bldP spid="31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D52EB9-E741-46DA-A0C3-4AF96EA47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75" y="1115367"/>
            <a:ext cx="5005250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3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81B9AE7-C411-4D07-8144-A26D6BE843A6}"/>
              </a:ext>
            </a:extLst>
          </p:cNvPr>
          <p:cNvSpPr/>
          <p:nvPr/>
        </p:nvSpPr>
        <p:spPr>
          <a:xfrm>
            <a:off x="4381501" y="2168525"/>
            <a:ext cx="790575" cy="863600"/>
          </a:xfrm>
          <a:custGeom>
            <a:avLst/>
            <a:gdLst>
              <a:gd name="connsiteX0" fmla="*/ 127000 w 790575"/>
              <a:gd name="connsiteY0" fmla="*/ 203200 h 863600"/>
              <a:gd name="connsiteX1" fmla="*/ 307975 w 790575"/>
              <a:gd name="connsiteY1" fmla="*/ 438150 h 863600"/>
              <a:gd name="connsiteX2" fmla="*/ 403225 w 790575"/>
              <a:gd name="connsiteY2" fmla="*/ 565150 h 863600"/>
              <a:gd name="connsiteX3" fmla="*/ 492125 w 790575"/>
              <a:gd name="connsiteY3" fmla="*/ 679450 h 863600"/>
              <a:gd name="connsiteX4" fmla="*/ 587375 w 790575"/>
              <a:gd name="connsiteY4" fmla="*/ 781050 h 863600"/>
              <a:gd name="connsiteX5" fmla="*/ 628650 w 790575"/>
              <a:gd name="connsiteY5" fmla="*/ 812800 h 863600"/>
              <a:gd name="connsiteX6" fmla="*/ 666750 w 790575"/>
              <a:gd name="connsiteY6" fmla="*/ 838200 h 863600"/>
              <a:gd name="connsiteX7" fmla="*/ 698500 w 790575"/>
              <a:gd name="connsiteY7" fmla="*/ 857250 h 863600"/>
              <a:gd name="connsiteX8" fmla="*/ 736600 w 790575"/>
              <a:gd name="connsiteY8" fmla="*/ 863600 h 863600"/>
              <a:gd name="connsiteX9" fmla="*/ 768350 w 790575"/>
              <a:gd name="connsiteY9" fmla="*/ 847725 h 863600"/>
              <a:gd name="connsiteX10" fmla="*/ 781050 w 790575"/>
              <a:gd name="connsiteY10" fmla="*/ 819150 h 863600"/>
              <a:gd name="connsiteX11" fmla="*/ 790575 w 790575"/>
              <a:gd name="connsiteY11" fmla="*/ 762000 h 863600"/>
              <a:gd name="connsiteX12" fmla="*/ 790575 w 790575"/>
              <a:gd name="connsiteY12" fmla="*/ 673100 h 863600"/>
              <a:gd name="connsiteX13" fmla="*/ 768350 w 790575"/>
              <a:gd name="connsiteY13" fmla="*/ 546100 h 863600"/>
              <a:gd name="connsiteX14" fmla="*/ 730250 w 790575"/>
              <a:gd name="connsiteY14" fmla="*/ 454025 h 863600"/>
              <a:gd name="connsiteX15" fmla="*/ 695325 w 790575"/>
              <a:gd name="connsiteY15" fmla="*/ 393700 h 863600"/>
              <a:gd name="connsiteX16" fmla="*/ 638175 w 790575"/>
              <a:gd name="connsiteY16" fmla="*/ 317500 h 863600"/>
              <a:gd name="connsiteX17" fmla="*/ 381000 w 790575"/>
              <a:gd name="connsiteY17" fmla="*/ 184150 h 863600"/>
              <a:gd name="connsiteX18" fmla="*/ 209550 w 790575"/>
              <a:gd name="connsiteY18" fmla="*/ 95250 h 863600"/>
              <a:gd name="connsiteX19" fmla="*/ 95250 w 790575"/>
              <a:gd name="connsiteY19" fmla="*/ 22225 h 863600"/>
              <a:gd name="connsiteX20" fmla="*/ 50800 w 790575"/>
              <a:gd name="connsiteY20" fmla="*/ 3175 h 863600"/>
              <a:gd name="connsiteX21" fmla="*/ 3175 w 790575"/>
              <a:gd name="connsiteY21" fmla="*/ 0 h 863600"/>
              <a:gd name="connsiteX22" fmla="*/ 0 w 790575"/>
              <a:gd name="connsiteY22" fmla="*/ 34925 h 863600"/>
              <a:gd name="connsiteX23" fmla="*/ 25400 w 790575"/>
              <a:gd name="connsiteY23" fmla="*/ 73025 h 863600"/>
              <a:gd name="connsiteX24" fmla="*/ 127000 w 790575"/>
              <a:gd name="connsiteY24" fmla="*/ 2032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0575" h="863600">
                <a:moveTo>
                  <a:pt x="127000" y="203200"/>
                </a:moveTo>
                <a:lnTo>
                  <a:pt x="307975" y="438150"/>
                </a:lnTo>
                <a:lnTo>
                  <a:pt x="403225" y="565150"/>
                </a:lnTo>
                <a:lnTo>
                  <a:pt x="492125" y="679450"/>
                </a:lnTo>
                <a:lnTo>
                  <a:pt x="587375" y="781050"/>
                </a:lnTo>
                <a:lnTo>
                  <a:pt x="628650" y="812800"/>
                </a:lnTo>
                <a:lnTo>
                  <a:pt x="666750" y="838200"/>
                </a:lnTo>
                <a:lnTo>
                  <a:pt x="698500" y="857250"/>
                </a:lnTo>
                <a:lnTo>
                  <a:pt x="736600" y="863600"/>
                </a:lnTo>
                <a:lnTo>
                  <a:pt x="768350" y="847725"/>
                </a:lnTo>
                <a:lnTo>
                  <a:pt x="781050" y="819150"/>
                </a:lnTo>
                <a:lnTo>
                  <a:pt x="790575" y="762000"/>
                </a:lnTo>
                <a:lnTo>
                  <a:pt x="790575" y="673100"/>
                </a:lnTo>
                <a:lnTo>
                  <a:pt x="768350" y="546100"/>
                </a:lnTo>
                <a:lnTo>
                  <a:pt x="730250" y="454025"/>
                </a:lnTo>
                <a:lnTo>
                  <a:pt x="695325" y="393700"/>
                </a:lnTo>
                <a:lnTo>
                  <a:pt x="638175" y="317500"/>
                </a:lnTo>
                <a:lnTo>
                  <a:pt x="381000" y="184150"/>
                </a:lnTo>
                <a:lnTo>
                  <a:pt x="209550" y="95250"/>
                </a:lnTo>
                <a:lnTo>
                  <a:pt x="95250" y="22225"/>
                </a:lnTo>
                <a:lnTo>
                  <a:pt x="50800" y="3175"/>
                </a:lnTo>
                <a:lnTo>
                  <a:pt x="3175" y="0"/>
                </a:lnTo>
                <a:lnTo>
                  <a:pt x="0" y="34925"/>
                </a:lnTo>
                <a:lnTo>
                  <a:pt x="25400" y="73025"/>
                </a:lnTo>
                <a:lnTo>
                  <a:pt x="127000" y="203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901E056-89D8-4BD5-95FD-D4991B597B98}"/>
              </a:ext>
            </a:extLst>
          </p:cNvPr>
          <p:cNvSpPr/>
          <p:nvPr/>
        </p:nvSpPr>
        <p:spPr>
          <a:xfrm>
            <a:off x="6415089" y="1733550"/>
            <a:ext cx="1157287" cy="1150938"/>
          </a:xfrm>
          <a:custGeom>
            <a:avLst/>
            <a:gdLst>
              <a:gd name="connsiteX0" fmla="*/ 892968 w 1157287"/>
              <a:gd name="connsiteY0" fmla="*/ 545306 h 1150144"/>
              <a:gd name="connsiteX1" fmla="*/ 673893 w 1157287"/>
              <a:gd name="connsiteY1" fmla="*/ 702469 h 1150144"/>
              <a:gd name="connsiteX2" fmla="*/ 457200 w 1157287"/>
              <a:gd name="connsiteY2" fmla="*/ 859631 h 1150144"/>
              <a:gd name="connsiteX3" fmla="*/ 200025 w 1157287"/>
              <a:gd name="connsiteY3" fmla="*/ 1042988 h 1150144"/>
              <a:gd name="connsiteX4" fmla="*/ 71437 w 1157287"/>
              <a:gd name="connsiteY4" fmla="*/ 1138238 h 1150144"/>
              <a:gd name="connsiteX5" fmla="*/ 28575 w 1157287"/>
              <a:gd name="connsiteY5" fmla="*/ 1150144 h 1150144"/>
              <a:gd name="connsiteX6" fmla="*/ 7143 w 1157287"/>
              <a:gd name="connsiteY6" fmla="*/ 1150144 h 1150144"/>
              <a:gd name="connsiteX7" fmla="*/ 0 w 1157287"/>
              <a:gd name="connsiteY7" fmla="*/ 1133475 h 1150144"/>
              <a:gd name="connsiteX8" fmla="*/ 4762 w 1157287"/>
              <a:gd name="connsiteY8" fmla="*/ 1107281 h 1150144"/>
              <a:gd name="connsiteX9" fmla="*/ 21431 w 1157287"/>
              <a:gd name="connsiteY9" fmla="*/ 1076325 h 1150144"/>
              <a:gd name="connsiteX10" fmla="*/ 123825 w 1157287"/>
              <a:gd name="connsiteY10" fmla="*/ 978694 h 1150144"/>
              <a:gd name="connsiteX11" fmla="*/ 307181 w 1157287"/>
              <a:gd name="connsiteY11" fmla="*/ 797719 h 1150144"/>
              <a:gd name="connsiteX12" fmla="*/ 469106 w 1157287"/>
              <a:gd name="connsiteY12" fmla="*/ 621506 h 1150144"/>
              <a:gd name="connsiteX13" fmla="*/ 597693 w 1157287"/>
              <a:gd name="connsiteY13" fmla="*/ 478631 h 1150144"/>
              <a:gd name="connsiteX14" fmla="*/ 647700 w 1157287"/>
              <a:gd name="connsiteY14" fmla="*/ 419100 h 1150144"/>
              <a:gd name="connsiteX15" fmla="*/ 695325 w 1157287"/>
              <a:gd name="connsiteY15" fmla="*/ 342900 h 1150144"/>
              <a:gd name="connsiteX16" fmla="*/ 738187 w 1157287"/>
              <a:gd name="connsiteY16" fmla="*/ 273844 h 1150144"/>
              <a:gd name="connsiteX17" fmla="*/ 750093 w 1157287"/>
              <a:gd name="connsiteY17" fmla="*/ 242888 h 1150144"/>
              <a:gd name="connsiteX18" fmla="*/ 750093 w 1157287"/>
              <a:gd name="connsiteY18" fmla="*/ 200025 h 1150144"/>
              <a:gd name="connsiteX19" fmla="*/ 733425 w 1157287"/>
              <a:gd name="connsiteY19" fmla="*/ 142875 h 1150144"/>
              <a:gd name="connsiteX20" fmla="*/ 695325 w 1157287"/>
              <a:gd name="connsiteY20" fmla="*/ 97631 h 1150144"/>
              <a:gd name="connsiteX21" fmla="*/ 647700 w 1157287"/>
              <a:gd name="connsiteY21" fmla="*/ 54769 h 1150144"/>
              <a:gd name="connsiteX22" fmla="*/ 626268 w 1157287"/>
              <a:gd name="connsiteY22" fmla="*/ 35719 h 1150144"/>
              <a:gd name="connsiteX23" fmla="*/ 623887 w 1157287"/>
              <a:gd name="connsiteY23" fmla="*/ 21431 h 1150144"/>
              <a:gd name="connsiteX24" fmla="*/ 642937 w 1157287"/>
              <a:gd name="connsiteY24" fmla="*/ 2381 h 1150144"/>
              <a:gd name="connsiteX25" fmla="*/ 681037 w 1157287"/>
              <a:gd name="connsiteY25" fmla="*/ 0 h 1150144"/>
              <a:gd name="connsiteX26" fmla="*/ 747712 w 1157287"/>
              <a:gd name="connsiteY26" fmla="*/ 11906 h 1150144"/>
              <a:gd name="connsiteX27" fmla="*/ 835818 w 1157287"/>
              <a:gd name="connsiteY27" fmla="*/ 47625 h 1150144"/>
              <a:gd name="connsiteX28" fmla="*/ 895350 w 1157287"/>
              <a:gd name="connsiteY28" fmla="*/ 83344 h 1150144"/>
              <a:gd name="connsiteX29" fmla="*/ 983456 w 1157287"/>
              <a:gd name="connsiteY29" fmla="*/ 154781 h 1150144"/>
              <a:gd name="connsiteX30" fmla="*/ 1059656 w 1157287"/>
              <a:gd name="connsiteY30" fmla="*/ 238125 h 1150144"/>
              <a:gd name="connsiteX31" fmla="*/ 1138237 w 1157287"/>
              <a:gd name="connsiteY31" fmla="*/ 342900 h 1150144"/>
              <a:gd name="connsiteX32" fmla="*/ 1157287 w 1157287"/>
              <a:gd name="connsiteY32" fmla="*/ 376238 h 1150144"/>
              <a:gd name="connsiteX33" fmla="*/ 1152525 w 1157287"/>
              <a:gd name="connsiteY33" fmla="*/ 400050 h 1150144"/>
              <a:gd name="connsiteX34" fmla="*/ 1128712 w 1157287"/>
              <a:gd name="connsiteY34" fmla="*/ 419100 h 1150144"/>
              <a:gd name="connsiteX35" fmla="*/ 1078706 w 1157287"/>
              <a:gd name="connsiteY35" fmla="*/ 450056 h 1150144"/>
              <a:gd name="connsiteX36" fmla="*/ 1026318 w 1157287"/>
              <a:gd name="connsiteY36" fmla="*/ 464344 h 1150144"/>
              <a:gd name="connsiteX37" fmla="*/ 990600 w 1157287"/>
              <a:gd name="connsiteY37" fmla="*/ 478631 h 1150144"/>
              <a:gd name="connsiteX38" fmla="*/ 892968 w 1157287"/>
              <a:gd name="connsiteY38" fmla="*/ 545306 h 115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7287" h="1150144">
                <a:moveTo>
                  <a:pt x="892968" y="545306"/>
                </a:moveTo>
                <a:lnTo>
                  <a:pt x="673893" y="702469"/>
                </a:lnTo>
                <a:lnTo>
                  <a:pt x="457200" y="859631"/>
                </a:lnTo>
                <a:lnTo>
                  <a:pt x="200025" y="1042988"/>
                </a:lnTo>
                <a:lnTo>
                  <a:pt x="71437" y="1138238"/>
                </a:lnTo>
                <a:lnTo>
                  <a:pt x="28575" y="1150144"/>
                </a:lnTo>
                <a:lnTo>
                  <a:pt x="7143" y="1150144"/>
                </a:lnTo>
                <a:lnTo>
                  <a:pt x="0" y="1133475"/>
                </a:lnTo>
                <a:lnTo>
                  <a:pt x="4762" y="1107281"/>
                </a:lnTo>
                <a:lnTo>
                  <a:pt x="21431" y="1076325"/>
                </a:lnTo>
                <a:lnTo>
                  <a:pt x="123825" y="978694"/>
                </a:lnTo>
                <a:lnTo>
                  <a:pt x="307181" y="797719"/>
                </a:lnTo>
                <a:lnTo>
                  <a:pt x="469106" y="621506"/>
                </a:lnTo>
                <a:lnTo>
                  <a:pt x="597693" y="478631"/>
                </a:lnTo>
                <a:lnTo>
                  <a:pt x="647700" y="419100"/>
                </a:lnTo>
                <a:lnTo>
                  <a:pt x="695325" y="342900"/>
                </a:lnTo>
                <a:lnTo>
                  <a:pt x="738187" y="273844"/>
                </a:lnTo>
                <a:lnTo>
                  <a:pt x="750093" y="242888"/>
                </a:lnTo>
                <a:lnTo>
                  <a:pt x="750093" y="200025"/>
                </a:lnTo>
                <a:lnTo>
                  <a:pt x="733425" y="142875"/>
                </a:lnTo>
                <a:lnTo>
                  <a:pt x="695325" y="97631"/>
                </a:lnTo>
                <a:lnTo>
                  <a:pt x="647700" y="54769"/>
                </a:lnTo>
                <a:lnTo>
                  <a:pt x="626268" y="35719"/>
                </a:lnTo>
                <a:lnTo>
                  <a:pt x="623887" y="21431"/>
                </a:lnTo>
                <a:lnTo>
                  <a:pt x="642937" y="2381"/>
                </a:lnTo>
                <a:lnTo>
                  <a:pt x="681037" y="0"/>
                </a:lnTo>
                <a:lnTo>
                  <a:pt x="747712" y="11906"/>
                </a:lnTo>
                <a:lnTo>
                  <a:pt x="835818" y="47625"/>
                </a:lnTo>
                <a:lnTo>
                  <a:pt x="895350" y="83344"/>
                </a:lnTo>
                <a:lnTo>
                  <a:pt x="983456" y="154781"/>
                </a:lnTo>
                <a:lnTo>
                  <a:pt x="1059656" y="238125"/>
                </a:lnTo>
                <a:lnTo>
                  <a:pt x="1138237" y="342900"/>
                </a:lnTo>
                <a:lnTo>
                  <a:pt x="1157287" y="376238"/>
                </a:lnTo>
                <a:lnTo>
                  <a:pt x="1152525" y="400050"/>
                </a:lnTo>
                <a:lnTo>
                  <a:pt x="1128712" y="419100"/>
                </a:lnTo>
                <a:lnTo>
                  <a:pt x="1078706" y="450056"/>
                </a:lnTo>
                <a:lnTo>
                  <a:pt x="1026318" y="464344"/>
                </a:lnTo>
                <a:lnTo>
                  <a:pt x="990600" y="478631"/>
                </a:lnTo>
                <a:lnTo>
                  <a:pt x="892968" y="545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E3B19C2-0511-487E-9AF9-2ED88781FF35}"/>
              </a:ext>
            </a:extLst>
          </p:cNvPr>
          <p:cNvSpPr/>
          <p:nvPr/>
        </p:nvSpPr>
        <p:spPr>
          <a:xfrm>
            <a:off x="3981451" y="2914650"/>
            <a:ext cx="3749675" cy="850900"/>
          </a:xfrm>
          <a:custGeom>
            <a:avLst/>
            <a:gdLst>
              <a:gd name="connsiteX0" fmla="*/ 1315941 w 3749040"/>
              <a:gd name="connsiteY0" fmla="*/ 397565 h 850790"/>
              <a:gd name="connsiteX1" fmla="*/ 1932167 w 3749040"/>
              <a:gd name="connsiteY1" fmla="*/ 266369 h 850790"/>
              <a:gd name="connsiteX2" fmla="*/ 2218414 w 3749040"/>
              <a:gd name="connsiteY2" fmla="*/ 234564 h 850790"/>
              <a:gd name="connsiteX3" fmla="*/ 2723321 w 3749040"/>
              <a:gd name="connsiteY3" fmla="*/ 155050 h 850790"/>
              <a:gd name="connsiteX4" fmla="*/ 3025471 w 3749040"/>
              <a:gd name="connsiteY4" fmla="*/ 107343 h 850790"/>
              <a:gd name="connsiteX5" fmla="*/ 3093057 w 3749040"/>
              <a:gd name="connsiteY5" fmla="*/ 71562 h 850790"/>
              <a:gd name="connsiteX6" fmla="*/ 3172570 w 3749040"/>
              <a:gd name="connsiteY6" fmla="*/ 35781 h 850790"/>
              <a:gd name="connsiteX7" fmla="*/ 3252083 w 3749040"/>
              <a:gd name="connsiteY7" fmla="*/ 11927 h 850790"/>
              <a:gd name="connsiteX8" fmla="*/ 3307742 w 3749040"/>
              <a:gd name="connsiteY8" fmla="*/ 0 h 850790"/>
              <a:gd name="connsiteX9" fmla="*/ 3355450 w 3749040"/>
              <a:gd name="connsiteY9" fmla="*/ 7951 h 850790"/>
              <a:gd name="connsiteX10" fmla="*/ 3470744 w 3749040"/>
              <a:gd name="connsiteY10" fmla="*/ 43732 h 850790"/>
              <a:gd name="connsiteX11" fmla="*/ 3593989 w 3749040"/>
              <a:gd name="connsiteY11" fmla="*/ 91440 h 850790"/>
              <a:gd name="connsiteX12" fmla="*/ 3665551 w 3749040"/>
              <a:gd name="connsiteY12" fmla="*/ 131197 h 850790"/>
              <a:gd name="connsiteX13" fmla="*/ 3717234 w 3749040"/>
              <a:gd name="connsiteY13" fmla="*/ 163002 h 850790"/>
              <a:gd name="connsiteX14" fmla="*/ 3741088 w 3749040"/>
              <a:gd name="connsiteY14" fmla="*/ 186856 h 850790"/>
              <a:gd name="connsiteX15" fmla="*/ 3749040 w 3749040"/>
              <a:gd name="connsiteY15" fmla="*/ 214685 h 850790"/>
              <a:gd name="connsiteX16" fmla="*/ 3745064 w 3749040"/>
              <a:gd name="connsiteY16" fmla="*/ 242515 h 850790"/>
              <a:gd name="connsiteX17" fmla="*/ 3721210 w 3749040"/>
              <a:gd name="connsiteY17" fmla="*/ 274320 h 850790"/>
              <a:gd name="connsiteX18" fmla="*/ 3665551 w 3749040"/>
              <a:gd name="connsiteY18" fmla="*/ 310101 h 850790"/>
              <a:gd name="connsiteX19" fmla="*/ 3383280 w 3749040"/>
              <a:gd name="connsiteY19" fmla="*/ 329979 h 850790"/>
              <a:gd name="connsiteX20" fmla="*/ 2830664 w 3749040"/>
              <a:gd name="connsiteY20" fmla="*/ 357809 h 850790"/>
              <a:gd name="connsiteX21" fmla="*/ 2083241 w 3749040"/>
              <a:gd name="connsiteY21" fmla="*/ 421419 h 850790"/>
              <a:gd name="connsiteX22" fmla="*/ 1606163 w 3749040"/>
              <a:gd name="connsiteY22" fmla="*/ 524786 h 850790"/>
              <a:gd name="connsiteX23" fmla="*/ 1459064 w 3749040"/>
              <a:gd name="connsiteY23" fmla="*/ 564543 h 850790"/>
              <a:gd name="connsiteX24" fmla="*/ 1041621 w 3749040"/>
              <a:gd name="connsiteY24" fmla="*/ 683812 h 850790"/>
              <a:gd name="connsiteX25" fmla="*/ 783203 w 3749040"/>
              <a:gd name="connsiteY25" fmla="*/ 759350 h 850790"/>
              <a:gd name="connsiteX26" fmla="*/ 560567 w 3749040"/>
              <a:gd name="connsiteY26" fmla="*/ 850790 h 850790"/>
              <a:gd name="connsiteX27" fmla="*/ 465151 w 3749040"/>
              <a:gd name="connsiteY27" fmla="*/ 807057 h 850790"/>
              <a:gd name="connsiteX28" fmla="*/ 337930 w 3749040"/>
              <a:gd name="connsiteY28" fmla="*/ 739471 h 850790"/>
              <a:gd name="connsiteX29" fmla="*/ 222636 w 3749040"/>
              <a:gd name="connsiteY29" fmla="*/ 667910 h 850790"/>
              <a:gd name="connsiteX30" fmla="*/ 107342 w 3749040"/>
              <a:gd name="connsiteY30" fmla="*/ 564543 h 850790"/>
              <a:gd name="connsiteX31" fmla="*/ 27829 w 3749040"/>
              <a:gd name="connsiteY31" fmla="*/ 492981 h 850790"/>
              <a:gd name="connsiteX32" fmla="*/ 0 w 3749040"/>
              <a:gd name="connsiteY32" fmla="*/ 457200 h 850790"/>
              <a:gd name="connsiteX33" fmla="*/ 3975 w 3749040"/>
              <a:gd name="connsiteY33" fmla="*/ 417444 h 850790"/>
              <a:gd name="connsiteX34" fmla="*/ 27829 w 3749040"/>
              <a:gd name="connsiteY34" fmla="*/ 405517 h 850790"/>
              <a:gd name="connsiteX35" fmla="*/ 59634 w 3749040"/>
              <a:gd name="connsiteY35" fmla="*/ 397565 h 850790"/>
              <a:gd name="connsiteX36" fmla="*/ 91440 w 3749040"/>
              <a:gd name="connsiteY36" fmla="*/ 409492 h 850790"/>
              <a:gd name="connsiteX37" fmla="*/ 159026 w 3749040"/>
              <a:gd name="connsiteY37" fmla="*/ 449249 h 850790"/>
              <a:gd name="connsiteX38" fmla="*/ 286247 w 3749040"/>
              <a:gd name="connsiteY38" fmla="*/ 508884 h 850790"/>
              <a:gd name="connsiteX39" fmla="*/ 365760 w 3749040"/>
              <a:gd name="connsiteY39" fmla="*/ 528762 h 850790"/>
              <a:gd name="connsiteX40" fmla="*/ 453224 w 3749040"/>
              <a:gd name="connsiteY40" fmla="*/ 532737 h 850790"/>
              <a:gd name="connsiteX41" fmla="*/ 636104 w 3749040"/>
              <a:gd name="connsiteY41" fmla="*/ 524786 h 850790"/>
              <a:gd name="connsiteX42" fmla="*/ 922351 w 3749040"/>
              <a:gd name="connsiteY42" fmla="*/ 485030 h 850790"/>
              <a:gd name="connsiteX43" fmla="*/ 1315941 w 3749040"/>
              <a:gd name="connsiteY43" fmla="*/ 397565 h 8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49040" h="850790">
                <a:moveTo>
                  <a:pt x="1315941" y="397565"/>
                </a:moveTo>
                <a:lnTo>
                  <a:pt x="1932167" y="266369"/>
                </a:lnTo>
                <a:lnTo>
                  <a:pt x="2218414" y="234564"/>
                </a:lnTo>
                <a:lnTo>
                  <a:pt x="2723321" y="155050"/>
                </a:lnTo>
                <a:lnTo>
                  <a:pt x="3025471" y="107343"/>
                </a:lnTo>
                <a:lnTo>
                  <a:pt x="3093057" y="71562"/>
                </a:lnTo>
                <a:lnTo>
                  <a:pt x="3172570" y="35781"/>
                </a:lnTo>
                <a:lnTo>
                  <a:pt x="3252083" y="11927"/>
                </a:lnTo>
                <a:lnTo>
                  <a:pt x="3307742" y="0"/>
                </a:lnTo>
                <a:lnTo>
                  <a:pt x="3355450" y="7951"/>
                </a:lnTo>
                <a:lnTo>
                  <a:pt x="3470744" y="43732"/>
                </a:lnTo>
                <a:lnTo>
                  <a:pt x="3593989" y="91440"/>
                </a:lnTo>
                <a:lnTo>
                  <a:pt x="3665551" y="131197"/>
                </a:lnTo>
                <a:lnTo>
                  <a:pt x="3717234" y="163002"/>
                </a:lnTo>
                <a:lnTo>
                  <a:pt x="3741088" y="186856"/>
                </a:lnTo>
                <a:lnTo>
                  <a:pt x="3749040" y="214685"/>
                </a:lnTo>
                <a:lnTo>
                  <a:pt x="3745064" y="242515"/>
                </a:lnTo>
                <a:lnTo>
                  <a:pt x="3721210" y="274320"/>
                </a:lnTo>
                <a:lnTo>
                  <a:pt x="3665551" y="310101"/>
                </a:lnTo>
                <a:lnTo>
                  <a:pt x="3383280" y="329979"/>
                </a:lnTo>
                <a:lnTo>
                  <a:pt x="2830664" y="357809"/>
                </a:lnTo>
                <a:lnTo>
                  <a:pt x="2083241" y="421419"/>
                </a:lnTo>
                <a:lnTo>
                  <a:pt x="1606163" y="524786"/>
                </a:lnTo>
                <a:lnTo>
                  <a:pt x="1459064" y="564543"/>
                </a:lnTo>
                <a:lnTo>
                  <a:pt x="1041621" y="683812"/>
                </a:lnTo>
                <a:lnTo>
                  <a:pt x="783203" y="759350"/>
                </a:lnTo>
                <a:lnTo>
                  <a:pt x="560567" y="850790"/>
                </a:lnTo>
                <a:lnTo>
                  <a:pt x="465151" y="807057"/>
                </a:lnTo>
                <a:lnTo>
                  <a:pt x="337930" y="739471"/>
                </a:lnTo>
                <a:lnTo>
                  <a:pt x="222636" y="667910"/>
                </a:lnTo>
                <a:lnTo>
                  <a:pt x="107342" y="564543"/>
                </a:lnTo>
                <a:lnTo>
                  <a:pt x="27829" y="492981"/>
                </a:lnTo>
                <a:lnTo>
                  <a:pt x="0" y="457200"/>
                </a:lnTo>
                <a:lnTo>
                  <a:pt x="3975" y="417444"/>
                </a:lnTo>
                <a:lnTo>
                  <a:pt x="27829" y="405517"/>
                </a:lnTo>
                <a:lnTo>
                  <a:pt x="59634" y="397565"/>
                </a:lnTo>
                <a:lnTo>
                  <a:pt x="91440" y="409492"/>
                </a:lnTo>
                <a:lnTo>
                  <a:pt x="159026" y="449249"/>
                </a:lnTo>
                <a:lnTo>
                  <a:pt x="286247" y="508884"/>
                </a:lnTo>
                <a:lnTo>
                  <a:pt x="365760" y="528762"/>
                </a:lnTo>
                <a:lnTo>
                  <a:pt x="453224" y="532737"/>
                </a:lnTo>
                <a:lnTo>
                  <a:pt x="636104" y="524786"/>
                </a:lnTo>
                <a:lnTo>
                  <a:pt x="922351" y="485030"/>
                </a:lnTo>
                <a:lnTo>
                  <a:pt x="1315941" y="3975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C6015F1-BA85-4B4A-9EC3-399FFEF94C07}"/>
              </a:ext>
            </a:extLst>
          </p:cNvPr>
          <p:cNvSpPr/>
          <p:nvPr/>
        </p:nvSpPr>
        <p:spPr>
          <a:xfrm rot="16200000">
            <a:off x="3767932" y="3421857"/>
            <a:ext cx="4352925" cy="557212"/>
          </a:xfrm>
          <a:custGeom>
            <a:avLst/>
            <a:gdLst>
              <a:gd name="connsiteX0" fmla="*/ 1228725 w 4352925"/>
              <a:gd name="connsiteY0" fmla="*/ 242888 h 557213"/>
              <a:gd name="connsiteX1" fmla="*/ 2409825 w 4352925"/>
              <a:gd name="connsiteY1" fmla="*/ 242888 h 557213"/>
              <a:gd name="connsiteX2" fmla="*/ 2809875 w 4352925"/>
              <a:gd name="connsiteY2" fmla="*/ 238125 h 557213"/>
              <a:gd name="connsiteX3" fmla="*/ 3848100 w 4352925"/>
              <a:gd name="connsiteY3" fmla="*/ 223838 h 557213"/>
              <a:gd name="connsiteX4" fmla="*/ 4024312 w 4352925"/>
              <a:gd name="connsiteY4" fmla="*/ 223838 h 557213"/>
              <a:gd name="connsiteX5" fmla="*/ 4071937 w 4352925"/>
              <a:gd name="connsiteY5" fmla="*/ 214313 h 557213"/>
              <a:gd name="connsiteX6" fmla="*/ 4105275 w 4352925"/>
              <a:gd name="connsiteY6" fmla="*/ 195263 h 557213"/>
              <a:gd name="connsiteX7" fmla="*/ 4176712 w 4352925"/>
              <a:gd name="connsiteY7" fmla="*/ 152400 h 557213"/>
              <a:gd name="connsiteX8" fmla="*/ 4219575 w 4352925"/>
              <a:gd name="connsiteY8" fmla="*/ 95250 h 557213"/>
              <a:gd name="connsiteX9" fmla="*/ 4257675 w 4352925"/>
              <a:gd name="connsiteY9" fmla="*/ 52388 h 557213"/>
              <a:gd name="connsiteX10" fmla="*/ 4286250 w 4352925"/>
              <a:gd name="connsiteY10" fmla="*/ 14288 h 557213"/>
              <a:gd name="connsiteX11" fmla="*/ 4333875 w 4352925"/>
              <a:gd name="connsiteY11" fmla="*/ 0 h 557213"/>
              <a:gd name="connsiteX12" fmla="*/ 4352925 w 4352925"/>
              <a:gd name="connsiteY12" fmla="*/ 14288 h 557213"/>
              <a:gd name="connsiteX13" fmla="*/ 4352925 w 4352925"/>
              <a:gd name="connsiteY13" fmla="*/ 33338 h 557213"/>
              <a:gd name="connsiteX14" fmla="*/ 4329112 w 4352925"/>
              <a:gd name="connsiteY14" fmla="*/ 95250 h 557213"/>
              <a:gd name="connsiteX15" fmla="*/ 4205287 w 4352925"/>
              <a:gd name="connsiteY15" fmla="*/ 338138 h 557213"/>
              <a:gd name="connsiteX16" fmla="*/ 4124325 w 4352925"/>
              <a:gd name="connsiteY16" fmla="*/ 461963 h 557213"/>
              <a:gd name="connsiteX17" fmla="*/ 4076700 w 4352925"/>
              <a:gd name="connsiteY17" fmla="*/ 528638 h 557213"/>
              <a:gd name="connsiteX18" fmla="*/ 4048125 w 4352925"/>
              <a:gd name="connsiteY18" fmla="*/ 557213 h 557213"/>
              <a:gd name="connsiteX19" fmla="*/ 4014787 w 4352925"/>
              <a:gd name="connsiteY19" fmla="*/ 557213 h 557213"/>
              <a:gd name="connsiteX20" fmla="*/ 3952875 w 4352925"/>
              <a:gd name="connsiteY20" fmla="*/ 542925 h 557213"/>
              <a:gd name="connsiteX21" fmla="*/ 3895725 w 4352925"/>
              <a:gd name="connsiteY21" fmla="*/ 509588 h 557213"/>
              <a:gd name="connsiteX22" fmla="*/ 3862387 w 4352925"/>
              <a:gd name="connsiteY22" fmla="*/ 490538 h 557213"/>
              <a:gd name="connsiteX23" fmla="*/ 3729037 w 4352925"/>
              <a:gd name="connsiteY23" fmla="*/ 471488 h 557213"/>
              <a:gd name="connsiteX24" fmla="*/ 3614737 w 4352925"/>
              <a:gd name="connsiteY24" fmla="*/ 466725 h 557213"/>
              <a:gd name="connsiteX25" fmla="*/ 2671762 w 4352925"/>
              <a:gd name="connsiteY25" fmla="*/ 442913 h 557213"/>
              <a:gd name="connsiteX26" fmla="*/ 2119312 w 4352925"/>
              <a:gd name="connsiteY26" fmla="*/ 442913 h 557213"/>
              <a:gd name="connsiteX27" fmla="*/ 1814512 w 4352925"/>
              <a:gd name="connsiteY27" fmla="*/ 452438 h 557213"/>
              <a:gd name="connsiteX28" fmla="*/ 1438275 w 4352925"/>
              <a:gd name="connsiteY28" fmla="*/ 471488 h 557213"/>
              <a:gd name="connsiteX29" fmla="*/ 676275 w 4352925"/>
              <a:gd name="connsiteY29" fmla="*/ 504825 h 557213"/>
              <a:gd name="connsiteX30" fmla="*/ 461962 w 4352925"/>
              <a:gd name="connsiteY30" fmla="*/ 514350 h 557213"/>
              <a:gd name="connsiteX31" fmla="*/ 290512 w 4352925"/>
              <a:gd name="connsiteY31" fmla="*/ 514350 h 557213"/>
              <a:gd name="connsiteX32" fmla="*/ 233362 w 4352925"/>
              <a:gd name="connsiteY32" fmla="*/ 504825 h 557213"/>
              <a:gd name="connsiteX33" fmla="*/ 133350 w 4352925"/>
              <a:gd name="connsiteY33" fmla="*/ 485775 h 557213"/>
              <a:gd name="connsiteX34" fmla="*/ 61912 w 4352925"/>
              <a:gd name="connsiteY34" fmla="*/ 452438 h 557213"/>
              <a:gd name="connsiteX35" fmla="*/ 9525 w 4352925"/>
              <a:gd name="connsiteY35" fmla="*/ 409575 h 557213"/>
              <a:gd name="connsiteX36" fmla="*/ 0 w 4352925"/>
              <a:gd name="connsiteY36" fmla="*/ 376238 h 557213"/>
              <a:gd name="connsiteX37" fmla="*/ 23812 w 4352925"/>
              <a:gd name="connsiteY37" fmla="*/ 338138 h 557213"/>
              <a:gd name="connsiteX38" fmla="*/ 95250 w 4352925"/>
              <a:gd name="connsiteY38" fmla="*/ 300038 h 557213"/>
              <a:gd name="connsiteX39" fmla="*/ 214312 w 4352925"/>
              <a:gd name="connsiteY39" fmla="*/ 257175 h 557213"/>
              <a:gd name="connsiteX40" fmla="*/ 323850 w 4352925"/>
              <a:gd name="connsiteY40" fmla="*/ 223838 h 557213"/>
              <a:gd name="connsiteX41" fmla="*/ 409575 w 4352925"/>
              <a:gd name="connsiteY41" fmla="*/ 214313 h 557213"/>
              <a:gd name="connsiteX42" fmla="*/ 552450 w 4352925"/>
              <a:gd name="connsiteY42" fmla="*/ 219075 h 557213"/>
              <a:gd name="connsiteX43" fmla="*/ 666750 w 4352925"/>
              <a:gd name="connsiteY43" fmla="*/ 233363 h 557213"/>
              <a:gd name="connsiteX44" fmla="*/ 890587 w 4352925"/>
              <a:gd name="connsiteY44" fmla="*/ 247650 h 557213"/>
              <a:gd name="connsiteX45" fmla="*/ 1228725 w 4352925"/>
              <a:gd name="connsiteY45" fmla="*/ 242888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52925" h="557213">
                <a:moveTo>
                  <a:pt x="1228725" y="242888"/>
                </a:moveTo>
                <a:lnTo>
                  <a:pt x="2409825" y="242888"/>
                </a:lnTo>
                <a:lnTo>
                  <a:pt x="2809875" y="238125"/>
                </a:lnTo>
                <a:lnTo>
                  <a:pt x="3848100" y="223838"/>
                </a:lnTo>
                <a:lnTo>
                  <a:pt x="4024312" y="223838"/>
                </a:lnTo>
                <a:lnTo>
                  <a:pt x="4071937" y="214313"/>
                </a:lnTo>
                <a:lnTo>
                  <a:pt x="4105275" y="195263"/>
                </a:lnTo>
                <a:lnTo>
                  <a:pt x="4176712" y="152400"/>
                </a:lnTo>
                <a:lnTo>
                  <a:pt x="4219575" y="95250"/>
                </a:lnTo>
                <a:lnTo>
                  <a:pt x="4257675" y="52388"/>
                </a:lnTo>
                <a:lnTo>
                  <a:pt x="4286250" y="14288"/>
                </a:lnTo>
                <a:lnTo>
                  <a:pt x="4333875" y="0"/>
                </a:lnTo>
                <a:lnTo>
                  <a:pt x="4352925" y="14288"/>
                </a:lnTo>
                <a:lnTo>
                  <a:pt x="4352925" y="33338"/>
                </a:lnTo>
                <a:lnTo>
                  <a:pt x="4329112" y="95250"/>
                </a:lnTo>
                <a:lnTo>
                  <a:pt x="4205287" y="338138"/>
                </a:lnTo>
                <a:lnTo>
                  <a:pt x="4124325" y="461963"/>
                </a:lnTo>
                <a:lnTo>
                  <a:pt x="4076700" y="528638"/>
                </a:lnTo>
                <a:lnTo>
                  <a:pt x="4048125" y="557213"/>
                </a:lnTo>
                <a:lnTo>
                  <a:pt x="4014787" y="557213"/>
                </a:lnTo>
                <a:lnTo>
                  <a:pt x="3952875" y="542925"/>
                </a:lnTo>
                <a:lnTo>
                  <a:pt x="3895725" y="509588"/>
                </a:lnTo>
                <a:lnTo>
                  <a:pt x="3862387" y="490538"/>
                </a:lnTo>
                <a:lnTo>
                  <a:pt x="3729037" y="471488"/>
                </a:lnTo>
                <a:lnTo>
                  <a:pt x="3614737" y="466725"/>
                </a:lnTo>
                <a:lnTo>
                  <a:pt x="2671762" y="442913"/>
                </a:lnTo>
                <a:lnTo>
                  <a:pt x="2119312" y="442913"/>
                </a:lnTo>
                <a:lnTo>
                  <a:pt x="1814512" y="452438"/>
                </a:lnTo>
                <a:lnTo>
                  <a:pt x="1438275" y="471488"/>
                </a:lnTo>
                <a:lnTo>
                  <a:pt x="676275" y="504825"/>
                </a:lnTo>
                <a:lnTo>
                  <a:pt x="461962" y="514350"/>
                </a:lnTo>
                <a:lnTo>
                  <a:pt x="290512" y="514350"/>
                </a:lnTo>
                <a:lnTo>
                  <a:pt x="233362" y="504825"/>
                </a:lnTo>
                <a:lnTo>
                  <a:pt x="133350" y="485775"/>
                </a:lnTo>
                <a:lnTo>
                  <a:pt x="61912" y="452438"/>
                </a:lnTo>
                <a:lnTo>
                  <a:pt x="9525" y="409575"/>
                </a:lnTo>
                <a:lnTo>
                  <a:pt x="0" y="376238"/>
                </a:lnTo>
                <a:lnTo>
                  <a:pt x="23812" y="338138"/>
                </a:lnTo>
                <a:lnTo>
                  <a:pt x="95250" y="300038"/>
                </a:lnTo>
                <a:lnTo>
                  <a:pt x="214312" y="257175"/>
                </a:lnTo>
                <a:lnTo>
                  <a:pt x="323850" y="223838"/>
                </a:lnTo>
                <a:lnTo>
                  <a:pt x="409575" y="214313"/>
                </a:lnTo>
                <a:lnTo>
                  <a:pt x="552450" y="219075"/>
                </a:lnTo>
                <a:lnTo>
                  <a:pt x="666750" y="233363"/>
                </a:lnTo>
                <a:lnTo>
                  <a:pt x="890587" y="247650"/>
                </a:lnTo>
                <a:lnTo>
                  <a:pt x="1228725" y="2428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E82A971-7C7A-42F2-B428-BD3FEC86B21F}"/>
              </a:ext>
            </a:extLst>
          </p:cNvPr>
          <p:cNvSpPr/>
          <p:nvPr/>
        </p:nvSpPr>
        <p:spPr>
          <a:xfrm>
            <a:off x="3732214" y="3332163"/>
            <a:ext cx="2205037" cy="2139950"/>
          </a:xfrm>
          <a:custGeom>
            <a:avLst/>
            <a:gdLst>
              <a:gd name="connsiteX0" fmla="*/ 2046083 w 2204519"/>
              <a:gd name="connsiteY0" fmla="*/ 371192 h 2141145"/>
              <a:gd name="connsiteX1" fmla="*/ 1883121 w 2204519"/>
              <a:gd name="connsiteY1" fmla="*/ 583949 h 2141145"/>
              <a:gd name="connsiteX2" fmla="*/ 1742792 w 2204519"/>
              <a:gd name="connsiteY2" fmla="*/ 760491 h 2141145"/>
              <a:gd name="connsiteX3" fmla="*/ 1552669 w 2204519"/>
              <a:gd name="connsiteY3" fmla="*/ 991355 h 2141145"/>
              <a:gd name="connsiteX4" fmla="*/ 1380654 w 2204519"/>
              <a:gd name="connsiteY4" fmla="*/ 1176951 h 2141145"/>
              <a:gd name="connsiteX5" fmla="*/ 1240325 w 2204519"/>
              <a:gd name="connsiteY5" fmla="*/ 1321806 h 2141145"/>
              <a:gd name="connsiteX6" fmla="*/ 1023042 w 2204519"/>
              <a:gd name="connsiteY6" fmla="*/ 1502875 h 2141145"/>
              <a:gd name="connsiteX7" fmla="*/ 801232 w 2204519"/>
              <a:gd name="connsiteY7" fmla="*/ 1661311 h 2141145"/>
              <a:gd name="connsiteX8" fmla="*/ 475307 w 2204519"/>
              <a:gd name="connsiteY8" fmla="*/ 1874068 h 2141145"/>
              <a:gd name="connsiteX9" fmla="*/ 235390 w 2204519"/>
              <a:gd name="connsiteY9" fmla="*/ 2023450 h 2141145"/>
              <a:gd name="connsiteX10" fmla="*/ 45267 w 2204519"/>
              <a:gd name="connsiteY10" fmla="*/ 2136618 h 2141145"/>
              <a:gd name="connsiteX11" fmla="*/ 18107 w 2204519"/>
              <a:gd name="connsiteY11" fmla="*/ 2141145 h 2141145"/>
              <a:gd name="connsiteX12" fmla="*/ 0 w 2204519"/>
              <a:gd name="connsiteY12" fmla="*/ 2123038 h 2141145"/>
              <a:gd name="connsiteX13" fmla="*/ 4527 w 2204519"/>
              <a:gd name="connsiteY13" fmla="*/ 2073244 h 2141145"/>
              <a:gd name="connsiteX14" fmla="*/ 22634 w 2204519"/>
              <a:gd name="connsiteY14" fmla="*/ 2055137 h 2141145"/>
              <a:gd name="connsiteX15" fmla="*/ 144856 w 2204519"/>
              <a:gd name="connsiteY15" fmla="*/ 1960075 h 2141145"/>
              <a:gd name="connsiteX16" fmla="*/ 425513 w 2204519"/>
              <a:gd name="connsiteY16" fmla="*/ 1738266 h 2141145"/>
              <a:gd name="connsiteX17" fmla="*/ 624689 w 2204519"/>
              <a:gd name="connsiteY17" fmla="*/ 1561723 h 2141145"/>
              <a:gd name="connsiteX18" fmla="*/ 851026 w 2204519"/>
              <a:gd name="connsiteY18" fmla="*/ 1344440 h 2141145"/>
              <a:gd name="connsiteX19" fmla="*/ 1149790 w 2204519"/>
              <a:gd name="connsiteY19" fmla="*/ 1045675 h 2141145"/>
              <a:gd name="connsiteX20" fmla="*/ 1444028 w 2204519"/>
              <a:gd name="connsiteY20" fmla="*/ 701644 h 2141145"/>
              <a:gd name="connsiteX21" fmla="*/ 1688471 w 2204519"/>
              <a:gd name="connsiteY21" fmla="*/ 380246 h 2141145"/>
              <a:gd name="connsiteX22" fmla="*/ 1955549 w 2204519"/>
              <a:gd name="connsiteY22" fmla="*/ 13580 h 2141145"/>
              <a:gd name="connsiteX23" fmla="*/ 2204519 w 2204519"/>
              <a:gd name="connsiteY23" fmla="*/ 0 h 2141145"/>
              <a:gd name="connsiteX24" fmla="*/ 2199992 w 2204519"/>
              <a:gd name="connsiteY24" fmla="*/ 176543 h 2141145"/>
              <a:gd name="connsiteX25" fmla="*/ 2123038 w 2204519"/>
              <a:gd name="connsiteY25" fmla="*/ 262551 h 2141145"/>
              <a:gd name="connsiteX26" fmla="*/ 2046083 w 2204519"/>
              <a:gd name="connsiteY26" fmla="*/ 371192 h 214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04519" h="2141145">
                <a:moveTo>
                  <a:pt x="2046083" y="371192"/>
                </a:moveTo>
                <a:lnTo>
                  <a:pt x="1883121" y="583949"/>
                </a:lnTo>
                <a:lnTo>
                  <a:pt x="1742792" y="760491"/>
                </a:lnTo>
                <a:lnTo>
                  <a:pt x="1552669" y="991355"/>
                </a:lnTo>
                <a:lnTo>
                  <a:pt x="1380654" y="1176951"/>
                </a:lnTo>
                <a:lnTo>
                  <a:pt x="1240325" y="1321806"/>
                </a:lnTo>
                <a:lnTo>
                  <a:pt x="1023042" y="1502875"/>
                </a:lnTo>
                <a:lnTo>
                  <a:pt x="801232" y="1661311"/>
                </a:lnTo>
                <a:lnTo>
                  <a:pt x="475307" y="1874068"/>
                </a:lnTo>
                <a:lnTo>
                  <a:pt x="235390" y="2023450"/>
                </a:lnTo>
                <a:lnTo>
                  <a:pt x="45267" y="2136618"/>
                </a:lnTo>
                <a:lnTo>
                  <a:pt x="18107" y="2141145"/>
                </a:lnTo>
                <a:lnTo>
                  <a:pt x="0" y="2123038"/>
                </a:lnTo>
                <a:lnTo>
                  <a:pt x="4527" y="2073244"/>
                </a:lnTo>
                <a:lnTo>
                  <a:pt x="22634" y="2055137"/>
                </a:lnTo>
                <a:lnTo>
                  <a:pt x="144856" y="1960075"/>
                </a:lnTo>
                <a:lnTo>
                  <a:pt x="425513" y="1738266"/>
                </a:lnTo>
                <a:lnTo>
                  <a:pt x="624689" y="1561723"/>
                </a:lnTo>
                <a:lnTo>
                  <a:pt x="851026" y="1344440"/>
                </a:lnTo>
                <a:lnTo>
                  <a:pt x="1149790" y="1045675"/>
                </a:lnTo>
                <a:lnTo>
                  <a:pt x="1444028" y="701644"/>
                </a:lnTo>
                <a:lnTo>
                  <a:pt x="1688471" y="380246"/>
                </a:lnTo>
                <a:lnTo>
                  <a:pt x="1955549" y="13580"/>
                </a:lnTo>
                <a:lnTo>
                  <a:pt x="2204519" y="0"/>
                </a:lnTo>
                <a:lnTo>
                  <a:pt x="2199992" y="176543"/>
                </a:lnTo>
                <a:lnTo>
                  <a:pt x="2123038" y="262551"/>
                </a:lnTo>
                <a:lnTo>
                  <a:pt x="2046083" y="37119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EC55A17-5141-4D09-940A-3D049FE2C863}"/>
              </a:ext>
            </a:extLst>
          </p:cNvPr>
          <p:cNvSpPr/>
          <p:nvPr/>
        </p:nvSpPr>
        <p:spPr>
          <a:xfrm>
            <a:off x="6016626" y="3390901"/>
            <a:ext cx="2430463" cy="1831975"/>
          </a:xfrm>
          <a:custGeom>
            <a:avLst/>
            <a:gdLst>
              <a:gd name="connsiteX0" fmla="*/ 495300 w 2430780"/>
              <a:gd name="connsiteY0" fmla="*/ 361950 h 1832610"/>
              <a:gd name="connsiteX1" fmla="*/ 742950 w 2430780"/>
              <a:gd name="connsiteY1" fmla="*/ 563880 h 1832610"/>
              <a:gd name="connsiteX2" fmla="*/ 1055370 w 2430780"/>
              <a:gd name="connsiteY2" fmla="*/ 842010 h 1832610"/>
              <a:gd name="connsiteX3" fmla="*/ 1402080 w 2430780"/>
              <a:gd name="connsiteY3" fmla="*/ 1139190 h 1832610"/>
              <a:gd name="connsiteX4" fmla="*/ 1672590 w 2430780"/>
              <a:gd name="connsiteY4" fmla="*/ 1371600 h 1832610"/>
              <a:gd name="connsiteX5" fmla="*/ 1733550 w 2430780"/>
              <a:gd name="connsiteY5" fmla="*/ 1417320 h 1832610"/>
              <a:gd name="connsiteX6" fmla="*/ 1824990 w 2430780"/>
              <a:gd name="connsiteY6" fmla="*/ 1474470 h 1832610"/>
              <a:gd name="connsiteX7" fmla="*/ 2015490 w 2430780"/>
              <a:gd name="connsiteY7" fmla="*/ 1577340 h 1832610"/>
              <a:gd name="connsiteX8" fmla="*/ 2186940 w 2430780"/>
              <a:gd name="connsiteY8" fmla="*/ 1657350 h 1832610"/>
              <a:gd name="connsiteX9" fmla="*/ 2354580 w 2430780"/>
              <a:gd name="connsiteY9" fmla="*/ 1722120 h 1832610"/>
              <a:gd name="connsiteX10" fmla="*/ 2407920 w 2430780"/>
              <a:gd name="connsiteY10" fmla="*/ 1744980 h 1832610"/>
              <a:gd name="connsiteX11" fmla="*/ 2430780 w 2430780"/>
              <a:gd name="connsiteY11" fmla="*/ 1764030 h 1832610"/>
              <a:gd name="connsiteX12" fmla="*/ 2430780 w 2430780"/>
              <a:gd name="connsiteY12" fmla="*/ 1790700 h 1832610"/>
              <a:gd name="connsiteX13" fmla="*/ 2396490 w 2430780"/>
              <a:gd name="connsiteY13" fmla="*/ 1821180 h 1832610"/>
              <a:gd name="connsiteX14" fmla="*/ 2373630 w 2430780"/>
              <a:gd name="connsiteY14" fmla="*/ 1832610 h 1832610"/>
              <a:gd name="connsiteX15" fmla="*/ 1680210 w 2430780"/>
              <a:gd name="connsiteY15" fmla="*/ 1824990 h 1832610"/>
              <a:gd name="connsiteX16" fmla="*/ 1630680 w 2430780"/>
              <a:gd name="connsiteY16" fmla="*/ 1813560 h 1832610"/>
              <a:gd name="connsiteX17" fmla="*/ 1584960 w 2430780"/>
              <a:gd name="connsiteY17" fmla="*/ 1786890 h 1832610"/>
              <a:gd name="connsiteX18" fmla="*/ 1504950 w 2430780"/>
              <a:gd name="connsiteY18" fmla="*/ 1714500 h 1832610"/>
              <a:gd name="connsiteX19" fmla="*/ 1402080 w 2430780"/>
              <a:gd name="connsiteY19" fmla="*/ 1615440 h 1832610"/>
              <a:gd name="connsiteX20" fmla="*/ 1165860 w 2430780"/>
              <a:gd name="connsiteY20" fmla="*/ 1360170 h 1832610"/>
              <a:gd name="connsiteX21" fmla="*/ 922020 w 2430780"/>
              <a:gd name="connsiteY21" fmla="*/ 1070610 h 1832610"/>
              <a:gd name="connsiteX22" fmla="*/ 651510 w 2430780"/>
              <a:gd name="connsiteY22" fmla="*/ 739140 h 1832610"/>
              <a:gd name="connsiteX23" fmla="*/ 499110 w 2430780"/>
              <a:gd name="connsiteY23" fmla="*/ 571500 h 1832610"/>
              <a:gd name="connsiteX24" fmla="*/ 377190 w 2430780"/>
              <a:gd name="connsiteY24" fmla="*/ 449580 h 1832610"/>
              <a:gd name="connsiteX25" fmla="*/ 194310 w 2430780"/>
              <a:gd name="connsiteY25" fmla="*/ 281940 h 1832610"/>
              <a:gd name="connsiteX26" fmla="*/ 22860 w 2430780"/>
              <a:gd name="connsiteY26" fmla="*/ 133350 h 1832610"/>
              <a:gd name="connsiteX27" fmla="*/ 0 w 2430780"/>
              <a:gd name="connsiteY27" fmla="*/ 0 h 1832610"/>
              <a:gd name="connsiteX28" fmla="*/ 152400 w 2430780"/>
              <a:gd name="connsiteY28" fmla="*/ 102870 h 1832610"/>
              <a:gd name="connsiteX29" fmla="*/ 495300 w 2430780"/>
              <a:gd name="connsiteY29" fmla="*/ 361950 h 18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30780" h="1832610">
                <a:moveTo>
                  <a:pt x="495300" y="361950"/>
                </a:moveTo>
                <a:lnTo>
                  <a:pt x="742950" y="563880"/>
                </a:lnTo>
                <a:lnTo>
                  <a:pt x="1055370" y="842010"/>
                </a:lnTo>
                <a:lnTo>
                  <a:pt x="1402080" y="1139190"/>
                </a:lnTo>
                <a:lnTo>
                  <a:pt x="1672590" y="1371600"/>
                </a:lnTo>
                <a:lnTo>
                  <a:pt x="1733550" y="1417320"/>
                </a:lnTo>
                <a:lnTo>
                  <a:pt x="1824990" y="1474470"/>
                </a:lnTo>
                <a:lnTo>
                  <a:pt x="2015490" y="1577340"/>
                </a:lnTo>
                <a:lnTo>
                  <a:pt x="2186940" y="1657350"/>
                </a:lnTo>
                <a:lnTo>
                  <a:pt x="2354580" y="1722120"/>
                </a:lnTo>
                <a:lnTo>
                  <a:pt x="2407920" y="1744980"/>
                </a:lnTo>
                <a:lnTo>
                  <a:pt x="2430780" y="1764030"/>
                </a:lnTo>
                <a:lnTo>
                  <a:pt x="2430780" y="1790700"/>
                </a:lnTo>
                <a:lnTo>
                  <a:pt x="2396490" y="1821180"/>
                </a:lnTo>
                <a:lnTo>
                  <a:pt x="2373630" y="1832610"/>
                </a:lnTo>
                <a:lnTo>
                  <a:pt x="1680210" y="1824990"/>
                </a:lnTo>
                <a:lnTo>
                  <a:pt x="1630680" y="1813560"/>
                </a:lnTo>
                <a:lnTo>
                  <a:pt x="1584960" y="1786890"/>
                </a:lnTo>
                <a:lnTo>
                  <a:pt x="1504950" y="1714500"/>
                </a:lnTo>
                <a:lnTo>
                  <a:pt x="1402080" y="1615440"/>
                </a:lnTo>
                <a:lnTo>
                  <a:pt x="1165860" y="1360170"/>
                </a:lnTo>
                <a:lnTo>
                  <a:pt x="922020" y="1070610"/>
                </a:lnTo>
                <a:lnTo>
                  <a:pt x="651510" y="739140"/>
                </a:lnTo>
                <a:lnTo>
                  <a:pt x="499110" y="571500"/>
                </a:lnTo>
                <a:lnTo>
                  <a:pt x="377190" y="449580"/>
                </a:lnTo>
                <a:lnTo>
                  <a:pt x="194310" y="281940"/>
                </a:lnTo>
                <a:lnTo>
                  <a:pt x="22860" y="133350"/>
                </a:lnTo>
                <a:lnTo>
                  <a:pt x="0" y="0"/>
                </a:lnTo>
                <a:lnTo>
                  <a:pt x="152400" y="102870"/>
                </a:lnTo>
                <a:lnTo>
                  <a:pt x="495300" y="3619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B05B61D-6815-4826-B85A-3C028B49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376" y="1544221"/>
            <a:ext cx="4718713" cy="43529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9D1B67-CF33-49A1-8787-C8FE56190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063" y="1544221"/>
            <a:ext cx="4718713" cy="435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17" grpId="0" animBg="1"/>
      <p:bldP spid="20" grpId="0" animBg="1"/>
      <p:bldP spid="2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DF55D2-A894-4DF2-99C6-45F3BE50A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252539"/>
            <a:ext cx="471871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2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E66105-D845-42B2-9585-9248C8F6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21" y="1225105"/>
            <a:ext cx="3938357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あったらいいな、 こんなもの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友 羽 雲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50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37953EF-86CC-49B0-A2F5-833ECF46BFD8}"/>
              </a:ext>
            </a:extLst>
          </p:cNvPr>
          <p:cNvSpPr/>
          <p:nvPr/>
        </p:nvSpPr>
        <p:spPr>
          <a:xfrm>
            <a:off x="3914775" y="2271714"/>
            <a:ext cx="4129088" cy="733425"/>
          </a:xfrm>
          <a:custGeom>
            <a:avLst/>
            <a:gdLst>
              <a:gd name="connsiteX0" fmla="*/ 1352550 w 4129088"/>
              <a:gd name="connsiteY0" fmla="*/ 514350 h 733425"/>
              <a:gd name="connsiteX1" fmla="*/ 981075 w 4129088"/>
              <a:gd name="connsiteY1" fmla="*/ 581025 h 733425"/>
              <a:gd name="connsiteX2" fmla="*/ 695325 w 4129088"/>
              <a:gd name="connsiteY2" fmla="*/ 642937 h 733425"/>
              <a:gd name="connsiteX3" fmla="*/ 542925 w 4129088"/>
              <a:gd name="connsiteY3" fmla="*/ 695325 h 733425"/>
              <a:gd name="connsiteX4" fmla="*/ 395288 w 4129088"/>
              <a:gd name="connsiteY4" fmla="*/ 728662 h 733425"/>
              <a:gd name="connsiteX5" fmla="*/ 352425 w 4129088"/>
              <a:gd name="connsiteY5" fmla="*/ 733425 h 733425"/>
              <a:gd name="connsiteX6" fmla="*/ 266700 w 4129088"/>
              <a:gd name="connsiteY6" fmla="*/ 685800 h 733425"/>
              <a:gd name="connsiteX7" fmla="*/ 180975 w 4129088"/>
              <a:gd name="connsiteY7" fmla="*/ 614362 h 733425"/>
              <a:gd name="connsiteX8" fmla="*/ 80963 w 4129088"/>
              <a:gd name="connsiteY8" fmla="*/ 514350 h 733425"/>
              <a:gd name="connsiteX9" fmla="*/ 33338 w 4129088"/>
              <a:gd name="connsiteY9" fmla="*/ 447675 h 733425"/>
              <a:gd name="connsiteX10" fmla="*/ 0 w 4129088"/>
              <a:gd name="connsiteY10" fmla="*/ 385762 h 733425"/>
              <a:gd name="connsiteX11" fmla="*/ 23813 w 4129088"/>
              <a:gd name="connsiteY11" fmla="*/ 366712 h 733425"/>
              <a:gd name="connsiteX12" fmla="*/ 80963 w 4129088"/>
              <a:gd name="connsiteY12" fmla="*/ 385762 h 733425"/>
              <a:gd name="connsiteX13" fmla="*/ 214313 w 4129088"/>
              <a:gd name="connsiteY13" fmla="*/ 438150 h 733425"/>
              <a:gd name="connsiteX14" fmla="*/ 300038 w 4129088"/>
              <a:gd name="connsiteY14" fmla="*/ 447675 h 733425"/>
              <a:gd name="connsiteX15" fmla="*/ 466725 w 4129088"/>
              <a:gd name="connsiteY15" fmla="*/ 447675 h 733425"/>
              <a:gd name="connsiteX16" fmla="*/ 747713 w 4129088"/>
              <a:gd name="connsiteY16" fmla="*/ 409575 h 733425"/>
              <a:gd name="connsiteX17" fmla="*/ 1662113 w 4129088"/>
              <a:gd name="connsiteY17" fmla="*/ 290512 h 733425"/>
              <a:gd name="connsiteX18" fmla="*/ 2009775 w 4129088"/>
              <a:gd name="connsiteY18" fmla="*/ 233362 h 733425"/>
              <a:gd name="connsiteX19" fmla="*/ 2409825 w 4129088"/>
              <a:gd name="connsiteY19" fmla="*/ 195262 h 733425"/>
              <a:gd name="connsiteX20" fmla="*/ 3219450 w 4129088"/>
              <a:gd name="connsiteY20" fmla="*/ 119062 h 733425"/>
              <a:gd name="connsiteX21" fmla="*/ 3443288 w 4129088"/>
              <a:gd name="connsiteY21" fmla="*/ 104775 h 733425"/>
              <a:gd name="connsiteX22" fmla="*/ 3529013 w 4129088"/>
              <a:gd name="connsiteY22" fmla="*/ 85725 h 733425"/>
              <a:gd name="connsiteX23" fmla="*/ 3614738 w 4129088"/>
              <a:gd name="connsiteY23" fmla="*/ 66675 h 733425"/>
              <a:gd name="connsiteX24" fmla="*/ 3648075 w 4129088"/>
              <a:gd name="connsiteY24" fmla="*/ 47625 h 733425"/>
              <a:gd name="connsiteX25" fmla="*/ 3676650 w 4129088"/>
              <a:gd name="connsiteY25" fmla="*/ 14287 h 733425"/>
              <a:gd name="connsiteX26" fmla="*/ 3719513 w 4129088"/>
              <a:gd name="connsiteY26" fmla="*/ 0 h 733425"/>
              <a:gd name="connsiteX27" fmla="*/ 3814763 w 4129088"/>
              <a:gd name="connsiteY27" fmla="*/ 14287 h 733425"/>
              <a:gd name="connsiteX28" fmla="*/ 3929063 w 4129088"/>
              <a:gd name="connsiteY28" fmla="*/ 57150 h 733425"/>
              <a:gd name="connsiteX29" fmla="*/ 4029075 w 4129088"/>
              <a:gd name="connsiteY29" fmla="*/ 100012 h 733425"/>
              <a:gd name="connsiteX30" fmla="*/ 4095750 w 4129088"/>
              <a:gd name="connsiteY30" fmla="*/ 142875 h 733425"/>
              <a:gd name="connsiteX31" fmla="*/ 4129088 w 4129088"/>
              <a:gd name="connsiteY31" fmla="*/ 176212 h 733425"/>
              <a:gd name="connsiteX32" fmla="*/ 4129088 w 4129088"/>
              <a:gd name="connsiteY32" fmla="*/ 219075 h 733425"/>
              <a:gd name="connsiteX33" fmla="*/ 4095750 w 4129088"/>
              <a:gd name="connsiteY33" fmla="*/ 271462 h 733425"/>
              <a:gd name="connsiteX34" fmla="*/ 4038600 w 4129088"/>
              <a:gd name="connsiteY34" fmla="*/ 300037 h 733425"/>
              <a:gd name="connsiteX35" fmla="*/ 3938588 w 4129088"/>
              <a:gd name="connsiteY35" fmla="*/ 328612 h 733425"/>
              <a:gd name="connsiteX36" fmla="*/ 3805238 w 4129088"/>
              <a:gd name="connsiteY36" fmla="*/ 338137 h 733425"/>
              <a:gd name="connsiteX37" fmla="*/ 3614738 w 4129088"/>
              <a:gd name="connsiteY37" fmla="*/ 338137 h 733425"/>
              <a:gd name="connsiteX38" fmla="*/ 3476625 w 4129088"/>
              <a:gd name="connsiteY38" fmla="*/ 333375 h 733425"/>
              <a:gd name="connsiteX39" fmla="*/ 3324225 w 4129088"/>
              <a:gd name="connsiteY39" fmla="*/ 323850 h 733425"/>
              <a:gd name="connsiteX40" fmla="*/ 2981325 w 4129088"/>
              <a:gd name="connsiteY40" fmla="*/ 333375 h 733425"/>
              <a:gd name="connsiteX41" fmla="*/ 2509838 w 4129088"/>
              <a:gd name="connsiteY41" fmla="*/ 366712 h 733425"/>
              <a:gd name="connsiteX42" fmla="*/ 1866900 w 4129088"/>
              <a:gd name="connsiteY42" fmla="*/ 428625 h 733425"/>
              <a:gd name="connsiteX43" fmla="*/ 1352550 w 4129088"/>
              <a:gd name="connsiteY43" fmla="*/ 51435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129088" h="733425">
                <a:moveTo>
                  <a:pt x="1352550" y="514350"/>
                </a:moveTo>
                <a:lnTo>
                  <a:pt x="981075" y="581025"/>
                </a:lnTo>
                <a:lnTo>
                  <a:pt x="695325" y="642937"/>
                </a:lnTo>
                <a:lnTo>
                  <a:pt x="542925" y="695325"/>
                </a:lnTo>
                <a:lnTo>
                  <a:pt x="395288" y="728662"/>
                </a:lnTo>
                <a:lnTo>
                  <a:pt x="352425" y="733425"/>
                </a:lnTo>
                <a:lnTo>
                  <a:pt x="266700" y="685800"/>
                </a:lnTo>
                <a:lnTo>
                  <a:pt x="180975" y="614362"/>
                </a:lnTo>
                <a:lnTo>
                  <a:pt x="80963" y="514350"/>
                </a:lnTo>
                <a:lnTo>
                  <a:pt x="33338" y="447675"/>
                </a:lnTo>
                <a:lnTo>
                  <a:pt x="0" y="385762"/>
                </a:lnTo>
                <a:lnTo>
                  <a:pt x="23813" y="366712"/>
                </a:lnTo>
                <a:lnTo>
                  <a:pt x="80963" y="385762"/>
                </a:lnTo>
                <a:lnTo>
                  <a:pt x="214313" y="438150"/>
                </a:lnTo>
                <a:lnTo>
                  <a:pt x="300038" y="447675"/>
                </a:lnTo>
                <a:lnTo>
                  <a:pt x="466725" y="447675"/>
                </a:lnTo>
                <a:lnTo>
                  <a:pt x="747713" y="409575"/>
                </a:lnTo>
                <a:lnTo>
                  <a:pt x="1662113" y="290512"/>
                </a:lnTo>
                <a:lnTo>
                  <a:pt x="2009775" y="233362"/>
                </a:lnTo>
                <a:lnTo>
                  <a:pt x="2409825" y="195262"/>
                </a:lnTo>
                <a:lnTo>
                  <a:pt x="3219450" y="119062"/>
                </a:lnTo>
                <a:lnTo>
                  <a:pt x="3443288" y="104775"/>
                </a:lnTo>
                <a:lnTo>
                  <a:pt x="3529013" y="85725"/>
                </a:lnTo>
                <a:lnTo>
                  <a:pt x="3614738" y="66675"/>
                </a:lnTo>
                <a:lnTo>
                  <a:pt x="3648075" y="47625"/>
                </a:lnTo>
                <a:lnTo>
                  <a:pt x="3676650" y="14287"/>
                </a:lnTo>
                <a:lnTo>
                  <a:pt x="3719513" y="0"/>
                </a:lnTo>
                <a:lnTo>
                  <a:pt x="3814763" y="14287"/>
                </a:lnTo>
                <a:lnTo>
                  <a:pt x="3929063" y="57150"/>
                </a:lnTo>
                <a:lnTo>
                  <a:pt x="4029075" y="100012"/>
                </a:lnTo>
                <a:lnTo>
                  <a:pt x="4095750" y="142875"/>
                </a:lnTo>
                <a:lnTo>
                  <a:pt x="4129088" y="176212"/>
                </a:lnTo>
                <a:lnTo>
                  <a:pt x="4129088" y="219075"/>
                </a:lnTo>
                <a:lnTo>
                  <a:pt x="4095750" y="271462"/>
                </a:lnTo>
                <a:lnTo>
                  <a:pt x="4038600" y="300037"/>
                </a:lnTo>
                <a:lnTo>
                  <a:pt x="3938588" y="328612"/>
                </a:lnTo>
                <a:lnTo>
                  <a:pt x="3805238" y="338137"/>
                </a:lnTo>
                <a:lnTo>
                  <a:pt x="3614738" y="338137"/>
                </a:lnTo>
                <a:lnTo>
                  <a:pt x="3476625" y="333375"/>
                </a:lnTo>
                <a:lnTo>
                  <a:pt x="3324225" y="323850"/>
                </a:lnTo>
                <a:lnTo>
                  <a:pt x="2981325" y="333375"/>
                </a:lnTo>
                <a:lnTo>
                  <a:pt x="2509838" y="366712"/>
                </a:lnTo>
                <a:lnTo>
                  <a:pt x="1866900" y="428625"/>
                </a:lnTo>
                <a:lnTo>
                  <a:pt x="1352550" y="514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11801C7-8660-4F9A-935F-BB4965B7A293}"/>
              </a:ext>
            </a:extLst>
          </p:cNvPr>
          <p:cNvSpPr/>
          <p:nvPr/>
        </p:nvSpPr>
        <p:spPr>
          <a:xfrm>
            <a:off x="3783013" y="1543051"/>
            <a:ext cx="2239962" cy="3884613"/>
          </a:xfrm>
          <a:custGeom>
            <a:avLst/>
            <a:gdLst>
              <a:gd name="connsiteX0" fmla="*/ 2106778 w 2238451"/>
              <a:gd name="connsiteY0" fmla="*/ 716890 h 3884371"/>
              <a:gd name="connsiteX1" fmla="*/ 2062887 w 2238451"/>
              <a:gd name="connsiteY1" fmla="*/ 980237 h 3884371"/>
              <a:gd name="connsiteX2" fmla="*/ 1989735 w 2238451"/>
              <a:gd name="connsiteY2" fmla="*/ 1236269 h 3884371"/>
              <a:gd name="connsiteX3" fmla="*/ 1931213 w 2238451"/>
              <a:gd name="connsiteY3" fmla="*/ 1477671 h 3884371"/>
              <a:gd name="connsiteX4" fmla="*/ 1836115 w 2238451"/>
              <a:gd name="connsiteY4" fmla="*/ 1741018 h 3884371"/>
              <a:gd name="connsiteX5" fmla="*/ 1697127 w 2238451"/>
              <a:gd name="connsiteY5" fmla="*/ 2099463 h 3884371"/>
              <a:gd name="connsiteX6" fmla="*/ 1675181 w 2238451"/>
              <a:gd name="connsiteY6" fmla="*/ 2179930 h 3884371"/>
              <a:gd name="connsiteX7" fmla="*/ 1580083 w 2238451"/>
              <a:gd name="connsiteY7" fmla="*/ 2362810 h 3884371"/>
              <a:gd name="connsiteX8" fmla="*/ 1506931 w 2238451"/>
              <a:gd name="connsiteY8" fmla="*/ 2509114 h 3884371"/>
              <a:gd name="connsiteX9" fmla="*/ 1419149 w 2238451"/>
              <a:gd name="connsiteY9" fmla="*/ 2655418 h 3884371"/>
              <a:gd name="connsiteX10" fmla="*/ 1324051 w 2238451"/>
              <a:gd name="connsiteY10" fmla="*/ 2794407 h 3884371"/>
              <a:gd name="connsiteX11" fmla="*/ 1199693 w 2238451"/>
              <a:gd name="connsiteY11" fmla="*/ 2977287 h 3884371"/>
              <a:gd name="connsiteX12" fmla="*/ 1104595 w 2238451"/>
              <a:gd name="connsiteY12" fmla="*/ 3079699 h 3884371"/>
              <a:gd name="connsiteX13" fmla="*/ 980237 w 2238451"/>
              <a:gd name="connsiteY13" fmla="*/ 3204058 h 3884371"/>
              <a:gd name="connsiteX14" fmla="*/ 833933 w 2238451"/>
              <a:gd name="connsiteY14" fmla="*/ 3357677 h 3884371"/>
              <a:gd name="connsiteX15" fmla="*/ 716890 w 2238451"/>
              <a:gd name="connsiteY15" fmla="*/ 3452775 h 3884371"/>
              <a:gd name="connsiteX16" fmla="*/ 541325 w 2238451"/>
              <a:gd name="connsiteY16" fmla="*/ 3584448 h 3884371"/>
              <a:gd name="connsiteX17" fmla="*/ 358445 w 2238451"/>
              <a:gd name="connsiteY17" fmla="*/ 3701491 h 3884371"/>
              <a:gd name="connsiteX18" fmla="*/ 168250 w 2238451"/>
              <a:gd name="connsiteY18" fmla="*/ 3825850 h 3884371"/>
              <a:gd name="connsiteX19" fmla="*/ 58522 w 2238451"/>
              <a:gd name="connsiteY19" fmla="*/ 3884371 h 3884371"/>
              <a:gd name="connsiteX20" fmla="*/ 7315 w 2238451"/>
              <a:gd name="connsiteY20" fmla="*/ 3884371 h 3884371"/>
              <a:gd name="connsiteX21" fmla="*/ 0 w 2238451"/>
              <a:gd name="connsiteY21" fmla="*/ 3862426 h 3884371"/>
              <a:gd name="connsiteX22" fmla="*/ 29261 w 2238451"/>
              <a:gd name="connsiteY22" fmla="*/ 3825850 h 3884371"/>
              <a:gd name="connsiteX23" fmla="*/ 109728 w 2238451"/>
              <a:gd name="connsiteY23" fmla="*/ 3760013 h 3884371"/>
              <a:gd name="connsiteX24" fmla="*/ 204826 w 2238451"/>
              <a:gd name="connsiteY24" fmla="*/ 3686861 h 3884371"/>
              <a:gd name="connsiteX25" fmla="*/ 380391 w 2238451"/>
              <a:gd name="connsiteY25" fmla="*/ 3540557 h 3884371"/>
              <a:gd name="connsiteX26" fmla="*/ 534010 w 2238451"/>
              <a:gd name="connsiteY26" fmla="*/ 3401568 h 3884371"/>
              <a:gd name="connsiteX27" fmla="*/ 731520 w 2238451"/>
              <a:gd name="connsiteY27" fmla="*/ 3189427 h 3884371"/>
              <a:gd name="connsiteX28" fmla="*/ 914400 w 2238451"/>
              <a:gd name="connsiteY28" fmla="*/ 2977287 h 3884371"/>
              <a:gd name="connsiteX29" fmla="*/ 1104595 w 2238451"/>
              <a:gd name="connsiteY29" fmla="*/ 2721255 h 3884371"/>
              <a:gd name="connsiteX30" fmla="*/ 1250899 w 2238451"/>
              <a:gd name="connsiteY30" fmla="*/ 2479853 h 3884371"/>
              <a:gd name="connsiteX31" fmla="*/ 1397203 w 2238451"/>
              <a:gd name="connsiteY31" fmla="*/ 2179930 h 3884371"/>
              <a:gd name="connsiteX32" fmla="*/ 1514247 w 2238451"/>
              <a:gd name="connsiteY32" fmla="*/ 1916583 h 3884371"/>
              <a:gd name="connsiteX33" fmla="*/ 1623975 w 2238451"/>
              <a:gd name="connsiteY33" fmla="*/ 1565453 h 3884371"/>
              <a:gd name="connsiteX34" fmla="*/ 1704442 w 2238451"/>
              <a:gd name="connsiteY34" fmla="*/ 1280160 h 3884371"/>
              <a:gd name="connsiteX35" fmla="*/ 1762963 w 2238451"/>
              <a:gd name="connsiteY35" fmla="*/ 914400 h 3884371"/>
              <a:gd name="connsiteX36" fmla="*/ 1799539 w 2238451"/>
              <a:gd name="connsiteY36" fmla="*/ 724205 h 3884371"/>
              <a:gd name="connsiteX37" fmla="*/ 1836115 w 2238451"/>
              <a:gd name="connsiteY37" fmla="*/ 424282 h 3884371"/>
              <a:gd name="connsiteX38" fmla="*/ 1836115 w 2238451"/>
              <a:gd name="connsiteY38" fmla="*/ 270663 h 3884371"/>
              <a:gd name="connsiteX39" fmla="*/ 1828800 w 2238451"/>
              <a:gd name="connsiteY39" fmla="*/ 241402 h 3884371"/>
              <a:gd name="connsiteX40" fmla="*/ 1821485 w 2238451"/>
              <a:gd name="connsiteY40" fmla="*/ 219456 h 3884371"/>
              <a:gd name="connsiteX41" fmla="*/ 1806855 w 2238451"/>
              <a:gd name="connsiteY41" fmla="*/ 190195 h 3884371"/>
              <a:gd name="connsiteX42" fmla="*/ 1770279 w 2238451"/>
              <a:gd name="connsiteY42" fmla="*/ 160935 h 3884371"/>
              <a:gd name="connsiteX43" fmla="*/ 1697127 w 2238451"/>
              <a:gd name="connsiteY43" fmla="*/ 117043 h 3884371"/>
              <a:gd name="connsiteX44" fmla="*/ 1638605 w 2238451"/>
              <a:gd name="connsiteY44" fmla="*/ 87783 h 3884371"/>
              <a:gd name="connsiteX45" fmla="*/ 1609344 w 2238451"/>
              <a:gd name="connsiteY45" fmla="*/ 51207 h 3884371"/>
              <a:gd name="connsiteX46" fmla="*/ 1609344 w 2238451"/>
              <a:gd name="connsiteY46" fmla="*/ 36576 h 3884371"/>
              <a:gd name="connsiteX47" fmla="*/ 1631290 w 2238451"/>
              <a:gd name="connsiteY47" fmla="*/ 21946 h 3884371"/>
              <a:gd name="connsiteX48" fmla="*/ 1704442 w 2238451"/>
              <a:gd name="connsiteY48" fmla="*/ 0 h 3884371"/>
              <a:gd name="connsiteX49" fmla="*/ 1792224 w 2238451"/>
              <a:gd name="connsiteY49" fmla="*/ 0 h 3884371"/>
              <a:gd name="connsiteX50" fmla="*/ 1923898 w 2238451"/>
              <a:gd name="connsiteY50" fmla="*/ 36576 h 3884371"/>
              <a:gd name="connsiteX51" fmla="*/ 2033626 w 2238451"/>
              <a:gd name="connsiteY51" fmla="*/ 80467 h 3884371"/>
              <a:gd name="connsiteX52" fmla="*/ 2143354 w 2238451"/>
              <a:gd name="connsiteY52" fmla="*/ 117043 h 3884371"/>
              <a:gd name="connsiteX53" fmla="*/ 2209191 w 2238451"/>
              <a:gd name="connsiteY53" fmla="*/ 160935 h 3884371"/>
              <a:gd name="connsiteX54" fmla="*/ 2238451 w 2238451"/>
              <a:gd name="connsiteY54" fmla="*/ 190195 h 3884371"/>
              <a:gd name="connsiteX55" fmla="*/ 2238451 w 2238451"/>
              <a:gd name="connsiteY55" fmla="*/ 219456 h 3884371"/>
              <a:gd name="connsiteX56" fmla="*/ 2238451 w 2238451"/>
              <a:gd name="connsiteY56" fmla="*/ 241402 h 3884371"/>
              <a:gd name="connsiteX57" fmla="*/ 2223821 w 2238451"/>
              <a:gd name="connsiteY57" fmla="*/ 285293 h 3884371"/>
              <a:gd name="connsiteX58" fmla="*/ 2179930 w 2238451"/>
              <a:gd name="connsiteY58" fmla="*/ 343815 h 3884371"/>
              <a:gd name="connsiteX59" fmla="*/ 2157984 w 2238451"/>
              <a:gd name="connsiteY59" fmla="*/ 395021 h 3884371"/>
              <a:gd name="connsiteX60" fmla="*/ 2150669 w 2238451"/>
              <a:gd name="connsiteY60" fmla="*/ 446227 h 3884371"/>
              <a:gd name="connsiteX61" fmla="*/ 2106778 w 2238451"/>
              <a:gd name="connsiteY61" fmla="*/ 716890 h 388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38451" h="3884371">
                <a:moveTo>
                  <a:pt x="2106778" y="716890"/>
                </a:moveTo>
                <a:lnTo>
                  <a:pt x="2062887" y="980237"/>
                </a:lnTo>
                <a:lnTo>
                  <a:pt x="1989735" y="1236269"/>
                </a:lnTo>
                <a:lnTo>
                  <a:pt x="1931213" y="1477671"/>
                </a:lnTo>
                <a:lnTo>
                  <a:pt x="1836115" y="1741018"/>
                </a:lnTo>
                <a:lnTo>
                  <a:pt x="1697127" y="2099463"/>
                </a:lnTo>
                <a:lnTo>
                  <a:pt x="1675181" y="2179930"/>
                </a:lnTo>
                <a:lnTo>
                  <a:pt x="1580083" y="2362810"/>
                </a:lnTo>
                <a:lnTo>
                  <a:pt x="1506931" y="2509114"/>
                </a:lnTo>
                <a:lnTo>
                  <a:pt x="1419149" y="2655418"/>
                </a:lnTo>
                <a:lnTo>
                  <a:pt x="1324051" y="2794407"/>
                </a:lnTo>
                <a:lnTo>
                  <a:pt x="1199693" y="2977287"/>
                </a:lnTo>
                <a:lnTo>
                  <a:pt x="1104595" y="3079699"/>
                </a:lnTo>
                <a:lnTo>
                  <a:pt x="980237" y="3204058"/>
                </a:lnTo>
                <a:lnTo>
                  <a:pt x="833933" y="3357677"/>
                </a:lnTo>
                <a:lnTo>
                  <a:pt x="716890" y="3452775"/>
                </a:lnTo>
                <a:lnTo>
                  <a:pt x="541325" y="3584448"/>
                </a:lnTo>
                <a:lnTo>
                  <a:pt x="358445" y="3701491"/>
                </a:lnTo>
                <a:lnTo>
                  <a:pt x="168250" y="3825850"/>
                </a:lnTo>
                <a:lnTo>
                  <a:pt x="58522" y="3884371"/>
                </a:lnTo>
                <a:lnTo>
                  <a:pt x="7315" y="3884371"/>
                </a:lnTo>
                <a:lnTo>
                  <a:pt x="0" y="3862426"/>
                </a:lnTo>
                <a:lnTo>
                  <a:pt x="29261" y="3825850"/>
                </a:lnTo>
                <a:lnTo>
                  <a:pt x="109728" y="3760013"/>
                </a:lnTo>
                <a:lnTo>
                  <a:pt x="204826" y="3686861"/>
                </a:lnTo>
                <a:lnTo>
                  <a:pt x="380391" y="3540557"/>
                </a:lnTo>
                <a:lnTo>
                  <a:pt x="534010" y="3401568"/>
                </a:lnTo>
                <a:lnTo>
                  <a:pt x="731520" y="3189427"/>
                </a:lnTo>
                <a:lnTo>
                  <a:pt x="914400" y="2977287"/>
                </a:lnTo>
                <a:lnTo>
                  <a:pt x="1104595" y="2721255"/>
                </a:lnTo>
                <a:lnTo>
                  <a:pt x="1250899" y="2479853"/>
                </a:lnTo>
                <a:lnTo>
                  <a:pt x="1397203" y="2179930"/>
                </a:lnTo>
                <a:lnTo>
                  <a:pt x="1514247" y="1916583"/>
                </a:lnTo>
                <a:lnTo>
                  <a:pt x="1623975" y="1565453"/>
                </a:lnTo>
                <a:lnTo>
                  <a:pt x="1704442" y="1280160"/>
                </a:lnTo>
                <a:lnTo>
                  <a:pt x="1762963" y="914400"/>
                </a:lnTo>
                <a:lnTo>
                  <a:pt x="1799539" y="724205"/>
                </a:lnTo>
                <a:lnTo>
                  <a:pt x="1836115" y="424282"/>
                </a:lnTo>
                <a:lnTo>
                  <a:pt x="1836115" y="270663"/>
                </a:lnTo>
                <a:lnTo>
                  <a:pt x="1828800" y="241402"/>
                </a:lnTo>
                <a:lnTo>
                  <a:pt x="1821485" y="219456"/>
                </a:lnTo>
                <a:lnTo>
                  <a:pt x="1806855" y="190195"/>
                </a:lnTo>
                <a:lnTo>
                  <a:pt x="1770279" y="160935"/>
                </a:lnTo>
                <a:lnTo>
                  <a:pt x="1697127" y="117043"/>
                </a:lnTo>
                <a:lnTo>
                  <a:pt x="1638605" y="87783"/>
                </a:lnTo>
                <a:lnTo>
                  <a:pt x="1609344" y="51207"/>
                </a:lnTo>
                <a:lnTo>
                  <a:pt x="1609344" y="36576"/>
                </a:lnTo>
                <a:lnTo>
                  <a:pt x="1631290" y="21946"/>
                </a:lnTo>
                <a:lnTo>
                  <a:pt x="1704442" y="0"/>
                </a:lnTo>
                <a:lnTo>
                  <a:pt x="1792224" y="0"/>
                </a:lnTo>
                <a:lnTo>
                  <a:pt x="1923898" y="36576"/>
                </a:lnTo>
                <a:lnTo>
                  <a:pt x="2033626" y="80467"/>
                </a:lnTo>
                <a:lnTo>
                  <a:pt x="2143354" y="117043"/>
                </a:lnTo>
                <a:lnTo>
                  <a:pt x="2209191" y="160935"/>
                </a:lnTo>
                <a:lnTo>
                  <a:pt x="2238451" y="190195"/>
                </a:lnTo>
                <a:lnTo>
                  <a:pt x="2238451" y="219456"/>
                </a:lnTo>
                <a:lnTo>
                  <a:pt x="2238451" y="241402"/>
                </a:lnTo>
                <a:lnTo>
                  <a:pt x="2223821" y="285293"/>
                </a:lnTo>
                <a:lnTo>
                  <a:pt x="2179930" y="343815"/>
                </a:lnTo>
                <a:lnTo>
                  <a:pt x="2157984" y="395021"/>
                </a:lnTo>
                <a:lnTo>
                  <a:pt x="2150669" y="446227"/>
                </a:lnTo>
                <a:lnTo>
                  <a:pt x="2106778" y="7168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9C47C99-5CB5-467E-A680-876480471C92}"/>
              </a:ext>
            </a:extLst>
          </p:cNvPr>
          <p:cNvSpPr/>
          <p:nvPr/>
        </p:nvSpPr>
        <p:spPr>
          <a:xfrm>
            <a:off x="5405439" y="3328988"/>
            <a:ext cx="1819275" cy="557212"/>
          </a:xfrm>
          <a:custGeom>
            <a:avLst/>
            <a:gdLst>
              <a:gd name="connsiteX0" fmla="*/ 223837 w 1819275"/>
              <a:gd name="connsiteY0" fmla="*/ 476250 h 557212"/>
              <a:gd name="connsiteX1" fmla="*/ 171450 w 1819275"/>
              <a:gd name="connsiteY1" fmla="*/ 442912 h 557212"/>
              <a:gd name="connsiteX2" fmla="*/ 142875 w 1819275"/>
              <a:gd name="connsiteY2" fmla="*/ 433387 h 557212"/>
              <a:gd name="connsiteX3" fmla="*/ 0 w 1819275"/>
              <a:gd name="connsiteY3" fmla="*/ 381000 h 557212"/>
              <a:gd name="connsiteX4" fmla="*/ 47625 w 1819275"/>
              <a:gd name="connsiteY4" fmla="*/ 200025 h 557212"/>
              <a:gd name="connsiteX5" fmla="*/ 157162 w 1819275"/>
              <a:gd name="connsiteY5" fmla="*/ 266700 h 557212"/>
              <a:gd name="connsiteX6" fmla="*/ 223837 w 1819275"/>
              <a:gd name="connsiteY6" fmla="*/ 295275 h 557212"/>
              <a:gd name="connsiteX7" fmla="*/ 261937 w 1819275"/>
              <a:gd name="connsiteY7" fmla="*/ 304800 h 557212"/>
              <a:gd name="connsiteX8" fmla="*/ 295275 w 1819275"/>
              <a:gd name="connsiteY8" fmla="*/ 309562 h 557212"/>
              <a:gd name="connsiteX9" fmla="*/ 333375 w 1819275"/>
              <a:gd name="connsiteY9" fmla="*/ 314325 h 557212"/>
              <a:gd name="connsiteX10" fmla="*/ 447675 w 1819275"/>
              <a:gd name="connsiteY10" fmla="*/ 290512 h 557212"/>
              <a:gd name="connsiteX11" fmla="*/ 652462 w 1819275"/>
              <a:gd name="connsiteY11" fmla="*/ 242887 h 557212"/>
              <a:gd name="connsiteX12" fmla="*/ 981075 w 1819275"/>
              <a:gd name="connsiteY12" fmla="*/ 166687 h 557212"/>
              <a:gd name="connsiteX13" fmla="*/ 1143000 w 1819275"/>
              <a:gd name="connsiteY13" fmla="*/ 123825 h 557212"/>
              <a:gd name="connsiteX14" fmla="*/ 1300162 w 1819275"/>
              <a:gd name="connsiteY14" fmla="*/ 85725 h 557212"/>
              <a:gd name="connsiteX15" fmla="*/ 1352550 w 1819275"/>
              <a:gd name="connsiteY15" fmla="*/ 57150 h 557212"/>
              <a:gd name="connsiteX16" fmla="*/ 1390650 w 1819275"/>
              <a:gd name="connsiteY16" fmla="*/ 28575 h 557212"/>
              <a:gd name="connsiteX17" fmla="*/ 1433512 w 1819275"/>
              <a:gd name="connsiteY17" fmla="*/ 0 h 557212"/>
              <a:gd name="connsiteX18" fmla="*/ 1447800 w 1819275"/>
              <a:gd name="connsiteY18" fmla="*/ 0 h 557212"/>
              <a:gd name="connsiteX19" fmla="*/ 1466850 w 1819275"/>
              <a:gd name="connsiteY19" fmla="*/ 4762 h 557212"/>
              <a:gd name="connsiteX20" fmla="*/ 1504950 w 1819275"/>
              <a:gd name="connsiteY20" fmla="*/ 23812 h 557212"/>
              <a:gd name="connsiteX21" fmla="*/ 1571625 w 1819275"/>
              <a:gd name="connsiteY21" fmla="*/ 61912 h 557212"/>
              <a:gd name="connsiteX22" fmla="*/ 1681162 w 1819275"/>
              <a:gd name="connsiteY22" fmla="*/ 138112 h 557212"/>
              <a:gd name="connsiteX23" fmla="*/ 1747837 w 1819275"/>
              <a:gd name="connsiteY23" fmla="*/ 185737 h 557212"/>
              <a:gd name="connsiteX24" fmla="*/ 1762125 w 1819275"/>
              <a:gd name="connsiteY24" fmla="*/ 195262 h 557212"/>
              <a:gd name="connsiteX25" fmla="*/ 1790700 w 1819275"/>
              <a:gd name="connsiteY25" fmla="*/ 228600 h 557212"/>
              <a:gd name="connsiteX26" fmla="*/ 1814512 w 1819275"/>
              <a:gd name="connsiteY26" fmla="*/ 257175 h 557212"/>
              <a:gd name="connsiteX27" fmla="*/ 1819275 w 1819275"/>
              <a:gd name="connsiteY27" fmla="*/ 276225 h 557212"/>
              <a:gd name="connsiteX28" fmla="*/ 1819275 w 1819275"/>
              <a:gd name="connsiteY28" fmla="*/ 304800 h 557212"/>
              <a:gd name="connsiteX29" fmla="*/ 1819275 w 1819275"/>
              <a:gd name="connsiteY29" fmla="*/ 328612 h 557212"/>
              <a:gd name="connsiteX30" fmla="*/ 1385887 w 1819275"/>
              <a:gd name="connsiteY30" fmla="*/ 338137 h 557212"/>
              <a:gd name="connsiteX31" fmla="*/ 1390650 w 1819275"/>
              <a:gd name="connsiteY31" fmla="*/ 328612 h 557212"/>
              <a:gd name="connsiteX32" fmla="*/ 1390650 w 1819275"/>
              <a:gd name="connsiteY32" fmla="*/ 314325 h 557212"/>
              <a:gd name="connsiteX33" fmla="*/ 1390650 w 1819275"/>
              <a:gd name="connsiteY33" fmla="*/ 300037 h 557212"/>
              <a:gd name="connsiteX34" fmla="*/ 1366837 w 1819275"/>
              <a:gd name="connsiteY34" fmla="*/ 285750 h 557212"/>
              <a:gd name="connsiteX35" fmla="*/ 1338262 w 1819275"/>
              <a:gd name="connsiteY35" fmla="*/ 280987 h 557212"/>
              <a:gd name="connsiteX36" fmla="*/ 1314450 w 1819275"/>
              <a:gd name="connsiteY36" fmla="*/ 280987 h 557212"/>
              <a:gd name="connsiteX37" fmla="*/ 1281112 w 1819275"/>
              <a:gd name="connsiteY37" fmla="*/ 285750 h 557212"/>
              <a:gd name="connsiteX38" fmla="*/ 890587 w 1819275"/>
              <a:gd name="connsiteY38" fmla="*/ 371475 h 557212"/>
              <a:gd name="connsiteX39" fmla="*/ 723900 w 1819275"/>
              <a:gd name="connsiteY39" fmla="*/ 409575 h 557212"/>
              <a:gd name="connsiteX40" fmla="*/ 523875 w 1819275"/>
              <a:gd name="connsiteY40" fmla="*/ 447675 h 557212"/>
              <a:gd name="connsiteX41" fmla="*/ 509587 w 1819275"/>
              <a:gd name="connsiteY41" fmla="*/ 452437 h 557212"/>
              <a:gd name="connsiteX42" fmla="*/ 490537 w 1819275"/>
              <a:gd name="connsiteY42" fmla="*/ 461962 h 557212"/>
              <a:gd name="connsiteX43" fmla="*/ 476250 w 1819275"/>
              <a:gd name="connsiteY43" fmla="*/ 471487 h 557212"/>
              <a:gd name="connsiteX44" fmla="*/ 366712 w 1819275"/>
              <a:gd name="connsiteY44" fmla="*/ 538162 h 557212"/>
              <a:gd name="connsiteX45" fmla="*/ 366712 w 1819275"/>
              <a:gd name="connsiteY45" fmla="*/ 538162 h 557212"/>
              <a:gd name="connsiteX46" fmla="*/ 333375 w 1819275"/>
              <a:gd name="connsiteY46" fmla="*/ 557212 h 557212"/>
              <a:gd name="connsiteX47" fmla="*/ 304800 w 1819275"/>
              <a:gd name="connsiteY47" fmla="*/ 552450 h 557212"/>
              <a:gd name="connsiteX48" fmla="*/ 285750 w 1819275"/>
              <a:gd name="connsiteY48" fmla="*/ 538162 h 557212"/>
              <a:gd name="connsiteX49" fmla="*/ 223837 w 1819275"/>
              <a:gd name="connsiteY49" fmla="*/ 476250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19275" h="557212">
                <a:moveTo>
                  <a:pt x="223837" y="476250"/>
                </a:moveTo>
                <a:lnTo>
                  <a:pt x="171450" y="442912"/>
                </a:lnTo>
                <a:lnTo>
                  <a:pt x="142875" y="433387"/>
                </a:lnTo>
                <a:lnTo>
                  <a:pt x="0" y="381000"/>
                </a:lnTo>
                <a:lnTo>
                  <a:pt x="47625" y="200025"/>
                </a:lnTo>
                <a:lnTo>
                  <a:pt x="157162" y="266700"/>
                </a:lnTo>
                <a:lnTo>
                  <a:pt x="223837" y="295275"/>
                </a:lnTo>
                <a:lnTo>
                  <a:pt x="261937" y="304800"/>
                </a:lnTo>
                <a:lnTo>
                  <a:pt x="295275" y="309562"/>
                </a:lnTo>
                <a:lnTo>
                  <a:pt x="333375" y="314325"/>
                </a:lnTo>
                <a:lnTo>
                  <a:pt x="447675" y="290512"/>
                </a:lnTo>
                <a:lnTo>
                  <a:pt x="652462" y="242887"/>
                </a:lnTo>
                <a:lnTo>
                  <a:pt x="981075" y="166687"/>
                </a:lnTo>
                <a:lnTo>
                  <a:pt x="1143000" y="123825"/>
                </a:lnTo>
                <a:lnTo>
                  <a:pt x="1300162" y="85725"/>
                </a:lnTo>
                <a:lnTo>
                  <a:pt x="1352550" y="57150"/>
                </a:lnTo>
                <a:lnTo>
                  <a:pt x="1390650" y="28575"/>
                </a:lnTo>
                <a:lnTo>
                  <a:pt x="1433512" y="0"/>
                </a:lnTo>
                <a:lnTo>
                  <a:pt x="1447800" y="0"/>
                </a:lnTo>
                <a:lnTo>
                  <a:pt x="1466850" y="4762"/>
                </a:lnTo>
                <a:lnTo>
                  <a:pt x="1504950" y="23812"/>
                </a:lnTo>
                <a:lnTo>
                  <a:pt x="1571625" y="61912"/>
                </a:lnTo>
                <a:lnTo>
                  <a:pt x="1681162" y="138112"/>
                </a:lnTo>
                <a:lnTo>
                  <a:pt x="1747837" y="185737"/>
                </a:lnTo>
                <a:lnTo>
                  <a:pt x="1762125" y="195262"/>
                </a:lnTo>
                <a:lnTo>
                  <a:pt x="1790700" y="228600"/>
                </a:lnTo>
                <a:lnTo>
                  <a:pt x="1814512" y="257175"/>
                </a:lnTo>
                <a:lnTo>
                  <a:pt x="1819275" y="276225"/>
                </a:lnTo>
                <a:lnTo>
                  <a:pt x="1819275" y="304800"/>
                </a:lnTo>
                <a:lnTo>
                  <a:pt x="1819275" y="328612"/>
                </a:lnTo>
                <a:lnTo>
                  <a:pt x="1385887" y="338137"/>
                </a:lnTo>
                <a:lnTo>
                  <a:pt x="1390650" y="328612"/>
                </a:lnTo>
                <a:lnTo>
                  <a:pt x="1390650" y="314325"/>
                </a:lnTo>
                <a:lnTo>
                  <a:pt x="1390650" y="300037"/>
                </a:lnTo>
                <a:lnTo>
                  <a:pt x="1366837" y="285750"/>
                </a:lnTo>
                <a:lnTo>
                  <a:pt x="1338262" y="280987"/>
                </a:lnTo>
                <a:lnTo>
                  <a:pt x="1314450" y="280987"/>
                </a:lnTo>
                <a:cubicBezTo>
                  <a:pt x="1284309" y="286011"/>
                  <a:pt x="1295531" y="285750"/>
                  <a:pt x="1281112" y="285750"/>
                </a:cubicBezTo>
                <a:lnTo>
                  <a:pt x="890587" y="371475"/>
                </a:lnTo>
                <a:lnTo>
                  <a:pt x="723900" y="409575"/>
                </a:lnTo>
                <a:lnTo>
                  <a:pt x="523875" y="447675"/>
                </a:lnTo>
                <a:lnTo>
                  <a:pt x="509587" y="452437"/>
                </a:lnTo>
                <a:lnTo>
                  <a:pt x="490537" y="461962"/>
                </a:lnTo>
                <a:lnTo>
                  <a:pt x="476250" y="471487"/>
                </a:lnTo>
                <a:lnTo>
                  <a:pt x="366712" y="538162"/>
                </a:lnTo>
                <a:lnTo>
                  <a:pt x="366712" y="538162"/>
                </a:lnTo>
                <a:lnTo>
                  <a:pt x="333375" y="557212"/>
                </a:lnTo>
                <a:cubicBezTo>
                  <a:pt x="308005" y="552139"/>
                  <a:pt x="317657" y="552450"/>
                  <a:pt x="304800" y="552450"/>
                </a:cubicBezTo>
                <a:lnTo>
                  <a:pt x="285750" y="538162"/>
                </a:lnTo>
                <a:lnTo>
                  <a:pt x="223837" y="476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2567240-A7BA-4140-9251-8C60223E75E2}"/>
              </a:ext>
            </a:extLst>
          </p:cNvPr>
          <p:cNvSpPr/>
          <p:nvPr/>
        </p:nvSpPr>
        <p:spPr>
          <a:xfrm>
            <a:off x="4629151" y="3624264"/>
            <a:ext cx="2595563" cy="2128837"/>
          </a:xfrm>
          <a:custGeom>
            <a:avLst/>
            <a:gdLst>
              <a:gd name="connsiteX0" fmla="*/ 2109788 w 2595563"/>
              <a:gd name="connsiteY0" fmla="*/ 290512 h 2128837"/>
              <a:gd name="connsiteX1" fmla="*/ 2143125 w 2595563"/>
              <a:gd name="connsiteY1" fmla="*/ 180975 h 2128837"/>
              <a:gd name="connsiteX2" fmla="*/ 2162175 w 2595563"/>
              <a:gd name="connsiteY2" fmla="*/ 100012 h 2128837"/>
              <a:gd name="connsiteX3" fmla="*/ 2166938 w 2595563"/>
              <a:gd name="connsiteY3" fmla="*/ 19050 h 2128837"/>
              <a:gd name="connsiteX4" fmla="*/ 2595563 w 2595563"/>
              <a:gd name="connsiteY4" fmla="*/ 0 h 2128837"/>
              <a:gd name="connsiteX5" fmla="*/ 2595563 w 2595563"/>
              <a:gd name="connsiteY5" fmla="*/ 42862 h 2128837"/>
              <a:gd name="connsiteX6" fmla="*/ 2557463 w 2595563"/>
              <a:gd name="connsiteY6" fmla="*/ 80962 h 2128837"/>
              <a:gd name="connsiteX7" fmla="*/ 2500313 w 2595563"/>
              <a:gd name="connsiteY7" fmla="*/ 142875 h 2128837"/>
              <a:gd name="connsiteX8" fmla="*/ 2457450 w 2595563"/>
              <a:gd name="connsiteY8" fmla="*/ 233362 h 2128837"/>
              <a:gd name="connsiteX9" fmla="*/ 2400300 w 2595563"/>
              <a:gd name="connsiteY9" fmla="*/ 347662 h 2128837"/>
              <a:gd name="connsiteX10" fmla="*/ 2333625 w 2595563"/>
              <a:gd name="connsiteY10" fmla="*/ 452437 h 2128837"/>
              <a:gd name="connsiteX11" fmla="*/ 2233613 w 2595563"/>
              <a:gd name="connsiteY11" fmla="*/ 638175 h 2128837"/>
              <a:gd name="connsiteX12" fmla="*/ 2147888 w 2595563"/>
              <a:gd name="connsiteY12" fmla="*/ 776287 h 2128837"/>
              <a:gd name="connsiteX13" fmla="*/ 2057400 w 2595563"/>
              <a:gd name="connsiteY13" fmla="*/ 904875 h 2128837"/>
              <a:gd name="connsiteX14" fmla="*/ 1962150 w 2595563"/>
              <a:gd name="connsiteY14" fmla="*/ 1042987 h 2128837"/>
              <a:gd name="connsiteX15" fmla="*/ 1881188 w 2595563"/>
              <a:gd name="connsiteY15" fmla="*/ 1152525 h 2128837"/>
              <a:gd name="connsiteX16" fmla="*/ 1728788 w 2595563"/>
              <a:gd name="connsiteY16" fmla="*/ 1300162 h 2128837"/>
              <a:gd name="connsiteX17" fmla="*/ 1624013 w 2595563"/>
              <a:gd name="connsiteY17" fmla="*/ 1404937 h 2128837"/>
              <a:gd name="connsiteX18" fmla="*/ 1524000 w 2595563"/>
              <a:gd name="connsiteY18" fmla="*/ 1490662 h 2128837"/>
              <a:gd name="connsiteX19" fmla="*/ 1400175 w 2595563"/>
              <a:gd name="connsiteY19" fmla="*/ 1590675 h 2128837"/>
              <a:gd name="connsiteX20" fmla="*/ 1252538 w 2595563"/>
              <a:gd name="connsiteY20" fmla="*/ 1685925 h 2128837"/>
              <a:gd name="connsiteX21" fmla="*/ 1123950 w 2595563"/>
              <a:gd name="connsiteY21" fmla="*/ 1771650 h 2128837"/>
              <a:gd name="connsiteX22" fmla="*/ 981075 w 2595563"/>
              <a:gd name="connsiteY22" fmla="*/ 1838325 h 2128837"/>
              <a:gd name="connsiteX23" fmla="*/ 847725 w 2595563"/>
              <a:gd name="connsiteY23" fmla="*/ 1905000 h 2128837"/>
              <a:gd name="connsiteX24" fmla="*/ 676275 w 2595563"/>
              <a:gd name="connsiteY24" fmla="*/ 1962150 h 2128837"/>
              <a:gd name="connsiteX25" fmla="*/ 552450 w 2595563"/>
              <a:gd name="connsiteY25" fmla="*/ 2009775 h 2128837"/>
              <a:gd name="connsiteX26" fmla="*/ 414338 w 2595563"/>
              <a:gd name="connsiteY26" fmla="*/ 2047875 h 2128837"/>
              <a:gd name="connsiteX27" fmla="*/ 238125 w 2595563"/>
              <a:gd name="connsiteY27" fmla="*/ 2090737 h 2128837"/>
              <a:gd name="connsiteX28" fmla="*/ 66675 w 2595563"/>
              <a:gd name="connsiteY28" fmla="*/ 2128837 h 2128837"/>
              <a:gd name="connsiteX29" fmla="*/ 52388 w 2595563"/>
              <a:gd name="connsiteY29" fmla="*/ 2128837 h 2128837"/>
              <a:gd name="connsiteX30" fmla="*/ 28575 w 2595563"/>
              <a:gd name="connsiteY30" fmla="*/ 2124075 h 2128837"/>
              <a:gd name="connsiteX31" fmla="*/ 14288 w 2595563"/>
              <a:gd name="connsiteY31" fmla="*/ 2109787 h 2128837"/>
              <a:gd name="connsiteX32" fmla="*/ 0 w 2595563"/>
              <a:gd name="connsiteY32" fmla="*/ 2095500 h 2128837"/>
              <a:gd name="connsiteX33" fmla="*/ 0 w 2595563"/>
              <a:gd name="connsiteY33" fmla="*/ 2090737 h 2128837"/>
              <a:gd name="connsiteX34" fmla="*/ 0 w 2595563"/>
              <a:gd name="connsiteY34" fmla="*/ 2081212 h 2128837"/>
              <a:gd name="connsiteX35" fmla="*/ 4763 w 2595563"/>
              <a:gd name="connsiteY35" fmla="*/ 2071687 h 2128837"/>
              <a:gd name="connsiteX36" fmla="*/ 38100 w 2595563"/>
              <a:gd name="connsiteY36" fmla="*/ 2062162 h 2128837"/>
              <a:gd name="connsiteX37" fmla="*/ 180975 w 2595563"/>
              <a:gd name="connsiteY37" fmla="*/ 2019300 h 2128837"/>
              <a:gd name="connsiteX38" fmla="*/ 328613 w 2595563"/>
              <a:gd name="connsiteY38" fmla="*/ 1971675 h 2128837"/>
              <a:gd name="connsiteX39" fmla="*/ 419100 w 2595563"/>
              <a:gd name="connsiteY39" fmla="*/ 1938337 h 2128837"/>
              <a:gd name="connsiteX40" fmla="*/ 523875 w 2595563"/>
              <a:gd name="connsiteY40" fmla="*/ 1895475 h 2128837"/>
              <a:gd name="connsiteX41" fmla="*/ 638175 w 2595563"/>
              <a:gd name="connsiteY41" fmla="*/ 1847850 h 2128837"/>
              <a:gd name="connsiteX42" fmla="*/ 771525 w 2595563"/>
              <a:gd name="connsiteY42" fmla="*/ 1776412 h 2128837"/>
              <a:gd name="connsiteX43" fmla="*/ 933450 w 2595563"/>
              <a:gd name="connsiteY43" fmla="*/ 1681162 h 2128837"/>
              <a:gd name="connsiteX44" fmla="*/ 1076325 w 2595563"/>
              <a:gd name="connsiteY44" fmla="*/ 1590675 h 2128837"/>
              <a:gd name="connsiteX45" fmla="*/ 1243013 w 2595563"/>
              <a:gd name="connsiteY45" fmla="*/ 1466850 h 2128837"/>
              <a:gd name="connsiteX46" fmla="*/ 1404938 w 2595563"/>
              <a:gd name="connsiteY46" fmla="*/ 1314450 h 2128837"/>
              <a:gd name="connsiteX47" fmla="*/ 1562100 w 2595563"/>
              <a:gd name="connsiteY47" fmla="*/ 1152525 h 2128837"/>
              <a:gd name="connsiteX48" fmla="*/ 1690688 w 2595563"/>
              <a:gd name="connsiteY48" fmla="*/ 995362 h 2128837"/>
              <a:gd name="connsiteX49" fmla="*/ 1838325 w 2595563"/>
              <a:gd name="connsiteY49" fmla="*/ 785812 h 2128837"/>
              <a:gd name="connsiteX50" fmla="*/ 1943100 w 2595563"/>
              <a:gd name="connsiteY50" fmla="*/ 628650 h 2128837"/>
              <a:gd name="connsiteX51" fmla="*/ 2057400 w 2595563"/>
              <a:gd name="connsiteY51" fmla="*/ 419100 h 2128837"/>
              <a:gd name="connsiteX52" fmla="*/ 2109788 w 2595563"/>
              <a:gd name="connsiteY52" fmla="*/ 290512 h 212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95563" h="2128837">
                <a:moveTo>
                  <a:pt x="2109788" y="290512"/>
                </a:moveTo>
                <a:lnTo>
                  <a:pt x="2143125" y="180975"/>
                </a:lnTo>
                <a:lnTo>
                  <a:pt x="2162175" y="100012"/>
                </a:lnTo>
                <a:lnTo>
                  <a:pt x="2166938" y="19050"/>
                </a:lnTo>
                <a:lnTo>
                  <a:pt x="2595563" y="0"/>
                </a:lnTo>
                <a:lnTo>
                  <a:pt x="2595563" y="42862"/>
                </a:lnTo>
                <a:lnTo>
                  <a:pt x="2557463" y="80962"/>
                </a:lnTo>
                <a:lnTo>
                  <a:pt x="2500313" y="142875"/>
                </a:lnTo>
                <a:lnTo>
                  <a:pt x="2457450" y="233362"/>
                </a:lnTo>
                <a:lnTo>
                  <a:pt x="2400300" y="347662"/>
                </a:lnTo>
                <a:lnTo>
                  <a:pt x="2333625" y="452437"/>
                </a:lnTo>
                <a:lnTo>
                  <a:pt x="2233613" y="638175"/>
                </a:lnTo>
                <a:lnTo>
                  <a:pt x="2147888" y="776287"/>
                </a:lnTo>
                <a:lnTo>
                  <a:pt x="2057400" y="904875"/>
                </a:lnTo>
                <a:lnTo>
                  <a:pt x="1962150" y="1042987"/>
                </a:lnTo>
                <a:lnTo>
                  <a:pt x="1881188" y="1152525"/>
                </a:lnTo>
                <a:lnTo>
                  <a:pt x="1728788" y="1300162"/>
                </a:lnTo>
                <a:lnTo>
                  <a:pt x="1624013" y="1404937"/>
                </a:lnTo>
                <a:lnTo>
                  <a:pt x="1524000" y="1490662"/>
                </a:lnTo>
                <a:lnTo>
                  <a:pt x="1400175" y="1590675"/>
                </a:lnTo>
                <a:lnTo>
                  <a:pt x="1252538" y="1685925"/>
                </a:lnTo>
                <a:lnTo>
                  <a:pt x="1123950" y="1771650"/>
                </a:lnTo>
                <a:lnTo>
                  <a:pt x="981075" y="1838325"/>
                </a:lnTo>
                <a:lnTo>
                  <a:pt x="847725" y="1905000"/>
                </a:lnTo>
                <a:lnTo>
                  <a:pt x="676275" y="1962150"/>
                </a:lnTo>
                <a:lnTo>
                  <a:pt x="552450" y="2009775"/>
                </a:lnTo>
                <a:lnTo>
                  <a:pt x="414338" y="2047875"/>
                </a:lnTo>
                <a:lnTo>
                  <a:pt x="238125" y="2090737"/>
                </a:lnTo>
                <a:lnTo>
                  <a:pt x="66675" y="2128837"/>
                </a:lnTo>
                <a:lnTo>
                  <a:pt x="52388" y="2128837"/>
                </a:lnTo>
                <a:lnTo>
                  <a:pt x="28575" y="2124075"/>
                </a:lnTo>
                <a:lnTo>
                  <a:pt x="14288" y="2109787"/>
                </a:lnTo>
                <a:lnTo>
                  <a:pt x="0" y="2095500"/>
                </a:lnTo>
                <a:lnTo>
                  <a:pt x="0" y="2090737"/>
                </a:lnTo>
                <a:lnTo>
                  <a:pt x="0" y="2081212"/>
                </a:lnTo>
                <a:lnTo>
                  <a:pt x="4763" y="2071687"/>
                </a:lnTo>
                <a:lnTo>
                  <a:pt x="38100" y="2062162"/>
                </a:lnTo>
                <a:lnTo>
                  <a:pt x="180975" y="2019300"/>
                </a:lnTo>
                <a:lnTo>
                  <a:pt x="328613" y="1971675"/>
                </a:lnTo>
                <a:lnTo>
                  <a:pt x="419100" y="1938337"/>
                </a:lnTo>
                <a:lnTo>
                  <a:pt x="523875" y="1895475"/>
                </a:lnTo>
                <a:lnTo>
                  <a:pt x="638175" y="1847850"/>
                </a:lnTo>
                <a:lnTo>
                  <a:pt x="771525" y="1776412"/>
                </a:lnTo>
                <a:lnTo>
                  <a:pt x="933450" y="1681162"/>
                </a:lnTo>
                <a:lnTo>
                  <a:pt x="1076325" y="1590675"/>
                </a:lnTo>
                <a:lnTo>
                  <a:pt x="1243013" y="1466850"/>
                </a:lnTo>
                <a:lnTo>
                  <a:pt x="1404938" y="1314450"/>
                </a:lnTo>
                <a:lnTo>
                  <a:pt x="1562100" y="1152525"/>
                </a:lnTo>
                <a:lnTo>
                  <a:pt x="1690688" y="995362"/>
                </a:lnTo>
                <a:lnTo>
                  <a:pt x="1838325" y="785812"/>
                </a:lnTo>
                <a:lnTo>
                  <a:pt x="1943100" y="628650"/>
                </a:lnTo>
                <a:lnTo>
                  <a:pt x="2057400" y="419100"/>
                </a:lnTo>
                <a:lnTo>
                  <a:pt x="2109788" y="2905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AECF625-ED7A-46B3-BCC0-E0985734850B}"/>
              </a:ext>
            </a:extLst>
          </p:cNvPr>
          <p:cNvSpPr/>
          <p:nvPr/>
        </p:nvSpPr>
        <p:spPr>
          <a:xfrm>
            <a:off x="5129213" y="4090988"/>
            <a:ext cx="3433762" cy="1771650"/>
          </a:xfrm>
          <a:custGeom>
            <a:avLst/>
            <a:gdLst>
              <a:gd name="connsiteX0" fmla="*/ 276225 w 3433762"/>
              <a:gd name="connsiteY0" fmla="*/ 23812 h 1771650"/>
              <a:gd name="connsiteX1" fmla="*/ 404812 w 3433762"/>
              <a:gd name="connsiteY1" fmla="*/ 57150 h 1771650"/>
              <a:gd name="connsiteX2" fmla="*/ 533400 w 3433762"/>
              <a:gd name="connsiteY2" fmla="*/ 114300 h 1771650"/>
              <a:gd name="connsiteX3" fmla="*/ 695325 w 3433762"/>
              <a:gd name="connsiteY3" fmla="*/ 200025 h 1771650"/>
              <a:gd name="connsiteX4" fmla="*/ 881062 w 3433762"/>
              <a:gd name="connsiteY4" fmla="*/ 323850 h 1771650"/>
              <a:gd name="connsiteX5" fmla="*/ 1128712 w 3433762"/>
              <a:gd name="connsiteY5" fmla="*/ 514350 h 1771650"/>
              <a:gd name="connsiteX6" fmla="*/ 1428750 w 3433762"/>
              <a:gd name="connsiteY6" fmla="*/ 714375 h 1771650"/>
              <a:gd name="connsiteX7" fmla="*/ 1728787 w 3433762"/>
              <a:gd name="connsiteY7" fmla="*/ 890587 h 1771650"/>
              <a:gd name="connsiteX8" fmla="*/ 2090737 w 3433762"/>
              <a:gd name="connsiteY8" fmla="*/ 1095375 h 1771650"/>
              <a:gd name="connsiteX9" fmla="*/ 2381250 w 3433762"/>
              <a:gd name="connsiteY9" fmla="*/ 1243012 h 1771650"/>
              <a:gd name="connsiteX10" fmla="*/ 2690812 w 3433762"/>
              <a:gd name="connsiteY10" fmla="*/ 1362075 h 1771650"/>
              <a:gd name="connsiteX11" fmla="*/ 3048000 w 3433762"/>
              <a:gd name="connsiteY11" fmla="*/ 1485900 h 1771650"/>
              <a:gd name="connsiteX12" fmla="*/ 3371850 w 3433762"/>
              <a:gd name="connsiteY12" fmla="*/ 1585912 h 1771650"/>
              <a:gd name="connsiteX13" fmla="*/ 3414712 w 3433762"/>
              <a:gd name="connsiteY13" fmla="*/ 1604962 h 1771650"/>
              <a:gd name="connsiteX14" fmla="*/ 3433762 w 3433762"/>
              <a:gd name="connsiteY14" fmla="*/ 1628775 h 1771650"/>
              <a:gd name="connsiteX15" fmla="*/ 3414712 w 3433762"/>
              <a:gd name="connsiteY15" fmla="*/ 1647825 h 1771650"/>
              <a:gd name="connsiteX16" fmla="*/ 3395662 w 3433762"/>
              <a:gd name="connsiteY16" fmla="*/ 1662112 h 1771650"/>
              <a:gd name="connsiteX17" fmla="*/ 2543175 w 3433762"/>
              <a:gd name="connsiteY17" fmla="*/ 1766887 h 1771650"/>
              <a:gd name="connsiteX18" fmla="*/ 2471737 w 3433762"/>
              <a:gd name="connsiteY18" fmla="*/ 1771650 h 1771650"/>
              <a:gd name="connsiteX19" fmla="*/ 2414587 w 3433762"/>
              <a:gd name="connsiteY19" fmla="*/ 1743075 h 1771650"/>
              <a:gd name="connsiteX20" fmla="*/ 2328862 w 3433762"/>
              <a:gd name="connsiteY20" fmla="*/ 1685925 h 1771650"/>
              <a:gd name="connsiteX21" fmla="*/ 2028825 w 3433762"/>
              <a:gd name="connsiteY21" fmla="*/ 1443037 h 1771650"/>
              <a:gd name="connsiteX22" fmla="*/ 1528762 w 3433762"/>
              <a:gd name="connsiteY22" fmla="*/ 1033462 h 1771650"/>
              <a:gd name="connsiteX23" fmla="*/ 1152525 w 3433762"/>
              <a:gd name="connsiteY23" fmla="*/ 733425 h 1771650"/>
              <a:gd name="connsiteX24" fmla="*/ 976312 w 3433762"/>
              <a:gd name="connsiteY24" fmla="*/ 600075 h 1771650"/>
              <a:gd name="connsiteX25" fmla="*/ 609600 w 3433762"/>
              <a:gd name="connsiteY25" fmla="*/ 309562 h 1771650"/>
              <a:gd name="connsiteX26" fmla="*/ 452437 w 3433762"/>
              <a:gd name="connsiteY26" fmla="*/ 214312 h 1771650"/>
              <a:gd name="connsiteX27" fmla="*/ 347662 w 3433762"/>
              <a:gd name="connsiteY27" fmla="*/ 166687 h 1771650"/>
              <a:gd name="connsiteX28" fmla="*/ 180975 w 3433762"/>
              <a:gd name="connsiteY28" fmla="*/ 104775 h 1771650"/>
              <a:gd name="connsiteX29" fmla="*/ 0 w 3433762"/>
              <a:gd name="connsiteY29" fmla="*/ 38100 h 1771650"/>
              <a:gd name="connsiteX30" fmla="*/ 133350 w 3433762"/>
              <a:gd name="connsiteY30" fmla="*/ 0 h 1771650"/>
              <a:gd name="connsiteX31" fmla="*/ 276225 w 3433762"/>
              <a:gd name="connsiteY31" fmla="*/ 23812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33762" h="1771650">
                <a:moveTo>
                  <a:pt x="276225" y="23812"/>
                </a:moveTo>
                <a:lnTo>
                  <a:pt x="404812" y="57150"/>
                </a:lnTo>
                <a:lnTo>
                  <a:pt x="533400" y="114300"/>
                </a:lnTo>
                <a:lnTo>
                  <a:pt x="695325" y="200025"/>
                </a:lnTo>
                <a:lnTo>
                  <a:pt x="881062" y="323850"/>
                </a:lnTo>
                <a:lnTo>
                  <a:pt x="1128712" y="514350"/>
                </a:lnTo>
                <a:lnTo>
                  <a:pt x="1428750" y="714375"/>
                </a:lnTo>
                <a:lnTo>
                  <a:pt x="1728787" y="890587"/>
                </a:lnTo>
                <a:lnTo>
                  <a:pt x="2090737" y="1095375"/>
                </a:lnTo>
                <a:lnTo>
                  <a:pt x="2381250" y="1243012"/>
                </a:lnTo>
                <a:lnTo>
                  <a:pt x="2690812" y="1362075"/>
                </a:lnTo>
                <a:lnTo>
                  <a:pt x="3048000" y="1485900"/>
                </a:lnTo>
                <a:lnTo>
                  <a:pt x="3371850" y="1585912"/>
                </a:lnTo>
                <a:lnTo>
                  <a:pt x="3414712" y="1604962"/>
                </a:lnTo>
                <a:lnTo>
                  <a:pt x="3433762" y="1628775"/>
                </a:lnTo>
                <a:lnTo>
                  <a:pt x="3414712" y="1647825"/>
                </a:lnTo>
                <a:lnTo>
                  <a:pt x="3395662" y="1662112"/>
                </a:lnTo>
                <a:lnTo>
                  <a:pt x="2543175" y="1766887"/>
                </a:lnTo>
                <a:lnTo>
                  <a:pt x="2471737" y="1771650"/>
                </a:lnTo>
                <a:lnTo>
                  <a:pt x="2414587" y="1743075"/>
                </a:lnTo>
                <a:lnTo>
                  <a:pt x="2328862" y="1685925"/>
                </a:lnTo>
                <a:lnTo>
                  <a:pt x="2028825" y="1443037"/>
                </a:lnTo>
                <a:lnTo>
                  <a:pt x="1528762" y="1033462"/>
                </a:lnTo>
                <a:lnTo>
                  <a:pt x="1152525" y="733425"/>
                </a:lnTo>
                <a:lnTo>
                  <a:pt x="976312" y="600075"/>
                </a:lnTo>
                <a:lnTo>
                  <a:pt x="609600" y="309562"/>
                </a:lnTo>
                <a:lnTo>
                  <a:pt x="452437" y="214312"/>
                </a:lnTo>
                <a:lnTo>
                  <a:pt x="347662" y="166687"/>
                </a:lnTo>
                <a:lnTo>
                  <a:pt x="180975" y="104775"/>
                </a:lnTo>
                <a:lnTo>
                  <a:pt x="0" y="38100"/>
                </a:lnTo>
                <a:lnTo>
                  <a:pt x="133350" y="0"/>
                </a:lnTo>
                <a:lnTo>
                  <a:pt x="276225" y="238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DC7ADF-E174-4A6A-BB46-90283F45A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13" y="1536682"/>
            <a:ext cx="4779678" cy="432243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6C8B396-5150-4F81-A210-D772C807A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013" y="1543051"/>
            <a:ext cx="4779678" cy="432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D808E6-5C8F-44FC-8071-5C88A86D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267780"/>
            <a:ext cx="4779678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B30DF27-8664-4D00-A18F-C0F171627C10}"/>
              </a:ext>
            </a:extLst>
          </p:cNvPr>
          <p:cNvSpPr/>
          <p:nvPr/>
        </p:nvSpPr>
        <p:spPr>
          <a:xfrm>
            <a:off x="4068764" y="2830513"/>
            <a:ext cx="790575" cy="596900"/>
          </a:xfrm>
          <a:custGeom>
            <a:avLst/>
            <a:gdLst>
              <a:gd name="connsiteX0" fmla="*/ 488157 w 790575"/>
              <a:gd name="connsiteY0" fmla="*/ 490538 h 595313"/>
              <a:gd name="connsiteX1" fmla="*/ 378619 w 790575"/>
              <a:gd name="connsiteY1" fmla="*/ 409575 h 595313"/>
              <a:gd name="connsiteX2" fmla="*/ 283369 w 790575"/>
              <a:gd name="connsiteY2" fmla="*/ 333375 h 595313"/>
              <a:gd name="connsiteX3" fmla="*/ 169069 w 790575"/>
              <a:gd name="connsiteY3" fmla="*/ 226219 h 595313"/>
              <a:gd name="connsiteX4" fmla="*/ 40482 w 790575"/>
              <a:gd name="connsiteY4" fmla="*/ 100013 h 595313"/>
              <a:gd name="connsiteX5" fmla="*/ 4763 w 790575"/>
              <a:gd name="connsiteY5" fmla="*/ 52388 h 595313"/>
              <a:gd name="connsiteX6" fmla="*/ 0 w 790575"/>
              <a:gd name="connsiteY6" fmla="*/ 19050 h 595313"/>
              <a:gd name="connsiteX7" fmla="*/ 7144 w 790575"/>
              <a:gd name="connsiteY7" fmla="*/ 4763 h 595313"/>
              <a:gd name="connsiteX8" fmla="*/ 30957 w 790575"/>
              <a:gd name="connsiteY8" fmla="*/ 0 h 595313"/>
              <a:gd name="connsiteX9" fmla="*/ 69057 w 790575"/>
              <a:gd name="connsiteY9" fmla="*/ 21432 h 595313"/>
              <a:gd name="connsiteX10" fmla="*/ 121444 w 790575"/>
              <a:gd name="connsiteY10" fmla="*/ 52388 h 595313"/>
              <a:gd name="connsiteX11" fmla="*/ 173832 w 790575"/>
              <a:gd name="connsiteY11" fmla="*/ 69057 h 595313"/>
              <a:gd name="connsiteX12" fmla="*/ 326232 w 790575"/>
              <a:gd name="connsiteY12" fmla="*/ 100013 h 595313"/>
              <a:gd name="connsiteX13" fmla="*/ 423863 w 790575"/>
              <a:gd name="connsiteY13" fmla="*/ 109538 h 595313"/>
              <a:gd name="connsiteX14" fmla="*/ 490538 w 790575"/>
              <a:gd name="connsiteY14" fmla="*/ 123825 h 595313"/>
              <a:gd name="connsiteX15" fmla="*/ 557213 w 790575"/>
              <a:gd name="connsiteY15" fmla="*/ 150019 h 595313"/>
              <a:gd name="connsiteX16" fmla="*/ 628650 w 790575"/>
              <a:gd name="connsiteY16" fmla="*/ 185738 h 595313"/>
              <a:gd name="connsiteX17" fmla="*/ 666750 w 790575"/>
              <a:gd name="connsiteY17" fmla="*/ 216694 h 595313"/>
              <a:gd name="connsiteX18" fmla="*/ 702469 w 790575"/>
              <a:gd name="connsiteY18" fmla="*/ 278607 h 595313"/>
              <a:gd name="connsiteX19" fmla="*/ 750094 w 790575"/>
              <a:gd name="connsiteY19" fmla="*/ 352425 h 595313"/>
              <a:gd name="connsiteX20" fmla="*/ 781050 w 790575"/>
              <a:gd name="connsiteY20" fmla="*/ 419100 h 595313"/>
              <a:gd name="connsiteX21" fmla="*/ 790575 w 790575"/>
              <a:gd name="connsiteY21" fmla="*/ 469107 h 595313"/>
              <a:gd name="connsiteX22" fmla="*/ 790575 w 790575"/>
              <a:gd name="connsiteY22" fmla="*/ 531019 h 595313"/>
              <a:gd name="connsiteX23" fmla="*/ 771525 w 790575"/>
              <a:gd name="connsiteY23" fmla="*/ 585788 h 595313"/>
              <a:gd name="connsiteX24" fmla="*/ 750094 w 790575"/>
              <a:gd name="connsiteY24" fmla="*/ 595313 h 595313"/>
              <a:gd name="connsiteX25" fmla="*/ 711994 w 790575"/>
              <a:gd name="connsiteY25" fmla="*/ 595313 h 595313"/>
              <a:gd name="connsiteX26" fmla="*/ 657225 w 790575"/>
              <a:gd name="connsiteY26" fmla="*/ 581025 h 595313"/>
              <a:gd name="connsiteX27" fmla="*/ 488157 w 790575"/>
              <a:gd name="connsiteY27" fmla="*/ 490538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90575" h="595313">
                <a:moveTo>
                  <a:pt x="488157" y="490538"/>
                </a:moveTo>
                <a:lnTo>
                  <a:pt x="378619" y="409575"/>
                </a:lnTo>
                <a:lnTo>
                  <a:pt x="283369" y="333375"/>
                </a:lnTo>
                <a:lnTo>
                  <a:pt x="169069" y="226219"/>
                </a:lnTo>
                <a:lnTo>
                  <a:pt x="40482" y="100013"/>
                </a:lnTo>
                <a:lnTo>
                  <a:pt x="4763" y="52388"/>
                </a:lnTo>
                <a:lnTo>
                  <a:pt x="0" y="19050"/>
                </a:lnTo>
                <a:lnTo>
                  <a:pt x="7144" y="4763"/>
                </a:lnTo>
                <a:lnTo>
                  <a:pt x="30957" y="0"/>
                </a:lnTo>
                <a:lnTo>
                  <a:pt x="69057" y="21432"/>
                </a:lnTo>
                <a:lnTo>
                  <a:pt x="121444" y="52388"/>
                </a:lnTo>
                <a:lnTo>
                  <a:pt x="173832" y="69057"/>
                </a:lnTo>
                <a:lnTo>
                  <a:pt x="326232" y="100013"/>
                </a:lnTo>
                <a:lnTo>
                  <a:pt x="423863" y="109538"/>
                </a:lnTo>
                <a:lnTo>
                  <a:pt x="490538" y="123825"/>
                </a:lnTo>
                <a:lnTo>
                  <a:pt x="557213" y="150019"/>
                </a:lnTo>
                <a:lnTo>
                  <a:pt x="628650" y="185738"/>
                </a:lnTo>
                <a:lnTo>
                  <a:pt x="666750" y="216694"/>
                </a:lnTo>
                <a:lnTo>
                  <a:pt x="702469" y="278607"/>
                </a:lnTo>
                <a:lnTo>
                  <a:pt x="750094" y="352425"/>
                </a:lnTo>
                <a:lnTo>
                  <a:pt x="781050" y="419100"/>
                </a:lnTo>
                <a:lnTo>
                  <a:pt x="790575" y="469107"/>
                </a:lnTo>
                <a:lnTo>
                  <a:pt x="790575" y="531019"/>
                </a:lnTo>
                <a:lnTo>
                  <a:pt x="771525" y="585788"/>
                </a:lnTo>
                <a:lnTo>
                  <a:pt x="750094" y="595313"/>
                </a:lnTo>
                <a:lnTo>
                  <a:pt x="711994" y="595313"/>
                </a:lnTo>
                <a:lnTo>
                  <a:pt x="657225" y="581025"/>
                </a:lnTo>
                <a:lnTo>
                  <a:pt x="488157" y="49053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D9C9309-2EDB-491F-BCB8-F869096DFF47}"/>
              </a:ext>
            </a:extLst>
          </p:cNvPr>
          <p:cNvSpPr/>
          <p:nvPr/>
        </p:nvSpPr>
        <p:spPr>
          <a:xfrm>
            <a:off x="3763963" y="3843338"/>
            <a:ext cx="1257300" cy="1016000"/>
          </a:xfrm>
          <a:custGeom>
            <a:avLst/>
            <a:gdLst>
              <a:gd name="connsiteX0" fmla="*/ 845344 w 1257300"/>
              <a:gd name="connsiteY0" fmla="*/ 423862 h 1016793"/>
              <a:gd name="connsiteX1" fmla="*/ 740569 w 1257300"/>
              <a:gd name="connsiteY1" fmla="*/ 523875 h 1016793"/>
              <a:gd name="connsiteX2" fmla="*/ 642938 w 1257300"/>
              <a:gd name="connsiteY2" fmla="*/ 619125 h 1016793"/>
              <a:gd name="connsiteX3" fmla="*/ 561975 w 1257300"/>
              <a:gd name="connsiteY3" fmla="*/ 700087 h 1016793"/>
              <a:gd name="connsiteX4" fmla="*/ 490538 w 1257300"/>
              <a:gd name="connsiteY4" fmla="*/ 788193 h 1016793"/>
              <a:gd name="connsiteX5" fmla="*/ 421482 w 1257300"/>
              <a:gd name="connsiteY5" fmla="*/ 888206 h 1016793"/>
              <a:gd name="connsiteX6" fmla="*/ 371475 w 1257300"/>
              <a:gd name="connsiteY6" fmla="*/ 983456 h 1016793"/>
              <a:gd name="connsiteX7" fmla="*/ 352425 w 1257300"/>
              <a:gd name="connsiteY7" fmla="*/ 1009650 h 1016793"/>
              <a:gd name="connsiteX8" fmla="*/ 333375 w 1257300"/>
              <a:gd name="connsiteY8" fmla="*/ 1016793 h 1016793"/>
              <a:gd name="connsiteX9" fmla="*/ 307182 w 1257300"/>
              <a:gd name="connsiteY9" fmla="*/ 1014412 h 1016793"/>
              <a:gd name="connsiteX10" fmla="*/ 257175 w 1257300"/>
              <a:gd name="connsiteY10" fmla="*/ 981075 h 1016793"/>
              <a:gd name="connsiteX11" fmla="*/ 226219 w 1257300"/>
              <a:gd name="connsiteY11" fmla="*/ 954881 h 1016793"/>
              <a:gd name="connsiteX12" fmla="*/ 138113 w 1257300"/>
              <a:gd name="connsiteY12" fmla="*/ 833437 h 1016793"/>
              <a:gd name="connsiteX13" fmla="*/ 47625 w 1257300"/>
              <a:gd name="connsiteY13" fmla="*/ 688181 h 1016793"/>
              <a:gd name="connsiteX14" fmla="*/ 16669 w 1257300"/>
              <a:gd name="connsiteY14" fmla="*/ 616743 h 1016793"/>
              <a:gd name="connsiteX15" fmla="*/ 0 w 1257300"/>
              <a:gd name="connsiteY15" fmla="*/ 557212 h 1016793"/>
              <a:gd name="connsiteX16" fmla="*/ 2382 w 1257300"/>
              <a:gd name="connsiteY16" fmla="*/ 542925 h 1016793"/>
              <a:gd name="connsiteX17" fmla="*/ 11907 w 1257300"/>
              <a:gd name="connsiteY17" fmla="*/ 531018 h 1016793"/>
              <a:gd name="connsiteX18" fmla="*/ 30957 w 1257300"/>
              <a:gd name="connsiteY18" fmla="*/ 528637 h 1016793"/>
              <a:gd name="connsiteX19" fmla="*/ 59532 w 1257300"/>
              <a:gd name="connsiteY19" fmla="*/ 547687 h 1016793"/>
              <a:gd name="connsiteX20" fmla="*/ 135732 w 1257300"/>
              <a:gd name="connsiteY20" fmla="*/ 604837 h 1016793"/>
              <a:gd name="connsiteX21" fmla="*/ 152400 w 1257300"/>
              <a:gd name="connsiteY21" fmla="*/ 611981 h 1016793"/>
              <a:gd name="connsiteX22" fmla="*/ 192882 w 1257300"/>
              <a:gd name="connsiteY22" fmla="*/ 609600 h 1016793"/>
              <a:gd name="connsiteX23" fmla="*/ 259557 w 1257300"/>
              <a:gd name="connsiteY23" fmla="*/ 581025 h 1016793"/>
              <a:gd name="connsiteX24" fmla="*/ 566738 w 1257300"/>
              <a:gd name="connsiteY24" fmla="*/ 419100 h 1016793"/>
              <a:gd name="connsiteX25" fmla="*/ 919163 w 1257300"/>
              <a:gd name="connsiteY25" fmla="*/ 197643 h 1016793"/>
              <a:gd name="connsiteX26" fmla="*/ 1166813 w 1257300"/>
              <a:gd name="connsiteY26" fmla="*/ 26193 h 1016793"/>
              <a:gd name="connsiteX27" fmla="*/ 1204913 w 1257300"/>
              <a:gd name="connsiteY27" fmla="*/ 4762 h 1016793"/>
              <a:gd name="connsiteX28" fmla="*/ 1231107 w 1257300"/>
              <a:gd name="connsiteY28" fmla="*/ 0 h 1016793"/>
              <a:gd name="connsiteX29" fmla="*/ 1250157 w 1257300"/>
              <a:gd name="connsiteY29" fmla="*/ 9525 h 1016793"/>
              <a:gd name="connsiteX30" fmla="*/ 1257300 w 1257300"/>
              <a:gd name="connsiteY30" fmla="*/ 26193 h 1016793"/>
              <a:gd name="connsiteX31" fmla="*/ 1252538 w 1257300"/>
              <a:gd name="connsiteY31" fmla="*/ 42862 h 1016793"/>
              <a:gd name="connsiteX32" fmla="*/ 1209675 w 1257300"/>
              <a:gd name="connsiteY32" fmla="*/ 76200 h 1016793"/>
              <a:gd name="connsiteX33" fmla="*/ 1083469 w 1257300"/>
              <a:gd name="connsiteY33" fmla="*/ 195262 h 1016793"/>
              <a:gd name="connsiteX34" fmla="*/ 845344 w 1257300"/>
              <a:gd name="connsiteY34" fmla="*/ 423862 h 101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57300" h="1016793">
                <a:moveTo>
                  <a:pt x="845344" y="423862"/>
                </a:moveTo>
                <a:lnTo>
                  <a:pt x="740569" y="523875"/>
                </a:lnTo>
                <a:lnTo>
                  <a:pt x="642938" y="619125"/>
                </a:lnTo>
                <a:lnTo>
                  <a:pt x="561975" y="700087"/>
                </a:lnTo>
                <a:lnTo>
                  <a:pt x="490538" y="788193"/>
                </a:lnTo>
                <a:lnTo>
                  <a:pt x="421482" y="888206"/>
                </a:lnTo>
                <a:lnTo>
                  <a:pt x="371475" y="983456"/>
                </a:lnTo>
                <a:lnTo>
                  <a:pt x="352425" y="1009650"/>
                </a:lnTo>
                <a:lnTo>
                  <a:pt x="333375" y="1016793"/>
                </a:lnTo>
                <a:lnTo>
                  <a:pt x="307182" y="1014412"/>
                </a:lnTo>
                <a:lnTo>
                  <a:pt x="257175" y="981075"/>
                </a:lnTo>
                <a:lnTo>
                  <a:pt x="226219" y="954881"/>
                </a:lnTo>
                <a:lnTo>
                  <a:pt x="138113" y="833437"/>
                </a:lnTo>
                <a:lnTo>
                  <a:pt x="47625" y="688181"/>
                </a:lnTo>
                <a:lnTo>
                  <a:pt x="16669" y="616743"/>
                </a:lnTo>
                <a:lnTo>
                  <a:pt x="0" y="557212"/>
                </a:lnTo>
                <a:lnTo>
                  <a:pt x="2382" y="542925"/>
                </a:lnTo>
                <a:lnTo>
                  <a:pt x="11907" y="531018"/>
                </a:lnTo>
                <a:lnTo>
                  <a:pt x="30957" y="528637"/>
                </a:lnTo>
                <a:lnTo>
                  <a:pt x="59532" y="547687"/>
                </a:lnTo>
                <a:lnTo>
                  <a:pt x="135732" y="604837"/>
                </a:lnTo>
                <a:lnTo>
                  <a:pt x="152400" y="611981"/>
                </a:lnTo>
                <a:lnTo>
                  <a:pt x="192882" y="609600"/>
                </a:lnTo>
                <a:lnTo>
                  <a:pt x="259557" y="581025"/>
                </a:lnTo>
                <a:lnTo>
                  <a:pt x="566738" y="419100"/>
                </a:lnTo>
                <a:lnTo>
                  <a:pt x="919163" y="197643"/>
                </a:lnTo>
                <a:lnTo>
                  <a:pt x="1166813" y="26193"/>
                </a:lnTo>
                <a:lnTo>
                  <a:pt x="1204913" y="4762"/>
                </a:lnTo>
                <a:lnTo>
                  <a:pt x="1231107" y="0"/>
                </a:lnTo>
                <a:lnTo>
                  <a:pt x="1250157" y="9525"/>
                </a:lnTo>
                <a:lnTo>
                  <a:pt x="1257300" y="26193"/>
                </a:lnTo>
                <a:lnTo>
                  <a:pt x="1252538" y="42862"/>
                </a:lnTo>
                <a:lnTo>
                  <a:pt x="1209675" y="76200"/>
                </a:lnTo>
                <a:lnTo>
                  <a:pt x="1083469" y="195262"/>
                </a:lnTo>
                <a:lnTo>
                  <a:pt x="845344" y="4238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A00A5F-BEF1-40E4-BF29-F3BA297E5963}"/>
              </a:ext>
            </a:extLst>
          </p:cNvPr>
          <p:cNvSpPr/>
          <p:nvPr/>
        </p:nvSpPr>
        <p:spPr>
          <a:xfrm>
            <a:off x="6186489" y="2743200"/>
            <a:ext cx="860425" cy="661988"/>
          </a:xfrm>
          <a:custGeom>
            <a:avLst/>
            <a:gdLst>
              <a:gd name="connsiteX0" fmla="*/ 504825 w 859631"/>
              <a:gd name="connsiteY0" fmla="*/ 509588 h 661988"/>
              <a:gd name="connsiteX1" fmla="*/ 395287 w 859631"/>
              <a:gd name="connsiteY1" fmla="*/ 419100 h 661988"/>
              <a:gd name="connsiteX2" fmla="*/ 195262 w 859631"/>
              <a:gd name="connsiteY2" fmla="*/ 240506 h 661988"/>
              <a:gd name="connsiteX3" fmla="*/ 73818 w 859631"/>
              <a:gd name="connsiteY3" fmla="*/ 123825 h 661988"/>
              <a:gd name="connsiteX4" fmla="*/ 14287 w 859631"/>
              <a:gd name="connsiteY4" fmla="*/ 59531 h 661988"/>
              <a:gd name="connsiteX5" fmla="*/ 0 w 859631"/>
              <a:gd name="connsiteY5" fmla="*/ 23813 h 661988"/>
              <a:gd name="connsiteX6" fmla="*/ 7143 w 859631"/>
              <a:gd name="connsiteY6" fmla="*/ 4763 h 661988"/>
              <a:gd name="connsiteX7" fmla="*/ 26193 w 859631"/>
              <a:gd name="connsiteY7" fmla="*/ 0 h 661988"/>
              <a:gd name="connsiteX8" fmla="*/ 85725 w 859631"/>
              <a:gd name="connsiteY8" fmla="*/ 19050 h 661988"/>
              <a:gd name="connsiteX9" fmla="*/ 278606 w 859631"/>
              <a:gd name="connsiteY9" fmla="*/ 64294 h 661988"/>
              <a:gd name="connsiteX10" fmla="*/ 440531 w 859631"/>
              <a:gd name="connsiteY10" fmla="*/ 100013 h 661988"/>
              <a:gd name="connsiteX11" fmla="*/ 528637 w 859631"/>
              <a:gd name="connsiteY11" fmla="*/ 123825 h 661988"/>
              <a:gd name="connsiteX12" fmla="*/ 592931 w 859631"/>
              <a:gd name="connsiteY12" fmla="*/ 145256 h 661988"/>
              <a:gd name="connsiteX13" fmla="*/ 645318 w 859631"/>
              <a:gd name="connsiteY13" fmla="*/ 171450 h 661988"/>
              <a:gd name="connsiteX14" fmla="*/ 666750 w 859631"/>
              <a:gd name="connsiteY14" fmla="*/ 190500 h 661988"/>
              <a:gd name="connsiteX15" fmla="*/ 719137 w 859631"/>
              <a:gd name="connsiteY15" fmla="*/ 245269 h 661988"/>
              <a:gd name="connsiteX16" fmla="*/ 757237 w 859631"/>
              <a:gd name="connsiteY16" fmla="*/ 297656 h 661988"/>
              <a:gd name="connsiteX17" fmla="*/ 792956 w 859631"/>
              <a:gd name="connsiteY17" fmla="*/ 364331 h 661988"/>
              <a:gd name="connsiteX18" fmla="*/ 831056 w 859631"/>
              <a:gd name="connsiteY18" fmla="*/ 435769 h 661988"/>
              <a:gd name="connsiteX19" fmla="*/ 850106 w 859631"/>
              <a:gd name="connsiteY19" fmla="*/ 495300 h 661988"/>
              <a:gd name="connsiteX20" fmla="*/ 859631 w 859631"/>
              <a:gd name="connsiteY20" fmla="*/ 550069 h 661988"/>
              <a:gd name="connsiteX21" fmla="*/ 859631 w 859631"/>
              <a:gd name="connsiteY21" fmla="*/ 609600 h 661988"/>
              <a:gd name="connsiteX22" fmla="*/ 847725 w 859631"/>
              <a:gd name="connsiteY22" fmla="*/ 638175 h 661988"/>
              <a:gd name="connsiteX23" fmla="*/ 828675 w 859631"/>
              <a:gd name="connsiteY23" fmla="*/ 652463 h 661988"/>
              <a:gd name="connsiteX24" fmla="*/ 804862 w 859631"/>
              <a:gd name="connsiteY24" fmla="*/ 661988 h 661988"/>
              <a:gd name="connsiteX25" fmla="*/ 752475 w 859631"/>
              <a:gd name="connsiteY25" fmla="*/ 659606 h 661988"/>
              <a:gd name="connsiteX26" fmla="*/ 700087 w 859631"/>
              <a:gd name="connsiteY26" fmla="*/ 640556 h 661988"/>
              <a:gd name="connsiteX27" fmla="*/ 504825 w 859631"/>
              <a:gd name="connsiteY27" fmla="*/ 509588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631" h="661988">
                <a:moveTo>
                  <a:pt x="504825" y="509588"/>
                </a:moveTo>
                <a:lnTo>
                  <a:pt x="395287" y="419100"/>
                </a:lnTo>
                <a:lnTo>
                  <a:pt x="195262" y="240506"/>
                </a:lnTo>
                <a:lnTo>
                  <a:pt x="73818" y="123825"/>
                </a:lnTo>
                <a:lnTo>
                  <a:pt x="14287" y="59531"/>
                </a:lnTo>
                <a:lnTo>
                  <a:pt x="0" y="23813"/>
                </a:lnTo>
                <a:lnTo>
                  <a:pt x="7143" y="4763"/>
                </a:lnTo>
                <a:lnTo>
                  <a:pt x="26193" y="0"/>
                </a:lnTo>
                <a:lnTo>
                  <a:pt x="85725" y="19050"/>
                </a:lnTo>
                <a:lnTo>
                  <a:pt x="278606" y="64294"/>
                </a:lnTo>
                <a:lnTo>
                  <a:pt x="440531" y="100013"/>
                </a:lnTo>
                <a:lnTo>
                  <a:pt x="528637" y="123825"/>
                </a:lnTo>
                <a:lnTo>
                  <a:pt x="592931" y="145256"/>
                </a:lnTo>
                <a:lnTo>
                  <a:pt x="645318" y="171450"/>
                </a:lnTo>
                <a:lnTo>
                  <a:pt x="666750" y="190500"/>
                </a:lnTo>
                <a:lnTo>
                  <a:pt x="719137" y="245269"/>
                </a:lnTo>
                <a:lnTo>
                  <a:pt x="757237" y="297656"/>
                </a:lnTo>
                <a:lnTo>
                  <a:pt x="792956" y="364331"/>
                </a:lnTo>
                <a:lnTo>
                  <a:pt x="831056" y="435769"/>
                </a:lnTo>
                <a:lnTo>
                  <a:pt x="850106" y="495300"/>
                </a:lnTo>
                <a:lnTo>
                  <a:pt x="859631" y="550069"/>
                </a:lnTo>
                <a:lnTo>
                  <a:pt x="859631" y="609600"/>
                </a:lnTo>
                <a:lnTo>
                  <a:pt x="847725" y="638175"/>
                </a:lnTo>
                <a:lnTo>
                  <a:pt x="828675" y="652463"/>
                </a:lnTo>
                <a:lnTo>
                  <a:pt x="804862" y="661988"/>
                </a:lnTo>
                <a:lnTo>
                  <a:pt x="752475" y="659606"/>
                </a:lnTo>
                <a:lnTo>
                  <a:pt x="700087" y="640556"/>
                </a:lnTo>
                <a:lnTo>
                  <a:pt x="504825" y="5095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E27D4C1-B255-4569-9847-AE0537A0CDA7}"/>
              </a:ext>
            </a:extLst>
          </p:cNvPr>
          <p:cNvSpPr/>
          <p:nvPr/>
        </p:nvSpPr>
        <p:spPr>
          <a:xfrm>
            <a:off x="6048375" y="3671889"/>
            <a:ext cx="1246188" cy="1108075"/>
          </a:xfrm>
          <a:custGeom>
            <a:avLst/>
            <a:gdLst>
              <a:gd name="connsiteX0" fmla="*/ 950119 w 1245394"/>
              <a:gd name="connsiteY0" fmla="*/ 381000 h 1107281"/>
              <a:gd name="connsiteX1" fmla="*/ 828675 w 1245394"/>
              <a:gd name="connsiteY1" fmla="*/ 514350 h 1107281"/>
              <a:gd name="connsiteX2" fmla="*/ 714375 w 1245394"/>
              <a:gd name="connsiteY2" fmla="*/ 638175 h 1107281"/>
              <a:gd name="connsiteX3" fmla="*/ 621506 w 1245394"/>
              <a:gd name="connsiteY3" fmla="*/ 735806 h 1107281"/>
              <a:gd name="connsiteX4" fmla="*/ 535781 w 1245394"/>
              <a:gd name="connsiteY4" fmla="*/ 828675 h 1107281"/>
              <a:gd name="connsiteX5" fmla="*/ 445294 w 1245394"/>
              <a:gd name="connsiteY5" fmla="*/ 919162 h 1107281"/>
              <a:gd name="connsiteX6" fmla="*/ 388144 w 1245394"/>
              <a:gd name="connsiteY6" fmla="*/ 983456 h 1107281"/>
              <a:gd name="connsiteX7" fmla="*/ 330994 w 1245394"/>
              <a:gd name="connsiteY7" fmla="*/ 1076325 h 1107281"/>
              <a:gd name="connsiteX8" fmla="*/ 311944 w 1245394"/>
              <a:gd name="connsiteY8" fmla="*/ 1100137 h 1107281"/>
              <a:gd name="connsiteX9" fmla="*/ 297656 w 1245394"/>
              <a:gd name="connsiteY9" fmla="*/ 1107281 h 1107281"/>
              <a:gd name="connsiteX10" fmla="*/ 266700 w 1245394"/>
              <a:gd name="connsiteY10" fmla="*/ 1095375 h 1107281"/>
              <a:gd name="connsiteX11" fmla="*/ 216694 w 1245394"/>
              <a:gd name="connsiteY11" fmla="*/ 1052512 h 1107281"/>
              <a:gd name="connsiteX12" fmla="*/ 152400 w 1245394"/>
              <a:gd name="connsiteY12" fmla="*/ 981075 h 1107281"/>
              <a:gd name="connsiteX13" fmla="*/ 88106 w 1245394"/>
              <a:gd name="connsiteY13" fmla="*/ 888206 h 1107281"/>
              <a:gd name="connsiteX14" fmla="*/ 35719 w 1245394"/>
              <a:gd name="connsiteY14" fmla="*/ 783431 h 1107281"/>
              <a:gd name="connsiteX15" fmla="*/ 11906 w 1245394"/>
              <a:gd name="connsiteY15" fmla="*/ 714375 h 1107281"/>
              <a:gd name="connsiteX16" fmla="*/ 0 w 1245394"/>
              <a:gd name="connsiteY16" fmla="*/ 621506 h 1107281"/>
              <a:gd name="connsiteX17" fmla="*/ 4763 w 1245394"/>
              <a:gd name="connsiteY17" fmla="*/ 581025 h 1107281"/>
              <a:gd name="connsiteX18" fmla="*/ 19050 w 1245394"/>
              <a:gd name="connsiteY18" fmla="*/ 569118 h 1107281"/>
              <a:gd name="connsiteX19" fmla="*/ 33338 w 1245394"/>
              <a:gd name="connsiteY19" fmla="*/ 561975 h 1107281"/>
              <a:gd name="connsiteX20" fmla="*/ 47625 w 1245394"/>
              <a:gd name="connsiteY20" fmla="*/ 569118 h 1107281"/>
              <a:gd name="connsiteX21" fmla="*/ 71438 w 1245394"/>
              <a:gd name="connsiteY21" fmla="*/ 607218 h 1107281"/>
              <a:gd name="connsiteX22" fmla="*/ 102394 w 1245394"/>
              <a:gd name="connsiteY22" fmla="*/ 661987 h 1107281"/>
              <a:gd name="connsiteX23" fmla="*/ 130969 w 1245394"/>
              <a:gd name="connsiteY23" fmla="*/ 700087 h 1107281"/>
              <a:gd name="connsiteX24" fmla="*/ 142875 w 1245394"/>
              <a:gd name="connsiteY24" fmla="*/ 707231 h 1107281"/>
              <a:gd name="connsiteX25" fmla="*/ 164306 w 1245394"/>
              <a:gd name="connsiteY25" fmla="*/ 711993 h 1107281"/>
              <a:gd name="connsiteX26" fmla="*/ 188119 w 1245394"/>
              <a:gd name="connsiteY26" fmla="*/ 711993 h 1107281"/>
              <a:gd name="connsiteX27" fmla="*/ 221456 w 1245394"/>
              <a:gd name="connsiteY27" fmla="*/ 700087 h 1107281"/>
              <a:gd name="connsiteX28" fmla="*/ 445294 w 1245394"/>
              <a:gd name="connsiteY28" fmla="*/ 571500 h 1107281"/>
              <a:gd name="connsiteX29" fmla="*/ 738188 w 1245394"/>
              <a:gd name="connsiteY29" fmla="*/ 357187 h 1107281"/>
              <a:gd name="connsiteX30" fmla="*/ 1066800 w 1245394"/>
              <a:gd name="connsiteY30" fmla="*/ 114300 h 1107281"/>
              <a:gd name="connsiteX31" fmla="*/ 1195388 w 1245394"/>
              <a:gd name="connsiteY31" fmla="*/ 11906 h 1107281"/>
              <a:gd name="connsiteX32" fmla="*/ 1209675 w 1245394"/>
              <a:gd name="connsiteY32" fmla="*/ 4762 h 1107281"/>
              <a:gd name="connsiteX33" fmla="*/ 1228725 w 1245394"/>
              <a:gd name="connsiteY33" fmla="*/ 0 h 1107281"/>
              <a:gd name="connsiteX34" fmla="*/ 1240631 w 1245394"/>
              <a:gd name="connsiteY34" fmla="*/ 4762 h 1107281"/>
              <a:gd name="connsiteX35" fmla="*/ 1245394 w 1245394"/>
              <a:gd name="connsiteY35" fmla="*/ 16668 h 1107281"/>
              <a:gd name="connsiteX36" fmla="*/ 1235869 w 1245394"/>
              <a:gd name="connsiteY36" fmla="*/ 45243 h 1107281"/>
              <a:gd name="connsiteX37" fmla="*/ 1173956 w 1245394"/>
              <a:gd name="connsiteY37" fmla="*/ 123825 h 1107281"/>
              <a:gd name="connsiteX38" fmla="*/ 950119 w 1245394"/>
              <a:gd name="connsiteY38" fmla="*/ 381000 h 110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45394" h="1107281">
                <a:moveTo>
                  <a:pt x="950119" y="381000"/>
                </a:moveTo>
                <a:lnTo>
                  <a:pt x="828675" y="514350"/>
                </a:lnTo>
                <a:lnTo>
                  <a:pt x="714375" y="638175"/>
                </a:lnTo>
                <a:lnTo>
                  <a:pt x="621506" y="735806"/>
                </a:lnTo>
                <a:lnTo>
                  <a:pt x="535781" y="828675"/>
                </a:lnTo>
                <a:lnTo>
                  <a:pt x="445294" y="919162"/>
                </a:lnTo>
                <a:lnTo>
                  <a:pt x="388144" y="983456"/>
                </a:lnTo>
                <a:lnTo>
                  <a:pt x="330994" y="1076325"/>
                </a:lnTo>
                <a:lnTo>
                  <a:pt x="311944" y="1100137"/>
                </a:lnTo>
                <a:lnTo>
                  <a:pt x="297656" y="1107281"/>
                </a:lnTo>
                <a:lnTo>
                  <a:pt x="266700" y="1095375"/>
                </a:lnTo>
                <a:lnTo>
                  <a:pt x="216694" y="1052512"/>
                </a:lnTo>
                <a:lnTo>
                  <a:pt x="152400" y="981075"/>
                </a:lnTo>
                <a:lnTo>
                  <a:pt x="88106" y="888206"/>
                </a:lnTo>
                <a:lnTo>
                  <a:pt x="35719" y="783431"/>
                </a:lnTo>
                <a:lnTo>
                  <a:pt x="11906" y="714375"/>
                </a:lnTo>
                <a:lnTo>
                  <a:pt x="0" y="621506"/>
                </a:lnTo>
                <a:lnTo>
                  <a:pt x="4763" y="581025"/>
                </a:lnTo>
                <a:lnTo>
                  <a:pt x="19050" y="569118"/>
                </a:lnTo>
                <a:lnTo>
                  <a:pt x="33338" y="561975"/>
                </a:lnTo>
                <a:lnTo>
                  <a:pt x="47625" y="569118"/>
                </a:lnTo>
                <a:lnTo>
                  <a:pt x="71438" y="607218"/>
                </a:lnTo>
                <a:lnTo>
                  <a:pt x="102394" y="661987"/>
                </a:lnTo>
                <a:lnTo>
                  <a:pt x="130969" y="700087"/>
                </a:lnTo>
                <a:lnTo>
                  <a:pt x="142875" y="707231"/>
                </a:lnTo>
                <a:lnTo>
                  <a:pt x="164306" y="711993"/>
                </a:lnTo>
                <a:lnTo>
                  <a:pt x="188119" y="711993"/>
                </a:lnTo>
                <a:lnTo>
                  <a:pt x="221456" y="700087"/>
                </a:lnTo>
                <a:lnTo>
                  <a:pt x="445294" y="571500"/>
                </a:lnTo>
                <a:lnTo>
                  <a:pt x="738188" y="357187"/>
                </a:lnTo>
                <a:lnTo>
                  <a:pt x="1066800" y="114300"/>
                </a:lnTo>
                <a:lnTo>
                  <a:pt x="1195388" y="11906"/>
                </a:lnTo>
                <a:lnTo>
                  <a:pt x="1209675" y="4762"/>
                </a:lnTo>
                <a:lnTo>
                  <a:pt x="1228725" y="0"/>
                </a:lnTo>
                <a:lnTo>
                  <a:pt x="1240631" y="4762"/>
                </a:lnTo>
                <a:lnTo>
                  <a:pt x="1245394" y="16668"/>
                </a:lnTo>
                <a:lnTo>
                  <a:pt x="1235869" y="45243"/>
                </a:lnTo>
                <a:lnTo>
                  <a:pt x="1173956" y="123825"/>
                </a:lnTo>
                <a:lnTo>
                  <a:pt x="950119" y="3810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F2F9383-A48C-4489-982C-6BF6CC836F3A}"/>
              </a:ext>
            </a:extLst>
          </p:cNvPr>
          <p:cNvSpPr/>
          <p:nvPr/>
        </p:nvSpPr>
        <p:spPr>
          <a:xfrm>
            <a:off x="3940175" y="1897064"/>
            <a:ext cx="1797050" cy="4008437"/>
          </a:xfrm>
          <a:custGeom>
            <a:avLst/>
            <a:gdLst>
              <a:gd name="connsiteX0" fmla="*/ 1402080 w 1798320"/>
              <a:gd name="connsiteY0" fmla="*/ 1744980 h 4008120"/>
              <a:gd name="connsiteX1" fmla="*/ 1402080 w 1798320"/>
              <a:gd name="connsiteY1" fmla="*/ 998220 h 4008120"/>
              <a:gd name="connsiteX2" fmla="*/ 1409700 w 1798320"/>
              <a:gd name="connsiteY2" fmla="*/ 396240 h 4008120"/>
              <a:gd name="connsiteX3" fmla="*/ 1409700 w 1798320"/>
              <a:gd name="connsiteY3" fmla="*/ 350520 h 4008120"/>
              <a:gd name="connsiteX4" fmla="*/ 1371600 w 1798320"/>
              <a:gd name="connsiteY4" fmla="*/ 297180 h 4008120"/>
              <a:gd name="connsiteX5" fmla="*/ 1234440 w 1798320"/>
              <a:gd name="connsiteY5" fmla="*/ 320040 h 4008120"/>
              <a:gd name="connsiteX6" fmla="*/ 891540 w 1798320"/>
              <a:gd name="connsiteY6" fmla="*/ 396240 h 4008120"/>
              <a:gd name="connsiteX7" fmla="*/ 556260 w 1798320"/>
              <a:gd name="connsiteY7" fmla="*/ 495300 h 4008120"/>
              <a:gd name="connsiteX8" fmla="*/ 426720 w 1798320"/>
              <a:gd name="connsiteY8" fmla="*/ 571500 h 4008120"/>
              <a:gd name="connsiteX9" fmla="*/ 350520 w 1798320"/>
              <a:gd name="connsiteY9" fmla="*/ 601980 h 4008120"/>
              <a:gd name="connsiteX10" fmla="*/ 266700 w 1798320"/>
              <a:gd name="connsiteY10" fmla="*/ 617220 h 4008120"/>
              <a:gd name="connsiteX11" fmla="*/ 220980 w 1798320"/>
              <a:gd name="connsiteY11" fmla="*/ 571500 h 4008120"/>
              <a:gd name="connsiteX12" fmla="*/ 144780 w 1798320"/>
              <a:gd name="connsiteY12" fmla="*/ 480060 h 4008120"/>
              <a:gd name="connsiteX13" fmla="*/ 60960 w 1798320"/>
              <a:gd name="connsiteY13" fmla="*/ 373380 h 4008120"/>
              <a:gd name="connsiteX14" fmla="*/ 0 w 1798320"/>
              <a:gd name="connsiteY14" fmla="*/ 251460 h 4008120"/>
              <a:gd name="connsiteX15" fmla="*/ 0 w 1798320"/>
              <a:gd name="connsiteY15" fmla="*/ 220980 h 4008120"/>
              <a:gd name="connsiteX16" fmla="*/ 15240 w 1798320"/>
              <a:gd name="connsiteY16" fmla="*/ 205740 h 4008120"/>
              <a:gd name="connsiteX17" fmla="*/ 45720 w 1798320"/>
              <a:gd name="connsiteY17" fmla="*/ 205740 h 4008120"/>
              <a:gd name="connsiteX18" fmla="*/ 114300 w 1798320"/>
              <a:gd name="connsiteY18" fmla="*/ 251460 h 4008120"/>
              <a:gd name="connsiteX19" fmla="*/ 220980 w 1798320"/>
              <a:gd name="connsiteY19" fmla="*/ 304800 h 4008120"/>
              <a:gd name="connsiteX20" fmla="*/ 274320 w 1798320"/>
              <a:gd name="connsiteY20" fmla="*/ 320040 h 4008120"/>
              <a:gd name="connsiteX21" fmla="*/ 411480 w 1798320"/>
              <a:gd name="connsiteY21" fmla="*/ 297180 h 4008120"/>
              <a:gd name="connsiteX22" fmla="*/ 922020 w 1798320"/>
              <a:gd name="connsiteY22" fmla="*/ 190500 h 4008120"/>
              <a:gd name="connsiteX23" fmla="*/ 1234440 w 1798320"/>
              <a:gd name="connsiteY23" fmla="*/ 114300 h 4008120"/>
              <a:gd name="connsiteX24" fmla="*/ 1379220 w 1798320"/>
              <a:gd name="connsiteY24" fmla="*/ 68580 h 4008120"/>
              <a:gd name="connsiteX25" fmla="*/ 1432560 w 1798320"/>
              <a:gd name="connsiteY25" fmla="*/ 22860 h 4008120"/>
              <a:gd name="connsiteX26" fmla="*/ 1501140 w 1798320"/>
              <a:gd name="connsiteY26" fmla="*/ 0 h 4008120"/>
              <a:gd name="connsiteX27" fmla="*/ 1630680 w 1798320"/>
              <a:gd name="connsiteY27" fmla="*/ 99060 h 4008120"/>
              <a:gd name="connsiteX28" fmla="*/ 1737360 w 1798320"/>
              <a:gd name="connsiteY28" fmla="*/ 182880 h 4008120"/>
              <a:gd name="connsiteX29" fmla="*/ 1783080 w 1798320"/>
              <a:gd name="connsiteY29" fmla="*/ 236220 h 4008120"/>
              <a:gd name="connsiteX30" fmla="*/ 1798320 w 1798320"/>
              <a:gd name="connsiteY30" fmla="*/ 297180 h 4008120"/>
              <a:gd name="connsiteX31" fmla="*/ 1783080 w 1798320"/>
              <a:gd name="connsiteY31" fmla="*/ 320040 h 4008120"/>
              <a:gd name="connsiteX32" fmla="*/ 1737360 w 1798320"/>
              <a:gd name="connsiteY32" fmla="*/ 388620 h 4008120"/>
              <a:gd name="connsiteX33" fmla="*/ 1706880 w 1798320"/>
              <a:gd name="connsiteY33" fmla="*/ 480060 h 4008120"/>
              <a:gd name="connsiteX34" fmla="*/ 1706880 w 1798320"/>
              <a:gd name="connsiteY34" fmla="*/ 624840 h 4008120"/>
              <a:gd name="connsiteX35" fmla="*/ 1699260 w 1798320"/>
              <a:gd name="connsiteY35" fmla="*/ 1729740 h 4008120"/>
              <a:gd name="connsiteX36" fmla="*/ 1684020 w 1798320"/>
              <a:gd name="connsiteY36" fmla="*/ 2857500 h 4008120"/>
              <a:gd name="connsiteX37" fmla="*/ 1684020 w 1798320"/>
              <a:gd name="connsiteY37" fmla="*/ 3169920 h 4008120"/>
              <a:gd name="connsiteX38" fmla="*/ 1684020 w 1798320"/>
              <a:gd name="connsiteY38" fmla="*/ 3322320 h 4008120"/>
              <a:gd name="connsiteX39" fmla="*/ 1699260 w 1798320"/>
              <a:gd name="connsiteY39" fmla="*/ 3497580 h 4008120"/>
              <a:gd name="connsiteX40" fmla="*/ 1691640 w 1798320"/>
              <a:gd name="connsiteY40" fmla="*/ 3566160 h 4008120"/>
              <a:gd name="connsiteX41" fmla="*/ 1638300 w 1798320"/>
              <a:gd name="connsiteY41" fmla="*/ 3741420 h 4008120"/>
              <a:gd name="connsiteX42" fmla="*/ 1562100 w 1798320"/>
              <a:gd name="connsiteY42" fmla="*/ 3863340 h 4008120"/>
              <a:gd name="connsiteX43" fmla="*/ 1455420 w 1798320"/>
              <a:gd name="connsiteY43" fmla="*/ 3985260 h 4008120"/>
              <a:gd name="connsiteX44" fmla="*/ 1417320 w 1798320"/>
              <a:gd name="connsiteY44" fmla="*/ 4008120 h 4008120"/>
              <a:gd name="connsiteX45" fmla="*/ 1371600 w 1798320"/>
              <a:gd name="connsiteY45" fmla="*/ 3970020 h 4008120"/>
              <a:gd name="connsiteX46" fmla="*/ 1310640 w 1798320"/>
              <a:gd name="connsiteY46" fmla="*/ 3870960 h 4008120"/>
              <a:gd name="connsiteX47" fmla="*/ 1264920 w 1798320"/>
              <a:gd name="connsiteY47" fmla="*/ 3627120 h 4008120"/>
              <a:gd name="connsiteX48" fmla="*/ 1371600 w 1798320"/>
              <a:gd name="connsiteY48" fmla="*/ 3512820 h 4008120"/>
              <a:gd name="connsiteX49" fmla="*/ 1394460 w 1798320"/>
              <a:gd name="connsiteY49" fmla="*/ 3474720 h 4008120"/>
              <a:gd name="connsiteX50" fmla="*/ 1409700 w 1798320"/>
              <a:gd name="connsiteY50" fmla="*/ 3390900 h 4008120"/>
              <a:gd name="connsiteX51" fmla="*/ 1417320 w 1798320"/>
              <a:gd name="connsiteY51" fmla="*/ 2948940 h 4008120"/>
              <a:gd name="connsiteX52" fmla="*/ 1402080 w 1798320"/>
              <a:gd name="connsiteY52" fmla="*/ 2316480 h 4008120"/>
              <a:gd name="connsiteX53" fmla="*/ 1402080 w 1798320"/>
              <a:gd name="connsiteY53" fmla="*/ 1744980 h 400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98320" h="4008120">
                <a:moveTo>
                  <a:pt x="1402080" y="1744980"/>
                </a:moveTo>
                <a:lnTo>
                  <a:pt x="1402080" y="998220"/>
                </a:lnTo>
                <a:lnTo>
                  <a:pt x="1409700" y="396240"/>
                </a:lnTo>
                <a:lnTo>
                  <a:pt x="1409700" y="350520"/>
                </a:lnTo>
                <a:lnTo>
                  <a:pt x="1371600" y="297180"/>
                </a:lnTo>
                <a:lnTo>
                  <a:pt x="1234440" y="320040"/>
                </a:lnTo>
                <a:lnTo>
                  <a:pt x="891540" y="396240"/>
                </a:lnTo>
                <a:lnTo>
                  <a:pt x="556260" y="495300"/>
                </a:lnTo>
                <a:lnTo>
                  <a:pt x="426720" y="571500"/>
                </a:lnTo>
                <a:lnTo>
                  <a:pt x="350520" y="601980"/>
                </a:lnTo>
                <a:lnTo>
                  <a:pt x="266700" y="617220"/>
                </a:lnTo>
                <a:lnTo>
                  <a:pt x="220980" y="571500"/>
                </a:lnTo>
                <a:lnTo>
                  <a:pt x="144780" y="480060"/>
                </a:lnTo>
                <a:lnTo>
                  <a:pt x="60960" y="373380"/>
                </a:lnTo>
                <a:lnTo>
                  <a:pt x="0" y="251460"/>
                </a:lnTo>
                <a:lnTo>
                  <a:pt x="0" y="220980"/>
                </a:lnTo>
                <a:lnTo>
                  <a:pt x="15240" y="205740"/>
                </a:lnTo>
                <a:lnTo>
                  <a:pt x="45720" y="205740"/>
                </a:lnTo>
                <a:lnTo>
                  <a:pt x="114300" y="251460"/>
                </a:lnTo>
                <a:lnTo>
                  <a:pt x="220980" y="304800"/>
                </a:lnTo>
                <a:lnTo>
                  <a:pt x="274320" y="320040"/>
                </a:lnTo>
                <a:lnTo>
                  <a:pt x="411480" y="297180"/>
                </a:lnTo>
                <a:lnTo>
                  <a:pt x="922020" y="190500"/>
                </a:lnTo>
                <a:lnTo>
                  <a:pt x="1234440" y="114300"/>
                </a:lnTo>
                <a:lnTo>
                  <a:pt x="1379220" y="68580"/>
                </a:lnTo>
                <a:lnTo>
                  <a:pt x="1432560" y="22860"/>
                </a:lnTo>
                <a:lnTo>
                  <a:pt x="1501140" y="0"/>
                </a:lnTo>
                <a:lnTo>
                  <a:pt x="1630680" y="99060"/>
                </a:lnTo>
                <a:lnTo>
                  <a:pt x="1737360" y="182880"/>
                </a:lnTo>
                <a:lnTo>
                  <a:pt x="1783080" y="236220"/>
                </a:lnTo>
                <a:lnTo>
                  <a:pt x="1798320" y="297180"/>
                </a:lnTo>
                <a:lnTo>
                  <a:pt x="1783080" y="320040"/>
                </a:lnTo>
                <a:lnTo>
                  <a:pt x="1737360" y="388620"/>
                </a:lnTo>
                <a:lnTo>
                  <a:pt x="1706880" y="480060"/>
                </a:lnTo>
                <a:lnTo>
                  <a:pt x="1706880" y="624840"/>
                </a:lnTo>
                <a:lnTo>
                  <a:pt x="1699260" y="1729740"/>
                </a:lnTo>
                <a:lnTo>
                  <a:pt x="1684020" y="2857500"/>
                </a:lnTo>
                <a:lnTo>
                  <a:pt x="1684020" y="3169920"/>
                </a:lnTo>
                <a:lnTo>
                  <a:pt x="1684020" y="3322320"/>
                </a:lnTo>
                <a:lnTo>
                  <a:pt x="1699260" y="3497580"/>
                </a:lnTo>
                <a:lnTo>
                  <a:pt x="1691640" y="3566160"/>
                </a:lnTo>
                <a:lnTo>
                  <a:pt x="1638300" y="3741420"/>
                </a:lnTo>
                <a:lnTo>
                  <a:pt x="1562100" y="3863340"/>
                </a:lnTo>
                <a:lnTo>
                  <a:pt x="1455420" y="3985260"/>
                </a:lnTo>
                <a:lnTo>
                  <a:pt x="1417320" y="4008120"/>
                </a:lnTo>
                <a:lnTo>
                  <a:pt x="1371600" y="3970020"/>
                </a:lnTo>
                <a:lnTo>
                  <a:pt x="1310640" y="3870960"/>
                </a:lnTo>
                <a:lnTo>
                  <a:pt x="1264920" y="3627120"/>
                </a:lnTo>
                <a:lnTo>
                  <a:pt x="1371600" y="3512820"/>
                </a:lnTo>
                <a:lnTo>
                  <a:pt x="1394460" y="3474720"/>
                </a:lnTo>
                <a:lnTo>
                  <a:pt x="1409700" y="3390900"/>
                </a:lnTo>
                <a:lnTo>
                  <a:pt x="1417320" y="2948940"/>
                </a:lnTo>
                <a:lnTo>
                  <a:pt x="1402080" y="2316480"/>
                </a:lnTo>
                <a:lnTo>
                  <a:pt x="1402080" y="17449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6C86A0E-C1A9-4271-B527-EB042AC19740}"/>
              </a:ext>
            </a:extLst>
          </p:cNvPr>
          <p:cNvSpPr/>
          <p:nvPr/>
        </p:nvSpPr>
        <p:spPr>
          <a:xfrm>
            <a:off x="5740401" y="1655763"/>
            <a:ext cx="2289175" cy="4292600"/>
          </a:xfrm>
          <a:custGeom>
            <a:avLst/>
            <a:gdLst>
              <a:gd name="connsiteX0" fmla="*/ 1927654 w 2290118"/>
              <a:gd name="connsiteY0" fmla="*/ 2438400 h 4291914"/>
              <a:gd name="connsiteX1" fmla="*/ 1935891 w 2290118"/>
              <a:gd name="connsiteY1" fmla="*/ 1705233 h 4291914"/>
              <a:gd name="connsiteX2" fmla="*/ 1935891 w 2290118"/>
              <a:gd name="connsiteY2" fmla="*/ 832022 h 4291914"/>
              <a:gd name="connsiteX3" fmla="*/ 1935891 w 2290118"/>
              <a:gd name="connsiteY3" fmla="*/ 461319 h 4291914"/>
              <a:gd name="connsiteX4" fmla="*/ 1919416 w 2290118"/>
              <a:gd name="connsiteY4" fmla="*/ 304800 h 4291914"/>
              <a:gd name="connsiteX5" fmla="*/ 1878227 w 2290118"/>
              <a:gd name="connsiteY5" fmla="*/ 271849 h 4291914"/>
              <a:gd name="connsiteX6" fmla="*/ 1804086 w 2290118"/>
              <a:gd name="connsiteY6" fmla="*/ 271849 h 4291914"/>
              <a:gd name="connsiteX7" fmla="*/ 1318054 w 2290118"/>
              <a:gd name="connsiteY7" fmla="*/ 395417 h 4291914"/>
              <a:gd name="connsiteX8" fmla="*/ 716691 w 2290118"/>
              <a:gd name="connsiteY8" fmla="*/ 560173 h 4291914"/>
              <a:gd name="connsiteX9" fmla="*/ 650789 w 2290118"/>
              <a:gd name="connsiteY9" fmla="*/ 576649 h 4291914"/>
              <a:gd name="connsiteX10" fmla="*/ 560172 w 2290118"/>
              <a:gd name="connsiteY10" fmla="*/ 634314 h 4291914"/>
              <a:gd name="connsiteX11" fmla="*/ 502508 w 2290118"/>
              <a:gd name="connsiteY11" fmla="*/ 659027 h 4291914"/>
              <a:gd name="connsiteX12" fmla="*/ 444843 w 2290118"/>
              <a:gd name="connsiteY12" fmla="*/ 675503 h 4291914"/>
              <a:gd name="connsiteX13" fmla="*/ 370702 w 2290118"/>
              <a:gd name="connsiteY13" fmla="*/ 659027 h 4291914"/>
              <a:gd name="connsiteX14" fmla="*/ 280086 w 2290118"/>
              <a:gd name="connsiteY14" fmla="*/ 609600 h 4291914"/>
              <a:gd name="connsiteX15" fmla="*/ 32951 w 2290118"/>
              <a:gd name="connsiteY15" fmla="*/ 354227 h 4291914"/>
              <a:gd name="connsiteX16" fmla="*/ 0 w 2290118"/>
              <a:gd name="connsiteY16" fmla="*/ 296563 h 4291914"/>
              <a:gd name="connsiteX17" fmla="*/ 24713 w 2290118"/>
              <a:gd name="connsiteY17" fmla="*/ 271849 h 4291914"/>
              <a:gd name="connsiteX18" fmla="*/ 90616 w 2290118"/>
              <a:gd name="connsiteY18" fmla="*/ 304800 h 4291914"/>
              <a:gd name="connsiteX19" fmla="*/ 214183 w 2290118"/>
              <a:gd name="connsiteY19" fmla="*/ 354227 h 4291914"/>
              <a:gd name="connsiteX20" fmla="*/ 304800 w 2290118"/>
              <a:gd name="connsiteY20" fmla="*/ 378941 h 4291914"/>
              <a:gd name="connsiteX21" fmla="*/ 378940 w 2290118"/>
              <a:gd name="connsiteY21" fmla="*/ 387179 h 4291914"/>
              <a:gd name="connsiteX22" fmla="*/ 626075 w 2290118"/>
              <a:gd name="connsiteY22" fmla="*/ 329514 h 4291914"/>
              <a:gd name="connsiteX23" fmla="*/ 1128583 w 2290118"/>
              <a:gd name="connsiteY23" fmla="*/ 205946 h 4291914"/>
              <a:gd name="connsiteX24" fmla="*/ 1705232 w 2290118"/>
              <a:gd name="connsiteY24" fmla="*/ 65903 h 4291914"/>
              <a:gd name="connsiteX25" fmla="*/ 1804086 w 2290118"/>
              <a:gd name="connsiteY25" fmla="*/ 49427 h 4291914"/>
              <a:gd name="connsiteX26" fmla="*/ 1861751 w 2290118"/>
              <a:gd name="connsiteY26" fmla="*/ 16476 h 4291914"/>
              <a:gd name="connsiteX27" fmla="*/ 1894702 w 2290118"/>
              <a:gd name="connsiteY27" fmla="*/ 0 h 4291914"/>
              <a:gd name="connsiteX28" fmla="*/ 1952367 w 2290118"/>
              <a:gd name="connsiteY28" fmla="*/ 24714 h 4291914"/>
              <a:gd name="connsiteX29" fmla="*/ 2158313 w 2290118"/>
              <a:gd name="connsiteY29" fmla="*/ 172995 h 4291914"/>
              <a:gd name="connsiteX30" fmla="*/ 2290118 w 2290118"/>
              <a:gd name="connsiteY30" fmla="*/ 288325 h 4291914"/>
              <a:gd name="connsiteX31" fmla="*/ 2265405 w 2290118"/>
              <a:gd name="connsiteY31" fmla="*/ 354227 h 4291914"/>
              <a:gd name="connsiteX32" fmla="*/ 2215978 w 2290118"/>
              <a:gd name="connsiteY32" fmla="*/ 461319 h 4291914"/>
              <a:gd name="connsiteX33" fmla="*/ 2207740 w 2290118"/>
              <a:gd name="connsiteY33" fmla="*/ 535460 h 4291914"/>
              <a:gd name="connsiteX34" fmla="*/ 2199502 w 2290118"/>
              <a:gd name="connsiteY34" fmla="*/ 2281881 h 4291914"/>
              <a:gd name="connsiteX35" fmla="*/ 2183027 w 2290118"/>
              <a:gd name="connsiteY35" fmla="*/ 3138617 h 4291914"/>
              <a:gd name="connsiteX36" fmla="*/ 2183027 w 2290118"/>
              <a:gd name="connsiteY36" fmla="*/ 3402227 h 4291914"/>
              <a:gd name="connsiteX37" fmla="*/ 2183027 w 2290118"/>
              <a:gd name="connsiteY37" fmla="*/ 3534033 h 4291914"/>
              <a:gd name="connsiteX38" fmla="*/ 2199502 w 2290118"/>
              <a:gd name="connsiteY38" fmla="*/ 3690552 h 4291914"/>
              <a:gd name="connsiteX39" fmla="*/ 2224216 w 2290118"/>
              <a:gd name="connsiteY39" fmla="*/ 3781168 h 4291914"/>
              <a:gd name="connsiteX40" fmla="*/ 2215978 w 2290118"/>
              <a:gd name="connsiteY40" fmla="*/ 3904736 h 4291914"/>
              <a:gd name="connsiteX41" fmla="*/ 2150075 w 2290118"/>
              <a:gd name="connsiteY41" fmla="*/ 4061254 h 4291914"/>
              <a:gd name="connsiteX42" fmla="*/ 2084172 w 2290118"/>
              <a:gd name="connsiteY42" fmla="*/ 4168346 h 4291914"/>
              <a:gd name="connsiteX43" fmla="*/ 2018270 w 2290118"/>
              <a:gd name="connsiteY43" fmla="*/ 4250725 h 4291914"/>
              <a:gd name="connsiteX44" fmla="*/ 1944129 w 2290118"/>
              <a:gd name="connsiteY44" fmla="*/ 4291914 h 4291914"/>
              <a:gd name="connsiteX45" fmla="*/ 1894702 w 2290118"/>
              <a:gd name="connsiteY45" fmla="*/ 4283676 h 4291914"/>
              <a:gd name="connsiteX46" fmla="*/ 1861751 w 2290118"/>
              <a:gd name="connsiteY46" fmla="*/ 4209536 h 4291914"/>
              <a:gd name="connsiteX47" fmla="*/ 1820562 w 2290118"/>
              <a:gd name="connsiteY47" fmla="*/ 3880022 h 4291914"/>
              <a:gd name="connsiteX48" fmla="*/ 1919416 w 2290118"/>
              <a:gd name="connsiteY48" fmla="*/ 3715265 h 4291914"/>
              <a:gd name="connsiteX49" fmla="*/ 1935891 w 2290118"/>
              <a:gd name="connsiteY49" fmla="*/ 3624649 h 4291914"/>
              <a:gd name="connsiteX50" fmla="*/ 1935891 w 2290118"/>
              <a:gd name="connsiteY50" fmla="*/ 2907957 h 4291914"/>
              <a:gd name="connsiteX51" fmla="*/ 1927654 w 2290118"/>
              <a:gd name="connsiteY51" fmla="*/ 2438400 h 429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290118" h="4291914">
                <a:moveTo>
                  <a:pt x="1927654" y="2438400"/>
                </a:moveTo>
                <a:cubicBezTo>
                  <a:pt x="1930400" y="2194011"/>
                  <a:pt x="1933145" y="1949622"/>
                  <a:pt x="1935891" y="1705233"/>
                </a:cubicBezTo>
                <a:lnTo>
                  <a:pt x="1935891" y="832022"/>
                </a:lnTo>
                <a:lnTo>
                  <a:pt x="1935891" y="461319"/>
                </a:lnTo>
                <a:lnTo>
                  <a:pt x="1919416" y="304800"/>
                </a:lnTo>
                <a:lnTo>
                  <a:pt x="1878227" y="271849"/>
                </a:lnTo>
                <a:lnTo>
                  <a:pt x="1804086" y="271849"/>
                </a:lnTo>
                <a:lnTo>
                  <a:pt x="1318054" y="395417"/>
                </a:lnTo>
                <a:lnTo>
                  <a:pt x="716691" y="560173"/>
                </a:lnTo>
                <a:lnTo>
                  <a:pt x="650789" y="576649"/>
                </a:lnTo>
                <a:lnTo>
                  <a:pt x="560172" y="634314"/>
                </a:lnTo>
                <a:lnTo>
                  <a:pt x="502508" y="659027"/>
                </a:lnTo>
                <a:lnTo>
                  <a:pt x="444843" y="675503"/>
                </a:lnTo>
                <a:lnTo>
                  <a:pt x="370702" y="659027"/>
                </a:lnTo>
                <a:lnTo>
                  <a:pt x="280086" y="609600"/>
                </a:lnTo>
                <a:lnTo>
                  <a:pt x="32951" y="354227"/>
                </a:lnTo>
                <a:lnTo>
                  <a:pt x="0" y="296563"/>
                </a:lnTo>
                <a:lnTo>
                  <a:pt x="24713" y="271849"/>
                </a:lnTo>
                <a:lnTo>
                  <a:pt x="90616" y="304800"/>
                </a:lnTo>
                <a:lnTo>
                  <a:pt x="214183" y="354227"/>
                </a:lnTo>
                <a:lnTo>
                  <a:pt x="304800" y="378941"/>
                </a:lnTo>
                <a:lnTo>
                  <a:pt x="378940" y="387179"/>
                </a:lnTo>
                <a:lnTo>
                  <a:pt x="626075" y="329514"/>
                </a:lnTo>
                <a:lnTo>
                  <a:pt x="1128583" y="205946"/>
                </a:lnTo>
                <a:lnTo>
                  <a:pt x="1705232" y="65903"/>
                </a:lnTo>
                <a:lnTo>
                  <a:pt x="1804086" y="49427"/>
                </a:lnTo>
                <a:lnTo>
                  <a:pt x="1861751" y="16476"/>
                </a:lnTo>
                <a:lnTo>
                  <a:pt x="1894702" y="0"/>
                </a:lnTo>
                <a:lnTo>
                  <a:pt x="1952367" y="24714"/>
                </a:lnTo>
                <a:lnTo>
                  <a:pt x="2158313" y="172995"/>
                </a:lnTo>
                <a:lnTo>
                  <a:pt x="2290118" y="288325"/>
                </a:lnTo>
                <a:lnTo>
                  <a:pt x="2265405" y="354227"/>
                </a:lnTo>
                <a:lnTo>
                  <a:pt x="2215978" y="461319"/>
                </a:lnTo>
                <a:lnTo>
                  <a:pt x="2207740" y="535460"/>
                </a:lnTo>
                <a:lnTo>
                  <a:pt x="2199502" y="2281881"/>
                </a:lnTo>
                <a:lnTo>
                  <a:pt x="2183027" y="3138617"/>
                </a:lnTo>
                <a:lnTo>
                  <a:pt x="2183027" y="3402227"/>
                </a:lnTo>
                <a:lnTo>
                  <a:pt x="2183027" y="3534033"/>
                </a:lnTo>
                <a:lnTo>
                  <a:pt x="2199502" y="3690552"/>
                </a:lnTo>
                <a:lnTo>
                  <a:pt x="2224216" y="3781168"/>
                </a:lnTo>
                <a:lnTo>
                  <a:pt x="2215978" y="3904736"/>
                </a:lnTo>
                <a:lnTo>
                  <a:pt x="2150075" y="4061254"/>
                </a:lnTo>
                <a:lnTo>
                  <a:pt x="2084172" y="4168346"/>
                </a:lnTo>
                <a:lnTo>
                  <a:pt x="2018270" y="4250725"/>
                </a:lnTo>
                <a:lnTo>
                  <a:pt x="1944129" y="4291914"/>
                </a:lnTo>
                <a:lnTo>
                  <a:pt x="1894702" y="4283676"/>
                </a:lnTo>
                <a:lnTo>
                  <a:pt x="1861751" y="4209536"/>
                </a:lnTo>
                <a:lnTo>
                  <a:pt x="1820562" y="3880022"/>
                </a:lnTo>
                <a:lnTo>
                  <a:pt x="1919416" y="3715265"/>
                </a:lnTo>
                <a:lnTo>
                  <a:pt x="1935891" y="3624649"/>
                </a:lnTo>
                <a:lnTo>
                  <a:pt x="1935891" y="2907957"/>
                </a:lnTo>
                <a:lnTo>
                  <a:pt x="1927654" y="2438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8B2A3E9-0B51-49EC-BFCD-7BED7FD575E4}"/>
              </a:ext>
            </a:extLst>
          </p:cNvPr>
          <p:cNvSpPr/>
          <p:nvPr/>
        </p:nvSpPr>
        <p:spPr>
          <a:xfrm>
            <a:off x="4649789" y="5202238"/>
            <a:ext cx="676275" cy="608012"/>
          </a:xfrm>
          <a:custGeom>
            <a:avLst/>
            <a:gdLst>
              <a:gd name="connsiteX0" fmla="*/ 242888 w 676275"/>
              <a:gd name="connsiteY0" fmla="*/ 92869 h 607219"/>
              <a:gd name="connsiteX1" fmla="*/ 414338 w 676275"/>
              <a:gd name="connsiteY1" fmla="*/ 159544 h 607219"/>
              <a:gd name="connsiteX2" fmla="*/ 542925 w 676275"/>
              <a:gd name="connsiteY2" fmla="*/ 202407 h 607219"/>
              <a:gd name="connsiteX3" fmla="*/ 597694 w 676275"/>
              <a:gd name="connsiteY3" fmla="*/ 223838 h 607219"/>
              <a:gd name="connsiteX4" fmla="*/ 621507 w 676275"/>
              <a:gd name="connsiteY4" fmla="*/ 226219 h 607219"/>
              <a:gd name="connsiteX5" fmla="*/ 676275 w 676275"/>
              <a:gd name="connsiteY5" fmla="*/ 202407 h 607219"/>
              <a:gd name="connsiteX6" fmla="*/ 638175 w 676275"/>
              <a:gd name="connsiteY6" fmla="*/ 607219 h 607219"/>
              <a:gd name="connsiteX7" fmla="*/ 564357 w 676275"/>
              <a:gd name="connsiteY7" fmla="*/ 526257 h 607219"/>
              <a:gd name="connsiteX8" fmla="*/ 492919 w 676275"/>
              <a:gd name="connsiteY8" fmla="*/ 433388 h 607219"/>
              <a:gd name="connsiteX9" fmla="*/ 371475 w 676275"/>
              <a:gd name="connsiteY9" fmla="*/ 319088 h 607219"/>
              <a:gd name="connsiteX10" fmla="*/ 230982 w 676275"/>
              <a:gd name="connsiteY10" fmla="*/ 202407 h 607219"/>
              <a:gd name="connsiteX11" fmla="*/ 9525 w 676275"/>
              <a:gd name="connsiteY11" fmla="*/ 59532 h 607219"/>
              <a:gd name="connsiteX12" fmla="*/ 0 w 676275"/>
              <a:gd name="connsiteY12" fmla="*/ 38100 h 607219"/>
              <a:gd name="connsiteX13" fmla="*/ 2382 w 676275"/>
              <a:gd name="connsiteY13" fmla="*/ 11907 h 607219"/>
              <a:gd name="connsiteX14" fmla="*/ 14288 w 676275"/>
              <a:gd name="connsiteY14" fmla="*/ 0 h 607219"/>
              <a:gd name="connsiteX15" fmla="*/ 45244 w 676275"/>
              <a:gd name="connsiteY15" fmla="*/ 0 h 607219"/>
              <a:gd name="connsiteX16" fmla="*/ 242888 w 676275"/>
              <a:gd name="connsiteY16" fmla="*/ 92869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607219">
                <a:moveTo>
                  <a:pt x="242888" y="92869"/>
                </a:moveTo>
                <a:lnTo>
                  <a:pt x="414338" y="159544"/>
                </a:lnTo>
                <a:lnTo>
                  <a:pt x="542925" y="202407"/>
                </a:lnTo>
                <a:lnTo>
                  <a:pt x="597694" y="223838"/>
                </a:lnTo>
                <a:lnTo>
                  <a:pt x="621507" y="226219"/>
                </a:lnTo>
                <a:lnTo>
                  <a:pt x="676275" y="202407"/>
                </a:lnTo>
                <a:lnTo>
                  <a:pt x="638175" y="607219"/>
                </a:lnTo>
                <a:lnTo>
                  <a:pt x="564357" y="526257"/>
                </a:lnTo>
                <a:lnTo>
                  <a:pt x="492919" y="433388"/>
                </a:lnTo>
                <a:lnTo>
                  <a:pt x="371475" y="319088"/>
                </a:lnTo>
                <a:lnTo>
                  <a:pt x="230982" y="202407"/>
                </a:lnTo>
                <a:lnTo>
                  <a:pt x="9525" y="59532"/>
                </a:lnTo>
                <a:lnTo>
                  <a:pt x="0" y="38100"/>
                </a:lnTo>
                <a:lnTo>
                  <a:pt x="2382" y="11907"/>
                </a:lnTo>
                <a:lnTo>
                  <a:pt x="14288" y="0"/>
                </a:lnTo>
                <a:lnTo>
                  <a:pt x="45244" y="0"/>
                </a:lnTo>
                <a:lnTo>
                  <a:pt x="242888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D729595-A245-4123-BA98-47BC5EA37A3A}"/>
              </a:ext>
            </a:extLst>
          </p:cNvPr>
          <p:cNvSpPr/>
          <p:nvPr/>
        </p:nvSpPr>
        <p:spPr>
          <a:xfrm>
            <a:off x="6789739" y="5183189"/>
            <a:ext cx="879475" cy="712787"/>
          </a:xfrm>
          <a:custGeom>
            <a:avLst/>
            <a:gdLst>
              <a:gd name="connsiteX0" fmla="*/ 183356 w 881062"/>
              <a:gd name="connsiteY0" fmla="*/ 57150 h 711994"/>
              <a:gd name="connsiteX1" fmla="*/ 454819 w 881062"/>
              <a:gd name="connsiteY1" fmla="*/ 152400 h 711994"/>
              <a:gd name="connsiteX2" fmla="*/ 631031 w 881062"/>
              <a:gd name="connsiteY2" fmla="*/ 202407 h 711994"/>
              <a:gd name="connsiteX3" fmla="*/ 738187 w 881062"/>
              <a:gd name="connsiteY3" fmla="*/ 226219 h 711994"/>
              <a:gd name="connsiteX4" fmla="*/ 797719 w 881062"/>
              <a:gd name="connsiteY4" fmla="*/ 233363 h 711994"/>
              <a:gd name="connsiteX5" fmla="*/ 826294 w 881062"/>
              <a:gd name="connsiteY5" fmla="*/ 233363 h 711994"/>
              <a:gd name="connsiteX6" fmla="*/ 881062 w 881062"/>
              <a:gd name="connsiteY6" fmla="*/ 209550 h 711994"/>
              <a:gd name="connsiteX7" fmla="*/ 833437 w 881062"/>
              <a:gd name="connsiteY7" fmla="*/ 711994 h 711994"/>
              <a:gd name="connsiteX8" fmla="*/ 812006 w 881062"/>
              <a:gd name="connsiteY8" fmla="*/ 681038 h 711994"/>
              <a:gd name="connsiteX9" fmla="*/ 769144 w 881062"/>
              <a:gd name="connsiteY9" fmla="*/ 602457 h 711994"/>
              <a:gd name="connsiteX10" fmla="*/ 709612 w 881062"/>
              <a:gd name="connsiteY10" fmla="*/ 528638 h 711994"/>
              <a:gd name="connsiteX11" fmla="*/ 619125 w 881062"/>
              <a:gd name="connsiteY11" fmla="*/ 435769 h 711994"/>
              <a:gd name="connsiteX12" fmla="*/ 464344 w 881062"/>
              <a:gd name="connsiteY12" fmla="*/ 330994 h 711994"/>
              <a:gd name="connsiteX13" fmla="*/ 176212 w 881062"/>
              <a:gd name="connsiteY13" fmla="*/ 150019 h 711994"/>
              <a:gd name="connsiteX14" fmla="*/ 35719 w 881062"/>
              <a:gd name="connsiteY14" fmla="*/ 69057 h 711994"/>
              <a:gd name="connsiteX15" fmla="*/ 9525 w 881062"/>
              <a:gd name="connsiteY15" fmla="*/ 50007 h 711994"/>
              <a:gd name="connsiteX16" fmla="*/ 0 w 881062"/>
              <a:gd name="connsiteY16" fmla="*/ 26194 h 711994"/>
              <a:gd name="connsiteX17" fmla="*/ 7144 w 881062"/>
              <a:gd name="connsiteY17" fmla="*/ 9525 h 711994"/>
              <a:gd name="connsiteX18" fmla="*/ 35719 w 881062"/>
              <a:gd name="connsiteY18" fmla="*/ 0 h 711994"/>
              <a:gd name="connsiteX19" fmla="*/ 183356 w 881062"/>
              <a:gd name="connsiteY19" fmla="*/ 57150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1062" h="711994">
                <a:moveTo>
                  <a:pt x="183356" y="57150"/>
                </a:moveTo>
                <a:lnTo>
                  <a:pt x="454819" y="152400"/>
                </a:lnTo>
                <a:lnTo>
                  <a:pt x="631031" y="202407"/>
                </a:lnTo>
                <a:lnTo>
                  <a:pt x="738187" y="226219"/>
                </a:lnTo>
                <a:lnTo>
                  <a:pt x="797719" y="233363"/>
                </a:lnTo>
                <a:lnTo>
                  <a:pt x="826294" y="233363"/>
                </a:lnTo>
                <a:lnTo>
                  <a:pt x="881062" y="209550"/>
                </a:lnTo>
                <a:lnTo>
                  <a:pt x="833437" y="711994"/>
                </a:lnTo>
                <a:lnTo>
                  <a:pt x="812006" y="681038"/>
                </a:lnTo>
                <a:lnTo>
                  <a:pt x="769144" y="602457"/>
                </a:lnTo>
                <a:lnTo>
                  <a:pt x="709612" y="528638"/>
                </a:lnTo>
                <a:lnTo>
                  <a:pt x="619125" y="435769"/>
                </a:lnTo>
                <a:lnTo>
                  <a:pt x="464344" y="330994"/>
                </a:lnTo>
                <a:lnTo>
                  <a:pt x="176212" y="150019"/>
                </a:lnTo>
                <a:lnTo>
                  <a:pt x="35719" y="69057"/>
                </a:lnTo>
                <a:lnTo>
                  <a:pt x="9525" y="50007"/>
                </a:lnTo>
                <a:lnTo>
                  <a:pt x="0" y="26194"/>
                </a:lnTo>
                <a:lnTo>
                  <a:pt x="7144" y="9525"/>
                </a:lnTo>
                <a:lnTo>
                  <a:pt x="35719" y="0"/>
                </a:lnTo>
                <a:lnTo>
                  <a:pt x="183356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C21A8CD-C139-4ED7-A0AE-4972959F0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97" y="1655763"/>
            <a:ext cx="4267570" cy="429195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F7AB634-70C4-40C8-AB8D-56B909BB5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006" y="1694311"/>
            <a:ext cx="4267570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F3EE07E-8A1A-4993-AACF-2E53DE7C7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283022"/>
            <a:ext cx="4267570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9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638" y="1579057"/>
            <a:ext cx="874077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ふきのとう　　　　　　　　　　　　　　　　読 雪 言 行 南 書 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図書館たんけん　　　　　　　　　　　　　　図 分 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春がいっぱい　　　　　　　　　　　　　　　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きょうの　できごと　　　　　　　　　　　　思 記 曜 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ともだちを　さがそう　　　　　　　　　　　話 聞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たんぽぽの　ちえ　　　　　　　　　　　　　黄 色 黒 太 毛 高 風 晴 多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かんさつ名人に　なろう　　　　　　　　　　形 長 数 体 近 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同じ　ぶぶんを　もつ　かん字　　　　　　　今 会 社 刀 切 内 店 姉 妹 線 汽 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うれしい　ことば　　　　　　　　　　　　　回 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スイミー　　　　　　　　　　　　　　　　　魚 広 前 元 岩 教 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メモを　とる　とき　　　　　　　　　　　　知 考 室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こんな　もの、見つけたよ　　　　　　　　　組 後 丸 点 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あったらいいな、こんなもの　　　　　　　　友 羽 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夏が　いっぱい　　　　　　　　　　　　　　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ミリーのすてきなぼうし　　　　　　　　　　公 園 通 万 頭 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どうぶつ園のじゅうい　　　　　　　　　　　朝 顔 毎 家 当 間 昼 半 電 外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ことばあそびをしよう　　　　　　　　　　　声 楽 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なかまのことばとかん字　　　　　　　　　　父 母 兄 弟 午 夜 国 語 算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271463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1703388" y="1101867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111ACCE-FD6A-465F-8DDE-1EFC447378CF}"/>
              </a:ext>
            </a:extLst>
          </p:cNvPr>
          <p:cNvSpPr/>
          <p:nvPr/>
        </p:nvSpPr>
        <p:spPr>
          <a:xfrm>
            <a:off x="1560140" y="4360779"/>
            <a:ext cx="9139525" cy="182230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210041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9960BD61-71EC-47E4-A2E4-43978B8AA1D2}"/>
              </a:ext>
            </a:extLst>
          </p:cNvPr>
          <p:cNvSpPr/>
          <p:nvPr/>
        </p:nvSpPr>
        <p:spPr>
          <a:xfrm>
            <a:off x="4781551" y="3128963"/>
            <a:ext cx="646113" cy="461962"/>
          </a:xfrm>
          <a:custGeom>
            <a:avLst/>
            <a:gdLst>
              <a:gd name="connsiteX0" fmla="*/ 342900 w 645319"/>
              <a:gd name="connsiteY0" fmla="*/ 57150 h 461962"/>
              <a:gd name="connsiteX1" fmla="*/ 397669 w 645319"/>
              <a:gd name="connsiteY1" fmla="*/ 59531 h 461962"/>
              <a:gd name="connsiteX2" fmla="*/ 423863 w 645319"/>
              <a:gd name="connsiteY2" fmla="*/ 71437 h 461962"/>
              <a:gd name="connsiteX3" fmla="*/ 469106 w 645319"/>
              <a:gd name="connsiteY3" fmla="*/ 97631 h 461962"/>
              <a:gd name="connsiteX4" fmla="*/ 500063 w 645319"/>
              <a:gd name="connsiteY4" fmla="*/ 121443 h 461962"/>
              <a:gd name="connsiteX5" fmla="*/ 531019 w 645319"/>
              <a:gd name="connsiteY5" fmla="*/ 145256 h 461962"/>
              <a:gd name="connsiteX6" fmla="*/ 564356 w 645319"/>
              <a:gd name="connsiteY6" fmla="*/ 173831 h 461962"/>
              <a:gd name="connsiteX7" fmla="*/ 590550 w 645319"/>
              <a:gd name="connsiteY7" fmla="*/ 200025 h 461962"/>
              <a:gd name="connsiteX8" fmla="*/ 609600 w 645319"/>
              <a:gd name="connsiteY8" fmla="*/ 223837 h 461962"/>
              <a:gd name="connsiteX9" fmla="*/ 626269 w 645319"/>
              <a:gd name="connsiteY9" fmla="*/ 250031 h 461962"/>
              <a:gd name="connsiteX10" fmla="*/ 635794 w 645319"/>
              <a:gd name="connsiteY10" fmla="*/ 273843 h 461962"/>
              <a:gd name="connsiteX11" fmla="*/ 640556 w 645319"/>
              <a:gd name="connsiteY11" fmla="*/ 309562 h 461962"/>
              <a:gd name="connsiteX12" fmla="*/ 645319 w 645319"/>
              <a:gd name="connsiteY12" fmla="*/ 347662 h 461962"/>
              <a:gd name="connsiteX13" fmla="*/ 640556 w 645319"/>
              <a:gd name="connsiteY13" fmla="*/ 402431 h 461962"/>
              <a:gd name="connsiteX14" fmla="*/ 631031 w 645319"/>
              <a:gd name="connsiteY14" fmla="*/ 419100 h 461962"/>
              <a:gd name="connsiteX15" fmla="*/ 602456 w 645319"/>
              <a:gd name="connsiteY15" fmla="*/ 438150 h 461962"/>
              <a:gd name="connsiteX16" fmla="*/ 559594 w 645319"/>
              <a:gd name="connsiteY16" fmla="*/ 454818 h 461962"/>
              <a:gd name="connsiteX17" fmla="*/ 519113 w 645319"/>
              <a:gd name="connsiteY17" fmla="*/ 461962 h 461962"/>
              <a:gd name="connsiteX18" fmla="*/ 502444 w 645319"/>
              <a:gd name="connsiteY18" fmla="*/ 461962 h 461962"/>
              <a:gd name="connsiteX19" fmla="*/ 457200 w 645319"/>
              <a:gd name="connsiteY19" fmla="*/ 433387 h 461962"/>
              <a:gd name="connsiteX20" fmla="*/ 381000 w 645319"/>
              <a:gd name="connsiteY20" fmla="*/ 383381 h 461962"/>
              <a:gd name="connsiteX21" fmla="*/ 304800 w 645319"/>
              <a:gd name="connsiteY21" fmla="*/ 328612 h 461962"/>
              <a:gd name="connsiteX22" fmla="*/ 214313 w 645319"/>
              <a:gd name="connsiteY22" fmla="*/ 254793 h 461962"/>
              <a:gd name="connsiteX23" fmla="*/ 121444 w 645319"/>
              <a:gd name="connsiteY23" fmla="*/ 169068 h 461962"/>
              <a:gd name="connsiteX24" fmla="*/ 50006 w 645319"/>
              <a:gd name="connsiteY24" fmla="*/ 95250 h 461962"/>
              <a:gd name="connsiteX25" fmla="*/ 16669 w 645319"/>
              <a:gd name="connsiteY25" fmla="*/ 54768 h 461962"/>
              <a:gd name="connsiteX26" fmla="*/ 2381 w 645319"/>
              <a:gd name="connsiteY26" fmla="*/ 26193 h 461962"/>
              <a:gd name="connsiteX27" fmla="*/ 0 w 645319"/>
              <a:gd name="connsiteY27" fmla="*/ 7143 h 461962"/>
              <a:gd name="connsiteX28" fmla="*/ 7144 w 645319"/>
              <a:gd name="connsiteY28" fmla="*/ 2381 h 461962"/>
              <a:gd name="connsiteX29" fmla="*/ 23813 w 645319"/>
              <a:gd name="connsiteY29" fmla="*/ 0 h 461962"/>
              <a:gd name="connsiteX30" fmla="*/ 54769 w 645319"/>
              <a:gd name="connsiteY30" fmla="*/ 11906 h 461962"/>
              <a:gd name="connsiteX31" fmla="*/ 111919 w 645319"/>
              <a:gd name="connsiteY31" fmla="*/ 26193 h 461962"/>
              <a:gd name="connsiteX32" fmla="*/ 190500 w 645319"/>
              <a:gd name="connsiteY32" fmla="*/ 40481 h 461962"/>
              <a:gd name="connsiteX33" fmla="*/ 242888 w 645319"/>
              <a:gd name="connsiteY33" fmla="*/ 50006 h 461962"/>
              <a:gd name="connsiteX34" fmla="*/ 342900 w 645319"/>
              <a:gd name="connsiteY34" fmla="*/ 57150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45319" h="461962">
                <a:moveTo>
                  <a:pt x="342900" y="57150"/>
                </a:moveTo>
                <a:lnTo>
                  <a:pt x="397669" y="59531"/>
                </a:lnTo>
                <a:lnTo>
                  <a:pt x="423863" y="71437"/>
                </a:lnTo>
                <a:lnTo>
                  <a:pt x="469106" y="97631"/>
                </a:lnTo>
                <a:lnTo>
                  <a:pt x="500063" y="121443"/>
                </a:lnTo>
                <a:lnTo>
                  <a:pt x="531019" y="145256"/>
                </a:lnTo>
                <a:lnTo>
                  <a:pt x="564356" y="173831"/>
                </a:lnTo>
                <a:lnTo>
                  <a:pt x="590550" y="200025"/>
                </a:lnTo>
                <a:lnTo>
                  <a:pt x="609600" y="223837"/>
                </a:lnTo>
                <a:lnTo>
                  <a:pt x="626269" y="250031"/>
                </a:lnTo>
                <a:lnTo>
                  <a:pt x="635794" y="273843"/>
                </a:lnTo>
                <a:lnTo>
                  <a:pt x="640556" y="309562"/>
                </a:lnTo>
                <a:lnTo>
                  <a:pt x="645319" y="347662"/>
                </a:lnTo>
                <a:lnTo>
                  <a:pt x="640556" y="402431"/>
                </a:lnTo>
                <a:lnTo>
                  <a:pt x="631031" y="419100"/>
                </a:lnTo>
                <a:lnTo>
                  <a:pt x="602456" y="438150"/>
                </a:lnTo>
                <a:lnTo>
                  <a:pt x="559594" y="454818"/>
                </a:lnTo>
                <a:lnTo>
                  <a:pt x="519113" y="461962"/>
                </a:lnTo>
                <a:lnTo>
                  <a:pt x="502444" y="461962"/>
                </a:lnTo>
                <a:lnTo>
                  <a:pt x="457200" y="433387"/>
                </a:lnTo>
                <a:lnTo>
                  <a:pt x="381000" y="383381"/>
                </a:lnTo>
                <a:lnTo>
                  <a:pt x="304800" y="328612"/>
                </a:lnTo>
                <a:lnTo>
                  <a:pt x="214313" y="254793"/>
                </a:lnTo>
                <a:lnTo>
                  <a:pt x="121444" y="169068"/>
                </a:lnTo>
                <a:lnTo>
                  <a:pt x="50006" y="95250"/>
                </a:lnTo>
                <a:lnTo>
                  <a:pt x="16669" y="54768"/>
                </a:lnTo>
                <a:lnTo>
                  <a:pt x="2381" y="26193"/>
                </a:lnTo>
                <a:lnTo>
                  <a:pt x="0" y="7143"/>
                </a:lnTo>
                <a:lnTo>
                  <a:pt x="7144" y="2381"/>
                </a:lnTo>
                <a:lnTo>
                  <a:pt x="23813" y="0"/>
                </a:lnTo>
                <a:lnTo>
                  <a:pt x="54769" y="11906"/>
                </a:lnTo>
                <a:lnTo>
                  <a:pt x="111919" y="26193"/>
                </a:lnTo>
                <a:lnTo>
                  <a:pt x="190500" y="40481"/>
                </a:lnTo>
                <a:lnTo>
                  <a:pt x="242888" y="50006"/>
                </a:lnTo>
                <a:lnTo>
                  <a:pt x="342900" y="57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22FBC47-216C-4DA8-996D-D063BF880EC0}"/>
              </a:ext>
            </a:extLst>
          </p:cNvPr>
          <p:cNvSpPr/>
          <p:nvPr/>
        </p:nvSpPr>
        <p:spPr>
          <a:xfrm>
            <a:off x="6457950" y="2513014"/>
            <a:ext cx="661988" cy="460375"/>
          </a:xfrm>
          <a:custGeom>
            <a:avLst/>
            <a:gdLst>
              <a:gd name="connsiteX0" fmla="*/ 307181 w 661988"/>
              <a:gd name="connsiteY0" fmla="*/ 38100 h 461962"/>
              <a:gd name="connsiteX1" fmla="*/ 378619 w 661988"/>
              <a:gd name="connsiteY1" fmla="*/ 45244 h 461962"/>
              <a:gd name="connsiteX2" fmla="*/ 397669 w 661988"/>
              <a:gd name="connsiteY2" fmla="*/ 52387 h 461962"/>
              <a:gd name="connsiteX3" fmla="*/ 435769 w 661988"/>
              <a:gd name="connsiteY3" fmla="*/ 78581 h 461962"/>
              <a:gd name="connsiteX4" fmla="*/ 514350 w 661988"/>
              <a:gd name="connsiteY4" fmla="*/ 138112 h 461962"/>
              <a:gd name="connsiteX5" fmla="*/ 569119 w 661988"/>
              <a:gd name="connsiteY5" fmla="*/ 180975 h 461962"/>
              <a:gd name="connsiteX6" fmla="*/ 588169 w 661988"/>
              <a:gd name="connsiteY6" fmla="*/ 200025 h 461962"/>
              <a:gd name="connsiteX7" fmla="*/ 611981 w 661988"/>
              <a:gd name="connsiteY7" fmla="*/ 228600 h 461962"/>
              <a:gd name="connsiteX8" fmla="*/ 628650 w 661988"/>
              <a:gd name="connsiteY8" fmla="*/ 252412 h 461962"/>
              <a:gd name="connsiteX9" fmla="*/ 642938 w 661988"/>
              <a:gd name="connsiteY9" fmla="*/ 276225 h 461962"/>
              <a:gd name="connsiteX10" fmla="*/ 654844 w 661988"/>
              <a:gd name="connsiteY10" fmla="*/ 304800 h 461962"/>
              <a:gd name="connsiteX11" fmla="*/ 661988 w 661988"/>
              <a:gd name="connsiteY11" fmla="*/ 338137 h 461962"/>
              <a:gd name="connsiteX12" fmla="*/ 661988 w 661988"/>
              <a:gd name="connsiteY12" fmla="*/ 366712 h 461962"/>
              <a:gd name="connsiteX13" fmla="*/ 654844 w 661988"/>
              <a:gd name="connsiteY13" fmla="*/ 390525 h 461962"/>
              <a:gd name="connsiteX14" fmla="*/ 642938 w 661988"/>
              <a:gd name="connsiteY14" fmla="*/ 416719 h 461962"/>
              <a:gd name="connsiteX15" fmla="*/ 623888 w 661988"/>
              <a:gd name="connsiteY15" fmla="*/ 442912 h 461962"/>
              <a:gd name="connsiteX16" fmla="*/ 595313 w 661988"/>
              <a:gd name="connsiteY16" fmla="*/ 454819 h 461962"/>
              <a:gd name="connsiteX17" fmla="*/ 559594 w 661988"/>
              <a:gd name="connsiteY17" fmla="*/ 461962 h 461962"/>
              <a:gd name="connsiteX18" fmla="*/ 516731 w 661988"/>
              <a:gd name="connsiteY18" fmla="*/ 457200 h 461962"/>
              <a:gd name="connsiteX19" fmla="*/ 485775 w 661988"/>
              <a:gd name="connsiteY19" fmla="*/ 450056 h 461962"/>
              <a:gd name="connsiteX20" fmla="*/ 438150 w 661988"/>
              <a:gd name="connsiteY20" fmla="*/ 433387 h 461962"/>
              <a:gd name="connsiteX21" fmla="*/ 400050 w 661988"/>
              <a:gd name="connsiteY21" fmla="*/ 404812 h 461962"/>
              <a:gd name="connsiteX22" fmla="*/ 326231 w 661988"/>
              <a:gd name="connsiteY22" fmla="*/ 345281 h 461962"/>
              <a:gd name="connsiteX23" fmla="*/ 219075 w 661988"/>
              <a:gd name="connsiteY23" fmla="*/ 250031 h 461962"/>
              <a:gd name="connsiteX24" fmla="*/ 114300 w 661988"/>
              <a:gd name="connsiteY24" fmla="*/ 150019 h 461962"/>
              <a:gd name="connsiteX25" fmla="*/ 33338 w 661988"/>
              <a:gd name="connsiteY25" fmla="*/ 71437 h 461962"/>
              <a:gd name="connsiteX26" fmla="*/ 4763 w 661988"/>
              <a:gd name="connsiteY26" fmla="*/ 35719 h 461962"/>
              <a:gd name="connsiteX27" fmla="*/ 0 w 661988"/>
              <a:gd name="connsiteY27" fmla="*/ 19050 h 461962"/>
              <a:gd name="connsiteX28" fmla="*/ 2381 w 661988"/>
              <a:gd name="connsiteY28" fmla="*/ 4762 h 461962"/>
              <a:gd name="connsiteX29" fmla="*/ 21431 w 661988"/>
              <a:gd name="connsiteY29" fmla="*/ 0 h 461962"/>
              <a:gd name="connsiteX30" fmla="*/ 78581 w 661988"/>
              <a:gd name="connsiteY30" fmla="*/ 7144 h 461962"/>
              <a:gd name="connsiteX31" fmla="*/ 307181 w 661988"/>
              <a:gd name="connsiteY31" fmla="*/ 38100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1988" h="461962">
                <a:moveTo>
                  <a:pt x="307181" y="38100"/>
                </a:moveTo>
                <a:lnTo>
                  <a:pt x="378619" y="45244"/>
                </a:lnTo>
                <a:lnTo>
                  <a:pt x="397669" y="52387"/>
                </a:lnTo>
                <a:lnTo>
                  <a:pt x="435769" y="78581"/>
                </a:lnTo>
                <a:lnTo>
                  <a:pt x="514350" y="138112"/>
                </a:lnTo>
                <a:lnTo>
                  <a:pt x="569119" y="180975"/>
                </a:lnTo>
                <a:lnTo>
                  <a:pt x="588169" y="200025"/>
                </a:lnTo>
                <a:lnTo>
                  <a:pt x="611981" y="228600"/>
                </a:lnTo>
                <a:lnTo>
                  <a:pt x="628650" y="252412"/>
                </a:lnTo>
                <a:lnTo>
                  <a:pt x="642938" y="276225"/>
                </a:lnTo>
                <a:lnTo>
                  <a:pt x="654844" y="304800"/>
                </a:lnTo>
                <a:lnTo>
                  <a:pt x="661988" y="338137"/>
                </a:lnTo>
                <a:lnTo>
                  <a:pt x="661988" y="366712"/>
                </a:lnTo>
                <a:lnTo>
                  <a:pt x="654844" y="390525"/>
                </a:lnTo>
                <a:lnTo>
                  <a:pt x="642938" y="416719"/>
                </a:lnTo>
                <a:lnTo>
                  <a:pt x="623888" y="442912"/>
                </a:lnTo>
                <a:lnTo>
                  <a:pt x="595313" y="454819"/>
                </a:lnTo>
                <a:lnTo>
                  <a:pt x="559594" y="461962"/>
                </a:lnTo>
                <a:lnTo>
                  <a:pt x="516731" y="457200"/>
                </a:lnTo>
                <a:lnTo>
                  <a:pt x="485775" y="450056"/>
                </a:lnTo>
                <a:lnTo>
                  <a:pt x="438150" y="433387"/>
                </a:lnTo>
                <a:lnTo>
                  <a:pt x="400050" y="404812"/>
                </a:lnTo>
                <a:lnTo>
                  <a:pt x="326231" y="345281"/>
                </a:lnTo>
                <a:lnTo>
                  <a:pt x="219075" y="250031"/>
                </a:lnTo>
                <a:lnTo>
                  <a:pt x="114300" y="150019"/>
                </a:lnTo>
                <a:lnTo>
                  <a:pt x="33338" y="71437"/>
                </a:lnTo>
                <a:lnTo>
                  <a:pt x="4763" y="35719"/>
                </a:lnTo>
                <a:lnTo>
                  <a:pt x="0" y="19050"/>
                </a:lnTo>
                <a:lnTo>
                  <a:pt x="2381" y="4762"/>
                </a:lnTo>
                <a:lnTo>
                  <a:pt x="21431" y="0"/>
                </a:lnTo>
                <a:lnTo>
                  <a:pt x="78581" y="7144"/>
                </a:lnTo>
                <a:lnTo>
                  <a:pt x="307181" y="381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F7E86406-1AB4-40E6-B9A7-A7557524A49A}"/>
              </a:ext>
            </a:extLst>
          </p:cNvPr>
          <p:cNvSpPr/>
          <p:nvPr/>
        </p:nvSpPr>
        <p:spPr>
          <a:xfrm>
            <a:off x="6434138" y="3043238"/>
            <a:ext cx="685800" cy="476250"/>
          </a:xfrm>
          <a:custGeom>
            <a:avLst/>
            <a:gdLst>
              <a:gd name="connsiteX0" fmla="*/ 333375 w 685800"/>
              <a:gd name="connsiteY0" fmla="*/ 66675 h 476250"/>
              <a:gd name="connsiteX1" fmla="*/ 402431 w 685800"/>
              <a:gd name="connsiteY1" fmla="*/ 73818 h 476250"/>
              <a:gd name="connsiteX2" fmla="*/ 435768 w 685800"/>
              <a:gd name="connsiteY2" fmla="*/ 71437 h 476250"/>
              <a:gd name="connsiteX3" fmla="*/ 452437 w 685800"/>
              <a:gd name="connsiteY3" fmla="*/ 76200 h 476250"/>
              <a:gd name="connsiteX4" fmla="*/ 476250 w 685800"/>
              <a:gd name="connsiteY4" fmla="*/ 85725 h 476250"/>
              <a:gd name="connsiteX5" fmla="*/ 554831 w 685800"/>
              <a:gd name="connsiteY5" fmla="*/ 150018 h 476250"/>
              <a:gd name="connsiteX6" fmla="*/ 623887 w 685800"/>
              <a:gd name="connsiteY6" fmla="*/ 209550 h 476250"/>
              <a:gd name="connsiteX7" fmla="*/ 666750 w 685800"/>
              <a:gd name="connsiteY7" fmla="*/ 252412 h 476250"/>
              <a:gd name="connsiteX8" fmla="*/ 676275 w 685800"/>
              <a:gd name="connsiteY8" fmla="*/ 266700 h 476250"/>
              <a:gd name="connsiteX9" fmla="*/ 681037 w 685800"/>
              <a:gd name="connsiteY9" fmla="*/ 280987 h 476250"/>
              <a:gd name="connsiteX10" fmla="*/ 685800 w 685800"/>
              <a:gd name="connsiteY10" fmla="*/ 311943 h 476250"/>
              <a:gd name="connsiteX11" fmla="*/ 685800 w 685800"/>
              <a:gd name="connsiteY11" fmla="*/ 378618 h 476250"/>
              <a:gd name="connsiteX12" fmla="*/ 681037 w 685800"/>
              <a:gd name="connsiteY12" fmla="*/ 407193 h 476250"/>
              <a:gd name="connsiteX13" fmla="*/ 659606 w 685800"/>
              <a:gd name="connsiteY13" fmla="*/ 452437 h 476250"/>
              <a:gd name="connsiteX14" fmla="*/ 642937 w 685800"/>
              <a:gd name="connsiteY14" fmla="*/ 471487 h 476250"/>
              <a:gd name="connsiteX15" fmla="*/ 626268 w 685800"/>
              <a:gd name="connsiteY15" fmla="*/ 476250 h 476250"/>
              <a:gd name="connsiteX16" fmla="*/ 585787 w 685800"/>
              <a:gd name="connsiteY16" fmla="*/ 473868 h 476250"/>
              <a:gd name="connsiteX17" fmla="*/ 511968 w 685800"/>
              <a:gd name="connsiteY17" fmla="*/ 452437 h 476250"/>
              <a:gd name="connsiteX18" fmla="*/ 438150 w 685800"/>
              <a:gd name="connsiteY18" fmla="*/ 419100 h 476250"/>
              <a:gd name="connsiteX19" fmla="*/ 342900 w 685800"/>
              <a:gd name="connsiteY19" fmla="*/ 354806 h 476250"/>
              <a:gd name="connsiteX20" fmla="*/ 245268 w 685800"/>
              <a:gd name="connsiteY20" fmla="*/ 278606 h 476250"/>
              <a:gd name="connsiteX21" fmla="*/ 150018 w 685800"/>
              <a:gd name="connsiteY21" fmla="*/ 192881 h 476250"/>
              <a:gd name="connsiteX22" fmla="*/ 54768 w 685800"/>
              <a:gd name="connsiteY22" fmla="*/ 97631 h 476250"/>
              <a:gd name="connsiteX23" fmla="*/ 16668 w 685800"/>
              <a:gd name="connsiteY23" fmla="*/ 59531 h 476250"/>
              <a:gd name="connsiteX24" fmla="*/ 0 w 685800"/>
              <a:gd name="connsiteY24" fmla="*/ 35718 h 476250"/>
              <a:gd name="connsiteX25" fmla="*/ 0 w 685800"/>
              <a:gd name="connsiteY25" fmla="*/ 11906 h 476250"/>
              <a:gd name="connsiteX26" fmla="*/ 4762 w 685800"/>
              <a:gd name="connsiteY26" fmla="*/ 0 h 476250"/>
              <a:gd name="connsiteX27" fmla="*/ 26193 w 685800"/>
              <a:gd name="connsiteY27" fmla="*/ 0 h 476250"/>
              <a:gd name="connsiteX28" fmla="*/ 59531 w 685800"/>
              <a:gd name="connsiteY28" fmla="*/ 11906 h 476250"/>
              <a:gd name="connsiteX29" fmla="*/ 157162 w 685800"/>
              <a:gd name="connsiteY29" fmla="*/ 30956 h 476250"/>
              <a:gd name="connsiteX30" fmla="*/ 333375 w 685800"/>
              <a:gd name="connsiteY30" fmla="*/ 666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5800" h="476250">
                <a:moveTo>
                  <a:pt x="333375" y="66675"/>
                </a:moveTo>
                <a:lnTo>
                  <a:pt x="402431" y="73818"/>
                </a:lnTo>
                <a:lnTo>
                  <a:pt x="435768" y="71437"/>
                </a:lnTo>
                <a:lnTo>
                  <a:pt x="452437" y="76200"/>
                </a:lnTo>
                <a:lnTo>
                  <a:pt x="476250" y="85725"/>
                </a:lnTo>
                <a:lnTo>
                  <a:pt x="554831" y="150018"/>
                </a:lnTo>
                <a:lnTo>
                  <a:pt x="623887" y="209550"/>
                </a:lnTo>
                <a:lnTo>
                  <a:pt x="666750" y="252412"/>
                </a:lnTo>
                <a:lnTo>
                  <a:pt x="676275" y="266700"/>
                </a:lnTo>
                <a:lnTo>
                  <a:pt x="681037" y="280987"/>
                </a:lnTo>
                <a:lnTo>
                  <a:pt x="685800" y="311943"/>
                </a:lnTo>
                <a:lnTo>
                  <a:pt x="685800" y="378618"/>
                </a:lnTo>
                <a:lnTo>
                  <a:pt x="681037" y="407193"/>
                </a:lnTo>
                <a:lnTo>
                  <a:pt x="659606" y="452437"/>
                </a:lnTo>
                <a:lnTo>
                  <a:pt x="642937" y="471487"/>
                </a:lnTo>
                <a:lnTo>
                  <a:pt x="626268" y="476250"/>
                </a:lnTo>
                <a:lnTo>
                  <a:pt x="585787" y="473868"/>
                </a:lnTo>
                <a:lnTo>
                  <a:pt x="511968" y="452437"/>
                </a:lnTo>
                <a:lnTo>
                  <a:pt x="438150" y="419100"/>
                </a:lnTo>
                <a:lnTo>
                  <a:pt x="342900" y="354806"/>
                </a:lnTo>
                <a:lnTo>
                  <a:pt x="245268" y="278606"/>
                </a:lnTo>
                <a:lnTo>
                  <a:pt x="150018" y="192881"/>
                </a:lnTo>
                <a:lnTo>
                  <a:pt x="54768" y="97631"/>
                </a:lnTo>
                <a:lnTo>
                  <a:pt x="16668" y="59531"/>
                </a:lnTo>
                <a:lnTo>
                  <a:pt x="0" y="35718"/>
                </a:lnTo>
                <a:lnTo>
                  <a:pt x="0" y="11906"/>
                </a:lnTo>
                <a:lnTo>
                  <a:pt x="4762" y="0"/>
                </a:lnTo>
                <a:lnTo>
                  <a:pt x="26193" y="0"/>
                </a:lnTo>
                <a:lnTo>
                  <a:pt x="59531" y="11906"/>
                </a:lnTo>
                <a:lnTo>
                  <a:pt x="157162" y="30956"/>
                </a:lnTo>
                <a:lnTo>
                  <a:pt x="333375" y="66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13E57CCF-8667-4C67-805B-33F2B32E2562}"/>
              </a:ext>
            </a:extLst>
          </p:cNvPr>
          <p:cNvSpPr/>
          <p:nvPr/>
        </p:nvSpPr>
        <p:spPr>
          <a:xfrm>
            <a:off x="4672013" y="1395414"/>
            <a:ext cx="2690812" cy="473075"/>
          </a:xfrm>
          <a:custGeom>
            <a:avLst/>
            <a:gdLst>
              <a:gd name="connsiteX0" fmla="*/ 1538287 w 2690812"/>
              <a:gd name="connsiteY0" fmla="*/ 152400 h 473868"/>
              <a:gd name="connsiteX1" fmla="*/ 1704975 w 2690812"/>
              <a:gd name="connsiteY1" fmla="*/ 128587 h 473868"/>
              <a:gd name="connsiteX2" fmla="*/ 1843087 w 2690812"/>
              <a:gd name="connsiteY2" fmla="*/ 109537 h 473868"/>
              <a:gd name="connsiteX3" fmla="*/ 1947862 w 2690812"/>
              <a:gd name="connsiteY3" fmla="*/ 97631 h 473868"/>
              <a:gd name="connsiteX4" fmla="*/ 1981200 w 2690812"/>
              <a:gd name="connsiteY4" fmla="*/ 92868 h 473868"/>
              <a:gd name="connsiteX5" fmla="*/ 2074068 w 2690812"/>
              <a:gd name="connsiteY5" fmla="*/ 54768 h 473868"/>
              <a:gd name="connsiteX6" fmla="*/ 2159793 w 2690812"/>
              <a:gd name="connsiteY6" fmla="*/ 23812 h 473868"/>
              <a:gd name="connsiteX7" fmla="*/ 2214562 w 2690812"/>
              <a:gd name="connsiteY7" fmla="*/ 7143 h 473868"/>
              <a:gd name="connsiteX8" fmla="*/ 2266950 w 2690812"/>
              <a:gd name="connsiteY8" fmla="*/ 0 h 473868"/>
              <a:gd name="connsiteX9" fmla="*/ 2324100 w 2690812"/>
              <a:gd name="connsiteY9" fmla="*/ 2381 h 473868"/>
              <a:gd name="connsiteX10" fmla="*/ 2383631 w 2690812"/>
              <a:gd name="connsiteY10" fmla="*/ 14287 h 473868"/>
              <a:gd name="connsiteX11" fmla="*/ 2471737 w 2690812"/>
              <a:gd name="connsiteY11" fmla="*/ 40481 h 473868"/>
              <a:gd name="connsiteX12" fmla="*/ 2555081 w 2690812"/>
              <a:gd name="connsiteY12" fmla="*/ 71437 h 473868"/>
              <a:gd name="connsiteX13" fmla="*/ 2619375 w 2690812"/>
              <a:gd name="connsiteY13" fmla="*/ 104775 h 473868"/>
              <a:gd name="connsiteX14" fmla="*/ 2659856 w 2690812"/>
              <a:gd name="connsiteY14" fmla="*/ 130968 h 473868"/>
              <a:gd name="connsiteX15" fmla="*/ 2676525 w 2690812"/>
              <a:gd name="connsiteY15" fmla="*/ 150018 h 473868"/>
              <a:gd name="connsiteX16" fmla="*/ 2688431 w 2690812"/>
              <a:gd name="connsiteY16" fmla="*/ 169068 h 473868"/>
              <a:gd name="connsiteX17" fmla="*/ 2690812 w 2690812"/>
              <a:gd name="connsiteY17" fmla="*/ 185737 h 473868"/>
              <a:gd name="connsiteX18" fmla="*/ 2686050 w 2690812"/>
              <a:gd name="connsiteY18" fmla="*/ 209550 h 473868"/>
              <a:gd name="connsiteX19" fmla="*/ 2671762 w 2690812"/>
              <a:gd name="connsiteY19" fmla="*/ 242887 h 473868"/>
              <a:gd name="connsiteX20" fmla="*/ 2650331 w 2690812"/>
              <a:gd name="connsiteY20" fmla="*/ 266700 h 473868"/>
              <a:gd name="connsiteX21" fmla="*/ 2619375 w 2690812"/>
              <a:gd name="connsiteY21" fmla="*/ 288131 h 473868"/>
              <a:gd name="connsiteX22" fmla="*/ 2588418 w 2690812"/>
              <a:gd name="connsiteY22" fmla="*/ 295275 h 473868"/>
              <a:gd name="connsiteX23" fmla="*/ 2519362 w 2690812"/>
              <a:gd name="connsiteY23" fmla="*/ 302418 h 473868"/>
              <a:gd name="connsiteX24" fmla="*/ 2324100 w 2690812"/>
              <a:gd name="connsiteY24" fmla="*/ 316706 h 473868"/>
              <a:gd name="connsiteX25" fmla="*/ 2019300 w 2690812"/>
              <a:gd name="connsiteY25" fmla="*/ 316706 h 473868"/>
              <a:gd name="connsiteX26" fmla="*/ 1743075 w 2690812"/>
              <a:gd name="connsiteY26" fmla="*/ 328612 h 473868"/>
              <a:gd name="connsiteX27" fmla="*/ 1452562 w 2690812"/>
              <a:gd name="connsiteY27" fmla="*/ 357187 h 473868"/>
              <a:gd name="connsiteX28" fmla="*/ 1297781 w 2690812"/>
              <a:gd name="connsiteY28" fmla="*/ 378618 h 473868"/>
              <a:gd name="connsiteX29" fmla="*/ 1038225 w 2690812"/>
              <a:gd name="connsiteY29" fmla="*/ 407193 h 473868"/>
              <a:gd name="connsiteX30" fmla="*/ 776287 w 2690812"/>
              <a:gd name="connsiteY30" fmla="*/ 442912 h 473868"/>
              <a:gd name="connsiteX31" fmla="*/ 621506 w 2690812"/>
              <a:gd name="connsiteY31" fmla="*/ 466725 h 473868"/>
              <a:gd name="connsiteX32" fmla="*/ 519112 w 2690812"/>
              <a:gd name="connsiteY32" fmla="*/ 473868 h 473868"/>
              <a:gd name="connsiteX33" fmla="*/ 450056 w 2690812"/>
              <a:gd name="connsiteY33" fmla="*/ 473868 h 473868"/>
              <a:gd name="connsiteX34" fmla="*/ 376237 w 2690812"/>
              <a:gd name="connsiteY34" fmla="*/ 466725 h 473868"/>
              <a:gd name="connsiteX35" fmla="*/ 304800 w 2690812"/>
              <a:gd name="connsiteY35" fmla="*/ 454818 h 473868"/>
              <a:gd name="connsiteX36" fmla="*/ 247650 w 2690812"/>
              <a:gd name="connsiteY36" fmla="*/ 435768 h 473868"/>
              <a:gd name="connsiteX37" fmla="*/ 183356 w 2690812"/>
              <a:gd name="connsiteY37" fmla="*/ 404812 h 473868"/>
              <a:gd name="connsiteX38" fmla="*/ 138112 w 2690812"/>
              <a:gd name="connsiteY38" fmla="*/ 371475 h 473868"/>
              <a:gd name="connsiteX39" fmla="*/ 100012 w 2690812"/>
              <a:gd name="connsiteY39" fmla="*/ 338137 h 473868"/>
              <a:gd name="connsiteX40" fmla="*/ 59531 w 2690812"/>
              <a:gd name="connsiteY40" fmla="*/ 295275 h 473868"/>
              <a:gd name="connsiteX41" fmla="*/ 28575 w 2690812"/>
              <a:gd name="connsiteY41" fmla="*/ 250031 h 473868"/>
              <a:gd name="connsiteX42" fmla="*/ 4762 w 2690812"/>
              <a:gd name="connsiteY42" fmla="*/ 204787 h 473868"/>
              <a:gd name="connsiteX43" fmla="*/ 0 w 2690812"/>
              <a:gd name="connsiteY43" fmla="*/ 180975 h 473868"/>
              <a:gd name="connsiteX44" fmla="*/ 7143 w 2690812"/>
              <a:gd name="connsiteY44" fmla="*/ 169068 h 473868"/>
              <a:gd name="connsiteX45" fmla="*/ 33337 w 2690812"/>
              <a:gd name="connsiteY45" fmla="*/ 171450 h 473868"/>
              <a:gd name="connsiteX46" fmla="*/ 69056 w 2690812"/>
              <a:gd name="connsiteY46" fmla="*/ 188118 h 473868"/>
              <a:gd name="connsiteX47" fmla="*/ 169068 w 2690812"/>
              <a:gd name="connsiteY47" fmla="*/ 223837 h 473868"/>
              <a:gd name="connsiteX48" fmla="*/ 259556 w 2690812"/>
              <a:gd name="connsiteY48" fmla="*/ 250031 h 473868"/>
              <a:gd name="connsiteX49" fmla="*/ 352425 w 2690812"/>
              <a:gd name="connsiteY49" fmla="*/ 269081 h 473868"/>
              <a:gd name="connsiteX50" fmla="*/ 411956 w 2690812"/>
              <a:gd name="connsiteY50" fmla="*/ 273843 h 473868"/>
              <a:gd name="connsiteX51" fmla="*/ 554831 w 2690812"/>
              <a:gd name="connsiteY51" fmla="*/ 269081 h 473868"/>
              <a:gd name="connsiteX52" fmla="*/ 764381 w 2690812"/>
              <a:gd name="connsiteY52" fmla="*/ 252412 h 473868"/>
              <a:gd name="connsiteX53" fmla="*/ 1033462 w 2690812"/>
              <a:gd name="connsiteY53" fmla="*/ 228600 h 473868"/>
              <a:gd name="connsiteX54" fmla="*/ 1252537 w 2690812"/>
              <a:gd name="connsiteY54" fmla="*/ 192881 h 473868"/>
              <a:gd name="connsiteX55" fmla="*/ 1538287 w 2690812"/>
              <a:gd name="connsiteY55" fmla="*/ 152400 h 47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690812" h="473868">
                <a:moveTo>
                  <a:pt x="1538287" y="152400"/>
                </a:moveTo>
                <a:lnTo>
                  <a:pt x="1704975" y="128587"/>
                </a:lnTo>
                <a:lnTo>
                  <a:pt x="1843087" y="109537"/>
                </a:lnTo>
                <a:lnTo>
                  <a:pt x="1947862" y="97631"/>
                </a:lnTo>
                <a:lnTo>
                  <a:pt x="1981200" y="92868"/>
                </a:lnTo>
                <a:lnTo>
                  <a:pt x="2074068" y="54768"/>
                </a:lnTo>
                <a:lnTo>
                  <a:pt x="2159793" y="23812"/>
                </a:lnTo>
                <a:lnTo>
                  <a:pt x="2214562" y="7143"/>
                </a:lnTo>
                <a:lnTo>
                  <a:pt x="2266950" y="0"/>
                </a:lnTo>
                <a:lnTo>
                  <a:pt x="2324100" y="2381"/>
                </a:lnTo>
                <a:lnTo>
                  <a:pt x="2383631" y="14287"/>
                </a:lnTo>
                <a:lnTo>
                  <a:pt x="2471737" y="40481"/>
                </a:lnTo>
                <a:lnTo>
                  <a:pt x="2555081" y="71437"/>
                </a:lnTo>
                <a:lnTo>
                  <a:pt x="2619375" y="104775"/>
                </a:lnTo>
                <a:lnTo>
                  <a:pt x="2659856" y="130968"/>
                </a:lnTo>
                <a:lnTo>
                  <a:pt x="2676525" y="150018"/>
                </a:lnTo>
                <a:lnTo>
                  <a:pt x="2688431" y="169068"/>
                </a:lnTo>
                <a:lnTo>
                  <a:pt x="2690812" y="185737"/>
                </a:lnTo>
                <a:lnTo>
                  <a:pt x="2686050" y="209550"/>
                </a:lnTo>
                <a:lnTo>
                  <a:pt x="2671762" y="242887"/>
                </a:lnTo>
                <a:lnTo>
                  <a:pt x="2650331" y="266700"/>
                </a:lnTo>
                <a:lnTo>
                  <a:pt x="2619375" y="288131"/>
                </a:lnTo>
                <a:lnTo>
                  <a:pt x="2588418" y="295275"/>
                </a:lnTo>
                <a:lnTo>
                  <a:pt x="2519362" y="302418"/>
                </a:lnTo>
                <a:lnTo>
                  <a:pt x="2324100" y="316706"/>
                </a:lnTo>
                <a:lnTo>
                  <a:pt x="2019300" y="316706"/>
                </a:lnTo>
                <a:lnTo>
                  <a:pt x="1743075" y="328612"/>
                </a:lnTo>
                <a:lnTo>
                  <a:pt x="1452562" y="357187"/>
                </a:lnTo>
                <a:lnTo>
                  <a:pt x="1297781" y="378618"/>
                </a:lnTo>
                <a:lnTo>
                  <a:pt x="1038225" y="407193"/>
                </a:lnTo>
                <a:lnTo>
                  <a:pt x="776287" y="442912"/>
                </a:lnTo>
                <a:lnTo>
                  <a:pt x="621506" y="466725"/>
                </a:lnTo>
                <a:lnTo>
                  <a:pt x="519112" y="473868"/>
                </a:lnTo>
                <a:lnTo>
                  <a:pt x="450056" y="473868"/>
                </a:lnTo>
                <a:lnTo>
                  <a:pt x="376237" y="466725"/>
                </a:lnTo>
                <a:lnTo>
                  <a:pt x="304800" y="454818"/>
                </a:lnTo>
                <a:lnTo>
                  <a:pt x="247650" y="435768"/>
                </a:lnTo>
                <a:lnTo>
                  <a:pt x="183356" y="404812"/>
                </a:lnTo>
                <a:lnTo>
                  <a:pt x="138112" y="371475"/>
                </a:lnTo>
                <a:lnTo>
                  <a:pt x="100012" y="338137"/>
                </a:lnTo>
                <a:lnTo>
                  <a:pt x="59531" y="295275"/>
                </a:lnTo>
                <a:lnTo>
                  <a:pt x="28575" y="250031"/>
                </a:lnTo>
                <a:lnTo>
                  <a:pt x="4762" y="204787"/>
                </a:lnTo>
                <a:lnTo>
                  <a:pt x="0" y="180975"/>
                </a:lnTo>
                <a:lnTo>
                  <a:pt x="7143" y="169068"/>
                </a:lnTo>
                <a:lnTo>
                  <a:pt x="33337" y="171450"/>
                </a:lnTo>
                <a:lnTo>
                  <a:pt x="69056" y="188118"/>
                </a:lnTo>
                <a:lnTo>
                  <a:pt x="169068" y="223837"/>
                </a:lnTo>
                <a:lnTo>
                  <a:pt x="259556" y="250031"/>
                </a:lnTo>
                <a:lnTo>
                  <a:pt x="352425" y="269081"/>
                </a:lnTo>
                <a:lnTo>
                  <a:pt x="411956" y="273843"/>
                </a:lnTo>
                <a:lnTo>
                  <a:pt x="554831" y="269081"/>
                </a:lnTo>
                <a:lnTo>
                  <a:pt x="764381" y="252412"/>
                </a:lnTo>
                <a:lnTo>
                  <a:pt x="1033462" y="228600"/>
                </a:lnTo>
                <a:lnTo>
                  <a:pt x="1252537" y="192881"/>
                </a:lnTo>
                <a:lnTo>
                  <a:pt x="1538287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7E592F8-C672-4D40-A96A-27E0F0F57C61}"/>
              </a:ext>
            </a:extLst>
          </p:cNvPr>
          <p:cNvSpPr/>
          <p:nvPr/>
        </p:nvSpPr>
        <p:spPr>
          <a:xfrm>
            <a:off x="4052889" y="2211388"/>
            <a:ext cx="409575" cy="1217612"/>
          </a:xfrm>
          <a:custGeom>
            <a:avLst/>
            <a:gdLst>
              <a:gd name="connsiteX0" fmla="*/ 397668 w 409575"/>
              <a:gd name="connsiteY0" fmla="*/ 411957 h 1216819"/>
              <a:gd name="connsiteX1" fmla="*/ 409575 w 409575"/>
              <a:gd name="connsiteY1" fmla="*/ 300038 h 1216819"/>
              <a:gd name="connsiteX2" fmla="*/ 388143 w 409575"/>
              <a:gd name="connsiteY2" fmla="*/ 152400 h 1216819"/>
              <a:gd name="connsiteX3" fmla="*/ 323850 w 409575"/>
              <a:gd name="connsiteY3" fmla="*/ 66675 h 1216819"/>
              <a:gd name="connsiteX4" fmla="*/ 273843 w 409575"/>
              <a:gd name="connsiteY4" fmla="*/ 14288 h 1216819"/>
              <a:gd name="connsiteX5" fmla="*/ 252412 w 409575"/>
              <a:gd name="connsiteY5" fmla="*/ 4763 h 1216819"/>
              <a:gd name="connsiteX6" fmla="*/ 221456 w 409575"/>
              <a:gd name="connsiteY6" fmla="*/ 0 h 1216819"/>
              <a:gd name="connsiteX7" fmla="*/ 207168 w 409575"/>
              <a:gd name="connsiteY7" fmla="*/ 7144 h 1216819"/>
              <a:gd name="connsiteX8" fmla="*/ 202406 w 409575"/>
              <a:gd name="connsiteY8" fmla="*/ 23813 h 1216819"/>
              <a:gd name="connsiteX9" fmla="*/ 209550 w 409575"/>
              <a:gd name="connsiteY9" fmla="*/ 78582 h 1216819"/>
              <a:gd name="connsiteX10" fmla="*/ 223837 w 409575"/>
              <a:gd name="connsiteY10" fmla="*/ 178594 h 1216819"/>
              <a:gd name="connsiteX11" fmla="*/ 223837 w 409575"/>
              <a:gd name="connsiteY11" fmla="*/ 271463 h 1216819"/>
              <a:gd name="connsiteX12" fmla="*/ 214312 w 409575"/>
              <a:gd name="connsiteY12" fmla="*/ 350044 h 1216819"/>
              <a:gd name="connsiteX13" fmla="*/ 195262 w 409575"/>
              <a:gd name="connsiteY13" fmla="*/ 442913 h 1216819"/>
              <a:gd name="connsiteX14" fmla="*/ 157162 w 409575"/>
              <a:gd name="connsiteY14" fmla="*/ 550069 h 1216819"/>
              <a:gd name="connsiteX15" fmla="*/ 78581 w 409575"/>
              <a:gd name="connsiteY15" fmla="*/ 709613 h 1216819"/>
              <a:gd name="connsiteX16" fmla="*/ 7143 w 409575"/>
              <a:gd name="connsiteY16" fmla="*/ 821532 h 1216819"/>
              <a:gd name="connsiteX17" fmla="*/ 0 w 409575"/>
              <a:gd name="connsiteY17" fmla="*/ 857250 h 1216819"/>
              <a:gd name="connsiteX18" fmla="*/ 0 w 409575"/>
              <a:gd name="connsiteY18" fmla="*/ 928688 h 1216819"/>
              <a:gd name="connsiteX19" fmla="*/ 2381 w 409575"/>
              <a:gd name="connsiteY19" fmla="*/ 969169 h 1216819"/>
              <a:gd name="connsiteX20" fmla="*/ 9525 w 409575"/>
              <a:gd name="connsiteY20" fmla="*/ 1016794 h 1216819"/>
              <a:gd name="connsiteX21" fmla="*/ 21431 w 409575"/>
              <a:gd name="connsiteY21" fmla="*/ 1059657 h 1216819"/>
              <a:gd name="connsiteX22" fmla="*/ 42862 w 409575"/>
              <a:gd name="connsiteY22" fmla="*/ 1112044 h 1216819"/>
              <a:gd name="connsiteX23" fmla="*/ 61912 w 409575"/>
              <a:gd name="connsiteY23" fmla="*/ 1145382 h 1216819"/>
              <a:gd name="connsiteX24" fmla="*/ 85725 w 409575"/>
              <a:gd name="connsiteY24" fmla="*/ 1171575 h 1216819"/>
              <a:gd name="connsiteX25" fmla="*/ 114300 w 409575"/>
              <a:gd name="connsiteY25" fmla="*/ 1195388 h 1216819"/>
              <a:gd name="connsiteX26" fmla="*/ 135731 w 409575"/>
              <a:gd name="connsiteY26" fmla="*/ 1212057 h 1216819"/>
              <a:gd name="connsiteX27" fmla="*/ 152400 w 409575"/>
              <a:gd name="connsiteY27" fmla="*/ 1216819 h 1216819"/>
              <a:gd name="connsiteX28" fmla="*/ 178593 w 409575"/>
              <a:gd name="connsiteY28" fmla="*/ 1212057 h 1216819"/>
              <a:gd name="connsiteX29" fmla="*/ 209550 w 409575"/>
              <a:gd name="connsiteY29" fmla="*/ 1190625 h 1216819"/>
              <a:gd name="connsiteX30" fmla="*/ 235743 w 409575"/>
              <a:gd name="connsiteY30" fmla="*/ 1162050 h 1216819"/>
              <a:gd name="connsiteX31" fmla="*/ 264318 w 409575"/>
              <a:gd name="connsiteY31" fmla="*/ 1107282 h 1216819"/>
              <a:gd name="connsiteX32" fmla="*/ 297656 w 409575"/>
              <a:gd name="connsiteY32" fmla="*/ 1012032 h 1216819"/>
              <a:gd name="connsiteX33" fmla="*/ 326231 w 409575"/>
              <a:gd name="connsiteY33" fmla="*/ 907257 h 1216819"/>
              <a:gd name="connsiteX34" fmla="*/ 352425 w 409575"/>
              <a:gd name="connsiteY34" fmla="*/ 771525 h 1216819"/>
              <a:gd name="connsiteX35" fmla="*/ 378618 w 409575"/>
              <a:gd name="connsiteY35" fmla="*/ 595313 h 1216819"/>
              <a:gd name="connsiteX36" fmla="*/ 397668 w 409575"/>
              <a:gd name="connsiteY36" fmla="*/ 411957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9575" h="1216819">
                <a:moveTo>
                  <a:pt x="397668" y="411957"/>
                </a:moveTo>
                <a:lnTo>
                  <a:pt x="409575" y="300038"/>
                </a:lnTo>
                <a:lnTo>
                  <a:pt x="388143" y="152400"/>
                </a:lnTo>
                <a:lnTo>
                  <a:pt x="323850" y="66675"/>
                </a:lnTo>
                <a:lnTo>
                  <a:pt x="273843" y="14288"/>
                </a:lnTo>
                <a:lnTo>
                  <a:pt x="252412" y="4763"/>
                </a:lnTo>
                <a:lnTo>
                  <a:pt x="221456" y="0"/>
                </a:lnTo>
                <a:lnTo>
                  <a:pt x="207168" y="7144"/>
                </a:lnTo>
                <a:lnTo>
                  <a:pt x="202406" y="23813"/>
                </a:lnTo>
                <a:lnTo>
                  <a:pt x="209550" y="78582"/>
                </a:lnTo>
                <a:lnTo>
                  <a:pt x="223837" y="178594"/>
                </a:lnTo>
                <a:lnTo>
                  <a:pt x="223837" y="271463"/>
                </a:lnTo>
                <a:lnTo>
                  <a:pt x="214312" y="350044"/>
                </a:lnTo>
                <a:lnTo>
                  <a:pt x="195262" y="442913"/>
                </a:lnTo>
                <a:lnTo>
                  <a:pt x="157162" y="550069"/>
                </a:lnTo>
                <a:lnTo>
                  <a:pt x="78581" y="709613"/>
                </a:lnTo>
                <a:lnTo>
                  <a:pt x="7143" y="821532"/>
                </a:lnTo>
                <a:lnTo>
                  <a:pt x="0" y="857250"/>
                </a:lnTo>
                <a:lnTo>
                  <a:pt x="0" y="928688"/>
                </a:lnTo>
                <a:lnTo>
                  <a:pt x="2381" y="969169"/>
                </a:lnTo>
                <a:lnTo>
                  <a:pt x="9525" y="1016794"/>
                </a:lnTo>
                <a:lnTo>
                  <a:pt x="21431" y="1059657"/>
                </a:lnTo>
                <a:lnTo>
                  <a:pt x="42862" y="1112044"/>
                </a:lnTo>
                <a:lnTo>
                  <a:pt x="61912" y="1145382"/>
                </a:lnTo>
                <a:lnTo>
                  <a:pt x="85725" y="1171575"/>
                </a:lnTo>
                <a:lnTo>
                  <a:pt x="114300" y="1195388"/>
                </a:lnTo>
                <a:lnTo>
                  <a:pt x="135731" y="1212057"/>
                </a:lnTo>
                <a:lnTo>
                  <a:pt x="152400" y="1216819"/>
                </a:lnTo>
                <a:lnTo>
                  <a:pt x="178593" y="1212057"/>
                </a:lnTo>
                <a:lnTo>
                  <a:pt x="209550" y="1190625"/>
                </a:lnTo>
                <a:lnTo>
                  <a:pt x="235743" y="1162050"/>
                </a:lnTo>
                <a:lnTo>
                  <a:pt x="264318" y="1107282"/>
                </a:lnTo>
                <a:lnTo>
                  <a:pt x="297656" y="1012032"/>
                </a:lnTo>
                <a:lnTo>
                  <a:pt x="326231" y="907257"/>
                </a:lnTo>
                <a:lnTo>
                  <a:pt x="352425" y="771525"/>
                </a:lnTo>
                <a:lnTo>
                  <a:pt x="378618" y="595313"/>
                </a:lnTo>
                <a:lnTo>
                  <a:pt x="397668" y="4119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F988DFDC-0D85-4B69-BFF4-9EC4B1E9A0E7}"/>
              </a:ext>
            </a:extLst>
          </p:cNvPr>
          <p:cNvSpPr/>
          <p:nvPr/>
        </p:nvSpPr>
        <p:spPr>
          <a:xfrm>
            <a:off x="4872038" y="3695700"/>
            <a:ext cx="2165350" cy="407988"/>
          </a:xfrm>
          <a:custGeom>
            <a:avLst/>
            <a:gdLst>
              <a:gd name="connsiteX0" fmla="*/ 912018 w 2164556"/>
              <a:gd name="connsiteY0" fmla="*/ 376238 h 407194"/>
              <a:gd name="connsiteX1" fmla="*/ 592931 w 2164556"/>
              <a:gd name="connsiteY1" fmla="*/ 400050 h 407194"/>
              <a:gd name="connsiteX2" fmla="*/ 421481 w 2164556"/>
              <a:gd name="connsiteY2" fmla="*/ 407194 h 407194"/>
              <a:gd name="connsiteX3" fmla="*/ 369093 w 2164556"/>
              <a:gd name="connsiteY3" fmla="*/ 404813 h 407194"/>
              <a:gd name="connsiteX4" fmla="*/ 347662 w 2164556"/>
              <a:gd name="connsiteY4" fmla="*/ 397669 h 407194"/>
              <a:gd name="connsiteX5" fmla="*/ 271462 w 2164556"/>
              <a:gd name="connsiteY5" fmla="*/ 364331 h 407194"/>
              <a:gd name="connsiteX6" fmla="*/ 202406 w 2164556"/>
              <a:gd name="connsiteY6" fmla="*/ 321469 h 407194"/>
              <a:gd name="connsiteX7" fmla="*/ 126206 w 2164556"/>
              <a:gd name="connsiteY7" fmla="*/ 261938 h 407194"/>
              <a:gd name="connsiteX8" fmla="*/ 69056 w 2164556"/>
              <a:gd name="connsiteY8" fmla="*/ 207169 h 407194"/>
              <a:gd name="connsiteX9" fmla="*/ 26193 w 2164556"/>
              <a:gd name="connsiteY9" fmla="*/ 159544 h 407194"/>
              <a:gd name="connsiteX10" fmla="*/ 7143 w 2164556"/>
              <a:gd name="connsiteY10" fmla="*/ 128588 h 407194"/>
              <a:gd name="connsiteX11" fmla="*/ 0 w 2164556"/>
              <a:gd name="connsiteY11" fmla="*/ 100013 h 407194"/>
              <a:gd name="connsiteX12" fmla="*/ 7143 w 2164556"/>
              <a:gd name="connsiteY12" fmla="*/ 78581 h 407194"/>
              <a:gd name="connsiteX13" fmla="*/ 19050 w 2164556"/>
              <a:gd name="connsiteY13" fmla="*/ 78581 h 407194"/>
              <a:gd name="connsiteX14" fmla="*/ 59531 w 2164556"/>
              <a:gd name="connsiteY14" fmla="*/ 92869 h 407194"/>
              <a:gd name="connsiteX15" fmla="*/ 123825 w 2164556"/>
              <a:gd name="connsiteY15" fmla="*/ 126206 h 407194"/>
              <a:gd name="connsiteX16" fmla="*/ 190500 w 2164556"/>
              <a:gd name="connsiteY16" fmla="*/ 152400 h 407194"/>
              <a:gd name="connsiteX17" fmla="*/ 269081 w 2164556"/>
              <a:gd name="connsiteY17" fmla="*/ 169069 h 407194"/>
              <a:gd name="connsiteX18" fmla="*/ 352425 w 2164556"/>
              <a:gd name="connsiteY18" fmla="*/ 180975 h 407194"/>
              <a:gd name="connsiteX19" fmla="*/ 471487 w 2164556"/>
              <a:gd name="connsiteY19" fmla="*/ 180975 h 407194"/>
              <a:gd name="connsiteX20" fmla="*/ 757237 w 2164556"/>
              <a:gd name="connsiteY20" fmla="*/ 171450 h 407194"/>
              <a:gd name="connsiteX21" fmla="*/ 1040606 w 2164556"/>
              <a:gd name="connsiteY21" fmla="*/ 159544 h 407194"/>
              <a:gd name="connsiteX22" fmla="*/ 1197768 w 2164556"/>
              <a:gd name="connsiteY22" fmla="*/ 142875 h 407194"/>
              <a:gd name="connsiteX23" fmla="*/ 1340643 w 2164556"/>
              <a:gd name="connsiteY23" fmla="*/ 121444 h 407194"/>
              <a:gd name="connsiteX24" fmla="*/ 1454943 w 2164556"/>
              <a:gd name="connsiteY24" fmla="*/ 95250 h 407194"/>
              <a:gd name="connsiteX25" fmla="*/ 1564481 w 2164556"/>
              <a:gd name="connsiteY25" fmla="*/ 64294 h 407194"/>
              <a:gd name="connsiteX26" fmla="*/ 1647825 w 2164556"/>
              <a:gd name="connsiteY26" fmla="*/ 28575 h 407194"/>
              <a:gd name="connsiteX27" fmla="*/ 1674018 w 2164556"/>
              <a:gd name="connsiteY27" fmla="*/ 9525 h 407194"/>
              <a:gd name="connsiteX28" fmla="*/ 1688306 w 2164556"/>
              <a:gd name="connsiteY28" fmla="*/ 7144 h 407194"/>
              <a:gd name="connsiteX29" fmla="*/ 1745456 w 2164556"/>
              <a:gd name="connsiteY29" fmla="*/ 0 h 407194"/>
              <a:gd name="connsiteX30" fmla="*/ 1843087 w 2164556"/>
              <a:gd name="connsiteY30" fmla="*/ 7144 h 407194"/>
              <a:gd name="connsiteX31" fmla="*/ 1931193 w 2164556"/>
              <a:gd name="connsiteY31" fmla="*/ 28575 h 407194"/>
              <a:gd name="connsiteX32" fmla="*/ 1988343 w 2164556"/>
              <a:gd name="connsiteY32" fmla="*/ 47625 h 407194"/>
              <a:gd name="connsiteX33" fmla="*/ 2045493 w 2164556"/>
              <a:gd name="connsiteY33" fmla="*/ 69056 h 407194"/>
              <a:gd name="connsiteX34" fmla="*/ 2093118 w 2164556"/>
              <a:gd name="connsiteY34" fmla="*/ 95250 h 407194"/>
              <a:gd name="connsiteX35" fmla="*/ 2121693 w 2164556"/>
              <a:gd name="connsiteY35" fmla="*/ 114300 h 407194"/>
              <a:gd name="connsiteX36" fmla="*/ 2140743 w 2164556"/>
              <a:gd name="connsiteY36" fmla="*/ 128588 h 407194"/>
              <a:gd name="connsiteX37" fmla="*/ 2155031 w 2164556"/>
              <a:gd name="connsiteY37" fmla="*/ 145256 h 407194"/>
              <a:gd name="connsiteX38" fmla="*/ 2164556 w 2164556"/>
              <a:gd name="connsiteY38" fmla="*/ 164306 h 407194"/>
              <a:gd name="connsiteX39" fmla="*/ 2164556 w 2164556"/>
              <a:gd name="connsiteY39" fmla="*/ 185738 h 407194"/>
              <a:gd name="connsiteX40" fmla="*/ 2164556 w 2164556"/>
              <a:gd name="connsiteY40" fmla="*/ 200025 h 407194"/>
              <a:gd name="connsiteX41" fmla="*/ 2157412 w 2164556"/>
              <a:gd name="connsiteY41" fmla="*/ 216694 h 407194"/>
              <a:gd name="connsiteX42" fmla="*/ 2138362 w 2164556"/>
              <a:gd name="connsiteY42" fmla="*/ 238125 h 407194"/>
              <a:gd name="connsiteX43" fmla="*/ 2097881 w 2164556"/>
              <a:gd name="connsiteY43" fmla="*/ 250031 h 407194"/>
              <a:gd name="connsiteX44" fmla="*/ 1914525 w 2164556"/>
              <a:gd name="connsiteY44" fmla="*/ 280988 h 407194"/>
              <a:gd name="connsiteX45" fmla="*/ 1621631 w 2164556"/>
              <a:gd name="connsiteY45" fmla="*/ 314325 h 407194"/>
              <a:gd name="connsiteX46" fmla="*/ 1183481 w 2164556"/>
              <a:gd name="connsiteY46" fmla="*/ 354806 h 407194"/>
              <a:gd name="connsiteX47" fmla="*/ 912018 w 2164556"/>
              <a:gd name="connsiteY47" fmla="*/ 376238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64556" h="407194">
                <a:moveTo>
                  <a:pt x="912018" y="376238"/>
                </a:moveTo>
                <a:lnTo>
                  <a:pt x="592931" y="400050"/>
                </a:lnTo>
                <a:lnTo>
                  <a:pt x="421481" y="407194"/>
                </a:lnTo>
                <a:lnTo>
                  <a:pt x="369093" y="404813"/>
                </a:lnTo>
                <a:lnTo>
                  <a:pt x="347662" y="397669"/>
                </a:lnTo>
                <a:lnTo>
                  <a:pt x="271462" y="364331"/>
                </a:lnTo>
                <a:lnTo>
                  <a:pt x="202406" y="321469"/>
                </a:lnTo>
                <a:lnTo>
                  <a:pt x="126206" y="261938"/>
                </a:lnTo>
                <a:lnTo>
                  <a:pt x="69056" y="207169"/>
                </a:lnTo>
                <a:lnTo>
                  <a:pt x="26193" y="159544"/>
                </a:lnTo>
                <a:lnTo>
                  <a:pt x="7143" y="128588"/>
                </a:lnTo>
                <a:lnTo>
                  <a:pt x="0" y="100013"/>
                </a:lnTo>
                <a:lnTo>
                  <a:pt x="7143" y="78581"/>
                </a:lnTo>
                <a:lnTo>
                  <a:pt x="19050" y="78581"/>
                </a:lnTo>
                <a:lnTo>
                  <a:pt x="59531" y="92869"/>
                </a:lnTo>
                <a:lnTo>
                  <a:pt x="123825" y="126206"/>
                </a:lnTo>
                <a:lnTo>
                  <a:pt x="190500" y="152400"/>
                </a:lnTo>
                <a:lnTo>
                  <a:pt x="269081" y="169069"/>
                </a:lnTo>
                <a:lnTo>
                  <a:pt x="352425" y="180975"/>
                </a:lnTo>
                <a:lnTo>
                  <a:pt x="471487" y="180975"/>
                </a:lnTo>
                <a:lnTo>
                  <a:pt x="757237" y="171450"/>
                </a:lnTo>
                <a:lnTo>
                  <a:pt x="1040606" y="159544"/>
                </a:lnTo>
                <a:lnTo>
                  <a:pt x="1197768" y="142875"/>
                </a:lnTo>
                <a:lnTo>
                  <a:pt x="1340643" y="121444"/>
                </a:lnTo>
                <a:lnTo>
                  <a:pt x="1454943" y="95250"/>
                </a:lnTo>
                <a:lnTo>
                  <a:pt x="1564481" y="64294"/>
                </a:lnTo>
                <a:lnTo>
                  <a:pt x="1647825" y="28575"/>
                </a:lnTo>
                <a:lnTo>
                  <a:pt x="1674018" y="9525"/>
                </a:lnTo>
                <a:lnTo>
                  <a:pt x="1688306" y="7144"/>
                </a:lnTo>
                <a:lnTo>
                  <a:pt x="1745456" y="0"/>
                </a:lnTo>
                <a:lnTo>
                  <a:pt x="1843087" y="7144"/>
                </a:lnTo>
                <a:lnTo>
                  <a:pt x="1931193" y="28575"/>
                </a:lnTo>
                <a:lnTo>
                  <a:pt x="1988343" y="47625"/>
                </a:lnTo>
                <a:lnTo>
                  <a:pt x="2045493" y="69056"/>
                </a:lnTo>
                <a:lnTo>
                  <a:pt x="2093118" y="95250"/>
                </a:lnTo>
                <a:lnTo>
                  <a:pt x="2121693" y="114300"/>
                </a:lnTo>
                <a:lnTo>
                  <a:pt x="2140743" y="128588"/>
                </a:lnTo>
                <a:lnTo>
                  <a:pt x="2155031" y="145256"/>
                </a:lnTo>
                <a:lnTo>
                  <a:pt x="2164556" y="164306"/>
                </a:lnTo>
                <a:lnTo>
                  <a:pt x="2164556" y="185738"/>
                </a:lnTo>
                <a:lnTo>
                  <a:pt x="2164556" y="200025"/>
                </a:lnTo>
                <a:lnTo>
                  <a:pt x="2157412" y="216694"/>
                </a:lnTo>
                <a:lnTo>
                  <a:pt x="2138362" y="238125"/>
                </a:lnTo>
                <a:lnTo>
                  <a:pt x="2097881" y="250031"/>
                </a:lnTo>
                <a:lnTo>
                  <a:pt x="1914525" y="280988"/>
                </a:lnTo>
                <a:lnTo>
                  <a:pt x="1621631" y="314325"/>
                </a:lnTo>
                <a:lnTo>
                  <a:pt x="1183481" y="354806"/>
                </a:lnTo>
                <a:lnTo>
                  <a:pt x="912018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02007CD9-51E6-4433-94F5-5C6ABFC45BA9}"/>
              </a:ext>
            </a:extLst>
          </p:cNvPr>
          <p:cNvSpPr/>
          <p:nvPr/>
        </p:nvSpPr>
        <p:spPr>
          <a:xfrm>
            <a:off x="3736975" y="4238626"/>
            <a:ext cx="4457700" cy="574675"/>
          </a:xfrm>
          <a:custGeom>
            <a:avLst/>
            <a:gdLst>
              <a:gd name="connsiteX0" fmla="*/ 1880007 w 4458615"/>
              <a:gd name="connsiteY0" fmla="*/ 208484 h 574244"/>
              <a:gd name="connsiteX1" fmla="*/ 2264055 w 4458615"/>
              <a:gd name="connsiteY1" fmla="*/ 179223 h 574244"/>
              <a:gd name="connsiteX2" fmla="*/ 2655418 w 4458615"/>
              <a:gd name="connsiteY2" fmla="*/ 149962 h 574244"/>
              <a:gd name="connsiteX3" fmla="*/ 3068727 w 4458615"/>
              <a:gd name="connsiteY3" fmla="*/ 124359 h 574244"/>
              <a:gd name="connsiteX4" fmla="*/ 3514954 w 4458615"/>
              <a:gd name="connsiteY4" fmla="*/ 95098 h 574244"/>
              <a:gd name="connsiteX5" fmla="*/ 3697834 w 4458615"/>
              <a:gd name="connsiteY5" fmla="*/ 84125 h 574244"/>
              <a:gd name="connsiteX6" fmla="*/ 3745383 w 4458615"/>
              <a:gd name="connsiteY6" fmla="*/ 76810 h 574244"/>
              <a:gd name="connsiteX7" fmla="*/ 3811220 w 4458615"/>
              <a:gd name="connsiteY7" fmla="*/ 62180 h 574244"/>
              <a:gd name="connsiteX8" fmla="*/ 3920948 w 4458615"/>
              <a:gd name="connsiteY8" fmla="*/ 29261 h 574244"/>
              <a:gd name="connsiteX9" fmla="*/ 3972154 w 4458615"/>
              <a:gd name="connsiteY9" fmla="*/ 0 h 574244"/>
              <a:gd name="connsiteX10" fmla="*/ 3994100 w 4458615"/>
              <a:gd name="connsiteY10" fmla="*/ 0 h 574244"/>
              <a:gd name="connsiteX11" fmla="*/ 4070909 w 4458615"/>
              <a:gd name="connsiteY11" fmla="*/ 10973 h 574244"/>
              <a:gd name="connsiteX12" fmla="*/ 4191610 w 4458615"/>
              <a:gd name="connsiteY12" fmla="*/ 40234 h 574244"/>
              <a:gd name="connsiteX13" fmla="*/ 4294023 w 4458615"/>
              <a:gd name="connsiteY13" fmla="*/ 80468 h 574244"/>
              <a:gd name="connsiteX14" fmla="*/ 4370832 w 4458615"/>
              <a:gd name="connsiteY14" fmla="*/ 120701 h 574244"/>
              <a:gd name="connsiteX15" fmla="*/ 4411066 w 4458615"/>
              <a:gd name="connsiteY15" fmla="*/ 149962 h 574244"/>
              <a:gd name="connsiteX16" fmla="*/ 4433012 w 4458615"/>
              <a:gd name="connsiteY16" fmla="*/ 175565 h 574244"/>
              <a:gd name="connsiteX17" fmla="*/ 4447642 w 4458615"/>
              <a:gd name="connsiteY17" fmla="*/ 201168 h 574244"/>
              <a:gd name="connsiteX18" fmla="*/ 4454957 w 4458615"/>
              <a:gd name="connsiteY18" fmla="*/ 223114 h 574244"/>
              <a:gd name="connsiteX19" fmla="*/ 4458615 w 4458615"/>
              <a:gd name="connsiteY19" fmla="*/ 252375 h 574244"/>
              <a:gd name="connsiteX20" fmla="*/ 4451300 w 4458615"/>
              <a:gd name="connsiteY20" fmla="*/ 281636 h 574244"/>
              <a:gd name="connsiteX21" fmla="*/ 4440327 w 4458615"/>
              <a:gd name="connsiteY21" fmla="*/ 314554 h 574244"/>
              <a:gd name="connsiteX22" fmla="*/ 4418381 w 4458615"/>
              <a:gd name="connsiteY22" fmla="*/ 332842 h 574244"/>
              <a:gd name="connsiteX23" fmla="*/ 4385463 w 4458615"/>
              <a:gd name="connsiteY23" fmla="*/ 347472 h 574244"/>
              <a:gd name="connsiteX24" fmla="*/ 4326941 w 4458615"/>
              <a:gd name="connsiteY24" fmla="*/ 354788 h 574244"/>
              <a:gd name="connsiteX25" fmla="*/ 4191610 w 4458615"/>
              <a:gd name="connsiteY25" fmla="*/ 347472 h 574244"/>
              <a:gd name="connsiteX26" fmla="*/ 3803904 w 4458615"/>
              <a:gd name="connsiteY26" fmla="*/ 332842 h 574244"/>
              <a:gd name="connsiteX27" fmla="*/ 3284525 w 4458615"/>
              <a:gd name="connsiteY27" fmla="*/ 329184 h 574244"/>
              <a:gd name="connsiteX28" fmla="*/ 2812695 w 4458615"/>
              <a:gd name="connsiteY28" fmla="*/ 329184 h 574244"/>
              <a:gd name="connsiteX29" fmla="*/ 2388413 w 4458615"/>
              <a:gd name="connsiteY29" fmla="*/ 343815 h 574244"/>
              <a:gd name="connsiteX30" fmla="*/ 2234794 w 4458615"/>
              <a:gd name="connsiteY30" fmla="*/ 351130 h 574244"/>
              <a:gd name="connsiteX31" fmla="*/ 1806855 w 4458615"/>
              <a:gd name="connsiteY31" fmla="*/ 376733 h 574244"/>
              <a:gd name="connsiteX32" fmla="*/ 1360628 w 4458615"/>
              <a:gd name="connsiteY32" fmla="*/ 431597 h 574244"/>
              <a:gd name="connsiteX33" fmla="*/ 1002183 w 4458615"/>
              <a:gd name="connsiteY33" fmla="*/ 486461 h 574244"/>
              <a:gd name="connsiteX34" fmla="*/ 771754 w 4458615"/>
              <a:gd name="connsiteY34" fmla="*/ 523037 h 574244"/>
              <a:gd name="connsiteX35" fmla="*/ 552298 w 4458615"/>
              <a:gd name="connsiteY35" fmla="*/ 570586 h 574244"/>
              <a:gd name="connsiteX36" fmla="*/ 515722 w 4458615"/>
              <a:gd name="connsiteY36" fmla="*/ 574244 h 574244"/>
              <a:gd name="connsiteX37" fmla="*/ 427940 w 4458615"/>
              <a:gd name="connsiteY37" fmla="*/ 552298 h 574244"/>
              <a:gd name="connsiteX38" fmla="*/ 321869 w 4458615"/>
              <a:gd name="connsiteY38" fmla="*/ 512064 h 574244"/>
              <a:gd name="connsiteX39" fmla="*/ 230429 w 4458615"/>
              <a:gd name="connsiteY39" fmla="*/ 460858 h 574244"/>
              <a:gd name="connsiteX40" fmla="*/ 120701 w 4458615"/>
              <a:gd name="connsiteY40" fmla="*/ 373076 h 574244"/>
              <a:gd name="connsiteX41" fmla="*/ 54864 w 4458615"/>
              <a:gd name="connsiteY41" fmla="*/ 296266 h 574244"/>
              <a:gd name="connsiteX42" fmla="*/ 10973 w 4458615"/>
              <a:gd name="connsiteY42" fmla="*/ 241402 h 574244"/>
              <a:gd name="connsiteX43" fmla="*/ 0 w 4458615"/>
              <a:gd name="connsiteY43" fmla="*/ 212141 h 574244"/>
              <a:gd name="connsiteX44" fmla="*/ 0 w 4458615"/>
              <a:gd name="connsiteY44" fmla="*/ 193853 h 574244"/>
              <a:gd name="connsiteX45" fmla="*/ 18288 w 4458615"/>
              <a:gd name="connsiteY45" fmla="*/ 186538 h 574244"/>
              <a:gd name="connsiteX46" fmla="*/ 80468 w 4458615"/>
              <a:gd name="connsiteY46" fmla="*/ 204826 h 574244"/>
              <a:gd name="connsiteX47" fmla="*/ 190196 w 4458615"/>
              <a:gd name="connsiteY47" fmla="*/ 237744 h 574244"/>
              <a:gd name="connsiteX48" fmla="*/ 325527 w 4458615"/>
              <a:gd name="connsiteY48" fmla="*/ 270663 h 574244"/>
              <a:gd name="connsiteX49" fmla="*/ 479146 w 4458615"/>
              <a:gd name="connsiteY49" fmla="*/ 299924 h 574244"/>
              <a:gd name="connsiteX50" fmla="*/ 566928 w 4458615"/>
              <a:gd name="connsiteY50" fmla="*/ 307239 h 574244"/>
              <a:gd name="connsiteX51" fmla="*/ 742493 w 4458615"/>
              <a:gd name="connsiteY51" fmla="*/ 292608 h 574244"/>
              <a:gd name="connsiteX52" fmla="*/ 1005840 w 4458615"/>
              <a:gd name="connsiteY52" fmla="*/ 270663 h 574244"/>
              <a:gd name="connsiteX53" fmla="*/ 1353312 w 4458615"/>
              <a:gd name="connsiteY53" fmla="*/ 245060 h 574244"/>
              <a:gd name="connsiteX54" fmla="*/ 1766621 w 4458615"/>
              <a:gd name="connsiteY54" fmla="*/ 215799 h 574244"/>
              <a:gd name="connsiteX55" fmla="*/ 1880007 w 4458615"/>
              <a:gd name="connsiteY55" fmla="*/ 208484 h 57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58615" h="574244">
                <a:moveTo>
                  <a:pt x="1880007" y="208484"/>
                </a:moveTo>
                <a:lnTo>
                  <a:pt x="2264055" y="179223"/>
                </a:lnTo>
                <a:lnTo>
                  <a:pt x="2655418" y="149962"/>
                </a:lnTo>
                <a:lnTo>
                  <a:pt x="3068727" y="124359"/>
                </a:lnTo>
                <a:lnTo>
                  <a:pt x="3514954" y="95098"/>
                </a:lnTo>
                <a:lnTo>
                  <a:pt x="3697834" y="84125"/>
                </a:lnTo>
                <a:lnTo>
                  <a:pt x="3745383" y="76810"/>
                </a:lnTo>
                <a:lnTo>
                  <a:pt x="3811220" y="62180"/>
                </a:lnTo>
                <a:lnTo>
                  <a:pt x="3920948" y="29261"/>
                </a:lnTo>
                <a:lnTo>
                  <a:pt x="3972154" y="0"/>
                </a:lnTo>
                <a:lnTo>
                  <a:pt x="3994100" y="0"/>
                </a:lnTo>
                <a:lnTo>
                  <a:pt x="4070909" y="10973"/>
                </a:lnTo>
                <a:lnTo>
                  <a:pt x="4191610" y="40234"/>
                </a:lnTo>
                <a:lnTo>
                  <a:pt x="4294023" y="80468"/>
                </a:lnTo>
                <a:lnTo>
                  <a:pt x="4370832" y="120701"/>
                </a:lnTo>
                <a:lnTo>
                  <a:pt x="4411066" y="149962"/>
                </a:lnTo>
                <a:lnTo>
                  <a:pt x="4433012" y="175565"/>
                </a:lnTo>
                <a:lnTo>
                  <a:pt x="4447642" y="201168"/>
                </a:lnTo>
                <a:lnTo>
                  <a:pt x="4454957" y="223114"/>
                </a:lnTo>
                <a:lnTo>
                  <a:pt x="4458615" y="252375"/>
                </a:lnTo>
                <a:lnTo>
                  <a:pt x="4451300" y="281636"/>
                </a:lnTo>
                <a:lnTo>
                  <a:pt x="4440327" y="314554"/>
                </a:lnTo>
                <a:lnTo>
                  <a:pt x="4418381" y="332842"/>
                </a:lnTo>
                <a:lnTo>
                  <a:pt x="4385463" y="347472"/>
                </a:lnTo>
                <a:lnTo>
                  <a:pt x="4326941" y="354788"/>
                </a:lnTo>
                <a:lnTo>
                  <a:pt x="4191610" y="347472"/>
                </a:lnTo>
                <a:lnTo>
                  <a:pt x="3803904" y="332842"/>
                </a:lnTo>
                <a:lnTo>
                  <a:pt x="3284525" y="329184"/>
                </a:lnTo>
                <a:lnTo>
                  <a:pt x="2812695" y="329184"/>
                </a:lnTo>
                <a:lnTo>
                  <a:pt x="2388413" y="343815"/>
                </a:lnTo>
                <a:lnTo>
                  <a:pt x="2234794" y="351130"/>
                </a:lnTo>
                <a:lnTo>
                  <a:pt x="1806855" y="376733"/>
                </a:lnTo>
                <a:lnTo>
                  <a:pt x="1360628" y="431597"/>
                </a:lnTo>
                <a:lnTo>
                  <a:pt x="1002183" y="486461"/>
                </a:lnTo>
                <a:lnTo>
                  <a:pt x="771754" y="523037"/>
                </a:lnTo>
                <a:lnTo>
                  <a:pt x="552298" y="570586"/>
                </a:lnTo>
                <a:lnTo>
                  <a:pt x="515722" y="574244"/>
                </a:lnTo>
                <a:lnTo>
                  <a:pt x="427940" y="552298"/>
                </a:lnTo>
                <a:lnTo>
                  <a:pt x="321869" y="512064"/>
                </a:lnTo>
                <a:lnTo>
                  <a:pt x="230429" y="460858"/>
                </a:lnTo>
                <a:lnTo>
                  <a:pt x="120701" y="373076"/>
                </a:lnTo>
                <a:lnTo>
                  <a:pt x="54864" y="296266"/>
                </a:lnTo>
                <a:lnTo>
                  <a:pt x="10973" y="241402"/>
                </a:lnTo>
                <a:lnTo>
                  <a:pt x="0" y="212141"/>
                </a:lnTo>
                <a:lnTo>
                  <a:pt x="0" y="193853"/>
                </a:lnTo>
                <a:lnTo>
                  <a:pt x="18288" y="186538"/>
                </a:lnTo>
                <a:lnTo>
                  <a:pt x="80468" y="204826"/>
                </a:lnTo>
                <a:lnTo>
                  <a:pt x="190196" y="237744"/>
                </a:lnTo>
                <a:lnTo>
                  <a:pt x="325527" y="270663"/>
                </a:lnTo>
                <a:lnTo>
                  <a:pt x="479146" y="299924"/>
                </a:lnTo>
                <a:lnTo>
                  <a:pt x="566928" y="307239"/>
                </a:lnTo>
                <a:lnTo>
                  <a:pt x="742493" y="292608"/>
                </a:lnTo>
                <a:lnTo>
                  <a:pt x="1005840" y="270663"/>
                </a:lnTo>
                <a:lnTo>
                  <a:pt x="1353312" y="245060"/>
                </a:lnTo>
                <a:lnTo>
                  <a:pt x="1766621" y="215799"/>
                </a:lnTo>
                <a:lnTo>
                  <a:pt x="1880007" y="2084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33AA6F3-22BB-4EC9-A929-C747DC58A5D7}"/>
              </a:ext>
            </a:extLst>
          </p:cNvPr>
          <p:cNvSpPr/>
          <p:nvPr/>
        </p:nvSpPr>
        <p:spPr>
          <a:xfrm>
            <a:off x="4406900" y="2019301"/>
            <a:ext cx="3803650" cy="538163"/>
          </a:xfrm>
          <a:custGeom>
            <a:avLst/>
            <a:gdLst>
              <a:gd name="connsiteX0" fmla="*/ 676049 w 3804944"/>
              <a:gd name="connsiteY0" fmla="*/ 325023 h 537372"/>
              <a:gd name="connsiteX1" fmla="*/ 1551446 w 3804944"/>
              <a:gd name="connsiteY1" fmla="*/ 225349 h 537372"/>
              <a:gd name="connsiteX2" fmla="*/ 1937141 w 3804944"/>
              <a:gd name="connsiteY2" fmla="*/ 190680 h 537372"/>
              <a:gd name="connsiteX3" fmla="*/ 2847207 w 3804944"/>
              <a:gd name="connsiteY3" fmla="*/ 86673 h 537372"/>
              <a:gd name="connsiteX4" fmla="*/ 3098559 w 3804944"/>
              <a:gd name="connsiteY4" fmla="*/ 47670 h 537372"/>
              <a:gd name="connsiteX5" fmla="*/ 3198233 w 3804944"/>
              <a:gd name="connsiteY5" fmla="*/ 26001 h 537372"/>
              <a:gd name="connsiteX6" fmla="*/ 3267571 w 3804944"/>
              <a:gd name="connsiteY6" fmla="*/ 0 h 537372"/>
              <a:gd name="connsiteX7" fmla="*/ 3358578 w 3804944"/>
              <a:gd name="connsiteY7" fmla="*/ 30335 h 537372"/>
              <a:gd name="connsiteX8" fmla="*/ 3466919 w 3804944"/>
              <a:gd name="connsiteY8" fmla="*/ 82339 h 537372"/>
              <a:gd name="connsiteX9" fmla="*/ 3536258 w 3804944"/>
              <a:gd name="connsiteY9" fmla="*/ 125675 h 537372"/>
              <a:gd name="connsiteX10" fmla="*/ 3596929 w 3804944"/>
              <a:gd name="connsiteY10" fmla="*/ 169012 h 537372"/>
              <a:gd name="connsiteX11" fmla="*/ 3696603 w 3804944"/>
              <a:gd name="connsiteY11" fmla="*/ 264352 h 537372"/>
              <a:gd name="connsiteX12" fmla="*/ 3752940 w 3804944"/>
              <a:gd name="connsiteY12" fmla="*/ 333691 h 537372"/>
              <a:gd name="connsiteX13" fmla="*/ 3791943 w 3804944"/>
              <a:gd name="connsiteY13" fmla="*/ 403029 h 537372"/>
              <a:gd name="connsiteX14" fmla="*/ 3804944 w 3804944"/>
              <a:gd name="connsiteY14" fmla="*/ 463700 h 537372"/>
              <a:gd name="connsiteX15" fmla="*/ 3791943 w 3804944"/>
              <a:gd name="connsiteY15" fmla="*/ 507037 h 537372"/>
              <a:gd name="connsiteX16" fmla="*/ 3765941 w 3804944"/>
              <a:gd name="connsiteY16" fmla="*/ 533038 h 537372"/>
              <a:gd name="connsiteX17" fmla="*/ 3237236 w 3804944"/>
              <a:gd name="connsiteY17" fmla="*/ 264352 h 537372"/>
              <a:gd name="connsiteX18" fmla="*/ 3180898 w 3804944"/>
              <a:gd name="connsiteY18" fmla="*/ 251351 h 537372"/>
              <a:gd name="connsiteX19" fmla="*/ 2977217 w 3804944"/>
              <a:gd name="connsiteY19" fmla="*/ 268686 h 537372"/>
              <a:gd name="connsiteX20" fmla="*/ 1876470 w 3804944"/>
              <a:gd name="connsiteY20" fmla="*/ 368360 h 537372"/>
              <a:gd name="connsiteX21" fmla="*/ 1326097 w 3804944"/>
              <a:gd name="connsiteY21" fmla="*/ 424697 h 537372"/>
              <a:gd name="connsiteX22" fmla="*/ 741054 w 3804944"/>
              <a:gd name="connsiteY22" fmla="*/ 485368 h 537372"/>
              <a:gd name="connsiteX23" fmla="*/ 173346 w 3804944"/>
              <a:gd name="connsiteY23" fmla="*/ 537372 h 537372"/>
              <a:gd name="connsiteX24" fmla="*/ 0 w 3804944"/>
              <a:gd name="connsiteY24" fmla="*/ 511370 h 537372"/>
              <a:gd name="connsiteX25" fmla="*/ 13001 w 3804944"/>
              <a:gd name="connsiteY25" fmla="*/ 333691 h 537372"/>
              <a:gd name="connsiteX26" fmla="*/ 82339 w 3804944"/>
              <a:gd name="connsiteY26" fmla="*/ 351025 h 537372"/>
              <a:gd name="connsiteX27" fmla="*/ 160345 w 3804944"/>
              <a:gd name="connsiteY27" fmla="*/ 364026 h 537372"/>
              <a:gd name="connsiteX28" fmla="*/ 255685 w 3804944"/>
              <a:gd name="connsiteY28" fmla="*/ 364026 h 537372"/>
              <a:gd name="connsiteX29" fmla="*/ 676049 w 3804944"/>
              <a:gd name="connsiteY29" fmla="*/ 325023 h 53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04944" h="537372">
                <a:moveTo>
                  <a:pt x="676049" y="325023"/>
                </a:moveTo>
                <a:lnTo>
                  <a:pt x="1551446" y="225349"/>
                </a:lnTo>
                <a:lnTo>
                  <a:pt x="1937141" y="190680"/>
                </a:lnTo>
                <a:lnTo>
                  <a:pt x="2847207" y="86673"/>
                </a:lnTo>
                <a:lnTo>
                  <a:pt x="3098559" y="47670"/>
                </a:lnTo>
                <a:lnTo>
                  <a:pt x="3198233" y="26001"/>
                </a:lnTo>
                <a:lnTo>
                  <a:pt x="3267571" y="0"/>
                </a:lnTo>
                <a:lnTo>
                  <a:pt x="3358578" y="30335"/>
                </a:lnTo>
                <a:lnTo>
                  <a:pt x="3466919" y="82339"/>
                </a:lnTo>
                <a:lnTo>
                  <a:pt x="3536258" y="125675"/>
                </a:lnTo>
                <a:lnTo>
                  <a:pt x="3596929" y="169012"/>
                </a:lnTo>
                <a:lnTo>
                  <a:pt x="3696603" y="264352"/>
                </a:lnTo>
                <a:lnTo>
                  <a:pt x="3752940" y="333691"/>
                </a:lnTo>
                <a:lnTo>
                  <a:pt x="3791943" y="403029"/>
                </a:lnTo>
                <a:lnTo>
                  <a:pt x="3804944" y="463700"/>
                </a:lnTo>
                <a:lnTo>
                  <a:pt x="3791943" y="507037"/>
                </a:lnTo>
                <a:lnTo>
                  <a:pt x="3765941" y="533038"/>
                </a:lnTo>
                <a:lnTo>
                  <a:pt x="3237236" y="264352"/>
                </a:lnTo>
                <a:lnTo>
                  <a:pt x="3180898" y="251351"/>
                </a:lnTo>
                <a:lnTo>
                  <a:pt x="2977217" y="268686"/>
                </a:lnTo>
                <a:lnTo>
                  <a:pt x="1876470" y="368360"/>
                </a:lnTo>
                <a:lnTo>
                  <a:pt x="1326097" y="424697"/>
                </a:lnTo>
                <a:lnTo>
                  <a:pt x="741054" y="485368"/>
                </a:lnTo>
                <a:lnTo>
                  <a:pt x="173346" y="537372"/>
                </a:lnTo>
                <a:lnTo>
                  <a:pt x="0" y="511370"/>
                </a:lnTo>
                <a:lnTo>
                  <a:pt x="13001" y="333691"/>
                </a:lnTo>
                <a:lnTo>
                  <a:pt x="82339" y="351025"/>
                </a:lnTo>
                <a:lnTo>
                  <a:pt x="160345" y="364026"/>
                </a:lnTo>
                <a:lnTo>
                  <a:pt x="255685" y="364026"/>
                </a:lnTo>
                <a:lnTo>
                  <a:pt x="676049" y="32502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542EDF9-DC4F-4ADF-8062-CD8FEF247BFB}"/>
              </a:ext>
            </a:extLst>
          </p:cNvPr>
          <p:cNvSpPr/>
          <p:nvPr/>
        </p:nvSpPr>
        <p:spPr>
          <a:xfrm>
            <a:off x="7305675" y="2266950"/>
            <a:ext cx="877888" cy="573088"/>
          </a:xfrm>
          <a:custGeom>
            <a:avLst/>
            <a:gdLst>
              <a:gd name="connsiteX0" fmla="*/ 252413 w 878681"/>
              <a:gd name="connsiteY0" fmla="*/ 228600 h 573881"/>
              <a:gd name="connsiteX1" fmla="*/ 54769 w 878681"/>
              <a:gd name="connsiteY1" fmla="*/ 461963 h 573881"/>
              <a:gd name="connsiteX2" fmla="*/ 11906 w 878681"/>
              <a:gd name="connsiteY2" fmla="*/ 514350 h 573881"/>
              <a:gd name="connsiteX3" fmla="*/ 0 w 878681"/>
              <a:gd name="connsiteY3" fmla="*/ 545306 h 573881"/>
              <a:gd name="connsiteX4" fmla="*/ 0 w 878681"/>
              <a:gd name="connsiteY4" fmla="*/ 569119 h 573881"/>
              <a:gd name="connsiteX5" fmla="*/ 23813 w 878681"/>
              <a:gd name="connsiteY5" fmla="*/ 573881 h 573881"/>
              <a:gd name="connsiteX6" fmla="*/ 78581 w 878681"/>
              <a:gd name="connsiteY6" fmla="*/ 554831 h 573881"/>
              <a:gd name="connsiteX7" fmla="*/ 269081 w 878681"/>
              <a:gd name="connsiteY7" fmla="*/ 450056 h 573881"/>
              <a:gd name="connsiteX8" fmla="*/ 495300 w 878681"/>
              <a:gd name="connsiteY8" fmla="*/ 328613 h 573881"/>
              <a:gd name="connsiteX9" fmla="*/ 531019 w 878681"/>
              <a:gd name="connsiteY9" fmla="*/ 314325 h 573881"/>
              <a:gd name="connsiteX10" fmla="*/ 583406 w 878681"/>
              <a:gd name="connsiteY10" fmla="*/ 295275 h 573881"/>
              <a:gd name="connsiteX11" fmla="*/ 623888 w 878681"/>
              <a:gd name="connsiteY11" fmla="*/ 285750 h 573881"/>
              <a:gd name="connsiteX12" fmla="*/ 671513 w 878681"/>
              <a:gd name="connsiteY12" fmla="*/ 283369 h 573881"/>
              <a:gd name="connsiteX13" fmla="*/ 726281 w 878681"/>
              <a:gd name="connsiteY13" fmla="*/ 285750 h 573881"/>
              <a:gd name="connsiteX14" fmla="*/ 776288 w 878681"/>
              <a:gd name="connsiteY14" fmla="*/ 292894 h 573881"/>
              <a:gd name="connsiteX15" fmla="*/ 812006 w 878681"/>
              <a:gd name="connsiteY15" fmla="*/ 297656 h 573881"/>
              <a:gd name="connsiteX16" fmla="*/ 840581 w 878681"/>
              <a:gd name="connsiteY16" fmla="*/ 300038 h 573881"/>
              <a:gd name="connsiteX17" fmla="*/ 857250 w 878681"/>
              <a:gd name="connsiteY17" fmla="*/ 292894 h 573881"/>
              <a:gd name="connsiteX18" fmla="*/ 878681 w 878681"/>
              <a:gd name="connsiteY18" fmla="*/ 273844 h 573881"/>
              <a:gd name="connsiteX19" fmla="*/ 352425 w 878681"/>
              <a:gd name="connsiteY19" fmla="*/ 0 h 573881"/>
              <a:gd name="connsiteX20" fmla="*/ 371475 w 878681"/>
              <a:gd name="connsiteY20" fmla="*/ 66675 h 573881"/>
              <a:gd name="connsiteX21" fmla="*/ 366713 w 878681"/>
              <a:gd name="connsiteY21" fmla="*/ 97631 h 573881"/>
              <a:gd name="connsiteX22" fmla="*/ 357188 w 878681"/>
              <a:gd name="connsiteY22" fmla="*/ 111919 h 573881"/>
              <a:gd name="connsiteX23" fmla="*/ 252413 w 878681"/>
              <a:gd name="connsiteY23" fmla="*/ 22860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8681" h="573881">
                <a:moveTo>
                  <a:pt x="252413" y="228600"/>
                </a:moveTo>
                <a:lnTo>
                  <a:pt x="54769" y="461963"/>
                </a:lnTo>
                <a:lnTo>
                  <a:pt x="11906" y="514350"/>
                </a:lnTo>
                <a:lnTo>
                  <a:pt x="0" y="545306"/>
                </a:lnTo>
                <a:lnTo>
                  <a:pt x="0" y="569119"/>
                </a:lnTo>
                <a:lnTo>
                  <a:pt x="23813" y="573881"/>
                </a:lnTo>
                <a:lnTo>
                  <a:pt x="78581" y="554831"/>
                </a:lnTo>
                <a:lnTo>
                  <a:pt x="269081" y="450056"/>
                </a:lnTo>
                <a:lnTo>
                  <a:pt x="495300" y="328613"/>
                </a:lnTo>
                <a:lnTo>
                  <a:pt x="531019" y="314325"/>
                </a:lnTo>
                <a:lnTo>
                  <a:pt x="583406" y="295275"/>
                </a:lnTo>
                <a:lnTo>
                  <a:pt x="623888" y="285750"/>
                </a:lnTo>
                <a:lnTo>
                  <a:pt x="671513" y="283369"/>
                </a:lnTo>
                <a:lnTo>
                  <a:pt x="726281" y="285750"/>
                </a:lnTo>
                <a:lnTo>
                  <a:pt x="776288" y="292894"/>
                </a:lnTo>
                <a:lnTo>
                  <a:pt x="812006" y="297656"/>
                </a:lnTo>
                <a:lnTo>
                  <a:pt x="840581" y="300038"/>
                </a:lnTo>
                <a:lnTo>
                  <a:pt x="857250" y="292894"/>
                </a:lnTo>
                <a:lnTo>
                  <a:pt x="878681" y="273844"/>
                </a:lnTo>
                <a:lnTo>
                  <a:pt x="352425" y="0"/>
                </a:lnTo>
                <a:lnTo>
                  <a:pt x="371475" y="66675"/>
                </a:lnTo>
                <a:lnTo>
                  <a:pt x="366713" y="97631"/>
                </a:lnTo>
                <a:lnTo>
                  <a:pt x="357188" y="111919"/>
                </a:lnTo>
                <a:lnTo>
                  <a:pt x="252413" y="228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74C3017-EC8C-4082-9FA7-D074C89F75F1}"/>
              </a:ext>
            </a:extLst>
          </p:cNvPr>
          <p:cNvSpPr/>
          <p:nvPr/>
        </p:nvSpPr>
        <p:spPr>
          <a:xfrm>
            <a:off x="5657850" y="1736726"/>
            <a:ext cx="520700" cy="1990725"/>
          </a:xfrm>
          <a:custGeom>
            <a:avLst/>
            <a:gdLst>
              <a:gd name="connsiteX0" fmla="*/ 226668 w 520306"/>
              <a:gd name="connsiteY0" fmla="*/ 401821 h 1991074"/>
              <a:gd name="connsiteX1" fmla="*/ 224092 w 520306"/>
              <a:gd name="connsiteY1" fmla="*/ 296214 h 1991074"/>
              <a:gd name="connsiteX2" fmla="*/ 221517 w 520306"/>
              <a:gd name="connsiteY2" fmla="*/ 252426 h 1991074"/>
              <a:gd name="connsiteX3" fmla="*/ 213789 w 520306"/>
              <a:gd name="connsiteY3" fmla="*/ 193183 h 1991074"/>
              <a:gd name="connsiteX4" fmla="*/ 203486 w 520306"/>
              <a:gd name="connsiteY4" fmla="*/ 154547 h 1991074"/>
              <a:gd name="connsiteX5" fmla="*/ 185456 w 520306"/>
              <a:gd name="connsiteY5" fmla="*/ 118486 h 1991074"/>
              <a:gd name="connsiteX6" fmla="*/ 157122 w 520306"/>
              <a:gd name="connsiteY6" fmla="*/ 92728 h 1991074"/>
              <a:gd name="connsiteX7" fmla="*/ 131364 w 520306"/>
              <a:gd name="connsiteY7" fmla="*/ 74698 h 1991074"/>
              <a:gd name="connsiteX8" fmla="*/ 0 w 520306"/>
              <a:gd name="connsiteY8" fmla="*/ 0 h 1991074"/>
              <a:gd name="connsiteX9" fmla="*/ 319396 w 520306"/>
              <a:gd name="connsiteY9" fmla="*/ 33485 h 1991074"/>
              <a:gd name="connsiteX10" fmla="*/ 388942 w 520306"/>
              <a:gd name="connsiteY10" fmla="*/ 66970 h 1991074"/>
              <a:gd name="connsiteX11" fmla="*/ 437882 w 520306"/>
              <a:gd name="connsiteY11" fmla="*/ 100455 h 1991074"/>
              <a:gd name="connsiteX12" fmla="*/ 479094 w 520306"/>
              <a:gd name="connsiteY12" fmla="*/ 133940 h 1991074"/>
              <a:gd name="connsiteX13" fmla="*/ 502276 w 520306"/>
              <a:gd name="connsiteY13" fmla="*/ 162274 h 1991074"/>
              <a:gd name="connsiteX14" fmla="*/ 515155 w 520306"/>
              <a:gd name="connsiteY14" fmla="*/ 190607 h 1991074"/>
              <a:gd name="connsiteX15" fmla="*/ 520306 w 520306"/>
              <a:gd name="connsiteY15" fmla="*/ 224093 h 1991074"/>
              <a:gd name="connsiteX16" fmla="*/ 512579 w 520306"/>
              <a:gd name="connsiteY16" fmla="*/ 291063 h 1991074"/>
              <a:gd name="connsiteX17" fmla="*/ 497124 w 520306"/>
              <a:gd name="connsiteY17" fmla="*/ 363184 h 1991074"/>
              <a:gd name="connsiteX18" fmla="*/ 499700 w 520306"/>
              <a:gd name="connsiteY18" fmla="*/ 528034 h 1991074"/>
              <a:gd name="connsiteX19" fmla="*/ 499700 w 520306"/>
              <a:gd name="connsiteY19" fmla="*/ 1025158 h 1991074"/>
              <a:gd name="connsiteX20" fmla="*/ 497124 w 520306"/>
              <a:gd name="connsiteY20" fmla="*/ 1372888 h 1991074"/>
              <a:gd name="connsiteX21" fmla="*/ 486821 w 520306"/>
              <a:gd name="connsiteY21" fmla="*/ 1437282 h 1991074"/>
              <a:gd name="connsiteX22" fmla="*/ 479094 w 520306"/>
              <a:gd name="connsiteY22" fmla="*/ 1504253 h 1991074"/>
              <a:gd name="connsiteX23" fmla="*/ 479094 w 520306"/>
              <a:gd name="connsiteY23" fmla="*/ 1571223 h 1991074"/>
              <a:gd name="connsiteX24" fmla="*/ 479094 w 520306"/>
              <a:gd name="connsiteY24" fmla="*/ 1591829 h 1991074"/>
              <a:gd name="connsiteX25" fmla="*/ 473942 w 520306"/>
              <a:gd name="connsiteY25" fmla="*/ 1645920 h 1991074"/>
              <a:gd name="connsiteX26" fmla="*/ 450761 w 520306"/>
              <a:gd name="connsiteY26" fmla="*/ 1759254 h 1991074"/>
              <a:gd name="connsiteX27" fmla="*/ 427579 w 520306"/>
              <a:gd name="connsiteY27" fmla="*/ 1839103 h 1991074"/>
              <a:gd name="connsiteX28" fmla="*/ 360608 w 520306"/>
              <a:gd name="connsiteY28" fmla="*/ 1970468 h 1991074"/>
              <a:gd name="connsiteX29" fmla="*/ 340002 w 520306"/>
              <a:gd name="connsiteY29" fmla="*/ 1991074 h 1991074"/>
              <a:gd name="connsiteX30" fmla="*/ 316820 w 520306"/>
              <a:gd name="connsiteY30" fmla="*/ 1991074 h 1991074"/>
              <a:gd name="connsiteX31" fmla="*/ 293638 w 520306"/>
              <a:gd name="connsiteY31" fmla="*/ 1973043 h 1991074"/>
              <a:gd name="connsiteX32" fmla="*/ 260153 w 520306"/>
              <a:gd name="connsiteY32" fmla="*/ 1931831 h 1991074"/>
              <a:gd name="connsiteX33" fmla="*/ 247274 w 520306"/>
              <a:gd name="connsiteY33" fmla="*/ 1903498 h 1991074"/>
              <a:gd name="connsiteX34" fmla="*/ 236971 w 520306"/>
              <a:gd name="connsiteY34" fmla="*/ 1839103 h 1991074"/>
              <a:gd name="connsiteX35" fmla="*/ 231820 w 520306"/>
              <a:gd name="connsiteY35" fmla="*/ 1669102 h 1991074"/>
              <a:gd name="connsiteX36" fmla="*/ 229244 w 520306"/>
              <a:gd name="connsiteY36" fmla="*/ 1455313 h 1991074"/>
              <a:gd name="connsiteX37" fmla="*/ 231820 w 520306"/>
              <a:gd name="connsiteY37" fmla="*/ 1043189 h 1991074"/>
              <a:gd name="connsiteX38" fmla="*/ 229244 w 520306"/>
              <a:gd name="connsiteY38" fmla="*/ 680005 h 1991074"/>
              <a:gd name="connsiteX39" fmla="*/ 226668 w 520306"/>
              <a:gd name="connsiteY39" fmla="*/ 401821 h 199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0306" h="1991074">
                <a:moveTo>
                  <a:pt x="226668" y="401821"/>
                </a:moveTo>
                <a:cubicBezTo>
                  <a:pt x="225809" y="366619"/>
                  <a:pt x="224951" y="331416"/>
                  <a:pt x="224092" y="296214"/>
                </a:cubicBezTo>
                <a:lnTo>
                  <a:pt x="221517" y="252426"/>
                </a:lnTo>
                <a:lnTo>
                  <a:pt x="213789" y="193183"/>
                </a:lnTo>
                <a:lnTo>
                  <a:pt x="203486" y="154547"/>
                </a:lnTo>
                <a:lnTo>
                  <a:pt x="185456" y="118486"/>
                </a:lnTo>
                <a:lnTo>
                  <a:pt x="157122" y="92728"/>
                </a:lnTo>
                <a:lnTo>
                  <a:pt x="131364" y="74698"/>
                </a:lnTo>
                <a:lnTo>
                  <a:pt x="0" y="0"/>
                </a:lnTo>
                <a:lnTo>
                  <a:pt x="319396" y="33485"/>
                </a:lnTo>
                <a:lnTo>
                  <a:pt x="388942" y="66970"/>
                </a:lnTo>
                <a:lnTo>
                  <a:pt x="437882" y="100455"/>
                </a:lnTo>
                <a:lnTo>
                  <a:pt x="479094" y="133940"/>
                </a:lnTo>
                <a:lnTo>
                  <a:pt x="502276" y="162274"/>
                </a:lnTo>
                <a:lnTo>
                  <a:pt x="515155" y="190607"/>
                </a:lnTo>
                <a:lnTo>
                  <a:pt x="520306" y="224093"/>
                </a:lnTo>
                <a:lnTo>
                  <a:pt x="512579" y="291063"/>
                </a:lnTo>
                <a:lnTo>
                  <a:pt x="497124" y="363184"/>
                </a:lnTo>
                <a:cubicBezTo>
                  <a:pt x="497983" y="418134"/>
                  <a:pt x="498841" y="473084"/>
                  <a:pt x="499700" y="528034"/>
                </a:cubicBezTo>
                <a:lnTo>
                  <a:pt x="499700" y="1025158"/>
                </a:lnTo>
                <a:cubicBezTo>
                  <a:pt x="498841" y="1141068"/>
                  <a:pt x="497983" y="1256978"/>
                  <a:pt x="497124" y="1372888"/>
                </a:cubicBezTo>
                <a:lnTo>
                  <a:pt x="486821" y="1437282"/>
                </a:lnTo>
                <a:lnTo>
                  <a:pt x="479094" y="1504253"/>
                </a:lnTo>
                <a:lnTo>
                  <a:pt x="479094" y="1571223"/>
                </a:lnTo>
                <a:lnTo>
                  <a:pt x="479094" y="1591829"/>
                </a:lnTo>
                <a:lnTo>
                  <a:pt x="473942" y="1645920"/>
                </a:lnTo>
                <a:lnTo>
                  <a:pt x="450761" y="1759254"/>
                </a:lnTo>
                <a:lnTo>
                  <a:pt x="427579" y="1839103"/>
                </a:lnTo>
                <a:lnTo>
                  <a:pt x="360608" y="1970468"/>
                </a:lnTo>
                <a:lnTo>
                  <a:pt x="340002" y="1991074"/>
                </a:lnTo>
                <a:lnTo>
                  <a:pt x="316820" y="1991074"/>
                </a:lnTo>
                <a:lnTo>
                  <a:pt x="293638" y="1973043"/>
                </a:lnTo>
                <a:lnTo>
                  <a:pt x="260153" y="1931831"/>
                </a:lnTo>
                <a:lnTo>
                  <a:pt x="247274" y="1903498"/>
                </a:lnTo>
                <a:lnTo>
                  <a:pt x="236971" y="1839103"/>
                </a:lnTo>
                <a:lnTo>
                  <a:pt x="231820" y="1669102"/>
                </a:lnTo>
                <a:cubicBezTo>
                  <a:pt x="230961" y="1597839"/>
                  <a:pt x="230103" y="1526576"/>
                  <a:pt x="229244" y="1455313"/>
                </a:cubicBezTo>
                <a:cubicBezTo>
                  <a:pt x="230103" y="1317938"/>
                  <a:pt x="230961" y="1180564"/>
                  <a:pt x="231820" y="1043189"/>
                </a:cubicBezTo>
                <a:cubicBezTo>
                  <a:pt x="230961" y="922128"/>
                  <a:pt x="230103" y="801066"/>
                  <a:pt x="229244" y="680005"/>
                </a:cubicBezTo>
                <a:cubicBezTo>
                  <a:pt x="228385" y="591570"/>
                  <a:pt x="227527" y="503135"/>
                  <a:pt x="226668" y="401821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2833A022-C088-4EA2-84B5-05F06B623E82}"/>
              </a:ext>
            </a:extLst>
          </p:cNvPr>
          <p:cNvSpPr/>
          <p:nvPr/>
        </p:nvSpPr>
        <p:spPr>
          <a:xfrm>
            <a:off x="4851400" y="4510088"/>
            <a:ext cx="1239838" cy="1173162"/>
          </a:xfrm>
          <a:custGeom>
            <a:avLst/>
            <a:gdLst>
              <a:gd name="connsiteX0" fmla="*/ 764439 w 1239927"/>
              <a:gd name="connsiteY0" fmla="*/ 651053 h 1174089"/>
              <a:gd name="connsiteX1" fmla="*/ 983895 w 1239927"/>
              <a:gd name="connsiteY1" fmla="*/ 442569 h 1174089"/>
              <a:gd name="connsiteX2" fmla="*/ 1093623 w 1239927"/>
              <a:gd name="connsiteY2" fmla="*/ 332841 h 1174089"/>
              <a:gd name="connsiteX3" fmla="*/ 1111911 w 1239927"/>
              <a:gd name="connsiteY3" fmla="*/ 318211 h 1174089"/>
              <a:gd name="connsiteX4" fmla="*/ 1166775 w 1239927"/>
              <a:gd name="connsiteY4" fmla="*/ 288950 h 1174089"/>
              <a:gd name="connsiteX5" fmla="*/ 1228954 w 1239927"/>
              <a:gd name="connsiteY5" fmla="*/ 241401 h 1174089"/>
              <a:gd name="connsiteX6" fmla="*/ 1239927 w 1239927"/>
              <a:gd name="connsiteY6" fmla="*/ 219456 h 1174089"/>
              <a:gd name="connsiteX7" fmla="*/ 1225296 w 1239927"/>
              <a:gd name="connsiteY7" fmla="*/ 197510 h 1174089"/>
              <a:gd name="connsiteX8" fmla="*/ 1185063 w 1239927"/>
              <a:gd name="connsiteY8" fmla="*/ 157277 h 1174089"/>
              <a:gd name="connsiteX9" fmla="*/ 1111911 w 1239927"/>
              <a:gd name="connsiteY9" fmla="*/ 54864 h 1174089"/>
              <a:gd name="connsiteX10" fmla="*/ 683972 w 1239927"/>
              <a:gd name="connsiteY10" fmla="*/ 0 h 1174089"/>
              <a:gd name="connsiteX11" fmla="*/ 782727 w 1239927"/>
              <a:gd name="connsiteY11" fmla="*/ 117043 h 1174089"/>
              <a:gd name="connsiteX12" fmla="*/ 790042 w 1239927"/>
              <a:gd name="connsiteY12" fmla="*/ 138989 h 1174089"/>
              <a:gd name="connsiteX13" fmla="*/ 793700 w 1239927"/>
              <a:gd name="connsiteY13" fmla="*/ 171907 h 1174089"/>
              <a:gd name="connsiteX14" fmla="*/ 768096 w 1239927"/>
              <a:gd name="connsiteY14" fmla="*/ 241401 h 1174089"/>
              <a:gd name="connsiteX15" fmla="*/ 651053 w 1239927"/>
              <a:gd name="connsiteY15" fmla="*/ 446227 h 1174089"/>
              <a:gd name="connsiteX16" fmla="*/ 464516 w 1239927"/>
              <a:gd name="connsiteY16" fmla="*/ 694944 h 1174089"/>
              <a:gd name="connsiteX17" fmla="*/ 219456 w 1239927"/>
              <a:gd name="connsiteY17" fmla="*/ 969264 h 1174089"/>
              <a:gd name="connsiteX18" fmla="*/ 47549 w 1239927"/>
              <a:gd name="connsiteY18" fmla="*/ 1141171 h 1174089"/>
              <a:gd name="connsiteX19" fmla="*/ 0 w 1239927"/>
              <a:gd name="connsiteY19" fmla="*/ 1174089 h 1174089"/>
              <a:gd name="connsiteX20" fmla="*/ 259690 w 1239927"/>
              <a:gd name="connsiteY20" fmla="*/ 1130198 h 1174089"/>
              <a:gd name="connsiteX21" fmla="*/ 369418 w 1239927"/>
              <a:gd name="connsiteY21" fmla="*/ 1024128 h 1174089"/>
              <a:gd name="connsiteX22" fmla="*/ 764439 w 1239927"/>
              <a:gd name="connsiteY22" fmla="*/ 651053 h 11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39927" h="1174089">
                <a:moveTo>
                  <a:pt x="764439" y="651053"/>
                </a:moveTo>
                <a:lnTo>
                  <a:pt x="983895" y="442569"/>
                </a:lnTo>
                <a:lnTo>
                  <a:pt x="1093623" y="332841"/>
                </a:lnTo>
                <a:lnTo>
                  <a:pt x="1111911" y="318211"/>
                </a:lnTo>
                <a:lnTo>
                  <a:pt x="1166775" y="288950"/>
                </a:lnTo>
                <a:lnTo>
                  <a:pt x="1228954" y="241401"/>
                </a:lnTo>
                <a:lnTo>
                  <a:pt x="1239927" y="219456"/>
                </a:lnTo>
                <a:lnTo>
                  <a:pt x="1225296" y="197510"/>
                </a:lnTo>
                <a:lnTo>
                  <a:pt x="1185063" y="157277"/>
                </a:lnTo>
                <a:lnTo>
                  <a:pt x="1111911" y="54864"/>
                </a:lnTo>
                <a:lnTo>
                  <a:pt x="683972" y="0"/>
                </a:lnTo>
                <a:lnTo>
                  <a:pt x="782727" y="117043"/>
                </a:lnTo>
                <a:lnTo>
                  <a:pt x="790042" y="138989"/>
                </a:lnTo>
                <a:lnTo>
                  <a:pt x="793700" y="171907"/>
                </a:lnTo>
                <a:lnTo>
                  <a:pt x="768096" y="241401"/>
                </a:lnTo>
                <a:lnTo>
                  <a:pt x="651053" y="446227"/>
                </a:lnTo>
                <a:lnTo>
                  <a:pt x="464516" y="694944"/>
                </a:lnTo>
                <a:lnTo>
                  <a:pt x="219456" y="969264"/>
                </a:lnTo>
                <a:lnTo>
                  <a:pt x="47549" y="1141171"/>
                </a:lnTo>
                <a:lnTo>
                  <a:pt x="0" y="1174089"/>
                </a:lnTo>
                <a:lnTo>
                  <a:pt x="259690" y="1130198"/>
                </a:lnTo>
                <a:lnTo>
                  <a:pt x="369418" y="1024128"/>
                </a:lnTo>
                <a:lnTo>
                  <a:pt x="764439" y="65105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42EF2ED7-5294-464E-9580-BA202E2662CC}"/>
              </a:ext>
            </a:extLst>
          </p:cNvPr>
          <p:cNvSpPr/>
          <p:nvPr/>
        </p:nvSpPr>
        <p:spPr>
          <a:xfrm>
            <a:off x="4398964" y="5286376"/>
            <a:ext cx="2778125" cy="690563"/>
          </a:xfrm>
          <a:custGeom>
            <a:avLst/>
            <a:gdLst>
              <a:gd name="connsiteX0" fmla="*/ 1240631 w 2778919"/>
              <a:gd name="connsiteY0" fmla="*/ 242888 h 690563"/>
              <a:gd name="connsiteX1" fmla="*/ 881062 w 2778919"/>
              <a:gd name="connsiteY1" fmla="*/ 307181 h 690563"/>
              <a:gd name="connsiteX2" fmla="*/ 673894 w 2778919"/>
              <a:gd name="connsiteY2" fmla="*/ 340519 h 690563"/>
              <a:gd name="connsiteX3" fmla="*/ 500062 w 2778919"/>
              <a:gd name="connsiteY3" fmla="*/ 366713 h 690563"/>
              <a:gd name="connsiteX4" fmla="*/ 452437 w 2778919"/>
              <a:gd name="connsiteY4" fmla="*/ 383381 h 690563"/>
              <a:gd name="connsiteX5" fmla="*/ 419100 w 2778919"/>
              <a:gd name="connsiteY5" fmla="*/ 388144 h 690563"/>
              <a:gd name="connsiteX6" fmla="*/ 378619 w 2778919"/>
              <a:gd name="connsiteY6" fmla="*/ 388144 h 690563"/>
              <a:gd name="connsiteX7" fmla="*/ 333375 w 2778919"/>
              <a:gd name="connsiteY7" fmla="*/ 381000 h 690563"/>
              <a:gd name="connsiteX8" fmla="*/ 261937 w 2778919"/>
              <a:gd name="connsiteY8" fmla="*/ 361950 h 690563"/>
              <a:gd name="connsiteX9" fmla="*/ 207169 w 2778919"/>
              <a:gd name="connsiteY9" fmla="*/ 335756 h 690563"/>
              <a:gd name="connsiteX10" fmla="*/ 152400 w 2778919"/>
              <a:gd name="connsiteY10" fmla="*/ 304800 h 690563"/>
              <a:gd name="connsiteX11" fmla="*/ 90487 w 2778919"/>
              <a:gd name="connsiteY11" fmla="*/ 264319 h 690563"/>
              <a:gd name="connsiteX12" fmla="*/ 54769 w 2778919"/>
              <a:gd name="connsiteY12" fmla="*/ 240506 h 690563"/>
              <a:gd name="connsiteX13" fmla="*/ 28575 w 2778919"/>
              <a:gd name="connsiteY13" fmla="*/ 230981 h 690563"/>
              <a:gd name="connsiteX14" fmla="*/ 7144 w 2778919"/>
              <a:gd name="connsiteY14" fmla="*/ 228600 h 690563"/>
              <a:gd name="connsiteX15" fmla="*/ 0 w 2778919"/>
              <a:gd name="connsiteY15" fmla="*/ 245269 h 690563"/>
              <a:gd name="connsiteX16" fmla="*/ 9525 w 2778919"/>
              <a:gd name="connsiteY16" fmla="*/ 278606 h 690563"/>
              <a:gd name="connsiteX17" fmla="*/ 52387 w 2778919"/>
              <a:gd name="connsiteY17" fmla="*/ 376238 h 690563"/>
              <a:gd name="connsiteX18" fmla="*/ 100012 w 2778919"/>
              <a:gd name="connsiteY18" fmla="*/ 457200 h 690563"/>
              <a:gd name="connsiteX19" fmla="*/ 154781 w 2778919"/>
              <a:gd name="connsiteY19" fmla="*/ 538163 h 690563"/>
              <a:gd name="connsiteX20" fmla="*/ 214312 w 2778919"/>
              <a:gd name="connsiteY20" fmla="*/ 597694 h 690563"/>
              <a:gd name="connsiteX21" fmla="*/ 269081 w 2778919"/>
              <a:gd name="connsiteY21" fmla="*/ 638175 h 690563"/>
              <a:gd name="connsiteX22" fmla="*/ 311944 w 2778919"/>
              <a:gd name="connsiteY22" fmla="*/ 661988 h 690563"/>
              <a:gd name="connsiteX23" fmla="*/ 359569 w 2778919"/>
              <a:gd name="connsiteY23" fmla="*/ 678656 h 690563"/>
              <a:gd name="connsiteX24" fmla="*/ 404812 w 2778919"/>
              <a:gd name="connsiteY24" fmla="*/ 688181 h 690563"/>
              <a:gd name="connsiteX25" fmla="*/ 452437 w 2778919"/>
              <a:gd name="connsiteY25" fmla="*/ 690563 h 690563"/>
              <a:gd name="connsiteX26" fmla="*/ 471487 w 2778919"/>
              <a:gd name="connsiteY26" fmla="*/ 685800 h 690563"/>
              <a:gd name="connsiteX27" fmla="*/ 657225 w 2778919"/>
              <a:gd name="connsiteY27" fmla="*/ 623888 h 690563"/>
              <a:gd name="connsiteX28" fmla="*/ 938212 w 2778919"/>
              <a:gd name="connsiteY28" fmla="*/ 547688 h 690563"/>
              <a:gd name="connsiteX29" fmla="*/ 1273969 w 2778919"/>
              <a:gd name="connsiteY29" fmla="*/ 459581 h 690563"/>
              <a:gd name="connsiteX30" fmla="*/ 1521619 w 2778919"/>
              <a:gd name="connsiteY30" fmla="*/ 395288 h 690563"/>
              <a:gd name="connsiteX31" fmla="*/ 1788319 w 2778919"/>
              <a:gd name="connsiteY31" fmla="*/ 326231 h 690563"/>
              <a:gd name="connsiteX32" fmla="*/ 2185987 w 2778919"/>
              <a:gd name="connsiteY32" fmla="*/ 226219 h 690563"/>
              <a:gd name="connsiteX33" fmla="*/ 2419350 w 2778919"/>
              <a:gd name="connsiteY33" fmla="*/ 164306 h 690563"/>
              <a:gd name="connsiteX34" fmla="*/ 2586037 w 2778919"/>
              <a:gd name="connsiteY34" fmla="*/ 119063 h 690563"/>
              <a:gd name="connsiteX35" fmla="*/ 2778919 w 2778919"/>
              <a:gd name="connsiteY35" fmla="*/ 0 h 690563"/>
              <a:gd name="connsiteX36" fmla="*/ 2469356 w 2778919"/>
              <a:gd name="connsiteY36" fmla="*/ 16669 h 690563"/>
              <a:gd name="connsiteX37" fmla="*/ 2109787 w 2778919"/>
              <a:gd name="connsiteY37" fmla="*/ 83344 h 690563"/>
              <a:gd name="connsiteX38" fmla="*/ 1478756 w 2778919"/>
              <a:gd name="connsiteY38" fmla="*/ 202406 h 690563"/>
              <a:gd name="connsiteX39" fmla="*/ 1240631 w 2778919"/>
              <a:gd name="connsiteY39" fmla="*/ 242888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78919" h="690563">
                <a:moveTo>
                  <a:pt x="1240631" y="242888"/>
                </a:moveTo>
                <a:lnTo>
                  <a:pt x="881062" y="307181"/>
                </a:lnTo>
                <a:lnTo>
                  <a:pt x="673894" y="340519"/>
                </a:lnTo>
                <a:lnTo>
                  <a:pt x="500062" y="366713"/>
                </a:lnTo>
                <a:lnTo>
                  <a:pt x="452437" y="383381"/>
                </a:lnTo>
                <a:lnTo>
                  <a:pt x="419100" y="388144"/>
                </a:lnTo>
                <a:lnTo>
                  <a:pt x="378619" y="388144"/>
                </a:lnTo>
                <a:lnTo>
                  <a:pt x="333375" y="381000"/>
                </a:lnTo>
                <a:lnTo>
                  <a:pt x="261937" y="361950"/>
                </a:lnTo>
                <a:lnTo>
                  <a:pt x="207169" y="335756"/>
                </a:lnTo>
                <a:lnTo>
                  <a:pt x="152400" y="304800"/>
                </a:lnTo>
                <a:lnTo>
                  <a:pt x="90487" y="264319"/>
                </a:lnTo>
                <a:lnTo>
                  <a:pt x="54769" y="240506"/>
                </a:lnTo>
                <a:lnTo>
                  <a:pt x="28575" y="230981"/>
                </a:lnTo>
                <a:lnTo>
                  <a:pt x="7144" y="228600"/>
                </a:lnTo>
                <a:lnTo>
                  <a:pt x="0" y="245269"/>
                </a:lnTo>
                <a:lnTo>
                  <a:pt x="9525" y="278606"/>
                </a:lnTo>
                <a:lnTo>
                  <a:pt x="52387" y="376238"/>
                </a:lnTo>
                <a:lnTo>
                  <a:pt x="100012" y="457200"/>
                </a:lnTo>
                <a:lnTo>
                  <a:pt x="154781" y="538163"/>
                </a:lnTo>
                <a:lnTo>
                  <a:pt x="214312" y="597694"/>
                </a:lnTo>
                <a:lnTo>
                  <a:pt x="269081" y="638175"/>
                </a:lnTo>
                <a:lnTo>
                  <a:pt x="311944" y="661988"/>
                </a:lnTo>
                <a:lnTo>
                  <a:pt x="359569" y="678656"/>
                </a:lnTo>
                <a:lnTo>
                  <a:pt x="404812" y="688181"/>
                </a:lnTo>
                <a:lnTo>
                  <a:pt x="452437" y="690563"/>
                </a:lnTo>
                <a:lnTo>
                  <a:pt x="471487" y="685800"/>
                </a:lnTo>
                <a:lnTo>
                  <a:pt x="657225" y="623888"/>
                </a:lnTo>
                <a:lnTo>
                  <a:pt x="938212" y="547688"/>
                </a:lnTo>
                <a:lnTo>
                  <a:pt x="1273969" y="459581"/>
                </a:lnTo>
                <a:lnTo>
                  <a:pt x="1521619" y="395288"/>
                </a:lnTo>
                <a:lnTo>
                  <a:pt x="1788319" y="326231"/>
                </a:lnTo>
                <a:lnTo>
                  <a:pt x="2185987" y="226219"/>
                </a:lnTo>
                <a:lnTo>
                  <a:pt x="2419350" y="164306"/>
                </a:lnTo>
                <a:lnTo>
                  <a:pt x="2586037" y="119063"/>
                </a:lnTo>
                <a:lnTo>
                  <a:pt x="2778919" y="0"/>
                </a:lnTo>
                <a:lnTo>
                  <a:pt x="2469356" y="16669"/>
                </a:lnTo>
                <a:lnTo>
                  <a:pt x="2109787" y="83344"/>
                </a:lnTo>
                <a:lnTo>
                  <a:pt x="1478756" y="202406"/>
                </a:lnTo>
                <a:lnTo>
                  <a:pt x="1240631" y="2428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159FE626-77C1-4D35-B6C3-892C2E0C7238}"/>
              </a:ext>
            </a:extLst>
          </p:cNvPr>
          <p:cNvSpPr/>
          <p:nvPr/>
        </p:nvSpPr>
        <p:spPr>
          <a:xfrm>
            <a:off x="6400800" y="4865689"/>
            <a:ext cx="1162050" cy="1068387"/>
          </a:xfrm>
          <a:custGeom>
            <a:avLst/>
            <a:gdLst>
              <a:gd name="connsiteX0" fmla="*/ 688181 w 1162050"/>
              <a:gd name="connsiteY0" fmla="*/ 685800 h 1069181"/>
              <a:gd name="connsiteX1" fmla="*/ 354806 w 1162050"/>
              <a:gd name="connsiteY1" fmla="*/ 350044 h 1069181"/>
              <a:gd name="connsiteX2" fmla="*/ 271463 w 1162050"/>
              <a:gd name="connsiteY2" fmla="*/ 276225 h 1069181"/>
              <a:gd name="connsiteX3" fmla="*/ 197644 w 1162050"/>
              <a:gd name="connsiteY3" fmla="*/ 211931 h 1069181"/>
              <a:gd name="connsiteX4" fmla="*/ 102394 w 1162050"/>
              <a:gd name="connsiteY4" fmla="*/ 138112 h 1069181"/>
              <a:gd name="connsiteX5" fmla="*/ 26194 w 1162050"/>
              <a:gd name="connsiteY5" fmla="*/ 80962 h 1069181"/>
              <a:gd name="connsiteX6" fmla="*/ 7144 w 1162050"/>
              <a:gd name="connsiteY6" fmla="*/ 64294 h 1069181"/>
              <a:gd name="connsiteX7" fmla="*/ 0 w 1162050"/>
              <a:gd name="connsiteY7" fmla="*/ 50006 h 1069181"/>
              <a:gd name="connsiteX8" fmla="*/ 0 w 1162050"/>
              <a:gd name="connsiteY8" fmla="*/ 30956 h 1069181"/>
              <a:gd name="connsiteX9" fmla="*/ 4763 w 1162050"/>
              <a:gd name="connsiteY9" fmla="*/ 11906 h 1069181"/>
              <a:gd name="connsiteX10" fmla="*/ 23813 w 1162050"/>
              <a:gd name="connsiteY10" fmla="*/ 0 h 1069181"/>
              <a:gd name="connsiteX11" fmla="*/ 52388 w 1162050"/>
              <a:gd name="connsiteY11" fmla="*/ 0 h 1069181"/>
              <a:gd name="connsiteX12" fmla="*/ 100013 w 1162050"/>
              <a:gd name="connsiteY12" fmla="*/ 11906 h 1069181"/>
              <a:gd name="connsiteX13" fmla="*/ 283369 w 1162050"/>
              <a:gd name="connsiteY13" fmla="*/ 85725 h 1069181"/>
              <a:gd name="connsiteX14" fmla="*/ 471488 w 1162050"/>
              <a:gd name="connsiteY14" fmla="*/ 173831 h 1069181"/>
              <a:gd name="connsiteX15" fmla="*/ 664369 w 1162050"/>
              <a:gd name="connsiteY15" fmla="*/ 271462 h 1069181"/>
              <a:gd name="connsiteX16" fmla="*/ 828675 w 1162050"/>
              <a:gd name="connsiteY16" fmla="*/ 373856 h 1069181"/>
              <a:gd name="connsiteX17" fmla="*/ 988219 w 1162050"/>
              <a:gd name="connsiteY17" fmla="*/ 497681 h 1069181"/>
              <a:gd name="connsiteX18" fmla="*/ 1042988 w 1162050"/>
              <a:gd name="connsiteY18" fmla="*/ 552450 h 1069181"/>
              <a:gd name="connsiteX19" fmla="*/ 1081088 w 1162050"/>
              <a:gd name="connsiteY19" fmla="*/ 607219 h 1069181"/>
              <a:gd name="connsiteX20" fmla="*/ 1114425 w 1162050"/>
              <a:gd name="connsiteY20" fmla="*/ 664369 h 1069181"/>
              <a:gd name="connsiteX21" fmla="*/ 1143000 w 1162050"/>
              <a:gd name="connsiteY21" fmla="*/ 735806 h 1069181"/>
              <a:gd name="connsiteX22" fmla="*/ 1154906 w 1162050"/>
              <a:gd name="connsiteY22" fmla="*/ 802481 h 1069181"/>
              <a:gd name="connsiteX23" fmla="*/ 1159669 w 1162050"/>
              <a:gd name="connsiteY23" fmla="*/ 850106 h 1069181"/>
              <a:gd name="connsiteX24" fmla="*/ 1162050 w 1162050"/>
              <a:gd name="connsiteY24" fmla="*/ 897731 h 1069181"/>
              <a:gd name="connsiteX25" fmla="*/ 1159669 w 1162050"/>
              <a:gd name="connsiteY25" fmla="*/ 973931 h 1069181"/>
              <a:gd name="connsiteX26" fmla="*/ 1150144 w 1162050"/>
              <a:gd name="connsiteY26" fmla="*/ 1028700 h 1069181"/>
              <a:gd name="connsiteX27" fmla="*/ 1138238 w 1162050"/>
              <a:gd name="connsiteY27" fmla="*/ 1047750 h 1069181"/>
              <a:gd name="connsiteX28" fmla="*/ 1114425 w 1162050"/>
              <a:gd name="connsiteY28" fmla="*/ 1064419 h 1069181"/>
              <a:gd name="connsiteX29" fmla="*/ 1092994 w 1162050"/>
              <a:gd name="connsiteY29" fmla="*/ 1069181 h 1069181"/>
              <a:gd name="connsiteX30" fmla="*/ 1062038 w 1162050"/>
              <a:gd name="connsiteY30" fmla="*/ 1069181 h 1069181"/>
              <a:gd name="connsiteX31" fmla="*/ 1035844 w 1162050"/>
              <a:gd name="connsiteY31" fmla="*/ 1059656 h 1069181"/>
              <a:gd name="connsiteX32" fmla="*/ 1009650 w 1162050"/>
              <a:gd name="connsiteY32" fmla="*/ 1047750 h 1069181"/>
              <a:gd name="connsiteX33" fmla="*/ 983456 w 1162050"/>
              <a:gd name="connsiteY33" fmla="*/ 1019175 h 1069181"/>
              <a:gd name="connsiteX34" fmla="*/ 826294 w 1162050"/>
              <a:gd name="connsiteY34" fmla="*/ 831056 h 1069181"/>
              <a:gd name="connsiteX35" fmla="*/ 688181 w 1162050"/>
              <a:gd name="connsiteY35" fmla="*/ 685800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2050" h="1069181">
                <a:moveTo>
                  <a:pt x="688181" y="685800"/>
                </a:moveTo>
                <a:lnTo>
                  <a:pt x="354806" y="350044"/>
                </a:lnTo>
                <a:lnTo>
                  <a:pt x="271463" y="276225"/>
                </a:lnTo>
                <a:lnTo>
                  <a:pt x="197644" y="211931"/>
                </a:lnTo>
                <a:lnTo>
                  <a:pt x="102394" y="138112"/>
                </a:lnTo>
                <a:lnTo>
                  <a:pt x="26194" y="80962"/>
                </a:lnTo>
                <a:cubicBezTo>
                  <a:pt x="6509" y="66199"/>
                  <a:pt x="7144" y="74612"/>
                  <a:pt x="7144" y="64294"/>
                </a:cubicBezTo>
                <a:lnTo>
                  <a:pt x="0" y="50006"/>
                </a:lnTo>
                <a:lnTo>
                  <a:pt x="0" y="30956"/>
                </a:lnTo>
                <a:lnTo>
                  <a:pt x="4763" y="11906"/>
                </a:lnTo>
                <a:lnTo>
                  <a:pt x="23813" y="0"/>
                </a:lnTo>
                <a:lnTo>
                  <a:pt x="52388" y="0"/>
                </a:lnTo>
                <a:lnTo>
                  <a:pt x="100013" y="11906"/>
                </a:lnTo>
                <a:lnTo>
                  <a:pt x="283369" y="85725"/>
                </a:lnTo>
                <a:lnTo>
                  <a:pt x="471488" y="173831"/>
                </a:lnTo>
                <a:lnTo>
                  <a:pt x="664369" y="271462"/>
                </a:lnTo>
                <a:lnTo>
                  <a:pt x="828675" y="373856"/>
                </a:lnTo>
                <a:lnTo>
                  <a:pt x="988219" y="497681"/>
                </a:lnTo>
                <a:lnTo>
                  <a:pt x="1042988" y="552450"/>
                </a:lnTo>
                <a:lnTo>
                  <a:pt x="1081088" y="607219"/>
                </a:lnTo>
                <a:lnTo>
                  <a:pt x="1114425" y="664369"/>
                </a:lnTo>
                <a:lnTo>
                  <a:pt x="1143000" y="735806"/>
                </a:lnTo>
                <a:lnTo>
                  <a:pt x="1154906" y="802481"/>
                </a:lnTo>
                <a:lnTo>
                  <a:pt x="1159669" y="850106"/>
                </a:lnTo>
                <a:lnTo>
                  <a:pt x="1162050" y="897731"/>
                </a:lnTo>
                <a:cubicBezTo>
                  <a:pt x="1161256" y="923131"/>
                  <a:pt x="1160463" y="948531"/>
                  <a:pt x="1159669" y="973931"/>
                </a:cubicBezTo>
                <a:lnTo>
                  <a:pt x="1150144" y="1028700"/>
                </a:lnTo>
                <a:lnTo>
                  <a:pt x="1138238" y="1047750"/>
                </a:lnTo>
                <a:lnTo>
                  <a:pt x="1114425" y="1064419"/>
                </a:lnTo>
                <a:lnTo>
                  <a:pt x="1092994" y="1069181"/>
                </a:lnTo>
                <a:lnTo>
                  <a:pt x="1062038" y="1069181"/>
                </a:lnTo>
                <a:lnTo>
                  <a:pt x="1035844" y="1059656"/>
                </a:lnTo>
                <a:lnTo>
                  <a:pt x="1009650" y="1047750"/>
                </a:lnTo>
                <a:lnTo>
                  <a:pt x="983456" y="1019175"/>
                </a:lnTo>
                <a:lnTo>
                  <a:pt x="826294" y="831056"/>
                </a:lnTo>
                <a:lnTo>
                  <a:pt x="688181" y="6858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6C92CC82-025D-4B9E-B407-A7A8D31368AD}"/>
              </a:ext>
            </a:extLst>
          </p:cNvPr>
          <p:cNvSpPr/>
          <p:nvPr/>
        </p:nvSpPr>
        <p:spPr>
          <a:xfrm>
            <a:off x="4846639" y="2590801"/>
            <a:ext cx="644525" cy="506413"/>
          </a:xfrm>
          <a:custGeom>
            <a:avLst/>
            <a:gdLst>
              <a:gd name="connsiteX0" fmla="*/ 454819 w 645319"/>
              <a:gd name="connsiteY0" fmla="*/ 150019 h 507206"/>
              <a:gd name="connsiteX1" fmla="*/ 404812 w 645319"/>
              <a:gd name="connsiteY1" fmla="*/ 107156 h 507206"/>
              <a:gd name="connsiteX2" fmla="*/ 385762 w 645319"/>
              <a:gd name="connsiteY2" fmla="*/ 102394 h 507206"/>
              <a:gd name="connsiteX3" fmla="*/ 354806 w 645319"/>
              <a:gd name="connsiteY3" fmla="*/ 104775 h 507206"/>
              <a:gd name="connsiteX4" fmla="*/ 276225 w 645319"/>
              <a:gd name="connsiteY4" fmla="*/ 95250 h 507206"/>
              <a:gd name="connsiteX5" fmla="*/ 185737 w 645319"/>
              <a:gd name="connsiteY5" fmla="*/ 66675 h 507206"/>
              <a:gd name="connsiteX6" fmla="*/ 92869 w 645319"/>
              <a:gd name="connsiteY6" fmla="*/ 28575 h 507206"/>
              <a:gd name="connsiteX7" fmla="*/ 52387 w 645319"/>
              <a:gd name="connsiteY7" fmla="*/ 9525 h 507206"/>
              <a:gd name="connsiteX8" fmla="*/ 26194 w 645319"/>
              <a:gd name="connsiteY8" fmla="*/ 0 h 507206"/>
              <a:gd name="connsiteX9" fmla="*/ 14287 w 645319"/>
              <a:gd name="connsiteY9" fmla="*/ 2381 h 507206"/>
              <a:gd name="connsiteX10" fmla="*/ 0 w 645319"/>
              <a:gd name="connsiteY10" fmla="*/ 7144 h 507206"/>
              <a:gd name="connsiteX11" fmla="*/ 2381 w 645319"/>
              <a:gd name="connsiteY11" fmla="*/ 33338 h 507206"/>
              <a:gd name="connsiteX12" fmla="*/ 16669 w 645319"/>
              <a:gd name="connsiteY12" fmla="*/ 61913 h 507206"/>
              <a:gd name="connsiteX13" fmla="*/ 50006 w 645319"/>
              <a:gd name="connsiteY13" fmla="*/ 104775 h 507206"/>
              <a:gd name="connsiteX14" fmla="*/ 126206 w 645319"/>
              <a:gd name="connsiteY14" fmla="*/ 190500 h 507206"/>
              <a:gd name="connsiteX15" fmla="*/ 204787 w 645319"/>
              <a:gd name="connsiteY15" fmla="*/ 276225 h 507206"/>
              <a:gd name="connsiteX16" fmla="*/ 283369 w 645319"/>
              <a:gd name="connsiteY16" fmla="*/ 350044 h 507206"/>
              <a:gd name="connsiteX17" fmla="*/ 369094 w 645319"/>
              <a:gd name="connsiteY17" fmla="*/ 423863 h 507206"/>
              <a:gd name="connsiteX18" fmla="*/ 435769 w 645319"/>
              <a:gd name="connsiteY18" fmla="*/ 464344 h 507206"/>
              <a:gd name="connsiteX19" fmla="*/ 495300 w 645319"/>
              <a:gd name="connsiteY19" fmla="*/ 492919 h 507206"/>
              <a:gd name="connsiteX20" fmla="*/ 542925 w 645319"/>
              <a:gd name="connsiteY20" fmla="*/ 504825 h 507206"/>
              <a:gd name="connsiteX21" fmla="*/ 569119 w 645319"/>
              <a:gd name="connsiteY21" fmla="*/ 507206 h 507206"/>
              <a:gd name="connsiteX22" fmla="*/ 595312 w 645319"/>
              <a:gd name="connsiteY22" fmla="*/ 502444 h 507206"/>
              <a:gd name="connsiteX23" fmla="*/ 616744 w 645319"/>
              <a:gd name="connsiteY23" fmla="*/ 490538 h 507206"/>
              <a:gd name="connsiteX24" fmla="*/ 633412 w 645319"/>
              <a:gd name="connsiteY24" fmla="*/ 473869 h 507206"/>
              <a:gd name="connsiteX25" fmla="*/ 642937 w 645319"/>
              <a:gd name="connsiteY25" fmla="*/ 450056 h 507206"/>
              <a:gd name="connsiteX26" fmla="*/ 645319 w 645319"/>
              <a:gd name="connsiteY26" fmla="*/ 419100 h 507206"/>
              <a:gd name="connsiteX27" fmla="*/ 635794 w 645319"/>
              <a:gd name="connsiteY27" fmla="*/ 371475 h 507206"/>
              <a:gd name="connsiteX28" fmla="*/ 616744 w 645319"/>
              <a:gd name="connsiteY28" fmla="*/ 323850 h 507206"/>
              <a:gd name="connsiteX29" fmla="*/ 578644 w 645319"/>
              <a:gd name="connsiteY29" fmla="*/ 266700 h 507206"/>
              <a:gd name="connsiteX30" fmla="*/ 535781 w 645319"/>
              <a:gd name="connsiteY30" fmla="*/ 219075 h 507206"/>
              <a:gd name="connsiteX31" fmla="*/ 454819 w 645319"/>
              <a:gd name="connsiteY31" fmla="*/ 150019 h 5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5319" h="507206">
                <a:moveTo>
                  <a:pt x="454819" y="150019"/>
                </a:moveTo>
                <a:lnTo>
                  <a:pt x="404812" y="107156"/>
                </a:lnTo>
                <a:lnTo>
                  <a:pt x="385762" y="102394"/>
                </a:lnTo>
                <a:lnTo>
                  <a:pt x="354806" y="104775"/>
                </a:lnTo>
                <a:lnTo>
                  <a:pt x="276225" y="95250"/>
                </a:lnTo>
                <a:lnTo>
                  <a:pt x="185737" y="66675"/>
                </a:lnTo>
                <a:lnTo>
                  <a:pt x="92869" y="28575"/>
                </a:lnTo>
                <a:lnTo>
                  <a:pt x="52387" y="9525"/>
                </a:lnTo>
                <a:lnTo>
                  <a:pt x="26194" y="0"/>
                </a:lnTo>
                <a:lnTo>
                  <a:pt x="14287" y="2381"/>
                </a:lnTo>
                <a:lnTo>
                  <a:pt x="0" y="7144"/>
                </a:lnTo>
                <a:lnTo>
                  <a:pt x="2381" y="33338"/>
                </a:lnTo>
                <a:lnTo>
                  <a:pt x="16669" y="61913"/>
                </a:lnTo>
                <a:lnTo>
                  <a:pt x="50006" y="104775"/>
                </a:lnTo>
                <a:lnTo>
                  <a:pt x="126206" y="190500"/>
                </a:lnTo>
                <a:lnTo>
                  <a:pt x="204787" y="276225"/>
                </a:lnTo>
                <a:lnTo>
                  <a:pt x="283369" y="350044"/>
                </a:lnTo>
                <a:lnTo>
                  <a:pt x="369094" y="423863"/>
                </a:lnTo>
                <a:lnTo>
                  <a:pt x="435769" y="464344"/>
                </a:lnTo>
                <a:lnTo>
                  <a:pt x="495300" y="492919"/>
                </a:lnTo>
                <a:lnTo>
                  <a:pt x="542925" y="504825"/>
                </a:lnTo>
                <a:lnTo>
                  <a:pt x="569119" y="507206"/>
                </a:lnTo>
                <a:lnTo>
                  <a:pt x="595312" y="502444"/>
                </a:lnTo>
                <a:lnTo>
                  <a:pt x="616744" y="490538"/>
                </a:lnTo>
                <a:lnTo>
                  <a:pt x="633412" y="473869"/>
                </a:lnTo>
                <a:lnTo>
                  <a:pt x="642937" y="450056"/>
                </a:lnTo>
                <a:lnTo>
                  <a:pt x="645319" y="419100"/>
                </a:lnTo>
                <a:lnTo>
                  <a:pt x="635794" y="371475"/>
                </a:lnTo>
                <a:lnTo>
                  <a:pt x="616744" y="323850"/>
                </a:lnTo>
                <a:lnTo>
                  <a:pt x="578644" y="266700"/>
                </a:lnTo>
                <a:lnTo>
                  <a:pt x="535781" y="219075"/>
                </a:lnTo>
                <a:lnTo>
                  <a:pt x="454819" y="1500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3244E82-A851-40B6-AB97-3D02D710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42" y="1355583"/>
            <a:ext cx="4474852" cy="45784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1678C67-05D7-4029-B3AD-C74D16F50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620" y="1395414"/>
            <a:ext cx="4474852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7" grpId="0" animBg="1"/>
      <p:bldP spid="18" grpId="0" animBg="1"/>
      <p:bldP spid="96" grpId="0" animBg="1"/>
      <p:bldP spid="103" grpId="0" animBg="1"/>
      <p:bldP spid="104" grpId="0" animBg="1"/>
      <p:bldP spid="105" grpId="0" animBg="1"/>
      <p:bldP spid="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DA36EE8-B250-47E2-BA5D-0AFE2E30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74" y="1139753"/>
            <a:ext cx="4474852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14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夏が いっぱい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あたらしい漢字：夏</a:t>
            </a:r>
          </a:p>
        </p:txBody>
      </p:sp>
    </p:spTree>
    <p:extLst>
      <p:ext uri="{BB962C8B-B14F-4D97-AF65-F5344CB8AC3E}">
        <p14:creationId xmlns:p14="http://schemas.microsoft.com/office/powerpoint/2010/main" val="4229022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7C959A2F-6BCB-4864-8232-895067A4FD49}"/>
              </a:ext>
            </a:extLst>
          </p:cNvPr>
          <p:cNvSpPr/>
          <p:nvPr/>
        </p:nvSpPr>
        <p:spPr>
          <a:xfrm>
            <a:off x="4095750" y="1400176"/>
            <a:ext cx="3721100" cy="644525"/>
          </a:xfrm>
          <a:custGeom>
            <a:avLst/>
            <a:gdLst>
              <a:gd name="connsiteX0" fmla="*/ 1971675 w 3721100"/>
              <a:gd name="connsiteY0" fmla="*/ 215900 h 644525"/>
              <a:gd name="connsiteX1" fmla="*/ 2225675 w 3721100"/>
              <a:gd name="connsiteY1" fmla="*/ 184150 h 644525"/>
              <a:gd name="connsiteX2" fmla="*/ 2470150 w 3721100"/>
              <a:gd name="connsiteY2" fmla="*/ 158750 h 644525"/>
              <a:gd name="connsiteX3" fmla="*/ 2705100 w 3721100"/>
              <a:gd name="connsiteY3" fmla="*/ 120650 h 644525"/>
              <a:gd name="connsiteX4" fmla="*/ 2914650 w 3721100"/>
              <a:gd name="connsiteY4" fmla="*/ 85725 h 644525"/>
              <a:gd name="connsiteX5" fmla="*/ 3019425 w 3721100"/>
              <a:gd name="connsiteY5" fmla="*/ 63500 h 644525"/>
              <a:gd name="connsiteX6" fmla="*/ 3044825 w 3721100"/>
              <a:gd name="connsiteY6" fmla="*/ 47625 h 644525"/>
              <a:gd name="connsiteX7" fmla="*/ 3124200 w 3721100"/>
              <a:gd name="connsiteY7" fmla="*/ 9525 h 644525"/>
              <a:gd name="connsiteX8" fmla="*/ 3152775 w 3721100"/>
              <a:gd name="connsiteY8" fmla="*/ 0 h 644525"/>
              <a:gd name="connsiteX9" fmla="*/ 3165475 w 3721100"/>
              <a:gd name="connsiteY9" fmla="*/ 3175 h 644525"/>
              <a:gd name="connsiteX10" fmla="*/ 3276600 w 3721100"/>
              <a:gd name="connsiteY10" fmla="*/ 31750 h 644525"/>
              <a:gd name="connsiteX11" fmla="*/ 3521075 w 3721100"/>
              <a:gd name="connsiteY11" fmla="*/ 104775 h 644525"/>
              <a:gd name="connsiteX12" fmla="*/ 3641725 w 3721100"/>
              <a:gd name="connsiteY12" fmla="*/ 155575 h 644525"/>
              <a:gd name="connsiteX13" fmla="*/ 3673475 w 3721100"/>
              <a:gd name="connsiteY13" fmla="*/ 177800 h 644525"/>
              <a:gd name="connsiteX14" fmla="*/ 3695700 w 3721100"/>
              <a:gd name="connsiteY14" fmla="*/ 203200 h 644525"/>
              <a:gd name="connsiteX15" fmla="*/ 3711575 w 3721100"/>
              <a:gd name="connsiteY15" fmla="*/ 231775 h 644525"/>
              <a:gd name="connsiteX16" fmla="*/ 3721100 w 3721100"/>
              <a:gd name="connsiteY16" fmla="*/ 254000 h 644525"/>
              <a:gd name="connsiteX17" fmla="*/ 3721100 w 3721100"/>
              <a:gd name="connsiteY17" fmla="*/ 276225 h 644525"/>
              <a:gd name="connsiteX18" fmla="*/ 3708400 w 3721100"/>
              <a:gd name="connsiteY18" fmla="*/ 295275 h 644525"/>
              <a:gd name="connsiteX19" fmla="*/ 3689350 w 3721100"/>
              <a:gd name="connsiteY19" fmla="*/ 311150 h 644525"/>
              <a:gd name="connsiteX20" fmla="*/ 3635375 w 3721100"/>
              <a:gd name="connsiteY20" fmla="*/ 327025 h 644525"/>
              <a:gd name="connsiteX21" fmla="*/ 3584575 w 3721100"/>
              <a:gd name="connsiteY21" fmla="*/ 333375 h 644525"/>
              <a:gd name="connsiteX22" fmla="*/ 3460750 w 3721100"/>
              <a:gd name="connsiteY22" fmla="*/ 323850 h 644525"/>
              <a:gd name="connsiteX23" fmla="*/ 3171825 w 3721100"/>
              <a:gd name="connsiteY23" fmla="*/ 311150 h 644525"/>
              <a:gd name="connsiteX24" fmla="*/ 2835275 w 3721100"/>
              <a:gd name="connsiteY24" fmla="*/ 314325 h 644525"/>
              <a:gd name="connsiteX25" fmla="*/ 2403475 w 3721100"/>
              <a:gd name="connsiteY25" fmla="*/ 346075 h 644525"/>
              <a:gd name="connsiteX26" fmla="*/ 2022475 w 3721100"/>
              <a:gd name="connsiteY26" fmla="*/ 377825 h 644525"/>
              <a:gd name="connsiteX27" fmla="*/ 1546225 w 3721100"/>
              <a:gd name="connsiteY27" fmla="*/ 428625 h 644525"/>
              <a:gd name="connsiteX28" fmla="*/ 1225550 w 3721100"/>
              <a:gd name="connsiteY28" fmla="*/ 466725 h 644525"/>
              <a:gd name="connsiteX29" fmla="*/ 917575 w 3721100"/>
              <a:gd name="connsiteY29" fmla="*/ 530225 h 644525"/>
              <a:gd name="connsiteX30" fmla="*/ 781050 w 3721100"/>
              <a:gd name="connsiteY30" fmla="*/ 549275 h 644525"/>
              <a:gd name="connsiteX31" fmla="*/ 717550 w 3721100"/>
              <a:gd name="connsiteY31" fmla="*/ 561975 h 644525"/>
              <a:gd name="connsiteX32" fmla="*/ 530225 w 3721100"/>
              <a:gd name="connsiteY32" fmla="*/ 622300 h 644525"/>
              <a:gd name="connsiteX33" fmla="*/ 460375 w 3721100"/>
              <a:gd name="connsiteY33" fmla="*/ 644525 h 644525"/>
              <a:gd name="connsiteX34" fmla="*/ 447675 w 3721100"/>
              <a:gd name="connsiteY34" fmla="*/ 644525 h 644525"/>
              <a:gd name="connsiteX35" fmla="*/ 409575 w 3721100"/>
              <a:gd name="connsiteY35" fmla="*/ 635000 h 644525"/>
              <a:gd name="connsiteX36" fmla="*/ 276225 w 3721100"/>
              <a:gd name="connsiteY36" fmla="*/ 568325 h 644525"/>
              <a:gd name="connsiteX37" fmla="*/ 139700 w 3721100"/>
              <a:gd name="connsiteY37" fmla="*/ 469900 h 644525"/>
              <a:gd name="connsiteX38" fmla="*/ 63500 w 3721100"/>
              <a:gd name="connsiteY38" fmla="*/ 390525 h 644525"/>
              <a:gd name="connsiteX39" fmla="*/ 19050 w 3721100"/>
              <a:gd name="connsiteY39" fmla="*/ 323850 h 644525"/>
              <a:gd name="connsiteX40" fmla="*/ 0 w 3721100"/>
              <a:gd name="connsiteY40" fmla="*/ 276225 h 644525"/>
              <a:gd name="connsiteX41" fmla="*/ 3175 w 3721100"/>
              <a:gd name="connsiteY41" fmla="*/ 254000 h 644525"/>
              <a:gd name="connsiteX42" fmla="*/ 12700 w 3721100"/>
              <a:gd name="connsiteY42" fmla="*/ 241300 h 644525"/>
              <a:gd name="connsiteX43" fmla="*/ 38100 w 3721100"/>
              <a:gd name="connsiteY43" fmla="*/ 238125 h 644525"/>
              <a:gd name="connsiteX44" fmla="*/ 76200 w 3721100"/>
              <a:gd name="connsiteY44" fmla="*/ 257175 h 644525"/>
              <a:gd name="connsiteX45" fmla="*/ 123825 w 3721100"/>
              <a:gd name="connsiteY45" fmla="*/ 285750 h 644525"/>
              <a:gd name="connsiteX46" fmla="*/ 187325 w 3721100"/>
              <a:gd name="connsiteY46" fmla="*/ 317500 h 644525"/>
              <a:gd name="connsiteX47" fmla="*/ 254000 w 3721100"/>
              <a:gd name="connsiteY47" fmla="*/ 342900 h 644525"/>
              <a:gd name="connsiteX48" fmla="*/ 317500 w 3721100"/>
              <a:gd name="connsiteY48" fmla="*/ 361950 h 644525"/>
              <a:gd name="connsiteX49" fmla="*/ 390525 w 3721100"/>
              <a:gd name="connsiteY49" fmla="*/ 374650 h 644525"/>
              <a:gd name="connsiteX50" fmla="*/ 466725 w 3721100"/>
              <a:gd name="connsiteY50" fmla="*/ 381000 h 644525"/>
              <a:gd name="connsiteX51" fmla="*/ 596900 w 3721100"/>
              <a:gd name="connsiteY51" fmla="*/ 377825 h 644525"/>
              <a:gd name="connsiteX52" fmla="*/ 812800 w 3721100"/>
              <a:gd name="connsiteY52" fmla="*/ 349250 h 644525"/>
              <a:gd name="connsiteX53" fmla="*/ 1187450 w 3721100"/>
              <a:gd name="connsiteY53" fmla="*/ 304800 h 644525"/>
              <a:gd name="connsiteX54" fmla="*/ 1476375 w 3721100"/>
              <a:gd name="connsiteY54" fmla="*/ 273050 h 644525"/>
              <a:gd name="connsiteX55" fmla="*/ 1847850 w 3721100"/>
              <a:gd name="connsiteY55" fmla="*/ 228600 h 644525"/>
              <a:gd name="connsiteX56" fmla="*/ 1971675 w 3721100"/>
              <a:gd name="connsiteY56" fmla="*/ 215900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721100" h="644525">
                <a:moveTo>
                  <a:pt x="1971675" y="215900"/>
                </a:moveTo>
                <a:lnTo>
                  <a:pt x="2225675" y="184150"/>
                </a:lnTo>
                <a:lnTo>
                  <a:pt x="2470150" y="158750"/>
                </a:lnTo>
                <a:lnTo>
                  <a:pt x="2705100" y="120650"/>
                </a:lnTo>
                <a:lnTo>
                  <a:pt x="2914650" y="85725"/>
                </a:lnTo>
                <a:lnTo>
                  <a:pt x="3019425" y="63500"/>
                </a:lnTo>
                <a:lnTo>
                  <a:pt x="3044825" y="47625"/>
                </a:lnTo>
                <a:lnTo>
                  <a:pt x="3124200" y="9525"/>
                </a:lnTo>
                <a:lnTo>
                  <a:pt x="3152775" y="0"/>
                </a:lnTo>
                <a:lnTo>
                  <a:pt x="3165475" y="3175"/>
                </a:lnTo>
                <a:lnTo>
                  <a:pt x="3276600" y="31750"/>
                </a:lnTo>
                <a:lnTo>
                  <a:pt x="3521075" y="104775"/>
                </a:lnTo>
                <a:lnTo>
                  <a:pt x="3641725" y="155575"/>
                </a:lnTo>
                <a:lnTo>
                  <a:pt x="3673475" y="177800"/>
                </a:lnTo>
                <a:lnTo>
                  <a:pt x="3695700" y="203200"/>
                </a:lnTo>
                <a:lnTo>
                  <a:pt x="3711575" y="231775"/>
                </a:lnTo>
                <a:lnTo>
                  <a:pt x="3721100" y="254000"/>
                </a:lnTo>
                <a:lnTo>
                  <a:pt x="3721100" y="276225"/>
                </a:lnTo>
                <a:lnTo>
                  <a:pt x="3708400" y="295275"/>
                </a:lnTo>
                <a:lnTo>
                  <a:pt x="3689350" y="311150"/>
                </a:lnTo>
                <a:lnTo>
                  <a:pt x="3635375" y="327025"/>
                </a:lnTo>
                <a:lnTo>
                  <a:pt x="3584575" y="333375"/>
                </a:lnTo>
                <a:lnTo>
                  <a:pt x="3460750" y="323850"/>
                </a:lnTo>
                <a:lnTo>
                  <a:pt x="3171825" y="311150"/>
                </a:lnTo>
                <a:lnTo>
                  <a:pt x="2835275" y="314325"/>
                </a:lnTo>
                <a:lnTo>
                  <a:pt x="2403475" y="346075"/>
                </a:lnTo>
                <a:lnTo>
                  <a:pt x="2022475" y="377825"/>
                </a:lnTo>
                <a:lnTo>
                  <a:pt x="1546225" y="428625"/>
                </a:lnTo>
                <a:lnTo>
                  <a:pt x="1225550" y="466725"/>
                </a:lnTo>
                <a:lnTo>
                  <a:pt x="917575" y="530225"/>
                </a:lnTo>
                <a:lnTo>
                  <a:pt x="781050" y="549275"/>
                </a:lnTo>
                <a:lnTo>
                  <a:pt x="717550" y="561975"/>
                </a:lnTo>
                <a:lnTo>
                  <a:pt x="530225" y="622300"/>
                </a:lnTo>
                <a:lnTo>
                  <a:pt x="460375" y="644525"/>
                </a:lnTo>
                <a:lnTo>
                  <a:pt x="447675" y="644525"/>
                </a:lnTo>
                <a:lnTo>
                  <a:pt x="409575" y="635000"/>
                </a:lnTo>
                <a:lnTo>
                  <a:pt x="276225" y="568325"/>
                </a:lnTo>
                <a:lnTo>
                  <a:pt x="139700" y="469900"/>
                </a:lnTo>
                <a:lnTo>
                  <a:pt x="63500" y="390525"/>
                </a:lnTo>
                <a:lnTo>
                  <a:pt x="19050" y="323850"/>
                </a:lnTo>
                <a:lnTo>
                  <a:pt x="0" y="276225"/>
                </a:lnTo>
                <a:lnTo>
                  <a:pt x="3175" y="254000"/>
                </a:lnTo>
                <a:lnTo>
                  <a:pt x="12700" y="241300"/>
                </a:lnTo>
                <a:lnTo>
                  <a:pt x="38100" y="238125"/>
                </a:lnTo>
                <a:lnTo>
                  <a:pt x="76200" y="257175"/>
                </a:lnTo>
                <a:lnTo>
                  <a:pt x="123825" y="285750"/>
                </a:lnTo>
                <a:lnTo>
                  <a:pt x="187325" y="317500"/>
                </a:lnTo>
                <a:lnTo>
                  <a:pt x="254000" y="342900"/>
                </a:lnTo>
                <a:lnTo>
                  <a:pt x="317500" y="361950"/>
                </a:lnTo>
                <a:lnTo>
                  <a:pt x="390525" y="374650"/>
                </a:lnTo>
                <a:lnTo>
                  <a:pt x="466725" y="381000"/>
                </a:lnTo>
                <a:lnTo>
                  <a:pt x="596900" y="377825"/>
                </a:lnTo>
                <a:lnTo>
                  <a:pt x="812800" y="349250"/>
                </a:lnTo>
                <a:lnTo>
                  <a:pt x="1187450" y="304800"/>
                </a:lnTo>
                <a:lnTo>
                  <a:pt x="1476375" y="273050"/>
                </a:lnTo>
                <a:lnTo>
                  <a:pt x="1847850" y="228600"/>
                </a:lnTo>
                <a:lnTo>
                  <a:pt x="1971675" y="2159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4976EDFE-7251-4AA4-B4AA-E62FCEE6D04F}"/>
              </a:ext>
            </a:extLst>
          </p:cNvPr>
          <p:cNvSpPr/>
          <p:nvPr/>
        </p:nvSpPr>
        <p:spPr>
          <a:xfrm>
            <a:off x="4891089" y="2230439"/>
            <a:ext cx="358775" cy="1893887"/>
          </a:xfrm>
          <a:custGeom>
            <a:avLst/>
            <a:gdLst>
              <a:gd name="connsiteX0" fmla="*/ 124691 w 359403"/>
              <a:gd name="connsiteY0" fmla="*/ 625899 h 1894813"/>
              <a:gd name="connsiteX1" fmla="*/ 124691 w 359403"/>
              <a:gd name="connsiteY1" fmla="*/ 286055 h 1894813"/>
              <a:gd name="connsiteX2" fmla="*/ 122246 w 359403"/>
              <a:gd name="connsiteY2" fmla="*/ 242047 h 1894813"/>
              <a:gd name="connsiteX3" fmla="*/ 110021 w 359403"/>
              <a:gd name="connsiteY3" fmla="*/ 207818 h 1894813"/>
              <a:gd name="connsiteX4" fmla="*/ 61123 w 359403"/>
              <a:gd name="connsiteY4" fmla="*/ 124691 h 1894813"/>
              <a:gd name="connsiteX5" fmla="*/ 26894 w 359403"/>
              <a:gd name="connsiteY5" fmla="*/ 75792 h 1894813"/>
              <a:gd name="connsiteX6" fmla="*/ 9780 w 359403"/>
              <a:gd name="connsiteY6" fmla="*/ 48898 h 1894813"/>
              <a:gd name="connsiteX7" fmla="*/ 0 w 359403"/>
              <a:gd name="connsiteY7" fmla="*/ 26894 h 1894813"/>
              <a:gd name="connsiteX8" fmla="*/ 2445 w 359403"/>
              <a:gd name="connsiteY8" fmla="*/ 7335 h 1894813"/>
              <a:gd name="connsiteX9" fmla="*/ 19559 w 359403"/>
              <a:gd name="connsiteY9" fmla="*/ 0 h 1894813"/>
              <a:gd name="connsiteX10" fmla="*/ 44009 w 359403"/>
              <a:gd name="connsiteY10" fmla="*/ 7335 h 1894813"/>
              <a:gd name="connsiteX11" fmla="*/ 132026 w 359403"/>
              <a:gd name="connsiteY11" fmla="*/ 51343 h 1894813"/>
              <a:gd name="connsiteX12" fmla="*/ 242047 w 359403"/>
              <a:gd name="connsiteY12" fmla="*/ 100242 h 1894813"/>
              <a:gd name="connsiteX13" fmla="*/ 322729 w 359403"/>
              <a:gd name="connsiteY13" fmla="*/ 127136 h 1894813"/>
              <a:gd name="connsiteX14" fmla="*/ 359403 w 359403"/>
              <a:gd name="connsiteY14" fmla="*/ 224932 h 1894813"/>
              <a:gd name="connsiteX15" fmla="*/ 349624 w 359403"/>
              <a:gd name="connsiteY15" fmla="*/ 542772 h 1894813"/>
              <a:gd name="connsiteX16" fmla="*/ 349624 w 359403"/>
              <a:gd name="connsiteY16" fmla="*/ 1068430 h 1894813"/>
              <a:gd name="connsiteX17" fmla="*/ 342289 w 359403"/>
              <a:gd name="connsiteY17" fmla="*/ 1327591 h 1894813"/>
              <a:gd name="connsiteX18" fmla="*/ 330064 w 359403"/>
              <a:gd name="connsiteY18" fmla="*/ 1608757 h 1894813"/>
              <a:gd name="connsiteX19" fmla="*/ 347179 w 359403"/>
              <a:gd name="connsiteY19" fmla="*/ 1757897 h 1894813"/>
              <a:gd name="connsiteX20" fmla="*/ 332509 w 359403"/>
              <a:gd name="connsiteY20" fmla="*/ 1809240 h 1894813"/>
              <a:gd name="connsiteX21" fmla="*/ 310505 w 359403"/>
              <a:gd name="connsiteY21" fmla="*/ 1845914 h 1894813"/>
              <a:gd name="connsiteX22" fmla="*/ 283611 w 359403"/>
              <a:gd name="connsiteY22" fmla="*/ 1872808 h 1894813"/>
              <a:gd name="connsiteX23" fmla="*/ 251827 w 359403"/>
              <a:gd name="connsiteY23" fmla="*/ 1887478 h 1894813"/>
              <a:gd name="connsiteX24" fmla="*/ 217598 w 359403"/>
              <a:gd name="connsiteY24" fmla="*/ 1894813 h 1894813"/>
              <a:gd name="connsiteX25" fmla="*/ 202928 w 359403"/>
              <a:gd name="connsiteY25" fmla="*/ 1892368 h 1894813"/>
              <a:gd name="connsiteX26" fmla="*/ 180924 w 359403"/>
              <a:gd name="connsiteY26" fmla="*/ 1875253 h 1894813"/>
              <a:gd name="connsiteX27" fmla="*/ 158920 w 359403"/>
              <a:gd name="connsiteY27" fmla="*/ 1841024 h 1894813"/>
              <a:gd name="connsiteX28" fmla="*/ 124691 w 359403"/>
              <a:gd name="connsiteY28" fmla="*/ 1762787 h 1894813"/>
              <a:gd name="connsiteX29" fmla="*/ 90462 w 359403"/>
              <a:gd name="connsiteY29" fmla="*/ 1642986 h 1894813"/>
              <a:gd name="connsiteX30" fmla="*/ 80682 w 359403"/>
              <a:gd name="connsiteY30" fmla="*/ 1591643 h 1894813"/>
              <a:gd name="connsiteX31" fmla="*/ 88017 w 359403"/>
              <a:gd name="connsiteY31" fmla="*/ 1545189 h 1894813"/>
              <a:gd name="connsiteX32" fmla="*/ 114911 w 359403"/>
              <a:gd name="connsiteY32" fmla="*/ 1154002 h 1894813"/>
              <a:gd name="connsiteX33" fmla="*/ 124691 w 359403"/>
              <a:gd name="connsiteY33" fmla="*/ 625899 h 189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9403" h="1894813">
                <a:moveTo>
                  <a:pt x="124691" y="625899"/>
                </a:moveTo>
                <a:lnTo>
                  <a:pt x="124691" y="286055"/>
                </a:lnTo>
                <a:lnTo>
                  <a:pt x="122246" y="242047"/>
                </a:lnTo>
                <a:lnTo>
                  <a:pt x="110021" y="207818"/>
                </a:lnTo>
                <a:lnTo>
                  <a:pt x="61123" y="124691"/>
                </a:lnTo>
                <a:lnTo>
                  <a:pt x="26894" y="75792"/>
                </a:lnTo>
                <a:lnTo>
                  <a:pt x="9780" y="48898"/>
                </a:lnTo>
                <a:lnTo>
                  <a:pt x="0" y="26894"/>
                </a:lnTo>
                <a:lnTo>
                  <a:pt x="2445" y="7335"/>
                </a:lnTo>
                <a:lnTo>
                  <a:pt x="19559" y="0"/>
                </a:lnTo>
                <a:lnTo>
                  <a:pt x="44009" y="7335"/>
                </a:lnTo>
                <a:lnTo>
                  <a:pt x="132026" y="51343"/>
                </a:lnTo>
                <a:lnTo>
                  <a:pt x="242047" y="100242"/>
                </a:lnTo>
                <a:lnTo>
                  <a:pt x="322729" y="127136"/>
                </a:lnTo>
                <a:lnTo>
                  <a:pt x="359403" y="224932"/>
                </a:lnTo>
                <a:lnTo>
                  <a:pt x="349624" y="542772"/>
                </a:lnTo>
                <a:lnTo>
                  <a:pt x="349624" y="1068430"/>
                </a:lnTo>
                <a:lnTo>
                  <a:pt x="342289" y="1327591"/>
                </a:lnTo>
                <a:lnTo>
                  <a:pt x="330064" y="1608757"/>
                </a:lnTo>
                <a:lnTo>
                  <a:pt x="347179" y="1757897"/>
                </a:lnTo>
                <a:lnTo>
                  <a:pt x="332509" y="1809240"/>
                </a:lnTo>
                <a:lnTo>
                  <a:pt x="310505" y="1845914"/>
                </a:lnTo>
                <a:lnTo>
                  <a:pt x="283611" y="1872808"/>
                </a:lnTo>
                <a:lnTo>
                  <a:pt x="251827" y="1887478"/>
                </a:lnTo>
                <a:lnTo>
                  <a:pt x="217598" y="1894813"/>
                </a:lnTo>
                <a:lnTo>
                  <a:pt x="202928" y="1892368"/>
                </a:lnTo>
                <a:lnTo>
                  <a:pt x="180924" y="1875253"/>
                </a:lnTo>
                <a:lnTo>
                  <a:pt x="158920" y="1841024"/>
                </a:lnTo>
                <a:lnTo>
                  <a:pt x="124691" y="1762787"/>
                </a:lnTo>
                <a:lnTo>
                  <a:pt x="90462" y="1642986"/>
                </a:lnTo>
                <a:lnTo>
                  <a:pt x="80682" y="1591643"/>
                </a:lnTo>
                <a:lnTo>
                  <a:pt x="88017" y="1545189"/>
                </a:lnTo>
                <a:lnTo>
                  <a:pt x="114911" y="1154002"/>
                </a:lnTo>
                <a:lnTo>
                  <a:pt x="124691" y="6258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AD5C11C0-59DF-418C-A5DA-D236CBB0FD1C}"/>
              </a:ext>
            </a:extLst>
          </p:cNvPr>
          <p:cNvSpPr/>
          <p:nvPr/>
        </p:nvSpPr>
        <p:spPr>
          <a:xfrm>
            <a:off x="5649914" y="1693864"/>
            <a:ext cx="503237" cy="746125"/>
          </a:xfrm>
          <a:custGeom>
            <a:avLst/>
            <a:gdLst>
              <a:gd name="connsiteX0" fmla="*/ 69057 w 502444"/>
              <a:gd name="connsiteY0" fmla="*/ 409575 h 747712"/>
              <a:gd name="connsiteX1" fmla="*/ 107157 w 502444"/>
              <a:gd name="connsiteY1" fmla="*/ 271462 h 747712"/>
              <a:gd name="connsiteX2" fmla="*/ 130969 w 502444"/>
              <a:gd name="connsiteY2" fmla="*/ 202406 h 747712"/>
              <a:gd name="connsiteX3" fmla="*/ 128588 w 502444"/>
              <a:gd name="connsiteY3" fmla="*/ 169069 h 747712"/>
              <a:gd name="connsiteX4" fmla="*/ 111919 w 502444"/>
              <a:gd name="connsiteY4" fmla="*/ 142875 h 747712"/>
              <a:gd name="connsiteX5" fmla="*/ 85725 w 502444"/>
              <a:gd name="connsiteY5" fmla="*/ 119062 h 747712"/>
              <a:gd name="connsiteX6" fmla="*/ 0 w 502444"/>
              <a:gd name="connsiteY6" fmla="*/ 0 h 747712"/>
              <a:gd name="connsiteX7" fmla="*/ 502444 w 502444"/>
              <a:gd name="connsiteY7" fmla="*/ 76200 h 747712"/>
              <a:gd name="connsiteX8" fmla="*/ 157163 w 502444"/>
              <a:gd name="connsiteY8" fmla="*/ 616744 h 747712"/>
              <a:gd name="connsiteX9" fmla="*/ 40482 w 502444"/>
              <a:gd name="connsiteY9" fmla="*/ 747712 h 747712"/>
              <a:gd name="connsiteX10" fmla="*/ 11907 w 502444"/>
              <a:gd name="connsiteY10" fmla="*/ 640556 h 747712"/>
              <a:gd name="connsiteX11" fmla="*/ 69057 w 502444"/>
              <a:gd name="connsiteY11" fmla="*/ 409575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444" h="747712">
                <a:moveTo>
                  <a:pt x="69057" y="409575"/>
                </a:moveTo>
                <a:lnTo>
                  <a:pt x="107157" y="271462"/>
                </a:lnTo>
                <a:lnTo>
                  <a:pt x="130969" y="202406"/>
                </a:lnTo>
                <a:lnTo>
                  <a:pt x="128588" y="169069"/>
                </a:lnTo>
                <a:lnTo>
                  <a:pt x="111919" y="142875"/>
                </a:lnTo>
                <a:lnTo>
                  <a:pt x="85725" y="119062"/>
                </a:lnTo>
                <a:lnTo>
                  <a:pt x="0" y="0"/>
                </a:lnTo>
                <a:lnTo>
                  <a:pt x="502444" y="76200"/>
                </a:lnTo>
                <a:lnTo>
                  <a:pt x="157163" y="616744"/>
                </a:lnTo>
                <a:lnTo>
                  <a:pt x="40482" y="747712"/>
                </a:lnTo>
                <a:lnTo>
                  <a:pt x="11907" y="640556"/>
                </a:lnTo>
                <a:lnTo>
                  <a:pt x="69057" y="4095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B1803FE4-FD51-42AF-BCB0-52B794B23170}"/>
              </a:ext>
            </a:extLst>
          </p:cNvPr>
          <p:cNvSpPr/>
          <p:nvPr/>
        </p:nvSpPr>
        <p:spPr>
          <a:xfrm>
            <a:off x="5030788" y="2117725"/>
            <a:ext cx="2286000" cy="1847850"/>
          </a:xfrm>
          <a:custGeom>
            <a:avLst/>
            <a:gdLst>
              <a:gd name="connsiteX0" fmla="*/ 530548 w 2286000"/>
              <a:gd name="connsiteY0" fmla="*/ 207818 h 1848359"/>
              <a:gd name="connsiteX1" fmla="*/ 276276 w 2286000"/>
              <a:gd name="connsiteY1" fmla="*/ 232267 h 1848359"/>
              <a:gd name="connsiteX2" fmla="*/ 144251 w 2286000"/>
              <a:gd name="connsiteY2" fmla="*/ 244492 h 1848359"/>
              <a:gd name="connsiteX3" fmla="*/ 0 w 2286000"/>
              <a:gd name="connsiteY3" fmla="*/ 268941 h 1848359"/>
              <a:gd name="connsiteX4" fmla="*/ 134471 w 2286000"/>
              <a:gd name="connsiteY4" fmla="*/ 398521 h 1848359"/>
              <a:gd name="connsiteX5" fmla="*/ 246937 w 2286000"/>
              <a:gd name="connsiteY5" fmla="*/ 396077 h 1848359"/>
              <a:gd name="connsiteX6" fmla="*/ 464535 w 2286000"/>
              <a:gd name="connsiteY6" fmla="*/ 371627 h 1848359"/>
              <a:gd name="connsiteX7" fmla="*/ 748146 w 2286000"/>
              <a:gd name="connsiteY7" fmla="*/ 339843 h 1848359"/>
              <a:gd name="connsiteX8" fmla="*/ 1041536 w 2286000"/>
              <a:gd name="connsiteY8" fmla="*/ 303170 h 1848359"/>
              <a:gd name="connsiteX9" fmla="*/ 1334927 w 2286000"/>
              <a:gd name="connsiteY9" fmla="*/ 271386 h 1848359"/>
              <a:gd name="connsiteX10" fmla="*/ 1718779 w 2286000"/>
              <a:gd name="connsiteY10" fmla="*/ 229822 h 1848359"/>
              <a:gd name="connsiteX11" fmla="*/ 1823911 w 2286000"/>
              <a:gd name="connsiteY11" fmla="*/ 217597 h 1848359"/>
              <a:gd name="connsiteX12" fmla="*/ 1853250 w 2286000"/>
              <a:gd name="connsiteY12" fmla="*/ 210263 h 1848359"/>
              <a:gd name="connsiteX13" fmla="*/ 1875254 w 2286000"/>
              <a:gd name="connsiteY13" fmla="*/ 210263 h 1848359"/>
              <a:gd name="connsiteX14" fmla="*/ 1899703 w 2286000"/>
              <a:gd name="connsiteY14" fmla="*/ 217597 h 1848359"/>
              <a:gd name="connsiteX15" fmla="*/ 1919262 w 2286000"/>
              <a:gd name="connsiteY15" fmla="*/ 232267 h 1848359"/>
              <a:gd name="connsiteX16" fmla="*/ 1926597 w 2286000"/>
              <a:gd name="connsiteY16" fmla="*/ 254271 h 1848359"/>
              <a:gd name="connsiteX17" fmla="*/ 1929042 w 2286000"/>
              <a:gd name="connsiteY17" fmla="*/ 562331 h 1848359"/>
              <a:gd name="connsiteX18" fmla="*/ 1931487 w 2286000"/>
              <a:gd name="connsiteY18" fmla="*/ 1039090 h 1848359"/>
              <a:gd name="connsiteX19" fmla="*/ 1929042 w 2286000"/>
              <a:gd name="connsiteY19" fmla="*/ 1572083 h 1848359"/>
              <a:gd name="connsiteX20" fmla="*/ 1907038 w 2286000"/>
              <a:gd name="connsiteY20" fmla="*/ 1738338 h 1848359"/>
              <a:gd name="connsiteX21" fmla="*/ 1936377 w 2286000"/>
              <a:gd name="connsiteY21" fmla="*/ 1782346 h 1848359"/>
              <a:gd name="connsiteX22" fmla="*/ 1960826 w 2286000"/>
              <a:gd name="connsiteY22" fmla="*/ 1811685 h 1848359"/>
              <a:gd name="connsiteX23" fmla="*/ 1990165 w 2286000"/>
              <a:gd name="connsiteY23" fmla="*/ 1831244 h 1848359"/>
              <a:gd name="connsiteX24" fmla="*/ 2014614 w 2286000"/>
              <a:gd name="connsiteY24" fmla="*/ 1841024 h 1848359"/>
              <a:gd name="connsiteX25" fmla="*/ 2051288 w 2286000"/>
              <a:gd name="connsiteY25" fmla="*/ 1848359 h 1848359"/>
              <a:gd name="connsiteX26" fmla="*/ 2080627 w 2286000"/>
              <a:gd name="connsiteY26" fmla="*/ 1848359 h 1848359"/>
              <a:gd name="connsiteX27" fmla="*/ 2114856 w 2286000"/>
              <a:gd name="connsiteY27" fmla="*/ 1831244 h 1848359"/>
              <a:gd name="connsiteX28" fmla="*/ 2134415 w 2286000"/>
              <a:gd name="connsiteY28" fmla="*/ 1811685 h 1848359"/>
              <a:gd name="connsiteX29" fmla="*/ 2151530 w 2286000"/>
              <a:gd name="connsiteY29" fmla="*/ 1777456 h 1848359"/>
              <a:gd name="connsiteX30" fmla="*/ 2171089 w 2286000"/>
              <a:gd name="connsiteY30" fmla="*/ 1713888 h 1848359"/>
              <a:gd name="connsiteX31" fmla="*/ 2175979 w 2286000"/>
              <a:gd name="connsiteY31" fmla="*/ 1660100 h 1848359"/>
              <a:gd name="connsiteX32" fmla="*/ 2183314 w 2286000"/>
              <a:gd name="connsiteY32" fmla="*/ 1462062 h 1848359"/>
              <a:gd name="connsiteX33" fmla="*/ 2202873 w 2286000"/>
              <a:gd name="connsiteY33" fmla="*/ 838607 h 1848359"/>
              <a:gd name="connsiteX34" fmla="*/ 2217543 w 2286000"/>
              <a:gd name="connsiteY34" fmla="*/ 415636 h 1848359"/>
              <a:gd name="connsiteX35" fmla="*/ 2219988 w 2286000"/>
              <a:gd name="connsiteY35" fmla="*/ 300725 h 1848359"/>
              <a:gd name="connsiteX36" fmla="*/ 2224877 w 2286000"/>
              <a:gd name="connsiteY36" fmla="*/ 288500 h 1848359"/>
              <a:gd name="connsiteX37" fmla="*/ 2241992 w 2286000"/>
              <a:gd name="connsiteY37" fmla="*/ 268941 h 1848359"/>
              <a:gd name="connsiteX38" fmla="*/ 2268886 w 2286000"/>
              <a:gd name="connsiteY38" fmla="*/ 242047 h 1848359"/>
              <a:gd name="connsiteX39" fmla="*/ 2283556 w 2286000"/>
              <a:gd name="connsiteY39" fmla="*/ 215152 h 1848359"/>
              <a:gd name="connsiteX40" fmla="*/ 2286000 w 2286000"/>
              <a:gd name="connsiteY40" fmla="*/ 195593 h 1848359"/>
              <a:gd name="connsiteX41" fmla="*/ 2286000 w 2286000"/>
              <a:gd name="connsiteY41" fmla="*/ 173589 h 1848359"/>
              <a:gd name="connsiteX42" fmla="*/ 2271331 w 2286000"/>
              <a:gd name="connsiteY42" fmla="*/ 154029 h 1848359"/>
              <a:gd name="connsiteX43" fmla="*/ 2237102 w 2286000"/>
              <a:gd name="connsiteY43" fmla="*/ 122246 h 1848359"/>
              <a:gd name="connsiteX44" fmla="*/ 2127081 w 2286000"/>
              <a:gd name="connsiteY44" fmla="*/ 58678 h 1848359"/>
              <a:gd name="connsiteX45" fmla="*/ 2002390 w 2286000"/>
              <a:gd name="connsiteY45" fmla="*/ 4889 h 1848359"/>
              <a:gd name="connsiteX46" fmla="*/ 1985275 w 2286000"/>
              <a:gd name="connsiteY46" fmla="*/ 0 h 1848359"/>
              <a:gd name="connsiteX47" fmla="*/ 1968161 w 2286000"/>
              <a:gd name="connsiteY47" fmla="*/ 0 h 1848359"/>
              <a:gd name="connsiteX48" fmla="*/ 1921707 w 2286000"/>
              <a:gd name="connsiteY48" fmla="*/ 14669 h 1848359"/>
              <a:gd name="connsiteX49" fmla="*/ 1728559 w 2286000"/>
              <a:gd name="connsiteY49" fmla="*/ 53788 h 1848359"/>
              <a:gd name="connsiteX50" fmla="*/ 1393605 w 2286000"/>
              <a:gd name="connsiteY50" fmla="*/ 110021 h 1848359"/>
              <a:gd name="connsiteX51" fmla="*/ 1007307 w 2286000"/>
              <a:gd name="connsiteY51" fmla="*/ 151585 h 1848359"/>
              <a:gd name="connsiteX52" fmla="*/ 748146 w 2286000"/>
              <a:gd name="connsiteY52" fmla="*/ 176034 h 1848359"/>
              <a:gd name="connsiteX53" fmla="*/ 655239 w 2286000"/>
              <a:gd name="connsiteY53" fmla="*/ 195593 h 1848359"/>
              <a:gd name="connsiteX54" fmla="*/ 530548 w 2286000"/>
              <a:gd name="connsiteY54" fmla="*/ 207818 h 184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86000" h="1848359">
                <a:moveTo>
                  <a:pt x="530548" y="207818"/>
                </a:moveTo>
                <a:lnTo>
                  <a:pt x="276276" y="232267"/>
                </a:lnTo>
                <a:lnTo>
                  <a:pt x="144251" y="244492"/>
                </a:lnTo>
                <a:lnTo>
                  <a:pt x="0" y="268941"/>
                </a:lnTo>
                <a:lnTo>
                  <a:pt x="134471" y="398521"/>
                </a:lnTo>
                <a:lnTo>
                  <a:pt x="246937" y="396077"/>
                </a:lnTo>
                <a:lnTo>
                  <a:pt x="464535" y="371627"/>
                </a:lnTo>
                <a:lnTo>
                  <a:pt x="748146" y="339843"/>
                </a:lnTo>
                <a:lnTo>
                  <a:pt x="1041536" y="303170"/>
                </a:lnTo>
                <a:lnTo>
                  <a:pt x="1334927" y="271386"/>
                </a:lnTo>
                <a:lnTo>
                  <a:pt x="1718779" y="229822"/>
                </a:lnTo>
                <a:lnTo>
                  <a:pt x="1823911" y="217597"/>
                </a:lnTo>
                <a:lnTo>
                  <a:pt x="1853250" y="210263"/>
                </a:lnTo>
                <a:lnTo>
                  <a:pt x="1875254" y="210263"/>
                </a:lnTo>
                <a:lnTo>
                  <a:pt x="1899703" y="217597"/>
                </a:lnTo>
                <a:lnTo>
                  <a:pt x="1919262" y="232267"/>
                </a:lnTo>
                <a:lnTo>
                  <a:pt x="1926597" y="254271"/>
                </a:lnTo>
                <a:lnTo>
                  <a:pt x="1929042" y="562331"/>
                </a:lnTo>
                <a:lnTo>
                  <a:pt x="1931487" y="1039090"/>
                </a:lnTo>
                <a:lnTo>
                  <a:pt x="1929042" y="1572083"/>
                </a:lnTo>
                <a:lnTo>
                  <a:pt x="1907038" y="1738338"/>
                </a:lnTo>
                <a:lnTo>
                  <a:pt x="1936377" y="1782346"/>
                </a:lnTo>
                <a:lnTo>
                  <a:pt x="1960826" y="1811685"/>
                </a:lnTo>
                <a:lnTo>
                  <a:pt x="1990165" y="1831244"/>
                </a:lnTo>
                <a:lnTo>
                  <a:pt x="2014614" y="1841024"/>
                </a:lnTo>
                <a:lnTo>
                  <a:pt x="2051288" y="1848359"/>
                </a:lnTo>
                <a:lnTo>
                  <a:pt x="2080627" y="1848359"/>
                </a:lnTo>
                <a:lnTo>
                  <a:pt x="2114856" y="1831244"/>
                </a:lnTo>
                <a:lnTo>
                  <a:pt x="2134415" y="1811685"/>
                </a:lnTo>
                <a:lnTo>
                  <a:pt x="2151530" y="1777456"/>
                </a:lnTo>
                <a:lnTo>
                  <a:pt x="2171089" y="1713888"/>
                </a:lnTo>
                <a:lnTo>
                  <a:pt x="2175979" y="1660100"/>
                </a:lnTo>
                <a:lnTo>
                  <a:pt x="2183314" y="1462062"/>
                </a:lnTo>
                <a:lnTo>
                  <a:pt x="2202873" y="838607"/>
                </a:lnTo>
                <a:lnTo>
                  <a:pt x="2217543" y="415636"/>
                </a:lnTo>
                <a:lnTo>
                  <a:pt x="2219988" y="300725"/>
                </a:lnTo>
                <a:lnTo>
                  <a:pt x="2224877" y="288500"/>
                </a:lnTo>
                <a:lnTo>
                  <a:pt x="2241992" y="268941"/>
                </a:lnTo>
                <a:lnTo>
                  <a:pt x="2268886" y="242047"/>
                </a:lnTo>
                <a:lnTo>
                  <a:pt x="2283556" y="215152"/>
                </a:lnTo>
                <a:lnTo>
                  <a:pt x="2286000" y="195593"/>
                </a:lnTo>
                <a:lnTo>
                  <a:pt x="2286000" y="173589"/>
                </a:lnTo>
                <a:lnTo>
                  <a:pt x="2271331" y="154029"/>
                </a:lnTo>
                <a:lnTo>
                  <a:pt x="2237102" y="122246"/>
                </a:lnTo>
                <a:lnTo>
                  <a:pt x="2127081" y="58678"/>
                </a:lnTo>
                <a:lnTo>
                  <a:pt x="2002390" y="4889"/>
                </a:lnTo>
                <a:lnTo>
                  <a:pt x="1985275" y="0"/>
                </a:lnTo>
                <a:lnTo>
                  <a:pt x="1968161" y="0"/>
                </a:lnTo>
                <a:lnTo>
                  <a:pt x="1921707" y="14669"/>
                </a:lnTo>
                <a:lnTo>
                  <a:pt x="1728559" y="53788"/>
                </a:lnTo>
                <a:lnTo>
                  <a:pt x="1393605" y="110021"/>
                </a:lnTo>
                <a:lnTo>
                  <a:pt x="1007307" y="151585"/>
                </a:lnTo>
                <a:lnTo>
                  <a:pt x="748146" y="176034"/>
                </a:lnTo>
                <a:lnTo>
                  <a:pt x="655239" y="195593"/>
                </a:lnTo>
                <a:lnTo>
                  <a:pt x="530548" y="2078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84325EF7-8A44-4D42-BD14-8F41932A0740}"/>
              </a:ext>
            </a:extLst>
          </p:cNvPr>
          <p:cNvSpPr/>
          <p:nvPr/>
        </p:nvSpPr>
        <p:spPr>
          <a:xfrm>
            <a:off x="5054601" y="2652714"/>
            <a:ext cx="2085975" cy="331787"/>
          </a:xfrm>
          <a:custGeom>
            <a:avLst/>
            <a:gdLst>
              <a:gd name="connsiteX0" fmla="*/ 853277 w 2085516"/>
              <a:gd name="connsiteY0" fmla="*/ 119801 h 332509"/>
              <a:gd name="connsiteX1" fmla="*/ 457200 w 2085516"/>
              <a:gd name="connsiteY1" fmla="*/ 151585 h 332509"/>
              <a:gd name="connsiteX2" fmla="*/ 171144 w 2085516"/>
              <a:gd name="connsiteY2" fmla="*/ 154030 h 332509"/>
              <a:gd name="connsiteX3" fmla="*/ 0 w 2085516"/>
              <a:gd name="connsiteY3" fmla="*/ 193149 h 332509"/>
              <a:gd name="connsiteX4" fmla="*/ 180924 w 2085516"/>
              <a:gd name="connsiteY4" fmla="*/ 332509 h 332509"/>
              <a:gd name="connsiteX5" fmla="*/ 356958 w 2085516"/>
              <a:gd name="connsiteY5" fmla="*/ 315395 h 332509"/>
              <a:gd name="connsiteX6" fmla="*/ 765260 w 2085516"/>
              <a:gd name="connsiteY6" fmla="*/ 276276 h 332509"/>
              <a:gd name="connsiteX7" fmla="*/ 992637 w 2085516"/>
              <a:gd name="connsiteY7" fmla="*/ 256717 h 332509"/>
              <a:gd name="connsiteX8" fmla="*/ 1364265 w 2085516"/>
              <a:gd name="connsiteY8" fmla="*/ 227378 h 332509"/>
              <a:gd name="connsiteX9" fmla="*/ 1664990 w 2085516"/>
              <a:gd name="connsiteY9" fmla="*/ 198038 h 332509"/>
              <a:gd name="connsiteX10" fmla="*/ 1919262 w 2085516"/>
              <a:gd name="connsiteY10" fmla="*/ 173589 h 332509"/>
              <a:gd name="connsiteX11" fmla="*/ 2085516 w 2085516"/>
              <a:gd name="connsiteY11" fmla="*/ 100242 h 332509"/>
              <a:gd name="connsiteX12" fmla="*/ 1916817 w 2085516"/>
              <a:gd name="connsiteY12" fmla="*/ 0 h 332509"/>
              <a:gd name="connsiteX13" fmla="*/ 1740783 w 2085516"/>
              <a:gd name="connsiteY13" fmla="*/ 19559 h 332509"/>
              <a:gd name="connsiteX14" fmla="*/ 1293362 w 2085516"/>
              <a:gd name="connsiteY14" fmla="*/ 70903 h 332509"/>
              <a:gd name="connsiteX15" fmla="*/ 853277 w 2085516"/>
              <a:gd name="connsiteY15" fmla="*/ 119801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5516" h="332509">
                <a:moveTo>
                  <a:pt x="853277" y="119801"/>
                </a:moveTo>
                <a:lnTo>
                  <a:pt x="457200" y="151585"/>
                </a:lnTo>
                <a:lnTo>
                  <a:pt x="171144" y="154030"/>
                </a:lnTo>
                <a:lnTo>
                  <a:pt x="0" y="193149"/>
                </a:lnTo>
                <a:lnTo>
                  <a:pt x="180924" y="332509"/>
                </a:lnTo>
                <a:lnTo>
                  <a:pt x="356958" y="315395"/>
                </a:lnTo>
                <a:lnTo>
                  <a:pt x="765260" y="276276"/>
                </a:lnTo>
                <a:lnTo>
                  <a:pt x="992637" y="256717"/>
                </a:lnTo>
                <a:lnTo>
                  <a:pt x="1364265" y="227378"/>
                </a:lnTo>
                <a:lnTo>
                  <a:pt x="1664990" y="198038"/>
                </a:lnTo>
                <a:lnTo>
                  <a:pt x="1919262" y="173589"/>
                </a:lnTo>
                <a:lnTo>
                  <a:pt x="2085516" y="100242"/>
                </a:lnTo>
                <a:lnTo>
                  <a:pt x="1916817" y="0"/>
                </a:lnTo>
                <a:lnTo>
                  <a:pt x="1740783" y="19559"/>
                </a:lnTo>
                <a:lnTo>
                  <a:pt x="1293362" y="70903"/>
                </a:lnTo>
                <a:lnTo>
                  <a:pt x="853277" y="1198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8B5D26FC-FEAF-446E-8B60-A0177A2E6420}"/>
              </a:ext>
            </a:extLst>
          </p:cNvPr>
          <p:cNvSpPr/>
          <p:nvPr/>
        </p:nvSpPr>
        <p:spPr>
          <a:xfrm>
            <a:off x="5054601" y="3138488"/>
            <a:ext cx="2049463" cy="315912"/>
          </a:xfrm>
          <a:custGeom>
            <a:avLst/>
            <a:gdLst>
              <a:gd name="connsiteX0" fmla="*/ 660128 w 2048842"/>
              <a:gd name="connsiteY0" fmla="*/ 107576 h 315395"/>
              <a:gd name="connsiteX1" fmla="*/ 315394 w 2048842"/>
              <a:gd name="connsiteY1" fmla="*/ 127136 h 315395"/>
              <a:gd name="connsiteX2" fmla="*/ 168699 w 2048842"/>
              <a:gd name="connsiteY2" fmla="*/ 134471 h 315395"/>
              <a:gd name="connsiteX3" fmla="*/ 0 w 2048842"/>
              <a:gd name="connsiteY3" fmla="*/ 180924 h 315395"/>
              <a:gd name="connsiteX4" fmla="*/ 176034 w 2048842"/>
              <a:gd name="connsiteY4" fmla="*/ 315395 h 315395"/>
              <a:gd name="connsiteX5" fmla="*/ 364293 w 2048842"/>
              <a:gd name="connsiteY5" fmla="*/ 295835 h 315395"/>
              <a:gd name="connsiteX6" fmla="*/ 740810 w 2048842"/>
              <a:gd name="connsiteY6" fmla="*/ 264051 h 315395"/>
              <a:gd name="connsiteX7" fmla="*/ 1075764 w 2048842"/>
              <a:gd name="connsiteY7" fmla="*/ 232267 h 315395"/>
              <a:gd name="connsiteX8" fmla="*/ 1376489 w 2048842"/>
              <a:gd name="connsiteY8" fmla="*/ 207818 h 315395"/>
              <a:gd name="connsiteX9" fmla="*/ 1699219 w 2048842"/>
              <a:gd name="connsiteY9" fmla="*/ 173589 h 315395"/>
              <a:gd name="connsiteX10" fmla="*/ 1926596 w 2048842"/>
              <a:gd name="connsiteY10" fmla="*/ 154030 h 315395"/>
              <a:gd name="connsiteX11" fmla="*/ 2048842 w 2048842"/>
              <a:gd name="connsiteY11" fmla="*/ 78237 h 315395"/>
              <a:gd name="connsiteX12" fmla="*/ 1911927 w 2048842"/>
              <a:gd name="connsiteY12" fmla="*/ 0 h 315395"/>
              <a:gd name="connsiteX13" fmla="*/ 1239574 w 2048842"/>
              <a:gd name="connsiteY13" fmla="*/ 66013 h 315395"/>
              <a:gd name="connsiteX14" fmla="*/ 841052 w 2048842"/>
              <a:gd name="connsiteY14" fmla="*/ 95352 h 315395"/>
              <a:gd name="connsiteX15" fmla="*/ 660128 w 2048842"/>
              <a:gd name="connsiteY15" fmla="*/ 107576 h 3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48842" h="315395">
                <a:moveTo>
                  <a:pt x="660128" y="107576"/>
                </a:moveTo>
                <a:lnTo>
                  <a:pt x="315394" y="127136"/>
                </a:lnTo>
                <a:lnTo>
                  <a:pt x="168699" y="134471"/>
                </a:lnTo>
                <a:lnTo>
                  <a:pt x="0" y="180924"/>
                </a:lnTo>
                <a:lnTo>
                  <a:pt x="176034" y="315395"/>
                </a:lnTo>
                <a:lnTo>
                  <a:pt x="364293" y="295835"/>
                </a:lnTo>
                <a:lnTo>
                  <a:pt x="740810" y="264051"/>
                </a:lnTo>
                <a:lnTo>
                  <a:pt x="1075764" y="232267"/>
                </a:lnTo>
                <a:lnTo>
                  <a:pt x="1376489" y="207818"/>
                </a:lnTo>
                <a:lnTo>
                  <a:pt x="1699219" y="173589"/>
                </a:lnTo>
                <a:lnTo>
                  <a:pt x="1926596" y="154030"/>
                </a:lnTo>
                <a:lnTo>
                  <a:pt x="2048842" y="78237"/>
                </a:lnTo>
                <a:lnTo>
                  <a:pt x="1911927" y="0"/>
                </a:lnTo>
                <a:lnTo>
                  <a:pt x="1239574" y="66013"/>
                </a:lnTo>
                <a:lnTo>
                  <a:pt x="841052" y="95352"/>
                </a:lnTo>
                <a:lnTo>
                  <a:pt x="660128" y="1075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722D0223-926A-4E83-8779-BCCFBDF24BD1}"/>
              </a:ext>
            </a:extLst>
          </p:cNvPr>
          <p:cNvSpPr/>
          <p:nvPr/>
        </p:nvSpPr>
        <p:spPr>
          <a:xfrm>
            <a:off x="5040314" y="3679826"/>
            <a:ext cx="2092325" cy="309563"/>
          </a:xfrm>
          <a:custGeom>
            <a:avLst/>
            <a:gdLst>
              <a:gd name="connsiteX0" fmla="*/ 738366 w 2092851"/>
              <a:gd name="connsiteY0" fmla="*/ 88017 h 310505"/>
              <a:gd name="connsiteX1" fmla="*/ 491429 w 2092851"/>
              <a:gd name="connsiteY1" fmla="*/ 107577 h 310505"/>
              <a:gd name="connsiteX2" fmla="*/ 239602 w 2092851"/>
              <a:gd name="connsiteY2" fmla="*/ 127136 h 310505"/>
              <a:gd name="connsiteX3" fmla="*/ 158920 w 2092851"/>
              <a:gd name="connsiteY3" fmla="*/ 132026 h 310505"/>
              <a:gd name="connsiteX4" fmla="*/ 0 w 2092851"/>
              <a:gd name="connsiteY4" fmla="*/ 163810 h 310505"/>
              <a:gd name="connsiteX5" fmla="*/ 190704 w 2092851"/>
              <a:gd name="connsiteY5" fmla="*/ 310505 h 310505"/>
              <a:gd name="connsiteX6" fmla="*/ 374073 w 2092851"/>
              <a:gd name="connsiteY6" fmla="*/ 295836 h 310505"/>
              <a:gd name="connsiteX7" fmla="*/ 491429 w 2092851"/>
              <a:gd name="connsiteY7" fmla="*/ 286056 h 310505"/>
              <a:gd name="connsiteX8" fmla="*/ 606340 w 2092851"/>
              <a:gd name="connsiteY8" fmla="*/ 290946 h 310505"/>
              <a:gd name="connsiteX9" fmla="*/ 821493 w 2092851"/>
              <a:gd name="connsiteY9" fmla="*/ 271386 h 310505"/>
              <a:gd name="connsiteX10" fmla="*/ 1215125 w 2092851"/>
              <a:gd name="connsiteY10" fmla="*/ 234713 h 310505"/>
              <a:gd name="connsiteX11" fmla="*/ 1569639 w 2092851"/>
              <a:gd name="connsiteY11" fmla="*/ 200484 h 310505"/>
              <a:gd name="connsiteX12" fmla="*/ 1819020 w 2092851"/>
              <a:gd name="connsiteY12" fmla="*/ 183369 h 310505"/>
              <a:gd name="connsiteX13" fmla="*/ 1926597 w 2092851"/>
              <a:gd name="connsiteY13" fmla="*/ 171145 h 310505"/>
              <a:gd name="connsiteX14" fmla="*/ 2092851 w 2092851"/>
              <a:gd name="connsiteY14" fmla="*/ 88017 h 310505"/>
              <a:gd name="connsiteX15" fmla="*/ 1926597 w 2092851"/>
              <a:gd name="connsiteY15" fmla="*/ 0 h 310505"/>
              <a:gd name="connsiteX16" fmla="*/ 1708999 w 2092851"/>
              <a:gd name="connsiteY16" fmla="*/ 14670 h 310505"/>
              <a:gd name="connsiteX17" fmla="*/ 1320257 w 2092851"/>
              <a:gd name="connsiteY17" fmla="*/ 44009 h 310505"/>
              <a:gd name="connsiteX18" fmla="*/ 921735 w 2092851"/>
              <a:gd name="connsiteY18" fmla="*/ 75793 h 310505"/>
              <a:gd name="connsiteX19" fmla="*/ 738366 w 2092851"/>
              <a:gd name="connsiteY19" fmla="*/ 88017 h 31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92851" h="310505">
                <a:moveTo>
                  <a:pt x="738366" y="88017"/>
                </a:moveTo>
                <a:lnTo>
                  <a:pt x="491429" y="107577"/>
                </a:lnTo>
                <a:lnTo>
                  <a:pt x="239602" y="127136"/>
                </a:lnTo>
                <a:lnTo>
                  <a:pt x="158920" y="132026"/>
                </a:lnTo>
                <a:lnTo>
                  <a:pt x="0" y="163810"/>
                </a:lnTo>
                <a:lnTo>
                  <a:pt x="190704" y="310505"/>
                </a:lnTo>
                <a:lnTo>
                  <a:pt x="374073" y="295836"/>
                </a:lnTo>
                <a:lnTo>
                  <a:pt x="491429" y="286056"/>
                </a:lnTo>
                <a:lnTo>
                  <a:pt x="606340" y="290946"/>
                </a:lnTo>
                <a:lnTo>
                  <a:pt x="821493" y="271386"/>
                </a:lnTo>
                <a:lnTo>
                  <a:pt x="1215125" y="234713"/>
                </a:lnTo>
                <a:lnTo>
                  <a:pt x="1569639" y="200484"/>
                </a:lnTo>
                <a:lnTo>
                  <a:pt x="1819020" y="183369"/>
                </a:lnTo>
                <a:lnTo>
                  <a:pt x="1926597" y="171145"/>
                </a:lnTo>
                <a:lnTo>
                  <a:pt x="2092851" y="88017"/>
                </a:lnTo>
                <a:lnTo>
                  <a:pt x="1926597" y="0"/>
                </a:lnTo>
                <a:lnTo>
                  <a:pt x="1708999" y="14670"/>
                </a:lnTo>
                <a:lnTo>
                  <a:pt x="1320257" y="44009"/>
                </a:lnTo>
                <a:lnTo>
                  <a:pt x="921735" y="75793"/>
                </a:lnTo>
                <a:lnTo>
                  <a:pt x="738366" y="880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C63DA28B-42AA-49E5-A41F-B2F45791F32F}"/>
              </a:ext>
            </a:extLst>
          </p:cNvPr>
          <p:cNvSpPr/>
          <p:nvPr/>
        </p:nvSpPr>
        <p:spPr>
          <a:xfrm>
            <a:off x="4043364" y="3860800"/>
            <a:ext cx="1806575" cy="1797050"/>
          </a:xfrm>
          <a:custGeom>
            <a:avLst/>
            <a:gdLst>
              <a:gd name="connsiteX0" fmla="*/ 1295807 w 1806796"/>
              <a:gd name="connsiteY0" fmla="*/ 528103 h 1797016"/>
              <a:gd name="connsiteX1" fmla="*/ 1371600 w 1806796"/>
              <a:gd name="connsiteY1" fmla="*/ 427861 h 1797016"/>
              <a:gd name="connsiteX2" fmla="*/ 1430278 w 1806796"/>
              <a:gd name="connsiteY2" fmla="*/ 342289 h 1797016"/>
              <a:gd name="connsiteX3" fmla="*/ 1471842 w 1806796"/>
              <a:gd name="connsiteY3" fmla="*/ 266497 h 1797016"/>
              <a:gd name="connsiteX4" fmla="*/ 1488956 w 1806796"/>
              <a:gd name="connsiteY4" fmla="*/ 222488 h 1797016"/>
              <a:gd name="connsiteX5" fmla="*/ 1486511 w 1806796"/>
              <a:gd name="connsiteY5" fmla="*/ 207819 h 1797016"/>
              <a:gd name="connsiteX6" fmla="*/ 1464507 w 1806796"/>
              <a:gd name="connsiteY6" fmla="*/ 100242 h 1797016"/>
              <a:gd name="connsiteX7" fmla="*/ 1435168 w 1806796"/>
              <a:gd name="connsiteY7" fmla="*/ 0 h 1797016"/>
              <a:gd name="connsiteX8" fmla="*/ 1633206 w 1806796"/>
              <a:gd name="connsiteY8" fmla="*/ 107577 h 1797016"/>
              <a:gd name="connsiteX9" fmla="*/ 1708999 w 1806796"/>
              <a:gd name="connsiteY9" fmla="*/ 168700 h 1797016"/>
              <a:gd name="connsiteX10" fmla="*/ 1767677 w 1806796"/>
              <a:gd name="connsiteY10" fmla="*/ 210263 h 1797016"/>
              <a:gd name="connsiteX11" fmla="*/ 1789681 w 1806796"/>
              <a:gd name="connsiteY11" fmla="*/ 232268 h 1797016"/>
              <a:gd name="connsiteX12" fmla="*/ 1799461 w 1806796"/>
              <a:gd name="connsiteY12" fmla="*/ 249382 h 1797016"/>
              <a:gd name="connsiteX13" fmla="*/ 1804351 w 1806796"/>
              <a:gd name="connsiteY13" fmla="*/ 266497 h 1797016"/>
              <a:gd name="connsiteX14" fmla="*/ 1806796 w 1806796"/>
              <a:gd name="connsiteY14" fmla="*/ 283611 h 1797016"/>
              <a:gd name="connsiteX15" fmla="*/ 1806796 w 1806796"/>
              <a:gd name="connsiteY15" fmla="*/ 315395 h 1797016"/>
              <a:gd name="connsiteX16" fmla="*/ 1777457 w 1806796"/>
              <a:gd name="connsiteY16" fmla="*/ 354514 h 1797016"/>
              <a:gd name="connsiteX17" fmla="*/ 1606312 w 1806796"/>
              <a:gd name="connsiteY17" fmla="*/ 547662 h 1797016"/>
              <a:gd name="connsiteX18" fmla="*/ 1506070 w 1806796"/>
              <a:gd name="connsiteY18" fmla="*/ 684578 h 1797016"/>
              <a:gd name="connsiteX19" fmla="*/ 1330036 w 1806796"/>
              <a:gd name="connsiteY19" fmla="*/ 863057 h 1797016"/>
              <a:gd name="connsiteX20" fmla="*/ 1239574 w 1806796"/>
              <a:gd name="connsiteY20" fmla="*/ 929070 h 1797016"/>
              <a:gd name="connsiteX21" fmla="*/ 1036646 w 1806796"/>
              <a:gd name="connsiteY21" fmla="*/ 1127108 h 1797016"/>
              <a:gd name="connsiteX22" fmla="*/ 811713 w 1806796"/>
              <a:gd name="connsiteY22" fmla="*/ 1322702 h 1797016"/>
              <a:gd name="connsiteX23" fmla="*/ 621009 w 1806796"/>
              <a:gd name="connsiteY23" fmla="*/ 1454728 h 1797016"/>
              <a:gd name="connsiteX24" fmla="*/ 440085 w 1806796"/>
              <a:gd name="connsiteY24" fmla="*/ 1559859 h 1797016"/>
              <a:gd name="connsiteX25" fmla="*/ 183369 w 1806796"/>
              <a:gd name="connsiteY25" fmla="*/ 1711444 h 1797016"/>
              <a:gd name="connsiteX26" fmla="*/ 63568 w 1806796"/>
              <a:gd name="connsiteY26" fmla="*/ 1777457 h 1797016"/>
              <a:gd name="connsiteX27" fmla="*/ 36674 w 1806796"/>
              <a:gd name="connsiteY27" fmla="*/ 1792127 h 1797016"/>
              <a:gd name="connsiteX28" fmla="*/ 14669 w 1806796"/>
              <a:gd name="connsiteY28" fmla="*/ 1797016 h 1797016"/>
              <a:gd name="connsiteX29" fmla="*/ 0 w 1806796"/>
              <a:gd name="connsiteY29" fmla="*/ 1784792 h 1797016"/>
              <a:gd name="connsiteX30" fmla="*/ 0 w 1806796"/>
              <a:gd name="connsiteY30" fmla="*/ 1765232 h 1797016"/>
              <a:gd name="connsiteX31" fmla="*/ 7335 w 1806796"/>
              <a:gd name="connsiteY31" fmla="*/ 1740783 h 1797016"/>
              <a:gd name="connsiteX32" fmla="*/ 26894 w 1806796"/>
              <a:gd name="connsiteY32" fmla="*/ 1721224 h 1797016"/>
              <a:gd name="connsiteX33" fmla="*/ 171144 w 1806796"/>
              <a:gd name="connsiteY33" fmla="*/ 1618537 h 1797016"/>
              <a:gd name="connsiteX34" fmla="*/ 393632 w 1806796"/>
              <a:gd name="connsiteY34" fmla="*/ 1440058 h 1797016"/>
              <a:gd name="connsiteX35" fmla="*/ 621009 w 1806796"/>
              <a:gd name="connsiteY35" fmla="*/ 1251799 h 1797016"/>
              <a:gd name="connsiteX36" fmla="*/ 821493 w 1806796"/>
              <a:gd name="connsiteY36" fmla="*/ 1058651 h 1797016"/>
              <a:gd name="connsiteX37" fmla="*/ 1002417 w 1806796"/>
              <a:gd name="connsiteY37" fmla="*/ 887506 h 1797016"/>
              <a:gd name="connsiteX38" fmla="*/ 1195566 w 1806796"/>
              <a:gd name="connsiteY38" fmla="*/ 662574 h 1797016"/>
              <a:gd name="connsiteX39" fmla="*/ 1295807 w 1806796"/>
              <a:gd name="connsiteY39" fmla="*/ 528103 h 179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06796" h="1797016">
                <a:moveTo>
                  <a:pt x="1295807" y="528103"/>
                </a:moveTo>
                <a:lnTo>
                  <a:pt x="1371600" y="427861"/>
                </a:lnTo>
                <a:lnTo>
                  <a:pt x="1430278" y="342289"/>
                </a:lnTo>
                <a:lnTo>
                  <a:pt x="1471842" y="266497"/>
                </a:lnTo>
                <a:lnTo>
                  <a:pt x="1488956" y="222488"/>
                </a:lnTo>
                <a:lnTo>
                  <a:pt x="1486511" y="207819"/>
                </a:lnTo>
                <a:lnTo>
                  <a:pt x="1464507" y="100242"/>
                </a:lnTo>
                <a:lnTo>
                  <a:pt x="1435168" y="0"/>
                </a:lnTo>
                <a:lnTo>
                  <a:pt x="1633206" y="107577"/>
                </a:lnTo>
                <a:lnTo>
                  <a:pt x="1708999" y="168700"/>
                </a:lnTo>
                <a:lnTo>
                  <a:pt x="1767677" y="210263"/>
                </a:lnTo>
                <a:lnTo>
                  <a:pt x="1789681" y="232268"/>
                </a:lnTo>
                <a:lnTo>
                  <a:pt x="1799461" y="249382"/>
                </a:lnTo>
                <a:lnTo>
                  <a:pt x="1804351" y="266497"/>
                </a:lnTo>
                <a:lnTo>
                  <a:pt x="1806796" y="283611"/>
                </a:lnTo>
                <a:lnTo>
                  <a:pt x="1806796" y="315395"/>
                </a:lnTo>
                <a:lnTo>
                  <a:pt x="1777457" y="354514"/>
                </a:lnTo>
                <a:lnTo>
                  <a:pt x="1606312" y="547662"/>
                </a:lnTo>
                <a:lnTo>
                  <a:pt x="1506070" y="684578"/>
                </a:lnTo>
                <a:lnTo>
                  <a:pt x="1330036" y="863057"/>
                </a:lnTo>
                <a:lnTo>
                  <a:pt x="1239574" y="929070"/>
                </a:lnTo>
                <a:lnTo>
                  <a:pt x="1036646" y="1127108"/>
                </a:lnTo>
                <a:lnTo>
                  <a:pt x="811713" y="1322702"/>
                </a:lnTo>
                <a:lnTo>
                  <a:pt x="621009" y="1454728"/>
                </a:lnTo>
                <a:lnTo>
                  <a:pt x="440085" y="1559859"/>
                </a:lnTo>
                <a:lnTo>
                  <a:pt x="183369" y="1711444"/>
                </a:lnTo>
                <a:lnTo>
                  <a:pt x="63568" y="1777457"/>
                </a:lnTo>
                <a:lnTo>
                  <a:pt x="36674" y="1792127"/>
                </a:lnTo>
                <a:lnTo>
                  <a:pt x="14669" y="1797016"/>
                </a:lnTo>
                <a:lnTo>
                  <a:pt x="0" y="1784792"/>
                </a:lnTo>
                <a:lnTo>
                  <a:pt x="0" y="1765232"/>
                </a:lnTo>
                <a:lnTo>
                  <a:pt x="7335" y="1740783"/>
                </a:lnTo>
                <a:lnTo>
                  <a:pt x="26894" y="1721224"/>
                </a:lnTo>
                <a:lnTo>
                  <a:pt x="171144" y="1618537"/>
                </a:lnTo>
                <a:lnTo>
                  <a:pt x="393632" y="1440058"/>
                </a:lnTo>
                <a:lnTo>
                  <a:pt x="621009" y="1251799"/>
                </a:lnTo>
                <a:lnTo>
                  <a:pt x="821493" y="1058651"/>
                </a:lnTo>
                <a:lnTo>
                  <a:pt x="1002417" y="887506"/>
                </a:lnTo>
                <a:lnTo>
                  <a:pt x="1195566" y="662574"/>
                </a:lnTo>
                <a:lnTo>
                  <a:pt x="1295807" y="52810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D307B2F5-1749-4F28-8237-263DB338D1E1}"/>
              </a:ext>
            </a:extLst>
          </p:cNvPr>
          <p:cNvSpPr/>
          <p:nvPr/>
        </p:nvSpPr>
        <p:spPr>
          <a:xfrm>
            <a:off x="5402263" y="4148139"/>
            <a:ext cx="1625600" cy="415925"/>
          </a:xfrm>
          <a:custGeom>
            <a:avLst/>
            <a:gdLst>
              <a:gd name="connsiteX0" fmla="*/ 788194 w 1624013"/>
              <a:gd name="connsiteY0" fmla="*/ 138112 h 416718"/>
              <a:gd name="connsiteX1" fmla="*/ 550069 w 1624013"/>
              <a:gd name="connsiteY1" fmla="*/ 185737 h 416718"/>
              <a:gd name="connsiteX2" fmla="*/ 323850 w 1624013"/>
              <a:gd name="connsiteY2" fmla="*/ 230981 h 416718"/>
              <a:gd name="connsiteX3" fmla="*/ 240507 w 1624013"/>
              <a:gd name="connsiteY3" fmla="*/ 242887 h 416718"/>
              <a:gd name="connsiteX4" fmla="*/ 0 w 1624013"/>
              <a:gd name="connsiteY4" fmla="*/ 245268 h 416718"/>
              <a:gd name="connsiteX5" fmla="*/ 76200 w 1624013"/>
              <a:gd name="connsiteY5" fmla="*/ 390525 h 416718"/>
              <a:gd name="connsiteX6" fmla="*/ 128588 w 1624013"/>
              <a:gd name="connsiteY6" fmla="*/ 402431 h 416718"/>
              <a:gd name="connsiteX7" fmla="*/ 300038 w 1624013"/>
              <a:gd name="connsiteY7" fmla="*/ 373856 h 416718"/>
              <a:gd name="connsiteX8" fmla="*/ 633413 w 1624013"/>
              <a:gd name="connsiteY8" fmla="*/ 319087 h 416718"/>
              <a:gd name="connsiteX9" fmla="*/ 969169 w 1624013"/>
              <a:gd name="connsiteY9" fmla="*/ 264318 h 416718"/>
              <a:gd name="connsiteX10" fmla="*/ 1097757 w 1624013"/>
              <a:gd name="connsiteY10" fmla="*/ 240506 h 416718"/>
              <a:gd name="connsiteX11" fmla="*/ 1154907 w 1624013"/>
              <a:gd name="connsiteY11" fmla="*/ 240506 h 416718"/>
              <a:gd name="connsiteX12" fmla="*/ 1478757 w 1624013"/>
              <a:gd name="connsiteY12" fmla="*/ 416718 h 416718"/>
              <a:gd name="connsiteX13" fmla="*/ 1543050 w 1624013"/>
              <a:gd name="connsiteY13" fmla="*/ 392906 h 416718"/>
              <a:gd name="connsiteX14" fmla="*/ 1581150 w 1624013"/>
              <a:gd name="connsiteY14" fmla="*/ 373856 h 416718"/>
              <a:gd name="connsiteX15" fmla="*/ 1604963 w 1624013"/>
              <a:gd name="connsiteY15" fmla="*/ 350043 h 416718"/>
              <a:gd name="connsiteX16" fmla="*/ 1619250 w 1624013"/>
              <a:gd name="connsiteY16" fmla="*/ 321468 h 416718"/>
              <a:gd name="connsiteX17" fmla="*/ 1624013 w 1624013"/>
              <a:gd name="connsiteY17" fmla="*/ 295275 h 416718"/>
              <a:gd name="connsiteX18" fmla="*/ 1621632 w 1624013"/>
              <a:gd name="connsiteY18" fmla="*/ 276225 h 416718"/>
              <a:gd name="connsiteX19" fmla="*/ 1597819 w 1624013"/>
              <a:gd name="connsiteY19" fmla="*/ 238125 h 416718"/>
              <a:gd name="connsiteX20" fmla="*/ 1562100 w 1624013"/>
              <a:gd name="connsiteY20" fmla="*/ 195262 h 416718"/>
              <a:gd name="connsiteX21" fmla="*/ 1473994 w 1624013"/>
              <a:gd name="connsiteY21" fmla="*/ 133350 h 416718"/>
              <a:gd name="connsiteX22" fmla="*/ 1345407 w 1624013"/>
              <a:gd name="connsiteY22" fmla="*/ 57150 h 416718"/>
              <a:gd name="connsiteX23" fmla="*/ 1264444 w 1624013"/>
              <a:gd name="connsiteY23" fmla="*/ 14287 h 416718"/>
              <a:gd name="connsiteX24" fmla="*/ 1243013 w 1624013"/>
              <a:gd name="connsiteY24" fmla="*/ 2381 h 416718"/>
              <a:gd name="connsiteX25" fmla="*/ 1231107 w 1624013"/>
              <a:gd name="connsiteY25" fmla="*/ 0 h 416718"/>
              <a:gd name="connsiteX26" fmla="*/ 1209675 w 1624013"/>
              <a:gd name="connsiteY26" fmla="*/ 2381 h 416718"/>
              <a:gd name="connsiteX27" fmla="*/ 1181100 w 1624013"/>
              <a:gd name="connsiteY27" fmla="*/ 9525 h 416718"/>
              <a:gd name="connsiteX28" fmla="*/ 1081088 w 1624013"/>
              <a:gd name="connsiteY28" fmla="*/ 73818 h 416718"/>
              <a:gd name="connsiteX29" fmla="*/ 1054894 w 1624013"/>
              <a:gd name="connsiteY29" fmla="*/ 88106 h 416718"/>
              <a:gd name="connsiteX30" fmla="*/ 976313 w 1624013"/>
              <a:gd name="connsiteY30" fmla="*/ 104775 h 416718"/>
              <a:gd name="connsiteX31" fmla="*/ 788194 w 1624013"/>
              <a:gd name="connsiteY31" fmla="*/ 138112 h 41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24013" h="416718">
                <a:moveTo>
                  <a:pt x="788194" y="138112"/>
                </a:moveTo>
                <a:lnTo>
                  <a:pt x="550069" y="185737"/>
                </a:lnTo>
                <a:lnTo>
                  <a:pt x="323850" y="230981"/>
                </a:lnTo>
                <a:lnTo>
                  <a:pt x="240507" y="242887"/>
                </a:lnTo>
                <a:lnTo>
                  <a:pt x="0" y="245268"/>
                </a:lnTo>
                <a:lnTo>
                  <a:pt x="76200" y="390525"/>
                </a:lnTo>
                <a:lnTo>
                  <a:pt x="128588" y="402431"/>
                </a:lnTo>
                <a:lnTo>
                  <a:pt x="300038" y="373856"/>
                </a:lnTo>
                <a:lnTo>
                  <a:pt x="633413" y="319087"/>
                </a:lnTo>
                <a:lnTo>
                  <a:pt x="969169" y="264318"/>
                </a:lnTo>
                <a:lnTo>
                  <a:pt x="1097757" y="240506"/>
                </a:lnTo>
                <a:lnTo>
                  <a:pt x="1154907" y="240506"/>
                </a:lnTo>
                <a:lnTo>
                  <a:pt x="1478757" y="416718"/>
                </a:lnTo>
                <a:lnTo>
                  <a:pt x="1543050" y="392906"/>
                </a:lnTo>
                <a:lnTo>
                  <a:pt x="1581150" y="373856"/>
                </a:lnTo>
                <a:lnTo>
                  <a:pt x="1604963" y="350043"/>
                </a:lnTo>
                <a:lnTo>
                  <a:pt x="1619250" y="321468"/>
                </a:lnTo>
                <a:lnTo>
                  <a:pt x="1624013" y="295275"/>
                </a:lnTo>
                <a:lnTo>
                  <a:pt x="1621632" y="276225"/>
                </a:lnTo>
                <a:lnTo>
                  <a:pt x="1597819" y="238125"/>
                </a:lnTo>
                <a:lnTo>
                  <a:pt x="1562100" y="195262"/>
                </a:lnTo>
                <a:lnTo>
                  <a:pt x="1473994" y="133350"/>
                </a:lnTo>
                <a:lnTo>
                  <a:pt x="1345407" y="57150"/>
                </a:lnTo>
                <a:lnTo>
                  <a:pt x="1264444" y="14287"/>
                </a:lnTo>
                <a:lnTo>
                  <a:pt x="1243013" y="2381"/>
                </a:lnTo>
                <a:lnTo>
                  <a:pt x="1231107" y="0"/>
                </a:lnTo>
                <a:lnTo>
                  <a:pt x="1209675" y="2381"/>
                </a:lnTo>
                <a:lnTo>
                  <a:pt x="1181100" y="9525"/>
                </a:lnTo>
                <a:lnTo>
                  <a:pt x="1081088" y="73818"/>
                </a:lnTo>
                <a:lnTo>
                  <a:pt x="1054894" y="88106"/>
                </a:lnTo>
                <a:lnTo>
                  <a:pt x="976313" y="104775"/>
                </a:lnTo>
                <a:lnTo>
                  <a:pt x="788194" y="1381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D364BAE4-93F0-45FE-8676-2BAC93BE1F9C}"/>
              </a:ext>
            </a:extLst>
          </p:cNvPr>
          <p:cNvSpPr/>
          <p:nvPr/>
        </p:nvSpPr>
        <p:spPr>
          <a:xfrm>
            <a:off x="4454525" y="4378326"/>
            <a:ext cx="2444750" cy="1687513"/>
          </a:xfrm>
          <a:custGeom>
            <a:avLst/>
            <a:gdLst>
              <a:gd name="connsiteX0" fmla="*/ 1910726 w 2444566"/>
              <a:gd name="connsiteY0" fmla="*/ 346204 h 1686091"/>
              <a:gd name="connsiteX1" fmla="*/ 2005865 w 2444566"/>
              <a:gd name="connsiteY1" fmla="*/ 235207 h 1686091"/>
              <a:gd name="connsiteX2" fmla="*/ 2085149 w 2444566"/>
              <a:gd name="connsiteY2" fmla="*/ 132139 h 1686091"/>
              <a:gd name="connsiteX3" fmla="*/ 2124790 w 2444566"/>
              <a:gd name="connsiteY3" fmla="*/ 73998 h 1686091"/>
              <a:gd name="connsiteX4" fmla="*/ 2135361 w 2444566"/>
              <a:gd name="connsiteY4" fmla="*/ 55499 h 1686091"/>
              <a:gd name="connsiteX5" fmla="*/ 2135361 w 2444566"/>
              <a:gd name="connsiteY5" fmla="*/ 42285 h 1686091"/>
              <a:gd name="connsiteX6" fmla="*/ 2114219 w 2444566"/>
              <a:gd name="connsiteY6" fmla="*/ 0 h 1686091"/>
              <a:gd name="connsiteX7" fmla="*/ 2444566 w 2444566"/>
              <a:gd name="connsiteY7" fmla="*/ 174424 h 1686091"/>
              <a:gd name="connsiteX8" fmla="*/ 2399639 w 2444566"/>
              <a:gd name="connsiteY8" fmla="*/ 208780 h 1686091"/>
              <a:gd name="connsiteX9" fmla="*/ 2293928 w 2444566"/>
              <a:gd name="connsiteY9" fmla="*/ 330347 h 1686091"/>
              <a:gd name="connsiteX10" fmla="*/ 2082506 w 2444566"/>
              <a:gd name="connsiteY10" fmla="*/ 549698 h 1686091"/>
              <a:gd name="connsiteX11" fmla="*/ 1847299 w 2444566"/>
              <a:gd name="connsiteY11" fmla="*/ 763762 h 1686091"/>
              <a:gd name="connsiteX12" fmla="*/ 1667590 w 2444566"/>
              <a:gd name="connsiteY12" fmla="*/ 909115 h 1686091"/>
              <a:gd name="connsiteX13" fmla="*/ 1498453 w 2444566"/>
              <a:gd name="connsiteY13" fmla="*/ 1028040 h 1686091"/>
              <a:gd name="connsiteX14" fmla="*/ 1294959 w 2444566"/>
              <a:gd name="connsiteY14" fmla="*/ 1154893 h 1686091"/>
              <a:gd name="connsiteX15" fmla="*/ 1054467 w 2444566"/>
              <a:gd name="connsiteY15" fmla="*/ 1287032 h 1686091"/>
              <a:gd name="connsiteX16" fmla="*/ 829831 w 2444566"/>
              <a:gd name="connsiteY16" fmla="*/ 1395385 h 1686091"/>
              <a:gd name="connsiteX17" fmla="*/ 631623 w 2444566"/>
              <a:gd name="connsiteY17" fmla="*/ 1479954 h 1686091"/>
              <a:gd name="connsiteX18" fmla="*/ 391130 w 2444566"/>
              <a:gd name="connsiteY18" fmla="*/ 1569809 h 1686091"/>
              <a:gd name="connsiteX19" fmla="*/ 198208 w 2444566"/>
              <a:gd name="connsiteY19" fmla="*/ 1641163 h 1686091"/>
              <a:gd name="connsiteX20" fmla="*/ 81926 w 2444566"/>
              <a:gd name="connsiteY20" fmla="*/ 1678162 h 1686091"/>
              <a:gd name="connsiteX21" fmla="*/ 36998 w 2444566"/>
              <a:gd name="connsiteY21" fmla="*/ 1686091 h 1686091"/>
              <a:gd name="connsiteX22" fmla="*/ 13213 w 2444566"/>
              <a:gd name="connsiteY22" fmla="*/ 1683448 h 1686091"/>
              <a:gd name="connsiteX23" fmla="*/ 0 w 2444566"/>
              <a:gd name="connsiteY23" fmla="*/ 1675520 h 1686091"/>
              <a:gd name="connsiteX24" fmla="*/ 0 w 2444566"/>
              <a:gd name="connsiteY24" fmla="*/ 1657020 h 1686091"/>
              <a:gd name="connsiteX25" fmla="*/ 2642 w 2444566"/>
              <a:gd name="connsiteY25" fmla="*/ 1646449 h 1686091"/>
              <a:gd name="connsiteX26" fmla="*/ 18499 w 2444566"/>
              <a:gd name="connsiteY26" fmla="*/ 1622664 h 1686091"/>
              <a:gd name="connsiteX27" fmla="*/ 47569 w 2444566"/>
              <a:gd name="connsiteY27" fmla="*/ 1606807 h 1686091"/>
              <a:gd name="connsiteX28" fmla="*/ 147995 w 2444566"/>
              <a:gd name="connsiteY28" fmla="*/ 1575094 h 1686091"/>
              <a:gd name="connsiteX29" fmla="*/ 301276 w 2444566"/>
              <a:gd name="connsiteY29" fmla="*/ 1509025 h 1686091"/>
              <a:gd name="connsiteX30" fmla="*/ 536483 w 2444566"/>
              <a:gd name="connsiteY30" fmla="*/ 1398028 h 1686091"/>
              <a:gd name="connsiteX31" fmla="*/ 718834 w 2444566"/>
              <a:gd name="connsiteY31" fmla="*/ 1302888 h 1686091"/>
              <a:gd name="connsiteX32" fmla="*/ 924971 w 2444566"/>
              <a:gd name="connsiteY32" fmla="*/ 1176035 h 1686091"/>
              <a:gd name="connsiteX33" fmla="*/ 1115250 w 2444566"/>
              <a:gd name="connsiteY33" fmla="*/ 1046539 h 1686091"/>
              <a:gd name="connsiteX34" fmla="*/ 1305530 w 2444566"/>
              <a:gd name="connsiteY34" fmla="*/ 909115 h 1686091"/>
              <a:gd name="connsiteX35" fmla="*/ 1503738 w 2444566"/>
              <a:gd name="connsiteY35" fmla="*/ 747906 h 1686091"/>
              <a:gd name="connsiteX36" fmla="*/ 1646448 w 2444566"/>
              <a:gd name="connsiteY36" fmla="*/ 607839 h 1686091"/>
              <a:gd name="connsiteX37" fmla="*/ 1812943 w 2444566"/>
              <a:gd name="connsiteY37" fmla="*/ 454558 h 1686091"/>
              <a:gd name="connsiteX38" fmla="*/ 1910726 w 2444566"/>
              <a:gd name="connsiteY38" fmla="*/ 346204 h 168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44566" h="1686091">
                <a:moveTo>
                  <a:pt x="1910726" y="346204"/>
                </a:moveTo>
                <a:lnTo>
                  <a:pt x="2005865" y="235207"/>
                </a:lnTo>
                <a:lnTo>
                  <a:pt x="2085149" y="132139"/>
                </a:lnTo>
                <a:lnTo>
                  <a:pt x="2124790" y="73998"/>
                </a:lnTo>
                <a:lnTo>
                  <a:pt x="2135361" y="55499"/>
                </a:lnTo>
                <a:lnTo>
                  <a:pt x="2135361" y="42285"/>
                </a:lnTo>
                <a:lnTo>
                  <a:pt x="2114219" y="0"/>
                </a:lnTo>
                <a:lnTo>
                  <a:pt x="2444566" y="174424"/>
                </a:lnTo>
                <a:lnTo>
                  <a:pt x="2399639" y="208780"/>
                </a:lnTo>
                <a:lnTo>
                  <a:pt x="2293928" y="330347"/>
                </a:lnTo>
                <a:lnTo>
                  <a:pt x="2082506" y="549698"/>
                </a:lnTo>
                <a:lnTo>
                  <a:pt x="1847299" y="763762"/>
                </a:lnTo>
                <a:lnTo>
                  <a:pt x="1667590" y="909115"/>
                </a:lnTo>
                <a:lnTo>
                  <a:pt x="1498453" y="1028040"/>
                </a:lnTo>
                <a:lnTo>
                  <a:pt x="1294959" y="1154893"/>
                </a:lnTo>
                <a:lnTo>
                  <a:pt x="1054467" y="1287032"/>
                </a:lnTo>
                <a:lnTo>
                  <a:pt x="829831" y="1395385"/>
                </a:lnTo>
                <a:lnTo>
                  <a:pt x="631623" y="1479954"/>
                </a:lnTo>
                <a:lnTo>
                  <a:pt x="391130" y="1569809"/>
                </a:lnTo>
                <a:lnTo>
                  <a:pt x="198208" y="1641163"/>
                </a:lnTo>
                <a:lnTo>
                  <a:pt x="81926" y="1678162"/>
                </a:lnTo>
                <a:lnTo>
                  <a:pt x="36998" y="1686091"/>
                </a:lnTo>
                <a:lnTo>
                  <a:pt x="13213" y="1683448"/>
                </a:lnTo>
                <a:lnTo>
                  <a:pt x="0" y="1675520"/>
                </a:lnTo>
                <a:lnTo>
                  <a:pt x="0" y="1657020"/>
                </a:lnTo>
                <a:lnTo>
                  <a:pt x="2642" y="1646449"/>
                </a:lnTo>
                <a:lnTo>
                  <a:pt x="18499" y="1622664"/>
                </a:lnTo>
                <a:lnTo>
                  <a:pt x="47569" y="1606807"/>
                </a:lnTo>
                <a:lnTo>
                  <a:pt x="147995" y="1575094"/>
                </a:lnTo>
                <a:lnTo>
                  <a:pt x="301276" y="1509025"/>
                </a:lnTo>
                <a:lnTo>
                  <a:pt x="536483" y="1398028"/>
                </a:lnTo>
                <a:lnTo>
                  <a:pt x="718834" y="1302888"/>
                </a:lnTo>
                <a:lnTo>
                  <a:pt x="924971" y="1176035"/>
                </a:lnTo>
                <a:lnTo>
                  <a:pt x="1115250" y="1046539"/>
                </a:lnTo>
                <a:lnTo>
                  <a:pt x="1305530" y="909115"/>
                </a:lnTo>
                <a:lnTo>
                  <a:pt x="1503738" y="747906"/>
                </a:lnTo>
                <a:lnTo>
                  <a:pt x="1646448" y="607839"/>
                </a:lnTo>
                <a:lnTo>
                  <a:pt x="1812943" y="454558"/>
                </a:lnTo>
                <a:lnTo>
                  <a:pt x="1910726" y="34620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FA64F78C-1C6F-4437-820E-BAB46D3D2220}"/>
              </a:ext>
            </a:extLst>
          </p:cNvPr>
          <p:cNvSpPr/>
          <p:nvPr/>
        </p:nvSpPr>
        <p:spPr>
          <a:xfrm>
            <a:off x="5189538" y="4657725"/>
            <a:ext cx="3073400" cy="1436688"/>
          </a:xfrm>
          <a:custGeom>
            <a:avLst/>
            <a:gdLst>
              <a:gd name="connsiteX0" fmla="*/ 698035 w 3072899"/>
              <a:gd name="connsiteY0" fmla="*/ 262729 h 1437282"/>
              <a:gd name="connsiteX1" fmla="*/ 571822 w 3072899"/>
              <a:gd name="connsiteY1" fmla="*/ 200910 h 1437282"/>
              <a:gd name="connsiteX2" fmla="*/ 473943 w 3072899"/>
              <a:gd name="connsiteY2" fmla="*/ 157122 h 1437282"/>
              <a:gd name="connsiteX3" fmla="*/ 394093 w 3072899"/>
              <a:gd name="connsiteY3" fmla="*/ 121061 h 1437282"/>
              <a:gd name="connsiteX4" fmla="*/ 319396 w 3072899"/>
              <a:gd name="connsiteY4" fmla="*/ 90152 h 1437282"/>
              <a:gd name="connsiteX5" fmla="*/ 236971 w 3072899"/>
              <a:gd name="connsiteY5" fmla="*/ 54091 h 1437282"/>
              <a:gd name="connsiteX6" fmla="*/ 198335 w 3072899"/>
              <a:gd name="connsiteY6" fmla="*/ 41212 h 1437282"/>
              <a:gd name="connsiteX7" fmla="*/ 0 w 3072899"/>
              <a:gd name="connsiteY7" fmla="*/ 0 h 1437282"/>
              <a:gd name="connsiteX8" fmla="*/ 87576 w 3072899"/>
              <a:gd name="connsiteY8" fmla="*/ 126213 h 1437282"/>
              <a:gd name="connsiteX9" fmla="*/ 159698 w 3072899"/>
              <a:gd name="connsiteY9" fmla="*/ 154546 h 1437282"/>
              <a:gd name="connsiteX10" fmla="*/ 255002 w 3072899"/>
              <a:gd name="connsiteY10" fmla="*/ 193183 h 1437282"/>
              <a:gd name="connsiteX11" fmla="*/ 376063 w 3072899"/>
              <a:gd name="connsiteY11" fmla="*/ 249850 h 1437282"/>
              <a:gd name="connsiteX12" fmla="*/ 484246 w 3072899"/>
              <a:gd name="connsiteY12" fmla="*/ 306517 h 1437282"/>
              <a:gd name="connsiteX13" fmla="*/ 592428 w 3072899"/>
              <a:gd name="connsiteY13" fmla="*/ 376063 h 1437282"/>
              <a:gd name="connsiteX14" fmla="*/ 765005 w 3072899"/>
              <a:gd name="connsiteY14" fmla="*/ 504851 h 1437282"/>
              <a:gd name="connsiteX15" fmla="*/ 981370 w 3072899"/>
              <a:gd name="connsiteY15" fmla="*/ 649095 h 1437282"/>
              <a:gd name="connsiteX16" fmla="*/ 1115310 w 3072899"/>
              <a:gd name="connsiteY16" fmla="*/ 739247 h 1437282"/>
              <a:gd name="connsiteX17" fmla="*/ 1300766 w 3072899"/>
              <a:gd name="connsiteY17" fmla="*/ 868036 h 1437282"/>
              <a:gd name="connsiteX18" fmla="*/ 1442434 w 3072899"/>
              <a:gd name="connsiteY18" fmla="*/ 963339 h 1437282"/>
              <a:gd name="connsiteX19" fmla="*/ 1545465 w 3072899"/>
              <a:gd name="connsiteY19" fmla="*/ 1048340 h 1437282"/>
              <a:gd name="connsiteX20" fmla="*/ 1687132 w 3072899"/>
              <a:gd name="connsiteY20" fmla="*/ 1177129 h 1437282"/>
              <a:gd name="connsiteX21" fmla="*/ 1831376 w 3072899"/>
              <a:gd name="connsiteY21" fmla="*/ 1311069 h 1437282"/>
              <a:gd name="connsiteX22" fmla="*/ 1921528 w 3072899"/>
              <a:gd name="connsiteY22" fmla="*/ 1401221 h 1437282"/>
              <a:gd name="connsiteX23" fmla="*/ 1942134 w 3072899"/>
              <a:gd name="connsiteY23" fmla="*/ 1414100 h 1437282"/>
              <a:gd name="connsiteX24" fmla="*/ 1960164 w 3072899"/>
              <a:gd name="connsiteY24" fmla="*/ 1421827 h 1437282"/>
              <a:gd name="connsiteX25" fmla="*/ 1996225 w 3072899"/>
              <a:gd name="connsiteY25" fmla="*/ 1432130 h 1437282"/>
              <a:gd name="connsiteX26" fmla="*/ 2037438 w 3072899"/>
              <a:gd name="connsiteY26" fmla="*/ 1437282 h 1437282"/>
              <a:gd name="connsiteX27" fmla="*/ 2125014 w 3072899"/>
              <a:gd name="connsiteY27" fmla="*/ 1426979 h 1437282"/>
              <a:gd name="connsiteX28" fmla="*/ 2439259 w 3072899"/>
              <a:gd name="connsiteY28" fmla="*/ 1396069 h 1437282"/>
              <a:gd name="connsiteX29" fmla="*/ 2714866 w 3072899"/>
              <a:gd name="connsiteY29" fmla="*/ 1370312 h 1437282"/>
              <a:gd name="connsiteX30" fmla="*/ 2905474 w 3072899"/>
              <a:gd name="connsiteY30" fmla="*/ 1352281 h 1437282"/>
              <a:gd name="connsiteX31" fmla="*/ 3021384 w 3072899"/>
              <a:gd name="connsiteY31" fmla="*/ 1341978 h 1437282"/>
              <a:gd name="connsiteX32" fmla="*/ 3047141 w 3072899"/>
              <a:gd name="connsiteY32" fmla="*/ 1339402 h 1437282"/>
              <a:gd name="connsiteX33" fmla="*/ 3065172 w 3072899"/>
              <a:gd name="connsiteY33" fmla="*/ 1334251 h 1437282"/>
              <a:gd name="connsiteX34" fmla="*/ 3072899 w 3072899"/>
              <a:gd name="connsiteY34" fmla="*/ 1313645 h 1437282"/>
              <a:gd name="connsiteX35" fmla="*/ 3062596 w 3072899"/>
              <a:gd name="connsiteY35" fmla="*/ 1290463 h 1437282"/>
              <a:gd name="connsiteX36" fmla="*/ 3047141 w 3072899"/>
              <a:gd name="connsiteY36" fmla="*/ 1277584 h 1437282"/>
              <a:gd name="connsiteX37" fmla="*/ 3013656 w 3072899"/>
              <a:gd name="connsiteY37" fmla="*/ 1267281 h 1437282"/>
              <a:gd name="connsiteX38" fmla="*/ 2887443 w 3072899"/>
              <a:gd name="connsiteY38" fmla="*/ 1238947 h 1437282"/>
              <a:gd name="connsiteX39" fmla="*/ 2717442 w 3072899"/>
              <a:gd name="connsiteY39" fmla="*/ 1192583 h 1437282"/>
              <a:gd name="connsiteX40" fmla="*/ 2501077 w 3072899"/>
              <a:gd name="connsiteY40" fmla="*/ 1125613 h 1437282"/>
              <a:gd name="connsiteX41" fmla="*/ 2251227 w 3072899"/>
              <a:gd name="connsiteY41" fmla="*/ 1043188 h 1437282"/>
              <a:gd name="connsiteX42" fmla="*/ 2019407 w 3072899"/>
              <a:gd name="connsiteY42" fmla="*/ 955612 h 1437282"/>
              <a:gd name="connsiteX43" fmla="*/ 1684557 w 3072899"/>
              <a:gd name="connsiteY43" fmla="*/ 808793 h 1437282"/>
              <a:gd name="connsiteX44" fmla="*/ 1509404 w 3072899"/>
              <a:gd name="connsiteY44" fmla="*/ 723792 h 1437282"/>
              <a:gd name="connsiteX45" fmla="*/ 1277584 w 3072899"/>
              <a:gd name="connsiteY45" fmla="*/ 597579 h 1437282"/>
              <a:gd name="connsiteX46" fmla="*/ 1081825 w 3072899"/>
              <a:gd name="connsiteY46" fmla="*/ 481669 h 1437282"/>
              <a:gd name="connsiteX47" fmla="*/ 842278 w 3072899"/>
              <a:gd name="connsiteY47" fmla="*/ 340002 h 1437282"/>
              <a:gd name="connsiteX48" fmla="*/ 698035 w 3072899"/>
              <a:gd name="connsiteY48" fmla="*/ 262729 h 143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72899" h="1437282">
                <a:moveTo>
                  <a:pt x="698035" y="262729"/>
                </a:moveTo>
                <a:lnTo>
                  <a:pt x="571822" y="200910"/>
                </a:lnTo>
                <a:lnTo>
                  <a:pt x="473943" y="157122"/>
                </a:lnTo>
                <a:lnTo>
                  <a:pt x="394093" y="121061"/>
                </a:lnTo>
                <a:lnTo>
                  <a:pt x="319396" y="90152"/>
                </a:lnTo>
                <a:lnTo>
                  <a:pt x="236971" y="54091"/>
                </a:lnTo>
                <a:lnTo>
                  <a:pt x="198335" y="41212"/>
                </a:lnTo>
                <a:lnTo>
                  <a:pt x="0" y="0"/>
                </a:lnTo>
                <a:lnTo>
                  <a:pt x="87576" y="126213"/>
                </a:lnTo>
                <a:lnTo>
                  <a:pt x="159698" y="154546"/>
                </a:lnTo>
                <a:lnTo>
                  <a:pt x="255002" y="193183"/>
                </a:lnTo>
                <a:lnTo>
                  <a:pt x="376063" y="249850"/>
                </a:lnTo>
                <a:lnTo>
                  <a:pt x="484246" y="306517"/>
                </a:lnTo>
                <a:lnTo>
                  <a:pt x="592428" y="376063"/>
                </a:lnTo>
                <a:lnTo>
                  <a:pt x="765005" y="504851"/>
                </a:lnTo>
                <a:lnTo>
                  <a:pt x="981370" y="649095"/>
                </a:lnTo>
                <a:lnTo>
                  <a:pt x="1115310" y="739247"/>
                </a:lnTo>
                <a:lnTo>
                  <a:pt x="1300766" y="868036"/>
                </a:lnTo>
                <a:lnTo>
                  <a:pt x="1442434" y="963339"/>
                </a:lnTo>
                <a:lnTo>
                  <a:pt x="1545465" y="1048340"/>
                </a:lnTo>
                <a:lnTo>
                  <a:pt x="1687132" y="1177129"/>
                </a:lnTo>
                <a:lnTo>
                  <a:pt x="1831376" y="1311069"/>
                </a:lnTo>
                <a:lnTo>
                  <a:pt x="1921528" y="1401221"/>
                </a:lnTo>
                <a:lnTo>
                  <a:pt x="1942134" y="1414100"/>
                </a:lnTo>
                <a:lnTo>
                  <a:pt x="1960164" y="1421827"/>
                </a:lnTo>
                <a:lnTo>
                  <a:pt x="1996225" y="1432130"/>
                </a:lnTo>
                <a:lnTo>
                  <a:pt x="2037438" y="1437282"/>
                </a:lnTo>
                <a:lnTo>
                  <a:pt x="2125014" y="1426979"/>
                </a:lnTo>
                <a:lnTo>
                  <a:pt x="2439259" y="1396069"/>
                </a:lnTo>
                <a:lnTo>
                  <a:pt x="2714866" y="1370312"/>
                </a:lnTo>
                <a:lnTo>
                  <a:pt x="2905474" y="1352281"/>
                </a:lnTo>
                <a:lnTo>
                  <a:pt x="3021384" y="1341978"/>
                </a:lnTo>
                <a:lnTo>
                  <a:pt x="3047141" y="1339402"/>
                </a:lnTo>
                <a:lnTo>
                  <a:pt x="3065172" y="1334251"/>
                </a:lnTo>
                <a:lnTo>
                  <a:pt x="3072899" y="1313645"/>
                </a:lnTo>
                <a:lnTo>
                  <a:pt x="3062596" y="1290463"/>
                </a:lnTo>
                <a:lnTo>
                  <a:pt x="3047141" y="1277584"/>
                </a:lnTo>
                <a:lnTo>
                  <a:pt x="3013656" y="1267281"/>
                </a:lnTo>
                <a:lnTo>
                  <a:pt x="2887443" y="1238947"/>
                </a:lnTo>
                <a:lnTo>
                  <a:pt x="2717442" y="1192583"/>
                </a:lnTo>
                <a:lnTo>
                  <a:pt x="2501077" y="1125613"/>
                </a:lnTo>
                <a:lnTo>
                  <a:pt x="2251227" y="1043188"/>
                </a:lnTo>
                <a:lnTo>
                  <a:pt x="2019407" y="955612"/>
                </a:lnTo>
                <a:lnTo>
                  <a:pt x="1684557" y="808793"/>
                </a:lnTo>
                <a:lnTo>
                  <a:pt x="1509404" y="723792"/>
                </a:lnTo>
                <a:lnTo>
                  <a:pt x="1277584" y="597579"/>
                </a:lnTo>
                <a:lnTo>
                  <a:pt x="1081825" y="481669"/>
                </a:lnTo>
                <a:lnTo>
                  <a:pt x="842278" y="340002"/>
                </a:lnTo>
                <a:lnTo>
                  <a:pt x="698035" y="2627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4438D2-6C30-440F-AAE9-3C1C444E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01" y="1371512"/>
            <a:ext cx="4218798" cy="4694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90E2134-9AB6-4C98-81BC-D702B677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290" y="1329614"/>
            <a:ext cx="4218798" cy="47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1" grpId="0" animBg="1"/>
      <p:bldP spid="190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1C283C-31E1-46EC-A1E4-B6BB4C55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01" y="1081836"/>
            <a:ext cx="4218798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9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ミリーのすてきなぼうし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	公 園 通 万 頭 鳥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74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D60EA55-0332-462E-8B2E-79ACC01E84A4}"/>
              </a:ext>
            </a:extLst>
          </p:cNvPr>
          <p:cNvSpPr/>
          <p:nvPr/>
        </p:nvSpPr>
        <p:spPr>
          <a:xfrm>
            <a:off x="3692526" y="2025650"/>
            <a:ext cx="1730375" cy="1524000"/>
          </a:xfrm>
          <a:custGeom>
            <a:avLst/>
            <a:gdLst>
              <a:gd name="connsiteX0" fmla="*/ 1479550 w 1730375"/>
              <a:gd name="connsiteY0" fmla="*/ 590550 h 1524000"/>
              <a:gd name="connsiteX1" fmla="*/ 1298575 w 1730375"/>
              <a:gd name="connsiteY1" fmla="*/ 746125 h 1524000"/>
              <a:gd name="connsiteX2" fmla="*/ 1098550 w 1730375"/>
              <a:gd name="connsiteY2" fmla="*/ 901700 h 1524000"/>
              <a:gd name="connsiteX3" fmla="*/ 873125 w 1730375"/>
              <a:gd name="connsiteY3" fmla="*/ 1057275 h 1524000"/>
              <a:gd name="connsiteX4" fmla="*/ 574675 w 1730375"/>
              <a:gd name="connsiteY4" fmla="*/ 1244600 h 1524000"/>
              <a:gd name="connsiteX5" fmla="*/ 330200 w 1730375"/>
              <a:gd name="connsiteY5" fmla="*/ 1377950 h 1524000"/>
              <a:gd name="connsiteX6" fmla="*/ 155575 w 1730375"/>
              <a:gd name="connsiteY6" fmla="*/ 1470025 h 1524000"/>
              <a:gd name="connsiteX7" fmla="*/ 34925 w 1730375"/>
              <a:gd name="connsiteY7" fmla="*/ 1524000 h 1524000"/>
              <a:gd name="connsiteX8" fmla="*/ 3175 w 1730375"/>
              <a:gd name="connsiteY8" fmla="*/ 1524000 h 1524000"/>
              <a:gd name="connsiteX9" fmla="*/ 0 w 1730375"/>
              <a:gd name="connsiteY9" fmla="*/ 1501775 h 1524000"/>
              <a:gd name="connsiteX10" fmla="*/ 25400 w 1730375"/>
              <a:gd name="connsiteY10" fmla="*/ 1460500 h 1524000"/>
              <a:gd name="connsiteX11" fmla="*/ 225425 w 1730375"/>
              <a:gd name="connsiteY11" fmla="*/ 1314450 h 1524000"/>
              <a:gd name="connsiteX12" fmla="*/ 549275 w 1730375"/>
              <a:gd name="connsiteY12" fmla="*/ 1054100 h 1524000"/>
              <a:gd name="connsiteX13" fmla="*/ 822325 w 1730375"/>
              <a:gd name="connsiteY13" fmla="*/ 828675 h 1524000"/>
              <a:gd name="connsiteX14" fmla="*/ 1050925 w 1730375"/>
              <a:gd name="connsiteY14" fmla="*/ 612775 h 1524000"/>
              <a:gd name="connsiteX15" fmla="*/ 1168400 w 1730375"/>
              <a:gd name="connsiteY15" fmla="*/ 485775 h 1524000"/>
              <a:gd name="connsiteX16" fmla="*/ 1279525 w 1730375"/>
              <a:gd name="connsiteY16" fmla="*/ 333375 h 1524000"/>
              <a:gd name="connsiteX17" fmla="*/ 1308100 w 1730375"/>
              <a:gd name="connsiteY17" fmla="*/ 279400 h 1524000"/>
              <a:gd name="connsiteX18" fmla="*/ 1327150 w 1730375"/>
              <a:gd name="connsiteY18" fmla="*/ 200025 h 1524000"/>
              <a:gd name="connsiteX19" fmla="*/ 1295400 w 1730375"/>
              <a:gd name="connsiteY19" fmla="*/ 155575 h 1524000"/>
              <a:gd name="connsiteX20" fmla="*/ 1200150 w 1730375"/>
              <a:gd name="connsiteY20" fmla="*/ 60325 h 1524000"/>
              <a:gd name="connsiteX21" fmla="*/ 1165225 w 1730375"/>
              <a:gd name="connsiteY21" fmla="*/ 31750 h 1524000"/>
              <a:gd name="connsiteX22" fmla="*/ 1158875 w 1730375"/>
              <a:gd name="connsiteY22" fmla="*/ 3175 h 1524000"/>
              <a:gd name="connsiteX23" fmla="*/ 1225550 w 1730375"/>
              <a:gd name="connsiteY23" fmla="*/ 0 h 1524000"/>
              <a:gd name="connsiteX24" fmla="*/ 1304925 w 1730375"/>
              <a:gd name="connsiteY24" fmla="*/ 12700 h 1524000"/>
              <a:gd name="connsiteX25" fmla="*/ 1393825 w 1730375"/>
              <a:gd name="connsiteY25" fmla="*/ 41275 h 1524000"/>
              <a:gd name="connsiteX26" fmla="*/ 1511300 w 1730375"/>
              <a:gd name="connsiteY26" fmla="*/ 104775 h 1524000"/>
              <a:gd name="connsiteX27" fmla="*/ 1606550 w 1730375"/>
              <a:gd name="connsiteY27" fmla="*/ 177800 h 1524000"/>
              <a:gd name="connsiteX28" fmla="*/ 1663700 w 1730375"/>
              <a:gd name="connsiteY28" fmla="*/ 244475 h 1524000"/>
              <a:gd name="connsiteX29" fmla="*/ 1711325 w 1730375"/>
              <a:gd name="connsiteY29" fmla="*/ 298450 h 1524000"/>
              <a:gd name="connsiteX30" fmla="*/ 1730375 w 1730375"/>
              <a:gd name="connsiteY30" fmla="*/ 339725 h 1524000"/>
              <a:gd name="connsiteX31" fmla="*/ 1730375 w 1730375"/>
              <a:gd name="connsiteY31" fmla="*/ 384175 h 1524000"/>
              <a:gd name="connsiteX32" fmla="*/ 1714500 w 1730375"/>
              <a:gd name="connsiteY32" fmla="*/ 412750 h 1524000"/>
              <a:gd name="connsiteX33" fmla="*/ 1689100 w 1730375"/>
              <a:gd name="connsiteY33" fmla="*/ 425450 h 1524000"/>
              <a:gd name="connsiteX34" fmla="*/ 1651000 w 1730375"/>
              <a:gd name="connsiteY34" fmla="*/ 434975 h 1524000"/>
              <a:gd name="connsiteX35" fmla="*/ 1631950 w 1730375"/>
              <a:gd name="connsiteY35" fmla="*/ 447675 h 1524000"/>
              <a:gd name="connsiteX36" fmla="*/ 1479550 w 1730375"/>
              <a:gd name="connsiteY36" fmla="*/ 59055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30375" h="1524000">
                <a:moveTo>
                  <a:pt x="1479550" y="590550"/>
                </a:moveTo>
                <a:lnTo>
                  <a:pt x="1298575" y="746125"/>
                </a:lnTo>
                <a:lnTo>
                  <a:pt x="1098550" y="901700"/>
                </a:lnTo>
                <a:lnTo>
                  <a:pt x="873125" y="1057275"/>
                </a:lnTo>
                <a:lnTo>
                  <a:pt x="574675" y="1244600"/>
                </a:lnTo>
                <a:lnTo>
                  <a:pt x="330200" y="1377950"/>
                </a:lnTo>
                <a:lnTo>
                  <a:pt x="155575" y="1470025"/>
                </a:lnTo>
                <a:lnTo>
                  <a:pt x="34925" y="1524000"/>
                </a:lnTo>
                <a:lnTo>
                  <a:pt x="3175" y="1524000"/>
                </a:lnTo>
                <a:lnTo>
                  <a:pt x="0" y="1501775"/>
                </a:lnTo>
                <a:lnTo>
                  <a:pt x="25400" y="1460500"/>
                </a:lnTo>
                <a:lnTo>
                  <a:pt x="225425" y="1314450"/>
                </a:lnTo>
                <a:lnTo>
                  <a:pt x="549275" y="1054100"/>
                </a:lnTo>
                <a:lnTo>
                  <a:pt x="822325" y="828675"/>
                </a:lnTo>
                <a:lnTo>
                  <a:pt x="1050925" y="612775"/>
                </a:lnTo>
                <a:lnTo>
                  <a:pt x="1168400" y="485775"/>
                </a:lnTo>
                <a:lnTo>
                  <a:pt x="1279525" y="333375"/>
                </a:lnTo>
                <a:lnTo>
                  <a:pt x="1308100" y="279400"/>
                </a:lnTo>
                <a:lnTo>
                  <a:pt x="1327150" y="200025"/>
                </a:lnTo>
                <a:lnTo>
                  <a:pt x="1295400" y="155575"/>
                </a:lnTo>
                <a:lnTo>
                  <a:pt x="1200150" y="60325"/>
                </a:lnTo>
                <a:lnTo>
                  <a:pt x="1165225" y="31750"/>
                </a:lnTo>
                <a:lnTo>
                  <a:pt x="1158875" y="3175"/>
                </a:lnTo>
                <a:lnTo>
                  <a:pt x="1225550" y="0"/>
                </a:lnTo>
                <a:lnTo>
                  <a:pt x="1304925" y="12700"/>
                </a:lnTo>
                <a:lnTo>
                  <a:pt x="1393825" y="41275"/>
                </a:lnTo>
                <a:lnTo>
                  <a:pt x="1511300" y="104775"/>
                </a:lnTo>
                <a:lnTo>
                  <a:pt x="1606550" y="177800"/>
                </a:lnTo>
                <a:lnTo>
                  <a:pt x="1663700" y="244475"/>
                </a:lnTo>
                <a:lnTo>
                  <a:pt x="1711325" y="298450"/>
                </a:lnTo>
                <a:lnTo>
                  <a:pt x="1730375" y="339725"/>
                </a:lnTo>
                <a:lnTo>
                  <a:pt x="1730375" y="384175"/>
                </a:lnTo>
                <a:lnTo>
                  <a:pt x="1714500" y="412750"/>
                </a:lnTo>
                <a:lnTo>
                  <a:pt x="1689100" y="425450"/>
                </a:lnTo>
                <a:lnTo>
                  <a:pt x="1651000" y="434975"/>
                </a:lnTo>
                <a:lnTo>
                  <a:pt x="1631950" y="447675"/>
                </a:lnTo>
                <a:lnTo>
                  <a:pt x="1479550" y="590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83FA603-D910-4B29-9710-44928A1F962F}"/>
              </a:ext>
            </a:extLst>
          </p:cNvPr>
          <p:cNvSpPr/>
          <p:nvPr/>
        </p:nvSpPr>
        <p:spPr>
          <a:xfrm>
            <a:off x="5881689" y="1708150"/>
            <a:ext cx="2562225" cy="1828800"/>
          </a:xfrm>
          <a:custGeom>
            <a:avLst/>
            <a:gdLst>
              <a:gd name="connsiteX0" fmla="*/ 988540 w 2563144"/>
              <a:gd name="connsiteY0" fmla="*/ 691978 h 1828800"/>
              <a:gd name="connsiteX1" fmla="*/ 1140352 w 2563144"/>
              <a:gd name="connsiteY1" fmla="*/ 836729 h 1828800"/>
              <a:gd name="connsiteX2" fmla="*/ 1316877 w 2563144"/>
              <a:gd name="connsiteY2" fmla="*/ 995601 h 1828800"/>
              <a:gd name="connsiteX3" fmla="*/ 1521646 w 2563144"/>
              <a:gd name="connsiteY3" fmla="*/ 1150944 h 1828800"/>
              <a:gd name="connsiteX4" fmla="*/ 1687580 w 2563144"/>
              <a:gd name="connsiteY4" fmla="*/ 1267450 h 1828800"/>
              <a:gd name="connsiteX5" fmla="*/ 1878227 w 2563144"/>
              <a:gd name="connsiteY5" fmla="*/ 1387487 h 1828800"/>
              <a:gd name="connsiteX6" fmla="*/ 2118301 w 2563144"/>
              <a:gd name="connsiteY6" fmla="*/ 1535768 h 1828800"/>
              <a:gd name="connsiteX7" fmla="*/ 2333661 w 2563144"/>
              <a:gd name="connsiteY7" fmla="*/ 1662866 h 1828800"/>
              <a:gd name="connsiteX8" fmla="*/ 2478412 w 2563144"/>
              <a:gd name="connsiteY8" fmla="*/ 1744068 h 1828800"/>
              <a:gd name="connsiteX9" fmla="*/ 2538430 w 2563144"/>
              <a:gd name="connsiteY9" fmla="*/ 1775842 h 1828800"/>
              <a:gd name="connsiteX10" fmla="*/ 2563144 w 2563144"/>
              <a:gd name="connsiteY10" fmla="*/ 1797025 h 1828800"/>
              <a:gd name="connsiteX11" fmla="*/ 2563144 w 2563144"/>
              <a:gd name="connsiteY11" fmla="*/ 1814678 h 1828800"/>
              <a:gd name="connsiteX12" fmla="*/ 2538430 w 2563144"/>
              <a:gd name="connsiteY12" fmla="*/ 1828800 h 1828800"/>
              <a:gd name="connsiteX13" fmla="*/ 2457229 w 2563144"/>
              <a:gd name="connsiteY13" fmla="*/ 1828800 h 1828800"/>
              <a:gd name="connsiteX14" fmla="*/ 1924123 w 2563144"/>
              <a:gd name="connsiteY14" fmla="*/ 1807617 h 1828800"/>
              <a:gd name="connsiteX15" fmla="*/ 1797025 w 2563144"/>
              <a:gd name="connsiteY15" fmla="*/ 1797025 h 1828800"/>
              <a:gd name="connsiteX16" fmla="*/ 1691110 w 2563144"/>
              <a:gd name="connsiteY16" fmla="*/ 1772312 h 1828800"/>
              <a:gd name="connsiteX17" fmla="*/ 1599317 w 2563144"/>
              <a:gd name="connsiteY17" fmla="*/ 1737007 h 1828800"/>
              <a:gd name="connsiteX18" fmla="*/ 1564012 w 2563144"/>
              <a:gd name="connsiteY18" fmla="*/ 1705232 h 1828800"/>
              <a:gd name="connsiteX19" fmla="*/ 413068 w 2563144"/>
              <a:gd name="connsiteY19" fmla="*/ 338928 h 1828800"/>
              <a:gd name="connsiteX20" fmla="*/ 268318 w 2563144"/>
              <a:gd name="connsiteY20" fmla="*/ 169464 h 1828800"/>
              <a:gd name="connsiteX21" fmla="*/ 225952 w 2563144"/>
              <a:gd name="connsiteY21" fmla="*/ 141220 h 1828800"/>
              <a:gd name="connsiteX22" fmla="*/ 187116 w 2563144"/>
              <a:gd name="connsiteY22" fmla="*/ 127098 h 1828800"/>
              <a:gd name="connsiteX23" fmla="*/ 112976 w 2563144"/>
              <a:gd name="connsiteY23" fmla="*/ 112976 h 1828800"/>
              <a:gd name="connsiteX24" fmla="*/ 56488 w 2563144"/>
              <a:gd name="connsiteY24" fmla="*/ 109445 h 1828800"/>
              <a:gd name="connsiteX25" fmla="*/ 24713 w 2563144"/>
              <a:gd name="connsiteY25" fmla="*/ 91793 h 1828800"/>
              <a:gd name="connsiteX26" fmla="*/ 0 w 2563144"/>
              <a:gd name="connsiteY26" fmla="*/ 63549 h 1828800"/>
              <a:gd name="connsiteX27" fmla="*/ 3530 w 2563144"/>
              <a:gd name="connsiteY27" fmla="*/ 42366 h 1828800"/>
              <a:gd name="connsiteX28" fmla="*/ 24713 w 2563144"/>
              <a:gd name="connsiteY28" fmla="*/ 28244 h 1828800"/>
              <a:gd name="connsiteX29" fmla="*/ 63549 w 2563144"/>
              <a:gd name="connsiteY29" fmla="*/ 10591 h 1828800"/>
              <a:gd name="connsiteX30" fmla="*/ 134159 w 2563144"/>
              <a:gd name="connsiteY30" fmla="*/ 0 h 1828800"/>
              <a:gd name="connsiteX31" fmla="*/ 197708 w 2563144"/>
              <a:gd name="connsiteY31" fmla="*/ 0 h 1828800"/>
              <a:gd name="connsiteX32" fmla="*/ 243604 w 2563144"/>
              <a:gd name="connsiteY32" fmla="*/ 7061 h 1828800"/>
              <a:gd name="connsiteX33" fmla="*/ 289501 w 2563144"/>
              <a:gd name="connsiteY33" fmla="*/ 28244 h 1828800"/>
              <a:gd name="connsiteX34" fmla="*/ 342458 w 2563144"/>
              <a:gd name="connsiteY34" fmla="*/ 63549 h 1828800"/>
              <a:gd name="connsiteX35" fmla="*/ 434251 w 2563144"/>
              <a:gd name="connsiteY35" fmla="*/ 155342 h 1828800"/>
              <a:gd name="connsiteX36" fmla="*/ 988540 w 2563144"/>
              <a:gd name="connsiteY36" fmla="*/ 69197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63144" h="1828800">
                <a:moveTo>
                  <a:pt x="988540" y="691978"/>
                </a:moveTo>
                <a:lnTo>
                  <a:pt x="1140352" y="836729"/>
                </a:lnTo>
                <a:lnTo>
                  <a:pt x="1316877" y="995601"/>
                </a:lnTo>
                <a:lnTo>
                  <a:pt x="1521646" y="1150944"/>
                </a:lnTo>
                <a:lnTo>
                  <a:pt x="1687580" y="1267450"/>
                </a:lnTo>
                <a:lnTo>
                  <a:pt x="1878227" y="1387487"/>
                </a:lnTo>
                <a:lnTo>
                  <a:pt x="2118301" y="1535768"/>
                </a:lnTo>
                <a:lnTo>
                  <a:pt x="2333661" y="1662866"/>
                </a:lnTo>
                <a:lnTo>
                  <a:pt x="2478412" y="1744068"/>
                </a:lnTo>
                <a:lnTo>
                  <a:pt x="2538430" y="1775842"/>
                </a:lnTo>
                <a:lnTo>
                  <a:pt x="2563144" y="1797025"/>
                </a:lnTo>
                <a:lnTo>
                  <a:pt x="2563144" y="1814678"/>
                </a:lnTo>
                <a:lnTo>
                  <a:pt x="2538430" y="1828800"/>
                </a:lnTo>
                <a:lnTo>
                  <a:pt x="2457229" y="1828800"/>
                </a:lnTo>
                <a:lnTo>
                  <a:pt x="1924123" y="1807617"/>
                </a:lnTo>
                <a:lnTo>
                  <a:pt x="1797025" y="1797025"/>
                </a:lnTo>
                <a:lnTo>
                  <a:pt x="1691110" y="1772312"/>
                </a:lnTo>
                <a:lnTo>
                  <a:pt x="1599317" y="1737007"/>
                </a:lnTo>
                <a:lnTo>
                  <a:pt x="1564012" y="1705232"/>
                </a:lnTo>
                <a:lnTo>
                  <a:pt x="413068" y="338928"/>
                </a:lnTo>
                <a:lnTo>
                  <a:pt x="268318" y="169464"/>
                </a:lnTo>
                <a:lnTo>
                  <a:pt x="225952" y="141220"/>
                </a:lnTo>
                <a:lnTo>
                  <a:pt x="187116" y="127098"/>
                </a:lnTo>
                <a:lnTo>
                  <a:pt x="112976" y="112976"/>
                </a:lnTo>
                <a:lnTo>
                  <a:pt x="56488" y="109445"/>
                </a:lnTo>
                <a:lnTo>
                  <a:pt x="24713" y="91793"/>
                </a:lnTo>
                <a:lnTo>
                  <a:pt x="0" y="63549"/>
                </a:lnTo>
                <a:lnTo>
                  <a:pt x="3530" y="42366"/>
                </a:lnTo>
                <a:lnTo>
                  <a:pt x="24713" y="28244"/>
                </a:lnTo>
                <a:lnTo>
                  <a:pt x="63549" y="10591"/>
                </a:lnTo>
                <a:lnTo>
                  <a:pt x="134159" y="0"/>
                </a:lnTo>
                <a:lnTo>
                  <a:pt x="197708" y="0"/>
                </a:lnTo>
                <a:lnTo>
                  <a:pt x="243604" y="7061"/>
                </a:lnTo>
                <a:lnTo>
                  <a:pt x="289501" y="28244"/>
                </a:lnTo>
                <a:lnTo>
                  <a:pt x="342458" y="63549"/>
                </a:lnTo>
                <a:lnTo>
                  <a:pt x="434251" y="155342"/>
                </a:lnTo>
                <a:lnTo>
                  <a:pt x="988540" y="69197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272A7D7-3F1D-4E93-98CD-58865AA124E8}"/>
              </a:ext>
            </a:extLst>
          </p:cNvPr>
          <p:cNvSpPr/>
          <p:nvPr/>
        </p:nvSpPr>
        <p:spPr>
          <a:xfrm>
            <a:off x="4646614" y="3340101"/>
            <a:ext cx="1335087" cy="1958975"/>
          </a:xfrm>
          <a:custGeom>
            <a:avLst/>
            <a:gdLst>
              <a:gd name="connsiteX0" fmla="*/ 1035101 w 1335024"/>
              <a:gd name="connsiteY0" fmla="*/ 676656 h 1960473"/>
              <a:gd name="connsiteX1" fmla="*/ 804672 w 1335024"/>
              <a:gd name="connsiteY1" fmla="*/ 972921 h 1960473"/>
              <a:gd name="connsiteX2" fmla="*/ 544982 w 1335024"/>
              <a:gd name="connsiteY2" fmla="*/ 1316736 h 1960473"/>
              <a:gd name="connsiteX3" fmla="*/ 267005 w 1335024"/>
              <a:gd name="connsiteY3" fmla="*/ 1682496 h 1960473"/>
              <a:gd name="connsiteX4" fmla="*/ 87782 w 1335024"/>
              <a:gd name="connsiteY4" fmla="*/ 1931213 h 1960473"/>
              <a:gd name="connsiteX5" fmla="*/ 21945 w 1335024"/>
              <a:gd name="connsiteY5" fmla="*/ 1960473 h 1960473"/>
              <a:gd name="connsiteX6" fmla="*/ 0 w 1335024"/>
              <a:gd name="connsiteY6" fmla="*/ 1869033 h 1960473"/>
              <a:gd name="connsiteX7" fmla="*/ 91440 w 1335024"/>
              <a:gd name="connsiteY7" fmla="*/ 1704441 h 1960473"/>
              <a:gd name="connsiteX8" fmla="*/ 226771 w 1335024"/>
              <a:gd name="connsiteY8" fmla="*/ 1488643 h 1960473"/>
              <a:gd name="connsiteX9" fmla="*/ 548640 w 1335024"/>
              <a:gd name="connsiteY9" fmla="*/ 980237 h 1960473"/>
              <a:gd name="connsiteX10" fmla="*/ 779069 w 1335024"/>
              <a:gd name="connsiteY10" fmla="*/ 592531 h 1960473"/>
              <a:gd name="connsiteX11" fmla="*/ 936345 w 1335024"/>
              <a:gd name="connsiteY11" fmla="*/ 303581 h 1960473"/>
              <a:gd name="connsiteX12" fmla="*/ 950976 w 1335024"/>
              <a:gd name="connsiteY12" fmla="*/ 256032 h 1960473"/>
              <a:gd name="connsiteX13" fmla="*/ 950976 w 1335024"/>
              <a:gd name="connsiteY13" fmla="*/ 223113 h 1960473"/>
              <a:gd name="connsiteX14" fmla="*/ 936345 w 1335024"/>
              <a:gd name="connsiteY14" fmla="*/ 175565 h 1960473"/>
              <a:gd name="connsiteX15" fmla="*/ 918057 w 1335024"/>
              <a:gd name="connsiteY15" fmla="*/ 135331 h 1960473"/>
              <a:gd name="connsiteX16" fmla="*/ 870509 w 1335024"/>
              <a:gd name="connsiteY16" fmla="*/ 73152 h 1960473"/>
              <a:gd name="connsiteX17" fmla="*/ 841248 w 1335024"/>
              <a:gd name="connsiteY17" fmla="*/ 40233 h 1960473"/>
              <a:gd name="connsiteX18" fmla="*/ 833933 w 1335024"/>
              <a:gd name="connsiteY18" fmla="*/ 18288 h 1960473"/>
              <a:gd name="connsiteX19" fmla="*/ 859536 w 1335024"/>
              <a:gd name="connsiteY19" fmla="*/ 0 h 1960473"/>
              <a:gd name="connsiteX20" fmla="*/ 899769 w 1335024"/>
              <a:gd name="connsiteY20" fmla="*/ 0 h 1960473"/>
              <a:gd name="connsiteX21" fmla="*/ 961949 w 1335024"/>
              <a:gd name="connsiteY21" fmla="*/ 10973 h 1960473"/>
              <a:gd name="connsiteX22" fmla="*/ 1016813 w 1335024"/>
              <a:gd name="connsiteY22" fmla="*/ 29261 h 1960473"/>
              <a:gd name="connsiteX23" fmla="*/ 1078992 w 1335024"/>
              <a:gd name="connsiteY23" fmla="*/ 62179 h 1960473"/>
              <a:gd name="connsiteX24" fmla="*/ 1163117 w 1335024"/>
              <a:gd name="connsiteY24" fmla="*/ 128016 h 1960473"/>
              <a:gd name="connsiteX25" fmla="*/ 1236269 w 1335024"/>
              <a:gd name="connsiteY25" fmla="*/ 201168 h 1960473"/>
              <a:gd name="connsiteX26" fmla="*/ 1302105 w 1335024"/>
              <a:gd name="connsiteY26" fmla="*/ 277977 h 1960473"/>
              <a:gd name="connsiteX27" fmla="*/ 1331366 w 1335024"/>
              <a:gd name="connsiteY27" fmla="*/ 329184 h 1960473"/>
              <a:gd name="connsiteX28" fmla="*/ 1335024 w 1335024"/>
              <a:gd name="connsiteY28" fmla="*/ 373075 h 1960473"/>
              <a:gd name="connsiteX29" fmla="*/ 1320393 w 1335024"/>
              <a:gd name="connsiteY29" fmla="*/ 416966 h 1960473"/>
              <a:gd name="connsiteX30" fmla="*/ 1291133 w 1335024"/>
              <a:gd name="connsiteY30" fmla="*/ 446227 h 1960473"/>
              <a:gd name="connsiteX31" fmla="*/ 1232611 w 1335024"/>
              <a:gd name="connsiteY31" fmla="*/ 486461 h 1960473"/>
              <a:gd name="connsiteX32" fmla="*/ 1130198 w 1335024"/>
              <a:gd name="connsiteY32" fmla="*/ 559613 h 1960473"/>
              <a:gd name="connsiteX33" fmla="*/ 1100937 w 1335024"/>
              <a:gd name="connsiteY33" fmla="*/ 585216 h 1960473"/>
              <a:gd name="connsiteX34" fmla="*/ 1035101 w 1335024"/>
              <a:gd name="connsiteY34" fmla="*/ 676656 h 196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35024" h="1960473">
                <a:moveTo>
                  <a:pt x="1035101" y="676656"/>
                </a:moveTo>
                <a:lnTo>
                  <a:pt x="804672" y="972921"/>
                </a:lnTo>
                <a:lnTo>
                  <a:pt x="544982" y="1316736"/>
                </a:lnTo>
                <a:lnTo>
                  <a:pt x="267005" y="1682496"/>
                </a:lnTo>
                <a:lnTo>
                  <a:pt x="87782" y="1931213"/>
                </a:lnTo>
                <a:lnTo>
                  <a:pt x="21945" y="1960473"/>
                </a:lnTo>
                <a:lnTo>
                  <a:pt x="0" y="1869033"/>
                </a:lnTo>
                <a:lnTo>
                  <a:pt x="91440" y="1704441"/>
                </a:lnTo>
                <a:lnTo>
                  <a:pt x="226771" y="1488643"/>
                </a:lnTo>
                <a:lnTo>
                  <a:pt x="548640" y="980237"/>
                </a:lnTo>
                <a:lnTo>
                  <a:pt x="779069" y="592531"/>
                </a:lnTo>
                <a:lnTo>
                  <a:pt x="936345" y="303581"/>
                </a:lnTo>
                <a:lnTo>
                  <a:pt x="950976" y="256032"/>
                </a:lnTo>
                <a:lnTo>
                  <a:pt x="950976" y="223113"/>
                </a:lnTo>
                <a:lnTo>
                  <a:pt x="936345" y="175565"/>
                </a:lnTo>
                <a:lnTo>
                  <a:pt x="918057" y="135331"/>
                </a:lnTo>
                <a:lnTo>
                  <a:pt x="870509" y="73152"/>
                </a:lnTo>
                <a:lnTo>
                  <a:pt x="841248" y="40233"/>
                </a:lnTo>
                <a:lnTo>
                  <a:pt x="833933" y="18288"/>
                </a:lnTo>
                <a:lnTo>
                  <a:pt x="859536" y="0"/>
                </a:lnTo>
                <a:lnTo>
                  <a:pt x="899769" y="0"/>
                </a:lnTo>
                <a:lnTo>
                  <a:pt x="961949" y="10973"/>
                </a:lnTo>
                <a:lnTo>
                  <a:pt x="1016813" y="29261"/>
                </a:lnTo>
                <a:lnTo>
                  <a:pt x="1078992" y="62179"/>
                </a:lnTo>
                <a:lnTo>
                  <a:pt x="1163117" y="128016"/>
                </a:lnTo>
                <a:lnTo>
                  <a:pt x="1236269" y="201168"/>
                </a:lnTo>
                <a:lnTo>
                  <a:pt x="1302105" y="277977"/>
                </a:lnTo>
                <a:lnTo>
                  <a:pt x="1331366" y="329184"/>
                </a:lnTo>
                <a:lnTo>
                  <a:pt x="1335024" y="373075"/>
                </a:lnTo>
                <a:lnTo>
                  <a:pt x="1320393" y="416966"/>
                </a:lnTo>
                <a:lnTo>
                  <a:pt x="1291133" y="446227"/>
                </a:lnTo>
                <a:lnTo>
                  <a:pt x="1232611" y="486461"/>
                </a:lnTo>
                <a:lnTo>
                  <a:pt x="1130198" y="559613"/>
                </a:lnTo>
                <a:lnTo>
                  <a:pt x="1100937" y="585216"/>
                </a:lnTo>
                <a:lnTo>
                  <a:pt x="1035101" y="676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65B1FE5-8EB3-41DB-AC64-E5ACAFB0EAA8}"/>
              </a:ext>
            </a:extLst>
          </p:cNvPr>
          <p:cNvSpPr/>
          <p:nvPr/>
        </p:nvSpPr>
        <p:spPr>
          <a:xfrm>
            <a:off x="4497389" y="4992689"/>
            <a:ext cx="2662237" cy="600075"/>
          </a:xfrm>
          <a:custGeom>
            <a:avLst/>
            <a:gdLst>
              <a:gd name="connsiteX0" fmla="*/ 431961 w 2663097"/>
              <a:gd name="connsiteY0" fmla="*/ 219456 h 599846"/>
              <a:gd name="connsiteX1" fmla="*/ 794063 w 2663097"/>
              <a:gd name="connsiteY1" fmla="*/ 197510 h 599846"/>
              <a:gd name="connsiteX2" fmla="*/ 1364649 w 2663097"/>
              <a:gd name="connsiteY2" fmla="*/ 138989 h 599846"/>
              <a:gd name="connsiteX3" fmla="*/ 2129087 w 2663097"/>
              <a:gd name="connsiteY3" fmla="*/ 54864 h 599846"/>
              <a:gd name="connsiteX4" fmla="*/ 2663097 w 2663097"/>
              <a:gd name="connsiteY4" fmla="*/ 0 h 599846"/>
              <a:gd name="connsiteX5" fmla="*/ 2564342 w 2663097"/>
              <a:gd name="connsiteY5" fmla="*/ 91440 h 599846"/>
              <a:gd name="connsiteX6" fmla="*/ 2516793 w 2663097"/>
              <a:gd name="connsiteY6" fmla="*/ 113386 h 599846"/>
              <a:gd name="connsiteX7" fmla="*/ 1884028 w 2663097"/>
              <a:gd name="connsiteY7" fmla="*/ 226771 h 599846"/>
              <a:gd name="connsiteX8" fmla="*/ 391727 w 2663097"/>
              <a:gd name="connsiteY8" fmla="*/ 519379 h 599846"/>
              <a:gd name="connsiteX9" fmla="*/ 344179 w 2663097"/>
              <a:gd name="connsiteY9" fmla="*/ 534010 h 599846"/>
              <a:gd name="connsiteX10" fmla="*/ 303945 w 2663097"/>
              <a:gd name="connsiteY10" fmla="*/ 555955 h 599846"/>
              <a:gd name="connsiteX11" fmla="*/ 227135 w 2663097"/>
              <a:gd name="connsiteY11" fmla="*/ 599846 h 599846"/>
              <a:gd name="connsiteX12" fmla="*/ 186902 w 2663097"/>
              <a:gd name="connsiteY12" fmla="*/ 585216 h 599846"/>
              <a:gd name="connsiteX13" fmla="*/ 121065 w 2663097"/>
              <a:gd name="connsiteY13" fmla="*/ 526694 h 599846"/>
              <a:gd name="connsiteX14" fmla="*/ 62543 w 2663097"/>
              <a:gd name="connsiteY14" fmla="*/ 431597 h 599846"/>
              <a:gd name="connsiteX15" fmla="*/ 18652 w 2663097"/>
              <a:gd name="connsiteY15" fmla="*/ 340157 h 599846"/>
              <a:gd name="connsiteX16" fmla="*/ 364 w 2663097"/>
              <a:gd name="connsiteY16" fmla="*/ 277978 h 599846"/>
              <a:gd name="connsiteX17" fmla="*/ 364 w 2663097"/>
              <a:gd name="connsiteY17" fmla="*/ 223114 h 599846"/>
              <a:gd name="connsiteX18" fmla="*/ 11337 w 2663097"/>
              <a:gd name="connsiteY18" fmla="*/ 197510 h 599846"/>
              <a:gd name="connsiteX19" fmla="*/ 95462 w 2663097"/>
              <a:gd name="connsiteY19" fmla="*/ 197510 h 599846"/>
              <a:gd name="connsiteX20" fmla="*/ 238108 w 2663097"/>
              <a:gd name="connsiteY20" fmla="*/ 168250 h 599846"/>
              <a:gd name="connsiteX21" fmla="*/ 271027 w 2663097"/>
              <a:gd name="connsiteY21" fmla="*/ 223114 h 599846"/>
              <a:gd name="connsiteX22" fmla="*/ 431961 w 2663097"/>
              <a:gd name="connsiteY22" fmla="*/ 219456 h 5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63097" h="599846">
                <a:moveTo>
                  <a:pt x="431961" y="219456"/>
                </a:moveTo>
                <a:lnTo>
                  <a:pt x="794063" y="197510"/>
                </a:lnTo>
                <a:lnTo>
                  <a:pt x="1364649" y="138989"/>
                </a:lnTo>
                <a:lnTo>
                  <a:pt x="2129087" y="54864"/>
                </a:lnTo>
                <a:lnTo>
                  <a:pt x="2663097" y="0"/>
                </a:lnTo>
                <a:lnTo>
                  <a:pt x="2564342" y="91440"/>
                </a:lnTo>
                <a:lnTo>
                  <a:pt x="2516793" y="113386"/>
                </a:lnTo>
                <a:lnTo>
                  <a:pt x="1884028" y="226771"/>
                </a:lnTo>
                <a:lnTo>
                  <a:pt x="391727" y="519379"/>
                </a:lnTo>
                <a:lnTo>
                  <a:pt x="344179" y="534010"/>
                </a:lnTo>
                <a:lnTo>
                  <a:pt x="303945" y="555955"/>
                </a:lnTo>
                <a:lnTo>
                  <a:pt x="227135" y="599846"/>
                </a:lnTo>
                <a:lnTo>
                  <a:pt x="186902" y="585216"/>
                </a:lnTo>
                <a:lnTo>
                  <a:pt x="121065" y="526694"/>
                </a:lnTo>
                <a:lnTo>
                  <a:pt x="62543" y="431597"/>
                </a:lnTo>
                <a:lnTo>
                  <a:pt x="18652" y="340157"/>
                </a:lnTo>
                <a:cubicBezTo>
                  <a:pt x="0" y="280471"/>
                  <a:pt x="364" y="302073"/>
                  <a:pt x="364" y="277978"/>
                </a:cubicBezTo>
                <a:lnTo>
                  <a:pt x="364" y="223114"/>
                </a:lnTo>
                <a:lnTo>
                  <a:pt x="11337" y="197510"/>
                </a:lnTo>
                <a:lnTo>
                  <a:pt x="95462" y="197510"/>
                </a:lnTo>
                <a:lnTo>
                  <a:pt x="238108" y="168250"/>
                </a:lnTo>
                <a:lnTo>
                  <a:pt x="271027" y="223114"/>
                </a:lnTo>
                <a:lnTo>
                  <a:pt x="431961" y="219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96D21B9-E0FB-4110-84EF-4B012D9D2C39}"/>
              </a:ext>
            </a:extLst>
          </p:cNvPr>
          <p:cNvSpPr/>
          <p:nvPr/>
        </p:nvSpPr>
        <p:spPr>
          <a:xfrm>
            <a:off x="6416676" y="4224339"/>
            <a:ext cx="1127125" cy="1489075"/>
          </a:xfrm>
          <a:custGeom>
            <a:avLst/>
            <a:gdLst>
              <a:gd name="connsiteX0" fmla="*/ 193853 w 1126541"/>
              <a:gd name="connsiteY0" fmla="*/ 109728 h 1488643"/>
              <a:gd name="connsiteX1" fmla="*/ 577901 w 1126541"/>
              <a:gd name="connsiteY1" fmla="*/ 398678 h 1488643"/>
              <a:gd name="connsiteX2" fmla="*/ 797357 w 1126541"/>
              <a:gd name="connsiteY2" fmla="*/ 581558 h 1488643"/>
              <a:gd name="connsiteX3" fmla="*/ 892455 w 1126541"/>
              <a:gd name="connsiteY3" fmla="*/ 669341 h 1488643"/>
              <a:gd name="connsiteX4" fmla="*/ 921715 w 1126541"/>
              <a:gd name="connsiteY4" fmla="*/ 702259 h 1488643"/>
              <a:gd name="connsiteX5" fmla="*/ 1016813 w 1126541"/>
              <a:gd name="connsiteY5" fmla="*/ 888797 h 1488643"/>
              <a:gd name="connsiteX6" fmla="*/ 1089965 w 1126541"/>
              <a:gd name="connsiteY6" fmla="*/ 1071677 h 1488643"/>
              <a:gd name="connsiteX7" fmla="*/ 1119226 w 1126541"/>
              <a:gd name="connsiteY7" fmla="*/ 1170432 h 1488643"/>
              <a:gd name="connsiteX8" fmla="*/ 1126541 w 1126541"/>
              <a:gd name="connsiteY8" fmla="*/ 1232611 h 1488643"/>
              <a:gd name="connsiteX9" fmla="*/ 1122883 w 1126541"/>
              <a:gd name="connsiteY9" fmla="*/ 1309421 h 1488643"/>
              <a:gd name="connsiteX10" fmla="*/ 1111911 w 1126541"/>
              <a:gd name="connsiteY10" fmla="*/ 1389888 h 1488643"/>
              <a:gd name="connsiteX11" fmla="*/ 1089965 w 1126541"/>
              <a:gd name="connsiteY11" fmla="*/ 1437437 h 1488643"/>
              <a:gd name="connsiteX12" fmla="*/ 1071677 w 1126541"/>
              <a:gd name="connsiteY12" fmla="*/ 1463040 h 1488643"/>
              <a:gd name="connsiteX13" fmla="*/ 1038759 w 1126541"/>
              <a:gd name="connsiteY13" fmla="*/ 1484986 h 1488643"/>
              <a:gd name="connsiteX14" fmla="*/ 1009498 w 1126541"/>
              <a:gd name="connsiteY14" fmla="*/ 1488643 h 1488643"/>
              <a:gd name="connsiteX15" fmla="*/ 969264 w 1126541"/>
              <a:gd name="connsiteY15" fmla="*/ 1477670 h 1488643"/>
              <a:gd name="connsiteX16" fmla="*/ 918058 w 1126541"/>
              <a:gd name="connsiteY16" fmla="*/ 1452067 h 1488643"/>
              <a:gd name="connsiteX17" fmla="*/ 866851 w 1126541"/>
              <a:gd name="connsiteY17" fmla="*/ 1408176 h 1488643"/>
              <a:gd name="connsiteX18" fmla="*/ 841248 w 1126541"/>
              <a:gd name="connsiteY18" fmla="*/ 1356970 h 1488643"/>
              <a:gd name="connsiteX19" fmla="*/ 599847 w 1126541"/>
              <a:gd name="connsiteY19" fmla="*/ 844906 h 1488643"/>
              <a:gd name="connsiteX20" fmla="*/ 544983 w 1126541"/>
              <a:gd name="connsiteY20" fmla="*/ 790042 h 1488643"/>
              <a:gd name="connsiteX21" fmla="*/ 479146 w 1126541"/>
              <a:gd name="connsiteY21" fmla="*/ 654710 h 1488643"/>
              <a:gd name="connsiteX22" fmla="*/ 310896 w 1126541"/>
              <a:gd name="connsiteY22" fmla="*/ 402336 h 1488643"/>
              <a:gd name="connsiteX23" fmla="*/ 149962 w 1126541"/>
              <a:gd name="connsiteY23" fmla="*/ 208483 h 1488643"/>
              <a:gd name="connsiteX24" fmla="*/ 40234 w 1126541"/>
              <a:gd name="connsiteY24" fmla="*/ 80467 h 1488643"/>
              <a:gd name="connsiteX25" fmla="*/ 14631 w 1126541"/>
              <a:gd name="connsiteY25" fmla="*/ 47549 h 1488643"/>
              <a:gd name="connsiteX26" fmla="*/ 0 w 1126541"/>
              <a:gd name="connsiteY26" fmla="*/ 18288 h 1488643"/>
              <a:gd name="connsiteX27" fmla="*/ 7315 w 1126541"/>
              <a:gd name="connsiteY27" fmla="*/ 0 h 1488643"/>
              <a:gd name="connsiteX28" fmla="*/ 54864 w 1126541"/>
              <a:gd name="connsiteY28" fmla="*/ 10973 h 1488643"/>
              <a:gd name="connsiteX29" fmla="*/ 193853 w 1126541"/>
              <a:gd name="connsiteY29" fmla="*/ 109728 h 148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6541" h="1488643">
                <a:moveTo>
                  <a:pt x="193853" y="109728"/>
                </a:moveTo>
                <a:lnTo>
                  <a:pt x="577901" y="398678"/>
                </a:lnTo>
                <a:lnTo>
                  <a:pt x="797357" y="581558"/>
                </a:lnTo>
                <a:lnTo>
                  <a:pt x="892455" y="669341"/>
                </a:lnTo>
                <a:lnTo>
                  <a:pt x="921715" y="702259"/>
                </a:lnTo>
                <a:lnTo>
                  <a:pt x="1016813" y="888797"/>
                </a:lnTo>
                <a:lnTo>
                  <a:pt x="1089965" y="1071677"/>
                </a:lnTo>
                <a:lnTo>
                  <a:pt x="1119226" y="1170432"/>
                </a:lnTo>
                <a:lnTo>
                  <a:pt x="1126541" y="1232611"/>
                </a:lnTo>
                <a:lnTo>
                  <a:pt x="1122883" y="1309421"/>
                </a:lnTo>
                <a:lnTo>
                  <a:pt x="1111911" y="1389888"/>
                </a:lnTo>
                <a:lnTo>
                  <a:pt x="1089965" y="1437437"/>
                </a:lnTo>
                <a:lnTo>
                  <a:pt x="1071677" y="1463040"/>
                </a:lnTo>
                <a:lnTo>
                  <a:pt x="1038759" y="1484986"/>
                </a:lnTo>
                <a:lnTo>
                  <a:pt x="1009498" y="1488643"/>
                </a:lnTo>
                <a:lnTo>
                  <a:pt x="969264" y="1477670"/>
                </a:lnTo>
                <a:lnTo>
                  <a:pt x="918058" y="1452067"/>
                </a:lnTo>
                <a:lnTo>
                  <a:pt x="866851" y="1408176"/>
                </a:lnTo>
                <a:lnTo>
                  <a:pt x="841248" y="1356970"/>
                </a:lnTo>
                <a:lnTo>
                  <a:pt x="599847" y="844906"/>
                </a:lnTo>
                <a:lnTo>
                  <a:pt x="544983" y="790042"/>
                </a:lnTo>
                <a:lnTo>
                  <a:pt x="479146" y="654710"/>
                </a:lnTo>
                <a:lnTo>
                  <a:pt x="310896" y="402336"/>
                </a:lnTo>
                <a:lnTo>
                  <a:pt x="149962" y="208483"/>
                </a:lnTo>
                <a:lnTo>
                  <a:pt x="40234" y="80467"/>
                </a:lnTo>
                <a:lnTo>
                  <a:pt x="14631" y="47549"/>
                </a:lnTo>
                <a:lnTo>
                  <a:pt x="0" y="18288"/>
                </a:lnTo>
                <a:lnTo>
                  <a:pt x="7315" y="0"/>
                </a:lnTo>
                <a:lnTo>
                  <a:pt x="54864" y="10973"/>
                </a:lnTo>
                <a:lnTo>
                  <a:pt x="193853" y="1097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377356B-B140-4B40-A1AF-42F71438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526" y="1711153"/>
            <a:ext cx="4749196" cy="40054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AA6B53-9B22-40C3-9374-2E3267329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430" y="1709574"/>
            <a:ext cx="4755292" cy="400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9C6FF2-1301-45E0-8F1F-AF9AF46B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02" y="1426290"/>
            <a:ext cx="4749196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39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36C6B723-0305-477A-8D13-BE4DEB053B2A}"/>
              </a:ext>
            </a:extLst>
          </p:cNvPr>
          <p:cNvSpPr/>
          <p:nvPr/>
        </p:nvSpPr>
        <p:spPr>
          <a:xfrm>
            <a:off x="4144964" y="1776413"/>
            <a:ext cx="433387" cy="4133850"/>
          </a:xfrm>
          <a:custGeom>
            <a:avLst/>
            <a:gdLst>
              <a:gd name="connsiteX0" fmla="*/ 351295 w 433953"/>
              <a:gd name="connsiteY0" fmla="*/ 1084881 h 4132881"/>
              <a:gd name="connsiteX1" fmla="*/ 351295 w 433953"/>
              <a:gd name="connsiteY1" fmla="*/ 1487837 h 4132881"/>
              <a:gd name="connsiteX2" fmla="*/ 340963 w 433953"/>
              <a:gd name="connsiteY2" fmla="*/ 2174929 h 4132881"/>
              <a:gd name="connsiteX3" fmla="*/ 330631 w 433953"/>
              <a:gd name="connsiteY3" fmla="*/ 2763864 h 4132881"/>
              <a:gd name="connsiteX4" fmla="*/ 320298 w 433953"/>
              <a:gd name="connsiteY4" fmla="*/ 3337302 h 4132881"/>
              <a:gd name="connsiteX5" fmla="*/ 315132 w 433953"/>
              <a:gd name="connsiteY5" fmla="*/ 3786753 h 4132881"/>
              <a:gd name="connsiteX6" fmla="*/ 315132 w 433953"/>
              <a:gd name="connsiteY6" fmla="*/ 3900407 h 4132881"/>
              <a:gd name="connsiteX7" fmla="*/ 304800 w 433953"/>
              <a:gd name="connsiteY7" fmla="*/ 3983064 h 4132881"/>
              <a:gd name="connsiteX8" fmla="*/ 258305 w 433953"/>
              <a:gd name="connsiteY8" fmla="*/ 4076054 h 4132881"/>
              <a:gd name="connsiteX9" fmla="*/ 227309 w 433953"/>
              <a:gd name="connsiteY9" fmla="*/ 4112217 h 4132881"/>
              <a:gd name="connsiteX10" fmla="*/ 191146 w 433953"/>
              <a:gd name="connsiteY10" fmla="*/ 4132881 h 4132881"/>
              <a:gd name="connsiteX11" fmla="*/ 175648 w 433953"/>
              <a:gd name="connsiteY11" fmla="*/ 4132881 h 4132881"/>
              <a:gd name="connsiteX12" fmla="*/ 144651 w 433953"/>
              <a:gd name="connsiteY12" fmla="*/ 4101885 h 4132881"/>
              <a:gd name="connsiteX13" fmla="*/ 118820 w 433953"/>
              <a:gd name="connsiteY13" fmla="*/ 4039892 h 4132881"/>
              <a:gd name="connsiteX14" fmla="*/ 77492 w 433953"/>
              <a:gd name="connsiteY14" fmla="*/ 3869410 h 4132881"/>
              <a:gd name="connsiteX15" fmla="*/ 46495 w 433953"/>
              <a:gd name="connsiteY15" fmla="*/ 3683430 h 4132881"/>
              <a:gd name="connsiteX16" fmla="*/ 36163 w 433953"/>
              <a:gd name="connsiteY16" fmla="*/ 3543946 h 4132881"/>
              <a:gd name="connsiteX17" fmla="*/ 41329 w 433953"/>
              <a:gd name="connsiteY17" fmla="*/ 3456122 h 4132881"/>
              <a:gd name="connsiteX18" fmla="*/ 51661 w 433953"/>
              <a:gd name="connsiteY18" fmla="*/ 3357966 h 4132881"/>
              <a:gd name="connsiteX19" fmla="*/ 77492 w 433953"/>
              <a:gd name="connsiteY19" fmla="*/ 3239146 h 4132881"/>
              <a:gd name="connsiteX20" fmla="*/ 92990 w 433953"/>
              <a:gd name="connsiteY20" fmla="*/ 3109993 h 4132881"/>
              <a:gd name="connsiteX21" fmla="*/ 103322 w 433953"/>
              <a:gd name="connsiteY21" fmla="*/ 3017003 h 4132881"/>
              <a:gd name="connsiteX22" fmla="*/ 123987 w 433953"/>
              <a:gd name="connsiteY22" fmla="*/ 2650210 h 4132881"/>
              <a:gd name="connsiteX23" fmla="*/ 139485 w 433953"/>
              <a:gd name="connsiteY23" fmla="*/ 2066441 h 4132881"/>
              <a:gd name="connsiteX24" fmla="*/ 149817 w 433953"/>
              <a:gd name="connsiteY24" fmla="*/ 1601492 h 4132881"/>
              <a:gd name="connsiteX25" fmla="*/ 160149 w 433953"/>
              <a:gd name="connsiteY25" fmla="*/ 1064217 h 4132881"/>
              <a:gd name="connsiteX26" fmla="*/ 160149 w 433953"/>
              <a:gd name="connsiteY26" fmla="*/ 754251 h 4132881"/>
              <a:gd name="connsiteX27" fmla="*/ 160149 w 433953"/>
              <a:gd name="connsiteY27" fmla="*/ 542441 h 4132881"/>
              <a:gd name="connsiteX28" fmla="*/ 154983 w 433953"/>
              <a:gd name="connsiteY28" fmla="*/ 397790 h 4132881"/>
              <a:gd name="connsiteX29" fmla="*/ 154983 w 433953"/>
              <a:gd name="connsiteY29" fmla="*/ 335797 h 4132881"/>
              <a:gd name="connsiteX30" fmla="*/ 134319 w 433953"/>
              <a:gd name="connsiteY30" fmla="*/ 247973 h 4132881"/>
              <a:gd name="connsiteX31" fmla="*/ 98156 w 433953"/>
              <a:gd name="connsiteY31" fmla="*/ 170481 h 4132881"/>
              <a:gd name="connsiteX32" fmla="*/ 46495 w 433953"/>
              <a:gd name="connsiteY32" fmla="*/ 92990 h 4132881"/>
              <a:gd name="connsiteX33" fmla="*/ 5166 w 433953"/>
              <a:gd name="connsiteY33" fmla="*/ 51661 h 4132881"/>
              <a:gd name="connsiteX34" fmla="*/ 0 w 433953"/>
              <a:gd name="connsiteY34" fmla="*/ 30997 h 4132881"/>
              <a:gd name="connsiteX35" fmla="*/ 10332 w 433953"/>
              <a:gd name="connsiteY35" fmla="*/ 10332 h 4132881"/>
              <a:gd name="connsiteX36" fmla="*/ 72326 w 433953"/>
              <a:gd name="connsiteY36" fmla="*/ 0 h 4132881"/>
              <a:gd name="connsiteX37" fmla="*/ 154983 w 433953"/>
              <a:gd name="connsiteY37" fmla="*/ 15498 h 4132881"/>
              <a:gd name="connsiteX38" fmla="*/ 268637 w 433953"/>
              <a:gd name="connsiteY38" fmla="*/ 51661 h 4132881"/>
              <a:gd name="connsiteX39" fmla="*/ 371959 w 433953"/>
              <a:gd name="connsiteY39" fmla="*/ 92990 h 4132881"/>
              <a:gd name="connsiteX40" fmla="*/ 418454 w 433953"/>
              <a:gd name="connsiteY40" fmla="*/ 118820 h 4132881"/>
              <a:gd name="connsiteX41" fmla="*/ 433953 w 433953"/>
              <a:gd name="connsiteY41" fmla="*/ 191146 h 4132881"/>
              <a:gd name="connsiteX42" fmla="*/ 402956 w 433953"/>
              <a:gd name="connsiteY42" fmla="*/ 284136 h 4132881"/>
              <a:gd name="connsiteX43" fmla="*/ 366793 w 433953"/>
              <a:gd name="connsiteY43" fmla="*/ 759417 h 4132881"/>
              <a:gd name="connsiteX44" fmla="*/ 351295 w 433953"/>
              <a:gd name="connsiteY44" fmla="*/ 1084881 h 413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33953" h="4132881">
                <a:moveTo>
                  <a:pt x="351295" y="1084881"/>
                </a:moveTo>
                <a:lnTo>
                  <a:pt x="351295" y="1487837"/>
                </a:lnTo>
                <a:lnTo>
                  <a:pt x="340963" y="2174929"/>
                </a:lnTo>
                <a:lnTo>
                  <a:pt x="330631" y="2763864"/>
                </a:lnTo>
                <a:lnTo>
                  <a:pt x="320298" y="3337302"/>
                </a:lnTo>
                <a:lnTo>
                  <a:pt x="315132" y="3786753"/>
                </a:lnTo>
                <a:lnTo>
                  <a:pt x="315132" y="3900407"/>
                </a:lnTo>
                <a:lnTo>
                  <a:pt x="304800" y="3983064"/>
                </a:lnTo>
                <a:lnTo>
                  <a:pt x="258305" y="4076054"/>
                </a:lnTo>
                <a:lnTo>
                  <a:pt x="227309" y="4112217"/>
                </a:lnTo>
                <a:lnTo>
                  <a:pt x="191146" y="4132881"/>
                </a:lnTo>
                <a:lnTo>
                  <a:pt x="175648" y="4132881"/>
                </a:lnTo>
                <a:lnTo>
                  <a:pt x="144651" y="4101885"/>
                </a:lnTo>
                <a:lnTo>
                  <a:pt x="118820" y="4039892"/>
                </a:lnTo>
                <a:lnTo>
                  <a:pt x="77492" y="3869410"/>
                </a:lnTo>
                <a:lnTo>
                  <a:pt x="46495" y="3683430"/>
                </a:lnTo>
                <a:lnTo>
                  <a:pt x="36163" y="3543946"/>
                </a:lnTo>
                <a:lnTo>
                  <a:pt x="41329" y="3456122"/>
                </a:lnTo>
                <a:lnTo>
                  <a:pt x="51661" y="3357966"/>
                </a:lnTo>
                <a:lnTo>
                  <a:pt x="77492" y="3239146"/>
                </a:lnTo>
                <a:lnTo>
                  <a:pt x="92990" y="3109993"/>
                </a:lnTo>
                <a:lnTo>
                  <a:pt x="103322" y="3017003"/>
                </a:lnTo>
                <a:lnTo>
                  <a:pt x="123987" y="2650210"/>
                </a:lnTo>
                <a:lnTo>
                  <a:pt x="139485" y="2066441"/>
                </a:lnTo>
                <a:lnTo>
                  <a:pt x="149817" y="1601492"/>
                </a:lnTo>
                <a:lnTo>
                  <a:pt x="160149" y="1064217"/>
                </a:lnTo>
                <a:lnTo>
                  <a:pt x="160149" y="754251"/>
                </a:lnTo>
                <a:lnTo>
                  <a:pt x="160149" y="542441"/>
                </a:lnTo>
                <a:lnTo>
                  <a:pt x="154983" y="397790"/>
                </a:lnTo>
                <a:lnTo>
                  <a:pt x="154983" y="335797"/>
                </a:lnTo>
                <a:lnTo>
                  <a:pt x="134319" y="247973"/>
                </a:lnTo>
                <a:lnTo>
                  <a:pt x="98156" y="170481"/>
                </a:lnTo>
                <a:lnTo>
                  <a:pt x="46495" y="92990"/>
                </a:lnTo>
                <a:lnTo>
                  <a:pt x="5166" y="51661"/>
                </a:lnTo>
                <a:lnTo>
                  <a:pt x="0" y="30997"/>
                </a:lnTo>
                <a:lnTo>
                  <a:pt x="10332" y="10332"/>
                </a:lnTo>
                <a:lnTo>
                  <a:pt x="72326" y="0"/>
                </a:lnTo>
                <a:lnTo>
                  <a:pt x="154983" y="15498"/>
                </a:lnTo>
                <a:lnTo>
                  <a:pt x="268637" y="51661"/>
                </a:lnTo>
                <a:lnTo>
                  <a:pt x="371959" y="92990"/>
                </a:lnTo>
                <a:lnTo>
                  <a:pt x="418454" y="118820"/>
                </a:lnTo>
                <a:lnTo>
                  <a:pt x="433953" y="191146"/>
                </a:lnTo>
                <a:lnTo>
                  <a:pt x="402956" y="284136"/>
                </a:lnTo>
                <a:lnTo>
                  <a:pt x="366793" y="759417"/>
                </a:lnTo>
                <a:lnTo>
                  <a:pt x="351295" y="10848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C800123C-7513-4F4B-859E-CC3B2CC815B4}"/>
              </a:ext>
            </a:extLst>
          </p:cNvPr>
          <p:cNvSpPr/>
          <p:nvPr/>
        </p:nvSpPr>
        <p:spPr>
          <a:xfrm>
            <a:off x="5076826" y="2357439"/>
            <a:ext cx="1909763" cy="384175"/>
          </a:xfrm>
          <a:custGeom>
            <a:avLst/>
            <a:gdLst>
              <a:gd name="connsiteX0" fmla="*/ 640556 w 1909763"/>
              <a:gd name="connsiteY0" fmla="*/ 154781 h 383381"/>
              <a:gd name="connsiteX1" fmla="*/ 438150 w 1909763"/>
              <a:gd name="connsiteY1" fmla="*/ 173831 h 383381"/>
              <a:gd name="connsiteX2" fmla="*/ 328613 w 1909763"/>
              <a:gd name="connsiteY2" fmla="*/ 183356 h 383381"/>
              <a:gd name="connsiteX3" fmla="*/ 207169 w 1909763"/>
              <a:gd name="connsiteY3" fmla="*/ 173831 h 383381"/>
              <a:gd name="connsiteX4" fmla="*/ 104775 w 1909763"/>
              <a:gd name="connsiteY4" fmla="*/ 152400 h 383381"/>
              <a:gd name="connsiteX5" fmla="*/ 40481 w 1909763"/>
              <a:gd name="connsiteY5" fmla="*/ 133350 h 383381"/>
              <a:gd name="connsiteX6" fmla="*/ 14288 w 1909763"/>
              <a:gd name="connsiteY6" fmla="*/ 130968 h 383381"/>
              <a:gd name="connsiteX7" fmla="*/ 0 w 1909763"/>
              <a:gd name="connsiteY7" fmla="*/ 140493 h 383381"/>
              <a:gd name="connsiteX8" fmla="*/ 2381 w 1909763"/>
              <a:gd name="connsiteY8" fmla="*/ 166687 h 383381"/>
              <a:gd name="connsiteX9" fmla="*/ 23813 w 1909763"/>
              <a:gd name="connsiteY9" fmla="*/ 195262 h 383381"/>
              <a:gd name="connsiteX10" fmla="*/ 90488 w 1909763"/>
              <a:gd name="connsiteY10" fmla="*/ 247650 h 383381"/>
              <a:gd name="connsiteX11" fmla="*/ 195263 w 1909763"/>
              <a:gd name="connsiteY11" fmla="*/ 319087 h 383381"/>
              <a:gd name="connsiteX12" fmla="*/ 307181 w 1909763"/>
              <a:gd name="connsiteY12" fmla="*/ 371475 h 383381"/>
              <a:gd name="connsiteX13" fmla="*/ 342900 w 1909763"/>
              <a:gd name="connsiteY13" fmla="*/ 383381 h 383381"/>
              <a:gd name="connsiteX14" fmla="*/ 373856 w 1909763"/>
              <a:gd name="connsiteY14" fmla="*/ 371475 h 383381"/>
              <a:gd name="connsiteX15" fmla="*/ 492919 w 1909763"/>
              <a:gd name="connsiteY15" fmla="*/ 335756 h 383381"/>
              <a:gd name="connsiteX16" fmla="*/ 616744 w 1909763"/>
              <a:gd name="connsiteY16" fmla="*/ 309562 h 383381"/>
              <a:gd name="connsiteX17" fmla="*/ 738188 w 1909763"/>
              <a:gd name="connsiteY17" fmla="*/ 295275 h 383381"/>
              <a:gd name="connsiteX18" fmla="*/ 845344 w 1909763"/>
              <a:gd name="connsiteY18" fmla="*/ 290512 h 383381"/>
              <a:gd name="connsiteX19" fmla="*/ 1054894 w 1909763"/>
              <a:gd name="connsiteY19" fmla="*/ 271462 h 383381"/>
              <a:gd name="connsiteX20" fmla="*/ 1350169 w 1909763"/>
              <a:gd name="connsiteY20" fmla="*/ 250031 h 383381"/>
              <a:gd name="connsiteX21" fmla="*/ 1557338 w 1909763"/>
              <a:gd name="connsiteY21" fmla="*/ 228600 h 383381"/>
              <a:gd name="connsiteX22" fmla="*/ 1704975 w 1909763"/>
              <a:gd name="connsiteY22" fmla="*/ 214312 h 383381"/>
              <a:gd name="connsiteX23" fmla="*/ 1795463 w 1909763"/>
              <a:gd name="connsiteY23" fmla="*/ 204787 h 383381"/>
              <a:gd name="connsiteX24" fmla="*/ 1843088 w 1909763"/>
              <a:gd name="connsiteY24" fmla="*/ 197643 h 383381"/>
              <a:gd name="connsiteX25" fmla="*/ 1878806 w 1909763"/>
              <a:gd name="connsiteY25" fmla="*/ 180975 h 383381"/>
              <a:gd name="connsiteX26" fmla="*/ 1900238 w 1909763"/>
              <a:gd name="connsiteY26" fmla="*/ 164306 h 383381"/>
              <a:gd name="connsiteX27" fmla="*/ 1909763 w 1909763"/>
              <a:gd name="connsiteY27" fmla="*/ 138112 h 383381"/>
              <a:gd name="connsiteX28" fmla="*/ 1900238 w 1909763"/>
              <a:gd name="connsiteY28" fmla="*/ 111918 h 383381"/>
              <a:gd name="connsiteX29" fmla="*/ 1876425 w 1909763"/>
              <a:gd name="connsiteY29" fmla="*/ 80962 h 383381"/>
              <a:gd name="connsiteX30" fmla="*/ 1854994 w 1909763"/>
              <a:gd name="connsiteY30" fmla="*/ 66675 h 383381"/>
              <a:gd name="connsiteX31" fmla="*/ 1781175 w 1909763"/>
              <a:gd name="connsiteY31" fmla="*/ 35718 h 383381"/>
              <a:gd name="connsiteX32" fmla="*/ 1685925 w 1909763"/>
              <a:gd name="connsiteY32" fmla="*/ 9525 h 383381"/>
              <a:gd name="connsiteX33" fmla="*/ 1614488 w 1909763"/>
              <a:gd name="connsiteY33" fmla="*/ 0 h 383381"/>
              <a:gd name="connsiteX34" fmla="*/ 1593056 w 1909763"/>
              <a:gd name="connsiteY34" fmla="*/ 2381 h 383381"/>
              <a:gd name="connsiteX35" fmla="*/ 1531144 w 1909763"/>
              <a:gd name="connsiteY35" fmla="*/ 26193 h 383381"/>
              <a:gd name="connsiteX36" fmla="*/ 1462088 w 1909763"/>
              <a:gd name="connsiteY36" fmla="*/ 66675 h 383381"/>
              <a:gd name="connsiteX37" fmla="*/ 1373981 w 1909763"/>
              <a:gd name="connsiteY37" fmla="*/ 85725 h 383381"/>
              <a:gd name="connsiteX38" fmla="*/ 1240631 w 1909763"/>
              <a:gd name="connsiteY38" fmla="*/ 104775 h 383381"/>
              <a:gd name="connsiteX39" fmla="*/ 1112044 w 1909763"/>
              <a:gd name="connsiteY39" fmla="*/ 114300 h 383381"/>
              <a:gd name="connsiteX40" fmla="*/ 1054894 w 1909763"/>
              <a:gd name="connsiteY40" fmla="*/ 116681 h 383381"/>
              <a:gd name="connsiteX41" fmla="*/ 802481 w 1909763"/>
              <a:gd name="connsiteY41" fmla="*/ 138112 h 383381"/>
              <a:gd name="connsiteX42" fmla="*/ 640556 w 1909763"/>
              <a:gd name="connsiteY42" fmla="*/ 154781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09763" h="383381">
                <a:moveTo>
                  <a:pt x="640556" y="154781"/>
                </a:moveTo>
                <a:lnTo>
                  <a:pt x="438150" y="173831"/>
                </a:lnTo>
                <a:lnTo>
                  <a:pt x="328613" y="183356"/>
                </a:lnTo>
                <a:lnTo>
                  <a:pt x="207169" y="173831"/>
                </a:lnTo>
                <a:lnTo>
                  <a:pt x="104775" y="152400"/>
                </a:lnTo>
                <a:lnTo>
                  <a:pt x="40481" y="133350"/>
                </a:lnTo>
                <a:lnTo>
                  <a:pt x="14288" y="130968"/>
                </a:lnTo>
                <a:lnTo>
                  <a:pt x="0" y="140493"/>
                </a:lnTo>
                <a:lnTo>
                  <a:pt x="2381" y="166687"/>
                </a:lnTo>
                <a:lnTo>
                  <a:pt x="23813" y="195262"/>
                </a:lnTo>
                <a:lnTo>
                  <a:pt x="90488" y="247650"/>
                </a:lnTo>
                <a:lnTo>
                  <a:pt x="195263" y="319087"/>
                </a:lnTo>
                <a:lnTo>
                  <a:pt x="307181" y="371475"/>
                </a:lnTo>
                <a:lnTo>
                  <a:pt x="342900" y="383381"/>
                </a:lnTo>
                <a:lnTo>
                  <a:pt x="373856" y="371475"/>
                </a:lnTo>
                <a:lnTo>
                  <a:pt x="492919" y="335756"/>
                </a:lnTo>
                <a:lnTo>
                  <a:pt x="616744" y="309562"/>
                </a:lnTo>
                <a:lnTo>
                  <a:pt x="738188" y="295275"/>
                </a:lnTo>
                <a:lnTo>
                  <a:pt x="845344" y="290512"/>
                </a:lnTo>
                <a:lnTo>
                  <a:pt x="1054894" y="271462"/>
                </a:lnTo>
                <a:lnTo>
                  <a:pt x="1350169" y="250031"/>
                </a:lnTo>
                <a:lnTo>
                  <a:pt x="1557338" y="228600"/>
                </a:lnTo>
                <a:lnTo>
                  <a:pt x="1704975" y="214312"/>
                </a:lnTo>
                <a:lnTo>
                  <a:pt x="1795463" y="204787"/>
                </a:lnTo>
                <a:lnTo>
                  <a:pt x="1843088" y="197643"/>
                </a:lnTo>
                <a:lnTo>
                  <a:pt x="1878806" y="180975"/>
                </a:lnTo>
                <a:lnTo>
                  <a:pt x="1900238" y="164306"/>
                </a:lnTo>
                <a:lnTo>
                  <a:pt x="1909763" y="138112"/>
                </a:lnTo>
                <a:lnTo>
                  <a:pt x="1900238" y="111918"/>
                </a:lnTo>
                <a:lnTo>
                  <a:pt x="1876425" y="80962"/>
                </a:lnTo>
                <a:lnTo>
                  <a:pt x="1854994" y="66675"/>
                </a:lnTo>
                <a:lnTo>
                  <a:pt x="1781175" y="35718"/>
                </a:lnTo>
                <a:lnTo>
                  <a:pt x="1685925" y="9525"/>
                </a:lnTo>
                <a:lnTo>
                  <a:pt x="1614488" y="0"/>
                </a:lnTo>
                <a:lnTo>
                  <a:pt x="1593056" y="2381"/>
                </a:lnTo>
                <a:lnTo>
                  <a:pt x="1531144" y="26193"/>
                </a:lnTo>
                <a:lnTo>
                  <a:pt x="1462088" y="66675"/>
                </a:lnTo>
                <a:lnTo>
                  <a:pt x="1373981" y="85725"/>
                </a:lnTo>
                <a:lnTo>
                  <a:pt x="1240631" y="104775"/>
                </a:lnTo>
                <a:lnTo>
                  <a:pt x="1112044" y="114300"/>
                </a:lnTo>
                <a:lnTo>
                  <a:pt x="1054894" y="116681"/>
                </a:lnTo>
                <a:lnTo>
                  <a:pt x="802481" y="138112"/>
                </a:lnTo>
                <a:lnTo>
                  <a:pt x="640556" y="1547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99546EC7-DFBF-46A6-BDA7-0E84E4E85D67}"/>
              </a:ext>
            </a:extLst>
          </p:cNvPr>
          <p:cNvSpPr/>
          <p:nvPr/>
        </p:nvSpPr>
        <p:spPr>
          <a:xfrm>
            <a:off x="5030788" y="3362326"/>
            <a:ext cx="546100" cy="779463"/>
          </a:xfrm>
          <a:custGeom>
            <a:avLst/>
            <a:gdLst>
              <a:gd name="connsiteX0" fmla="*/ 214313 w 545307"/>
              <a:gd name="connsiteY0" fmla="*/ 371475 h 778669"/>
              <a:gd name="connsiteX1" fmla="*/ 190500 w 545307"/>
              <a:gd name="connsiteY1" fmla="*/ 276225 h 778669"/>
              <a:gd name="connsiteX2" fmla="*/ 169069 w 545307"/>
              <a:gd name="connsiteY2" fmla="*/ 219075 h 778669"/>
              <a:gd name="connsiteX3" fmla="*/ 130969 w 545307"/>
              <a:gd name="connsiteY3" fmla="*/ 154781 h 778669"/>
              <a:gd name="connsiteX4" fmla="*/ 97632 w 545307"/>
              <a:gd name="connsiteY4" fmla="*/ 121444 h 778669"/>
              <a:gd name="connsiteX5" fmla="*/ 61913 w 545307"/>
              <a:gd name="connsiteY5" fmla="*/ 92869 h 778669"/>
              <a:gd name="connsiteX6" fmla="*/ 26194 w 545307"/>
              <a:gd name="connsiteY6" fmla="*/ 66675 h 778669"/>
              <a:gd name="connsiteX7" fmla="*/ 7144 w 545307"/>
              <a:gd name="connsiteY7" fmla="*/ 52388 h 778669"/>
              <a:gd name="connsiteX8" fmla="*/ 0 w 545307"/>
              <a:gd name="connsiteY8" fmla="*/ 30956 h 778669"/>
              <a:gd name="connsiteX9" fmla="*/ 11907 w 545307"/>
              <a:gd name="connsiteY9" fmla="*/ 11906 h 778669"/>
              <a:gd name="connsiteX10" fmla="*/ 54769 w 545307"/>
              <a:gd name="connsiteY10" fmla="*/ 0 h 778669"/>
              <a:gd name="connsiteX11" fmla="*/ 116682 w 545307"/>
              <a:gd name="connsiteY11" fmla="*/ 2381 h 778669"/>
              <a:gd name="connsiteX12" fmla="*/ 195263 w 545307"/>
              <a:gd name="connsiteY12" fmla="*/ 14288 h 778669"/>
              <a:gd name="connsiteX13" fmla="*/ 264319 w 545307"/>
              <a:gd name="connsiteY13" fmla="*/ 28575 h 778669"/>
              <a:gd name="connsiteX14" fmla="*/ 316707 w 545307"/>
              <a:gd name="connsiteY14" fmla="*/ 50006 h 778669"/>
              <a:gd name="connsiteX15" fmla="*/ 366713 w 545307"/>
              <a:gd name="connsiteY15" fmla="*/ 73819 h 778669"/>
              <a:gd name="connsiteX16" fmla="*/ 388144 w 545307"/>
              <a:gd name="connsiteY16" fmla="*/ 90488 h 778669"/>
              <a:gd name="connsiteX17" fmla="*/ 411957 w 545307"/>
              <a:gd name="connsiteY17" fmla="*/ 192881 h 778669"/>
              <a:gd name="connsiteX18" fmla="*/ 478632 w 545307"/>
              <a:gd name="connsiteY18" fmla="*/ 442913 h 778669"/>
              <a:gd name="connsiteX19" fmla="*/ 511969 w 545307"/>
              <a:gd name="connsiteY19" fmla="*/ 552450 h 778669"/>
              <a:gd name="connsiteX20" fmla="*/ 545307 w 545307"/>
              <a:gd name="connsiteY20" fmla="*/ 647700 h 778669"/>
              <a:gd name="connsiteX21" fmla="*/ 542925 w 545307"/>
              <a:gd name="connsiteY21" fmla="*/ 704850 h 778669"/>
              <a:gd name="connsiteX22" fmla="*/ 533400 w 545307"/>
              <a:gd name="connsiteY22" fmla="*/ 742950 h 778669"/>
              <a:gd name="connsiteX23" fmla="*/ 519113 w 545307"/>
              <a:gd name="connsiteY23" fmla="*/ 764381 h 778669"/>
              <a:gd name="connsiteX24" fmla="*/ 495300 w 545307"/>
              <a:gd name="connsiteY24" fmla="*/ 778669 h 778669"/>
              <a:gd name="connsiteX25" fmla="*/ 466725 w 545307"/>
              <a:gd name="connsiteY25" fmla="*/ 778669 h 778669"/>
              <a:gd name="connsiteX26" fmla="*/ 433388 w 545307"/>
              <a:gd name="connsiteY26" fmla="*/ 769144 h 778669"/>
              <a:gd name="connsiteX27" fmla="*/ 388144 w 545307"/>
              <a:gd name="connsiteY27" fmla="*/ 740569 h 778669"/>
              <a:gd name="connsiteX28" fmla="*/ 307182 w 545307"/>
              <a:gd name="connsiteY28" fmla="*/ 654844 h 778669"/>
              <a:gd name="connsiteX29" fmla="*/ 290513 w 545307"/>
              <a:gd name="connsiteY29" fmla="*/ 631031 h 778669"/>
              <a:gd name="connsiteX30" fmla="*/ 214313 w 545307"/>
              <a:gd name="connsiteY30" fmla="*/ 371475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5307" h="778669">
                <a:moveTo>
                  <a:pt x="214313" y="371475"/>
                </a:moveTo>
                <a:lnTo>
                  <a:pt x="190500" y="276225"/>
                </a:lnTo>
                <a:lnTo>
                  <a:pt x="169069" y="219075"/>
                </a:lnTo>
                <a:lnTo>
                  <a:pt x="130969" y="154781"/>
                </a:lnTo>
                <a:lnTo>
                  <a:pt x="97632" y="121444"/>
                </a:lnTo>
                <a:lnTo>
                  <a:pt x="61913" y="92869"/>
                </a:lnTo>
                <a:lnTo>
                  <a:pt x="26194" y="66675"/>
                </a:lnTo>
                <a:lnTo>
                  <a:pt x="7144" y="52388"/>
                </a:lnTo>
                <a:lnTo>
                  <a:pt x="0" y="30956"/>
                </a:lnTo>
                <a:lnTo>
                  <a:pt x="11907" y="11906"/>
                </a:lnTo>
                <a:lnTo>
                  <a:pt x="54769" y="0"/>
                </a:lnTo>
                <a:lnTo>
                  <a:pt x="116682" y="2381"/>
                </a:lnTo>
                <a:lnTo>
                  <a:pt x="195263" y="14288"/>
                </a:lnTo>
                <a:lnTo>
                  <a:pt x="264319" y="28575"/>
                </a:lnTo>
                <a:lnTo>
                  <a:pt x="316707" y="50006"/>
                </a:lnTo>
                <a:lnTo>
                  <a:pt x="366713" y="73819"/>
                </a:lnTo>
                <a:lnTo>
                  <a:pt x="388144" y="90488"/>
                </a:lnTo>
                <a:lnTo>
                  <a:pt x="411957" y="192881"/>
                </a:lnTo>
                <a:lnTo>
                  <a:pt x="478632" y="442913"/>
                </a:lnTo>
                <a:lnTo>
                  <a:pt x="511969" y="552450"/>
                </a:lnTo>
                <a:lnTo>
                  <a:pt x="545307" y="647700"/>
                </a:lnTo>
                <a:cubicBezTo>
                  <a:pt x="544479" y="666749"/>
                  <a:pt x="542925" y="685783"/>
                  <a:pt x="542925" y="704850"/>
                </a:cubicBezTo>
                <a:lnTo>
                  <a:pt x="533400" y="742950"/>
                </a:lnTo>
                <a:lnTo>
                  <a:pt x="519113" y="764381"/>
                </a:lnTo>
                <a:lnTo>
                  <a:pt x="495300" y="778669"/>
                </a:lnTo>
                <a:lnTo>
                  <a:pt x="466725" y="778669"/>
                </a:lnTo>
                <a:lnTo>
                  <a:pt x="433388" y="769144"/>
                </a:lnTo>
                <a:lnTo>
                  <a:pt x="388144" y="740569"/>
                </a:lnTo>
                <a:lnTo>
                  <a:pt x="307182" y="654844"/>
                </a:lnTo>
                <a:lnTo>
                  <a:pt x="290513" y="631031"/>
                </a:lnTo>
                <a:lnTo>
                  <a:pt x="214313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5BEF70E5-C441-4B54-BE7B-0DB563371F8F}"/>
              </a:ext>
            </a:extLst>
          </p:cNvPr>
          <p:cNvSpPr/>
          <p:nvPr/>
        </p:nvSpPr>
        <p:spPr>
          <a:xfrm>
            <a:off x="4330701" y="1652588"/>
            <a:ext cx="3725863" cy="4267200"/>
          </a:xfrm>
          <a:custGeom>
            <a:avLst/>
            <a:gdLst>
              <a:gd name="connsiteX0" fmla="*/ 1203157 w 3727115"/>
              <a:gd name="connsiteY0" fmla="*/ 187158 h 4267200"/>
              <a:gd name="connsiteX1" fmla="*/ 764673 w 3727115"/>
              <a:gd name="connsiteY1" fmla="*/ 219242 h 4267200"/>
              <a:gd name="connsiteX2" fmla="*/ 368968 w 3727115"/>
              <a:gd name="connsiteY2" fmla="*/ 240631 h 4267200"/>
              <a:gd name="connsiteX3" fmla="*/ 176463 w 3727115"/>
              <a:gd name="connsiteY3" fmla="*/ 235284 h 4267200"/>
              <a:gd name="connsiteX4" fmla="*/ 0 w 3727115"/>
              <a:gd name="connsiteY4" fmla="*/ 245979 h 4267200"/>
              <a:gd name="connsiteX5" fmla="*/ 208547 w 3727115"/>
              <a:gd name="connsiteY5" fmla="*/ 395705 h 4267200"/>
              <a:gd name="connsiteX6" fmla="*/ 411747 w 3727115"/>
              <a:gd name="connsiteY6" fmla="*/ 385010 h 4267200"/>
              <a:gd name="connsiteX7" fmla="*/ 753979 w 3727115"/>
              <a:gd name="connsiteY7" fmla="*/ 368968 h 4267200"/>
              <a:gd name="connsiteX8" fmla="*/ 1251284 w 3727115"/>
              <a:gd name="connsiteY8" fmla="*/ 347579 h 4267200"/>
              <a:gd name="connsiteX9" fmla="*/ 1646989 w 3727115"/>
              <a:gd name="connsiteY9" fmla="*/ 320842 h 4267200"/>
              <a:gd name="connsiteX10" fmla="*/ 2160336 w 3727115"/>
              <a:gd name="connsiteY10" fmla="*/ 288758 h 4267200"/>
              <a:gd name="connsiteX11" fmla="*/ 2598821 w 3727115"/>
              <a:gd name="connsiteY11" fmla="*/ 262021 h 4267200"/>
              <a:gd name="connsiteX12" fmla="*/ 2978484 w 3727115"/>
              <a:gd name="connsiteY12" fmla="*/ 235284 h 4267200"/>
              <a:gd name="connsiteX13" fmla="*/ 3187031 w 3727115"/>
              <a:gd name="connsiteY13" fmla="*/ 219242 h 4267200"/>
              <a:gd name="connsiteX14" fmla="*/ 3256547 w 3727115"/>
              <a:gd name="connsiteY14" fmla="*/ 219242 h 4267200"/>
              <a:gd name="connsiteX15" fmla="*/ 3293979 w 3727115"/>
              <a:gd name="connsiteY15" fmla="*/ 224589 h 4267200"/>
              <a:gd name="connsiteX16" fmla="*/ 3320715 w 3727115"/>
              <a:gd name="connsiteY16" fmla="*/ 235284 h 4267200"/>
              <a:gd name="connsiteX17" fmla="*/ 3336757 w 3727115"/>
              <a:gd name="connsiteY17" fmla="*/ 251326 h 4267200"/>
              <a:gd name="connsiteX18" fmla="*/ 3347452 w 3727115"/>
              <a:gd name="connsiteY18" fmla="*/ 304800 h 4267200"/>
              <a:gd name="connsiteX19" fmla="*/ 3342105 w 3727115"/>
              <a:gd name="connsiteY19" fmla="*/ 647031 h 4267200"/>
              <a:gd name="connsiteX20" fmla="*/ 3352800 w 3727115"/>
              <a:gd name="connsiteY20" fmla="*/ 1540042 h 4267200"/>
              <a:gd name="connsiteX21" fmla="*/ 3358147 w 3727115"/>
              <a:gd name="connsiteY21" fmla="*/ 2122905 h 4267200"/>
              <a:gd name="connsiteX22" fmla="*/ 3363494 w 3727115"/>
              <a:gd name="connsiteY22" fmla="*/ 2898274 h 4267200"/>
              <a:gd name="connsiteX23" fmla="*/ 3363494 w 3727115"/>
              <a:gd name="connsiteY23" fmla="*/ 3320716 h 4267200"/>
              <a:gd name="connsiteX24" fmla="*/ 3368842 w 3727115"/>
              <a:gd name="connsiteY24" fmla="*/ 3796631 h 4267200"/>
              <a:gd name="connsiteX25" fmla="*/ 3368842 w 3727115"/>
              <a:gd name="connsiteY25" fmla="*/ 3860800 h 4267200"/>
              <a:gd name="connsiteX26" fmla="*/ 3379536 w 3727115"/>
              <a:gd name="connsiteY26" fmla="*/ 4165600 h 4267200"/>
              <a:gd name="connsiteX27" fmla="*/ 3406273 w 3727115"/>
              <a:gd name="connsiteY27" fmla="*/ 4208379 h 4267200"/>
              <a:gd name="connsiteX28" fmla="*/ 3433010 w 3727115"/>
              <a:gd name="connsiteY28" fmla="*/ 4240463 h 4267200"/>
              <a:gd name="connsiteX29" fmla="*/ 3465094 w 3727115"/>
              <a:gd name="connsiteY29" fmla="*/ 4256505 h 4267200"/>
              <a:gd name="connsiteX30" fmla="*/ 3502526 w 3727115"/>
              <a:gd name="connsiteY30" fmla="*/ 4267200 h 4267200"/>
              <a:gd name="connsiteX31" fmla="*/ 3534610 w 3727115"/>
              <a:gd name="connsiteY31" fmla="*/ 4235116 h 4267200"/>
              <a:gd name="connsiteX32" fmla="*/ 3556000 w 3727115"/>
              <a:gd name="connsiteY32" fmla="*/ 4197684 h 4267200"/>
              <a:gd name="connsiteX33" fmla="*/ 3566694 w 3727115"/>
              <a:gd name="connsiteY33" fmla="*/ 4144210 h 4267200"/>
              <a:gd name="connsiteX34" fmla="*/ 3588084 w 3727115"/>
              <a:gd name="connsiteY34" fmla="*/ 4015874 h 4267200"/>
              <a:gd name="connsiteX35" fmla="*/ 3609473 w 3727115"/>
              <a:gd name="connsiteY35" fmla="*/ 3850105 h 4267200"/>
              <a:gd name="connsiteX36" fmla="*/ 3614821 w 3727115"/>
              <a:gd name="connsiteY36" fmla="*/ 3700379 h 4267200"/>
              <a:gd name="connsiteX37" fmla="*/ 3614821 w 3727115"/>
              <a:gd name="connsiteY37" fmla="*/ 3181684 h 4267200"/>
              <a:gd name="connsiteX38" fmla="*/ 3609473 w 3727115"/>
              <a:gd name="connsiteY38" fmla="*/ 2422358 h 4267200"/>
              <a:gd name="connsiteX39" fmla="*/ 3614821 w 3727115"/>
              <a:gd name="connsiteY39" fmla="*/ 1812758 h 4267200"/>
              <a:gd name="connsiteX40" fmla="*/ 3620168 w 3727115"/>
              <a:gd name="connsiteY40" fmla="*/ 1122947 h 4267200"/>
              <a:gd name="connsiteX41" fmla="*/ 3625515 w 3727115"/>
              <a:gd name="connsiteY41" fmla="*/ 727242 h 4267200"/>
              <a:gd name="connsiteX42" fmla="*/ 3636210 w 3727115"/>
              <a:gd name="connsiteY42" fmla="*/ 438484 h 4267200"/>
              <a:gd name="connsiteX43" fmla="*/ 3641557 w 3727115"/>
              <a:gd name="connsiteY43" fmla="*/ 385010 h 4267200"/>
              <a:gd name="connsiteX44" fmla="*/ 3700379 w 3727115"/>
              <a:gd name="connsiteY44" fmla="*/ 331537 h 4267200"/>
              <a:gd name="connsiteX45" fmla="*/ 3727115 w 3727115"/>
              <a:gd name="connsiteY45" fmla="*/ 299452 h 4267200"/>
              <a:gd name="connsiteX46" fmla="*/ 3721768 w 3727115"/>
              <a:gd name="connsiteY46" fmla="*/ 245979 h 4267200"/>
              <a:gd name="connsiteX47" fmla="*/ 3700379 w 3727115"/>
              <a:gd name="connsiteY47" fmla="*/ 187158 h 4267200"/>
              <a:gd name="connsiteX48" fmla="*/ 3652252 w 3727115"/>
              <a:gd name="connsiteY48" fmla="*/ 155074 h 4267200"/>
              <a:gd name="connsiteX49" fmla="*/ 3566694 w 3727115"/>
              <a:gd name="connsiteY49" fmla="*/ 96252 h 4267200"/>
              <a:gd name="connsiteX50" fmla="*/ 3502526 w 3727115"/>
              <a:gd name="connsiteY50" fmla="*/ 48126 h 4267200"/>
              <a:gd name="connsiteX51" fmla="*/ 3449052 w 3727115"/>
              <a:gd name="connsiteY51" fmla="*/ 21389 h 4267200"/>
              <a:gd name="connsiteX52" fmla="*/ 3379536 w 3727115"/>
              <a:gd name="connsiteY52" fmla="*/ 5347 h 4267200"/>
              <a:gd name="connsiteX53" fmla="*/ 3320715 w 3727115"/>
              <a:gd name="connsiteY53" fmla="*/ 0 h 4267200"/>
              <a:gd name="connsiteX54" fmla="*/ 3203073 w 3727115"/>
              <a:gd name="connsiteY54" fmla="*/ 21389 h 4267200"/>
              <a:gd name="connsiteX55" fmla="*/ 3058694 w 3727115"/>
              <a:gd name="connsiteY55" fmla="*/ 32084 h 4267200"/>
              <a:gd name="connsiteX56" fmla="*/ 2737852 w 3727115"/>
              <a:gd name="connsiteY56" fmla="*/ 58821 h 4267200"/>
              <a:gd name="connsiteX57" fmla="*/ 2454442 w 3727115"/>
              <a:gd name="connsiteY57" fmla="*/ 80210 h 4267200"/>
              <a:gd name="connsiteX58" fmla="*/ 2154989 w 3727115"/>
              <a:gd name="connsiteY58" fmla="*/ 106947 h 4267200"/>
              <a:gd name="connsiteX59" fmla="*/ 1791368 w 3727115"/>
              <a:gd name="connsiteY59" fmla="*/ 144379 h 4267200"/>
              <a:gd name="connsiteX60" fmla="*/ 1368926 w 3727115"/>
              <a:gd name="connsiteY60" fmla="*/ 176463 h 4267200"/>
              <a:gd name="connsiteX61" fmla="*/ 1203157 w 3727115"/>
              <a:gd name="connsiteY61" fmla="*/ 187158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27115" h="4267200">
                <a:moveTo>
                  <a:pt x="1203157" y="187158"/>
                </a:moveTo>
                <a:lnTo>
                  <a:pt x="764673" y="219242"/>
                </a:lnTo>
                <a:lnTo>
                  <a:pt x="368968" y="240631"/>
                </a:lnTo>
                <a:lnTo>
                  <a:pt x="176463" y="235284"/>
                </a:lnTo>
                <a:lnTo>
                  <a:pt x="0" y="245979"/>
                </a:lnTo>
                <a:lnTo>
                  <a:pt x="208547" y="395705"/>
                </a:lnTo>
                <a:lnTo>
                  <a:pt x="411747" y="385010"/>
                </a:lnTo>
                <a:lnTo>
                  <a:pt x="753979" y="368968"/>
                </a:lnTo>
                <a:lnTo>
                  <a:pt x="1251284" y="347579"/>
                </a:lnTo>
                <a:lnTo>
                  <a:pt x="1646989" y="320842"/>
                </a:lnTo>
                <a:lnTo>
                  <a:pt x="2160336" y="288758"/>
                </a:lnTo>
                <a:lnTo>
                  <a:pt x="2598821" y="262021"/>
                </a:lnTo>
                <a:lnTo>
                  <a:pt x="2978484" y="235284"/>
                </a:lnTo>
                <a:lnTo>
                  <a:pt x="3187031" y="219242"/>
                </a:lnTo>
                <a:lnTo>
                  <a:pt x="3256547" y="219242"/>
                </a:lnTo>
                <a:lnTo>
                  <a:pt x="3293979" y="224589"/>
                </a:lnTo>
                <a:lnTo>
                  <a:pt x="3320715" y="235284"/>
                </a:lnTo>
                <a:lnTo>
                  <a:pt x="3336757" y="251326"/>
                </a:lnTo>
                <a:lnTo>
                  <a:pt x="3347452" y="304800"/>
                </a:lnTo>
                <a:cubicBezTo>
                  <a:pt x="3345670" y="418877"/>
                  <a:pt x="3343887" y="532954"/>
                  <a:pt x="3342105" y="647031"/>
                </a:cubicBezTo>
                <a:lnTo>
                  <a:pt x="3352800" y="1540042"/>
                </a:lnTo>
                <a:cubicBezTo>
                  <a:pt x="3354582" y="1734330"/>
                  <a:pt x="3356365" y="1928617"/>
                  <a:pt x="3358147" y="2122905"/>
                </a:cubicBezTo>
                <a:cubicBezTo>
                  <a:pt x="3359929" y="2381361"/>
                  <a:pt x="3361712" y="2639818"/>
                  <a:pt x="3363494" y="2898274"/>
                </a:cubicBezTo>
                <a:lnTo>
                  <a:pt x="3363494" y="3320716"/>
                </a:lnTo>
                <a:cubicBezTo>
                  <a:pt x="3365277" y="3479354"/>
                  <a:pt x="3367059" y="3637993"/>
                  <a:pt x="3368842" y="3796631"/>
                </a:cubicBezTo>
                <a:lnTo>
                  <a:pt x="3368842" y="3860800"/>
                </a:lnTo>
                <a:lnTo>
                  <a:pt x="3379536" y="4165600"/>
                </a:lnTo>
                <a:lnTo>
                  <a:pt x="3406273" y="4208379"/>
                </a:lnTo>
                <a:lnTo>
                  <a:pt x="3433010" y="4240463"/>
                </a:lnTo>
                <a:lnTo>
                  <a:pt x="3465094" y="4256505"/>
                </a:lnTo>
                <a:lnTo>
                  <a:pt x="3502526" y="4267200"/>
                </a:lnTo>
                <a:lnTo>
                  <a:pt x="3534610" y="4235116"/>
                </a:lnTo>
                <a:lnTo>
                  <a:pt x="3556000" y="4197684"/>
                </a:lnTo>
                <a:lnTo>
                  <a:pt x="3566694" y="4144210"/>
                </a:lnTo>
                <a:lnTo>
                  <a:pt x="3588084" y="4015874"/>
                </a:lnTo>
                <a:lnTo>
                  <a:pt x="3609473" y="3850105"/>
                </a:lnTo>
                <a:lnTo>
                  <a:pt x="3614821" y="3700379"/>
                </a:lnTo>
                <a:lnTo>
                  <a:pt x="3614821" y="3181684"/>
                </a:lnTo>
                <a:cubicBezTo>
                  <a:pt x="3613038" y="2928575"/>
                  <a:pt x="3611256" y="2675467"/>
                  <a:pt x="3609473" y="2422358"/>
                </a:cubicBezTo>
                <a:cubicBezTo>
                  <a:pt x="3611256" y="2219158"/>
                  <a:pt x="3613038" y="2015958"/>
                  <a:pt x="3614821" y="1812758"/>
                </a:cubicBezTo>
                <a:cubicBezTo>
                  <a:pt x="3616603" y="1582821"/>
                  <a:pt x="3618386" y="1352884"/>
                  <a:pt x="3620168" y="1122947"/>
                </a:cubicBezTo>
                <a:cubicBezTo>
                  <a:pt x="3621950" y="991045"/>
                  <a:pt x="3623733" y="859144"/>
                  <a:pt x="3625515" y="727242"/>
                </a:cubicBezTo>
                <a:lnTo>
                  <a:pt x="3636210" y="438484"/>
                </a:lnTo>
                <a:lnTo>
                  <a:pt x="3641557" y="385010"/>
                </a:lnTo>
                <a:lnTo>
                  <a:pt x="3700379" y="331537"/>
                </a:lnTo>
                <a:lnTo>
                  <a:pt x="3727115" y="299452"/>
                </a:lnTo>
                <a:lnTo>
                  <a:pt x="3721768" y="245979"/>
                </a:lnTo>
                <a:lnTo>
                  <a:pt x="3700379" y="187158"/>
                </a:lnTo>
                <a:lnTo>
                  <a:pt x="3652252" y="155074"/>
                </a:lnTo>
                <a:lnTo>
                  <a:pt x="3566694" y="96252"/>
                </a:lnTo>
                <a:lnTo>
                  <a:pt x="3502526" y="48126"/>
                </a:lnTo>
                <a:lnTo>
                  <a:pt x="3449052" y="21389"/>
                </a:lnTo>
                <a:lnTo>
                  <a:pt x="3379536" y="5347"/>
                </a:lnTo>
                <a:lnTo>
                  <a:pt x="3320715" y="0"/>
                </a:lnTo>
                <a:lnTo>
                  <a:pt x="3203073" y="21389"/>
                </a:lnTo>
                <a:lnTo>
                  <a:pt x="3058694" y="32084"/>
                </a:lnTo>
                <a:lnTo>
                  <a:pt x="2737852" y="58821"/>
                </a:lnTo>
                <a:lnTo>
                  <a:pt x="2454442" y="80210"/>
                </a:lnTo>
                <a:lnTo>
                  <a:pt x="2154989" y="106947"/>
                </a:lnTo>
                <a:lnTo>
                  <a:pt x="1791368" y="144379"/>
                </a:lnTo>
                <a:lnTo>
                  <a:pt x="1368926" y="176463"/>
                </a:lnTo>
                <a:lnTo>
                  <a:pt x="1203157" y="18715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073ABB20-64B4-4115-9F3F-64F895F602C9}"/>
              </a:ext>
            </a:extLst>
          </p:cNvPr>
          <p:cNvSpPr/>
          <p:nvPr/>
        </p:nvSpPr>
        <p:spPr>
          <a:xfrm>
            <a:off x="5700714" y="2038350"/>
            <a:ext cx="523875" cy="971550"/>
          </a:xfrm>
          <a:custGeom>
            <a:avLst/>
            <a:gdLst>
              <a:gd name="connsiteX0" fmla="*/ 207168 w 523875"/>
              <a:gd name="connsiteY0" fmla="*/ 359569 h 971550"/>
              <a:gd name="connsiteX1" fmla="*/ 202406 w 523875"/>
              <a:gd name="connsiteY1" fmla="*/ 290513 h 971550"/>
              <a:gd name="connsiteX2" fmla="*/ 190500 w 523875"/>
              <a:gd name="connsiteY2" fmla="*/ 240506 h 971550"/>
              <a:gd name="connsiteX3" fmla="*/ 164306 w 523875"/>
              <a:gd name="connsiteY3" fmla="*/ 197644 h 971550"/>
              <a:gd name="connsiteX4" fmla="*/ 130968 w 523875"/>
              <a:gd name="connsiteY4" fmla="*/ 154781 h 971550"/>
              <a:gd name="connsiteX5" fmla="*/ 85725 w 523875"/>
              <a:gd name="connsiteY5" fmla="*/ 114300 h 971550"/>
              <a:gd name="connsiteX6" fmla="*/ 38100 w 523875"/>
              <a:gd name="connsiteY6" fmla="*/ 76200 h 971550"/>
              <a:gd name="connsiteX7" fmla="*/ 9525 w 523875"/>
              <a:gd name="connsiteY7" fmla="*/ 52388 h 971550"/>
              <a:gd name="connsiteX8" fmla="*/ 0 w 523875"/>
              <a:gd name="connsiteY8" fmla="*/ 28575 h 971550"/>
              <a:gd name="connsiteX9" fmla="*/ 4762 w 523875"/>
              <a:gd name="connsiteY9" fmla="*/ 4763 h 971550"/>
              <a:gd name="connsiteX10" fmla="*/ 23812 w 523875"/>
              <a:gd name="connsiteY10" fmla="*/ 0 h 971550"/>
              <a:gd name="connsiteX11" fmla="*/ 111918 w 523875"/>
              <a:gd name="connsiteY11" fmla="*/ 16669 h 971550"/>
              <a:gd name="connsiteX12" fmla="*/ 245268 w 523875"/>
              <a:gd name="connsiteY12" fmla="*/ 50006 h 971550"/>
              <a:gd name="connsiteX13" fmla="*/ 381000 w 523875"/>
              <a:gd name="connsiteY13" fmla="*/ 88106 h 971550"/>
              <a:gd name="connsiteX14" fmla="*/ 459581 w 523875"/>
              <a:gd name="connsiteY14" fmla="*/ 116681 h 971550"/>
              <a:gd name="connsiteX15" fmla="*/ 500062 w 523875"/>
              <a:gd name="connsiteY15" fmla="*/ 140494 h 971550"/>
              <a:gd name="connsiteX16" fmla="*/ 514350 w 523875"/>
              <a:gd name="connsiteY16" fmla="*/ 159544 h 971550"/>
              <a:gd name="connsiteX17" fmla="*/ 521493 w 523875"/>
              <a:gd name="connsiteY17" fmla="*/ 185738 h 971550"/>
              <a:gd name="connsiteX18" fmla="*/ 523875 w 523875"/>
              <a:gd name="connsiteY18" fmla="*/ 219075 h 971550"/>
              <a:gd name="connsiteX19" fmla="*/ 519112 w 523875"/>
              <a:gd name="connsiteY19" fmla="*/ 247650 h 971550"/>
              <a:gd name="connsiteX20" fmla="*/ 507206 w 523875"/>
              <a:gd name="connsiteY20" fmla="*/ 288131 h 971550"/>
              <a:gd name="connsiteX21" fmla="*/ 488156 w 523875"/>
              <a:gd name="connsiteY21" fmla="*/ 311944 h 971550"/>
              <a:gd name="connsiteX22" fmla="*/ 469106 w 523875"/>
              <a:gd name="connsiteY22" fmla="*/ 350044 h 971550"/>
              <a:gd name="connsiteX23" fmla="*/ 459581 w 523875"/>
              <a:gd name="connsiteY23" fmla="*/ 378619 h 971550"/>
              <a:gd name="connsiteX24" fmla="*/ 452437 w 523875"/>
              <a:gd name="connsiteY24" fmla="*/ 473869 h 971550"/>
              <a:gd name="connsiteX25" fmla="*/ 433387 w 523875"/>
              <a:gd name="connsiteY25" fmla="*/ 581025 h 971550"/>
              <a:gd name="connsiteX26" fmla="*/ 416718 w 523875"/>
              <a:gd name="connsiteY26" fmla="*/ 821531 h 971550"/>
              <a:gd name="connsiteX27" fmla="*/ 411956 w 523875"/>
              <a:gd name="connsiteY27" fmla="*/ 876300 h 971550"/>
              <a:gd name="connsiteX28" fmla="*/ 295275 w 523875"/>
              <a:gd name="connsiteY28" fmla="*/ 971550 h 971550"/>
              <a:gd name="connsiteX29" fmla="*/ 209550 w 523875"/>
              <a:gd name="connsiteY29" fmla="*/ 902494 h 971550"/>
              <a:gd name="connsiteX30" fmla="*/ 209550 w 523875"/>
              <a:gd name="connsiteY30" fmla="*/ 681038 h 971550"/>
              <a:gd name="connsiteX31" fmla="*/ 207168 w 523875"/>
              <a:gd name="connsiteY31" fmla="*/ 359569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3875" h="971550">
                <a:moveTo>
                  <a:pt x="207168" y="359569"/>
                </a:moveTo>
                <a:lnTo>
                  <a:pt x="202406" y="290513"/>
                </a:lnTo>
                <a:lnTo>
                  <a:pt x="190500" y="240506"/>
                </a:lnTo>
                <a:lnTo>
                  <a:pt x="164306" y="197644"/>
                </a:lnTo>
                <a:lnTo>
                  <a:pt x="130968" y="154781"/>
                </a:lnTo>
                <a:lnTo>
                  <a:pt x="85725" y="114300"/>
                </a:lnTo>
                <a:lnTo>
                  <a:pt x="38100" y="76200"/>
                </a:lnTo>
                <a:lnTo>
                  <a:pt x="9525" y="52388"/>
                </a:lnTo>
                <a:lnTo>
                  <a:pt x="0" y="28575"/>
                </a:lnTo>
                <a:lnTo>
                  <a:pt x="4762" y="4763"/>
                </a:lnTo>
                <a:lnTo>
                  <a:pt x="23812" y="0"/>
                </a:lnTo>
                <a:lnTo>
                  <a:pt x="111918" y="16669"/>
                </a:lnTo>
                <a:lnTo>
                  <a:pt x="245268" y="50006"/>
                </a:lnTo>
                <a:lnTo>
                  <a:pt x="381000" y="88106"/>
                </a:lnTo>
                <a:lnTo>
                  <a:pt x="459581" y="116681"/>
                </a:lnTo>
                <a:lnTo>
                  <a:pt x="500062" y="140494"/>
                </a:lnTo>
                <a:lnTo>
                  <a:pt x="514350" y="159544"/>
                </a:lnTo>
                <a:lnTo>
                  <a:pt x="521493" y="185738"/>
                </a:lnTo>
                <a:lnTo>
                  <a:pt x="523875" y="219075"/>
                </a:lnTo>
                <a:lnTo>
                  <a:pt x="519112" y="247650"/>
                </a:lnTo>
                <a:lnTo>
                  <a:pt x="507206" y="288131"/>
                </a:lnTo>
                <a:lnTo>
                  <a:pt x="488156" y="311944"/>
                </a:lnTo>
                <a:lnTo>
                  <a:pt x="469106" y="350044"/>
                </a:lnTo>
                <a:lnTo>
                  <a:pt x="459581" y="378619"/>
                </a:lnTo>
                <a:lnTo>
                  <a:pt x="452437" y="473869"/>
                </a:lnTo>
                <a:lnTo>
                  <a:pt x="433387" y="581025"/>
                </a:lnTo>
                <a:lnTo>
                  <a:pt x="416718" y="821531"/>
                </a:lnTo>
                <a:lnTo>
                  <a:pt x="411956" y="876300"/>
                </a:lnTo>
                <a:lnTo>
                  <a:pt x="295275" y="971550"/>
                </a:lnTo>
                <a:lnTo>
                  <a:pt x="209550" y="902494"/>
                </a:lnTo>
                <a:lnTo>
                  <a:pt x="209550" y="681038"/>
                </a:lnTo>
                <a:lnTo>
                  <a:pt x="207168" y="3595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DDB9C938-C13B-4676-B9A2-7201EE6A0ED3}"/>
              </a:ext>
            </a:extLst>
          </p:cNvPr>
          <p:cNvSpPr/>
          <p:nvPr/>
        </p:nvSpPr>
        <p:spPr>
          <a:xfrm>
            <a:off x="4710114" y="2808289"/>
            <a:ext cx="2632075" cy="420687"/>
          </a:xfrm>
          <a:custGeom>
            <a:avLst/>
            <a:gdLst>
              <a:gd name="connsiteX0" fmla="*/ 845343 w 2631281"/>
              <a:gd name="connsiteY0" fmla="*/ 157162 h 421481"/>
              <a:gd name="connsiteX1" fmla="*/ 1016793 w 2631281"/>
              <a:gd name="connsiteY1" fmla="*/ 133350 h 421481"/>
              <a:gd name="connsiteX2" fmla="*/ 1216818 w 2631281"/>
              <a:gd name="connsiteY2" fmla="*/ 107156 h 421481"/>
              <a:gd name="connsiteX3" fmla="*/ 1400175 w 2631281"/>
              <a:gd name="connsiteY3" fmla="*/ 90487 h 421481"/>
              <a:gd name="connsiteX4" fmla="*/ 1602581 w 2631281"/>
              <a:gd name="connsiteY4" fmla="*/ 78581 h 421481"/>
              <a:gd name="connsiteX5" fmla="*/ 1845468 w 2631281"/>
              <a:gd name="connsiteY5" fmla="*/ 69056 h 421481"/>
              <a:gd name="connsiteX6" fmla="*/ 2033587 w 2631281"/>
              <a:gd name="connsiteY6" fmla="*/ 64294 h 421481"/>
              <a:gd name="connsiteX7" fmla="*/ 2097881 w 2631281"/>
              <a:gd name="connsiteY7" fmla="*/ 66675 h 421481"/>
              <a:gd name="connsiteX8" fmla="*/ 2157412 w 2631281"/>
              <a:gd name="connsiteY8" fmla="*/ 38100 h 421481"/>
              <a:gd name="connsiteX9" fmla="*/ 2245518 w 2631281"/>
              <a:gd name="connsiteY9" fmla="*/ 0 h 421481"/>
              <a:gd name="connsiteX10" fmla="*/ 2257425 w 2631281"/>
              <a:gd name="connsiteY10" fmla="*/ 0 h 421481"/>
              <a:gd name="connsiteX11" fmla="*/ 2336006 w 2631281"/>
              <a:gd name="connsiteY11" fmla="*/ 14287 h 421481"/>
              <a:gd name="connsiteX12" fmla="*/ 2462212 w 2631281"/>
              <a:gd name="connsiteY12" fmla="*/ 40481 h 421481"/>
              <a:gd name="connsiteX13" fmla="*/ 2555081 w 2631281"/>
              <a:gd name="connsiteY13" fmla="*/ 73819 h 421481"/>
              <a:gd name="connsiteX14" fmla="*/ 2602706 w 2631281"/>
              <a:gd name="connsiteY14" fmla="*/ 97631 h 421481"/>
              <a:gd name="connsiteX15" fmla="*/ 2616993 w 2631281"/>
              <a:gd name="connsiteY15" fmla="*/ 109537 h 421481"/>
              <a:gd name="connsiteX16" fmla="*/ 2626518 w 2631281"/>
              <a:gd name="connsiteY16" fmla="*/ 123825 h 421481"/>
              <a:gd name="connsiteX17" fmla="*/ 2631281 w 2631281"/>
              <a:gd name="connsiteY17" fmla="*/ 142875 h 421481"/>
              <a:gd name="connsiteX18" fmla="*/ 2621756 w 2631281"/>
              <a:gd name="connsiteY18" fmla="*/ 171450 h 421481"/>
              <a:gd name="connsiteX19" fmla="*/ 2600325 w 2631281"/>
              <a:gd name="connsiteY19" fmla="*/ 195262 h 421481"/>
              <a:gd name="connsiteX20" fmla="*/ 2566987 w 2631281"/>
              <a:gd name="connsiteY20" fmla="*/ 214312 h 421481"/>
              <a:gd name="connsiteX21" fmla="*/ 2526506 w 2631281"/>
              <a:gd name="connsiteY21" fmla="*/ 221456 h 421481"/>
              <a:gd name="connsiteX22" fmla="*/ 2402681 w 2631281"/>
              <a:gd name="connsiteY22" fmla="*/ 219075 h 421481"/>
              <a:gd name="connsiteX23" fmla="*/ 2183606 w 2631281"/>
              <a:gd name="connsiteY23" fmla="*/ 216694 h 421481"/>
              <a:gd name="connsiteX24" fmla="*/ 1900237 w 2631281"/>
              <a:gd name="connsiteY24" fmla="*/ 221456 h 421481"/>
              <a:gd name="connsiteX25" fmla="*/ 1473993 w 2631281"/>
              <a:gd name="connsiteY25" fmla="*/ 245269 h 421481"/>
              <a:gd name="connsiteX26" fmla="*/ 1112043 w 2631281"/>
              <a:gd name="connsiteY26" fmla="*/ 285750 h 421481"/>
              <a:gd name="connsiteX27" fmla="*/ 828675 w 2631281"/>
              <a:gd name="connsiteY27" fmla="*/ 328612 h 421481"/>
              <a:gd name="connsiteX28" fmla="*/ 609600 w 2631281"/>
              <a:gd name="connsiteY28" fmla="*/ 373856 h 421481"/>
              <a:gd name="connsiteX29" fmla="*/ 440531 w 2631281"/>
              <a:gd name="connsiteY29" fmla="*/ 414337 h 421481"/>
              <a:gd name="connsiteX30" fmla="*/ 419100 w 2631281"/>
              <a:gd name="connsiteY30" fmla="*/ 421481 h 421481"/>
              <a:gd name="connsiteX31" fmla="*/ 383381 w 2631281"/>
              <a:gd name="connsiteY31" fmla="*/ 416719 h 421481"/>
              <a:gd name="connsiteX32" fmla="*/ 328612 w 2631281"/>
              <a:gd name="connsiteY32" fmla="*/ 407194 h 421481"/>
              <a:gd name="connsiteX33" fmla="*/ 250031 w 2631281"/>
              <a:gd name="connsiteY33" fmla="*/ 371475 h 421481"/>
              <a:gd name="connsiteX34" fmla="*/ 154781 w 2631281"/>
              <a:gd name="connsiteY34" fmla="*/ 304800 h 421481"/>
              <a:gd name="connsiteX35" fmla="*/ 69056 w 2631281"/>
              <a:gd name="connsiteY35" fmla="*/ 228600 h 421481"/>
              <a:gd name="connsiteX36" fmla="*/ 11906 w 2631281"/>
              <a:gd name="connsiteY36" fmla="*/ 171450 h 421481"/>
              <a:gd name="connsiteX37" fmla="*/ 0 w 2631281"/>
              <a:gd name="connsiteY37" fmla="*/ 150019 h 421481"/>
              <a:gd name="connsiteX38" fmla="*/ 2381 w 2631281"/>
              <a:gd name="connsiteY38" fmla="*/ 130969 h 421481"/>
              <a:gd name="connsiteX39" fmla="*/ 16668 w 2631281"/>
              <a:gd name="connsiteY39" fmla="*/ 123825 h 421481"/>
              <a:gd name="connsiteX40" fmla="*/ 35718 w 2631281"/>
              <a:gd name="connsiteY40" fmla="*/ 121444 h 421481"/>
              <a:gd name="connsiteX41" fmla="*/ 69056 w 2631281"/>
              <a:gd name="connsiteY41" fmla="*/ 130969 h 421481"/>
              <a:gd name="connsiteX42" fmla="*/ 128587 w 2631281"/>
              <a:gd name="connsiteY42" fmla="*/ 161925 h 421481"/>
              <a:gd name="connsiteX43" fmla="*/ 200025 w 2631281"/>
              <a:gd name="connsiteY43" fmla="*/ 190500 h 421481"/>
              <a:gd name="connsiteX44" fmla="*/ 273843 w 2631281"/>
              <a:gd name="connsiteY44" fmla="*/ 209550 h 421481"/>
              <a:gd name="connsiteX45" fmla="*/ 345281 w 2631281"/>
              <a:gd name="connsiteY45" fmla="*/ 221456 h 421481"/>
              <a:gd name="connsiteX46" fmla="*/ 397668 w 2631281"/>
              <a:gd name="connsiteY46" fmla="*/ 221456 h 421481"/>
              <a:gd name="connsiteX47" fmla="*/ 488156 w 2631281"/>
              <a:gd name="connsiteY47" fmla="*/ 204787 h 421481"/>
              <a:gd name="connsiteX48" fmla="*/ 681037 w 2631281"/>
              <a:gd name="connsiteY48" fmla="*/ 176212 h 421481"/>
              <a:gd name="connsiteX49" fmla="*/ 845343 w 2631281"/>
              <a:gd name="connsiteY49" fmla="*/ 157162 h 4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31281" h="421481">
                <a:moveTo>
                  <a:pt x="845343" y="157162"/>
                </a:moveTo>
                <a:lnTo>
                  <a:pt x="1016793" y="133350"/>
                </a:lnTo>
                <a:lnTo>
                  <a:pt x="1216818" y="107156"/>
                </a:lnTo>
                <a:lnTo>
                  <a:pt x="1400175" y="90487"/>
                </a:lnTo>
                <a:lnTo>
                  <a:pt x="1602581" y="78581"/>
                </a:lnTo>
                <a:lnTo>
                  <a:pt x="1845468" y="69056"/>
                </a:lnTo>
                <a:lnTo>
                  <a:pt x="2033587" y="64294"/>
                </a:lnTo>
                <a:lnTo>
                  <a:pt x="2097881" y="66675"/>
                </a:lnTo>
                <a:lnTo>
                  <a:pt x="2157412" y="38100"/>
                </a:lnTo>
                <a:lnTo>
                  <a:pt x="2245518" y="0"/>
                </a:lnTo>
                <a:lnTo>
                  <a:pt x="2257425" y="0"/>
                </a:lnTo>
                <a:lnTo>
                  <a:pt x="2336006" y="14287"/>
                </a:lnTo>
                <a:lnTo>
                  <a:pt x="2462212" y="40481"/>
                </a:lnTo>
                <a:lnTo>
                  <a:pt x="2555081" y="73819"/>
                </a:lnTo>
                <a:lnTo>
                  <a:pt x="2602706" y="97631"/>
                </a:lnTo>
                <a:lnTo>
                  <a:pt x="2616993" y="109537"/>
                </a:lnTo>
                <a:lnTo>
                  <a:pt x="2626518" y="123825"/>
                </a:lnTo>
                <a:lnTo>
                  <a:pt x="2631281" y="142875"/>
                </a:lnTo>
                <a:lnTo>
                  <a:pt x="2621756" y="171450"/>
                </a:lnTo>
                <a:lnTo>
                  <a:pt x="2600325" y="195262"/>
                </a:lnTo>
                <a:lnTo>
                  <a:pt x="2566987" y="214312"/>
                </a:lnTo>
                <a:lnTo>
                  <a:pt x="2526506" y="221456"/>
                </a:lnTo>
                <a:lnTo>
                  <a:pt x="2402681" y="219075"/>
                </a:lnTo>
                <a:lnTo>
                  <a:pt x="2183606" y="216694"/>
                </a:lnTo>
                <a:lnTo>
                  <a:pt x="1900237" y="221456"/>
                </a:lnTo>
                <a:lnTo>
                  <a:pt x="1473993" y="245269"/>
                </a:lnTo>
                <a:lnTo>
                  <a:pt x="1112043" y="285750"/>
                </a:lnTo>
                <a:lnTo>
                  <a:pt x="828675" y="328612"/>
                </a:lnTo>
                <a:lnTo>
                  <a:pt x="609600" y="373856"/>
                </a:lnTo>
                <a:lnTo>
                  <a:pt x="440531" y="414337"/>
                </a:lnTo>
                <a:lnTo>
                  <a:pt x="419100" y="421481"/>
                </a:lnTo>
                <a:lnTo>
                  <a:pt x="383381" y="416719"/>
                </a:lnTo>
                <a:lnTo>
                  <a:pt x="328612" y="407194"/>
                </a:lnTo>
                <a:lnTo>
                  <a:pt x="250031" y="371475"/>
                </a:lnTo>
                <a:lnTo>
                  <a:pt x="154781" y="304800"/>
                </a:lnTo>
                <a:lnTo>
                  <a:pt x="69056" y="228600"/>
                </a:lnTo>
                <a:lnTo>
                  <a:pt x="11906" y="171450"/>
                </a:lnTo>
                <a:lnTo>
                  <a:pt x="0" y="150019"/>
                </a:lnTo>
                <a:lnTo>
                  <a:pt x="2381" y="130969"/>
                </a:lnTo>
                <a:lnTo>
                  <a:pt x="16668" y="123825"/>
                </a:lnTo>
                <a:lnTo>
                  <a:pt x="35718" y="121444"/>
                </a:lnTo>
                <a:lnTo>
                  <a:pt x="69056" y="130969"/>
                </a:lnTo>
                <a:lnTo>
                  <a:pt x="128587" y="161925"/>
                </a:lnTo>
                <a:lnTo>
                  <a:pt x="200025" y="190500"/>
                </a:lnTo>
                <a:lnTo>
                  <a:pt x="273843" y="209550"/>
                </a:lnTo>
                <a:lnTo>
                  <a:pt x="345281" y="221456"/>
                </a:lnTo>
                <a:lnTo>
                  <a:pt x="397668" y="221456"/>
                </a:lnTo>
                <a:lnTo>
                  <a:pt x="488156" y="204787"/>
                </a:lnTo>
                <a:lnTo>
                  <a:pt x="681037" y="176212"/>
                </a:lnTo>
                <a:lnTo>
                  <a:pt x="845343" y="1571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5BE6A5B5-04C7-4BC4-B6AC-BAF36E8005CA}"/>
              </a:ext>
            </a:extLst>
          </p:cNvPr>
          <p:cNvSpPr/>
          <p:nvPr/>
        </p:nvSpPr>
        <p:spPr>
          <a:xfrm>
            <a:off x="5246688" y="3252789"/>
            <a:ext cx="1720850" cy="777875"/>
          </a:xfrm>
          <a:custGeom>
            <a:avLst/>
            <a:gdLst>
              <a:gd name="connsiteX0" fmla="*/ 900112 w 1721644"/>
              <a:gd name="connsiteY0" fmla="*/ 109537 h 778668"/>
              <a:gd name="connsiteX1" fmla="*/ 569119 w 1721644"/>
              <a:gd name="connsiteY1" fmla="*/ 154781 h 778668"/>
              <a:gd name="connsiteX2" fmla="*/ 278606 w 1721644"/>
              <a:gd name="connsiteY2" fmla="*/ 185737 h 778668"/>
              <a:gd name="connsiteX3" fmla="*/ 130969 w 1721644"/>
              <a:gd name="connsiteY3" fmla="*/ 197643 h 778668"/>
              <a:gd name="connsiteX4" fmla="*/ 0 w 1721644"/>
              <a:gd name="connsiteY4" fmla="*/ 242887 h 778668"/>
              <a:gd name="connsiteX5" fmla="*/ 190500 w 1721644"/>
              <a:gd name="connsiteY5" fmla="*/ 311943 h 778668"/>
              <a:gd name="connsiteX6" fmla="*/ 321469 w 1721644"/>
              <a:gd name="connsiteY6" fmla="*/ 295275 h 778668"/>
              <a:gd name="connsiteX7" fmla="*/ 614362 w 1721644"/>
              <a:gd name="connsiteY7" fmla="*/ 259556 h 778668"/>
              <a:gd name="connsiteX8" fmla="*/ 907256 w 1721644"/>
              <a:gd name="connsiteY8" fmla="*/ 226218 h 778668"/>
              <a:gd name="connsiteX9" fmla="*/ 1219200 w 1721644"/>
              <a:gd name="connsiteY9" fmla="*/ 190500 h 778668"/>
              <a:gd name="connsiteX10" fmla="*/ 1323975 w 1721644"/>
              <a:gd name="connsiteY10" fmla="*/ 176212 h 778668"/>
              <a:gd name="connsiteX11" fmla="*/ 1364456 w 1721644"/>
              <a:gd name="connsiteY11" fmla="*/ 180975 h 778668"/>
              <a:gd name="connsiteX12" fmla="*/ 1407319 w 1721644"/>
              <a:gd name="connsiteY12" fmla="*/ 192881 h 778668"/>
              <a:gd name="connsiteX13" fmla="*/ 1419225 w 1721644"/>
              <a:gd name="connsiteY13" fmla="*/ 207168 h 778668"/>
              <a:gd name="connsiteX14" fmla="*/ 1426369 w 1721644"/>
              <a:gd name="connsiteY14" fmla="*/ 295275 h 778668"/>
              <a:gd name="connsiteX15" fmla="*/ 1419225 w 1721644"/>
              <a:gd name="connsiteY15" fmla="*/ 350043 h 778668"/>
              <a:gd name="connsiteX16" fmla="*/ 1369219 w 1721644"/>
              <a:gd name="connsiteY16" fmla="*/ 481012 h 778668"/>
              <a:gd name="connsiteX17" fmla="*/ 1323975 w 1721644"/>
              <a:gd name="connsiteY17" fmla="*/ 576262 h 778668"/>
              <a:gd name="connsiteX18" fmla="*/ 1250156 w 1721644"/>
              <a:gd name="connsiteY18" fmla="*/ 671512 h 778668"/>
              <a:gd name="connsiteX19" fmla="*/ 1281112 w 1721644"/>
              <a:gd name="connsiteY19" fmla="*/ 719137 h 778668"/>
              <a:gd name="connsiteX20" fmla="*/ 1314450 w 1721644"/>
              <a:gd name="connsiteY20" fmla="*/ 750093 h 778668"/>
              <a:gd name="connsiteX21" fmla="*/ 1347787 w 1721644"/>
              <a:gd name="connsiteY21" fmla="*/ 771525 h 778668"/>
              <a:gd name="connsiteX22" fmla="*/ 1378744 w 1721644"/>
              <a:gd name="connsiteY22" fmla="*/ 778668 h 778668"/>
              <a:gd name="connsiteX23" fmla="*/ 1416844 w 1721644"/>
              <a:gd name="connsiteY23" fmla="*/ 766762 h 778668"/>
              <a:gd name="connsiteX24" fmla="*/ 1462087 w 1721644"/>
              <a:gd name="connsiteY24" fmla="*/ 721518 h 778668"/>
              <a:gd name="connsiteX25" fmla="*/ 1509712 w 1721644"/>
              <a:gd name="connsiteY25" fmla="*/ 664368 h 778668"/>
              <a:gd name="connsiteX26" fmla="*/ 1528762 w 1721644"/>
              <a:gd name="connsiteY26" fmla="*/ 614362 h 778668"/>
              <a:gd name="connsiteX27" fmla="*/ 1564481 w 1721644"/>
              <a:gd name="connsiteY27" fmla="*/ 523875 h 778668"/>
              <a:gd name="connsiteX28" fmla="*/ 1593056 w 1721644"/>
              <a:gd name="connsiteY28" fmla="*/ 447675 h 778668"/>
              <a:gd name="connsiteX29" fmla="*/ 1619250 w 1721644"/>
              <a:gd name="connsiteY29" fmla="*/ 345281 h 778668"/>
              <a:gd name="connsiteX30" fmla="*/ 1633537 w 1721644"/>
              <a:gd name="connsiteY30" fmla="*/ 290512 h 778668"/>
              <a:gd name="connsiteX31" fmla="*/ 1650206 w 1721644"/>
              <a:gd name="connsiteY31" fmla="*/ 261937 h 778668"/>
              <a:gd name="connsiteX32" fmla="*/ 1674019 w 1721644"/>
              <a:gd name="connsiteY32" fmla="*/ 235743 h 778668"/>
              <a:gd name="connsiteX33" fmla="*/ 1695450 w 1721644"/>
              <a:gd name="connsiteY33" fmla="*/ 221456 h 778668"/>
              <a:gd name="connsiteX34" fmla="*/ 1716881 w 1721644"/>
              <a:gd name="connsiteY34" fmla="*/ 202406 h 778668"/>
              <a:gd name="connsiteX35" fmla="*/ 1721644 w 1721644"/>
              <a:gd name="connsiteY35" fmla="*/ 178593 h 778668"/>
              <a:gd name="connsiteX36" fmla="*/ 1712119 w 1721644"/>
              <a:gd name="connsiteY36" fmla="*/ 150018 h 778668"/>
              <a:gd name="connsiteX37" fmla="*/ 1695450 w 1721644"/>
              <a:gd name="connsiteY37" fmla="*/ 130968 h 778668"/>
              <a:gd name="connsiteX38" fmla="*/ 1635919 w 1721644"/>
              <a:gd name="connsiteY38" fmla="*/ 88106 h 778668"/>
              <a:gd name="connsiteX39" fmla="*/ 1550194 w 1721644"/>
              <a:gd name="connsiteY39" fmla="*/ 40481 h 778668"/>
              <a:gd name="connsiteX40" fmla="*/ 1483519 w 1721644"/>
              <a:gd name="connsiteY40" fmla="*/ 11906 h 778668"/>
              <a:gd name="connsiteX41" fmla="*/ 1431131 w 1721644"/>
              <a:gd name="connsiteY41" fmla="*/ 0 h 778668"/>
              <a:gd name="connsiteX42" fmla="*/ 1371600 w 1721644"/>
              <a:gd name="connsiteY42" fmla="*/ 9525 h 778668"/>
              <a:gd name="connsiteX43" fmla="*/ 1326356 w 1721644"/>
              <a:gd name="connsiteY43" fmla="*/ 21431 h 778668"/>
              <a:gd name="connsiteX44" fmla="*/ 1257300 w 1721644"/>
              <a:gd name="connsiteY44" fmla="*/ 57150 h 778668"/>
              <a:gd name="connsiteX45" fmla="*/ 1078706 w 1721644"/>
              <a:gd name="connsiteY45" fmla="*/ 92868 h 778668"/>
              <a:gd name="connsiteX46" fmla="*/ 900112 w 1721644"/>
              <a:gd name="connsiteY46" fmla="*/ 109537 h 77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21644" h="778668">
                <a:moveTo>
                  <a:pt x="900112" y="109537"/>
                </a:moveTo>
                <a:lnTo>
                  <a:pt x="569119" y="154781"/>
                </a:lnTo>
                <a:lnTo>
                  <a:pt x="278606" y="185737"/>
                </a:lnTo>
                <a:lnTo>
                  <a:pt x="130969" y="197643"/>
                </a:lnTo>
                <a:lnTo>
                  <a:pt x="0" y="242887"/>
                </a:lnTo>
                <a:lnTo>
                  <a:pt x="190500" y="311943"/>
                </a:lnTo>
                <a:lnTo>
                  <a:pt x="321469" y="295275"/>
                </a:lnTo>
                <a:lnTo>
                  <a:pt x="614362" y="259556"/>
                </a:lnTo>
                <a:lnTo>
                  <a:pt x="907256" y="226218"/>
                </a:lnTo>
                <a:lnTo>
                  <a:pt x="1219200" y="190500"/>
                </a:lnTo>
                <a:lnTo>
                  <a:pt x="1323975" y="176212"/>
                </a:lnTo>
                <a:lnTo>
                  <a:pt x="1364456" y="180975"/>
                </a:lnTo>
                <a:lnTo>
                  <a:pt x="1407319" y="192881"/>
                </a:lnTo>
                <a:lnTo>
                  <a:pt x="1419225" y="207168"/>
                </a:lnTo>
                <a:lnTo>
                  <a:pt x="1426369" y="295275"/>
                </a:lnTo>
                <a:lnTo>
                  <a:pt x="1419225" y="350043"/>
                </a:lnTo>
                <a:lnTo>
                  <a:pt x="1369219" y="481012"/>
                </a:lnTo>
                <a:lnTo>
                  <a:pt x="1323975" y="576262"/>
                </a:lnTo>
                <a:lnTo>
                  <a:pt x="1250156" y="671512"/>
                </a:lnTo>
                <a:lnTo>
                  <a:pt x="1281112" y="719137"/>
                </a:lnTo>
                <a:lnTo>
                  <a:pt x="1314450" y="750093"/>
                </a:lnTo>
                <a:lnTo>
                  <a:pt x="1347787" y="771525"/>
                </a:lnTo>
                <a:lnTo>
                  <a:pt x="1378744" y="778668"/>
                </a:lnTo>
                <a:lnTo>
                  <a:pt x="1416844" y="766762"/>
                </a:lnTo>
                <a:lnTo>
                  <a:pt x="1462087" y="721518"/>
                </a:lnTo>
                <a:lnTo>
                  <a:pt x="1509712" y="664368"/>
                </a:lnTo>
                <a:lnTo>
                  <a:pt x="1528762" y="614362"/>
                </a:lnTo>
                <a:lnTo>
                  <a:pt x="1564481" y="523875"/>
                </a:lnTo>
                <a:lnTo>
                  <a:pt x="1593056" y="447675"/>
                </a:lnTo>
                <a:lnTo>
                  <a:pt x="1619250" y="345281"/>
                </a:lnTo>
                <a:lnTo>
                  <a:pt x="1633537" y="290512"/>
                </a:lnTo>
                <a:lnTo>
                  <a:pt x="1650206" y="261937"/>
                </a:lnTo>
                <a:lnTo>
                  <a:pt x="1674019" y="235743"/>
                </a:lnTo>
                <a:lnTo>
                  <a:pt x="1695450" y="221456"/>
                </a:lnTo>
                <a:lnTo>
                  <a:pt x="1716881" y="202406"/>
                </a:lnTo>
                <a:lnTo>
                  <a:pt x="1721644" y="178593"/>
                </a:lnTo>
                <a:lnTo>
                  <a:pt x="1712119" y="150018"/>
                </a:lnTo>
                <a:lnTo>
                  <a:pt x="1695450" y="130968"/>
                </a:lnTo>
                <a:lnTo>
                  <a:pt x="1635919" y="88106"/>
                </a:lnTo>
                <a:lnTo>
                  <a:pt x="1550194" y="40481"/>
                </a:lnTo>
                <a:lnTo>
                  <a:pt x="1483519" y="11906"/>
                </a:lnTo>
                <a:lnTo>
                  <a:pt x="1431131" y="0"/>
                </a:lnTo>
                <a:lnTo>
                  <a:pt x="1371600" y="9525"/>
                </a:lnTo>
                <a:lnTo>
                  <a:pt x="1326356" y="21431"/>
                </a:lnTo>
                <a:lnTo>
                  <a:pt x="1257300" y="57150"/>
                </a:lnTo>
                <a:lnTo>
                  <a:pt x="1078706" y="92868"/>
                </a:lnTo>
                <a:lnTo>
                  <a:pt x="900112" y="1095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F1E5B5B3-71B2-4495-B3AF-F8D2209DF16D}"/>
              </a:ext>
            </a:extLst>
          </p:cNvPr>
          <p:cNvSpPr/>
          <p:nvPr/>
        </p:nvSpPr>
        <p:spPr>
          <a:xfrm>
            <a:off x="5414963" y="3743326"/>
            <a:ext cx="1243012" cy="271463"/>
          </a:xfrm>
          <a:custGeom>
            <a:avLst/>
            <a:gdLst>
              <a:gd name="connsiteX0" fmla="*/ 614362 w 1243012"/>
              <a:gd name="connsiteY0" fmla="*/ 76200 h 271463"/>
              <a:gd name="connsiteX1" fmla="*/ 842962 w 1243012"/>
              <a:gd name="connsiteY1" fmla="*/ 35719 h 271463"/>
              <a:gd name="connsiteX2" fmla="*/ 1004887 w 1243012"/>
              <a:gd name="connsiteY2" fmla="*/ 0 h 271463"/>
              <a:gd name="connsiteX3" fmla="*/ 1035843 w 1243012"/>
              <a:gd name="connsiteY3" fmla="*/ 2381 h 271463"/>
              <a:gd name="connsiteX4" fmla="*/ 1054893 w 1243012"/>
              <a:gd name="connsiteY4" fmla="*/ 7144 h 271463"/>
              <a:gd name="connsiteX5" fmla="*/ 1109662 w 1243012"/>
              <a:gd name="connsiteY5" fmla="*/ 33338 h 271463"/>
              <a:gd name="connsiteX6" fmla="*/ 1185862 w 1243012"/>
              <a:gd name="connsiteY6" fmla="*/ 78581 h 271463"/>
              <a:gd name="connsiteX7" fmla="*/ 1243012 w 1243012"/>
              <a:gd name="connsiteY7" fmla="*/ 145256 h 271463"/>
              <a:gd name="connsiteX8" fmla="*/ 1085850 w 1243012"/>
              <a:gd name="connsiteY8" fmla="*/ 180975 h 271463"/>
              <a:gd name="connsiteX9" fmla="*/ 923925 w 1243012"/>
              <a:gd name="connsiteY9" fmla="*/ 176213 h 271463"/>
              <a:gd name="connsiteX10" fmla="*/ 759618 w 1243012"/>
              <a:gd name="connsiteY10" fmla="*/ 178594 h 271463"/>
              <a:gd name="connsiteX11" fmla="*/ 700087 w 1243012"/>
              <a:gd name="connsiteY11" fmla="*/ 185738 h 271463"/>
              <a:gd name="connsiteX12" fmla="*/ 338137 w 1243012"/>
              <a:gd name="connsiteY12" fmla="*/ 238125 h 271463"/>
              <a:gd name="connsiteX13" fmla="*/ 140493 w 1243012"/>
              <a:gd name="connsiteY13" fmla="*/ 271463 h 271463"/>
              <a:gd name="connsiteX14" fmla="*/ 0 w 1243012"/>
              <a:gd name="connsiteY14" fmla="*/ 195263 h 271463"/>
              <a:gd name="connsiteX15" fmla="*/ 109537 w 1243012"/>
              <a:gd name="connsiteY15" fmla="*/ 133350 h 271463"/>
              <a:gd name="connsiteX16" fmla="*/ 297656 w 1243012"/>
              <a:gd name="connsiteY16" fmla="*/ 135731 h 271463"/>
              <a:gd name="connsiteX17" fmla="*/ 350043 w 1243012"/>
              <a:gd name="connsiteY17" fmla="*/ 128588 h 271463"/>
              <a:gd name="connsiteX18" fmla="*/ 614362 w 1243012"/>
              <a:gd name="connsiteY18" fmla="*/ 76200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3012" h="271463">
                <a:moveTo>
                  <a:pt x="614362" y="76200"/>
                </a:moveTo>
                <a:lnTo>
                  <a:pt x="842962" y="35719"/>
                </a:lnTo>
                <a:lnTo>
                  <a:pt x="1004887" y="0"/>
                </a:lnTo>
                <a:lnTo>
                  <a:pt x="1035843" y="2381"/>
                </a:lnTo>
                <a:cubicBezTo>
                  <a:pt x="1053275" y="7362"/>
                  <a:pt x="1046733" y="7144"/>
                  <a:pt x="1054893" y="7144"/>
                </a:cubicBezTo>
                <a:lnTo>
                  <a:pt x="1109662" y="33338"/>
                </a:lnTo>
                <a:lnTo>
                  <a:pt x="1185862" y="78581"/>
                </a:lnTo>
                <a:lnTo>
                  <a:pt x="1243012" y="145256"/>
                </a:lnTo>
                <a:lnTo>
                  <a:pt x="1085850" y="180975"/>
                </a:lnTo>
                <a:lnTo>
                  <a:pt x="923925" y="176213"/>
                </a:lnTo>
                <a:lnTo>
                  <a:pt x="759618" y="178594"/>
                </a:lnTo>
                <a:lnTo>
                  <a:pt x="700087" y="185738"/>
                </a:lnTo>
                <a:lnTo>
                  <a:pt x="338137" y="238125"/>
                </a:lnTo>
                <a:lnTo>
                  <a:pt x="140493" y="271463"/>
                </a:lnTo>
                <a:lnTo>
                  <a:pt x="0" y="195263"/>
                </a:lnTo>
                <a:lnTo>
                  <a:pt x="109537" y="133350"/>
                </a:lnTo>
                <a:lnTo>
                  <a:pt x="297656" y="135731"/>
                </a:lnTo>
                <a:lnTo>
                  <a:pt x="350043" y="128588"/>
                </a:lnTo>
                <a:lnTo>
                  <a:pt x="614362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15727B0A-8621-42F2-A169-B05F835B794F}"/>
              </a:ext>
            </a:extLst>
          </p:cNvPr>
          <p:cNvSpPr/>
          <p:nvPr/>
        </p:nvSpPr>
        <p:spPr>
          <a:xfrm>
            <a:off x="4618039" y="3890963"/>
            <a:ext cx="1616075" cy="1238250"/>
          </a:xfrm>
          <a:custGeom>
            <a:avLst/>
            <a:gdLst>
              <a:gd name="connsiteX0" fmla="*/ 1031081 w 1616869"/>
              <a:gd name="connsiteY0" fmla="*/ 450056 h 1238250"/>
              <a:gd name="connsiteX1" fmla="*/ 1181100 w 1616869"/>
              <a:gd name="connsiteY1" fmla="*/ 311943 h 1238250"/>
              <a:gd name="connsiteX2" fmla="*/ 1278731 w 1616869"/>
              <a:gd name="connsiteY2" fmla="*/ 209550 h 1238250"/>
              <a:gd name="connsiteX3" fmla="*/ 1295400 w 1616869"/>
              <a:gd name="connsiteY3" fmla="*/ 166687 h 1238250"/>
              <a:gd name="connsiteX4" fmla="*/ 1257300 w 1616869"/>
              <a:gd name="connsiteY4" fmla="*/ 73818 h 1238250"/>
              <a:gd name="connsiteX5" fmla="*/ 1228725 w 1616869"/>
              <a:gd name="connsiteY5" fmla="*/ 0 h 1238250"/>
              <a:gd name="connsiteX6" fmla="*/ 1476375 w 1616869"/>
              <a:gd name="connsiteY6" fmla="*/ 38100 h 1238250"/>
              <a:gd name="connsiteX7" fmla="*/ 1485900 w 1616869"/>
              <a:gd name="connsiteY7" fmla="*/ 57150 h 1238250"/>
              <a:gd name="connsiteX8" fmla="*/ 1514475 w 1616869"/>
              <a:gd name="connsiteY8" fmla="*/ 88106 h 1238250"/>
              <a:gd name="connsiteX9" fmla="*/ 1566862 w 1616869"/>
              <a:gd name="connsiteY9" fmla="*/ 114300 h 1238250"/>
              <a:gd name="connsiteX10" fmla="*/ 1590675 w 1616869"/>
              <a:gd name="connsiteY10" fmla="*/ 126206 h 1238250"/>
              <a:gd name="connsiteX11" fmla="*/ 1609725 w 1616869"/>
              <a:gd name="connsiteY11" fmla="*/ 142875 h 1238250"/>
              <a:gd name="connsiteX12" fmla="*/ 1616869 w 1616869"/>
              <a:gd name="connsiteY12" fmla="*/ 157162 h 1238250"/>
              <a:gd name="connsiteX13" fmla="*/ 1616869 w 1616869"/>
              <a:gd name="connsiteY13" fmla="*/ 188118 h 1238250"/>
              <a:gd name="connsiteX14" fmla="*/ 1607344 w 1616869"/>
              <a:gd name="connsiteY14" fmla="*/ 204787 h 1238250"/>
              <a:gd name="connsiteX15" fmla="*/ 1433512 w 1616869"/>
              <a:gd name="connsiteY15" fmla="*/ 361950 h 1238250"/>
              <a:gd name="connsiteX16" fmla="*/ 1181100 w 1616869"/>
              <a:gd name="connsiteY16" fmla="*/ 554831 h 1238250"/>
              <a:gd name="connsiteX17" fmla="*/ 950119 w 1616869"/>
              <a:gd name="connsiteY17" fmla="*/ 728662 h 1238250"/>
              <a:gd name="connsiteX18" fmla="*/ 728662 w 1616869"/>
              <a:gd name="connsiteY18" fmla="*/ 873918 h 1238250"/>
              <a:gd name="connsiteX19" fmla="*/ 500062 w 1616869"/>
              <a:gd name="connsiteY19" fmla="*/ 1009650 h 1238250"/>
              <a:gd name="connsiteX20" fmla="*/ 233362 w 1616869"/>
              <a:gd name="connsiteY20" fmla="*/ 1150143 h 1238250"/>
              <a:gd name="connsiteX21" fmla="*/ 64294 w 1616869"/>
              <a:gd name="connsiteY21" fmla="*/ 1228725 h 1238250"/>
              <a:gd name="connsiteX22" fmla="*/ 35719 w 1616869"/>
              <a:gd name="connsiteY22" fmla="*/ 1238250 h 1238250"/>
              <a:gd name="connsiteX23" fmla="*/ 16669 w 1616869"/>
              <a:gd name="connsiteY23" fmla="*/ 1235868 h 1238250"/>
              <a:gd name="connsiteX24" fmla="*/ 0 w 1616869"/>
              <a:gd name="connsiteY24" fmla="*/ 1223962 h 1238250"/>
              <a:gd name="connsiteX25" fmla="*/ 4762 w 1616869"/>
              <a:gd name="connsiteY25" fmla="*/ 1209675 h 1238250"/>
              <a:gd name="connsiteX26" fmla="*/ 21431 w 1616869"/>
              <a:gd name="connsiteY26" fmla="*/ 1185862 h 1238250"/>
              <a:gd name="connsiteX27" fmla="*/ 223837 w 1616869"/>
              <a:gd name="connsiteY27" fmla="*/ 1052512 h 1238250"/>
              <a:gd name="connsiteX28" fmla="*/ 483394 w 1616869"/>
              <a:gd name="connsiteY28" fmla="*/ 859631 h 1238250"/>
              <a:gd name="connsiteX29" fmla="*/ 785812 w 1616869"/>
              <a:gd name="connsiteY29" fmla="*/ 642937 h 1238250"/>
              <a:gd name="connsiteX30" fmla="*/ 1031081 w 1616869"/>
              <a:gd name="connsiteY30" fmla="*/ 450056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16869" h="1238250">
                <a:moveTo>
                  <a:pt x="1031081" y="450056"/>
                </a:moveTo>
                <a:lnTo>
                  <a:pt x="1181100" y="311943"/>
                </a:lnTo>
                <a:lnTo>
                  <a:pt x="1278731" y="209550"/>
                </a:lnTo>
                <a:lnTo>
                  <a:pt x="1295400" y="166687"/>
                </a:lnTo>
                <a:lnTo>
                  <a:pt x="1257300" y="73818"/>
                </a:lnTo>
                <a:lnTo>
                  <a:pt x="1228725" y="0"/>
                </a:lnTo>
                <a:lnTo>
                  <a:pt x="1476375" y="38100"/>
                </a:lnTo>
                <a:lnTo>
                  <a:pt x="1485900" y="57150"/>
                </a:lnTo>
                <a:lnTo>
                  <a:pt x="1514475" y="88106"/>
                </a:lnTo>
                <a:lnTo>
                  <a:pt x="1566862" y="114300"/>
                </a:lnTo>
                <a:lnTo>
                  <a:pt x="1590675" y="126206"/>
                </a:lnTo>
                <a:lnTo>
                  <a:pt x="1609725" y="142875"/>
                </a:lnTo>
                <a:lnTo>
                  <a:pt x="1616869" y="157162"/>
                </a:lnTo>
                <a:lnTo>
                  <a:pt x="1616869" y="188118"/>
                </a:lnTo>
                <a:lnTo>
                  <a:pt x="1607344" y="204787"/>
                </a:lnTo>
                <a:lnTo>
                  <a:pt x="1433512" y="361950"/>
                </a:lnTo>
                <a:lnTo>
                  <a:pt x="1181100" y="554831"/>
                </a:lnTo>
                <a:lnTo>
                  <a:pt x="950119" y="728662"/>
                </a:lnTo>
                <a:lnTo>
                  <a:pt x="728662" y="873918"/>
                </a:lnTo>
                <a:lnTo>
                  <a:pt x="500062" y="1009650"/>
                </a:lnTo>
                <a:lnTo>
                  <a:pt x="233362" y="1150143"/>
                </a:lnTo>
                <a:lnTo>
                  <a:pt x="64294" y="1228725"/>
                </a:lnTo>
                <a:lnTo>
                  <a:pt x="35719" y="1238250"/>
                </a:lnTo>
                <a:lnTo>
                  <a:pt x="16669" y="1235868"/>
                </a:lnTo>
                <a:lnTo>
                  <a:pt x="0" y="1223962"/>
                </a:lnTo>
                <a:lnTo>
                  <a:pt x="4762" y="1209675"/>
                </a:lnTo>
                <a:lnTo>
                  <a:pt x="21431" y="1185862"/>
                </a:lnTo>
                <a:lnTo>
                  <a:pt x="223837" y="1052512"/>
                </a:lnTo>
                <a:lnTo>
                  <a:pt x="483394" y="859631"/>
                </a:lnTo>
                <a:lnTo>
                  <a:pt x="785812" y="642937"/>
                </a:lnTo>
                <a:lnTo>
                  <a:pt x="1031081" y="4500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4271C530-995E-4CD5-BC5F-40A4DF3DF6CE}"/>
              </a:ext>
            </a:extLst>
          </p:cNvPr>
          <p:cNvSpPr/>
          <p:nvPr/>
        </p:nvSpPr>
        <p:spPr>
          <a:xfrm>
            <a:off x="5792789" y="4148138"/>
            <a:ext cx="255587" cy="1282700"/>
          </a:xfrm>
          <a:custGeom>
            <a:avLst/>
            <a:gdLst>
              <a:gd name="connsiteX0" fmla="*/ 252413 w 254794"/>
              <a:gd name="connsiteY0" fmla="*/ 635793 h 1283493"/>
              <a:gd name="connsiteX1" fmla="*/ 254794 w 254794"/>
              <a:gd name="connsiteY1" fmla="*/ 340518 h 1283493"/>
              <a:gd name="connsiteX2" fmla="*/ 252413 w 254794"/>
              <a:gd name="connsiteY2" fmla="*/ 169068 h 1283493"/>
              <a:gd name="connsiteX3" fmla="*/ 250032 w 254794"/>
              <a:gd name="connsiteY3" fmla="*/ 95250 h 1283493"/>
              <a:gd name="connsiteX4" fmla="*/ 142875 w 254794"/>
              <a:gd name="connsiteY4" fmla="*/ 0 h 1283493"/>
              <a:gd name="connsiteX5" fmla="*/ 69057 w 254794"/>
              <a:gd name="connsiteY5" fmla="*/ 238125 h 1283493"/>
              <a:gd name="connsiteX6" fmla="*/ 71438 w 254794"/>
              <a:gd name="connsiteY6" fmla="*/ 381000 h 1283493"/>
              <a:gd name="connsiteX7" fmla="*/ 69057 w 254794"/>
              <a:gd name="connsiteY7" fmla="*/ 631031 h 1283493"/>
              <a:gd name="connsiteX8" fmla="*/ 64294 w 254794"/>
              <a:gd name="connsiteY8" fmla="*/ 707231 h 1283493"/>
              <a:gd name="connsiteX9" fmla="*/ 35719 w 254794"/>
              <a:gd name="connsiteY9" fmla="*/ 852487 h 1283493"/>
              <a:gd name="connsiteX10" fmla="*/ 0 w 254794"/>
              <a:gd name="connsiteY10" fmla="*/ 981075 h 1283493"/>
              <a:gd name="connsiteX11" fmla="*/ 4763 w 254794"/>
              <a:gd name="connsiteY11" fmla="*/ 1023937 h 1283493"/>
              <a:gd name="connsiteX12" fmla="*/ 26194 w 254794"/>
              <a:gd name="connsiteY12" fmla="*/ 1114425 h 1283493"/>
              <a:gd name="connsiteX13" fmla="*/ 57150 w 254794"/>
              <a:gd name="connsiteY13" fmla="*/ 1202531 h 1283493"/>
              <a:gd name="connsiteX14" fmla="*/ 83344 w 254794"/>
              <a:gd name="connsiteY14" fmla="*/ 1257300 h 1283493"/>
              <a:gd name="connsiteX15" fmla="*/ 104775 w 254794"/>
              <a:gd name="connsiteY15" fmla="*/ 1278731 h 1283493"/>
              <a:gd name="connsiteX16" fmla="*/ 121444 w 254794"/>
              <a:gd name="connsiteY16" fmla="*/ 1283493 h 1283493"/>
              <a:gd name="connsiteX17" fmla="*/ 159544 w 254794"/>
              <a:gd name="connsiteY17" fmla="*/ 1273968 h 1283493"/>
              <a:gd name="connsiteX18" fmla="*/ 190500 w 254794"/>
              <a:gd name="connsiteY18" fmla="*/ 1247775 h 1283493"/>
              <a:gd name="connsiteX19" fmla="*/ 221457 w 254794"/>
              <a:gd name="connsiteY19" fmla="*/ 1204912 h 1283493"/>
              <a:gd name="connsiteX20" fmla="*/ 240507 w 254794"/>
              <a:gd name="connsiteY20" fmla="*/ 1147762 h 1283493"/>
              <a:gd name="connsiteX21" fmla="*/ 252413 w 254794"/>
              <a:gd name="connsiteY21" fmla="*/ 1097756 h 1283493"/>
              <a:gd name="connsiteX22" fmla="*/ 252413 w 254794"/>
              <a:gd name="connsiteY22" fmla="*/ 635793 h 128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4794" h="1283493">
                <a:moveTo>
                  <a:pt x="252413" y="635793"/>
                </a:moveTo>
                <a:cubicBezTo>
                  <a:pt x="253207" y="537368"/>
                  <a:pt x="254000" y="438943"/>
                  <a:pt x="254794" y="340518"/>
                </a:cubicBezTo>
                <a:cubicBezTo>
                  <a:pt x="254000" y="283368"/>
                  <a:pt x="253207" y="226218"/>
                  <a:pt x="252413" y="169068"/>
                </a:cubicBezTo>
                <a:cubicBezTo>
                  <a:pt x="251619" y="144462"/>
                  <a:pt x="250826" y="119856"/>
                  <a:pt x="250032" y="95250"/>
                </a:cubicBezTo>
                <a:lnTo>
                  <a:pt x="142875" y="0"/>
                </a:lnTo>
                <a:lnTo>
                  <a:pt x="69057" y="238125"/>
                </a:lnTo>
                <a:cubicBezTo>
                  <a:pt x="69851" y="285750"/>
                  <a:pt x="70644" y="333375"/>
                  <a:pt x="71438" y="381000"/>
                </a:cubicBezTo>
                <a:cubicBezTo>
                  <a:pt x="70644" y="464344"/>
                  <a:pt x="72629" y="542528"/>
                  <a:pt x="69057" y="631031"/>
                </a:cubicBezTo>
                <a:lnTo>
                  <a:pt x="64294" y="707231"/>
                </a:lnTo>
                <a:lnTo>
                  <a:pt x="35719" y="852487"/>
                </a:lnTo>
                <a:lnTo>
                  <a:pt x="0" y="981075"/>
                </a:lnTo>
                <a:lnTo>
                  <a:pt x="4763" y="1023937"/>
                </a:lnTo>
                <a:lnTo>
                  <a:pt x="26194" y="1114425"/>
                </a:lnTo>
                <a:lnTo>
                  <a:pt x="57150" y="1202531"/>
                </a:lnTo>
                <a:lnTo>
                  <a:pt x="83344" y="1257300"/>
                </a:lnTo>
                <a:lnTo>
                  <a:pt x="104775" y="1278731"/>
                </a:lnTo>
                <a:lnTo>
                  <a:pt x="121444" y="1283493"/>
                </a:lnTo>
                <a:lnTo>
                  <a:pt x="159544" y="1273968"/>
                </a:lnTo>
                <a:lnTo>
                  <a:pt x="190500" y="1247775"/>
                </a:lnTo>
                <a:lnTo>
                  <a:pt x="221457" y="1204912"/>
                </a:lnTo>
                <a:lnTo>
                  <a:pt x="240507" y="1147762"/>
                </a:lnTo>
                <a:lnTo>
                  <a:pt x="252413" y="1097756"/>
                </a:lnTo>
                <a:lnTo>
                  <a:pt x="252413" y="6357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7CE0BC5D-71E5-45ED-85BE-65C6C41BE88B}"/>
              </a:ext>
            </a:extLst>
          </p:cNvPr>
          <p:cNvSpPr/>
          <p:nvPr/>
        </p:nvSpPr>
        <p:spPr>
          <a:xfrm>
            <a:off x="6348414" y="4033838"/>
            <a:ext cx="790575" cy="520700"/>
          </a:xfrm>
          <a:custGeom>
            <a:avLst/>
            <a:gdLst>
              <a:gd name="connsiteX0" fmla="*/ 347662 w 790575"/>
              <a:gd name="connsiteY0" fmla="*/ 428625 h 521493"/>
              <a:gd name="connsiteX1" fmla="*/ 490537 w 790575"/>
              <a:gd name="connsiteY1" fmla="*/ 357187 h 521493"/>
              <a:gd name="connsiteX2" fmla="*/ 531018 w 790575"/>
              <a:gd name="connsiteY2" fmla="*/ 335756 h 521493"/>
              <a:gd name="connsiteX3" fmla="*/ 573881 w 790575"/>
              <a:gd name="connsiteY3" fmla="*/ 316706 h 521493"/>
              <a:gd name="connsiteX4" fmla="*/ 654843 w 790575"/>
              <a:gd name="connsiteY4" fmla="*/ 295275 h 521493"/>
              <a:gd name="connsiteX5" fmla="*/ 721518 w 790575"/>
              <a:gd name="connsiteY5" fmla="*/ 290512 h 521493"/>
              <a:gd name="connsiteX6" fmla="*/ 752475 w 790575"/>
              <a:gd name="connsiteY6" fmla="*/ 276225 h 521493"/>
              <a:gd name="connsiteX7" fmla="*/ 781050 w 790575"/>
              <a:gd name="connsiteY7" fmla="*/ 259556 h 521493"/>
              <a:gd name="connsiteX8" fmla="*/ 790575 w 790575"/>
              <a:gd name="connsiteY8" fmla="*/ 238125 h 521493"/>
              <a:gd name="connsiteX9" fmla="*/ 790575 w 790575"/>
              <a:gd name="connsiteY9" fmla="*/ 211931 h 521493"/>
              <a:gd name="connsiteX10" fmla="*/ 776287 w 790575"/>
              <a:gd name="connsiteY10" fmla="*/ 176212 h 521493"/>
              <a:gd name="connsiteX11" fmla="*/ 742950 w 790575"/>
              <a:gd name="connsiteY11" fmla="*/ 133350 h 521493"/>
              <a:gd name="connsiteX12" fmla="*/ 692943 w 790575"/>
              <a:gd name="connsiteY12" fmla="*/ 90487 h 521493"/>
              <a:gd name="connsiteX13" fmla="*/ 657225 w 790575"/>
              <a:gd name="connsiteY13" fmla="*/ 66675 h 521493"/>
              <a:gd name="connsiteX14" fmla="*/ 576262 w 790575"/>
              <a:gd name="connsiteY14" fmla="*/ 33337 h 521493"/>
              <a:gd name="connsiteX15" fmla="*/ 504825 w 790575"/>
              <a:gd name="connsiteY15" fmla="*/ 11906 h 521493"/>
              <a:gd name="connsiteX16" fmla="*/ 419100 w 790575"/>
              <a:gd name="connsiteY16" fmla="*/ 2381 h 521493"/>
              <a:gd name="connsiteX17" fmla="*/ 364331 w 790575"/>
              <a:gd name="connsiteY17" fmla="*/ 0 h 521493"/>
              <a:gd name="connsiteX18" fmla="*/ 316706 w 790575"/>
              <a:gd name="connsiteY18" fmla="*/ 4762 h 521493"/>
              <a:gd name="connsiteX19" fmla="*/ 300037 w 790575"/>
              <a:gd name="connsiteY19" fmla="*/ 14287 h 521493"/>
              <a:gd name="connsiteX20" fmla="*/ 297656 w 790575"/>
              <a:gd name="connsiteY20" fmla="*/ 33337 h 521493"/>
              <a:gd name="connsiteX21" fmla="*/ 314325 w 790575"/>
              <a:gd name="connsiteY21" fmla="*/ 59531 h 521493"/>
              <a:gd name="connsiteX22" fmla="*/ 354806 w 790575"/>
              <a:gd name="connsiteY22" fmla="*/ 85725 h 521493"/>
              <a:gd name="connsiteX23" fmla="*/ 385762 w 790575"/>
              <a:gd name="connsiteY23" fmla="*/ 107156 h 521493"/>
              <a:gd name="connsiteX24" fmla="*/ 397668 w 790575"/>
              <a:gd name="connsiteY24" fmla="*/ 121443 h 521493"/>
              <a:gd name="connsiteX25" fmla="*/ 397668 w 790575"/>
              <a:gd name="connsiteY25" fmla="*/ 142875 h 521493"/>
              <a:gd name="connsiteX26" fmla="*/ 376237 w 790575"/>
              <a:gd name="connsiteY26" fmla="*/ 188118 h 521493"/>
              <a:gd name="connsiteX27" fmla="*/ 292893 w 790575"/>
              <a:gd name="connsiteY27" fmla="*/ 276225 h 521493"/>
              <a:gd name="connsiteX28" fmla="*/ 111918 w 790575"/>
              <a:gd name="connsiteY28" fmla="*/ 438150 h 521493"/>
              <a:gd name="connsiteX29" fmla="*/ 59531 w 790575"/>
              <a:gd name="connsiteY29" fmla="*/ 478631 h 521493"/>
              <a:gd name="connsiteX30" fmla="*/ 0 w 790575"/>
              <a:gd name="connsiteY30" fmla="*/ 521493 h 521493"/>
              <a:gd name="connsiteX31" fmla="*/ 171450 w 790575"/>
              <a:gd name="connsiteY31" fmla="*/ 511968 h 521493"/>
              <a:gd name="connsiteX32" fmla="*/ 347662 w 790575"/>
              <a:gd name="connsiteY32" fmla="*/ 428625 h 52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0575" h="521493">
                <a:moveTo>
                  <a:pt x="347662" y="428625"/>
                </a:moveTo>
                <a:lnTo>
                  <a:pt x="490537" y="357187"/>
                </a:lnTo>
                <a:lnTo>
                  <a:pt x="531018" y="335756"/>
                </a:lnTo>
                <a:lnTo>
                  <a:pt x="573881" y="316706"/>
                </a:lnTo>
                <a:lnTo>
                  <a:pt x="654843" y="295275"/>
                </a:lnTo>
                <a:lnTo>
                  <a:pt x="721518" y="290512"/>
                </a:lnTo>
                <a:lnTo>
                  <a:pt x="752475" y="276225"/>
                </a:lnTo>
                <a:lnTo>
                  <a:pt x="781050" y="259556"/>
                </a:lnTo>
                <a:lnTo>
                  <a:pt x="790575" y="238125"/>
                </a:lnTo>
                <a:lnTo>
                  <a:pt x="790575" y="211931"/>
                </a:lnTo>
                <a:lnTo>
                  <a:pt x="776287" y="176212"/>
                </a:lnTo>
                <a:lnTo>
                  <a:pt x="742950" y="133350"/>
                </a:lnTo>
                <a:lnTo>
                  <a:pt x="692943" y="90487"/>
                </a:lnTo>
                <a:lnTo>
                  <a:pt x="657225" y="66675"/>
                </a:lnTo>
                <a:lnTo>
                  <a:pt x="576262" y="33337"/>
                </a:lnTo>
                <a:lnTo>
                  <a:pt x="504825" y="11906"/>
                </a:lnTo>
                <a:lnTo>
                  <a:pt x="419100" y="2381"/>
                </a:lnTo>
                <a:lnTo>
                  <a:pt x="364331" y="0"/>
                </a:lnTo>
                <a:lnTo>
                  <a:pt x="316706" y="4762"/>
                </a:lnTo>
                <a:lnTo>
                  <a:pt x="300037" y="14287"/>
                </a:lnTo>
                <a:lnTo>
                  <a:pt x="297656" y="33337"/>
                </a:lnTo>
                <a:lnTo>
                  <a:pt x="314325" y="59531"/>
                </a:lnTo>
                <a:lnTo>
                  <a:pt x="354806" y="85725"/>
                </a:lnTo>
                <a:lnTo>
                  <a:pt x="385762" y="107156"/>
                </a:lnTo>
                <a:lnTo>
                  <a:pt x="397668" y="121443"/>
                </a:lnTo>
                <a:lnTo>
                  <a:pt x="397668" y="142875"/>
                </a:lnTo>
                <a:lnTo>
                  <a:pt x="376237" y="188118"/>
                </a:lnTo>
                <a:lnTo>
                  <a:pt x="292893" y="276225"/>
                </a:lnTo>
                <a:lnTo>
                  <a:pt x="111918" y="438150"/>
                </a:lnTo>
                <a:lnTo>
                  <a:pt x="59531" y="478631"/>
                </a:lnTo>
                <a:lnTo>
                  <a:pt x="0" y="521493"/>
                </a:lnTo>
                <a:lnTo>
                  <a:pt x="171450" y="511968"/>
                </a:lnTo>
                <a:lnTo>
                  <a:pt x="347662" y="4286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4F3D24D3-C347-4E56-B18A-3C8635EDBA9A}"/>
              </a:ext>
            </a:extLst>
          </p:cNvPr>
          <p:cNvSpPr/>
          <p:nvPr/>
        </p:nvSpPr>
        <p:spPr>
          <a:xfrm>
            <a:off x="5934075" y="4319588"/>
            <a:ext cx="1633538" cy="831850"/>
          </a:xfrm>
          <a:custGeom>
            <a:avLst/>
            <a:gdLst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64369 w 1633538"/>
              <a:gd name="connsiteY33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  <a:gd name="connsiteX0" fmla="*/ 664369 w 1633538"/>
              <a:gd name="connsiteY0" fmla="*/ 514350 h 831056"/>
              <a:gd name="connsiteX1" fmla="*/ 540544 w 1633538"/>
              <a:gd name="connsiteY1" fmla="*/ 400050 h 831056"/>
              <a:gd name="connsiteX2" fmla="*/ 390525 w 1633538"/>
              <a:gd name="connsiteY2" fmla="*/ 273843 h 831056"/>
              <a:gd name="connsiteX3" fmla="*/ 302419 w 1633538"/>
              <a:gd name="connsiteY3" fmla="*/ 200025 h 831056"/>
              <a:gd name="connsiteX4" fmla="*/ 247650 w 1633538"/>
              <a:gd name="connsiteY4" fmla="*/ 157162 h 831056"/>
              <a:gd name="connsiteX5" fmla="*/ 195263 w 1633538"/>
              <a:gd name="connsiteY5" fmla="*/ 130968 h 831056"/>
              <a:gd name="connsiteX6" fmla="*/ 166688 w 1633538"/>
              <a:gd name="connsiteY6" fmla="*/ 121443 h 831056"/>
              <a:gd name="connsiteX7" fmla="*/ 128588 w 1633538"/>
              <a:gd name="connsiteY7" fmla="*/ 114300 h 831056"/>
              <a:gd name="connsiteX8" fmla="*/ 90488 w 1633538"/>
              <a:gd name="connsiteY8" fmla="*/ 119062 h 831056"/>
              <a:gd name="connsiteX9" fmla="*/ 0 w 1633538"/>
              <a:gd name="connsiteY9" fmla="*/ 59531 h 831056"/>
              <a:gd name="connsiteX10" fmla="*/ 104775 w 1633538"/>
              <a:gd name="connsiteY10" fmla="*/ 0 h 831056"/>
              <a:gd name="connsiteX11" fmla="*/ 204788 w 1633538"/>
              <a:gd name="connsiteY11" fmla="*/ 47625 h 831056"/>
              <a:gd name="connsiteX12" fmla="*/ 371475 w 1633538"/>
              <a:gd name="connsiteY12" fmla="*/ 128587 h 831056"/>
              <a:gd name="connsiteX13" fmla="*/ 516731 w 1633538"/>
              <a:gd name="connsiteY13" fmla="*/ 190500 h 831056"/>
              <a:gd name="connsiteX14" fmla="*/ 583406 w 1633538"/>
              <a:gd name="connsiteY14" fmla="*/ 219075 h 831056"/>
              <a:gd name="connsiteX15" fmla="*/ 602456 w 1633538"/>
              <a:gd name="connsiteY15" fmla="*/ 242887 h 831056"/>
              <a:gd name="connsiteX16" fmla="*/ 721519 w 1633538"/>
              <a:gd name="connsiteY16" fmla="*/ 326231 h 831056"/>
              <a:gd name="connsiteX17" fmla="*/ 904875 w 1633538"/>
              <a:gd name="connsiteY17" fmla="*/ 440531 h 831056"/>
              <a:gd name="connsiteX18" fmla="*/ 992981 w 1633538"/>
              <a:gd name="connsiteY18" fmla="*/ 490537 h 831056"/>
              <a:gd name="connsiteX19" fmla="*/ 1162050 w 1633538"/>
              <a:gd name="connsiteY19" fmla="*/ 573881 h 831056"/>
              <a:gd name="connsiteX20" fmla="*/ 1362075 w 1633538"/>
              <a:gd name="connsiteY20" fmla="*/ 657225 h 831056"/>
              <a:gd name="connsiteX21" fmla="*/ 1554956 w 1633538"/>
              <a:gd name="connsiteY21" fmla="*/ 726281 h 831056"/>
              <a:gd name="connsiteX22" fmla="*/ 1602581 w 1633538"/>
              <a:gd name="connsiteY22" fmla="*/ 740568 h 831056"/>
              <a:gd name="connsiteX23" fmla="*/ 1616869 w 1633538"/>
              <a:gd name="connsiteY23" fmla="*/ 747712 h 831056"/>
              <a:gd name="connsiteX24" fmla="*/ 1626394 w 1633538"/>
              <a:gd name="connsiteY24" fmla="*/ 764381 h 831056"/>
              <a:gd name="connsiteX25" fmla="*/ 1633538 w 1633538"/>
              <a:gd name="connsiteY25" fmla="*/ 785812 h 831056"/>
              <a:gd name="connsiteX26" fmla="*/ 1624013 w 1633538"/>
              <a:gd name="connsiteY26" fmla="*/ 802481 h 831056"/>
              <a:gd name="connsiteX27" fmla="*/ 1597819 w 1633538"/>
              <a:gd name="connsiteY27" fmla="*/ 809625 h 831056"/>
              <a:gd name="connsiteX28" fmla="*/ 1371600 w 1633538"/>
              <a:gd name="connsiteY28" fmla="*/ 816768 h 831056"/>
              <a:gd name="connsiteX29" fmla="*/ 1059656 w 1633538"/>
              <a:gd name="connsiteY29" fmla="*/ 831056 h 831056"/>
              <a:gd name="connsiteX30" fmla="*/ 1000125 w 1633538"/>
              <a:gd name="connsiteY30" fmla="*/ 828675 h 831056"/>
              <a:gd name="connsiteX31" fmla="*/ 957263 w 1633538"/>
              <a:gd name="connsiteY31" fmla="*/ 797718 h 831056"/>
              <a:gd name="connsiteX32" fmla="*/ 745331 w 1633538"/>
              <a:gd name="connsiteY32" fmla="*/ 592931 h 831056"/>
              <a:gd name="connsiteX33" fmla="*/ 695291 w 1633538"/>
              <a:gd name="connsiteY33" fmla="*/ 535781 h 831056"/>
              <a:gd name="connsiteX34" fmla="*/ 664369 w 1633538"/>
              <a:gd name="connsiteY34" fmla="*/ 514350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33538" h="831056">
                <a:moveTo>
                  <a:pt x="664369" y="514350"/>
                </a:moveTo>
                <a:lnTo>
                  <a:pt x="540544" y="400050"/>
                </a:lnTo>
                <a:lnTo>
                  <a:pt x="390525" y="273843"/>
                </a:lnTo>
                <a:lnTo>
                  <a:pt x="302419" y="200025"/>
                </a:lnTo>
                <a:lnTo>
                  <a:pt x="247650" y="157162"/>
                </a:lnTo>
                <a:lnTo>
                  <a:pt x="195263" y="130968"/>
                </a:lnTo>
                <a:lnTo>
                  <a:pt x="166688" y="121443"/>
                </a:lnTo>
                <a:lnTo>
                  <a:pt x="128588" y="114300"/>
                </a:lnTo>
                <a:lnTo>
                  <a:pt x="90488" y="119062"/>
                </a:lnTo>
                <a:lnTo>
                  <a:pt x="0" y="59531"/>
                </a:lnTo>
                <a:lnTo>
                  <a:pt x="104775" y="0"/>
                </a:lnTo>
                <a:lnTo>
                  <a:pt x="204788" y="47625"/>
                </a:lnTo>
                <a:lnTo>
                  <a:pt x="371475" y="128587"/>
                </a:lnTo>
                <a:lnTo>
                  <a:pt x="516731" y="190500"/>
                </a:lnTo>
                <a:lnTo>
                  <a:pt x="583406" y="219075"/>
                </a:lnTo>
                <a:lnTo>
                  <a:pt x="602456" y="242887"/>
                </a:lnTo>
                <a:lnTo>
                  <a:pt x="721519" y="326231"/>
                </a:lnTo>
                <a:lnTo>
                  <a:pt x="904875" y="440531"/>
                </a:lnTo>
                <a:lnTo>
                  <a:pt x="992981" y="490537"/>
                </a:lnTo>
                <a:lnTo>
                  <a:pt x="1162050" y="573881"/>
                </a:lnTo>
                <a:lnTo>
                  <a:pt x="1362075" y="657225"/>
                </a:lnTo>
                <a:lnTo>
                  <a:pt x="1554956" y="726281"/>
                </a:lnTo>
                <a:lnTo>
                  <a:pt x="1602581" y="740568"/>
                </a:lnTo>
                <a:lnTo>
                  <a:pt x="1616869" y="747712"/>
                </a:lnTo>
                <a:lnTo>
                  <a:pt x="1626394" y="764381"/>
                </a:lnTo>
                <a:lnTo>
                  <a:pt x="1633538" y="785812"/>
                </a:lnTo>
                <a:lnTo>
                  <a:pt x="1624013" y="802481"/>
                </a:lnTo>
                <a:lnTo>
                  <a:pt x="1597819" y="809625"/>
                </a:lnTo>
                <a:lnTo>
                  <a:pt x="1371600" y="816768"/>
                </a:lnTo>
                <a:lnTo>
                  <a:pt x="1059656" y="831056"/>
                </a:lnTo>
                <a:lnTo>
                  <a:pt x="1000125" y="828675"/>
                </a:lnTo>
                <a:lnTo>
                  <a:pt x="957263" y="797718"/>
                </a:lnTo>
                <a:lnTo>
                  <a:pt x="745331" y="592931"/>
                </a:lnTo>
                <a:cubicBezTo>
                  <a:pt x="697706" y="549275"/>
                  <a:pt x="682573" y="534541"/>
                  <a:pt x="695291" y="535781"/>
                </a:cubicBezTo>
                <a:cubicBezTo>
                  <a:pt x="686553" y="532189"/>
                  <a:pt x="686197" y="536972"/>
                  <a:pt x="664369" y="5143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40F3439E-A370-4A98-8901-E957E83FE35F}"/>
              </a:ext>
            </a:extLst>
          </p:cNvPr>
          <p:cNvSpPr/>
          <p:nvPr/>
        </p:nvSpPr>
        <p:spPr>
          <a:xfrm>
            <a:off x="4295776" y="5391150"/>
            <a:ext cx="3444875" cy="469900"/>
          </a:xfrm>
          <a:custGeom>
            <a:avLst/>
            <a:gdLst>
              <a:gd name="connsiteX0" fmla="*/ 1460500 w 3444875"/>
              <a:gd name="connsiteY0" fmla="*/ 133350 h 469900"/>
              <a:gd name="connsiteX1" fmla="*/ 1092200 w 3444875"/>
              <a:gd name="connsiteY1" fmla="*/ 158750 h 469900"/>
              <a:gd name="connsiteX2" fmla="*/ 650875 w 3444875"/>
              <a:gd name="connsiteY2" fmla="*/ 184150 h 469900"/>
              <a:gd name="connsiteX3" fmla="*/ 298450 w 3444875"/>
              <a:gd name="connsiteY3" fmla="*/ 206375 h 469900"/>
              <a:gd name="connsiteX4" fmla="*/ 263525 w 3444875"/>
              <a:gd name="connsiteY4" fmla="*/ 193675 h 469900"/>
              <a:gd name="connsiteX5" fmla="*/ 139700 w 3444875"/>
              <a:gd name="connsiteY5" fmla="*/ 152400 h 469900"/>
              <a:gd name="connsiteX6" fmla="*/ 0 w 3444875"/>
              <a:gd name="connsiteY6" fmla="*/ 155575 h 469900"/>
              <a:gd name="connsiteX7" fmla="*/ 152400 w 3444875"/>
              <a:gd name="connsiteY7" fmla="*/ 336550 h 469900"/>
              <a:gd name="connsiteX8" fmla="*/ 231775 w 3444875"/>
              <a:gd name="connsiteY8" fmla="*/ 358775 h 469900"/>
              <a:gd name="connsiteX9" fmla="*/ 336550 w 3444875"/>
              <a:gd name="connsiteY9" fmla="*/ 381000 h 469900"/>
              <a:gd name="connsiteX10" fmla="*/ 479425 w 3444875"/>
              <a:gd name="connsiteY10" fmla="*/ 384175 h 469900"/>
              <a:gd name="connsiteX11" fmla="*/ 692150 w 3444875"/>
              <a:gd name="connsiteY11" fmla="*/ 368300 h 469900"/>
              <a:gd name="connsiteX12" fmla="*/ 955675 w 3444875"/>
              <a:gd name="connsiteY12" fmla="*/ 352425 h 469900"/>
              <a:gd name="connsiteX13" fmla="*/ 1219200 w 3444875"/>
              <a:gd name="connsiteY13" fmla="*/ 333375 h 469900"/>
              <a:gd name="connsiteX14" fmla="*/ 1581150 w 3444875"/>
              <a:gd name="connsiteY14" fmla="*/ 311150 h 469900"/>
              <a:gd name="connsiteX15" fmla="*/ 1885950 w 3444875"/>
              <a:gd name="connsiteY15" fmla="*/ 288925 h 469900"/>
              <a:gd name="connsiteX16" fmla="*/ 2143125 w 3444875"/>
              <a:gd name="connsiteY16" fmla="*/ 276225 h 469900"/>
              <a:gd name="connsiteX17" fmla="*/ 2457450 w 3444875"/>
              <a:gd name="connsiteY17" fmla="*/ 254000 h 469900"/>
              <a:gd name="connsiteX18" fmla="*/ 2708275 w 3444875"/>
              <a:gd name="connsiteY18" fmla="*/ 238125 h 469900"/>
              <a:gd name="connsiteX19" fmla="*/ 2974975 w 3444875"/>
              <a:gd name="connsiteY19" fmla="*/ 222250 h 469900"/>
              <a:gd name="connsiteX20" fmla="*/ 3098800 w 3444875"/>
              <a:gd name="connsiteY20" fmla="*/ 209550 h 469900"/>
              <a:gd name="connsiteX21" fmla="*/ 3171825 w 3444875"/>
              <a:gd name="connsiteY21" fmla="*/ 206375 h 469900"/>
              <a:gd name="connsiteX22" fmla="*/ 3209925 w 3444875"/>
              <a:gd name="connsiteY22" fmla="*/ 225425 h 469900"/>
              <a:gd name="connsiteX23" fmla="*/ 3248025 w 3444875"/>
              <a:gd name="connsiteY23" fmla="*/ 250825 h 469900"/>
              <a:gd name="connsiteX24" fmla="*/ 3346450 w 3444875"/>
              <a:gd name="connsiteY24" fmla="*/ 358775 h 469900"/>
              <a:gd name="connsiteX25" fmla="*/ 3444875 w 3444875"/>
              <a:gd name="connsiteY25" fmla="*/ 469900 h 469900"/>
              <a:gd name="connsiteX26" fmla="*/ 3419475 w 3444875"/>
              <a:gd name="connsiteY26" fmla="*/ 123825 h 469900"/>
              <a:gd name="connsiteX27" fmla="*/ 3314700 w 3444875"/>
              <a:gd name="connsiteY27" fmla="*/ 57150 h 469900"/>
              <a:gd name="connsiteX28" fmla="*/ 3235325 w 3444875"/>
              <a:gd name="connsiteY28" fmla="*/ 9525 h 469900"/>
              <a:gd name="connsiteX29" fmla="*/ 3197225 w 3444875"/>
              <a:gd name="connsiteY29" fmla="*/ 0 h 469900"/>
              <a:gd name="connsiteX30" fmla="*/ 3114675 w 3444875"/>
              <a:gd name="connsiteY30" fmla="*/ 0 h 469900"/>
              <a:gd name="connsiteX31" fmla="*/ 3035300 w 3444875"/>
              <a:gd name="connsiteY31" fmla="*/ 15875 h 469900"/>
              <a:gd name="connsiteX32" fmla="*/ 2955925 w 3444875"/>
              <a:gd name="connsiteY32" fmla="*/ 47625 h 469900"/>
              <a:gd name="connsiteX33" fmla="*/ 2774950 w 3444875"/>
              <a:gd name="connsiteY33" fmla="*/ 57150 h 469900"/>
              <a:gd name="connsiteX34" fmla="*/ 2266950 w 3444875"/>
              <a:gd name="connsiteY34" fmla="*/ 88900 h 469900"/>
              <a:gd name="connsiteX35" fmla="*/ 1701800 w 3444875"/>
              <a:gd name="connsiteY35" fmla="*/ 123825 h 469900"/>
              <a:gd name="connsiteX36" fmla="*/ 1460500 w 3444875"/>
              <a:gd name="connsiteY36" fmla="*/ 13335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44875" h="469900">
                <a:moveTo>
                  <a:pt x="1460500" y="133350"/>
                </a:moveTo>
                <a:lnTo>
                  <a:pt x="1092200" y="158750"/>
                </a:lnTo>
                <a:lnTo>
                  <a:pt x="650875" y="184150"/>
                </a:lnTo>
                <a:lnTo>
                  <a:pt x="298450" y="206375"/>
                </a:lnTo>
                <a:lnTo>
                  <a:pt x="263525" y="193675"/>
                </a:lnTo>
                <a:lnTo>
                  <a:pt x="139700" y="152400"/>
                </a:lnTo>
                <a:lnTo>
                  <a:pt x="0" y="155575"/>
                </a:lnTo>
                <a:lnTo>
                  <a:pt x="152400" y="336550"/>
                </a:lnTo>
                <a:lnTo>
                  <a:pt x="231775" y="358775"/>
                </a:lnTo>
                <a:lnTo>
                  <a:pt x="336550" y="381000"/>
                </a:lnTo>
                <a:lnTo>
                  <a:pt x="479425" y="384175"/>
                </a:lnTo>
                <a:lnTo>
                  <a:pt x="692150" y="368300"/>
                </a:lnTo>
                <a:lnTo>
                  <a:pt x="955675" y="352425"/>
                </a:lnTo>
                <a:lnTo>
                  <a:pt x="1219200" y="333375"/>
                </a:lnTo>
                <a:lnTo>
                  <a:pt x="1581150" y="311150"/>
                </a:lnTo>
                <a:lnTo>
                  <a:pt x="1885950" y="288925"/>
                </a:lnTo>
                <a:lnTo>
                  <a:pt x="2143125" y="276225"/>
                </a:lnTo>
                <a:lnTo>
                  <a:pt x="2457450" y="254000"/>
                </a:lnTo>
                <a:lnTo>
                  <a:pt x="2708275" y="238125"/>
                </a:lnTo>
                <a:lnTo>
                  <a:pt x="2974975" y="222250"/>
                </a:lnTo>
                <a:lnTo>
                  <a:pt x="3098800" y="209550"/>
                </a:lnTo>
                <a:cubicBezTo>
                  <a:pt x="3123140" y="208444"/>
                  <a:pt x="3147460" y="206375"/>
                  <a:pt x="3171825" y="206375"/>
                </a:cubicBezTo>
                <a:lnTo>
                  <a:pt x="3209925" y="225425"/>
                </a:lnTo>
                <a:lnTo>
                  <a:pt x="3248025" y="250825"/>
                </a:lnTo>
                <a:lnTo>
                  <a:pt x="3346450" y="358775"/>
                </a:lnTo>
                <a:lnTo>
                  <a:pt x="3444875" y="469900"/>
                </a:lnTo>
                <a:lnTo>
                  <a:pt x="3419475" y="123825"/>
                </a:lnTo>
                <a:lnTo>
                  <a:pt x="3314700" y="57150"/>
                </a:lnTo>
                <a:lnTo>
                  <a:pt x="3235325" y="9525"/>
                </a:lnTo>
                <a:lnTo>
                  <a:pt x="3197225" y="0"/>
                </a:lnTo>
                <a:lnTo>
                  <a:pt x="3114675" y="0"/>
                </a:lnTo>
                <a:lnTo>
                  <a:pt x="3035300" y="15875"/>
                </a:lnTo>
                <a:lnTo>
                  <a:pt x="2955925" y="47625"/>
                </a:lnTo>
                <a:lnTo>
                  <a:pt x="2774950" y="57150"/>
                </a:lnTo>
                <a:lnTo>
                  <a:pt x="2266950" y="88900"/>
                </a:lnTo>
                <a:lnTo>
                  <a:pt x="1701800" y="123825"/>
                </a:lnTo>
                <a:lnTo>
                  <a:pt x="1460500" y="1333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ECC801-B272-4211-81B4-70EF0EC0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12" y="1652588"/>
            <a:ext cx="3913971" cy="426757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D8B1D9-674E-4DC0-A91D-1984145B1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12" y="1652218"/>
            <a:ext cx="3913971" cy="4273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6" grpId="0" animBg="1"/>
      <p:bldP spid="179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EBF54B-67BD-43D4-A150-307DAB38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014" y="1295215"/>
            <a:ext cx="3913971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0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678386"/>
            <a:ext cx="8740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お手紙　　　　　　　　　　　　　　　　　　　紙 来 時 帰 何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主語と述語に気をつけよう　　　　　　　　　　里 食 明 池 週 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かん字の読み方　　　　　　　　　　　　　　　東 京 古 寺 西 止 道 場 台 新 船 米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秋がいっぱい　　　　　　　　　　　　　　　　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そうだんにのってください　　　　　　　　　　合 活 理 作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馬のおもちゃの作り方　　　　　　　　　　　　馬 画 用 首 細 角 工 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かたかなで書くことば　　　　　　　　　　　　鳴 戸 麦 茶 地 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わたしはおねえさん　　　　　　　　　　　　　自 歌 心 答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お話のさくしゃになろう　　　　　　　　　　　野 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冬がいっぱい　　　　　　　　　　　　　　　　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にたいみのことば、はんたいのいみのことば　　星 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おにごっこ　　　　　　　　　　　　　　　　　走 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見たこと、かんじたこと　　　　　　　　　　　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楽しかったよ、二年生　　　　　　　　　　　　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カンジーはかせの大はつめい　　　　　　　　　才 門 弓 矢 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スーホの白い馬　　　　　　　　　　　　　　　北 牛 引 売 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すてきなところをつたえよう　　　　　　　　　計 直</a:t>
            </a:r>
            <a:endParaRPr lang="ja-JP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271463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7087BB-D769-40A9-B96F-7CDC86119510}"/>
              </a:ext>
            </a:extLst>
          </p:cNvPr>
          <p:cNvSpPr/>
          <p:nvPr/>
        </p:nvSpPr>
        <p:spPr>
          <a:xfrm>
            <a:off x="1714962" y="1147741"/>
            <a:ext cx="863600" cy="360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8B443F3-1AFE-496D-A1D3-1BE8845C0A8B}"/>
              </a:ext>
            </a:extLst>
          </p:cNvPr>
          <p:cNvSpPr/>
          <p:nvPr/>
        </p:nvSpPr>
        <p:spPr>
          <a:xfrm>
            <a:off x="1560140" y="1010377"/>
            <a:ext cx="9139525" cy="149333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9610403-EE5E-43A5-B94E-E000D37CBEA5}"/>
              </a:ext>
            </a:extLst>
          </p:cNvPr>
          <p:cNvSpPr/>
          <p:nvPr/>
        </p:nvSpPr>
        <p:spPr>
          <a:xfrm>
            <a:off x="4011613" y="1824039"/>
            <a:ext cx="819150" cy="511175"/>
          </a:xfrm>
          <a:custGeom>
            <a:avLst/>
            <a:gdLst>
              <a:gd name="connsiteX0" fmla="*/ 209550 w 819150"/>
              <a:gd name="connsiteY0" fmla="*/ 209550 h 511968"/>
              <a:gd name="connsiteX1" fmla="*/ 138113 w 819150"/>
              <a:gd name="connsiteY1" fmla="*/ 154781 h 511968"/>
              <a:gd name="connsiteX2" fmla="*/ 69057 w 819150"/>
              <a:gd name="connsiteY2" fmla="*/ 100012 h 511968"/>
              <a:gd name="connsiteX3" fmla="*/ 11907 w 819150"/>
              <a:gd name="connsiteY3" fmla="*/ 54768 h 511968"/>
              <a:gd name="connsiteX4" fmla="*/ 0 w 819150"/>
              <a:gd name="connsiteY4" fmla="*/ 33337 h 511968"/>
              <a:gd name="connsiteX5" fmla="*/ 2382 w 819150"/>
              <a:gd name="connsiteY5" fmla="*/ 16668 h 511968"/>
              <a:gd name="connsiteX6" fmla="*/ 16669 w 819150"/>
              <a:gd name="connsiteY6" fmla="*/ 4762 h 511968"/>
              <a:gd name="connsiteX7" fmla="*/ 47625 w 819150"/>
              <a:gd name="connsiteY7" fmla="*/ 0 h 511968"/>
              <a:gd name="connsiteX8" fmla="*/ 83344 w 819150"/>
              <a:gd name="connsiteY8" fmla="*/ 11906 h 511968"/>
              <a:gd name="connsiteX9" fmla="*/ 140494 w 819150"/>
              <a:gd name="connsiteY9" fmla="*/ 28575 h 511968"/>
              <a:gd name="connsiteX10" fmla="*/ 183357 w 819150"/>
              <a:gd name="connsiteY10" fmla="*/ 33337 h 511968"/>
              <a:gd name="connsiteX11" fmla="*/ 228600 w 819150"/>
              <a:gd name="connsiteY11" fmla="*/ 38100 h 511968"/>
              <a:gd name="connsiteX12" fmla="*/ 269082 w 819150"/>
              <a:gd name="connsiteY12" fmla="*/ 40481 h 511968"/>
              <a:gd name="connsiteX13" fmla="*/ 314325 w 819150"/>
              <a:gd name="connsiteY13" fmla="*/ 40481 h 511968"/>
              <a:gd name="connsiteX14" fmla="*/ 354807 w 819150"/>
              <a:gd name="connsiteY14" fmla="*/ 40481 h 511968"/>
              <a:gd name="connsiteX15" fmla="*/ 402432 w 819150"/>
              <a:gd name="connsiteY15" fmla="*/ 40481 h 511968"/>
              <a:gd name="connsiteX16" fmla="*/ 428625 w 819150"/>
              <a:gd name="connsiteY16" fmla="*/ 45243 h 511968"/>
              <a:gd name="connsiteX17" fmla="*/ 464344 w 819150"/>
              <a:gd name="connsiteY17" fmla="*/ 64293 h 511968"/>
              <a:gd name="connsiteX18" fmla="*/ 538163 w 819150"/>
              <a:gd name="connsiteY18" fmla="*/ 107156 h 511968"/>
              <a:gd name="connsiteX19" fmla="*/ 621507 w 819150"/>
              <a:gd name="connsiteY19" fmla="*/ 169068 h 511968"/>
              <a:gd name="connsiteX20" fmla="*/ 721519 w 819150"/>
              <a:gd name="connsiteY20" fmla="*/ 252412 h 511968"/>
              <a:gd name="connsiteX21" fmla="*/ 781050 w 819150"/>
              <a:gd name="connsiteY21" fmla="*/ 311943 h 511968"/>
              <a:gd name="connsiteX22" fmla="*/ 795338 w 819150"/>
              <a:gd name="connsiteY22" fmla="*/ 333375 h 511968"/>
              <a:gd name="connsiteX23" fmla="*/ 807244 w 819150"/>
              <a:gd name="connsiteY23" fmla="*/ 366712 h 511968"/>
              <a:gd name="connsiteX24" fmla="*/ 819150 w 819150"/>
              <a:gd name="connsiteY24" fmla="*/ 416718 h 511968"/>
              <a:gd name="connsiteX25" fmla="*/ 819150 w 819150"/>
              <a:gd name="connsiteY25" fmla="*/ 454818 h 511968"/>
              <a:gd name="connsiteX26" fmla="*/ 809625 w 819150"/>
              <a:gd name="connsiteY26" fmla="*/ 485775 h 511968"/>
              <a:gd name="connsiteX27" fmla="*/ 790575 w 819150"/>
              <a:gd name="connsiteY27" fmla="*/ 504825 h 511968"/>
              <a:gd name="connsiteX28" fmla="*/ 762000 w 819150"/>
              <a:gd name="connsiteY28" fmla="*/ 511968 h 511968"/>
              <a:gd name="connsiteX29" fmla="*/ 709613 w 819150"/>
              <a:gd name="connsiteY29" fmla="*/ 509587 h 511968"/>
              <a:gd name="connsiteX30" fmla="*/ 666750 w 819150"/>
              <a:gd name="connsiteY30" fmla="*/ 500062 h 511968"/>
              <a:gd name="connsiteX31" fmla="*/ 604838 w 819150"/>
              <a:gd name="connsiteY31" fmla="*/ 469106 h 511968"/>
              <a:gd name="connsiteX32" fmla="*/ 507207 w 819150"/>
              <a:gd name="connsiteY32" fmla="*/ 411956 h 511968"/>
              <a:gd name="connsiteX33" fmla="*/ 397669 w 819150"/>
              <a:gd name="connsiteY33" fmla="*/ 340518 h 511968"/>
              <a:gd name="connsiteX34" fmla="*/ 280988 w 819150"/>
              <a:gd name="connsiteY34" fmla="*/ 259556 h 511968"/>
              <a:gd name="connsiteX35" fmla="*/ 209550 w 819150"/>
              <a:gd name="connsiteY35" fmla="*/ 209550 h 51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9150" h="511968">
                <a:moveTo>
                  <a:pt x="209550" y="209550"/>
                </a:moveTo>
                <a:lnTo>
                  <a:pt x="138113" y="154781"/>
                </a:lnTo>
                <a:lnTo>
                  <a:pt x="69057" y="100012"/>
                </a:lnTo>
                <a:lnTo>
                  <a:pt x="11907" y="54768"/>
                </a:lnTo>
                <a:lnTo>
                  <a:pt x="0" y="33337"/>
                </a:lnTo>
                <a:lnTo>
                  <a:pt x="2382" y="16668"/>
                </a:lnTo>
                <a:lnTo>
                  <a:pt x="16669" y="4762"/>
                </a:lnTo>
                <a:lnTo>
                  <a:pt x="47625" y="0"/>
                </a:lnTo>
                <a:lnTo>
                  <a:pt x="83344" y="11906"/>
                </a:lnTo>
                <a:lnTo>
                  <a:pt x="140494" y="28575"/>
                </a:lnTo>
                <a:lnTo>
                  <a:pt x="183357" y="33337"/>
                </a:lnTo>
                <a:lnTo>
                  <a:pt x="228600" y="38100"/>
                </a:lnTo>
                <a:lnTo>
                  <a:pt x="269082" y="40481"/>
                </a:lnTo>
                <a:lnTo>
                  <a:pt x="314325" y="40481"/>
                </a:lnTo>
                <a:lnTo>
                  <a:pt x="354807" y="40481"/>
                </a:lnTo>
                <a:lnTo>
                  <a:pt x="402432" y="40481"/>
                </a:lnTo>
                <a:lnTo>
                  <a:pt x="428625" y="45243"/>
                </a:lnTo>
                <a:lnTo>
                  <a:pt x="464344" y="64293"/>
                </a:lnTo>
                <a:lnTo>
                  <a:pt x="538163" y="107156"/>
                </a:lnTo>
                <a:lnTo>
                  <a:pt x="621507" y="169068"/>
                </a:lnTo>
                <a:lnTo>
                  <a:pt x="721519" y="252412"/>
                </a:lnTo>
                <a:lnTo>
                  <a:pt x="781050" y="311943"/>
                </a:lnTo>
                <a:lnTo>
                  <a:pt x="795338" y="333375"/>
                </a:lnTo>
                <a:lnTo>
                  <a:pt x="807244" y="366712"/>
                </a:lnTo>
                <a:lnTo>
                  <a:pt x="819150" y="416718"/>
                </a:lnTo>
                <a:lnTo>
                  <a:pt x="819150" y="454818"/>
                </a:lnTo>
                <a:lnTo>
                  <a:pt x="809625" y="485775"/>
                </a:lnTo>
                <a:lnTo>
                  <a:pt x="790575" y="504825"/>
                </a:lnTo>
                <a:lnTo>
                  <a:pt x="762000" y="511968"/>
                </a:lnTo>
                <a:lnTo>
                  <a:pt x="709613" y="509587"/>
                </a:lnTo>
                <a:lnTo>
                  <a:pt x="666750" y="500062"/>
                </a:lnTo>
                <a:lnTo>
                  <a:pt x="604838" y="469106"/>
                </a:lnTo>
                <a:lnTo>
                  <a:pt x="507207" y="411956"/>
                </a:lnTo>
                <a:lnTo>
                  <a:pt x="397669" y="340518"/>
                </a:lnTo>
                <a:lnTo>
                  <a:pt x="280988" y="259556"/>
                </a:lnTo>
                <a:lnTo>
                  <a:pt x="209550" y="209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B304271-3816-4916-9C86-EE0979C3AEDA}"/>
              </a:ext>
            </a:extLst>
          </p:cNvPr>
          <p:cNvSpPr/>
          <p:nvPr/>
        </p:nvSpPr>
        <p:spPr>
          <a:xfrm>
            <a:off x="3770313" y="3143250"/>
            <a:ext cx="1276350" cy="1487488"/>
          </a:xfrm>
          <a:custGeom>
            <a:avLst/>
            <a:gdLst>
              <a:gd name="connsiteX0" fmla="*/ 492919 w 1276350"/>
              <a:gd name="connsiteY0" fmla="*/ 459581 h 1488281"/>
              <a:gd name="connsiteX1" fmla="*/ 673894 w 1276350"/>
              <a:gd name="connsiteY1" fmla="*/ 345281 h 1488281"/>
              <a:gd name="connsiteX2" fmla="*/ 797719 w 1276350"/>
              <a:gd name="connsiteY2" fmla="*/ 266700 h 1488281"/>
              <a:gd name="connsiteX3" fmla="*/ 835819 w 1276350"/>
              <a:gd name="connsiteY3" fmla="*/ 240506 h 1488281"/>
              <a:gd name="connsiteX4" fmla="*/ 850106 w 1276350"/>
              <a:gd name="connsiteY4" fmla="*/ 233363 h 1488281"/>
              <a:gd name="connsiteX5" fmla="*/ 857250 w 1276350"/>
              <a:gd name="connsiteY5" fmla="*/ 238125 h 1488281"/>
              <a:gd name="connsiteX6" fmla="*/ 854869 w 1276350"/>
              <a:gd name="connsiteY6" fmla="*/ 261938 h 1488281"/>
              <a:gd name="connsiteX7" fmla="*/ 800100 w 1276350"/>
              <a:gd name="connsiteY7" fmla="*/ 416719 h 1488281"/>
              <a:gd name="connsiteX8" fmla="*/ 692944 w 1276350"/>
              <a:gd name="connsiteY8" fmla="*/ 695325 h 1488281"/>
              <a:gd name="connsiteX9" fmla="*/ 642937 w 1276350"/>
              <a:gd name="connsiteY9" fmla="*/ 826294 h 1488281"/>
              <a:gd name="connsiteX10" fmla="*/ 635794 w 1276350"/>
              <a:gd name="connsiteY10" fmla="*/ 869156 h 1488281"/>
              <a:gd name="connsiteX11" fmla="*/ 635794 w 1276350"/>
              <a:gd name="connsiteY11" fmla="*/ 919163 h 1488281"/>
              <a:gd name="connsiteX12" fmla="*/ 640556 w 1276350"/>
              <a:gd name="connsiteY12" fmla="*/ 945356 h 1488281"/>
              <a:gd name="connsiteX13" fmla="*/ 650081 w 1276350"/>
              <a:gd name="connsiteY13" fmla="*/ 964406 h 1488281"/>
              <a:gd name="connsiteX14" fmla="*/ 678656 w 1276350"/>
              <a:gd name="connsiteY14" fmla="*/ 988219 h 1488281"/>
              <a:gd name="connsiteX15" fmla="*/ 828675 w 1276350"/>
              <a:gd name="connsiteY15" fmla="*/ 1147763 h 1488281"/>
              <a:gd name="connsiteX16" fmla="*/ 942975 w 1276350"/>
              <a:gd name="connsiteY16" fmla="*/ 1276350 h 1488281"/>
              <a:gd name="connsiteX17" fmla="*/ 1231106 w 1276350"/>
              <a:gd name="connsiteY17" fmla="*/ 1488281 h 1488281"/>
              <a:gd name="connsiteX18" fmla="*/ 1262062 w 1276350"/>
              <a:gd name="connsiteY18" fmla="*/ 1462088 h 1488281"/>
              <a:gd name="connsiteX19" fmla="*/ 1273969 w 1276350"/>
              <a:gd name="connsiteY19" fmla="*/ 1438275 h 1488281"/>
              <a:gd name="connsiteX20" fmla="*/ 1276350 w 1276350"/>
              <a:gd name="connsiteY20" fmla="*/ 1423988 h 1488281"/>
              <a:gd name="connsiteX21" fmla="*/ 1271587 w 1276350"/>
              <a:gd name="connsiteY21" fmla="*/ 1393031 h 1488281"/>
              <a:gd name="connsiteX22" fmla="*/ 1257300 w 1276350"/>
              <a:gd name="connsiteY22" fmla="*/ 1369219 h 1488281"/>
              <a:gd name="connsiteX23" fmla="*/ 1209675 w 1276350"/>
              <a:gd name="connsiteY23" fmla="*/ 1312069 h 1488281"/>
              <a:gd name="connsiteX24" fmla="*/ 1138237 w 1276350"/>
              <a:gd name="connsiteY24" fmla="*/ 1228725 h 1488281"/>
              <a:gd name="connsiteX25" fmla="*/ 1059656 w 1276350"/>
              <a:gd name="connsiteY25" fmla="*/ 1145381 h 1488281"/>
              <a:gd name="connsiteX26" fmla="*/ 952500 w 1276350"/>
              <a:gd name="connsiteY26" fmla="*/ 1057275 h 1488281"/>
              <a:gd name="connsiteX27" fmla="*/ 866775 w 1276350"/>
              <a:gd name="connsiteY27" fmla="*/ 988219 h 1488281"/>
              <a:gd name="connsiteX28" fmla="*/ 783431 w 1276350"/>
              <a:gd name="connsiteY28" fmla="*/ 933450 h 1488281"/>
              <a:gd name="connsiteX29" fmla="*/ 731044 w 1276350"/>
              <a:gd name="connsiteY29" fmla="*/ 902494 h 1488281"/>
              <a:gd name="connsiteX30" fmla="*/ 716756 w 1276350"/>
              <a:gd name="connsiteY30" fmla="*/ 890588 h 1488281"/>
              <a:gd name="connsiteX31" fmla="*/ 721519 w 1276350"/>
              <a:gd name="connsiteY31" fmla="*/ 876300 h 1488281"/>
              <a:gd name="connsiteX32" fmla="*/ 778669 w 1276350"/>
              <a:gd name="connsiteY32" fmla="*/ 788194 h 1488281"/>
              <a:gd name="connsiteX33" fmla="*/ 900112 w 1276350"/>
              <a:gd name="connsiteY33" fmla="*/ 600075 h 1488281"/>
              <a:gd name="connsiteX34" fmla="*/ 990600 w 1276350"/>
              <a:gd name="connsiteY34" fmla="*/ 469106 h 1488281"/>
              <a:gd name="connsiteX35" fmla="*/ 1054894 w 1276350"/>
              <a:gd name="connsiteY35" fmla="*/ 371475 h 1488281"/>
              <a:gd name="connsiteX36" fmla="*/ 1090612 w 1276350"/>
              <a:gd name="connsiteY36" fmla="*/ 323850 h 1488281"/>
              <a:gd name="connsiteX37" fmla="*/ 1128712 w 1276350"/>
              <a:gd name="connsiteY37" fmla="*/ 285750 h 1488281"/>
              <a:gd name="connsiteX38" fmla="*/ 1176337 w 1276350"/>
              <a:gd name="connsiteY38" fmla="*/ 242888 h 1488281"/>
              <a:gd name="connsiteX39" fmla="*/ 1219200 w 1276350"/>
              <a:gd name="connsiteY39" fmla="*/ 207169 h 1488281"/>
              <a:gd name="connsiteX40" fmla="*/ 1235869 w 1276350"/>
              <a:gd name="connsiteY40" fmla="*/ 192881 h 1488281"/>
              <a:gd name="connsiteX41" fmla="*/ 1235869 w 1276350"/>
              <a:gd name="connsiteY41" fmla="*/ 180975 h 1488281"/>
              <a:gd name="connsiteX42" fmla="*/ 1228725 w 1276350"/>
              <a:gd name="connsiteY42" fmla="*/ 159544 h 1488281"/>
              <a:gd name="connsiteX43" fmla="*/ 1193006 w 1276350"/>
              <a:gd name="connsiteY43" fmla="*/ 119063 h 1488281"/>
              <a:gd name="connsiteX44" fmla="*/ 1114425 w 1276350"/>
              <a:gd name="connsiteY44" fmla="*/ 64294 h 1488281"/>
              <a:gd name="connsiteX45" fmla="*/ 1014412 w 1276350"/>
              <a:gd name="connsiteY45" fmla="*/ 21431 h 1488281"/>
              <a:gd name="connsiteX46" fmla="*/ 964406 w 1276350"/>
              <a:gd name="connsiteY46" fmla="*/ 0 h 1488281"/>
              <a:gd name="connsiteX47" fmla="*/ 952500 w 1276350"/>
              <a:gd name="connsiteY47" fmla="*/ 0 h 1488281"/>
              <a:gd name="connsiteX48" fmla="*/ 926306 w 1276350"/>
              <a:gd name="connsiteY48" fmla="*/ 7144 h 1488281"/>
              <a:gd name="connsiteX49" fmla="*/ 764381 w 1276350"/>
              <a:gd name="connsiteY49" fmla="*/ 90488 h 1488281"/>
              <a:gd name="connsiteX50" fmla="*/ 533400 w 1276350"/>
              <a:gd name="connsiteY50" fmla="*/ 230981 h 1488281"/>
              <a:gd name="connsiteX51" fmla="*/ 347662 w 1276350"/>
              <a:gd name="connsiteY51" fmla="*/ 326231 h 1488281"/>
              <a:gd name="connsiteX52" fmla="*/ 261937 w 1276350"/>
              <a:gd name="connsiteY52" fmla="*/ 359569 h 1488281"/>
              <a:gd name="connsiteX53" fmla="*/ 221456 w 1276350"/>
              <a:gd name="connsiteY53" fmla="*/ 369094 h 1488281"/>
              <a:gd name="connsiteX54" fmla="*/ 183356 w 1276350"/>
              <a:gd name="connsiteY54" fmla="*/ 373856 h 1488281"/>
              <a:gd name="connsiteX55" fmla="*/ 142875 w 1276350"/>
              <a:gd name="connsiteY55" fmla="*/ 371475 h 1488281"/>
              <a:gd name="connsiteX56" fmla="*/ 111919 w 1276350"/>
              <a:gd name="connsiteY56" fmla="*/ 359569 h 1488281"/>
              <a:gd name="connsiteX57" fmla="*/ 83344 w 1276350"/>
              <a:gd name="connsiteY57" fmla="*/ 335756 h 1488281"/>
              <a:gd name="connsiteX58" fmla="*/ 64294 w 1276350"/>
              <a:gd name="connsiteY58" fmla="*/ 309563 h 1488281"/>
              <a:gd name="connsiteX59" fmla="*/ 47625 w 1276350"/>
              <a:gd name="connsiteY59" fmla="*/ 297656 h 1488281"/>
              <a:gd name="connsiteX60" fmla="*/ 30956 w 1276350"/>
              <a:gd name="connsiteY60" fmla="*/ 295275 h 1488281"/>
              <a:gd name="connsiteX61" fmla="*/ 9525 w 1276350"/>
              <a:gd name="connsiteY61" fmla="*/ 297656 h 1488281"/>
              <a:gd name="connsiteX62" fmla="*/ 0 w 1276350"/>
              <a:gd name="connsiteY62" fmla="*/ 314325 h 1488281"/>
              <a:gd name="connsiteX63" fmla="*/ 0 w 1276350"/>
              <a:gd name="connsiteY63" fmla="*/ 350044 h 1488281"/>
              <a:gd name="connsiteX64" fmla="*/ 23812 w 1276350"/>
              <a:gd name="connsiteY64" fmla="*/ 435769 h 1488281"/>
              <a:gd name="connsiteX65" fmla="*/ 45244 w 1276350"/>
              <a:gd name="connsiteY65" fmla="*/ 497681 h 1488281"/>
              <a:gd name="connsiteX66" fmla="*/ 64294 w 1276350"/>
              <a:gd name="connsiteY66" fmla="*/ 533400 h 1488281"/>
              <a:gd name="connsiteX67" fmla="*/ 88106 w 1276350"/>
              <a:gd name="connsiteY67" fmla="*/ 564356 h 1488281"/>
              <a:gd name="connsiteX68" fmla="*/ 109537 w 1276350"/>
              <a:gd name="connsiteY68" fmla="*/ 588169 h 1488281"/>
              <a:gd name="connsiteX69" fmla="*/ 123825 w 1276350"/>
              <a:gd name="connsiteY69" fmla="*/ 597694 h 1488281"/>
              <a:gd name="connsiteX70" fmla="*/ 135731 w 1276350"/>
              <a:gd name="connsiteY70" fmla="*/ 602456 h 1488281"/>
              <a:gd name="connsiteX71" fmla="*/ 169069 w 1276350"/>
              <a:gd name="connsiteY71" fmla="*/ 604838 h 1488281"/>
              <a:gd name="connsiteX72" fmla="*/ 226219 w 1276350"/>
              <a:gd name="connsiteY72" fmla="*/ 600075 h 1488281"/>
              <a:gd name="connsiteX73" fmla="*/ 273844 w 1276350"/>
              <a:gd name="connsiteY73" fmla="*/ 590550 h 1488281"/>
              <a:gd name="connsiteX74" fmla="*/ 302419 w 1276350"/>
              <a:gd name="connsiteY74" fmla="*/ 578644 h 1488281"/>
              <a:gd name="connsiteX75" fmla="*/ 369094 w 1276350"/>
              <a:gd name="connsiteY75" fmla="*/ 538163 h 1488281"/>
              <a:gd name="connsiteX76" fmla="*/ 492919 w 1276350"/>
              <a:gd name="connsiteY76" fmla="*/ 459581 h 148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76350" h="1488281">
                <a:moveTo>
                  <a:pt x="492919" y="459581"/>
                </a:moveTo>
                <a:lnTo>
                  <a:pt x="673894" y="345281"/>
                </a:lnTo>
                <a:lnTo>
                  <a:pt x="797719" y="266700"/>
                </a:lnTo>
                <a:lnTo>
                  <a:pt x="835819" y="240506"/>
                </a:lnTo>
                <a:lnTo>
                  <a:pt x="850106" y="233363"/>
                </a:lnTo>
                <a:lnTo>
                  <a:pt x="857250" y="238125"/>
                </a:lnTo>
                <a:lnTo>
                  <a:pt x="854869" y="261938"/>
                </a:lnTo>
                <a:lnTo>
                  <a:pt x="800100" y="416719"/>
                </a:lnTo>
                <a:lnTo>
                  <a:pt x="692944" y="695325"/>
                </a:lnTo>
                <a:lnTo>
                  <a:pt x="642937" y="826294"/>
                </a:lnTo>
                <a:lnTo>
                  <a:pt x="635794" y="869156"/>
                </a:lnTo>
                <a:lnTo>
                  <a:pt x="635794" y="919163"/>
                </a:lnTo>
                <a:lnTo>
                  <a:pt x="640556" y="945356"/>
                </a:lnTo>
                <a:lnTo>
                  <a:pt x="650081" y="964406"/>
                </a:lnTo>
                <a:lnTo>
                  <a:pt x="678656" y="988219"/>
                </a:lnTo>
                <a:lnTo>
                  <a:pt x="828675" y="1147763"/>
                </a:lnTo>
                <a:lnTo>
                  <a:pt x="942975" y="1276350"/>
                </a:lnTo>
                <a:lnTo>
                  <a:pt x="1231106" y="1488281"/>
                </a:lnTo>
                <a:lnTo>
                  <a:pt x="1262062" y="1462088"/>
                </a:lnTo>
                <a:lnTo>
                  <a:pt x="1273969" y="1438275"/>
                </a:lnTo>
                <a:lnTo>
                  <a:pt x="1276350" y="1423988"/>
                </a:lnTo>
                <a:lnTo>
                  <a:pt x="1271587" y="1393031"/>
                </a:lnTo>
                <a:lnTo>
                  <a:pt x="1257300" y="1369219"/>
                </a:lnTo>
                <a:lnTo>
                  <a:pt x="1209675" y="1312069"/>
                </a:lnTo>
                <a:lnTo>
                  <a:pt x="1138237" y="1228725"/>
                </a:lnTo>
                <a:lnTo>
                  <a:pt x="1059656" y="1145381"/>
                </a:lnTo>
                <a:lnTo>
                  <a:pt x="952500" y="1057275"/>
                </a:lnTo>
                <a:lnTo>
                  <a:pt x="866775" y="988219"/>
                </a:lnTo>
                <a:lnTo>
                  <a:pt x="783431" y="933450"/>
                </a:lnTo>
                <a:lnTo>
                  <a:pt x="731044" y="902494"/>
                </a:lnTo>
                <a:lnTo>
                  <a:pt x="716756" y="890588"/>
                </a:lnTo>
                <a:lnTo>
                  <a:pt x="721519" y="876300"/>
                </a:lnTo>
                <a:lnTo>
                  <a:pt x="778669" y="788194"/>
                </a:lnTo>
                <a:lnTo>
                  <a:pt x="900112" y="600075"/>
                </a:lnTo>
                <a:lnTo>
                  <a:pt x="990600" y="469106"/>
                </a:lnTo>
                <a:lnTo>
                  <a:pt x="1054894" y="371475"/>
                </a:lnTo>
                <a:lnTo>
                  <a:pt x="1090612" y="323850"/>
                </a:lnTo>
                <a:lnTo>
                  <a:pt x="1128712" y="285750"/>
                </a:lnTo>
                <a:lnTo>
                  <a:pt x="1176337" y="242888"/>
                </a:lnTo>
                <a:lnTo>
                  <a:pt x="1219200" y="207169"/>
                </a:lnTo>
                <a:lnTo>
                  <a:pt x="1235869" y="192881"/>
                </a:lnTo>
                <a:lnTo>
                  <a:pt x="1235869" y="180975"/>
                </a:lnTo>
                <a:cubicBezTo>
                  <a:pt x="1228446" y="161182"/>
                  <a:pt x="1228725" y="168707"/>
                  <a:pt x="1228725" y="159544"/>
                </a:cubicBezTo>
                <a:lnTo>
                  <a:pt x="1193006" y="119063"/>
                </a:lnTo>
                <a:lnTo>
                  <a:pt x="1114425" y="64294"/>
                </a:lnTo>
                <a:lnTo>
                  <a:pt x="1014412" y="21431"/>
                </a:lnTo>
                <a:lnTo>
                  <a:pt x="964406" y="0"/>
                </a:lnTo>
                <a:lnTo>
                  <a:pt x="952500" y="0"/>
                </a:lnTo>
                <a:lnTo>
                  <a:pt x="926306" y="7144"/>
                </a:lnTo>
                <a:lnTo>
                  <a:pt x="764381" y="90488"/>
                </a:lnTo>
                <a:lnTo>
                  <a:pt x="533400" y="230981"/>
                </a:lnTo>
                <a:lnTo>
                  <a:pt x="347662" y="326231"/>
                </a:lnTo>
                <a:lnTo>
                  <a:pt x="261937" y="359569"/>
                </a:lnTo>
                <a:lnTo>
                  <a:pt x="221456" y="369094"/>
                </a:lnTo>
                <a:lnTo>
                  <a:pt x="183356" y="373856"/>
                </a:lnTo>
                <a:lnTo>
                  <a:pt x="142875" y="371475"/>
                </a:lnTo>
                <a:lnTo>
                  <a:pt x="111919" y="359569"/>
                </a:lnTo>
                <a:lnTo>
                  <a:pt x="83344" y="335756"/>
                </a:lnTo>
                <a:lnTo>
                  <a:pt x="64294" y="309563"/>
                </a:lnTo>
                <a:lnTo>
                  <a:pt x="47625" y="297656"/>
                </a:lnTo>
                <a:lnTo>
                  <a:pt x="30956" y="295275"/>
                </a:lnTo>
                <a:lnTo>
                  <a:pt x="9525" y="297656"/>
                </a:lnTo>
                <a:lnTo>
                  <a:pt x="0" y="314325"/>
                </a:lnTo>
                <a:lnTo>
                  <a:pt x="0" y="350044"/>
                </a:lnTo>
                <a:lnTo>
                  <a:pt x="23812" y="435769"/>
                </a:lnTo>
                <a:lnTo>
                  <a:pt x="45244" y="497681"/>
                </a:lnTo>
                <a:lnTo>
                  <a:pt x="64294" y="533400"/>
                </a:lnTo>
                <a:lnTo>
                  <a:pt x="88106" y="564356"/>
                </a:lnTo>
                <a:lnTo>
                  <a:pt x="109537" y="588169"/>
                </a:lnTo>
                <a:lnTo>
                  <a:pt x="123825" y="597694"/>
                </a:lnTo>
                <a:lnTo>
                  <a:pt x="135731" y="602456"/>
                </a:lnTo>
                <a:lnTo>
                  <a:pt x="169069" y="604838"/>
                </a:lnTo>
                <a:lnTo>
                  <a:pt x="226219" y="600075"/>
                </a:lnTo>
                <a:lnTo>
                  <a:pt x="273844" y="590550"/>
                </a:lnTo>
                <a:lnTo>
                  <a:pt x="302419" y="578644"/>
                </a:lnTo>
                <a:lnTo>
                  <a:pt x="369094" y="538163"/>
                </a:lnTo>
                <a:lnTo>
                  <a:pt x="492919" y="459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91DE26E3-075B-479D-8D3B-2599747EBBAD}"/>
              </a:ext>
            </a:extLst>
          </p:cNvPr>
          <p:cNvSpPr/>
          <p:nvPr/>
        </p:nvSpPr>
        <p:spPr>
          <a:xfrm>
            <a:off x="5343525" y="1550988"/>
            <a:ext cx="2419350" cy="514350"/>
          </a:xfrm>
          <a:custGeom>
            <a:avLst/>
            <a:gdLst>
              <a:gd name="connsiteX0" fmla="*/ 1064419 w 2419350"/>
              <a:gd name="connsiteY0" fmla="*/ 188119 h 514350"/>
              <a:gd name="connsiteX1" fmla="*/ 754856 w 2419350"/>
              <a:gd name="connsiteY1" fmla="*/ 230981 h 514350"/>
              <a:gd name="connsiteX2" fmla="*/ 519113 w 2419350"/>
              <a:gd name="connsiteY2" fmla="*/ 264319 h 514350"/>
              <a:gd name="connsiteX3" fmla="*/ 473869 w 2419350"/>
              <a:gd name="connsiteY3" fmla="*/ 269081 h 514350"/>
              <a:gd name="connsiteX4" fmla="*/ 404813 w 2419350"/>
              <a:gd name="connsiteY4" fmla="*/ 269081 h 514350"/>
              <a:gd name="connsiteX5" fmla="*/ 269081 w 2419350"/>
              <a:gd name="connsiteY5" fmla="*/ 257175 h 514350"/>
              <a:gd name="connsiteX6" fmla="*/ 173831 w 2419350"/>
              <a:gd name="connsiteY6" fmla="*/ 238125 h 514350"/>
              <a:gd name="connsiteX7" fmla="*/ 97631 w 2419350"/>
              <a:gd name="connsiteY7" fmla="*/ 207169 h 514350"/>
              <a:gd name="connsiteX8" fmla="*/ 47625 w 2419350"/>
              <a:gd name="connsiteY8" fmla="*/ 178594 h 514350"/>
              <a:gd name="connsiteX9" fmla="*/ 21431 w 2419350"/>
              <a:gd name="connsiteY9" fmla="*/ 171450 h 514350"/>
              <a:gd name="connsiteX10" fmla="*/ 2381 w 2419350"/>
              <a:gd name="connsiteY10" fmla="*/ 176212 h 514350"/>
              <a:gd name="connsiteX11" fmla="*/ 0 w 2419350"/>
              <a:gd name="connsiteY11" fmla="*/ 202406 h 514350"/>
              <a:gd name="connsiteX12" fmla="*/ 16669 w 2419350"/>
              <a:gd name="connsiteY12" fmla="*/ 238125 h 514350"/>
              <a:gd name="connsiteX13" fmla="*/ 71438 w 2419350"/>
              <a:gd name="connsiteY13" fmla="*/ 321469 h 514350"/>
              <a:gd name="connsiteX14" fmla="*/ 159544 w 2419350"/>
              <a:gd name="connsiteY14" fmla="*/ 428625 h 514350"/>
              <a:gd name="connsiteX15" fmla="*/ 216694 w 2419350"/>
              <a:gd name="connsiteY15" fmla="*/ 478631 h 514350"/>
              <a:gd name="connsiteX16" fmla="*/ 264319 w 2419350"/>
              <a:gd name="connsiteY16" fmla="*/ 504825 h 514350"/>
              <a:gd name="connsiteX17" fmla="*/ 290513 w 2419350"/>
              <a:gd name="connsiteY17" fmla="*/ 514350 h 514350"/>
              <a:gd name="connsiteX18" fmla="*/ 307181 w 2419350"/>
              <a:gd name="connsiteY18" fmla="*/ 514350 h 514350"/>
              <a:gd name="connsiteX19" fmla="*/ 409575 w 2419350"/>
              <a:gd name="connsiteY19" fmla="*/ 478631 h 514350"/>
              <a:gd name="connsiteX20" fmla="*/ 535781 w 2419350"/>
              <a:gd name="connsiteY20" fmla="*/ 442912 h 514350"/>
              <a:gd name="connsiteX21" fmla="*/ 795338 w 2419350"/>
              <a:gd name="connsiteY21" fmla="*/ 392906 h 514350"/>
              <a:gd name="connsiteX22" fmla="*/ 1219200 w 2419350"/>
              <a:gd name="connsiteY22" fmla="*/ 323850 h 514350"/>
              <a:gd name="connsiteX23" fmla="*/ 1526381 w 2419350"/>
              <a:gd name="connsiteY23" fmla="*/ 271462 h 514350"/>
              <a:gd name="connsiteX24" fmla="*/ 1812131 w 2419350"/>
              <a:gd name="connsiteY24" fmla="*/ 221456 h 514350"/>
              <a:gd name="connsiteX25" fmla="*/ 1924050 w 2419350"/>
              <a:gd name="connsiteY25" fmla="*/ 204787 h 514350"/>
              <a:gd name="connsiteX26" fmla="*/ 2419350 w 2419350"/>
              <a:gd name="connsiteY26" fmla="*/ 252412 h 514350"/>
              <a:gd name="connsiteX27" fmla="*/ 2416969 w 2419350"/>
              <a:gd name="connsiteY27" fmla="*/ 219075 h 514350"/>
              <a:gd name="connsiteX28" fmla="*/ 2400300 w 2419350"/>
              <a:gd name="connsiteY28" fmla="*/ 188119 h 514350"/>
              <a:gd name="connsiteX29" fmla="*/ 2366963 w 2419350"/>
              <a:gd name="connsiteY29" fmla="*/ 147637 h 514350"/>
              <a:gd name="connsiteX30" fmla="*/ 2338388 w 2419350"/>
              <a:gd name="connsiteY30" fmla="*/ 121444 h 514350"/>
              <a:gd name="connsiteX31" fmla="*/ 2309813 w 2419350"/>
              <a:gd name="connsiteY31" fmla="*/ 95250 h 514350"/>
              <a:gd name="connsiteX32" fmla="*/ 2269331 w 2419350"/>
              <a:gd name="connsiteY32" fmla="*/ 66675 h 514350"/>
              <a:gd name="connsiteX33" fmla="*/ 2240756 w 2419350"/>
              <a:gd name="connsiteY33" fmla="*/ 50006 h 514350"/>
              <a:gd name="connsiteX34" fmla="*/ 2193131 w 2419350"/>
              <a:gd name="connsiteY34" fmla="*/ 26194 h 514350"/>
              <a:gd name="connsiteX35" fmla="*/ 2155031 w 2419350"/>
              <a:gd name="connsiteY35" fmla="*/ 11906 h 514350"/>
              <a:gd name="connsiteX36" fmla="*/ 2107406 w 2419350"/>
              <a:gd name="connsiteY36" fmla="*/ 0 h 514350"/>
              <a:gd name="connsiteX37" fmla="*/ 2081213 w 2419350"/>
              <a:gd name="connsiteY37" fmla="*/ 2381 h 514350"/>
              <a:gd name="connsiteX38" fmla="*/ 2038350 w 2419350"/>
              <a:gd name="connsiteY38" fmla="*/ 11906 h 514350"/>
              <a:gd name="connsiteX39" fmla="*/ 1985963 w 2419350"/>
              <a:gd name="connsiteY39" fmla="*/ 38100 h 514350"/>
              <a:gd name="connsiteX40" fmla="*/ 1905000 w 2419350"/>
              <a:gd name="connsiteY40" fmla="*/ 71437 h 514350"/>
              <a:gd name="connsiteX41" fmla="*/ 1728788 w 2419350"/>
              <a:gd name="connsiteY41" fmla="*/ 95250 h 514350"/>
              <a:gd name="connsiteX42" fmla="*/ 1064419 w 2419350"/>
              <a:gd name="connsiteY42" fmla="*/ 188119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19350" h="514350">
                <a:moveTo>
                  <a:pt x="1064419" y="188119"/>
                </a:moveTo>
                <a:lnTo>
                  <a:pt x="754856" y="230981"/>
                </a:lnTo>
                <a:lnTo>
                  <a:pt x="519113" y="264319"/>
                </a:lnTo>
                <a:lnTo>
                  <a:pt x="473869" y="269081"/>
                </a:lnTo>
                <a:lnTo>
                  <a:pt x="404813" y="269081"/>
                </a:lnTo>
                <a:lnTo>
                  <a:pt x="269081" y="257175"/>
                </a:lnTo>
                <a:lnTo>
                  <a:pt x="173831" y="238125"/>
                </a:lnTo>
                <a:lnTo>
                  <a:pt x="97631" y="207169"/>
                </a:lnTo>
                <a:lnTo>
                  <a:pt x="47625" y="178594"/>
                </a:lnTo>
                <a:lnTo>
                  <a:pt x="21431" y="171450"/>
                </a:lnTo>
                <a:lnTo>
                  <a:pt x="2381" y="176212"/>
                </a:lnTo>
                <a:lnTo>
                  <a:pt x="0" y="202406"/>
                </a:lnTo>
                <a:lnTo>
                  <a:pt x="16669" y="238125"/>
                </a:lnTo>
                <a:lnTo>
                  <a:pt x="71438" y="321469"/>
                </a:lnTo>
                <a:lnTo>
                  <a:pt x="159544" y="428625"/>
                </a:lnTo>
                <a:lnTo>
                  <a:pt x="216694" y="478631"/>
                </a:lnTo>
                <a:lnTo>
                  <a:pt x="264319" y="504825"/>
                </a:lnTo>
                <a:lnTo>
                  <a:pt x="290513" y="514350"/>
                </a:lnTo>
                <a:lnTo>
                  <a:pt x="307181" y="514350"/>
                </a:lnTo>
                <a:lnTo>
                  <a:pt x="409575" y="478631"/>
                </a:lnTo>
                <a:lnTo>
                  <a:pt x="535781" y="442912"/>
                </a:lnTo>
                <a:lnTo>
                  <a:pt x="795338" y="392906"/>
                </a:lnTo>
                <a:lnTo>
                  <a:pt x="1219200" y="323850"/>
                </a:lnTo>
                <a:lnTo>
                  <a:pt x="1526381" y="271462"/>
                </a:lnTo>
                <a:lnTo>
                  <a:pt x="1812131" y="221456"/>
                </a:lnTo>
                <a:lnTo>
                  <a:pt x="1924050" y="204787"/>
                </a:lnTo>
                <a:lnTo>
                  <a:pt x="2419350" y="252412"/>
                </a:lnTo>
                <a:lnTo>
                  <a:pt x="2416969" y="219075"/>
                </a:lnTo>
                <a:lnTo>
                  <a:pt x="2400300" y="188119"/>
                </a:lnTo>
                <a:lnTo>
                  <a:pt x="2366963" y="147637"/>
                </a:lnTo>
                <a:lnTo>
                  <a:pt x="2338388" y="121444"/>
                </a:lnTo>
                <a:lnTo>
                  <a:pt x="2309813" y="95250"/>
                </a:lnTo>
                <a:lnTo>
                  <a:pt x="2269331" y="66675"/>
                </a:lnTo>
                <a:lnTo>
                  <a:pt x="2240756" y="50006"/>
                </a:lnTo>
                <a:lnTo>
                  <a:pt x="2193131" y="26194"/>
                </a:lnTo>
                <a:lnTo>
                  <a:pt x="2155031" y="11906"/>
                </a:lnTo>
                <a:lnTo>
                  <a:pt x="2107406" y="0"/>
                </a:lnTo>
                <a:lnTo>
                  <a:pt x="2081213" y="2381"/>
                </a:lnTo>
                <a:lnTo>
                  <a:pt x="2038350" y="11906"/>
                </a:lnTo>
                <a:lnTo>
                  <a:pt x="1985963" y="38100"/>
                </a:lnTo>
                <a:lnTo>
                  <a:pt x="1905000" y="71437"/>
                </a:lnTo>
                <a:lnTo>
                  <a:pt x="1728788" y="95250"/>
                </a:lnTo>
                <a:lnTo>
                  <a:pt x="1064419" y="1881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88D7867C-E5E4-489D-9CD4-872964317084}"/>
              </a:ext>
            </a:extLst>
          </p:cNvPr>
          <p:cNvSpPr/>
          <p:nvPr/>
        </p:nvSpPr>
        <p:spPr>
          <a:xfrm>
            <a:off x="5445125" y="2622550"/>
            <a:ext cx="336550" cy="2305050"/>
          </a:xfrm>
          <a:custGeom>
            <a:avLst/>
            <a:gdLst>
              <a:gd name="connsiteX0" fmla="*/ 123825 w 336550"/>
              <a:gd name="connsiteY0" fmla="*/ 781050 h 2305050"/>
              <a:gd name="connsiteX1" fmla="*/ 133350 w 336550"/>
              <a:gd name="connsiteY1" fmla="*/ 473075 h 2305050"/>
              <a:gd name="connsiteX2" fmla="*/ 130175 w 336550"/>
              <a:gd name="connsiteY2" fmla="*/ 311150 h 2305050"/>
              <a:gd name="connsiteX3" fmla="*/ 123825 w 336550"/>
              <a:gd name="connsiteY3" fmla="*/ 257175 h 2305050"/>
              <a:gd name="connsiteX4" fmla="*/ 107950 w 336550"/>
              <a:gd name="connsiteY4" fmla="*/ 206375 h 2305050"/>
              <a:gd name="connsiteX5" fmla="*/ 82550 w 336550"/>
              <a:gd name="connsiteY5" fmla="*/ 149225 h 2305050"/>
              <a:gd name="connsiteX6" fmla="*/ 44450 w 336550"/>
              <a:gd name="connsiteY6" fmla="*/ 92075 h 2305050"/>
              <a:gd name="connsiteX7" fmla="*/ 12700 w 336550"/>
              <a:gd name="connsiteY7" fmla="*/ 60325 h 2305050"/>
              <a:gd name="connsiteX8" fmla="*/ 0 w 336550"/>
              <a:gd name="connsiteY8" fmla="*/ 38100 h 2305050"/>
              <a:gd name="connsiteX9" fmla="*/ 0 w 336550"/>
              <a:gd name="connsiteY9" fmla="*/ 15875 h 2305050"/>
              <a:gd name="connsiteX10" fmla="*/ 6350 w 336550"/>
              <a:gd name="connsiteY10" fmla="*/ 3175 h 2305050"/>
              <a:gd name="connsiteX11" fmla="*/ 28575 w 336550"/>
              <a:gd name="connsiteY11" fmla="*/ 0 h 2305050"/>
              <a:gd name="connsiteX12" fmla="*/ 69850 w 336550"/>
              <a:gd name="connsiteY12" fmla="*/ 6350 h 2305050"/>
              <a:gd name="connsiteX13" fmla="*/ 114300 w 336550"/>
              <a:gd name="connsiteY13" fmla="*/ 19050 h 2305050"/>
              <a:gd name="connsiteX14" fmla="*/ 152400 w 336550"/>
              <a:gd name="connsiteY14" fmla="*/ 34925 h 2305050"/>
              <a:gd name="connsiteX15" fmla="*/ 184150 w 336550"/>
              <a:gd name="connsiteY15" fmla="*/ 57150 h 2305050"/>
              <a:gd name="connsiteX16" fmla="*/ 215900 w 336550"/>
              <a:gd name="connsiteY16" fmla="*/ 76200 h 2305050"/>
              <a:gd name="connsiteX17" fmla="*/ 307975 w 336550"/>
              <a:gd name="connsiteY17" fmla="*/ 171450 h 2305050"/>
              <a:gd name="connsiteX18" fmla="*/ 327025 w 336550"/>
              <a:gd name="connsiteY18" fmla="*/ 444500 h 2305050"/>
              <a:gd name="connsiteX19" fmla="*/ 336550 w 336550"/>
              <a:gd name="connsiteY19" fmla="*/ 736600 h 2305050"/>
              <a:gd name="connsiteX20" fmla="*/ 320675 w 336550"/>
              <a:gd name="connsiteY20" fmla="*/ 1143000 h 2305050"/>
              <a:gd name="connsiteX21" fmla="*/ 311150 w 336550"/>
              <a:gd name="connsiteY21" fmla="*/ 1438275 h 2305050"/>
              <a:gd name="connsiteX22" fmla="*/ 307975 w 336550"/>
              <a:gd name="connsiteY22" fmla="*/ 1692275 h 2305050"/>
              <a:gd name="connsiteX23" fmla="*/ 285750 w 336550"/>
              <a:gd name="connsiteY23" fmla="*/ 1987550 h 2305050"/>
              <a:gd name="connsiteX24" fmla="*/ 269875 w 336550"/>
              <a:gd name="connsiteY24" fmla="*/ 2114550 h 2305050"/>
              <a:gd name="connsiteX25" fmla="*/ 260350 w 336550"/>
              <a:gd name="connsiteY25" fmla="*/ 2171700 h 2305050"/>
              <a:gd name="connsiteX26" fmla="*/ 241300 w 336550"/>
              <a:gd name="connsiteY26" fmla="*/ 2235200 h 2305050"/>
              <a:gd name="connsiteX27" fmla="*/ 212725 w 336550"/>
              <a:gd name="connsiteY27" fmla="*/ 2286000 h 2305050"/>
              <a:gd name="connsiteX28" fmla="*/ 190500 w 336550"/>
              <a:gd name="connsiteY28" fmla="*/ 2301875 h 2305050"/>
              <a:gd name="connsiteX29" fmla="*/ 174625 w 336550"/>
              <a:gd name="connsiteY29" fmla="*/ 2305050 h 2305050"/>
              <a:gd name="connsiteX30" fmla="*/ 142875 w 336550"/>
              <a:gd name="connsiteY30" fmla="*/ 2289175 h 2305050"/>
              <a:gd name="connsiteX31" fmla="*/ 120650 w 336550"/>
              <a:gd name="connsiteY31" fmla="*/ 2260600 h 2305050"/>
              <a:gd name="connsiteX32" fmla="*/ 73025 w 336550"/>
              <a:gd name="connsiteY32" fmla="*/ 2171700 h 2305050"/>
              <a:gd name="connsiteX33" fmla="*/ 47625 w 336550"/>
              <a:gd name="connsiteY33" fmla="*/ 2095500 h 2305050"/>
              <a:gd name="connsiteX34" fmla="*/ 22225 w 336550"/>
              <a:gd name="connsiteY34" fmla="*/ 1965325 h 2305050"/>
              <a:gd name="connsiteX35" fmla="*/ 25400 w 336550"/>
              <a:gd name="connsiteY35" fmla="*/ 1930400 h 2305050"/>
              <a:gd name="connsiteX36" fmla="*/ 44450 w 336550"/>
              <a:gd name="connsiteY36" fmla="*/ 1870075 h 2305050"/>
              <a:gd name="connsiteX37" fmla="*/ 66675 w 336550"/>
              <a:gd name="connsiteY37" fmla="*/ 1746250 h 2305050"/>
              <a:gd name="connsiteX38" fmla="*/ 85725 w 336550"/>
              <a:gd name="connsiteY38" fmla="*/ 1628775 h 2305050"/>
              <a:gd name="connsiteX39" fmla="*/ 92075 w 336550"/>
              <a:gd name="connsiteY39" fmla="*/ 1527175 h 2305050"/>
              <a:gd name="connsiteX40" fmla="*/ 107950 w 336550"/>
              <a:gd name="connsiteY40" fmla="*/ 1235075 h 2305050"/>
              <a:gd name="connsiteX41" fmla="*/ 123825 w 336550"/>
              <a:gd name="connsiteY41" fmla="*/ 781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50" h="2305050">
                <a:moveTo>
                  <a:pt x="123825" y="781050"/>
                </a:moveTo>
                <a:lnTo>
                  <a:pt x="133350" y="473075"/>
                </a:lnTo>
                <a:cubicBezTo>
                  <a:pt x="132292" y="419100"/>
                  <a:pt x="131233" y="365125"/>
                  <a:pt x="130175" y="311150"/>
                </a:cubicBezTo>
                <a:lnTo>
                  <a:pt x="123825" y="257175"/>
                </a:lnTo>
                <a:lnTo>
                  <a:pt x="107950" y="206375"/>
                </a:lnTo>
                <a:lnTo>
                  <a:pt x="82550" y="149225"/>
                </a:lnTo>
                <a:lnTo>
                  <a:pt x="44450" y="92075"/>
                </a:lnTo>
                <a:lnTo>
                  <a:pt x="12700" y="60325"/>
                </a:lnTo>
                <a:lnTo>
                  <a:pt x="0" y="38100"/>
                </a:lnTo>
                <a:lnTo>
                  <a:pt x="0" y="15875"/>
                </a:lnTo>
                <a:lnTo>
                  <a:pt x="6350" y="3175"/>
                </a:lnTo>
                <a:lnTo>
                  <a:pt x="28575" y="0"/>
                </a:lnTo>
                <a:lnTo>
                  <a:pt x="69850" y="6350"/>
                </a:lnTo>
                <a:lnTo>
                  <a:pt x="114300" y="19050"/>
                </a:lnTo>
                <a:lnTo>
                  <a:pt x="152400" y="34925"/>
                </a:lnTo>
                <a:lnTo>
                  <a:pt x="184150" y="57150"/>
                </a:lnTo>
                <a:lnTo>
                  <a:pt x="215900" y="76200"/>
                </a:lnTo>
                <a:lnTo>
                  <a:pt x="307975" y="171450"/>
                </a:lnTo>
                <a:lnTo>
                  <a:pt x="327025" y="444500"/>
                </a:lnTo>
                <a:lnTo>
                  <a:pt x="336550" y="736600"/>
                </a:lnTo>
                <a:lnTo>
                  <a:pt x="320675" y="1143000"/>
                </a:lnTo>
                <a:lnTo>
                  <a:pt x="311150" y="1438275"/>
                </a:lnTo>
                <a:cubicBezTo>
                  <a:pt x="310092" y="1522942"/>
                  <a:pt x="309033" y="1607608"/>
                  <a:pt x="307975" y="1692275"/>
                </a:cubicBezTo>
                <a:lnTo>
                  <a:pt x="285750" y="1987550"/>
                </a:lnTo>
                <a:lnTo>
                  <a:pt x="269875" y="2114550"/>
                </a:lnTo>
                <a:lnTo>
                  <a:pt x="260350" y="2171700"/>
                </a:lnTo>
                <a:lnTo>
                  <a:pt x="241300" y="2235200"/>
                </a:lnTo>
                <a:lnTo>
                  <a:pt x="212725" y="2286000"/>
                </a:lnTo>
                <a:lnTo>
                  <a:pt x="190500" y="2301875"/>
                </a:lnTo>
                <a:lnTo>
                  <a:pt x="174625" y="2305050"/>
                </a:lnTo>
                <a:lnTo>
                  <a:pt x="142875" y="2289175"/>
                </a:lnTo>
                <a:lnTo>
                  <a:pt x="120650" y="2260600"/>
                </a:lnTo>
                <a:lnTo>
                  <a:pt x="73025" y="2171700"/>
                </a:lnTo>
                <a:lnTo>
                  <a:pt x="47625" y="2095500"/>
                </a:lnTo>
                <a:lnTo>
                  <a:pt x="22225" y="1965325"/>
                </a:lnTo>
                <a:lnTo>
                  <a:pt x="25400" y="1930400"/>
                </a:lnTo>
                <a:lnTo>
                  <a:pt x="44450" y="1870075"/>
                </a:lnTo>
                <a:lnTo>
                  <a:pt x="66675" y="1746250"/>
                </a:lnTo>
                <a:lnTo>
                  <a:pt x="85725" y="1628775"/>
                </a:lnTo>
                <a:lnTo>
                  <a:pt x="92075" y="1527175"/>
                </a:lnTo>
                <a:lnTo>
                  <a:pt x="107950" y="1235075"/>
                </a:lnTo>
                <a:lnTo>
                  <a:pt x="123825" y="781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D9046D4E-B905-4F2E-9C9C-9BF518DB9F3E}"/>
              </a:ext>
            </a:extLst>
          </p:cNvPr>
          <p:cNvSpPr/>
          <p:nvPr/>
        </p:nvSpPr>
        <p:spPr>
          <a:xfrm>
            <a:off x="6515101" y="1747838"/>
            <a:ext cx="1247775" cy="736600"/>
          </a:xfrm>
          <a:custGeom>
            <a:avLst/>
            <a:gdLst>
              <a:gd name="connsiteX0" fmla="*/ 319088 w 1247775"/>
              <a:gd name="connsiteY0" fmla="*/ 385762 h 735806"/>
              <a:gd name="connsiteX1" fmla="*/ 509588 w 1247775"/>
              <a:gd name="connsiteY1" fmla="*/ 216693 h 735806"/>
              <a:gd name="connsiteX2" fmla="*/ 678656 w 1247775"/>
              <a:gd name="connsiteY2" fmla="*/ 61912 h 735806"/>
              <a:gd name="connsiteX3" fmla="*/ 697706 w 1247775"/>
              <a:gd name="connsiteY3" fmla="*/ 42862 h 735806"/>
              <a:gd name="connsiteX4" fmla="*/ 704850 w 1247775"/>
              <a:gd name="connsiteY4" fmla="*/ 30956 h 735806"/>
              <a:gd name="connsiteX5" fmla="*/ 700088 w 1247775"/>
              <a:gd name="connsiteY5" fmla="*/ 23812 h 735806"/>
              <a:gd name="connsiteX6" fmla="*/ 654844 w 1247775"/>
              <a:gd name="connsiteY6" fmla="*/ 0 h 735806"/>
              <a:gd name="connsiteX7" fmla="*/ 1243013 w 1247775"/>
              <a:gd name="connsiteY7" fmla="*/ 28575 h 735806"/>
              <a:gd name="connsiteX8" fmla="*/ 1247775 w 1247775"/>
              <a:gd name="connsiteY8" fmla="*/ 61912 h 735806"/>
              <a:gd name="connsiteX9" fmla="*/ 1240631 w 1247775"/>
              <a:gd name="connsiteY9" fmla="*/ 76200 h 735806"/>
              <a:gd name="connsiteX10" fmla="*/ 1214438 w 1247775"/>
              <a:gd name="connsiteY10" fmla="*/ 90487 h 735806"/>
              <a:gd name="connsiteX11" fmla="*/ 1143000 w 1247775"/>
              <a:gd name="connsiteY11" fmla="*/ 104775 h 735806"/>
              <a:gd name="connsiteX12" fmla="*/ 1009650 w 1247775"/>
              <a:gd name="connsiteY12" fmla="*/ 147637 h 735806"/>
              <a:gd name="connsiteX13" fmla="*/ 685800 w 1247775"/>
              <a:gd name="connsiteY13" fmla="*/ 333375 h 735806"/>
              <a:gd name="connsiteX14" fmla="*/ 347663 w 1247775"/>
              <a:gd name="connsiteY14" fmla="*/ 533400 h 735806"/>
              <a:gd name="connsiteX15" fmla="*/ 138113 w 1247775"/>
              <a:gd name="connsiteY15" fmla="*/ 666750 h 735806"/>
              <a:gd name="connsiteX16" fmla="*/ 0 w 1247775"/>
              <a:gd name="connsiteY16" fmla="*/ 735806 h 735806"/>
              <a:gd name="connsiteX17" fmla="*/ 97631 w 1247775"/>
              <a:gd name="connsiteY17" fmla="*/ 581025 h 735806"/>
              <a:gd name="connsiteX18" fmla="*/ 319088 w 1247775"/>
              <a:gd name="connsiteY18" fmla="*/ 385762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7775" h="735806">
                <a:moveTo>
                  <a:pt x="319088" y="385762"/>
                </a:moveTo>
                <a:lnTo>
                  <a:pt x="509588" y="216693"/>
                </a:lnTo>
                <a:lnTo>
                  <a:pt x="678656" y="61912"/>
                </a:lnTo>
                <a:lnTo>
                  <a:pt x="697706" y="42862"/>
                </a:lnTo>
                <a:lnTo>
                  <a:pt x="704850" y="30956"/>
                </a:lnTo>
                <a:lnTo>
                  <a:pt x="700088" y="23812"/>
                </a:lnTo>
                <a:lnTo>
                  <a:pt x="654844" y="0"/>
                </a:lnTo>
                <a:lnTo>
                  <a:pt x="1243013" y="28575"/>
                </a:lnTo>
                <a:lnTo>
                  <a:pt x="1247775" y="61912"/>
                </a:lnTo>
                <a:lnTo>
                  <a:pt x="1240631" y="76200"/>
                </a:lnTo>
                <a:lnTo>
                  <a:pt x="1214438" y="90487"/>
                </a:lnTo>
                <a:lnTo>
                  <a:pt x="1143000" y="104775"/>
                </a:lnTo>
                <a:lnTo>
                  <a:pt x="1009650" y="147637"/>
                </a:lnTo>
                <a:lnTo>
                  <a:pt x="685800" y="333375"/>
                </a:lnTo>
                <a:lnTo>
                  <a:pt x="347663" y="533400"/>
                </a:lnTo>
                <a:lnTo>
                  <a:pt x="138113" y="666750"/>
                </a:lnTo>
                <a:lnTo>
                  <a:pt x="0" y="735806"/>
                </a:lnTo>
                <a:lnTo>
                  <a:pt x="97631" y="581025"/>
                </a:lnTo>
                <a:lnTo>
                  <a:pt x="319088" y="3857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FC90CBB2-4490-43B2-BCE9-09234039CEDA}"/>
              </a:ext>
            </a:extLst>
          </p:cNvPr>
          <p:cNvSpPr/>
          <p:nvPr/>
        </p:nvSpPr>
        <p:spPr>
          <a:xfrm>
            <a:off x="6065839" y="2162176"/>
            <a:ext cx="688975" cy="481013"/>
          </a:xfrm>
          <a:custGeom>
            <a:avLst/>
            <a:gdLst>
              <a:gd name="connsiteX0" fmla="*/ 278606 w 690562"/>
              <a:gd name="connsiteY0" fmla="*/ 264319 h 481013"/>
              <a:gd name="connsiteX1" fmla="*/ 183356 w 690562"/>
              <a:gd name="connsiteY1" fmla="*/ 183356 h 481013"/>
              <a:gd name="connsiteX2" fmla="*/ 85725 w 690562"/>
              <a:gd name="connsiteY2" fmla="*/ 104775 h 481013"/>
              <a:gd name="connsiteX3" fmla="*/ 21431 w 690562"/>
              <a:gd name="connsiteY3" fmla="*/ 54769 h 481013"/>
              <a:gd name="connsiteX4" fmla="*/ 2381 w 690562"/>
              <a:gd name="connsiteY4" fmla="*/ 33338 h 481013"/>
              <a:gd name="connsiteX5" fmla="*/ 0 w 690562"/>
              <a:gd name="connsiteY5" fmla="*/ 11906 h 481013"/>
              <a:gd name="connsiteX6" fmla="*/ 16669 w 690562"/>
              <a:gd name="connsiteY6" fmla="*/ 2381 h 481013"/>
              <a:gd name="connsiteX7" fmla="*/ 50006 w 690562"/>
              <a:gd name="connsiteY7" fmla="*/ 0 h 481013"/>
              <a:gd name="connsiteX8" fmla="*/ 114300 w 690562"/>
              <a:gd name="connsiteY8" fmla="*/ 11906 h 481013"/>
              <a:gd name="connsiteX9" fmla="*/ 280987 w 690562"/>
              <a:gd name="connsiteY9" fmla="*/ 61913 h 481013"/>
              <a:gd name="connsiteX10" fmla="*/ 454819 w 690562"/>
              <a:gd name="connsiteY10" fmla="*/ 116681 h 481013"/>
              <a:gd name="connsiteX11" fmla="*/ 545306 w 690562"/>
              <a:gd name="connsiteY11" fmla="*/ 147638 h 481013"/>
              <a:gd name="connsiteX12" fmla="*/ 571500 w 690562"/>
              <a:gd name="connsiteY12" fmla="*/ 164306 h 481013"/>
              <a:gd name="connsiteX13" fmla="*/ 600075 w 690562"/>
              <a:gd name="connsiteY13" fmla="*/ 238125 h 481013"/>
              <a:gd name="connsiteX14" fmla="*/ 631031 w 690562"/>
              <a:gd name="connsiteY14" fmla="*/ 261938 h 481013"/>
              <a:gd name="connsiteX15" fmla="*/ 659606 w 690562"/>
              <a:gd name="connsiteY15" fmla="*/ 295275 h 481013"/>
              <a:gd name="connsiteX16" fmla="*/ 673894 w 690562"/>
              <a:gd name="connsiteY16" fmla="*/ 319088 h 481013"/>
              <a:gd name="connsiteX17" fmla="*/ 685800 w 690562"/>
              <a:gd name="connsiteY17" fmla="*/ 345281 h 481013"/>
              <a:gd name="connsiteX18" fmla="*/ 690562 w 690562"/>
              <a:gd name="connsiteY18" fmla="*/ 369094 h 481013"/>
              <a:gd name="connsiteX19" fmla="*/ 690562 w 690562"/>
              <a:gd name="connsiteY19" fmla="*/ 421481 h 481013"/>
              <a:gd name="connsiteX20" fmla="*/ 628650 w 690562"/>
              <a:gd name="connsiteY20" fmla="*/ 481013 h 481013"/>
              <a:gd name="connsiteX21" fmla="*/ 514350 w 690562"/>
              <a:gd name="connsiteY21" fmla="*/ 457200 h 481013"/>
              <a:gd name="connsiteX22" fmla="*/ 416719 w 690562"/>
              <a:gd name="connsiteY22" fmla="*/ 378619 h 481013"/>
              <a:gd name="connsiteX23" fmla="*/ 278606 w 690562"/>
              <a:gd name="connsiteY23" fmla="*/ 264319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0562" h="481013">
                <a:moveTo>
                  <a:pt x="278606" y="264319"/>
                </a:moveTo>
                <a:lnTo>
                  <a:pt x="183356" y="183356"/>
                </a:lnTo>
                <a:lnTo>
                  <a:pt x="85725" y="104775"/>
                </a:lnTo>
                <a:lnTo>
                  <a:pt x="21431" y="54769"/>
                </a:lnTo>
                <a:lnTo>
                  <a:pt x="2381" y="33338"/>
                </a:lnTo>
                <a:lnTo>
                  <a:pt x="0" y="11906"/>
                </a:lnTo>
                <a:lnTo>
                  <a:pt x="16669" y="2381"/>
                </a:lnTo>
                <a:lnTo>
                  <a:pt x="50006" y="0"/>
                </a:lnTo>
                <a:lnTo>
                  <a:pt x="114300" y="11906"/>
                </a:lnTo>
                <a:lnTo>
                  <a:pt x="280987" y="61913"/>
                </a:lnTo>
                <a:lnTo>
                  <a:pt x="454819" y="116681"/>
                </a:lnTo>
                <a:lnTo>
                  <a:pt x="545306" y="147638"/>
                </a:lnTo>
                <a:lnTo>
                  <a:pt x="571500" y="164306"/>
                </a:lnTo>
                <a:lnTo>
                  <a:pt x="600075" y="238125"/>
                </a:lnTo>
                <a:lnTo>
                  <a:pt x="631031" y="261938"/>
                </a:lnTo>
                <a:lnTo>
                  <a:pt x="659606" y="295275"/>
                </a:lnTo>
                <a:lnTo>
                  <a:pt x="673894" y="319088"/>
                </a:lnTo>
                <a:lnTo>
                  <a:pt x="685800" y="345281"/>
                </a:lnTo>
                <a:lnTo>
                  <a:pt x="690562" y="369094"/>
                </a:lnTo>
                <a:lnTo>
                  <a:pt x="690562" y="421481"/>
                </a:lnTo>
                <a:lnTo>
                  <a:pt x="628650" y="481013"/>
                </a:lnTo>
                <a:lnTo>
                  <a:pt x="514350" y="457200"/>
                </a:lnTo>
                <a:lnTo>
                  <a:pt x="416719" y="378619"/>
                </a:lnTo>
                <a:lnTo>
                  <a:pt x="278606" y="2643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CDF052D8-22FA-4695-A551-3A7B6662939F}"/>
              </a:ext>
            </a:extLst>
          </p:cNvPr>
          <p:cNvSpPr/>
          <p:nvPr/>
        </p:nvSpPr>
        <p:spPr>
          <a:xfrm>
            <a:off x="5562601" y="2414588"/>
            <a:ext cx="2246313" cy="2806700"/>
          </a:xfrm>
          <a:custGeom>
            <a:avLst/>
            <a:gdLst>
              <a:gd name="connsiteX0" fmla="*/ 631960 w 2245400"/>
              <a:gd name="connsiteY0" fmla="*/ 349520 h 2806749"/>
              <a:gd name="connsiteX1" fmla="*/ 328337 w 2245400"/>
              <a:gd name="connsiteY1" fmla="*/ 374234 h 2806749"/>
              <a:gd name="connsiteX2" fmla="*/ 162404 w 2245400"/>
              <a:gd name="connsiteY2" fmla="*/ 388356 h 2806749"/>
              <a:gd name="connsiteX3" fmla="*/ 0 w 2245400"/>
              <a:gd name="connsiteY3" fmla="*/ 303623 h 2806749"/>
              <a:gd name="connsiteX4" fmla="*/ 52958 w 2245400"/>
              <a:gd name="connsiteY4" fmla="*/ 282440 h 2806749"/>
              <a:gd name="connsiteX5" fmla="*/ 243605 w 2245400"/>
              <a:gd name="connsiteY5" fmla="*/ 261257 h 2806749"/>
              <a:gd name="connsiteX6" fmla="*/ 455435 w 2245400"/>
              <a:gd name="connsiteY6" fmla="*/ 240074 h 2806749"/>
              <a:gd name="connsiteX7" fmla="*/ 766119 w 2245400"/>
              <a:gd name="connsiteY7" fmla="*/ 211830 h 2806749"/>
              <a:gd name="connsiteX8" fmla="*/ 1034437 w 2245400"/>
              <a:gd name="connsiteY8" fmla="*/ 183586 h 2806749"/>
              <a:gd name="connsiteX9" fmla="*/ 1186249 w 2245400"/>
              <a:gd name="connsiteY9" fmla="*/ 148281 h 2806749"/>
              <a:gd name="connsiteX10" fmla="*/ 1383957 w 2245400"/>
              <a:gd name="connsiteY10" fmla="*/ 120037 h 2806749"/>
              <a:gd name="connsiteX11" fmla="*/ 1662867 w 2245400"/>
              <a:gd name="connsiteY11" fmla="*/ 74141 h 2806749"/>
              <a:gd name="connsiteX12" fmla="*/ 1804087 w 2245400"/>
              <a:gd name="connsiteY12" fmla="*/ 49427 h 2806749"/>
              <a:gd name="connsiteX13" fmla="*/ 1867636 w 2245400"/>
              <a:gd name="connsiteY13" fmla="*/ 24714 h 2806749"/>
              <a:gd name="connsiteX14" fmla="*/ 1959429 w 2245400"/>
              <a:gd name="connsiteY14" fmla="*/ 0 h 2806749"/>
              <a:gd name="connsiteX15" fmla="*/ 1984143 w 2245400"/>
              <a:gd name="connsiteY15" fmla="*/ 3531 h 2806749"/>
              <a:gd name="connsiteX16" fmla="*/ 2019448 w 2245400"/>
              <a:gd name="connsiteY16" fmla="*/ 21183 h 2806749"/>
              <a:gd name="connsiteX17" fmla="*/ 2143015 w 2245400"/>
              <a:gd name="connsiteY17" fmla="*/ 123568 h 2806749"/>
              <a:gd name="connsiteX18" fmla="*/ 2195973 w 2245400"/>
              <a:gd name="connsiteY18" fmla="*/ 165934 h 2806749"/>
              <a:gd name="connsiteX19" fmla="*/ 2224217 w 2245400"/>
              <a:gd name="connsiteY19" fmla="*/ 187117 h 2806749"/>
              <a:gd name="connsiteX20" fmla="*/ 2238339 w 2245400"/>
              <a:gd name="connsiteY20" fmla="*/ 211830 h 2806749"/>
              <a:gd name="connsiteX21" fmla="*/ 2245400 w 2245400"/>
              <a:gd name="connsiteY21" fmla="*/ 247135 h 2806749"/>
              <a:gd name="connsiteX22" fmla="*/ 2241869 w 2245400"/>
              <a:gd name="connsiteY22" fmla="*/ 282440 h 2806749"/>
              <a:gd name="connsiteX23" fmla="*/ 2206564 w 2245400"/>
              <a:gd name="connsiteY23" fmla="*/ 356581 h 2806749"/>
              <a:gd name="connsiteX24" fmla="*/ 2181851 w 2245400"/>
              <a:gd name="connsiteY24" fmla="*/ 441313 h 2806749"/>
              <a:gd name="connsiteX25" fmla="*/ 2178320 w 2245400"/>
              <a:gd name="connsiteY25" fmla="*/ 589594 h 2806749"/>
              <a:gd name="connsiteX26" fmla="*/ 2178320 w 2245400"/>
              <a:gd name="connsiteY26" fmla="*/ 1122700 h 2806749"/>
              <a:gd name="connsiteX27" fmla="*/ 2185381 w 2245400"/>
              <a:gd name="connsiteY27" fmla="*/ 1751129 h 2806749"/>
              <a:gd name="connsiteX28" fmla="*/ 2192442 w 2245400"/>
              <a:gd name="connsiteY28" fmla="*/ 1977081 h 2806749"/>
              <a:gd name="connsiteX29" fmla="*/ 2217156 w 2245400"/>
              <a:gd name="connsiteY29" fmla="*/ 2273644 h 2806749"/>
              <a:gd name="connsiteX30" fmla="*/ 2224217 w 2245400"/>
              <a:gd name="connsiteY30" fmla="*/ 2354845 h 2806749"/>
              <a:gd name="connsiteX31" fmla="*/ 2213625 w 2245400"/>
              <a:gd name="connsiteY31" fmla="*/ 2404272 h 2806749"/>
              <a:gd name="connsiteX32" fmla="*/ 2195973 w 2245400"/>
              <a:gd name="connsiteY32" fmla="*/ 2499596 h 2806749"/>
              <a:gd name="connsiteX33" fmla="*/ 2167729 w 2245400"/>
              <a:gd name="connsiteY33" fmla="*/ 2594919 h 2806749"/>
              <a:gd name="connsiteX34" fmla="*/ 2143015 w 2245400"/>
              <a:gd name="connsiteY34" fmla="*/ 2658468 h 2806749"/>
              <a:gd name="connsiteX35" fmla="*/ 2097119 w 2245400"/>
              <a:gd name="connsiteY35" fmla="*/ 2739670 h 2806749"/>
              <a:gd name="connsiteX36" fmla="*/ 2065344 w 2245400"/>
              <a:gd name="connsiteY36" fmla="*/ 2782036 h 2806749"/>
              <a:gd name="connsiteX37" fmla="*/ 2044161 w 2245400"/>
              <a:gd name="connsiteY37" fmla="*/ 2799688 h 2806749"/>
              <a:gd name="connsiteX38" fmla="*/ 2012387 w 2245400"/>
              <a:gd name="connsiteY38" fmla="*/ 2806749 h 2806749"/>
              <a:gd name="connsiteX39" fmla="*/ 1955898 w 2245400"/>
              <a:gd name="connsiteY39" fmla="*/ 2252461 h 2806749"/>
              <a:gd name="connsiteX40" fmla="*/ 1955898 w 2245400"/>
              <a:gd name="connsiteY40" fmla="*/ 1719355 h 2806749"/>
              <a:gd name="connsiteX41" fmla="*/ 1955898 w 2245400"/>
              <a:gd name="connsiteY41" fmla="*/ 1401610 h 2806749"/>
              <a:gd name="connsiteX42" fmla="*/ 1955898 w 2245400"/>
              <a:gd name="connsiteY42" fmla="*/ 889687 h 2806749"/>
              <a:gd name="connsiteX43" fmla="*/ 1955898 w 2245400"/>
              <a:gd name="connsiteY43" fmla="*/ 328337 h 2806749"/>
              <a:gd name="connsiteX44" fmla="*/ 1952368 w 2245400"/>
              <a:gd name="connsiteY44" fmla="*/ 268318 h 2806749"/>
              <a:gd name="connsiteX45" fmla="*/ 1938246 w 2245400"/>
              <a:gd name="connsiteY45" fmla="*/ 233013 h 2806749"/>
              <a:gd name="connsiteX46" fmla="*/ 1920593 w 2245400"/>
              <a:gd name="connsiteY46" fmla="*/ 211830 h 2806749"/>
              <a:gd name="connsiteX47" fmla="*/ 1874697 w 2245400"/>
              <a:gd name="connsiteY47" fmla="*/ 190647 h 2806749"/>
              <a:gd name="connsiteX48" fmla="*/ 1832331 w 2245400"/>
              <a:gd name="connsiteY48" fmla="*/ 190647 h 2806749"/>
              <a:gd name="connsiteX49" fmla="*/ 1574604 w 2245400"/>
              <a:gd name="connsiteY49" fmla="*/ 229483 h 2806749"/>
              <a:gd name="connsiteX50" fmla="*/ 1105048 w 2245400"/>
              <a:gd name="connsiteY50" fmla="*/ 296562 h 2806749"/>
              <a:gd name="connsiteX51" fmla="*/ 900278 w 2245400"/>
              <a:gd name="connsiteY51" fmla="*/ 324806 h 2806749"/>
              <a:gd name="connsiteX52" fmla="*/ 631960 w 2245400"/>
              <a:gd name="connsiteY52" fmla="*/ 349520 h 280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45400" h="2806749">
                <a:moveTo>
                  <a:pt x="631960" y="349520"/>
                </a:moveTo>
                <a:lnTo>
                  <a:pt x="328337" y="374234"/>
                </a:lnTo>
                <a:lnTo>
                  <a:pt x="162404" y="388356"/>
                </a:lnTo>
                <a:lnTo>
                  <a:pt x="0" y="303623"/>
                </a:lnTo>
                <a:lnTo>
                  <a:pt x="52958" y="282440"/>
                </a:lnTo>
                <a:lnTo>
                  <a:pt x="243605" y="261257"/>
                </a:lnTo>
                <a:lnTo>
                  <a:pt x="455435" y="240074"/>
                </a:lnTo>
                <a:lnTo>
                  <a:pt x="766119" y="211830"/>
                </a:lnTo>
                <a:lnTo>
                  <a:pt x="1034437" y="183586"/>
                </a:lnTo>
                <a:lnTo>
                  <a:pt x="1186249" y="148281"/>
                </a:lnTo>
                <a:lnTo>
                  <a:pt x="1383957" y="120037"/>
                </a:lnTo>
                <a:lnTo>
                  <a:pt x="1662867" y="74141"/>
                </a:lnTo>
                <a:lnTo>
                  <a:pt x="1804087" y="49427"/>
                </a:lnTo>
                <a:lnTo>
                  <a:pt x="1867636" y="24714"/>
                </a:lnTo>
                <a:lnTo>
                  <a:pt x="1959429" y="0"/>
                </a:lnTo>
                <a:lnTo>
                  <a:pt x="1984143" y="3531"/>
                </a:lnTo>
                <a:lnTo>
                  <a:pt x="2019448" y="21183"/>
                </a:lnTo>
                <a:lnTo>
                  <a:pt x="2143015" y="123568"/>
                </a:lnTo>
                <a:lnTo>
                  <a:pt x="2195973" y="165934"/>
                </a:lnTo>
                <a:lnTo>
                  <a:pt x="2224217" y="187117"/>
                </a:lnTo>
                <a:lnTo>
                  <a:pt x="2238339" y="211830"/>
                </a:lnTo>
                <a:lnTo>
                  <a:pt x="2245400" y="247135"/>
                </a:lnTo>
                <a:lnTo>
                  <a:pt x="2241869" y="282440"/>
                </a:lnTo>
                <a:lnTo>
                  <a:pt x="2206564" y="356581"/>
                </a:lnTo>
                <a:lnTo>
                  <a:pt x="2181851" y="441313"/>
                </a:lnTo>
                <a:lnTo>
                  <a:pt x="2178320" y="589594"/>
                </a:lnTo>
                <a:lnTo>
                  <a:pt x="2178320" y="1122700"/>
                </a:lnTo>
                <a:cubicBezTo>
                  <a:pt x="2180674" y="1332176"/>
                  <a:pt x="2183027" y="1541653"/>
                  <a:pt x="2185381" y="1751129"/>
                </a:cubicBezTo>
                <a:lnTo>
                  <a:pt x="2192442" y="1977081"/>
                </a:lnTo>
                <a:lnTo>
                  <a:pt x="2217156" y="2273644"/>
                </a:lnTo>
                <a:lnTo>
                  <a:pt x="2224217" y="2354845"/>
                </a:lnTo>
                <a:lnTo>
                  <a:pt x="2213625" y="2404272"/>
                </a:lnTo>
                <a:lnTo>
                  <a:pt x="2195973" y="2499596"/>
                </a:lnTo>
                <a:lnTo>
                  <a:pt x="2167729" y="2594919"/>
                </a:lnTo>
                <a:lnTo>
                  <a:pt x="2143015" y="2658468"/>
                </a:lnTo>
                <a:lnTo>
                  <a:pt x="2097119" y="2739670"/>
                </a:lnTo>
                <a:lnTo>
                  <a:pt x="2065344" y="2782036"/>
                </a:lnTo>
                <a:lnTo>
                  <a:pt x="2044161" y="2799688"/>
                </a:lnTo>
                <a:lnTo>
                  <a:pt x="2012387" y="2806749"/>
                </a:lnTo>
                <a:lnTo>
                  <a:pt x="1955898" y="2252461"/>
                </a:lnTo>
                <a:lnTo>
                  <a:pt x="1955898" y="1719355"/>
                </a:lnTo>
                <a:lnTo>
                  <a:pt x="1955898" y="1401610"/>
                </a:lnTo>
                <a:lnTo>
                  <a:pt x="1955898" y="889687"/>
                </a:lnTo>
                <a:lnTo>
                  <a:pt x="1955898" y="328337"/>
                </a:lnTo>
                <a:lnTo>
                  <a:pt x="1952368" y="268318"/>
                </a:lnTo>
                <a:lnTo>
                  <a:pt x="1938246" y="233013"/>
                </a:lnTo>
                <a:lnTo>
                  <a:pt x="1920593" y="211830"/>
                </a:lnTo>
                <a:lnTo>
                  <a:pt x="1874697" y="190647"/>
                </a:lnTo>
                <a:lnTo>
                  <a:pt x="1832331" y="190647"/>
                </a:lnTo>
                <a:lnTo>
                  <a:pt x="1574604" y="229483"/>
                </a:lnTo>
                <a:lnTo>
                  <a:pt x="1105048" y="296562"/>
                </a:lnTo>
                <a:lnTo>
                  <a:pt x="900278" y="324806"/>
                </a:lnTo>
                <a:lnTo>
                  <a:pt x="631960" y="3495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6B506C0A-2098-407E-A252-C2EB01ED433D}"/>
              </a:ext>
            </a:extLst>
          </p:cNvPr>
          <p:cNvSpPr/>
          <p:nvPr/>
        </p:nvSpPr>
        <p:spPr>
          <a:xfrm>
            <a:off x="6951664" y="4591051"/>
            <a:ext cx="644525" cy="633413"/>
          </a:xfrm>
          <a:custGeom>
            <a:avLst/>
            <a:gdLst>
              <a:gd name="connsiteX0" fmla="*/ 169069 w 645319"/>
              <a:gd name="connsiteY0" fmla="*/ 88106 h 633413"/>
              <a:gd name="connsiteX1" fmla="*/ 350044 w 645319"/>
              <a:gd name="connsiteY1" fmla="*/ 140494 h 633413"/>
              <a:gd name="connsiteX2" fmla="*/ 404812 w 645319"/>
              <a:gd name="connsiteY2" fmla="*/ 152400 h 633413"/>
              <a:gd name="connsiteX3" fmla="*/ 435769 w 645319"/>
              <a:gd name="connsiteY3" fmla="*/ 157163 h 633413"/>
              <a:gd name="connsiteX4" fmla="*/ 478631 w 645319"/>
              <a:gd name="connsiteY4" fmla="*/ 154781 h 633413"/>
              <a:gd name="connsiteX5" fmla="*/ 504825 w 645319"/>
              <a:gd name="connsiteY5" fmla="*/ 150019 h 633413"/>
              <a:gd name="connsiteX6" fmla="*/ 533400 w 645319"/>
              <a:gd name="connsiteY6" fmla="*/ 138113 h 633413"/>
              <a:gd name="connsiteX7" fmla="*/ 547687 w 645319"/>
              <a:gd name="connsiteY7" fmla="*/ 123825 h 633413"/>
              <a:gd name="connsiteX8" fmla="*/ 564356 w 645319"/>
              <a:gd name="connsiteY8" fmla="*/ 102394 h 633413"/>
              <a:gd name="connsiteX9" fmla="*/ 585787 w 645319"/>
              <a:gd name="connsiteY9" fmla="*/ 0 h 633413"/>
              <a:gd name="connsiteX10" fmla="*/ 645319 w 645319"/>
              <a:gd name="connsiteY10" fmla="*/ 623888 h 633413"/>
              <a:gd name="connsiteX11" fmla="*/ 611981 w 645319"/>
              <a:gd name="connsiteY11" fmla="*/ 633413 h 633413"/>
              <a:gd name="connsiteX12" fmla="*/ 592931 w 645319"/>
              <a:gd name="connsiteY12" fmla="*/ 621506 h 633413"/>
              <a:gd name="connsiteX13" fmla="*/ 566737 w 645319"/>
              <a:gd name="connsiteY13" fmla="*/ 578644 h 633413"/>
              <a:gd name="connsiteX14" fmla="*/ 533400 w 645319"/>
              <a:gd name="connsiteY14" fmla="*/ 502444 h 633413"/>
              <a:gd name="connsiteX15" fmla="*/ 488156 w 645319"/>
              <a:gd name="connsiteY15" fmla="*/ 433388 h 633413"/>
              <a:gd name="connsiteX16" fmla="*/ 423862 w 645319"/>
              <a:gd name="connsiteY16" fmla="*/ 369094 h 633413"/>
              <a:gd name="connsiteX17" fmla="*/ 330994 w 645319"/>
              <a:gd name="connsiteY17" fmla="*/ 288131 h 633413"/>
              <a:gd name="connsiteX18" fmla="*/ 185737 w 645319"/>
              <a:gd name="connsiteY18" fmla="*/ 190500 h 633413"/>
              <a:gd name="connsiteX19" fmla="*/ 61912 w 645319"/>
              <a:gd name="connsiteY19" fmla="*/ 119063 h 633413"/>
              <a:gd name="connsiteX20" fmla="*/ 21431 w 645319"/>
              <a:gd name="connsiteY20" fmla="*/ 97631 h 633413"/>
              <a:gd name="connsiteX21" fmla="*/ 11906 w 645319"/>
              <a:gd name="connsiteY21" fmla="*/ 88106 h 633413"/>
              <a:gd name="connsiteX22" fmla="*/ 0 w 645319"/>
              <a:gd name="connsiteY22" fmla="*/ 69056 h 633413"/>
              <a:gd name="connsiteX23" fmla="*/ 0 w 645319"/>
              <a:gd name="connsiteY23" fmla="*/ 54769 h 633413"/>
              <a:gd name="connsiteX24" fmla="*/ 14287 w 645319"/>
              <a:gd name="connsiteY24" fmla="*/ 45244 h 633413"/>
              <a:gd name="connsiteX25" fmla="*/ 50006 w 645319"/>
              <a:gd name="connsiteY25" fmla="*/ 52388 h 633413"/>
              <a:gd name="connsiteX26" fmla="*/ 169069 w 645319"/>
              <a:gd name="connsiteY26" fmla="*/ 88106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5319" h="633413">
                <a:moveTo>
                  <a:pt x="169069" y="88106"/>
                </a:moveTo>
                <a:lnTo>
                  <a:pt x="350044" y="140494"/>
                </a:lnTo>
                <a:lnTo>
                  <a:pt x="404812" y="152400"/>
                </a:lnTo>
                <a:lnTo>
                  <a:pt x="435769" y="157163"/>
                </a:lnTo>
                <a:lnTo>
                  <a:pt x="478631" y="154781"/>
                </a:lnTo>
                <a:lnTo>
                  <a:pt x="504825" y="150019"/>
                </a:lnTo>
                <a:lnTo>
                  <a:pt x="533400" y="138113"/>
                </a:lnTo>
                <a:lnTo>
                  <a:pt x="547687" y="123825"/>
                </a:lnTo>
                <a:lnTo>
                  <a:pt x="564356" y="102394"/>
                </a:lnTo>
                <a:lnTo>
                  <a:pt x="585787" y="0"/>
                </a:lnTo>
                <a:lnTo>
                  <a:pt x="645319" y="623888"/>
                </a:lnTo>
                <a:lnTo>
                  <a:pt x="611981" y="633413"/>
                </a:lnTo>
                <a:lnTo>
                  <a:pt x="592931" y="621506"/>
                </a:lnTo>
                <a:lnTo>
                  <a:pt x="566737" y="578644"/>
                </a:lnTo>
                <a:lnTo>
                  <a:pt x="533400" y="502444"/>
                </a:lnTo>
                <a:lnTo>
                  <a:pt x="488156" y="433388"/>
                </a:lnTo>
                <a:lnTo>
                  <a:pt x="423862" y="369094"/>
                </a:lnTo>
                <a:lnTo>
                  <a:pt x="330994" y="288131"/>
                </a:lnTo>
                <a:lnTo>
                  <a:pt x="185737" y="190500"/>
                </a:lnTo>
                <a:lnTo>
                  <a:pt x="61912" y="119063"/>
                </a:lnTo>
                <a:lnTo>
                  <a:pt x="21431" y="97631"/>
                </a:lnTo>
                <a:lnTo>
                  <a:pt x="11906" y="88106"/>
                </a:lnTo>
                <a:lnTo>
                  <a:pt x="0" y="69056"/>
                </a:lnTo>
                <a:lnTo>
                  <a:pt x="0" y="54769"/>
                </a:lnTo>
                <a:lnTo>
                  <a:pt x="14287" y="45244"/>
                </a:lnTo>
                <a:lnTo>
                  <a:pt x="50006" y="52388"/>
                </a:lnTo>
                <a:lnTo>
                  <a:pt x="169069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B58EC5BA-799A-4DD0-8307-A9F32E2FF624}"/>
              </a:ext>
            </a:extLst>
          </p:cNvPr>
          <p:cNvSpPr/>
          <p:nvPr/>
        </p:nvSpPr>
        <p:spPr>
          <a:xfrm>
            <a:off x="5629275" y="3179764"/>
            <a:ext cx="2008188" cy="320675"/>
          </a:xfrm>
          <a:custGeom>
            <a:avLst/>
            <a:gdLst>
              <a:gd name="connsiteX0" fmla="*/ 654844 w 2007394"/>
              <a:gd name="connsiteY0" fmla="*/ 116681 h 321469"/>
              <a:gd name="connsiteX1" fmla="*/ 304800 w 2007394"/>
              <a:gd name="connsiteY1" fmla="*/ 150019 h 321469"/>
              <a:gd name="connsiteX2" fmla="*/ 138113 w 2007394"/>
              <a:gd name="connsiteY2" fmla="*/ 161925 h 321469"/>
              <a:gd name="connsiteX3" fmla="*/ 0 w 2007394"/>
              <a:gd name="connsiteY3" fmla="*/ 207169 h 321469"/>
              <a:gd name="connsiteX4" fmla="*/ 140494 w 2007394"/>
              <a:gd name="connsiteY4" fmla="*/ 321469 h 321469"/>
              <a:gd name="connsiteX5" fmla="*/ 302419 w 2007394"/>
              <a:gd name="connsiteY5" fmla="*/ 307181 h 321469"/>
              <a:gd name="connsiteX6" fmla="*/ 631031 w 2007394"/>
              <a:gd name="connsiteY6" fmla="*/ 273844 h 321469"/>
              <a:gd name="connsiteX7" fmla="*/ 907256 w 2007394"/>
              <a:gd name="connsiteY7" fmla="*/ 247650 h 321469"/>
              <a:gd name="connsiteX8" fmla="*/ 1152525 w 2007394"/>
              <a:gd name="connsiteY8" fmla="*/ 223837 h 321469"/>
              <a:gd name="connsiteX9" fmla="*/ 1543050 w 2007394"/>
              <a:gd name="connsiteY9" fmla="*/ 192881 h 321469"/>
              <a:gd name="connsiteX10" fmla="*/ 1900238 w 2007394"/>
              <a:gd name="connsiteY10" fmla="*/ 161925 h 321469"/>
              <a:gd name="connsiteX11" fmla="*/ 2007394 w 2007394"/>
              <a:gd name="connsiteY11" fmla="*/ 111919 h 321469"/>
              <a:gd name="connsiteX12" fmla="*/ 1866900 w 2007394"/>
              <a:gd name="connsiteY12" fmla="*/ 35719 h 321469"/>
              <a:gd name="connsiteX13" fmla="*/ 1802606 w 2007394"/>
              <a:gd name="connsiteY13" fmla="*/ 9525 h 321469"/>
              <a:gd name="connsiteX14" fmla="*/ 1745456 w 2007394"/>
              <a:gd name="connsiteY14" fmla="*/ 0 h 321469"/>
              <a:gd name="connsiteX15" fmla="*/ 1669256 w 2007394"/>
              <a:gd name="connsiteY15" fmla="*/ 0 h 321469"/>
              <a:gd name="connsiteX16" fmla="*/ 1312069 w 2007394"/>
              <a:gd name="connsiteY16" fmla="*/ 42862 h 321469"/>
              <a:gd name="connsiteX17" fmla="*/ 1035844 w 2007394"/>
              <a:gd name="connsiteY17" fmla="*/ 73819 h 321469"/>
              <a:gd name="connsiteX18" fmla="*/ 819150 w 2007394"/>
              <a:gd name="connsiteY18" fmla="*/ 100012 h 321469"/>
              <a:gd name="connsiteX19" fmla="*/ 654844 w 2007394"/>
              <a:gd name="connsiteY19" fmla="*/ 116681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7394" h="321469">
                <a:moveTo>
                  <a:pt x="654844" y="116681"/>
                </a:moveTo>
                <a:lnTo>
                  <a:pt x="304800" y="150019"/>
                </a:lnTo>
                <a:lnTo>
                  <a:pt x="138113" y="161925"/>
                </a:lnTo>
                <a:lnTo>
                  <a:pt x="0" y="207169"/>
                </a:lnTo>
                <a:lnTo>
                  <a:pt x="140494" y="321469"/>
                </a:lnTo>
                <a:lnTo>
                  <a:pt x="302419" y="307181"/>
                </a:lnTo>
                <a:lnTo>
                  <a:pt x="631031" y="273844"/>
                </a:lnTo>
                <a:lnTo>
                  <a:pt x="907256" y="247650"/>
                </a:lnTo>
                <a:lnTo>
                  <a:pt x="1152525" y="223837"/>
                </a:lnTo>
                <a:lnTo>
                  <a:pt x="1543050" y="192881"/>
                </a:lnTo>
                <a:lnTo>
                  <a:pt x="1900238" y="161925"/>
                </a:lnTo>
                <a:lnTo>
                  <a:pt x="2007394" y="111919"/>
                </a:lnTo>
                <a:lnTo>
                  <a:pt x="1866900" y="35719"/>
                </a:lnTo>
                <a:lnTo>
                  <a:pt x="1802606" y="9525"/>
                </a:lnTo>
                <a:lnTo>
                  <a:pt x="1745456" y="0"/>
                </a:lnTo>
                <a:lnTo>
                  <a:pt x="1669256" y="0"/>
                </a:lnTo>
                <a:lnTo>
                  <a:pt x="1312069" y="42862"/>
                </a:lnTo>
                <a:lnTo>
                  <a:pt x="1035844" y="73819"/>
                </a:lnTo>
                <a:lnTo>
                  <a:pt x="819150" y="100012"/>
                </a:lnTo>
                <a:lnTo>
                  <a:pt x="654844" y="116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989635A2-B18A-4BFF-91EB-D37D62E66DEB}"/>
              </a:ext>
            </a:extLst>
          </p:cNvPr>
          <p:cNvSpPr/>
          <p:nvPr/>
        </p:nvSpPr>
        <p:spPr>
          <a:xfrm>
            <a:off x="5610226" y="3846514"/>
            <a:ext cx="2017713" cy="320675"/>
          </a:xfrm>
          <a:custGeom>
            <a:avLst/>
            <a:gdLst>
              <a:gd name="connsiteX0" fmla="*/ 533400 w 2016919"/>
              <a:gd name="connsiteY0" fmla="*/ 166687 h 321469"/>
              <a:gd name="connsiteX1" fmla="*/ 350044 w 2016919"/>
              <a:gd name="connsiteY1" fmla="*/ 180975 h 321469"/>
              <a:gd name="connsiteX2" fmla="*/ 195263 w 2016919"/>
              <a:gd name="connsiteY2" fmla="*/ 188119 h 321469"/>
              <a:gd name="connsiteX3" fmla="*/ 135731 w 2016919"/>
              <a:gd name="connsiteY3" fmla="*/ 190500 h 321469"/>
              <a:gd name="connsiteX4" fmla="*/ 0 w 2016919"/>
              <a:gd name="connsiteY4" fmla="*/ 221456 h 321469"/>
              <a:gd name="connsiteX5" fmla="*/ 138113 w 2016919"/>
              <a:gd name="connsiteY5" fmla="*/ 321469 h 321469"/>
              <a:gd name="connsiteX6" fmla="*/ 335756 w 2016919"/>
              <a:gd name="connsiteY6" fmla="*/ 321469 h 321469"/>
              <a:gd name="connsiteX7" fmla="*/ 633413 w 2016919"/>
              <a:gd name="connsiteY7" fmla="*/ 300037 h 321469"/>
              <a:gd name="connsiteX8" fmla="*/ 923925 w 2016919"/>
              <a:gd name="connsiteY8" fmla="*/ 276225 h 321469"/>
              <a:gd name="connsiteX9" fmla="*/ 1107281 w 2016919"/>
              <a:gd name="connsiteY9" fmla="*/ 252412 h 321469"/>
              <a:gd name="connsiteX10" fmla="*/ 1383506 w 2016919"/>
              <a:gd name="connsiteY10" fmla="*/ 226219 h 321469"/>
              <a:gd name="connsiteX11" fmla="*/ 1745456 w 2016919"/>
              <a:gd name="connsiteY11" fmla="*/ 197644 h 321469"/>
              <a:gd name="connsiteX12" fmla="*/ 1919288 w 2016919"/>
              <a:gd name="connsiteY12" fmla="*/ 183356 h 321469"/>
              <a:gd name="connsiteX13" fmla="*/ 2016919 w 2016919"/>
              <a:gd name="connsiteY13" fmla="*/ 133350 h 321469"/>
              <a:gd name="connsiteX14" fmla="*/ 1876425 w 2016919"/>
              <a:gd name="connsiteY14" fmla="*/ 59531 h 321469"/>
              <a:gd name="connsiteX15" fmla="*/ 1785938 w 2016919"/>
              <a:gd name="connsiteY15" fmla="*/ 26194 h 321469"/>
              <a:gd name="connsiteX16" fmla="*/ 1728788 w 2016919"/>
              <a:gd name="connsiteY16" fmla="*/ 9525 h 321469"/>
              <a:gd name="connsiteX17" fmla="*/ 1671638 w 2016919"/>
              <a:gd name="connsiteY17" fmla="*/ 0 h 321469"/>
              <a:gd name="connsiteX18" fmla="*/ 1597819 w 2016919"/>
              <a:gd name="connsiteY18" fmla="*/ 9525 h 321469"/>
              <a:gd name="connsiteX19" fmla="*/ 1307306 w 2016919"/>
              <a:gd name="connsiteY19" fmla="*/ 64294 h 321469"/>
              <a:gd name="connsiteX20" fmla="*/ 1069181 w 2016919"/>
              <a:gd name="connsiteY20" fmla="*/ 102394 h 321469"/>
              <a:gd name="connsiteX21" fmla="*/ 890588 w 2016919"/>
              <a:gd name="connsiteY21" fmla="*/ 121444 h 321469"/>
              <a:gd name="connsiteX22" fmla="*/ 533400 w 2016919"/>
              <a:gd name="connsiteY22" fmla="*/ 166687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6919" h="321469">
                <a:moveTo>
                  <a:pt x="533400" y="166687"/>
                </a:moveTo>
                <a:lnTo>
                  <a:pt x="350044" y="180975"/>
                </a:lnTo>
                <a:lnTo>
                  <a:pt x="195263" y="188119"/>
                </a:lnTo>
                <a:lnTo>
                  <a:pt x="135731" y="190500"/>
                </a:lnTo>
                <a:lnTo>
                  <a:pt x="0" y="221456"/>
                </a:lnTo>
                <a:lnTo>
                  <a:pt x="138113" y="321469"/>
                </a:lnTo>
                <a:lnTo>
                  <a:pt x="335756" y="321469"/>
                </a:lnTo>
                <a:lnTo>
                  <a:pt x="633413" y="300037"/>
                </a:lnTo>
                <a:lnTo>
                  <a:pt x="923925" y="276225"/>
                </a:lnTo>
                <a:lnTo>
                  <a:pt x="1107281" y="252412"/>
                </a:lnTo>
                <a:lnTo>
                  <a:pt x="1383506" y="226219"/>
                </a:lnTo>
                <a:lnTo>
                  <a:pt x="1745456" y="197644"/>
                </a:lnTo>
                <a:lnTo>
                  <a:pt x="1919288" y="183356"/>
                </a:lnTo>
                <a:lnTo>
                  <a:pt x="2016919" y="133350"/>
                </a:lnTo>
                <a:lnTo>
                  <a:pt x="1876425" y="59531"/>
                </a:lnTo>
                <a:lnTo>
                  <a:pt x="1785938" y="26194"/>
                </a:lnTo>
                <a:lnTo>
                  <a:pt x="1728788" y="9525"/>
                </a:lnTo>
                <a:lnTo>
                  <a:pt x="1671638" y="0"/>
                </a:lnTo>
                <a:lnTo>
                  <a:pt x="1597819" y="9525"/>
                </a:lnTo>
                <a:lnTo>
                  <a:pt x="1307306" y="64294"/>
                </a:lnTo>
                <a:lnTo>
                  <a:pt x="1069181" y="102394"/>
                </a:lnTo>
                <a:lnTo>
                  <a:pt x="890588" y="121444"/>
                </a:lnTo>
                <a:lnTo>
                  <a:pt x="533400" y="1666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4116AA1-94DF-4565-A037-5FFB4FC2AEF7}"/>
              </a:ext>
            </a:extLst>
          </p:cNvPr>
          <p:cNvSpPr/>
          <p:nvPr/>
        </p:nvSpPr>
        <p:spPr>
          <a:xfrm>
            <a:off x="6491289" y="2651126"/>
            <a:ext cx="257175" cy="2359025"/>
          </a:xfrm>
          <a:custGeom>
            <a:avLst/>
            <a:gdLst>
              <a:gd name="connsiteX0" fmla="*/ 15343 w 257751"/>
              <a:gd name="connsiteY0" fmla="*/ 444926 h 2359643"/>
              <a:gd name="connsiteX1" fmla="*/ 0 w 257751"/>
              <a:gd name="connsiteY1" fmla="*/ 110465 h 2359643"/>
              <a:gd name="connsiteX2" fmla="*/ 0 w 257751"/>
              <a:gd name="connsiteY2" fmla="*/ 73643 h 2359643"/>
              <a:gd name="connsiteX3" fmla="*/ 12274 w 257751"/>
              <a:gd name="connsiteY3" fmla="*/ 0 h 2359643"/>
              <a:gd name="connsiteX4" fmla="*/ 168766 w 257751"/>
              <a:gd name="connsiteY4" fmla="*/ 55233 h 2359643"/>
              <a:gd name="connsiteX5" fmla="*/ 230135 w 257751"/>
              <a:gd name="connsiteY5" fmla="*/ 101259 h 2359643"/>
              <a:gd name="connsiteX6" fmla="*/ 251614 w 257751"/>
              <a:gd name="connsiteY6" fmla="*/ 119670 h 2359643"/>
              <a:gd name="connsiteX7" fmla="*/ 257751 w 257751"/>
              <a:gd name="connsiteY7" fmla="*/ 131944 h 2359643"/>
              <a:gd name="connsiteX8" fmla="*/ 251614 w 257751"/>
              <a:gd name="connsiteY8" fmla="*/ 153423 h 2359643"/>
              <a:gd name="connsiteX9" fmla="*/ 236272 w 257751"/>
              <a:gd name="connsiteY9" fmla="*/ 205587 h 2359643"/>
              <a:gd name="connsiteX10" fmla="*/ 227066 w 257751"/>
              <a:gd name="connsiteY10" fmla="*/ 285367 h 2359643"/>
              <a:gd name="connsiteX11" fmla="*/ 223998 w 257751"/>
              <a:gd name="connsiteY11" fmla="*/ 653582 h 2359643"/>
              <a:gd name="connsiteX12" fmla="*/ 223998 w 257751"/>
              <a:gd name="connsiteY12" fmla="*/ 1402285 h 2359643"/>
              <a:gd name="connsiteX13" fmla="*/ 227066 w 257751"/>
              <a:gd name="connsiteY13" fmla="*/ 1721404 h 2359643"/>
              <a:gd name="connsiteX14" fmla="*/ 223998 w 257751"/>
              <a:gd name="connsiteY14" fmla="*/ 1945402 h 2359643"/>
              <a:gd name="connsiteX15" fmla="*/ 217861 w 257751"/>
              <a:gd name="connsiteY15" fmla="*/ 2083482 h 2359643"/>
              <a:gd name="connsiteX16" fmla="*/ 208655 w 257751"/>
              <a:gd name="connsiteY16" fmla="*/ 2138714 h 2359643"/>
              <a:gd name="connsiteX17" fmla="*/ 171834 w 257751"/>
              <a:gd name="connsiteY17" fmla="*/ 2258384 h 2359643"/>
              <a:gd name="connsiteX18" fmla="*/ 141149 w 257751"/>
              <a:gd name="connsiteY18" fmla="*/ 2319753 h 2359643"/>
              <a:gd name="connsiteX19" fmla="*/ 119670 w 257751"/>
              <a:gd name="connsiteY19" fmla="*/ 2347369 h 2359643"/>
              <a:gd name="connsiteX20" fmla="*/ 104328 w 257751"/>
              <a:gd name="connsiteY20" fmla="*/ 2359643 h 2359643"/>
              <a:gd name="connsiteX21" fmla="*/ 85917 w 257751"/>
              <a:gd name="connsiteY21" fmla="*/ 2353506 h 2359643"/>
              <a:gd name="connsiteX22" fmla="*/ 58301 w 257751"/>
              <a:gd name="connsiteY22" fmla="*/ 2332027 h 2359643"/>
              <a:gd name="connsiteX23" fmla="*/ 39890 w 257751"/>
              <a:gd name="connsiteY23" fmla="*/ 2292137 h 2359643"/>
              <a:gd name="connsiteX24" fmla="*/ 21480 w 257751"/>
              <a:gd name="connsiteY24" fmla="*/ 2120304 h 2359643"/>
              <a:gd name="connsiteX25" fmla="*/ 21480 w 257751"/>
              <a:gd name="connsiteY25" fmla="*/ 1942333 h 2359643"/>
              <a:gd name="connsiteX26" fmla="*/ 21480 w 257751"/>
              <a:gd name="connsiteY26" fmla="*/ 1675377 h 2359643"/>
              <a:gd name="connsiteX27" fmla="*/ 21480 w 257751"/>
              <a:gd name="connsiteY27" fmla="*/ 684266 h 2359643"/>
              <a:gd name="connsiteX28" fmla="*/ 15343 w 257751"/>
              <a:gd name="connsiteY28" fmla="*/ 444926 h 23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7751" h="2359643">
                <a:moveTo>
                  <a:pt x="15343" y="444926"/>
                </a:moveTo>
                <a:lnTo>
                  <a:pt x="0" y="110465"/>
                </a:lnTo>
                <a:lnTo>
                  <a:pt x="0" y="73643"/>
                </a:lnTo>
                <a:lnTo>
                  <a:pt x="12274" y="0"/>
                </a:lnTo>
                <a:lnTo>
                  <a:pt x="168766" y="55233"/>
                </a:lnTo>
                <a:lnTo>
                  <a:pt x="230135" y="101259"/>
                </a:lnTo>
                <a:lnTo>
                  <a:pt x="251614" y="119670"/>
                </a:lnTo>
                <a:lnTo>
                  <a:pt x="257751" y="131944"/>
                </a:lnTo>
                <a:lnTo>
                  <a:pt x="251614" y="153423"/>
                </a:lnTo>
                <a:lnTo>
                  <a:pt x="236272" y="205587"/>
                </a:lnTo>
                <a:lnTo>
                  <a:pt x="227066" y="285367"/>
                </a:lnTo>
                <a:cubicBezTo>
                  <a:pt x="226043" y="408105"/>
                  <a:pt x="225021" y="530844"/>
                  <a:pt x="223998" y="653582"/>
                </a:cubicBezTo>
                <a:lnTo>
                  <a:pt x="223998" y="1402285"/>
                </a:lnTo>
                <a:cubicBezTo>
                  <a:pt x="225021" y="1508658"/>
                  <a:pt x="226043" y="1615031"/>
                  <a:pt x="227066" y="1721404"/>
                </a:cubicBezTo>
                <a:cubicBezTo>
                  <a:pt x="226043" y="1796070"/>
                  <a:pt x="225021" y="1870736"/>
                  <a:pt x="223998" y="1945402"/>
                </a:cubicBezTo>
                <a:lnTo>
                  <a:pt x="217861" y="2083482"/>
                </a:lnTo>
                <a:lnTo>
                  <a:pt x="208655" y="2138714"/>
                </a:lnTo>
                <a:lnTo>
                  <a:pt x="171834" y="2258384"/>
                </a:lnTo>
                <a:lnTo>
                  <a:pt x="141149" y="2319753"/>
                </a:lnTo>
                <a:lnTo>
                  <a:pt x="119670" y="2347369"/>
                </a:lnTo>
                <a:lnTo>
                  <a:pt x="104328" y="2359643"/>
                </a:lnTo>
                <a:lnTo>
                  <a:pt x="85917" y="2353506"/>
                </a:lnTo>
                <a:lnTo>
                  <a:pt x="58301" y="2332027"/>
                </a:lnTo>
                <a:lnTo>
                  <a:pt x="39890" y="2292137"/>
                </a:lnTo>
                <a:lnTo>
                  <a:pt x="21480" y="2120304"/>
                </a:lnTo>
                <a:lnTo>
                  <a:pt x="21480" y="1942333"/>
                </a:lnTo>
                <a:lnTo>
                  <a:pt x="21480" y="1675377"/>
                </a:lnTo>
                <a:lnTo>
                  <a:pt x="21480" y="684266"/>
                </a:lnTo>
                <a:lnTo>
                  <a:pt x="15343" y="4449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8F5FC6AE-2637-4FAD-86FA-0210FE6FB84B}"/>
              </a:ext>
            </a:extLst>
          </p:cNvPr>
          <p:cNvSpPr/>
          <p:nvPr/>
        </p:nvSpPr>
        <p:spPr>
          <a:xfrm>
            <a:off x="3783014" y="4383088"/>
            <a:ext cx="1235075" cy="760412"/>
          </a:xfrm>
          <a:custGeom>
            <a:avLst/>
            <a:gdLst>
              <a:gd name="connsiteX0" fmla="*/ 652463 w 1233488"/>
              <a:gd name="connsiteY0" fmla="*/ 278607 h 759619"/>
              <a:gd name="connsiteX1" fmla="*/ 792957 w 1233488"/>
              <a:gd name="connsiteY1" fmla="*/ 173832 h 759619"/>
              <a:gd name="connsiteX2" fmla="*/ 916782 w 1233488"/>
              <a:gd name="connsiteY2" fmla="*/ 76200 h 759619"/>
              <a:gd name="connsiteX3" fmla="*/ 935832 w 1233488"/>
              <a:gd name="connsiteY3" fmla="*/ 59532 h 759619"/>
              <a:gd name="connsiteX4" fmla="*/ 938213 w 1233488"/>
              <a:gd name="connsiteY4" fmla="*/ 50007 h 759619"/>
              <a:gd name="connsiteX5" fmla="*/ 928688 w 1233488"/>
              <a:gd name="connsiteY5" fmla="*/ 0 h 759619"/>
              <a:gd name="connsiteX6" fmla="*/ 1233488 w 1233488"/>
              <a:gd name="connsiteY6" fmla="*/ 230982 h 759619"/>
              <a:gd name="connsiteX7" fmla="*/ 1209675 w 1233488"/>
              <a:gd name="connsiteY7" fmla="*/ 254794 h 759619"/>
              <a:gd name="connsiteX8" fmla="*/ 1173957 w 1233488"/>
              <a:gd name="connsiteY8" fmla="*/ 266700 h 759619"/>
              <a:gd name="connsiteX9" fmla="*/ 1033463 w 1233488"/>
              <a:gd name="connsiteY9" fmla="*/ 302419 h 759619"/>
              <a:gd name="connsiteX10" fmla="*/ 821532 w 1233488"/>
              <a:gd name="connsiteY10" fmla="*/ 366713 h 759619"/>
              <a:gd name="connsiteX11" fmla="*/ 533400 w 1233488"/>
              <a:gd name="connsiteY11" fmla="*/ 478632 h 759619"/>
              <a:gd name="connsiteX12" fmla="*/ 345282 w 1233488"/>
              <a:gd name="connsiteY12" fmla="*/ 569119 h 759619"/>
              <a:gd name="connsiteX13" fmla="*/ 228600 w 1233488"/>
              <a:gd name="connsiteY13" fmla="*/ 628650 h 759619"/>
              <a:gd name="connsiteX14" fmla="*/ 204788 w 1233488"/>
              <a:gd name="connsiteY14" fmla="*/ 664369 h 759619"/>
              <a:gd name="connsiteX15" fmla="*/ 169069 w 1233488"/>
              <a:gd name="connsiteY15" fmla="*/ 721519 h 759619"/>
              <a:gd name="connsiteX16" fmla="*/ 0 w 1233488"/>
              <a:gd name="connsiteY16" fmla="*/ 759619 h 759619"/>
              <a:gd name="connsiteX17" fmla="*/ 0 w 1233488"/>
              <a:gd name="connsiteY17" fmla="*/ 733425 h 759619"/>
              <a:gd name="connsiteX18" fmla="*/ 2382 w 1233488"/>
              <a:gd name="connsiteY18" fmla="*/ 690563 h 759619"/>
              <a:gd name="connsiteX19" fmla="*/ 9525 w 1233488"/>
              <a:gd name="connsiteY19" fmla="*/ 659607 h 759619"/>
              <a:gd name="connsiteX20" fmla="*/ 23813 w 1233488"/>
              <a:gd name="connsiteY20" fmla="*/ 633413 h 759619"/>
              <a:gd name="connsiteX21" fmla="*/ 40482 w 1233488"/>
              <a:gd name="connsiteY21" fmla="*/ 621507 h 759619"/>
              <a:gd name="connsiteX22" fmla="*/ 73819 w 1233488"/>
              <a:gd name="connsiteY22" fmla="*/ 604838 h 759619"/>
              <a:gd name="connsiteX23" fmla="*/ 107157 w 1233488"/>
              <a:gd name="connsiteY23" fmla="*/ 592932 h 759619"/>
              <a:gd name="connsiteX24" fmla="*/ 152400 w 1233488"/>
              <a:gd name="connsiteY24" fmla="*/ 581025 h 759619"/>
              <a:gd name="connsiteX25" fmla="*/ 183357 w 1233488"/>
              <a:gd name="connsiteY25" fmla="*/ 571500 h 759619"/>
              <a:gd name="connsiteX26" fmla="*/ 214313 w 1233488"/>
              <a:gd name="connsiteY26" fmla="*/ 561975 h 759619"/>
              <a:gd name="connsiteX27" fmla="*/ 342900 w 1233488"/>
              <a:gd name="connsiteY27" fmla="*/ 485775 h 759619"/>
              <a:gd name="connsiteX28" fmla="*/ 652463 w 1233488"/>
              <a:gd name="connsiteY28" fmla="*/ 278607 h 7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33488" h="759619">
                <a:moveTo>
                  <a:pt x="652463" y="278607"/>
                </a:moveTo>
                <a:lnTo>
                  <a:pt x="792957" y="173832"/>
                </a:lnTo>
                <a:lnTo>
                  <a:pt x="916782" y="76200"/>
                </a:lnTo>
                <a:lnTo>
                  <a:pt x="935832" y="59532"/>
                </a:lnTo>
                <a:lnTo>
                  <a:pt x="938213" y="50007"/>
                </a:lnTo>
                <a:lnTo>
                  <a:pt x="928688" y="0"/>
                </a:lnTo>
                <a:lnTo>
                  <a:pt x="1233488" y="230982"/>
                </a:lnTo>
                <a:lnTo>
                  <a:pt x="1209675" y="254794"/>
                </a:lnTo>
                <a:lnTo>
                  <a:pt x="1173957" y="266700"/>
                </a:lnTo>
                <a:lnTo>
                  <a:pt x="1033463" y="302419"/>
                </a:lnTo>
                <a:lnTo>
                  <a:pt x="821532" y="366713"/>
                </a:lnTo>
                <a:lnTo>
                  <a:pt x="533400" y="478632"/>
                </a:lnTo>
                <a:lnTo>
                  <a:pt x="345282" y="569119"/>
                </a:lnTo>
                <a:lnTo>
                  <a:pt x="228600" y="628650"/>
                </a:lnTo>
                <a:lnTo>
                  <a:pt x="204788" y="664369"/>
                </a:lnTo>
                <a:lnTo>
                  <a:pt x="169069" y="721519"/>
                </a:lnTo>
                <a:lnTo>
                  <a:pt x="0" y="759619"/>
                </a:lnTo>
                <a:lnTo>
                  <a:pt x="0" y="733425"/>
                </a:lnTo>
                <a:lnTo>
                  <a:pt x="2382" y="690563"/>
                </a:lnTo>
                <a:lnTo>
                  <a:pt x="9525" y="659607"/>
                </a:lnTo>
                <a:lnTo>
                  <a:pt x="23813" y="633413"/>
                </a:lnTo>
                <a:lnTo>
                  <a:pt x="40482" y="621507"/>
                </a:lnTo>
                <a:lnTo>
                  <a:pt x="73819" y="604838"/>
                </a:lnTo>
                <a:lnTo>
                  <a:pt x="107157" y="592932"/>
                </a:lnTo>
                <a:lnTo>
                  <a:pt x="152400" y="581025"/>
                </a:lnTo>
                <a:lnTo>
                  <a:pt x="183357" y="571500"/>
                </a:lnTo>
                <a:lnTo>
                  <a:pt x="214313" y="561975"/>
                </a:lnTo>
                <a:lnTo>
                  <a:pt x="342900" y="485775"/>
                </a:lnTo>
                <a:lnTo>
                  <a:pt x="652463" y="2786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D18B2C68-3358-4371-89D7-2EB1C4A6AD65}"/>
              </a:ext>
            </a:extLst>
          </p:cNvPr>
          <p:cNvSpPr/>
          <p:nvPr/>
        </p:nvSpPr>
        <p:spPr>
          <a:xfrm>
            <a:off x="3783013" y="5059364"/>
            <a:ext cx="4754562" cy="827087"/>
          </a:xfrm>
          <a:custGeom>
            <a:avLst/>
            <a:gdLst>
              <a:gd name="connsiteX0" fmla="*/ 396240 w 4754880"/>
              <a:gd name="connsiteY0" fmla="*/ 160020 h 826770"/>
              <a:gd name="connsiteX1" fmla="*/ 217170 w 4754880"/>
              <a:gd name="connsiteY1" fmla="*/ 171450 h 826770"/>
              <a:gd name="connsiteX2" fmla="*/ 87630 w 4754880"/>
              <a:gd name="connsiteY2" fmla="*/ 186690 h 826770"/>
              <a:gd name="connsiteX3" fmla="*/ 38100 w 4754880"/>
              <a:gd name="connsiteY3" fmla="*/ 198120 h 826770"/>
              <a:gd name="connsiteX4" fmla="*/ 26670 w 4754880"/>
              <a:gd name="connsiteY4" fmla="*/ 194310 h 826770"/>
              <a:gd name="connsiteX5" fmla="*/ 7620 w 4754880"/>
              <a:gd name="connsiteY5" fmla="*/ 152400 h 826770"/>
              <a:gd name="connsiteX6" fmla="*/ 0 w 4754880"/>
              <a:gd name="connsiteY6" fmla="*/ 125730 h 826770"/>
              <a:gd name="connsiteX7" fmla="*/ 0 w 4754880"/>
              <a:gd name="connsiteY7" fmla="*/ 110490 h 826770"/>
              <a:gd name="connsiteX8" fmla="*/ 0 w 4754880"/>
              <a:gd name="connsiteY8" fmla="*/ 41910 h 826770"/>
              <a:gd name="connsiteX9" fmla="*/ 45720 w 4754880"/>
              <a:gd name="connsiteY9" fmla="*/ 19050 h 826770"/>
              <a:gd name="connsiteX10" fmla="*/ 190500 w 4754880"/>
              <a:gd name="connsiteY10" fmla="*/ 0 h 826770"/>
              <a:gd name="connsiteX11" fmla="*/ 198120 w 4754880"/>
              <a:gd name="connsiteY11" fmla="*/ 15240 h 826770"/>
              <a:gd name="connsiteX12" fmla="*/ 224790 w 4754880"/>
              <a:gd name="connsiteY12" fmla="*/ 22860 h 826770"/>
              <a:gd name="connsiteX13" fmla="*/ 358140 w 4754880"/>
              <a:gd name="connsiteY13" fmla="*/ 11430 h 826770"/>
              <a:gd name="connsiteX14" fmla="*/ 552450 w 4754880"/>
              <a:gd name="connsiteY14" fmla="*/ 0 h 826770"/>
              <a:gd name="connsiteX15" fmla="*/ 742950 w 4754880"/>
              <a:gd name="connsiteY15" fmla="*/ 3810 h 826770"/>
              <a:gd name="connsiteX16" fmla="*/ 929640 w 4754880"/>
              <a:gd name="connsiteY16" fmla="*/ 11430 h 826770"/>
              <a:gd name="connsiteX17" fmla="*/ 1245870 w 4754880"/>
              <a:gd name="connsiteY17" fmla="*/ 53340 h 826770"/>
              <a:gd name="connsiteX18" fmla="*/ 1584960 w 4754880"/>
              <a:gd name="connsiteY18" fmla="*/ 99060 h 826770"/>
              <a:gd name="connsiteX19" fmla="*/ 1847850 w 4754880"/>
              <a:gd name="connsiteY19" fmla="*/ 137160 h 826770"/>
              <a:gd name="connsiteX20" fmla="*/ 2148840 w 4754880"/>
              <a:gd name="connsiteY20" fmla="*/ 190500 h 826770"/>
              <a:gd name="connsiteX21" fmla="*/ 2430780 w 4754880"/>
              <a:gd name="connsiteY21" fmla="*/ 236220 h 826770"/>
              <a:gd name="connsiteX22" fmla="*/ 2861310 w 4754880"/>
              <a:gd name="connsiteY22" fmla="*/ 316230 h 826770"/>
              <a:gd name="connsiteX23" fmla="*/ 3089910 w 4754880"/>
              <a:gd name="connsiteY23" fmla="*/ 358140 h 826770"/>
              <a:gd name="connsiteX24" fmla="*/ 3429000 w 4754880"/>
              <a:gd name="connsiteY24" fmla="*/ 403860 h 826770"/>
              <a:gd name="connsiteX25" fmla="*/ 3821430 w 4754880"/>
              <a:gd name="connsiteY25" fmla="*/ 438150 h 826770"/>
              <a:gd name="connsiteX26" fmla="*/ 4152900 w 4754880"/>
              <a:gd name="connsiteY26" fmla="*/ 457200 h 826770"/>
              <a:gd name="connsiteX27" fmla="*/ 4591050 w 4754880"/>
              <a:gd name="connsiteY27" fmla="*/ 472440 h 826770"/>
              <a:gd name="connsiteX28" fmla="*/ 4682490 w 4754880"/>
              <a:gd name="connsiteY28" fmla="*/ 468630 h 826770"/>
              <a:gd name="connsiteX29" fmla="*/ 4728210 w 4754880"/>
              <a:gd name="connsiteY29" fmla="*/ 472440 h 826770"/>
              <a:gd name="connsiteX30" fmla="*/ 4747260 w 4754880"/>
              <a:gd name="connsiteY30" fmla="*/ 480060 h 826770"/>
              <a:gd name="connsiteX31" fmla="*/ 4754880 w 4754880"/>
              <a:gd name="connsiteY31" fmla="*/ 491490 h 826770"/>
              <a:gd name="connsiteX32" fmla="*/ 4751070 w 4754880"/>
              <a:gd name="connsiteY32" fmla="*/ 506730 h 826770"/>
              <a:gd name="connsiteX33" fmla="*/ 4724400 w 4754880"/>
              <a:gd name="connsiteY33" fmla="*/ 533400 h 826770"/>
              <a:gd name="connsiteX34" fmla="*/ 4579620 w 4754880"/>
              <a:gd name="connsiteY34" fmla="*/ 590550 h 826770"/>
              <a:gd name="connsiteX35" fmla="*/ 4351020 w 4754880"/>
              <a:gd name="connsiteY35" fmla="*/ 666750 h 826770"/>
              <a:gd name="connsiteX36" fmla="*/ 4050030 w 4754880"/>
              <a:gd name="connsiteY36" fmla="*/ 762000 h 826770"/>
              <a:gd name="connsiteX37" fmla="*/ 3821430 w 4754880"/>
              <a:gd name="connsiteY37" fmla="*/ 811530 h 826770"/>
              <a:gd name="connsiteX38" fmla="*/ 3729990 w 4754880"/>
              <a:gd name="connsiteY38" fmla="*/ 826770 h 826770"/>
              <a:gd name="connsiteX39" fmla="*/ 3688080 w 4754880"/>
              <a:gd name="connsiteY39" fmla="*/ 826770 h 826770"/>
              <a:gd name="connsiteX40" fmla="*/ 3577590 w 4754880"/>
              <a:gd name="connsiteY40" fmla="*/ 811530 h 826770"/>
              <a:gd name="connsiteX41" fmla="*/ 3341370 w 4754880"/>
              <a:gd name="connsiteY41" fmla="*/ 762000 h 826770"/>
              <a:gd name="connsiteX42" fmla="*/ 3108960 w 4754880"/>
              <a:gd name="connsiteY42" fmla="*/ 689610 h 826770"/>
              <a:gd name="connsiteX43" fmla="*/ 2617470 w 4754880"/>
              <a:gd name="connsiteY43" fmla="*/ 537210 h 826770"/>
              <a:gd name="connsiteX44" fmla="*/ 2205990 w 4754880"/>
              <a:gd name="connsiteY44" fmla="*/ 419100 h 826770"/>
              <a:gd name="connsiteX45" fmla="*/ 1756410 w 4754880"/>
              <a:gd name="connsiteY45" fmla="*/ 297180 h 826770"/>
              <a:gd name="connsiteX46" fmla="*/ 1360170 w 4754880"/>
              <a:gd name="connsiteY46" fmla="*/ 217170 h 826770"/>
              <a:gd name="connsiteX47" fmla="*/ 902970 w 4754880"/>
              <a:gd name="connsiteY47" fmla="*/ 163830 h 826770"/>
              <a:gd name="connsiteX48" fmla="*/ 510540 w 4754880"/>
              <a:gd name="connsiteY48" fmla="*/ 156210 h 826770"/>
              <a:gd name="connsiteX49" fmla="*/ 396240 w 4754880"/>
              <a:gd name="connsiteY49" fmla="*/ 160020 h 82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54880" h="826770">
                <a:moveTo>
                  <a:pt x="396240" y="160020"/>
                </a:moveTo>
                <a:lnTo>
                  <a:pt x="217170" y="171450"/>
                </a:lnTo>
                <a:lnTo>
                  <a:pt x="87630" y="186690"/>
                </a:lnTo>
                <a:lnTo>
                  <a:pt x="38100" y="198120"/>
                </a:lnTo>
                <a:lnTo>
                  <a:pt x="26670" y="194310"/>
                </a:lnTo>
                <a:lnTo>
                  <a:pt x="7620" y="152400"/>
                </a:lnTo>
                <a:lnTo>
                  <a:pt x="0" y="125730"/>
                </a:lnTo>
                <a:lnTo>
                  <a:pt x="0" y="110490"/>
                </a:lnTo>
                <a:lnTo>
                  <a:pt x="0" y="41910"/>
                </a:lnTo>
                <a:lnTo>
                  <a:pt x="45720" y="19050"/>
                </a:lnTo>
                <a:lnTo>
                  <a:pt x="190500" y="0"/>
                </a:lnTo>
                <a:lnTo>
                  <a:pt x="198120" y="15240"/>
                </a:lnTo>
                <a:lnTo>
                  <a:pt x="224790" y="22860"/>
                </a:lnTo>
                <a:lnTo>
                  <a:pt x="358140" y="11430"/>
                </a:lnTo>
                <a:lnTo>
                  <a:pt x="552450" y="0"/>
                </a:lnTo>
                <a:lnTo>
                  <a:pt x="742950" y="3810"/>
                </a:lnTo>
                <a:lnTo>
                  <a:pt x="929640" y="11430"/>
                </a:lnTo>
                <a:lnTo>
                  <a:pt x="1245870" y="53340"/>
                </a:lnTo>
                <a:lnTo>
                  <a:pt x="1584960" y="99060"/>
                </a:lnTo>
                <a:lnTo>
                  <a:pt x="1847850" y="137160"/>
                </a:lnTo>
                <a:lnTo>
                  <a:pt x="2148840" y="190500"/>
                </a:lnTo>
                <a:lnTo>
                  <a:pt x="2430780" y="236220"/>
                </a:lnTo>
                <a:lnTo>
                  <a:pt x="2861310" y="316230"/>
                </a:lnTo>
                <a:lnTo>
                  <a:pt x="3089910" y="358140"/>
                </a:lnTo>
                <a:lnTo>
                  <a:pt x="3429000" y="403860"/>
                </a:lnTo>
                <a:lnTo>
                  <a:pt x="3821430" y="438150"/>
                </a:lnTo>
                <a:lnTo>
                  <a:pt x="4152900" y="457200"/>
                </a:lnTo>
                <a:lnTo>
                  <a:pt x="4591050" y="472440"/>
                </a:lnTo>
                <a:lnTo>
                  <a:pt x="4682490" y="468630"/>
                </a:lnTo>
                <a:lnTo>
                  <a:pt x="4728210" y="472440"/>
                </a:lnTo>
                <a:lnTo>
                  <a:pt x="4747260" y="480060"/>
                </a:lnTo>
                <a:lnTo>
                  <a:pt x="4754880" y="491490"/>
                </a:lnTo>
                <a:lnTo>
                  <a:pt x="4751070" y="506730"/>
                </a:lnTo>
                <a:lnTo>
                  <a:pt x="4724400" y="533400"/>
                </a:lnTo>
                <a:lnTo>
                  <a:pt x="4579620" y="590550"/>
                </a:lnTo>
                <a:lnTo>
                  <a:pt x="4351020" y="666750"/>
                </a:lnTo>
                <a:lnTo>
                  <a:pt x="4050030" y="762000"/>
                </a:lnTo>
                <a:lnTo>
                  <a:pt x="3821430" y="811530"/>
                </a:lnTo>
                <a:lnTo>
                  <a:pt x="3729990" y="826770"/>
                </a:lnTo>
                <a:lnTo>
                  <a:pt x="3688080" y="826770"/>
                </a:lnTo>
                <a:lnTo>
                  <a:pt x="3577590" y="811530"/>
                </a:lnTo>
                <a:lnTo>
                  <a:pt x="3341370" y="762000"/>
                </a:lnTo>
                <a:lnTo>
                  <a:pt x="3108960" y="689610"/>
                </a:lnTo>
                <a:lnTo>
                  <a:pt x="2617470" y="537210"/>
                </a:lnTo>
                <a:lnTo>
                  <a:pt x="2205990" y="419100"/>
                </a:lnTo>
                <a:lnTo>
                  <a:pt x="1756410" y="297180"/>
                </a:lnTo>
                <a:lnTo>
                  <a:pt x="1360170" y="217170"/>
                </a:lnTo>
                <a:lnTo>
                  <a:pt x="902970" y="163830"/>
                </a:lnTo>
                <a:lnTo>
                  <a:pt x="510540" y="156210"/>
                </a:lnTo>
                <a:lnTo>
                  <a:pt x="396240" y="16002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4E7F93-C921-4929-9977-F32A8736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13" y="1531632"/>
            <a:ext cx="4773582" cy="43407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CEE2156-9015-41D9-B1C6-7A69519E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897" y="1503450"/>
            <a:ext cx="477967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6" grpId="0" animBg="1"/>
      <p:bldP spid="69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64" grpId="0" animBg="1"/>
      <p:bldP spid="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B5C92EE-C697-44E6-BDA7-F88336CC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258636"/>
            <a:ext cx="4773582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67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012985C-AD72-445A-A28E-0D8AA8995943}"/>
              </a:ext>
            </a:extLst>
          </p:cNvPr>
          <p:cNvSpPr/>
          <p:nvPr/>
        </p:nvSpPr>
        <p:spPr>
          <a:xfrm>
            <a:off x="3925889" y="1858963"/>
            <a:ext cx="4492625" cy="633412"/>
          </a:xfrm>
          <a:custGeom>
            <a:avLst/>
            <a:gdLst>
              <a:gd name="connsiteX0" fmla="*/ 1366576 w 4491614"/>
              <a:gd name="connsiteY0" fmla="*/ 437103 h 633046"/>
              <a:gd name="connsiteX1" fmla="*/ 939521 w 4491614"/>
              <a:gd name="connsiteY1" fmla="*/ 512466 h 633046"/>
              <a:gd name="connsiteX2" fmla="*/ 703385 w 4491614"/>
              <a:gd name="connsiteY2" fmla="*/ 572756 h 633046"/>
              <a:gd name="connsiteX3" fmla="*/ 502418 w 4491614"/>
              <a:gd name="connsiteY3" fmla="*/ 633046 h 633046"/>
              <a:gd name="connsiteX4" fmla="*/ 346669 w 4491614"/>
              <a:gd name="connsiteY4" fmla="*/ 592853 h 633046"/>
              <a:gd name="connsiteX5" fmla="*/ 271306 w 4491614"/>
              <a:gd name="connsiteY5" fmla="*/ 557684 h 633046"/>
              <a:gd name="connsiteX6" fmla="*/ 115556 w 4491614"/>
              <a:gd name="connsiteY6" fmla="*/ 437103 h 633046"/>
              <a:gd name="connsiteX7" fmla="*/ 50242 w 4491614"/>
              <a:gd name="connsiteY7" fmla="*/ 361741 h 633046"/>
              <a:gd name="connsiteX8" fmla="*/ 0 w 4491614"/>
              <a:gd name="connsiteY8" fmla="*/ 296426 h 633046"/>
              <a:gd name="connsiteX9" fmla="*/ 5025 w 4491614"/>
              <a:gd name="connsiteY9" fmla="*/ 241160 h 633046"/>
              <a:gd name="connsiteX10" fmla="*/ 30145 w 4491614"/>
              <a:gd name="connsiteY10" fmla="*/ 221064 h 633046"/>
              <a:gd name="connsiteX11" fmla="*/ 50242 w 4491614"/>
              <a:gd name="connsiteY11" fmla="*/ 226088 h 633046"/>
              <a:gd name="connsiteX12" fmla="*/ 95460 w 4491614"/>
              <a:gd name="connsiteY12" fmla="*/ 246185 h 633046"/>
              <a:gd name="connsiteX13" fmla="*/ 140677 w 4491614"/>
              <a:gd name="connsiteY13" fmla="*/ 281354 h 633046"/>
              <a:gd name="connsiteX14" fmla="*/ 226088 w 4491614"/>
              <a:gd name="connsiteY14" fmla="*/ 326571 h 633046"/>
              <a:gd name="connsiteX15" fmla="*/ 321548 w 4491614"/>
              <a:gd name="connsiteY15" fmla="*/ 356717 h 633046"/>
              <a:gd name="connsiteX16" fmla="*/ 396910 w 4491614"/>
              <a:gd name="connsiteY16" fmla="*/ 361741 h 633046"/>
              <a:gd name="connsiteX17" fmla="*/ 582805 w 4491614"/>
              <a:gd name="connsiteY17" fmla="*/ 331596 h 633046"/>
              <a:gd name="connsiteX18" fmla="*/ 1215851 w 4491614"/>
              <a:gd name="connsiteY18" fmla="*/ 236136 h 633046"/>
              <a:gd name="connsiteX19" fmla="*/ 2190541 w 4491614"/>
              <a:gd name="connsiteY19" fmla="*/ 145701 h 633046"/>
              <a:gd name="connsiteX20" fmla="*/ 3230545 w 4491614"/>
              <a:gd name="connsiteY20" fmla="*/ 95459 h 633046"/>
              <a:gd name="connsiteX21" fmla="*/ 3798277 w 4491614"/>
              <a:gd name="connsiteY21" fmla="*/ 75363 h 633046"/>
              <a:gd name="connsiteX22" fmla="*/ 3818374 w 4491614"/>
              <a:gd name="connsiteY22" fmla="*/ 70339 h 633046"/>
              <a:gd name="connsiteX23" fmla="*/ 3878664 w 4491614"/>
              <a:gd name="connsiteY23" fmla="*/ 20097 h 633046"/>
              <a:gd name="connsiteX24" fmla="*/ 3928906 w 4491614"/>
              <a:gd name="connsiteY24" fmla="*/ 0 h 633046"/>
              <a:gd name="connsiteX25" fmla="*/ 3984172 w 4491614"/>
              <a:gd name="connsiteY25" fmla="*/ 0 h 633046"/>
              <a:gd name="connsiteX26" fmla="*/ 4094704 w 4491614"/>
              <a:gd name="connsiteY26" fmla="*/ 35169 h 633046"/>
              <a:gd name="connsiteX27" fmla="*/ 4366009 w 4491614"/>
              <a:gd name="connsiteY27" fmla="*/ 145701 h 633046"/>
              <a:gd name="connsiteX28" fmla="*/ 4421275 w 4491614"/>
              <a:gd name="connsiteY28" fmla="*/ 180870 h 633046"/>
              <a:gd name="connsiteX29" fmla="*/ 4456444 w 4491614"/>
              <a:gd name="connsiteY29" fmla="*/ 211015 h 633046"/>
              <a:gd name="connsiteX30" fmla="*/ 4486589 w 4491614"/>
              <a:gd name="connsiteY30" fmla="*/ 246185 h 633046"/>
              <a:gd name="connsiteX31" fmla="*/ 4491614 w 4491614"/>
              <a:gd name="connsiteY31" fmla="*/ 291402 h 633046"/>
              <a:gd name="connsiteX32" fmla="*/ 4471517 w 4491614"/>
              <a:gd name="connsiteY32" fmla="*/ 336620 h 633046"/>
              <a:gd name="connsiteX33" fmla="*/ 4436348 w 4491614"/>
              <a:gd name="connsiteY33" fmla="*/ 361741 h 633046"/>
              <a:gd name="connsiteX34" fmla="*/ 4270550 w 4491614"/>
              <a:gd name="connsiteY34" fmla="*/ 351692 h 633046"/>
              <a:gd name="connsiteX35" fmla="*/ 3793253 w 4491614"/>
              <a:gd name="connsiteY35" fmla="*/ 311499 h 633046"/>
              <a:gd name="connsiteX36" fmla="*/ 3135086 w 4491614"/>
              <a:gd name="connsiteY36" fmla="*/ 301451 h 633046"/>
              <a:gd name="connsiteX37" fmla="*/ 2557306 w 4491614"/>
              <a:gd name="connsiteY37" fmla="*/ 326571 h 633046"/>
              <a:gd name="connsiteX38" fmla="*/ 1919236 w 4491614"/>
              <a:gd name="connsiteY38" fmla="*/ 366765 h 633046"/>
              <a:gd name="connsiteX39" fmla="*/ 1366576 w 4491614"/>
              <a:gd name="connsiteY39" fmla="*/ 437103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91614" h="633046">
                <a:moveTo>
                  <a:pt x="1366576" y="437103"/>
                </a:moveTo>
                <a:lnTo>
                  <a:pt x="939521" y="512466"/>
                </a:lnTo>
                <a:lnTo>
                  <a:pt x="703385" y="572756"/>
                </a:lnTo>
                <a:lnTo>
                  <a:pt x="502418" y="633046"/>
                </a:lnTo>
                <a:lnTo>
                  <a:pt x="346669" y="592853"/>
                </a:lnTo>
                <a:lnTo>
                  <a:pt x="271306" y="557684"/>
                </a:lnTo>
                <a:lnTo>
                  <a:pt x="115556" y="437103"/>
                </a:lnTo>
                <a:lnTo>
                  <a:pt x="50242" y="361741"/>
                </a:lnTo>
                <a:lnTo>
                  <a:pt x="0" y="296426"/>
                </a:lnTo>
                <a:lnTo>
                  <a:pt x="5025" y="241160"/>
                </a:lnTo>
                <a:lnTo>
                  <a:pt x="30145" y="221064"/>
                </a:lnTo>
                <a:lnTo>
                  <a:pt x="50242" y="226088"/>
                </a:lnTo>
                <a:lnTo>
                  <a:pt x="95460" y="246185"/>
                </a:lnTo>
                <a:lnTo>
                  <a:pt x="140677" y="281354"/>
                </a:lnTo>
                <a:lnTo>
                  <a:pt x="226088" y="326571"/>
                </a:lnTo>
                <a:lnTo>
                  <a:pt x="321548" y="356717"/>
                </a:lnTo>
                <a:lnTo>
                  <a:pt x="396910" y="361741"/>
                </a:lnTo>
                <a:lnTo>
                  <a:pt x="582805" y="331596"/>
                </a:lnTo>
                <a:lnTo>
                  <a:pt x="1215851" y="236136"/>
                </a:lnTo>
                <a:lnTo>
                  <a:pt x="2190541" y="145701"/>
                </a:lnTo>
                <a:lnTo>
                  <a:pt x="3230545" y="95459"/>
                </a:lnTo>
                <a:lnTo>
                  <a:pt x="3798277" y="75363"/>
                </a:lnTo>
                <a:lnTo>
                  <a:pt x="3818374" y="70339"/>
                </a:lnTo>
                <a:lnTo>
                  <a:pt x="3878664" y="20097"/>
                </a:lnTo>
                <a:lnTo>
                  <a:pt x="3928906" y="0"/>
                </a:lnTo>
                <a:lnTo>
                  <a:pt x="3984172" y="0"/>
                </a:lnTo>
                <a:lnTo>
                  <a:pt x="4094704" y="35169"/>
                </a:lnTo>
                <a:lnTo>
                  <a:pt x="4366009" y="145701"/>
                </a:lnTo>
                <a:lnTo>
                  <a:pt x="4421275" y="180870"/>
                </a:lnTo>
                <a:lnTo>
                  <a:pt x="4456444" y="211015"/>
                </a:lnTo>
                <a:lnTo>
                  <a:pt x="4486589" y="246185"/>
                </a:lnTo>
                <a:lnTo>
                  <a:pt x="4491614" y="291402"/>
                </a:lnTo>
                <a:lnTo>
                  <a:pt x="4471517" y="336620"/>
                </a:lnTo>
                <a:lnTo>
                  <a:pt x="4436348" y="361741"/>
                </a:lnTo>
                <a:lnTo>
                  <a:pt x="4270550" y="351692"/>
                </a:lnTo>
                <a:lnTo>
                  <a:pt x="3793253" y="311499"/>
                </a:lnTo>
                <a:lnTo>
                  <a:pt x="3135086" y="301451"/>
                </a:lnTo>
                <a:lnTo>
                  <a:pt x="2557306" y="326571"/>
                </a:lnTo>
                <a:lnTo>
                  <a:pt x="1919236" y="366765"/>
                </a:lnTo>
                <a:lnTo>
                  <a:pt x="1366576" y="43710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23437A5-F977-443F-991F-0F97846E0A08}"/>
              </a:ext>
            </a:extLst>
          </p:cNvPr>
          <p:cNvSpPr/>
          <p:nvPr/>
        </p:nvSpPr>
        <p:spPr>
          <a:xfrm>
            <a:off x="6111876" y="2987675"/>
            <a:ext cx="1660525" cy="546100"/>
          </a:xfrm>
          <a:custGeom>
            <a:avLst/>
            <a:gdLst>
              <a:gd name="connsiteX0" fmla="*/ 866775 w 1660525"/>
              <a:gd name="connsiteY0" fmla="*/ 215900 h 546100"/>
              <a:gd name="connsiteX1" fmla="*/ 1050925 w 1660525"/>
              <a:gd name="connsiteY1" fmla="*/ 215900 h 546100"/>
              <a:gd name="connsiteX2" fmla="*/ 1155700 w 1660525"/>
              <a:gd name="connsiteY2" fmla="*/ 196850 h 546100"/>
              <a:gd name="connsiteX3" fmla="*/ 1247775 w 1660525"/>
              <a:gd name="connsiteY3" fmla="*/ 196850 h 546100"/>
              <a:gd name="connsiteX4" fmla="*/ 1308100 w 1660525"/>
              <a:gd name="connsiteY4" fmla="*/ 196850 h 546100"/>
              <a:gd name="connsiteX5" fmla="*/ 1355725 w 1660525"/>
              <a:gd name="connsiteY5" fmla="*/ 225425 h 546100"/>
              <a:gd name="connsiteX6" fmla="*/ 1422400 w 1660525"/>
              <a:gd name="connsiteY6" fmla="*/ 273050 h 546100"/>
              <a:gd name="connsiteX7" fmla="*/ 1543050 w 1660525"/>
              <a:gd name="connsiteY7" fmla="*/ 393700 h 546100"/>
              <a:gd name="connsiteX8" fmla="*/ 1612900 w 1660525"/>
              <a:gd name="connsiteY8" fmla="*/ 466725 h 546100"/>
              <a:gd name="connsiteX9" fmla="*/ 1647825 w 1660525"/>
              <a:gd name="connsiteY9" fmla="*/ 511175 h 546100"/>
              <a:gd name="connsiteX10" fmla="*/ 1660525 w 1660525"/>
              <a:gd name="connsiteY10" fmla="*/ 546100 h 546100"/>
              <a:gd name="connsiteX11" fmla="*/ 1200150 w 1660525"/>
              <a:gd name="connsiteY11" fmla="*/ 476250 h 546100"/>
              <a:gd name="connsiteX12" fmla="*/ 771525 w 1660525"/>
              <a:gd name="connsiteY12" fmla="*/ 412750 h 546100"/>
              <a:gd name="connsiteX13" fmla="*/ 425450 w 1660525"/>
              <a:gd name="connsiteY13" fmla="*/ 374650 h 546100"/>
              <a:gd name="connsiteX14" fmla="*/ 314325 w 1660525"/>
              <a:gd name="connsiteY14" fmla="*/ 349250 h 546100"/>
              <a:gd name="connsiteX15" fmla="*/ 225425 w 1660525"/>
              <a:gd name="connsiteY15" fmla="*/ 311150 h 546100"/>
              <a:gd name="connsiteX16" fmla="*/ 158750 w 1660525"/>
              <a:gd name="connsiteY16" fmla="*/ 263525 h 546100"/>
              <a:gd name="connsiteX17" fmla="*/ 88900 w 1660525"/>
              <a:gd name="connsiteY17" fmla="*/ 196850 h 546100"/>
              <a:gd name="connsiteX18" fmla="*/ 0 w 1660525"/>
              <a:gd name="connsiteY18" fmla="*/ 88900 h 546100"/>
              <a:gd name="connsiteX19" fmla="*/ 6350 w 1660525"/>
              <a:gd name="connsiteY19" fmla="*/ 0 h 546100"/>
              <a:gd name="connsiteX20" fmla="*/ 117475 w 1660525"/>
              <a:gd name="connsiteY20" fmla="*/ 73025 h 546100"/>
              <a:gd name="connsiteX21" fmla="*/ 200025 w 1660525"/>
              <a:gd name="connsiteY21" fmla="*/ 117475 h 546100"/>
              <a:gd name="connsiteX22" fmla="*/ 311150 w 1660525"/>
              <a:gd name="connsiteY22" fmla="*/ 165100 h 546100"/>
              <a:gd name="connsiteX23" fmla="*/ 409575 w 1660525"/>
              <a:gd name="connsiteY23" fmla="*/ 196850 h 546100"/>
              <a:gd name="connsiteX24" fmla="*/ 565150 w 1660525"/>
              <a:gd name="connsiteY24" fmla="*/ 209550 h 546100"/>
              <a:gd name="connsiteX25" fmla="*/ 866775 w 1660525"/>
              <a:gd name="connsiteY25" fmla="*/ 2159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60525" h="546100">
                <a:moveTo>
                  <a:pt x="866775" y="215900"/>
                </a:moveTo>
                <a:lnTo>
                  <a:pt x="1050925" y="215900"/>
                </a:lnTo>
                <a:lnTo>
                  <a:pt x="1155700" y="196850"/>
                </a:lnTo>
                <a:lnTo>
                  <a:pt x="1247775" y="196850"/>
                </a:lnTo>
                <a:lnTo>
                  <a:pt x="1308100" y="196850"/>
                </a:lnTo>
                <a:lnTo>
                  <a:pt x="1355725" y="225425"/>
                </a:lnTo>
                <a:lnTo>
                  <a:pt x="1422400" y="273050"/>
                </a:lnTo>
                <a:lnTo>
                  <a:pt x="1543050" y="393700"/>
                </a:lnTo>
                <a:lnTo>
                  <a:pt x="1612900" y="466725"/>
                </a:lnTo>
                <a:lnTo>
                  <a:pt x="1647825" y="511175"/>
                </a:lnTo>
                <a:lnTo>
                  <a:pt x="1660525" y="546100"/>
                </a:lnTo>
                <a:lnTo>
                  <a:pt x="1200150" y="476250"/>
                </a:lnTo>
                <a:lnTo>
                  <a:pt x="771525" y="412750"/>
                </a:lnTo>
                <a:lnTo>
                  <a:pt x="425450" y="374650"/>
                </a:lnTo>
                <a:lnTo>
                  <a:pt x="314325" y="349250"/>
                </a:lnTo>
                <a:lnTo>
                  <a:pt x="225425" y="311150"/>
                </a:lnTo>
                <a:lnTo>
                  <a:pt x="158750" y="263525"/>
                </a:lnTo>
                <a:lnTo>
                  <a:pt x="88900" y="196850"/>
                </a:lnTo>
                <a:lnTo>
                  <a:pt x="0" y="88900"/>
                </a:lnTo>
                <a:lnTo>
                  <a:pt x="6350" y="0"/>
                </a:lnTo>
                <a:lnTo>
                  <a:pt x="117475" y="73025"/>
                </a:lnTo>
                <a:lnTo>
                  <a:pt x="200025" y="117475"/>
                </a:lnTo>
                <a:lnTo>
                  <a:pt x="311150" y="165100"/>
                </a:lnTo>
                <a:lnTo>
                  <a:pt x="409575" y="196850"/>
                </a:lnTo>
                <a:lnTo>
                  <a:pt x="565150" y="209550"/>
                </a:lnTo>
                <a:lnTo>
                  <a:pt x="866775" y="215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D1F6472-247E-438E-AC7B-B99B6FE1BE16}"/>
              </a:ext>
            </a:extLst>
          </p:cNvPr>
          <p:cNvSpPr/>
          <p:nvPr/>
        </p:nvSpPr>
        <p:spPr>
          <a:xfrm>
            <a:off x="5962650" y="3400425"/>
            <a:ext cx="1809750" cy="2438400"/>
          </a:xfrm>
          <a:custGeom>
            <a:avLst/>
            <a:gdLst>
              <a:gd name="connsiteX0" fmla="*/ 1614488 w 1809750"/>
              <a:gd name="connsiteY0" fmla="*/ 495300 h 2438400"/>
              <a:gd name="connsiteX1" fmla="*/ 1400175 w 1809750"/>
              <a:gd name="connsiteY1" fmla="*/ 938213 h 2438400"/>
              <a:gd name="connsiteX2" fmla="*/ 1233488 w 1809750"/>
              <a:gd name="connsiteY2" fmla="*/ 1262063 h 2438400"/>
              <a:gd name="connsiteX3" fmla="*/ 1038225 w 1809750"/>
              <a:gd name="connsiteY3" fmla="*/ 1604963 h 2438400"/>
              <a:gd name="connsiteX4" fmla="*/ 895350 w 1809750"/>
              <a:gd name="connsiteY4" fmla="*/ 1824038 h 2438400"/>
              <a:gd name="connsiteX5" fmla="*/ 747713 w 1809750"/>
              <a:gd name="connsiteY5" fmla="*/ 2028825 h 2438400"/>
              <a:gd name="connsiteX6" fmla="*/ 628650 w 1809750"/>
              <a:gd name="connsiteY6" fmla="*/ 2157413 h 2438400"/>
              <a:gd name="connsiteX7" fmla="*/ 514350 w 1809750"/>
              <a:gd name="connsiteY7" fmla="*/ 2266950 h 2438400"/>
              <a:gd name="connsiteX8" fmla="*/ 390525 w 1809750"/>
              <a:gd name="connsiteY8" fmla="*/ 2347913 h 2438400"/>
              <a:gd name="connsiteX9" fmla="*/ 266700 w 1809750"/>
              <a:gd name="connsiteY9" fmla="*/ 2405063 h 2438400"/>
              <a:gd name="connsiteX10" fmla="*/ 166688 w 1809750"/>
              <a:gd name="connsiteY10" fmla="*/ 2433638 h 2438400"/>
              <a:gd name="connsiteX11" fmla="*/ 90488 w 1809750"/>
              <a:gd name="connsiteY11" fmla="*/ 2438400 h 2438400"/>
              <a:gd name="connsiteX12" fmla="*/ 38100 w 1809750"/>
              <a:gd name="connsiteY12" fmla="*/ 2438400 h 2438400"/>
              <a:gd name="connsiteX13" fmla="*/ 14288 w 1809750"/>
              <a:gd name="connsiteY13" fmla="*/ 2419350 h 2438400"/>
              <a:gd name="connsiteX14" fmla="*/ 0 w 1809750"/>
              <a:gd name="connsiteY14" fmla="*/ 2366963 h 2438400"/>
              <a:gd name="connsiteX15" fmla="*/ 0 w 1809750"/>
              <a:gd name="connsiteY15" fmla="*/ 2314575 h 2438400"/>
              <a:gd name="connsiteX16" fmla="*/ 385763 w 1809750"/>
              <a:gd name="connsiteY16" fmla="*/ 1947863 h 2438400"/>
              <a:gd name="connsiteX17" fmla="*/ 471488 w 1809750"/>
              <a:gd name="connsiteY17" fmla="*/ 1895475 h 2438400"/>
              <a:gd name="connsiteX18" fmla="*/ 600075 w 1809750"/>
              <a:gd name="connsiteY18" fmla="*/ 1762125 h 2438400"/>
              <a:gd name="connsiteX19" fmla="*/ 847725 w 1809750"/>
              <a:gd name="connsiteY19" fmla="*/ 1409700 h 2438400"/>
              <a:gd name="connsiteX20" fmla="*/ 1171575 w 1809750"/>
              <a:gd name="connsiteY20" fmla="*/ 862013 h 2438400"/>
              <a:gd name="connsiteX21" fmla="*/ 1352550 w 1809750"/>
              <a:gd name="connsiteY21" fmla="*/ 471488 h 2438400"/>
              <a:gd name="connsiteX22" fmla="*/ 1400175 w 1809750"/>
              <a:gd name="connsiteY22" fmla="*/ 314325 h 2438400"/>
              <a:gd name="connsiteX23" fmla="*/ 1404938 w 1809750"/>
              <a:gd name="connsiteY23" fmla="*/ 214313 h 2438400"/>
              <a:gd name="connsiteX24" fmla="*/ 1395413 w 1809750"/>
              <a:gd name="connsiteY24" fmla="*/ 142875 h 2438400"/>
              <a:gd name="connsiteX25" fmla="*/ 1376363 w 1809750"/>
              <a:gd name="connsiteY25" fmla="*/ 85725 h 2438400"/>
              <a:gd name="connsiteX26" fmla="*/ 1314450 w 1809750"/>
              <a:gd name="connsiteY26" fmla="*/ 0 h 2438400"/>
              <a:gd name="connsiteX27" fmla="*/ 1809750 w 1809750"/>
              <a:gd name="connsiteY27" fmla="*/ 133350 h 2438400"/>
              <a:gd name="connsiteX28" fmla="*/ 1800225 w 1809750"/>
              <a:gd name="connsiteY28" fmla="*/ 180975 h 2438400"/>
              <a:gd name="connsiteX29" fmla="*/ 1771650 w 1809750"/>
              <a:gd name="connsiteY29" fmla="*/ 219075 h 2438400"/>
              <a:gd name="connsiteX30" fmla="*/ 1747838 w 1809750"/>
              <a:gd name="connsiteY30" fmla="*/ 242888 h 2438400"/>
              <a:gd name="connsiteX31" fmla="*/ 1714500 w 1809750"/>
              <a:gd name="connsiteY31" fmla="*/ 276225 h 2438400"/>
              <a:gd name="connsiteX32" fmla="*/ 1614488 w 1809750"/>
              <a:gd name="connsiteY32" fmla="*/ 4953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09750" h="2438400">
                <a:moveTo>
                  <a:pt x="1614488" y="495300"/>
                </a:moveTo>
                <a:lnTo>
                  <a:pt x="1400175" y="938213"/>
                </a:lnTo>
                <a:lnTo>
                  <a:pt x="1233488" y="1262063"/>
                </a:lnTo>
                <a:lnTo>
                  <a:pt x="1038225" y="1604963"/>
                </a:lnTo>
                <a:lnTo>
                  <a:pt x="895350" y="1824038"/>
                </a:lnTo>
                <a:lnTo>
                  <a:pt x="747713" y="2028825"/>
                </a:lnTo>
                <a:lnTo>
                  <a:pt x="628650" y="2157413"/>
                </a:lnTo>
                <a:lnTo>
                  <a:pt x="514350" y="2266950"/>
                </a:lnTo>
                <a:lnTo>
                  <a:pt x="390525" y="2347913"/>
                </a:lnTo>
                <a:lnTo>
                  <a:pt x="266700" y="2405063"/>
                </a:lnTo>
                <a:lnTo>
                  <a:pt x="166688" y="2433638"/>
                </a:lnTo>
                <a:lnTo>
                  <a:pt x="90488" y="2438400"/>
                </a:lnTo>
                <a:lnTo>
                  <a:pt x="38100" y="2438400"/>
                </a:lnTo>
                <a:lnTo>
                  <a:pt x="14288" y="2419350"/>
                </a:lnTo>
                <a:lnTo>
                  <a:pt x="0" y="2366963"/>
                </a:lnTo>
                <a:lnTo>
                  <a:pt x="0" y="2314575"/>
                </a:lnTo>
                <a:lnTo>
                  <a:pt x="385763" y="1947863"/>
                </a:lnTo>
                <a:lnTo>
                  <a:pt x="471488" y="1895475"/>
                </a:lnTo>
                <a:lnTo>
                  <a:pt x="600075" y="1762125"/>
                </a:lnTo>
                <a:lnTo>
                  <a:pt x="847725" y="1409700"/>
                </a:lnTo>
                <a:lnTo>
                  <a:pt x="1171575" y="862013"/>
                </a:lnTo>
                <a:lnTo>
                  <a:pt x="1352550" y="471488"/>
                </a:lnTo>
                <a:lnTo>
                  <a:pt x="1400175" y="314325"/>
                </a:lnTo>
                <a:lnTo>
                  <a:pt x="1404938" y="214313"/>
                </a:lnTo>
                <a:lnTo>
                  <a:pt x="1395413" y="142875"/>
                </a:lnTo>
                <a:lnTo>
                  <a:pt x="1376363" y="85725"/>
                </a:lnTo>
                <a:lnTo>
                  <a:pt x="1314450" y="0"/>
                </a:lnTo>
                <a:lnTo>
                  <a:pt x="1809750" y="133350"/>
                </a:lnTo>
                <a:lnTo>
                  <a:pt x="1800225" y="180975"/>
                </a:lnTo>
                <a:lnTo>
                  <a:pt x="1771650" y="219075"/>
                </a:lnTo>
                <a:lnTo>
                  <a:pt x="1747838" y="242888"/>
                </a:lnTo>
                <a:lnTo>
                  <a:pt x="1714500" y="276225"/>
                </a:lnTo>
                <a:lnTo>
                  <a:pt x="1614488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FCB041C-173E-456F-8D28-0A9720FF9223}"/>
              </a:ext>
            </a:extLst>
          </p:cNvPr>
          <p:cNvSpPr/>
          <p:nvPr/>
        </p:nvSpPr>
        <p:spPr>
          <a:xfrm>
            <a:off x="5467350" y="4987925"/>
            <a:ext cx="914400" cy="774700"/>
          </a:xfrm>
          <a:custGeom>
            <a:avLst/>
            <a:gdLst>
              <a:gd name="connsiteX0" fmla="*/ 454025 w 914400"/>
              <a:gd name="connsiteY0" fmla="*/ 314325 h 774700"/>
              <a:gd name="connsiteX1" fmla="*/ 276225 w 914400"/>
              <a:gd name="connsiteY1" fmla="*/ 193675 h 774700"/>
              <a:gd name="connsiteX2" fmla="*/ 136525 w 914400"/>
              <a:gd name="connsiteY2" fmla="*/ 88900 h 774700"/>
              <a:gd name="connsiteX3" fmla="*/ 53975 w 914400"/>
              <a:gd name="connsiteY3" fmla="*/ 15875 h 774700"/>
              <a:gd name="connsiteX4" fmla="*/ 0 w 914400"/>
              <a:gd name="connsiteY4" fmla="*/ 0 h 774700"/>
              <a:gd name="connsiteX5" fmla="*/ 3175 w 914400"/>
              <a:gd name="connsiteY5" fmla="*/ 44450 h 774700"/>
              <a:gd name="connsiteX6" fmla="*/ 60325 w 914400"/>
              <a:gd name="connsiteY6" fmla="*/ 107950 h 774700"/>
              <a:gd name="connsiteX7" fmla="*/ 184150 w 914400"/>
              <a:gd name="connsiteY7" fmla="*/ 241300 h 774700"/>
              <a:gd name="connsiteX8" fmla="*/ 266700 w 914400"/>
              <a:gd name="connsiteY8" fmla="*/ 342900 h 774700"/>
              <a:gd name="connsiteX9" fmla="*/ 346075 w 914400"/>
              <a:gd name="connsiteY9" fmla="*/ 447675 h 774700"/>
              <a:gd name="connsiteX10" fmla="*/ 400050 w 914400"/>
              <a:gd name="connsiteY10" fmla="*/ 520700 h 774700"/>
              <a:gd name="connsiteX11" fmla="*/ 444500 w 914400"/>
              <a:gd name="connsiteY11" fmla="*/ 587375 h 774700"/>
              <a:gd name="connsiteX12" fmla="*/ 460375 w 914400"/>
              <a:gd name="connsiteY12" fmla="*/ 635000 h 774700"/>
              <a:gd name="connsiteX13" fmla="*/ 511175 w 914400"/>
              <a:gd name="connsiteY13" fmla="*/ 774700 h 774700"/>
              <a:gd name="connsiteX14" fmla="*/ 914400 w 914400"/>
              <a:gd name="connsiteY14" fmla="*/ 352425 h 774700"/>
              <a:gd name="connsiteX15" fmla="*/ 790575 w 914400"/>
              <a:gd name="connsiteY15" fmla="*/ 387350 h 774700"/>
              <a:gd name="connsiteX16" fmla="*/ 733425 w 914400"/>
              <a:gd name="connsiteY16" fmla="*/ 396875 h 774700"/>
              <a:gd name="connsiteX17" fmla="*/ 650875 w 914400"/>
              <a:gd name="connsiteY17" fmla="*/ 387350 h 774700"/>
              <a:gd name="connsiteX18" fmla="*/ 558800 w 914400"/>
              <a:gd name="connsiteY18" fmla="*/ 358775 h 774700"/>
              <a:gd name="connsiteX19" fmla="*/ 454025 w 914400"/>
              <a:gd name="connsiteY19" fmla="*/ 314325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400" h="774700">
                <a:moveTo>
                  <a:pt x="454025" y="314325"/>
                </a:moveTo>
                <a:lnTo>
                  <a:pt x="276225" y="193675"/>
                </a:lnTo>
                <a:lnTo>
                  <a:pt x="136525" y="88900"/>
                </a:lnTo>
                <a:lnTo>
                  <a:pt x="53975" y="15875"/>
                </a:lnTo>
                <a:lnTo>
                  <a:pt x="0" y="0"/>
                </a:lnTo>
                <a:lnTo>
                  <a:pt x="3175" y="44450"/>
                </a:lnTo>
                <a:lnTo>
                  <a:pt x="60325" y="107950"/>
                </a:lnTo>
                <a:lnTo>
                  <a:pt x="184150" y="241300"/>
                </a:lnTo>
                <a:lnTo>
                  <a:pt x="266700" y="342900"/>
                </a:lnTo>
                <a:lnTo>
                  <a:pt x="346075" y="447675"/>
                </a:lnTo>
                <a:lnTo>
                  <a:pt x="400050" y="520700"/>
                </a:lnTo>
                <a:lnTo>
                  <a:pt x="444500" y="587375"/>
                </a:lnTo>
                <a:lnTo>
                  <a:pt x="460375" y="635000"/>
                </a:lnTo>
                <a:lnTo>
                  <a:pt x="511175" y="774700"/>
                </a:lnTo>
                <a:lnTo>
                  <a:pt x="914400" y="352425"/>
                </a:lnTo>
                <a:lnTo>
                  <a:pt x="790575" y="387350"/>
                </a:lnTo>
                <a:lnTo>
                  <a:pt x="733425" y="396875"/>
                </a:lnTo>
                <a:lnTo>
                  <a:pt x="650875" y="387350"/>
                </a:lnTo>
                <a:lnTo>
                  <a:pt x="558800" y="358775"/>
                </a:lnTo>
                <a:lnTo>
                  <a:pt x="454025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1DB60F3-80A0-4F7F-BFF5-2AAEE5657D32}"/>
              </a:ext>
            </a:extLst>
          </p:cNvPr>
          <p:cNvSpPr/>
          <p:nvPr/>
        </p:nvSpPr>
        <p:spPr>
          <a:xfrm>
            <a:off x="4346575" y="2092326"/>
            <a:ext cx="2120900" cy="2951163"/>
          </a:xfrm>
          <a:custGeom>
            <a:avLst/>
            <a:gdLst>
              <a:gd name="connsiteX0" fmla="*/ 1565139 w 2120510"/>
              <a:gd name="connsiteY0" fmla="*/ 1430503 h 2950764"/>
              <a:gd name="connsiteX1" fmla="*/ 1380015 w 2120510"/>
              <a:gd name="connsiteY1" fmla="*/ 1705384 h 2950764"/>
              <a:gd name="connsiteX2" fmla="*/ 1155622 w 2120510"/>
              <a:gd name="connsiteY2" fmla="*/ 1997095 h 2950764"/>
              <a:gd name="connsiteX3" fmla="*/ 942449 w 2120510"/>
              <a:gd name="connsiteY3" fmla="*/ 2232707 h 2950764"/>
              <a:gd name="connsiteX4" fmla="*/ 723666 w 2120510"/>
              <a:gd name="connsiteY4" fmla="*/ 2451490 h 2950764"/>
              <a:gd name="connsiteX5" fmla="*/ 476834 w 2120510"/>
              <a:gd name="connsiteY5" fmla="*/ 2664663 h 2950764"/>
              <a:gd name="connsiteX6" fmla="*/ 263661 w 2120510"/>
              <a:gd name="connsiteY6" fmla="*/ 2816128 h 2950764"/>
              <a:gd name="connsiteX7" fmla="*/ 72928 w 2120510"/>
              <a:gd name="connsiteY7" fmla="*/ 2939544 h 2950764"/>
              <a:gd name="connsiteX8" fmla="*/ 5610 w 2120510"/>
              <a:gd name="connsiteY8" fmla="*/ 2950764 h 2950764"/>
              <a:gd name="connsiteX9" fmla="*/ 0 w 2120510"/>
              <a:gd name="connsiteY9" fmla="*/ 2911495 h 2950764"/>
              <a:gd name="connsiteX10" fmla="*/ 67318 w 2120510"/>
              <a:gd name="connsiteY10" fmla="*/ 2855397 h 2950764"/>
              <a:gd name="connsiteX11" fmla="*/ 325369 w 2120510"/>
              <a:gd name="connsiteY11" fmla="*/ 2625394 h 2950764"/>
              <a:gd name="connsiteX12" fmla="*/ 583421 w 2120510"/>
              <a:gd name="connsiteY12" fmla="*/ 2372952 h 2950764"/>
              <a:gd name="connsiteX13" fmla="*/ 796594 w 2120510"/>
              <a:gd name="connsiteY13" fmla="*/ 2131730 h 2950764"/>
              <a:gd name="connsiteX14" fmla="*/ 1088304 w 2120510"/>
              <a:gd name="connsiteY14" fmla="*/ 1761483 h 2950764"/>
              <a:gd name="connsiteX15" fmla="*/ 1307087 w 2120510"/>
              <a:gd name="connsiteY15" fmla="*/ 1430503 h 2950764"/>
              <a:gd name="connsiteX16" fmla="*/ 1480991 w 2120510"/>
              <a:gd name="connsiteY16" fmla="*/ 1127573 h 2950764"/>
              <a:gd name="connsiteX17" fmla="*/ 1632456 w 2120510"/>
              <a:gd name="connsiteY17" fmla="*/ 813424 h 2950764"/>
              <a:gd name="connsiteX18" fmla="*/ 1699774 w 2120510"/>
              <a:gd name="connsiteY18" fmla="*/ 628300 h 2950764"/>
              <a:gd name="connsiteX19" fmla="*/ 1727823 w 2120510"/>
              <a:gd name="connsiteY19" fmla="*/ 493664 h 2950764"/>
              <a:gd name="connsiteX20" fmla="*/ 1677335 w 2120510"/>
              <a:gd name="connsiteY20" fmla="*/ 431956 h 2950764"/>
              <a:gd name="connsiteX21" fmla="*/ 1604407 w 2120510"/>
              <a:gd name="connsiteY21" fmla="*/ 325370 h 2950764"/>
              <a:gd name="connsiteX22" fmla="*/ 1559529 w 2120510"/>
              <a:gd name="connsiteY22" fmla="*/ 246832 h 2950764"/>
              <a:gd name="connsiteX23" fmla="*/ 1509040 w 2120510"/>
              <a:gd name="connsiteY23" fmla="*/ 78538 h 2950764"/>
              <a:gd name="connsiteX24" fmla="*/ 1604407 w 2120510"/>
              <a:gd name="connsiteY24" fmla="*/ 0 h 2950764"/>
              <a:gd name="connsiteX25" fmla="*/ 1638066 w 2120510"/>
              <a:gd name="connsiteY25" fmla="*/ 117806 h 2950764"/>
              <a:gd name="connsiteX26" fmla="*/ 1671725 w 2120510"/>
              <a:gd name="connsiteY26" fmla="*/ 190734 h 2950764"/>
              <a:gd name="connsiteX27" fmla="*/ 1727823 w 2120510"/>
              <a:gd name="connsiteY27" fmla="*/ 252442 h 2950764"/>
              <a:gd name="connsiteX28" fmla="*/ 1761482 w 2120510"/>
              <a:gd name="connsiteY28" fmla="*/ 286101 h 2950764"/>
              <a:gd name="connsiteX29" fmla="*/ 1840020 w 2120510"/>
              <a:gd name="connsiteY29" fmla="*/ 319760 h 2950764"/>
              <a:gd name="connsiteX30" fmla="*/ 1912947 w 2120510"/>
              <a:gd name="connsiteY30" fmla="*/ 353419 h 2950764"/>
              <a:gd name="connsiteX31" fmla="*/ 1980265 w 2120510"/>
              <a:gd name="connsiteY31" fmla="*/ 398297 h 2950764"/>
              <a:gd name="connsiteX32" fmla="*/ 2030753 w 2120510"/>
              <a:gd name="connsiteY32" fmla="*/ 443176 h 2950764"/>
              <a:gd name="connsiteX33" fmla="*/ 2075632 w 2120510"/>
              <a:gd name="connsiteY33" fmla="*/ 482445 h 2950764"/>
              <a:gd name="connsiteX34" fmla="*/ 2109291 w 2120510"/>
              <a:gd name="connsiteY34" fmla="*/ 532933 h 2950764"/>
              <a:gd name="connsiteX35" fmla="*/ 2120510 w 2120510"/>
              <a:gd name="connsiteY35" fmla="*/ 572202 h 2950764"/>
              <a:gd name="connsiteX36" fmla="*/ 2103681 w 2120510"/>
              <a:gd name="connsiteY36" fmla="*/ 605860 h 2950764"/>
              <a:gd name="connsiteX37" fmla="*/ 2058802 w 2120510"/>
              <a:gd name="connsiteY37" fmla="*/ 645129 h 2950764"/>
              <a:gd name="connsiteX38" fmla="*/ 1985875 w 2120510"/>
              <a:gd name="connsiteY38" fmla="*/ 718057 h 2950764"/>
              <a:gd name="connsiteX39" fmla="*/ 1918557 w 2120510"/>
              <a:gd name="connsiteY39" fmla="*/ 835863 h 2950764"/>
              <a:gd name="connsiteX40" fmla="*/ 1800751 w 2120510"/>
              <a:gd name="connsiteY40" fmla="*/ 1082695 h 2950764"/>
              <a:gd name="connsiteX41" fmla="*/ 1565139 w 2120510"/>
              <a:gd name="connsiteY41" fmla="*/ 1430503 h 295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20510" h="2950764">
                <a:moveTo>
                  <a:pt x="1565139" y="1430503"/>
                </a:moveTo>
                <a:lnTo>
                  <a:pt x="1380015" y="1705384"/>
                </a:lnTo>
                <a:lnTo>
                  <a:pt x="1155622" y="1997095"/>
                </a:lnTo>
                <a:lnTo>
                  <a:pt x="942449" y="2232707"/>
                </a:lnTo>
                <a:lnTo>
                  <a:pt x="723666" y="2451490"/>
                </a:lnTo>
                <a:lnTo>
                  <a:pt x="476834" y="2664663"/>
                </a:lnTo>
                <a:lnTo>
                  <a:pt x="263661" y="2816128"/>
                </a:lnTo>
                <a:lnTo>
                  <a:pt x="72928" y="2939544"/>
                </a:lnTo>
                <a:lnTo>
                  <a:pt x="5610" y="2950764"/>
                </a:lnTo>
                <a:lnTo>
                  <a:pt x="0" y="2911495"/>
                </a:lnTo>
                <a:lnTo>
                  <a:pt x="67318" y="2855397"/>
                </a:lnTo>
                <a:lnTo>
                  <a:pt x="325369" y="2625394"/>
                </a:lnTo>
                <a:lnTo>
                  <a:pt x="583421" y="2372952"/>
                </a:lnTo>
                <a:lnTo>
                  <a:pt x="796594" y="2131730"/>
                </a:lnTo>
                <a:lnTo>
                  <a:pt x="1088304" y="1761483"/>
                </a:lnTo>
                <a:lnTo>
                  <a:pt x="1307087" y="1430503"/>
                </a:lnTo>
                <a:lnTo>
                  <a:pt x="1480991" y="1127573"/>
                </a:lnTo>
                <a:lnTo>
                  <a:pt x="1632456" y="813424"/>
                </a:lnTo>
                <a:lnTo>
                  <a:pt x="1699774" y="628300"/>
                </a:lnTo>
                <a:lnTo>
                  <a:pt x="1727823" y="493664"/>
                </a:lnTo>
                <a:lnTo>
                  <a:pt x="1677335" y="431956"/>
                </a:lnTo>
                <a:lnTo>
                  <a:pt x="1604407" y="325370"/>
                </a:lnTo>
                <a:lnTo>
                  <a:pt x="1559529" y="246832"/>
                </a:lnTo>
                <a:lnTo>
                  <a:pt x="1509040" y="78538"/>
                </a:lnTo>
                <a:lnTo>
                  <a:pt x="1604407" y="0"/>
                </a:lnTo>
                <a:lnTo>
                  <a:pt x="1638066" y="117806"/>
                </a:lnTo>
                <a:lnTo>
                  <a:pt x="1671725" y="190734"/>
                </a:lnTo>
                <a:lnTo>
                  <a:pt x="1727823" y="252442"/>
                </a:lnTo>
                <a:lnTo>
                  <a:pt x="1761482" y="286101"/>
                </a:lnTo>
                <a:lnTo>
                  <a:pt x="1840020" y="319760"/>
                </a:lnTo>
                <a:lnTo>
                  <a:pt x="1912947" y="353419"/>
                </a:lnTo>
                <a:lnTo>
                  <a:pt x="1980265" y="398297"/>
                </a:lnTo>
                <a:lnTo>
                  <a:pt x="2030753" y="443176"/>
                </a:lnTo>
                <a:lnTo>
                  <a:pt x="2075632" y="482445"/>
                </a:lnTo>
                <a:lnTo>
                  <a:pt x="2109291" y="532933"/>
                </a:lnTo>
                <a:lnTo>
                  <a:pt x="2120510" y="572202"/>
                </a:lnTo>
                <a:lnTo>
                  <a:pt x="2103681" y="605860"/>
                </a:lnTo>
                <a:lnTo>
                  <a:pt x="2058802" y="645129"/>
                </a:lnTo>
                <a:lnTo>
                  <a:pt x="1985875" y="718057"/>
                </a:lnTo>
                <a:lnTo>
                  <a:pt x="1918557" y="835863"/>
                </a:lnTo>
                <a:lnTo>
                  <a:pt x="1800751" y="1082695"/>
                </a:lnTo>
                <a:lnTo>
                  <a:pt x="1565139" y="143050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E274AEF-87A9-4304-B469-CFA2997F1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89" y="1857792"/>
            <a:ext cx="4493141" cy="398103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C2B8061-159A-4F4A-B3A0-E8F323A80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76" y="1819692"/>
            <a:ext cx="4499238" cy="398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10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6E604B-3AAA-46F1-8C2F-B6680E84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429" y="1438483"/>
            <a:ext cx="449314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24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D7AD226-B1F8-48DB-B1E2-7BFF8F0AB23F}"/>
              </a:ext>
            </a:extLst>
          </p:cNvPr>
          <p:cNvSpPr/>
          <p:nvPr/>
        </p:nvSpPr>
        <p:spPr>
          <a:xfrm>
            <a:off x="3770313" y="1754188"/>
            <a:ext cx="1878012" cy="495300"/>
          </a:xfrm>
          <a:custGeom>
            <a:avLst/>
            <a:gdLst>
              <a:gd name="connsiteX0" fmla="*/ 642937 w 1878806"/>
              <a:gd name="connsiteY0" fmla="*/ 245269 h 495300"/>
              <a:gd name="connsiteX1" fmla="*/ 1023937 w 1878806"/>
              <a:gd name="connsiteY1" fmla="*/ 188119 h 495300"/>
              <a:gd name="connsiteX2" fmla="*/ 1381125 w 1878806"/>
              <a:gd name="connsiteY2" fmla="*/ 114300 h 495300"/>
              <a:gd name="connsiteX3" fmla="*/ 1447800 w 1878806"/>
              <a:gd name="connsiteY3" fmla="*/ 88107 h 495300"/>
              <a:gd name="connsiteX4" fmla="*/ 1514475 w 1878806"/>
              <a:gd name="connsiteY4" fmla="*/ 45244 h 495300"/>
              <a:gd name="connsiteX5" fmla="*/ 1559719 w 1878806"/>
              <a:gd name="connsiteY5" fmla="*/ 0 h 495300"/>
              <a:gd name="connsiteX6" fmla="*/ 1633537 w 1878806"/>
              <a:gd name="connsiteY6" fmla="*/ 7144 h 495300"/>
              <a:gd name="connsiteX7" fmla="*/ 1721644 w 1878806"/>
              <a:gd name="connsiteY7" fmla="*/ 35719 h 495300"/>
              <a:gd name="connsiteX8" fmla="*/ 1800225 w 1878806"/>
              <a:gd name="connsiteY8" fmla="*/ 73819 h 495300"/>
              <a:gd name="connsiteX9" fmla="*/ 1843087 w 1878806"/>
              <a:gd name="connsiteY9" fmla="*/ 111919 h 495300"/>
              <a:gd name="connsiteX10" fmla="*/ 1874044 w 1878806"/>
              <a:gd name="connsiteY10" fmla="*/ 157163 h 495300"/>
              <a:gd name="connsiteX11" fmla="*/ 1878806 w 1878806"/>
              <a:gd name="connsiteY11" fmla="*/ 185738 h 495300"/>
              <a:gd name="connsiteX12" fmla="*/ 1854994 w 1878806"/>
              <a:gd name="connsiteY12" fmla="*/ 219075 h 495300"/>
              <a:gd name="connsiteX13" fmla="*/ 1814512 w 1878806"/>
              <a:gd name="connsiteY13" fmla="*/ 242888 h 495300"/>
              <a:gd name="connsiteX14" fmla="*/ 1778794 w 1878806"/>
              <a:gd name="connsiteY14" fmla="*/ 257175 h 495300"/>
              <a:gd name="connsiteX15" fmla="*/ 1743075 w 1878806"/>
              <a:gd name="connsiteY15" fmla="*/ 266700 h 495300"/>
              <a:gd name="connsiteX16" fmla="*/ 1488281 w 1878806"/>
              <a:gd name="connsiteY16" fmla="*/ 280988 h 495300"/>
              <a:gd name="connsiteX17" fmla="*/ 1259681 w 1878806"/>
              <a:gd name="connsiteY17" fmla="*/ 302419 h 495300"/>
              <a:gd name="connsiteX18" fmla="*/ 1007269 w 1878806"/>
              <a:gd name="connsiteY18" fmla="*/ 338138 h 495300"/>
              <a:gd name="connsiteX19" fmla="*/ 764381 w 1878806"/>
              <a:gd name="connsiteY19" fmla="*/ 381000 h 495300"/>
              <a:gd name="connsiteX20" fmla="*/ 576262 w 1878806"/>
              <a:gd name="connsiteY20" fmla="*/ 428625 h 495300"/>
              <a:gd name="connsiteX21" fmla="*/ 509587 w 1878806"/>
              <a:gd name="connsiteY21" fmla="*/ 445294 h 495300"/>
              <a:gd name="connsiteX22" fmla="*/ 473869 w 1878806"/>
              <a:gd name="connsiteY22" fmla="*/ 469107 h 495300"/>
              <a:gd name="connsiteX23" fmla="*/ 442912 w 1878806"/>
              <a:gd name="connsiteY23" fmla="*/ 483394 h 495300"/>
              <a:gd name="connsiteX24" fmla="*/ 402431 w 1878806"/>
              <a:gd name="connsiteY24" fmla="*/ 495300 h 495300"/>
              <a:gd name="connsiteX25" fmla="*/ 359569 w 1878806"/>
              <a:gd name="connsiteY25" fmla="*/ 495300 h 495300"/>
              <a:gd name="connsiteX26" fmla="*/ 319087 w 1878806"/>
              <a:gd name="connsiteY26" fmla="*/ 481013 h 495300"/>
              <a:gd name="connsiteX27" fmla="*/ 230981 w 1878806"/>
              <a:gd name="connsiteY27" fmla="*/ 438150 h 495300"/>
              <a:gd name="connsiteX28" fmla="*/ 154781 w 1878806"/>
              <a:gd name="connsiteY28" fmla="*/ 385763 h 495300"/>
              <a:gd name="connsiteX29" fmla="*/ 69056 w 1878806"/>
              <a:gd name="connsiteY29" fmla="*/ 300038 h 495300"/>
              <a:gd name="connsiteX30" fmla="*/ 19050 w 1878806"/>
              <a:gd name="connsiteY30" fmla="*/ 221457 h 495300"/>
              <a:gd name="connsiteX31" fmla="*/ 0 w 1878806"/>
              <a:gd name="connsiteY31" fmla="*/ 180975 h 495300"/>
              <a:gd name="connsiteX32" fmla="*/ 2381 w 1878806"/>
              <a:gd name="connsiteY32" fmla="*/ 159544 h 495300"/>
              <a:gd name="connsiteX33" fmla="*/ 33337 w 1878806"/>
              <a:gd name="connsiteY33" fmla="*/ 166688 h 495300"/>
              <a:gd name="connsiteX34" fmla="*/ 95250 w 1878806"/>
              <a:gd name="connsiteY34" fmla="*/ 202407 h 495300"/>
              <a:gd name="connsiteX35" fmla="*/ 147637 w 1878806"/>
              <a:gd name="connsiteY35" fmla="*/ 230982 h 495300"/>
              <a:gd name="connsiteX36" fmla="*/ 233362 w 1878806"/>
              <a:gd name="connsiteY36" fmla="*/ 259557 h 495300"/>
              <a:gd name="connsiteX37" fmla="*/ 321469 w 1878806"/>
              <a:gd name="connsiteY37" fmla="*/ 269082 h 495300"/>
              <a:gd name="connsiteX38" fmla="*/ 409575 w 1878806"/>
              <a:gd name="connsiteY38" fmla="*/ 271463 h 495300"/>
              <a:gd name="connsiteX39" fmla="*/ 642937 w 1878806"/>
              <a:gd name="connsiteY39" fmla="*/ 245269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78806" h="495300">
                <a:moveTo>
                  <a:pt x="642937" y="245269"/>
                </a:moveTo>
                <a:lnTo>
                  <a:pt x="1023937" y="188119"/>
                </a:lnTo>
                <a:lnTo>
                  <a:pt x="1381125" y="114300"/>
                </a:lnTo>
                <a:lnTo>
                  <a:pt x="1447800" y="88107"/>
                </a:lnTo>
                <a:lnTo>
                  <a:pt x="1514475" y="45244"/>
                </a:lnTo>
                <a:lnTo>
                  <a:pt x="1559719" y="0"/>
                </a:lnTo>
                <a:lnTo>
                  <a:pt x="1633537" y="7144"/>
                </a:lnTo>
                <a:lnTo>
                  <a:pt x="1721644" y="35719"/>
                </a:lnTo>
                <a:lnTo>
                  <a:pt x="1800225" y="73819"/>
                </a:lnTo>
                <a:lnTo>
                  <a:pt x="1843087" y="111919"/>
                </a:lnTo>
                <a:lnTo>
                  <a:pt x="1874044" y="157163"/>
                </a:lnTo>
                <a:lnTo>
                  <a:pt x="1878806" y="185738"/>
                </a:lnTo>
                <a:lnTo>
                  <a:pt x="1854994" y="219075"/>
                </a:lnTo>
                <a:lnTo>
                  <a:pt x="1814512" y="242888"/>
                </a:lnTo>
                <a:lnTo>
                  <a:pt x="1778794" y="257175"/>
                </a:lnTo>
                <a:lnTo>
                  <a:pt x="1743075" y="266700"/>
                </a:lnTo>
                <a:lnTo>
                  <a:pt x="1488281" y="280988"/>
                </a:lnTo>
                <a:lnTo>
                  <a:pt x="1259681" y="302419"/>
                </a:lnTo>
                <a:lnTo>
                  <a:pt x="1007269" y="338138"/>
                </a:lnTo>
                <a:lnTo>
                  <a:pt x="764381" y="381000"/>
                </a:lnTo>
                <a:lnTo>
                  <a:pt x="576262" y="428625"/>
                </a:lnTo>
                <a:lnTo>
                  <a:pt x="509587" y="445294"/>
                </a:lnTo>
                <a:lnTo>
                  <a:pt x="473869" y="469107"/>
                </a:lnTo>
                <a:lnTo>
                  <a:pt x="442912" y="483394"/>
                </a:lnTo>
                <a:lnTo>
                  <a:pt x="402431" y="495300"/>
                </a:lnTo>
                <a:lnTo>
                  <a:pt x="359569" y="495300"/>
                </a:lnTo>
                <a:lnTo>
                  <a:pt x="319087" y="481013"/>
                </a:lnTo>
                <a:lnTo>
                  <a:pt x="230981" y="438150"/>
                </a:lnTo>
                <a:lnTo>
                  <a:pt x="154781" y="385763"/>
                </a:lnTo>
                <a:lnTo>
                  <a:pt x="69056" y="300038"/>
                </a:lnTo>
                <a:lnTo>
                  <a:pt x="19050" y="221457"/>
                </a:lnTo>
                <a:lnTo>
                  <a:pt x="0" y="180975"/>
                </a:lnTo>
                <a:lnTo>
                  <a:pt x="2381" y="159544"/>
                </a:lnTo>
                <a:lnTo>
                  <a:pt x="33337" y="166688"/>
                </a:lnTo>
                <a:lnTo>
                  <a:pt x="95250" y="202407"/>
                </a:lnTo>
                <a:lnTo>
                  <a:pt x="147637" y="230982"/>
                </a:lnTo>
                <a:lnTo>
                  <a:pt x="233362" y="259557"/>
                </a:lnTo>
                <a:lnTo>
                  <a:pt x="321469" y="269082"/>
                </a:lnTo>
                <a:lnTo>
                  <a:pt x="409575" y="271463"/>
                </a:lnTo>
                <a:lnTo>
                  <a:pt x="642937" y="2452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D204576-E9A9-4BC0-815F-FE6B78D8AB20}"/>
              </a:ext>
            </a:extLst>
          </p:cNvPr>
          <p:cNvSpPr/>
          <p:nvPr/>
        </p:nvSpPr>
        <p:spPr>
          <a:xfrm>
            <a:off x="3838576" y="2649538"/>
            <a:ext cx="531813" cy="1149350"/>
          </a:xfrm>
          <a:custGeom>
            <a:avLst/>
            <a:gdLst>
              <a:gd name="connsiteX0" fmla="*/ 388144 w 531019"/>
              <a:gd name="connsiteY0" fmla="*/ 333375 h 1147763"/>
              <a:gd name="connsiteX1" fmla="*/ 431006 w 531019"/>
              <a:gd name="connsiteY1" fmla="*/ 581025 h 1147763"/>
              <a:gd name="connsiteX2" fmla="*/ 502444 w 531019"/>
              <a:gd name="connsiteY2" fmla="*/ 919163 h 1147763"/>
              <a:gd name="connsiteX3" fmla="*/ 531019 w 531019"/>
              <a:gd name="connsiteY3" fmla="*/ 1028700 h 1147763"/>
              <a:gd name="connsiteX4" fmla="*/ 504825 w 531019"/>
              <a:gd name="connsiteY4" fmla="*/ 1078707 h 1147763"/>
              <a:gd name="connsiteX5" fmla="*/ 478631 w 531019"/>
              <a:gd name="connsiteY5" fmla="*/ 1109663 h 1147763"/>
              <a:gd name="connsiteX6" fmla="*/ 457200 w 531019"/>
              <a:gd name="connsiteY6" fmla="*/ 1135857 h 1147763"/>
              <a:gd name="connsiteX7" fmla="*/ 438150 w 531019"/>
              <a:gd name="connsiteY7" fmla="*/ 1147763 h 1147763"/>
              <a:gd name="connsiteX8" fmla="*/ 426244 w 531019"/>
              <a:gd name="connsiteY8" fmla="*/ 1147763 h 1147763"/>
              <a:gd name="connsiteX9" fmla="*/ 400050 w 531019"/>
              <a:gd name="connsiteY9" fmla="*/ 1135857 h 1147763"/>
              <a:gd name="connsiteX10" fmla="*/ 350044 w 531019"/>
              <a:gd name="connsiteY10" fmla="*/ 1092994 h 1147763"/>
              <a:gd name="connsiteX11" fmla="*/ 309563 w 531019"/>
              <a:gd name="connsiteY11" fmla="*/ 1045369 h 1147763"/>
              <a:gd name="connsiteX12" fmla="*/ 283369 w 531019"/>
              <a:gd name="connsiteY12" fmla="*/ 995363 h 1147763"/>
              <a:gd name="connsiteX13" fmla="*/ 271463 w 531019"/>
              <a:gd name="connsiteY13" fmla="*/ 954882 h 1147763"/>
              <a:gd name="connsiteX14" fmla="*/ 269081 w 531019"/>
              <a:gd name="connsiteY14" fmla="*/ 912019 h 1147763"/>
              <a:gd name="connsiteX15" fmla="*/ 266700 w 531019"/>
              <a:gd name="connsiteY15" fmla="*/ 845344 h 1147763"/>
              <a:gd name="connsiteX16" fmla="*/ 257175 w 531019"/>
              <a:gd name="connsiteY16" fmla="*/ 750094 h 1147763"/>
              <a:gd name="connsiteX17" fmla="*/ 238125 w 531019"/>
              <a:gd name="connsiteY17" fmla="*/ 607219 h 1147763"/>
              <a:gd name="connsiteX18" fmla="*/ 204788 w 531019"/>
              <a:gd name="connsiteY18" fmla="*/ 490538 h 1147763"/>
              <a:gd name="connsiteX19" fmla="*/ 188119 w 531019"/>
              <a:gd name="connsiteY19" fmla="*/ 433388 h 1147763"/>
              <a:gd name="connsiteX20" fmla="*/ 159544 w 531019"/>
              <a:gd name="connsiteY20" fmla="*/ 304800 h 1147763"/>
              <a:gd name="connsiteX21" fmla="*/ 126206 w 531019"/>
              <a:gd name="connsiteY21" fmla="*/ 200025 h 1147763"/>
              <a:gd name="connsiteX22" fmla="*/ 95250 w 531019"/>
              <a:gd name="connsiteY22" fmla="*/ 138113 h 1147763"/>
              <a:gd name="connsiteX23" fmla="*/ 69056 w 531019"/>
              <a:gd name="connsiteY23" fmla="*/ 90488 h 1147763"/>
              <a:gd name="connsiteX24" fmla="*/ 57150 w 531019"/>
              <a:gd name="connsiteY24" fmla="*/ 80963 h 1147763"/>
              <a:gd name="connsiteX25" fmla="*/ 11906 w 531019"/>
              <a:gd name="connsiteY25" fmla="*/ 47625 h 1147763"/>
              <a:gd name="connsiteX26" fmla="*/ 2381 w 531019"/>
              <a:gd name="connsiteY26" fmla="*/ 30957 h 1147763"/>
              <a:gd name="connsiteX27" fmla="*/ 0 w 531019"/>
              <a:gd name="connsiteY27" fmla="*/ 9525 h 1147763"/>
              <a:gd name="connsiteX28" fmla="*/ 23813 w 531019"/>
              <a:gd name="connsiteY28" fmla="*/ 0 h 1147763"/>
              <a:gd name="connsiteX29" fmla="*/ 59531 w 531019"/>
              <a:gd name="connsiteY29" fmla="*/ 0 h 1147763"/>
              <a:gd name="connsiteX30" fmla="*/ 135731 w 531019"/>
              <a:gd name="connsiteY30" fmla="*/ 4763 h 1147763"/>
              <a:gd name="connsiteX31" fmla="*/ 209550 w 531019"/>
              <a:gd name="connsiteY31" fmla="*/ 23813 h 1147763"/>
              <a:gd name="connsiteX32" fmla="*/ 266700 w 531019"/>
              <a:gd name="connsiteY32" fmla="*/ 47625 h 1147763"/>
              <a:gd name="connsiteX33" fmla="*/ 333375 w 531019"/>
              <a:gd name="connsiteY33" fmla="*/ 88107 h 1147763"/>
              <a:gd name="connsiteX34" fmla="*/ 357188 w 531019"/>
              <a:gd name="connsiteY34" fmla="*/ 116682 h 1147763"/>
              <a:gd name="connsiteX35" fmla="*/ 388144 w 531019"/>
              <a:gd name="connsiteY35" fmla="*/ 333375 h 11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1019" h="1147763">
                <a:moveTo>
                  <a:pt x="388144" y="333375"/>
                </a:moveTo>
                <a:lnTo>
                  <a:pt x="431006" y="581025"/>
                </a:lnTo>
                <a:lnTo>
                  <a:pt x="502444" y="919163"/>
                </a:lnTo>
                <a:lnTo>
                  <a:pt x="531019" y="1028700"/>
                </a:lnTo>
                <a:lnTo>
                  <a:pt x="504825" y="1078707"/>
                </a:lnTo>
                <a:lnTo>
                  <a:pt x="478631" y="1109663"/>
                </a:lnTo>
                <a:lnTo>
                  <a:pt x="457200" y="1135857"/>
                </a:lnTo>
                <a:lnTo>
                  <a:pt x="438150" y="1147763"/>
                </a:lnTo>
                <a:lnTo>
                  <a:pt x="426244" y="1147763"/>
                </a:lnTo>
                <a:lnTo>
                  <a:pt x="400050" y="1135857"/>
                </a:lnTo>
                <a:lnTo>
                  <a:pt x="350044" y="1092994"/>
                </a:lnTo>
                <a:lnTo>
                  <a:pt x="309563" y="1045369"/>
                </a:lnTo>
                <a:lnTo>
                  <a:pt x="283369" y="995363"/>
                </a:lnTo>
                <a:lnTo>
                  <a:pt x="271463" y="954882"/>
                </a:lnTo>
                <a:lnTo>
                  <a:pt x="269081" y="912019"/>
                </a:lnTo>
                <a:cubicBezTo>
                  <a:pt x="268287" y="889794"/>
                  <a:pt x="267494" y="867569"/>
                  <a:pt x="266700" y="845344"/>
                </a:cubicBezTo>
                <a:lnTo>
                  <a:pt x="257175" y="750094"/>
                </a:lnTo>
                <a:lnTo>
                  <a:pt x="238125" y="607219"/>
                </a:lnTo>
                <a:lnTo>
                  <a:pt x="204788" y="490538"/>
                </a:lnTo>
                <a:lnTo>
                  <a:pt x="188119" y="433388"/>
                </a:lnTo>
                <a:lnTo>
                  <a:pt x="159544" y="304800"/>
                </a:lnTo>
                <a:lnTo>
                  <a:pt x="126206" y="200025"/>
                </a:lnTo>
                <a:lnTo>
                  <a:pt x="95250" y="138113"/>
                </a:lnTo>
                <a:lnTo>
                  <a:pt x="69056" y="90488"/>
                </a:lnTo>
                <a:lnTo>
                  <a:pt x="57150" y="80963"/>
                </a:lnTo>
                <a:lnTo>
                  <a:pt x="11906" y="47625"/>
                </a:lnTo>
                <a:lnTo>
                  <a:pt x="2381" y="30957"/>
                </a:lnTo>
                <a:lnTo>
                  <a:pt x="0" y="9525"/>
                </a:lnTo>
                <a:lnTo>
                  <a:pt x="23813" y="0"/>
                </a:lnTo>
                <a:lnTo>
                  <a:pt x="59531" y="0"/>
                </a:lnTo>
                <a:lnTo>
                  <a:pt x="135731" y="4763"/>
                </a:lnTo>
                <a:lnTo>
                  <a:pt x="209550" y="23813"/>
                </a:lnTo>
                <a:lnTo>
                  <a:pt x="266700" y="47625"/>
                </a:lnTo>
                <a:lnTo>
                  <a:pt x="333375" y="88107"/>
                </a:lnTo>
                <a:lnTo>
                  <a:pt x="357188" y="116682"/>
                </a:lnTo>
                <a:lnTo>
                  <a:pt x="388144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CAA1A20-867C-4905-A797-1585B84C3456}"/>
              </a:ext>
            </a:extLst>
          </p:cNvPr>
          <p:cNvSpPr/>
          <p:nvPr/>
        </p:nvSpPr>
        <p:spPr>
          <a:xfrm>
            <a:off x="4100514" y="4030664"/>
            <a:ext cx="585787" cy="1074737"/>
          </a:xfrm>
          <a:custGeom>
            <a:avLst/>
            <a:gdLst>
              <a:gd name="connsiteX0" fmla="*/ 90487 w 585787"/>
              <a:gd name="connsiteY0" fmla="*/ 154782 h 1073944"/>
              <a:gd name="connsiteX1" fmla="*/ 214312 w 585787"/>
              <a:gd name="connsiteY1" fmla="*/ 369094 h 1073944"/>
              <a:gd name="connsiteX2" fmla="*/ 259556 w 585787"/>
              <a:gd name="connsiteY2" fmla="*/ 459582 h 1073944"/>
              <a:gd name="connsiteX3" fmla="*/ 335756 w 585787"/>
              <a:gd name="connsiteY3" fmla="*/ 647700 h 1073944"/>
              <a:gd name="connsiteX4" fmla="*/ 407193 w 585787"/>
              <a:gd name="connsiteY4" fmla="*/ 852488 h 1073944"/>
              <a:gd name="connsiteX5" fmla="*/ 476250 w 585787"/>
              <a:gd name="connsiteY5" fmla="*/ 1073944 h 1073944"/>
              <a:gd name="connsiteX6" fmla="*/ 581025 w 585787"/>
              <a:gd name="connsiteY6" fmla="*/ 983457 h 1073944"/>
              <a:gd name="connsiteX7" fmla="*/ 585787 w 585787"/>
              <a:gd name="connsiteY7" fmla="*/ 921544 h 1073944"/>
              <a:gd name="connsiteX8" fmla="*/ 578643 w 585787"/>
              <a:gd name="connsiteY8" fmla="*/ 821532 h 1073944"/>
              <a:gd name="connsiteX9" fmla="*/ 557212 w 585787"/>
              <a:gd name="connsiteY9" fmla="*/ 664369 h 1073944"/>
              <a:gd name="connsiteX10" fmla="*/ 533400 w 585787"/>
              <a:gd name="connsiteY10" fmla="*/ 564357 h 1073944"/>
              <a:gd name="connsiteX11" fmla="*/ 492918 w 585787"/>
              <a:gd name="connsiteY11" fmla="*/ 461963 h 1073944"/>
              <a:gd name="connsiteX12" fmla="*/ 459581 w 585787"/>
              <a:gd name="connsiteY12" fmla="*/ 400050 h 1073944"/>
              <a:gd name="connsiteX13" fmla="*/ 407193 w 585787"/>
              <a:gd name="connsiteY13" fmla="*/ 326232 h 1073944"/>
              <a:gd name="connsiteX14" fmla="*/ 326231 w 585787"/>
              <a:gd name="connsiteY14" fmla="*/ 233363 h 1073944"/>
              <a:gd name="connsiteX15" fmla="*/ 233362 w 585787"/>
              <a:gd name="connsiteY15" fmla="*/ 147638 h 1073944"/>
              <a:gd name="connsiteX16" fmla="*/ 121443 w 585787"/>
              <a:gd name="connsiteY16" fmla="*/ 59532 h 1073944"/>
              <a:gd name="connsiteX17" fmla="*/ 42862 w 585787"/>
              <a:gd name="connsiteY17" fmla="*/ 9525 h 1073944"/>
              <a:gd name="connsiteX18" fmla="*/ 0 w 585787"/>
              <a:gd name="connsiteY18" fmla="*/ 0 h 1073944"/>
              <a:gd name="connsiteX19" fmla="*/ 21431 w 585787"/>
              <a:gd name="connsiteY19" fmla="*/ 52388 h 1073944"/>
              <a:gd name="connsiteX20" fmla="*/ 90487 w 585787"/>
              <a:gd name="connsiteY20" fmla="*/ 154782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5787" h="1073944">
                <a:moveTo>
                  <a:pt x="90487" y="154782"/>
                </a:moveTo>
                <a:lnTo>
                  <a:pt x="214312" y="369094"/>
                </a:lnTo>
                <a:lnTo>
                  <a:pt x="259556" y="459582"/>
                </a:lnTo>
                <a:lnTo>
                  <a:pt x="335756" y="647700"/>
                </a:lnTo>
                <a:lnTo>
                  <a:pt x="407193" y="852488"/>
                </a:lnTo>
                <a:lnTo>
                  <a:pt x="476250" y="1073944"/>
                </a:lnTo>
                <a:lnTo>
                  <a:pt x="581025" y="983457"/>
                </a:lnTo>
                <a:lnTo>
                  <a:pt x="585787" y="921544"/>
                </a:lnTo>
                <a:lnTo>
                  <a:pt x="578643" y="821532"/>
                </a:lnTo>
                <a:lnTo>
                  <a:pt x="557212" y="664369"/>
                </a:lnTo>
                <a:lnTo>
                  <a:pt x="533400" y="564357"/>
                </a:lnTo>
                <a:lnTo>
                  <a:pt x="492918" y="461963"/>
                </a:lnTo>
                <a:lnTo>
                  <a:pt x="459581" y="400050"/>
                </a:lnTo>
                <a:lnTo>
                  <a:pt x="407193" y="326232"/>
                </a:lnTo>
                <a:lnTo>
                  <a:pt x="326231" y="233363"/>
                </a:lnTo>
                <a:lnTo>
                  <a:pt x="233362" y="147638"/>
                </a:lnTo>
                <a:lnTo>
                  <a:pt x="121443" y="59532"/>
                </a:lnTo>
                <a:lnTo>
                  <a:pt x="42862" y="9525"/>
                </a:lnTo>
                <a:lnTo>
                  <a:pt x="0" y="0"/>
                </a:lnTo>
                <a:lnTo>
                  <a:pt x="21431" y="52388"/>
                </a:lnTo>
                <a:lnTo>
                  <a:pt x="90487" y="15478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27D15C0-9195-4234-8109-E6229185AD2D}"/>
              </a:ext>
            </a:extLst>
          </p:cNvPr>
          <p:cNvSpPr/>
          <p:nvPr/>
        </p:nvSpPr>
        <p:spPr>
          <a:xfrm>
            <a:off x="5046663" y="3697288"/>
            <a:ext cx="576262" cy="1200150"/>
          </a:xfrm>
          <a:custGeom>
            <a:avLst/>
            <a:gdLst>
              <a:gd name="connsiteX0" fmla="*/ 414337 w 576262"/>
              <a:gd name="connsiteY0" fmla="*/ 442913 h 1200150"/>
              <a:gd name="connsiteX1" fmla="*/ 102394 w 576262"/>
              <a:gd name="connsiteY1" fmla="*/ 1154907 h 1200150"/>
              <a:gd name="connsiteX2" fmla="*/ 0 w 576262"/>
              <a:gd name="connsiteY2" fmla="*/ 1200150 h 1200150"/>
              <a:gd name="connsiteX3" fmla="*/ 33337 w 576262"/>
              <a:gd name="connsiteY3" fmla="*/ 1035844 h 1200150"/>
              <a:gd name="connsiteX4" fmla="*/ 190500 w 576262"/>
              <a:gd name="connsiteY4" fmla="*/ 311944 h 1200150"/>
              <a:gd name="connsiteX5" fmla="*/ 207169 w 576262"/>
              <a:gd name="connsiteY5" fmla="*/ 266700 h 1200150"/>
              <a:gd name="connsiteX6" fmla="*/ 216694 w 576262"/>
              <a:gd name="connsiteY6" fmla="*/ 200025 h 1200150"/>
              <a:gd name="connsiteX7" fmla="*/ 216694 w 576262"/>
              <a:gd name="connsiteY7" fmla="*/ 157163 h 1200150"/>
              <a:gd name="connsiteX8" fmla="*/ 207169 w 576262"/>
              <a:gd name="connsiteY8" fmla="*/ 116682 h 1200150"/>
              <a:gd name="connsiteX9" fmla="*/ 190500 w 576262"/>
              <a:gd name="connsiteY9" fmla="*/ 85725 h 1200150"/>
              <a:gd name="connsiteX10" fmla="*/ 157162 w 576262"/>
              <a:gd name="connsiteY10" fmla="*/ 59532 h 1200150"/>
              <a:gd name="connsiteX11" fmla="*/ 130969 w 576262"/>
              <a:gd name="connsiteY11" fmla="*/ 28575 h 1200150"/>
              <a:gd name="connsiteX12" fmla="*/ 138112 w 576262"/>
              <a:gd name="connsiteY12" fmla="*/ 11907 h 1200150"/>
              <a:gd name="connsiteX13" fmla="*/ 180975 w 576262"/>
              <a:gd name="connsiteY13" fmla="*/ 0 h 1200150"/>
              <a:gd name="connsiteX14" fmla="*/ 230981 w 576262"/>
              <a:gd name="connsiteY14" fmla="*/ 0 h 1200150"/>
              <a:gd name="connsiteX15" fmla="*/ 278606 w 576262"/>
              <a:gd name="connsiteY15" fmla="*/ 2382 h 1200150"/>
              <a:gd name="connsiteX16" fmla="*/ 338137 w 576262"/>
              <a:gd name="connsiteY16" fmla="*/ 14288 h 1200150"/>
              <a:gd name="connsiteX17" fmla="*/ 411956 w 576262"/>
              <a:gd name="connsiteY17" fmla="*/ 42863 h 1200150"/>
              <a:gd name="connsiteX18" fmla="*/ 476250 w 576262"/>
              <a:gd name="connsiteY18" fmla="*/ 78582 h 1200150"/>
              <a:gd name="connsiteX19" fmla="*/ 521494 w 576262"/>
              <a:gd name="connsiteY19" fmla="*/ 109538 h 1200150"/>
              <a:gd name="connsiteX20" fmla="*/ 559594 w 576262"/>
              <a:gd name="connsiteY20" fmla="*/ 142875 h 1200150"/>
              <a:gd name="connsiteX21" fmla="*/ 576262 w 576262"/>
              <a:gd name="connsiteY21" fmla="*/ 169069 h 1200150"/>
              <a:gd name="connsiteX22" fmla="*/ 576262 w 576262"/>
              <a:gd name="connsiteY22" fmla="*/ 195263 h 1200150"/>
              <a:gd name="connsiteX23" fmla="*/ 561975 w 576262"/>
              <a:gd name="connsiteY23" fmla="*/ 228600 h 1200150"/>
              <a:gd name="connsiteX24" fmla="*/ 533400 w 576262"/>
              <a:gd name="connsiteY24" fmla="*/ 259557 h 1200150"/>
              <a:gd name="connsiteX25" fmla="*/ 485775 w 576262"/>
              <a:gd name="connsiteY25" fmla="*/ 311944 h 1200150"/>
              <a:gd name="connsiteX26" fmla="*/ 442912 w 576262"/>
              <a:gd name="connsiteY26" fmla="*/ 366713 h 1200150"/>
              <a:gd name="connsiteX27" fmla="*/ 414337 w 576262"/>
              <a:gd name="connsiteY27" fmla="*/ 442913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6262" h="1200150">
                <a:moveTo>
                  <a:pt x="414337" y="442913"/>
                </a:moveTo>
                <a:lnTo>
                  <a:pt x="102394" y="1154907"/>
                </a:lnTo>
                <a:lnTo>
                  <a:pt x="0" y="1200150"/>
                </a:lnTo>
                <a:lnTo>
                  <a:pt x="33337" y="1035844"/>
                </a:lnTo>
                <a:lnTo>
                  <a:pt x="190500" y="311944"/>
                </a:lnTo>
                <a:lnTo>
                  <a:pt x="207169" y="266700"/>
                </a:lnTo>
                <a:lnTo>
                  <a:pt x="216694" y="200025"/>
                </a:lnTo>
                <a:lnTo>
                  <a:pt x="216694" y="157163"/>
                </a:lnTo>
                <a:lnTo>
                  <a:pt x="207169" y="116682"/>
                </a:lnTo>
                <a:lnTo>
                  <a:pt x="190500" y="85725"/>
                </a:lnTo>
                <a:lnTo>
                  <a:pt x="157162" y="59532"/>
                </a:lnTo>
                <a:lnTo>
                  <a:pt x="130969" y="28575"/>
                </a:lnTo>
                <a:lnTo>
                  <a:pt x="138112" y="11907"/>
                </a:lnTo>
                <a:lnTo>
                  <a:pt x="180975" y="0"/>
                </a:lnTo>
                <a:lnTo>
                  <a:pt x="230981" y="0"/>
                </a:lnTo>
                <a:lnTo>
                  <a:pt x="278606" y="2382"/>
                </a:lnTo>
                <a:lnTo>
                  <a:pt x="338137" y="14288"/>
                </a:lnTo>
                <a:lnTo>
                  <a:pt x="411956" y="42863"/>
                </a:lnTo>
                <a:lnTo>
                  <a:pt x="476250" y="78582"/>
                </a:lnTo>
                <a:lnTo>
                  <a:pt x="521494" y="109538"/>
                </a:lnTo>
                <a:lnTo>
                  <a:pt x="559594" y="142875"/>
                </a:lnTo>
                <a:lnTo>
                  <a:pt x="576262" y="169069"/>
                </a:lnTo>
                <a:lnTo>
                  <a:pt x="576262" y="195263"/>
                </a:lnTo>
                <a:lnTo>
                  <a:pt x="561975" y="228600"/>
                </a:lnTo>
                <a:lnTo>
                  <a:pt x="533400" y="259557"/>
                </a:lnTo>
                <a:lnTo>
                  <a:pt x="485775" y="311944"/>
                </a:lnTo>
                <a:lnTo>
                  <a:pt x="442912" y="366713"/>
                </a:lnTo>
                <a:lnTo>
                  <a:pt x="414337" y="4429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466A85D-4420-455D-A05F-C56D6CE53D68}"/>
              </a:ext>
            </a:extLst>
          </p:cNvPr>
          <p:cNvSpPr/>
          <p:nvPr/>
        </p:nvSpPr>
        <p:spPr>
          <a:xfrm>
            <a:off x="5865813" y="1598614"/>
            <a:ext cx="2519362" cy="420687"/>
          </a:xfrm>
          <a:custGeom>
            <a:avLst/>
            <a:gdLst>
              <a:gd name="connsiteX0" fmla="*/ 589031 w 2518807"/>
              <a:gd name="connsiteY0" fmla="*/ 213173 h 420736"/>
              <a:gd name="connsiteX1" fmla="*/ 962083 w 2518807"/>
              <a:gd name="connsiteY1" fmla="*/ 187928 h 420736"/>
              <a:gd name="connsiteX2" fmla="*/ 1337941 w 2518807"/>
              <a:gd name="connsiteY2" fmla="*/ 145855 h 420736"/>
              <a:gd name="connsiteX3" fmla="*/ 1646481 w 2518807"/>
              <a:gd name="connsiteY3" fmla="*/ 115001 h 420736"/>
              <a:gd name="connsiteX4" fmla="*/ 1862459 w 2518807"/>
              <a:gd name="connsiteY4" fmla="*/ 84147 h 420736"/>
              <a:gd name="connsiteX5" fmla="*/ 2016729 w 2518807"/>
              <a:gd name="connsiteY5" fmla="*/ 50488 h 420736"/>
              <a:gd name="connsiteX6" fmla="*/ 2100876 w 2518807"/>
              <a:gd name="connsiteY6" fmla="*/ 22439 h 420736"/>
              <a:gd name="connsiteX7" fmla="*/ 2148560 w 2518807"/>
              <a:gd name="connsiteY7" fmla="*/ 0 h 420736"/>
              <a:gd name="connsiteX8" fmla="*/ 2199048 w 2518807"/>
              <a:gd name="connsiteY8" fmla="*/ 5609 h 420736"/>
              <a:gd name="connsiteX9" fmla="*/ 2283195 w 2518807"/>
              <a:gd name="connsiteY9" fmla="*/ 28049 h 420736"/>
              <a:gd name="connsiteX10" fmla="*/ 2356123 w 2518807"/>
              <a:gd name="connsiteY10" fmla="*/ 50488 h 420736"/>
              <a:gd name="connsiteX11" fmla="*/ 2431855 w 2518807"/>
              <a:gd name="connsiteY11" fmla="*/ 84147 h 420736"/>
              <a:gd name="connsiteX12" fmla="*/ 2482344 w 2518807"/>
              <a:gd name="connsiteY12" fmla="*/ 131830 h 420736"/>
              <a:gd name="connsiteX13" fmla="*/ 2513198 w 2518807"/>
              <a:gd name="connsiteY13" fmla="*/ 173904 h 420736"/>
              <a:gd name="connsiteX14" fmla="*/ 2518807 w 2518807"/>
              <a:gd name="connsiteY14" fmla="*/ 201953 h 420736"/>
              <a:gd name="connsiteX15" fmla="*/ 2516002 w 2518807"/>
              <a:gd name="connsiteY15" fmla="*/ 221587 h 420736"/>
              <a:gd name="connsiteX16" fmla="*/ 2485148 w 2518807"/>
              <a:gd name="connsiteY16" fmla="*/ 252441 h 420736"/>
              <a:gd name="connsiteX17" fmla="*/ 2457099 w 2518807"/>
              <a:gd name="connsiteY17" fmla="*/ 260856 h 420736"/>
              <a:gd name="connsiteX18" fmla="*/ 2403806 w 2518807"/>
              <a:gd name="connsiteY18" fmla="*/ 263661 h 420736"/>
              <a:gd name="connsiteX19" fmla="*/ 2159779 w 2518807"/>
              <a:gd name="connsiteY19" fmla="*/ 258051 h 420736"/>
              <a:gd name="connsiteX20" fmla="*/ 1702579 w 2518807"/>
              <a:gd name="connsiteY20" fmla="*/ 274881 h 420736"/>
              <a:gd name="connsiteX21" fmla="*/ 1152817 w 2518807"/>
              <a:gd name="connsiteY21" fmla="*/ 311344 h 420736"/>
              <a:gd name="connsiteX22" fmla="*/ 897571 w 2518807"/>
              <a:gd name="connsiteY22" fmla="*/ 342198 h 420736"/>
              <a:gd name="connsiteX23" fmla="*/ 670373 w 2518807"/>
              <a:gd name="connsiteY23" fmla="*/ 373052 h 420736"/>
              <a:gd name="connsiteX24" fmla="*/ 504883 w 2518807"/>
              <a:gd name="connsiteY24" fmla="*/ 398296 h 420736"/>
              <a:gd name="connsiteX25" fmla="*/ 406712 w 2518807"/>
              <a:gd name="connsiteY25" fmla="*/ 420736 h 420736"/>
              <a:gd name="connsiteX26" fmla="*/ 347809 w 2518807"/>
              <a:gd name="connsiteY26" fmla="*/ 420736 h 420736"/>
              <a:gd name="connsiteX27" fmla="*/ 291710 w 2518807"/>
              <a:gd name="connsiteY27" fmla="*/ 412321 h 420736"/>
              <a:gd name="connsiteX28" fmla="*/ 244027 w 2518807"/>
              <a:gd name="connsiteY28" fmla="*/ 398296 h 420736"/>
              <a:gd name="connsiteX29" fmla="*/ 148660 w 2518807"/>
              <a:gd name="connsiteY29" fmla="*/ 333784 h 420736"/>
              <a:gd name="connsiteX30" fmla="*/ 72928 w 2518807"/>
              <a:gd name="connsiteY30" fmla="*/ 258051 h 420736"/>
              <a:gd name="connsiteX31" fmla="*/ 28049 w 2518807"/>
              <a:gd name="connsiteY31" fmla="*/ 187928 h 420736"/>
              <a:gd name="connsiteX32" fmla="*/ 0 w 2518807"/>
              <a:gd name="connsiteY32" fmla="*/ 134635 h 420736"/>
              <a:gd name="connsiteX33" fmla="*/ 2805 w 2518807"/>
              <a:gd name="connsiteY33" fmla="*/ 115001 h 420736"/>
              <a:gd name="connsiteX34" fmla="*/ 22439 w 2518807"/>
              <a:gd name="connsiteY34" fmla="*/ 112196 h 420736"/>
              <a:gd name="connsiteX35" fmla="*/ 42074 w 2518807"/>
              <a:gd name="connsiteY35" fmla="*/ 117806 h 420736"/>
              <a:gd name="connsiteX36" fmla="*/ 95367 w 2518807"/>
              <a:gd name="connsiteY36" fmla="*/ 157074 h 420736"/>
              <a:gd name="connsiteX37" fmla="*/ 159880 w 2518807"/>
              <a:gd name="connsiteY37" fmla="*/ 187928 h 420736"/>
              <a:gd name="connsiteX38" fmla="*/ 230002 w 2518807"/>
              <a:gd name="connsiteY38" fmla="*/ 201953 h 420736"/>
              <a:gd name="connsiteX39" fmla="*/ 336589 w 2518807"/>
              <a:gd name="connsiteY39" fmla="*/ 218782 h 420736"/>
              <a:gd name="connsiteX40" fmla="*/ 448785 w 2518807"/>
              <a:gd name="connsiteY40" fmla="*/ 218782 h 420736"/>
              <a:gd name="connsiteX41" fmla="*/ 589031 w 2518807"/>
              <a:gd name="connsiteY41" fmla="*/ 213173 h 42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18807" h="420736">
                <a:moveTo>
                  <a:pt x="589031" y="213173"/>
                </a:moveTo>
                <a:lnTo>
                  <a:pt x="962083" y="187928"/>
                </a:lnTo>
                <a:lnTo>
                  <a:pt x="1337941" y="145855"/>
                </a:lnTo>
                <a:lnTo>
                  <a:pt x="1646481" y="115001"/>
                </a:lnTo>
                <a:lnTo>
                  <a:pt x="1862459" y="84147"/>
                </a:lnTo>
                <a:lnTo>
                  <a:pt x="2016729" y="50488"/>
                </a:lnTo>
                <a:lnTo>
                  <a:pt x="2100876" y="22439"/>
                </a:lnTo>
                <a:lnTo>
                  <a:pt x="2148560" y="0"/>
                </a:lnTo>
                <a:lnTo>
                  <a:pt x="2199048" y="5609"/>
                </a:lnTo>
                <a:lnTo>
                  <a:pt x="2283195" y="28049"/>
                </a:lnTo>
                <a:lnTo>
                  <a:pt x="2356123" y="50488"/>
                </a:lnTo>
                <a:lnTo>
                  <a:pt x="2431855" y="84147"/>
                </a:lnTo>
                <a:lnTo>
                  <a:pt x="2482344" y="131830"/>
                </a:lnTo>
                <a:lnTo>
                  <a:pt x="2513198" y="173904"/>
                </a:lnTo>
                <a:lnTo>
                  <a:pt x="2518807" y="201953"/>
                </a:lnTo>
                <a:lnTo>
                  <a:pt x="2516002" y="221587"/>
                </a:lnTo>
                <a:lnTo>
                  <a:pt x="2485148" y="252441"/>
                </a:lnTo>
                <a:lnTo>
                  <a:pt x="2457099" y="260856"/>
                </a:lnTo>
                <a:lnTo>
                  <a:pt x="2403806" y="263661"/>
                </a:lnTo>
                <a:lnTo>
                  <a:pt x="2159779" y="258051"/>
                </a:lnTo>
                <a:lnTo>
                  <a:pt x="1702579" y="274881"/>
                </a:lnTo>
                <a:lnTo>
                  <a:pt x="1152817" y="311344"/>
                </a:lnTo>
                <a:lnTo>
                  <a:pt x="897571" y="342198"/>
                </a:lnTo>
                <a:lnTo>
                  <a:pt x="670373" y="373052"/>
                </a:lnTo>
                <a:lnTo>
                  <a:pt x="504883" y="398296"/>
                </a:lnTo>
                <a:lnTo>
                  <a:pt x="406712" y="420736"/>
                </a:lnTo>
                <a:lnTo>
                  <a:pt x="347809" y="420736"/>
                </a:lnTo>
                <a:lnTo>
                  <a:pt x="291710" y="412321"/>
                </a:lnTo>
                <a:lnTo>
                  <a:pt x="244027" y="398296"/>
                </a:lnTo>
                <a:lnTo>
                  <a:pt x="148660" y="333784"/>
                </a:lnTo>
                <a:lnTo>
                  <a:pt x="72928" y="258051"/>
                </a:lnTo>
                <a:lnTo>
                  <a:pt x="28049" y="187928"/>
                </a:lnTo>
                <a:lnTo>
                  <a:pt x="0" y="134635"/>
                </a:lnTo>
                <a:lnTo>
                  <a:pt x="2805" y="115001"/>
                </a:lnTo>
                <a:lnTo>
                  <a:pt x="22439" y="112196"/>
                </a:lnTo>
                <a:lnTo>
                  <a:pt x="42074" y="117806"/>
                </a:lnTo>
                <a:lnTo>
                  <a:pt x="95367" y="157074"/>
                </a:lnTo>
                <a:lnTo>
                  <a:pt x="159880" y="187928"/>
                </a:lnTo>
                <a:lnTo>
                  <a:pt x="230002" y="201953"/>
                </a:lnTo>
                <a:lnTo>
                  <a:pt x="336589" y="218782"/>
                </a:lnTo>
                <a:lnTo>
                  <a:pt x="448785" y="218782"/>
                </a:lnTo>
                <a:lnTo>
                  <a:pt x="589031" y="21317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479A4C7-FD56-44EE-A24A-34732B13104B}"/>
              </a:ext>
            </a:extLst>
          </p:cNvPr>
          <p:cNvSpPr/>
          <p:nvPr/>
        </p:nvSpPr>
        <p:spPr>
          <a:xfrm>
            <a:off x="7386639" y="4957763"/>
            <a:ext cx="960437" cy="1022350"/>
          </a:xfrm>
          <a:custGeom>
            <a:avLst/>
            <a:gdLst>
              <a:gd name="connsiteX0" fmla="*/ 128587 w 959643"/>
              <a:gd name="connsiteY0" fmla="*/ 33337 h 1021556"/>
              <a:gd name="connsiteX1" fmla="*/ 328612 w 959643"/>
              <a:gd name="connsiteY1" fmla="*/ 138112 h 1021556"/>
              <a:gd name="connsiteX2" fmla="*/ 452437 w 959643"/>
              <a:gd name="connsiteY2" fmla="*/ 204787 h 1021556"/>
              <a:gd name="connsiteX3" fmla="*/ 547687 w 959643"/>
              <a:gd name="connsiteY3" fmla="*/ 264318 h 1021556"/>
              <a:gd name="connsiteX4" fmla="*/ 645318 w 959643"/>
              <a:gd name="connsiteY4" fmla="*/ 328612 h 1021556"/>
              <a:gd name="connsiteX5" fmla="*/ 721518 w 959643"/>
              <a:gd name="connsiteY5" fmla="*/ 381000 h 1021556"/>
              <a:gd name="connsiteX6" fmla="*/ 785812 w 959643"/>
              <a:gd name="connsiteY6" fmla="*/ 442912 h 1021556"/>
              <a:gd name="connsiteX7" fmla="*/ 847725 w 959643"/>
              <a:gd name="connsiteY7" fmla="*/ 523875 h 1021556"/>
              <a:gd name="connsiteX8" fmla="*/ 895350 w 959643"/>
              <a:gd name="connsiteY8" fmla="*/ 602456 h 1021556"/>
              <a:gd name="connsiteX9" fmla="*/ 926306 w 959643"/>
              <a:gd name="connsiteY9" fmla="*/ 676275 h 1021556"/>
              <a:gd name="connsiteX10" fmla="*/ 945356 w 959643"/>
              <a:gd name="connsiteY10" fmla="*/ 747712 h 1021556"/>
              <a:gd name="connsiteX11" fmla="*/ 957262 w 959643"/>
              <a:gd name="connsiteY11" fmla="*/ 823912 h 1021556"/>
              <a:gd name="connsiteX12" fmla="*/ 959643 w 959643"/>
              <a:gd name="connsiteY12" fmla="*/ 878681 h 1021556"/>
              <a:gd name="connsiteX13" fmla="*/ 950118 w 959643"/>
              <a:gd name="connsiteY13" fmla="*/ 931068 h 1021556"/>
              <a:gd name="connsiteX14" fmla="*/ 935831 w 959643"/>
              <a:gd name="connsiteY14" fmla="*/ 966787 h 1021556"/>
              <a:gd name="connsiteX15" fmla="*/ 919162 w 959643"/>
              <a:gd name="connsiteY15" fmla="*/ 995362 h 1021556"/>
              <a:gd name="connsiteX16" fmla="*/ 888206 w 959643"/>
              <a:gd name="connsiteY16" fmla="*/ 1014412 h 1021556"/>
              <a:gd name="connsiteX17" fmla="*/ 859631 w 959643"/>
              <a:gd name="connsiteY17" fmla="*/ 1021556 h 1021556"/>
              <a:gd name="connsiteX18" fmla="*/ 816768 w 959643"/>
              <a:gd name="connsiteY18" fmla="*/ 1014412 h 1021556"/>
              <a:gd name="connsiteX19" fmla="*/ 771525 w 959643"/>
              <a:gd name="connsiteY19" fmla="*/ 985837 h 1021556"/>
              <a:gd name="connsiteX20" fmla="*/ 738187 w 959643"/>
              <a:gd name="connsiteY20" fmla="*/ 952500 h 1021556"/>
              <a:gd name="connsiteX21" fmla="*/ 707231 w 959643"/>
              <a:gd name="connsiteY21" fmla="*/ 912018 h 1021556"/>
              <a:gd name="connsiteX22" fmla="*/ 661987 w 959643"/>
              <a:gd name="connsiteY22" fmla="*/ 833437 h 1021556"/>
              <a:gd name="connsiteX23" fmla="*/ 616743 w 959643"/>
              <a:gd name="connsiteY23" fmla="*/ 728662 h 1021556"/>
              <a:gd name="connsiteX24" fmla="*/ 602456 w 959643"/>
              <a:gd name="connsiteY24" fmla="*/ 683418 h 1021556"/>
              <a:gd name="connsiteX25" fmla="*/ 540543 w 959643"/>
              <a:gd name="connsiteY25" fmla="*/ 590550 h 1021556"/>
              <a:gd name="connsiteX26" fmla="*/ 431006 w 959643"/>
              <a:gd name="connsiteY26" fmla="*/ 440531 h 1021556"/>
              <a:gd name="connsiteX27" fmla="*/ 307181 w 959643"/>
              <a:gd name="connsiteY27" fmla="*/ 295275 h 1021556"/>
              <a:gd name="connsiteX28" fmla="*/ 176212 w 959643"/>
              <a:gd name="connsiteY28" fmla="*/ 169068 h 1021556"/>
              <a:gd name="connsiteX29" fmla="*/ 0 w 959643"/>
              <a:gd name="connsiteY29" fmla="*/ 11906 h 1021556"/>
              <a:gd name="connsiteX30" fmla="*/ 0 w 959643"/>
              <a:gd name="connsiteY30" fmla="*/ 0 h 1021556"/>
              <a:gd name="connsiteX31" fmla="*/ 19050 w 959643"/>
              <a:gd name="connsiteY31" fmla="*/ 0 h 1021556"/>
              <a:gd name="connsiteX32" fmla="*/ 128587 w 959643"/>
              <a:gd name="connsiteY32" fmla="*/ 33337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59643" h="1021556">
                <a:moveTo>
                  <a:pt x="128587" y="33337"/>
                </a:moveTo>
                <a:lnTo>
                  <a:pt x="328612" y="138112"/>
                </a:lnTo>
                <a:lnTo>
                  <a:pt x="452437" y="204787"/>
                </a:lnTo>
                <a:lnTo>
                  <a:pt x="547687" y="264318"/>
                </a:lnTo>
                <a:lnTo>
                  <a:pt x="645318" y="328612"/>
                </a:lnTo>
                <a:lnTo>
                  <a:pt x="721518" y="381000"/>
                </a:lnTo>
                <a:lnTo>
                  <a:pt x="785812" y="442912"/>
                </a:lnTo>
                <a:lnTo>
                  <a:pt x="847725" y="523875"/>
                </a:lnTo>
                <a:lnTo>
                  <a:pt x="895350" y="602456"/>
                </a:lnTo>
                <a:lnTo>
                  <a:pt x="926306" y="676275"/>
                </a:lnTo>
                <a:lnTo>
                  <a:pt x="945356" y="747712"/>
                </a:lnTo>
                <a:lnTo>
                  <a:pt x="957262" y="823912"/>
                </a:lnTo>
                <a:cubicBezTo>
                  <a:pt x="958056" y="842168"/>
                  <a:pt x="958849" y="860425"/>
                  <a:pt x="959643" y="878681"/>
                </a:cubicBezTo>
                <a:lnTo>
                  <a:pt x="950118" y="931068"/>
                </a:lnTo>
                <a:lnTo>
                  <a:pt x="935831" y="966787"/>
                </a:lnTo>
                <a:lnTo>
                  <a:pt x="919162" y="995362"/>
                </a:lnTo>
                <a:lnTo>
                  <a:pt x="888206" y="1014412"/>
                </a:lnTo>
                <a:lnTo>
                  <a:pt x="859631" y="1021556"/>
                </a:lnTo>
                <a:lnTo>
                  <a:pt x="816768" y="1014412"/>
                </a:lnTo>
                <a:lnTo>
                  <a:pt x="771525" y="985837"/>
                </a:lnTo>
                <a:lnTo>
                  <a:pt x="738187" y="952500"/>
                </a:lnTo>
                <a:lnTo>
                  <a:pt x="707231" y="912018"/>
                </a:lnTo>
                <a:lnTo>
                  <a:pt x="661987" y="833437"/>
                </a:lnTo>
                <a:lnTo>
                  <a:pt x="616743" y="728662"/>
                </a:lnTo>
                <a:lnTo>
                  <a:pt x="602456" y="683418"/>
                </a:lnTo>
                <a:lnTo>
                  <a:pt x="540543" y="590550"/>
                </a:lnTo>
                <a:lnTo>
                  <a:pt x="431006" y="440531"/>
                </a:lnTo>
                <a:lnTo>
                  <a:pt x="307181" y="295275"/>
                </a:lnTo>
                <a:lnTo>
                  <a:pt x="176212" y="169068"/>
                </a:lnTo>
                <a:lnTo>
                  <a:pt x="0" y="11906"/>
                </a:lnTo>
                <a:lnTo>
                  <a:pt x="0" y="0"/>
                </a:lnTo>
                <a:lnTo>
                  <a:pt x="19050" y="0"/>
                </a:lnTo>
                <a:lnTo>
                  <a:pt x="128587" y="333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3B30353-D820-4E1B-BB6F-B9BE1FF2BFD9}"/>
              </a:ext>
            </a:extLst>
          </p:cNvPr>
          <p:cNvSpPr/>
          <p:nvPr/>
        </p:nvSpPr>
        <p:spPr>
          <a:xfrm rot="16200000">
            <a:off x="5047458" y="3505995"/>
            <a:ext cx="2452687" cy="441325"/>
          </a:xfrm>
          <a:custGeom>
            <a:avLst/>
            <a:gdLst>
              <a:gd name="connsiteX0" fmla="*/ 751114 w 2452007"/>
              <a:gd name="connsiteY0" fmla="*/ 214992 h 440871"/>
              <a:gd name="connsiteX1" fmla="*/ 1208314 w 2452007"/>
              <a:gd name="connsiteY1" fmla="*/ 217714 h 440871"/>
              <a:gd name="connsiteX2" fmla="*/ 1749878 w 2452007"/>
              <a:gd name="connsiteY2" fmla="*/ 212271 h 440871"/>
              <a:gd name="connsiteX3" fmla="*/ 1967593 w 2452007"/>
              <a:gd name="connsiteY3" fmla="*/ 209550 h 440871"/>
              <a:gd name="connsiteX4" fmla="*/ 2062843 w 2452007"/>
              <a:gd name="connsiteY4" fmla="*/ 201385 h 440871"/>
              <a:gd name="connsiteX5" fmla="*/ 2139043 w 2452007"/>
              <a:gd name="connsiteY5" fmla="*/ 179614 h 440871"/>
              <a:gd name="connsiteX6" fmla="*/ 2209800 w 2452007"/>
              <a:gd name="connsiteY6" fmla="*/ 144235 h 440871"/>
              <a:gd name="connsiteX7" fmla="*/ 2400300 w 2452007"/>
              <a:gd name="connsiteY7" fmla="*/ 10885 h 440871"/>
              <a:gd name="connsiteX8" fmla="*/ 2435678 w 2452007"/>
              <a:gd name="connsiteY8" fmla="*/ 0 h 440871"/>
              <a:gd name="connsiteX9" fmla="*/ 2452007 w 2452007"/>
              <a:gd name="connsiteY9" fmla="*/ 5442 h 440871"/>
              <a:gd name="connsiteX10" fmla="*/ 2446564 w 2452007"/>
              <a:gd name="connsiteY10" fmla="*/ 40821 h 440871"/>
              <a:gd name="connsiteX11" fmla="*/ 2432957 w 2452007"/>
              <a:gd name="connsiteY11" fmla="*/ 78921 h 440871"/>
              <a:gd name="connsiteX12" fmla="*/ 2422071 w 2452007"/>
              <a:gd name="connsiteY12" fmla="*/ 138792 h 440871"/>
              <a:gd name="connsiteX13" fmla="*/ 2400300 w 2452007"/>
              <a:gd name="connsiteY13" fmla="*/ 209550 h 440871"/>
              <a:gd name="connsiteX14" fmla="*/ 2299607 w 2452007"/>
              <a:gd name="connsiteY14" fmla="*/ 421821 h 440871"/>
              <a:gd name="connsiteX15" fmla="*/ 2152650 w 2452007"/>
              <a:gd name="connsiteY15" fmla="*/ 421821 h 440871"/>
              <a:gd name="connsiteX16" fmla="*/ 1711778 w 2452007"/>
              <a:gd name="connsiteY16" fmla="*/ 440871 h 440871"/>
              <a:gd name="connsiteX17" fmla="*/ 1031421 w 2452007"/>
              <a:gd name="connsiteY17" fmla="*/ 438150 h 440871"/>
              <a:gd name="connsiteX18" fmla="*/ 326571 w 2452007"/>
              <a:gd name="connsiteY18" fmla="*/ 435428 h 440871"/>
              <a:gd name="connsiteX19" fmla="*/ 176893 w 2452007"/>
              <a:gd name="connsiteY19" fmla="*/ 435428 h 440871"/>
              <a:gd name="connsiteX20" fmla="*/ 141514 w 2452007"/>
              <a:gd name="connsiteY20" fmla="*/ 427264 h 440871"/>
              <a:gd name="connsiteX21" fmla="*/ 84364 w 2452007"/>
              <a:gd name="connsiteY21" fmla="*/ 410935 h 440871"/>
              <a:gd name="connsiteX22" fmla="*/ 48986 w 2452007"/>
              <a:gd name="connsiteY22" fmla="*/ 402771 h 440871"/>
              <a:gd name="connsiteX23" fmla="*/ 8164 w 2452007"/>
              <a:gd name="connsiteY23" fmla="*/ 391885 h 440871"/>
              <a:gd name="connsiteX24" fmla="*/ 0 w 2452007"/>
              <a:gd name="connsiteY24" fmla="*/ 378278 h 440871"/>
              <a:gd name="connsiteX25" fmla="*/ 5443 w 2452007"/>
              <a:gd name="connsiteY25" fmla="*/ 337457 h 440871"/>
              <a:gd name="connsiteX26" fmla="*/ 10886 w 2452007"/>
              <a:gd name="connsiteY26" fmla="*/ 318407 h 440871"/>
              <a:gd name="connsiteX27" fmla="*/ 35378 w 2452007"/>
              <a:gd name="connsiteY27" fmla="*/ 269421 h 440871"/>
              <a:gd name="connsiteX28" fmla="*/ 68036 w 2452007"/>
              <a:gd name="connsiteY28" fmla="*/ 228600 h 440871"/>
              <a:gd name="connsiteX29" fmla="*/ 117021 w 2452007"/>
              <a:gd name="connsiteY29" fmla="*/ 204107 h 440871"/>
              <a:gd name="connsiteX30" fmla="*/ 174171 w 2452007"/>
              <a:gd name="connsiteY30" fmla="*/ 190500 h 440871"/>
              <a:gd name="connsiteX31" fmla="*/ 225878 w 2452007"/>
              <a:gd name="connsiteY31" fmla="*/ 190500 h 440871"/>
              <a:gd name="connsiteX32" fmla="*/ 340178 w 2452007"/>
              <a:gd name="connsiteY32" fmla="*/ 193221 h 440871"/>
              <a:gd name="connsiteX33" fmla="*/ 751114 w 2452007"/>
              <a:gd name="connsiteY33" fmla="*/ 214992 h 4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52007" h="440871">
                <a:moveTo>
                  <a:pt x="751114" y="214992"/>
                </a:moveTo>
                <a:lnTo>
                  <a:pt x="1208314" y="217714"/>
                </a:lnTo>
                <a:lnTo>
                  <a:pt x="1749878" y="212271"/>
                </a:lnTo>
                <a:lnTo>
                  <a:pt x="1967593" y="209550"/>
                </a:lnTo>
                <a:lnTo>
                  <a:pt x="2062843" y="201385"/>
                </a:lnTo>
                <a:lnTo>
                  <a:pt x="2139043" y="179614"/>
                </a:lnTo>
                <a:lnTo>
                  <a:pt x="2209800" y="144235"/>
                </a:lnTo>
                <a:lnTo>
                  <a:pt x="2400300" y="10885"/>
                </a:lnTo>
                <a:lnTo>
                  <a:pt x="2435678" y="0"/>
                </a:lnTo>
                <a:lnTo>
                  <a:pt x="2452007" y="5442"/>
                </a:lnTo>
                <a:lnTo>
                  <a:pt x="2446564" y="40821"/>
                </a:lnTo>
                <a:lnTo>
                  <a:pt x="2432957" y="78921"/>
                </a:lnTo>
                <a:lnTo>
                  <a:pt x="2422071" y="138792"/>
                </a:lnTo>
                <a:lnTo>
                  <a:pt x="2400300" y="209550"/>
                </a:lnTo>
                <a:lnTo>
                  <a:pt x="2299607" y="421821"/>
                </a:lnTo>
                <a:lnTo>
                  <a:pt x="2152650" y="421821"/>
                </a:lnTo>
                <a:lnTo>
                  <a:pt x="1711778" y="440871"/>
                </a:lnTo>
                <a:lnTo>
                  <a:pt x="1031421" y="438150"/>
                </a:lnTo>
                <a:lnTo>
                  <a:pt x="326571" y="435428"/>
                </a:lnTo>
                <a:lnTo>
                  <a:pt x="176893" y="435428"/>
                </a:lnTo>
                <a:lnTo>
                  <a:pt x="141514" y="427264"/>
                </a:lnTo>
                <a:lnTo>
                  <a:pt x="84364" y="410935"/>
                </a:lnTo>
                <a:lnTo>
                  <a:pt x="48986" y="402771"/>
                </a:lnTo>
                <a:lnTo>
                  <a:pt x="8164" y="391885"/>
                </a:lnTo>
                <a:lnTo>
                  <a:pt x="0" y="378278"/>
                </a:lnTo>
                <a:lnTo>
                  <a:pt x="5443" y="337457"/>
                </a:lnTo>
                <a:lnTo>
                  <a:pt x="10886" y="318407"/>
                </a:lnTo>
                <a:lnTo>
                  <a:pt x="35378" y="269421"/>
                </a:lnTo>
                <a:lnTo>
                  <a:pt x="68036" y="228600"/>
                </a:lnTo>
                <a:lnTo>
                  <a:pt x="117021" y="204107"/>
                </a:lnTo>
                <a:lnTo>
                  <a:pt x="174171" y="190500"/>
                </a:lnTo>
                <a:lnTo>
                  <a:pt x="225878" y="190500"/>
                </a:lnTo>
                <a:lnTo>
                  <a:pt x="340178" y="193221"/>
                </a:lnTo>
                <a:lnTo>
                  <a:pt x="751114" y="2149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25825C2-B879-4857-8E5F-A8AB34707866}"/>
              </a:ext>
            </a:extLst>
          </p:cNvPr>
          <p:cNvSpPr/>
          <p:nvPr/>
        </p:nvSpPr>
        <p:spPr>
          <a:xfrm>
            <a:off x="4148138" y="2493963"/>
            <a:ext cx="1662112" cy="1039812"/>
          </a:xfrm>
          <a:custGeom>
            <a:avLst/>
            <a:gdLst>
              <a:gd name="connsiteX0" fmla="*/ 309562 w 1662112"/>
              <a:gd name="connsiteY0" fmla="*/ 192881 h 1040606"/>
              <a:gd name="connsiteX1" fmla="*/ 700087 w 1662112"/>
              <a:gd name="connsiteY1" fmla="*/ 133350 h 1040606"/>
              <a:gd name="connsiteX2" fmla="*/ 1031081 w 1662112"/>
              <a:gd name="connsiteY2" fmla="*/ 90487 h 1040606"/>
              <a:gd name="connsiteX3" fmla="*/ 1159668 w 1662112"/>
              <a:gd name="connsiteY3" fmla="*/ 71437 h 1040606"/>
              <a:gd name="connsiteX4" fmla="*/ 1226343 w 1662112"/>
              <a:gd name="connsiteY4" fmla="*/ 59531 h 1040606"/>
              <a:gd name="connsiteX5" fmla="*/ 1293018 w 1662112"/>
              <a:gd name="connsiteY5" fmla="*/ 42862 h 1040606"/>
              <a:gd name="connsiteX6" fmla="*/ 1350168 w 1662112"/>
              <a:gd name="connsiteY6" fmla="*/ 19050 h 1040606"/>
              <a:gd name="connsiteX7" fmla="*/ 1388268 w 1662112"/>
              <a:gd name="connsiteY7" fmla="*/ 0 h 1040606"/>
              <a:gd name="connsiteX8" fmla="*/ 1435893 w 1662112"/>
              <a:gd name="connsiteY8" fmla="*/ 28575 h 1040606"/>
              <a:gd name="connsiteX9" fmla="*/ 1507331 w 1662112"/>
              <a:gd name="connsiteY9" fmla="*/ 76200 h 1040606"/>
              <a:gd name="connsiteX10" fmla="*/ 1571625 w 1662112"/>
              <a:gd name="connsiteY10" fmla="*/ 116681 h 1040606"/>
              <a:gd name="connsiteX11" fmla="*/ 1626393 w 1662112"/>
              <a:gd name="connsiteY11" fmla="*/ 164306 h 1040606"/>
              <a:gd name="connsiteX12" fmla="*/ 1654968 w 1662112"/>
              <a:gd name="connsiteY12" fmla="*/ 204787 h 1040606"/>
              <a:gd name="connsiteX13" fmla="*/ 1662112 w 1662112"/>
              <a:gd name="connsiteY13" fmla="*/ 230981 h 1040606"/>
              <a:gd name="connsiteX14" fmla="*/ 1654968 w 1662112"/>
              <a:gd name="connsiteY14" fmla="*/ 259556 h 1040606"/>
              <a:gd name="connsiteX15" fmla="*/ 1619250 w 1662112"/>
              <a:gd name="connsiteY15" fmla="*/ 316706 h 1040606"/>
              <a:gd name="connsiteX16" fmla="*/ 1588293 w 1662112"/>
              <a:gd name="connsiteY16" fmla="*/ 376237 h 1040606"/>
              <a:gd name="connsiteX17" fmla="*/ 1571625 w 1662112"/>
              <a:gd name="connsiteY17" fmla="*/ 426244 h 1040606"/>
              <a:gd name="connsiteX18" fmla="*/ 1550193 w 1662112"/>
              <a:gd name="connsiteY18" fmla="*/ 538162 h 1040606"/>
              <a:gd name="connsiteX19" fmla="*/ 1473993 w 1662112"/>
              <a:gd name="connsiteY19" fmla="*/ 950119 h 1040606"/>
              <a:gd name="connsiteX20" fmla="*/ 1454943 w 1662112"/>
              <a:gd name="connsiteY20" fmla="*/ 985837 h 1040606"/>
              <a:gd name="connsiteX21" fmla="*/ 1435893 w 1662112"/>
              <a:gd name="connsiteY21" fmla="*/ 1007269 h 1040606"/>
              <a:gd name="connsiteX22" fmla="*/ 1412081 w 1662112"/>
              <a:gd name="connsiteY22" fmla="*/ 1026319 h 1040606"/>
              <a:gd name="connsiteX23" fmla="*/ 1390650 w 1662112"/>
              <a:gd name="connsiteY23" fmla="*/ 1035844 h 1040606"/>
              <a:gd name="connsiteX24" fmla="*/ 1362075 w 1662112"/>
              <a:gd name="connsiteY24" fmla="*/ 1040606 h 1040606"/>
              <a:gd name="connsiteX25" fmla="*/ 1328737 w 1662112"/>
              <a:gd name="connsiteY25" fmla="*/ 1028700 h 1040606"/>
              <a:gd name="connsiteX26" fmla="*/ 1295400 w 1662112"/>
              <a:gd name="connsiteY26" fmla="*/ 997744 h 1040606"/>
              <a:gd name="connsiteX27" fmla="*/ 1266825 w 1662112"/>
              <a:gd name="connsiteY27" fmla="*/ 954881 h 1040606"/>
              <a:gd name="connsiteX28" fmla="*/ 1293018 w 1662112"/>
              <a:gd name="connsiteY28" fmla="*/ 778669 h 1040606"/>
              <a:gd name="connsiteX29" fmla="*/ 1333500 w 1662112"/>
              <a:gd name="connsiteY29" fmla="*/ 319087 h 1040606"/>
              <a:gd name="connsiteX30" fmla="*/ 1333500 w 1662112"/>
              <a:gd name="connsiteY30" fmla="*/ 285750 h 1040606"/>
              <a:gd name="connsiteX31" fmla="*/ 1323975 w 1662112"/>
              <a:gd name="connsiteY31" fmla="*/ 261937 h 1040606"/>
              <a:gd name="connsiteX32" fmla="*/ 1307306 w 1662112"/>
              <a:gd name="connsiteY32" fmla="*/ 240506 h 1040606"/>
              <a:gd name="connsiteX33" fmla="*/ 1271587 w 1662112"/>
              <a:gd name="connsiteY33" fmla="*/ 223837 h 1040606"/>
              <a:gd name="connsiteX34" fmla="*/ 1221581 w 1662112"/>
              <a:gd name="connsiteY34" fmla="*/ 221456 h 1040606"/>
              <a:gd name="connsiteX35" fmla="*/ 635793 w 1662112"/>
              <a:gd name="connsiteY35" fmla="*/ 297656 h 1040606"/>
              <a:gd name="connsiteX36" fmla="*/ 466725 w 1662112"/>
              <a:gd name="connsiteY36" fmla="*/ 326231 h 1040606"/>
              <a:gd name="connsiteX37" fmla="*/ 381000 w 1662112"/>
              <a:gd name="connsiteY37" fmla="*/ 342900 h 1040606"/>
              <a:gd name="connsiteX38" fmla="*/ 183356 w 1662112"/>
              <a:gd name="connsiteY38" fmla="*/ 390525 h 1040606"/>
              <a:gd name="connsiteX39" fmla="*/ 11906 w 1662112"/>
              <a:gd name="connsiteY39" fmla="*/ 438150 h 1040606"/>
              <a:gd name="connsiteX40" fmla="*/ 0 w 1662112"/>
              <a:gd name="connsiteY40" fmla="*/ 240506 h 1040606"/>
              <a:gd name="connsiteX41" fmla="*/ 309562 w 1662112"/>
              <a:gd name="connsiteY41" fmla="*/ 192881 h 10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62112" h="1040606">
                <a:moveTo>
                  <a:pt x="309562" y="192881"/>
                </a:moveTo>
                <a:lnTo>
                  <a:pt x="700087" y="133350"/>
                </a:lnTo>
                <a:lnTo>
                  <a:pt x="1031081" y="90487"/>
                </a:lnTo>
                <a:lnTo>
                  <a:pt x="1159668" y="71437"/>
                </a:lnTo>
                <a:lnTo>
                  <a:pt x="1226343" y="59531"/>
                </a:lnTo>
                <a:lnTo>
                  <a:pt x="1293018" y="42862"/>
                </a:lnTo>
                <a:lnTo>
                  <a:pt x="1350168" y="19050"/>
                </a:lnTo>
                <a:lnTo>
                  <a:pt x="1388268" y="0"/>
                </a:lnTo>
                <a:lnTo>
                  <a:pt x="1435893" y="28575"/>
                </a:lnTo>
                <a:lnTo>
                  <a:pt x="1507331" y="76200"/>
                </a:lnTo>
                <a:lnTo>
                  <a:pt x="1571625" y="116681"/>
                </a:lnTo>
                <a:lnTo>
                  <a:pt x="1626393" y="164306"/>
                </a:lnTo>
                <a:lnTo>
                  <a:pt x="1654968" y="204787"/>
                </a:lnTo>
                <a:lnTo>
                  <a:pt x="1662112" y="230981"/>
                </a:lnTo>
                <a:lnTo>
                  <a:pt x="1654968" y="259556"/>
                </a:lnTo>
                <a:lnTo>
                  <a:pt x="1619250" y="316706"/>
                </a:lnTo>
                <a:lnTo>
                  <a:pt x="1588293" y="376237"/>
                </a:lnTo>
                <a:lnTo>
                  <a:pt x="1571625" y="426244"/>
                </a:lnTo>
                <a:lnTo>
                  <a:pt x="1550193" y="538162"/>
                </a:lnTo>
                <a:lnTo>
                  <a:pt x="1473993" y="950119"/>
                </a:lnTo>
                <a:lnTo>
                  <a:pt x="1454943" y="985837"/>
                </a:lnTo>
                <a:lnTo>
                  <a:pt x="1435893" y="1007269"/>
                </a:lnTo>
                <a:lnTo>
                  <a:pt x="1412081" y="1026319"/>
                </a:lnTo>
                <a:lnTo>
                  <a:pt x="1390650" y="1035844"/>
                </a:lnTo>
                <a:lnTo>
                  <a:pt x="1362075" y="1040606"/>
                </a:lnTo>
                <a:lnTo>
                  <a:pt x="1328737" y="1028700"/>
                </a:lnTo>
                <a:lnTo>
                  <a:pt x="1295400" y="997744"/>
                </a:lnTo>
                <a:lnTo>
                  <a:pt x="1266825" y="954881"/>
                </a:lnTo>
                <a:lnTo>
                  <a:pt x="1293018" y="778669"/>
                </a:lnTo>
                <a:lnTo>
                  <a:pt x="1333500" y="319087"/>
                </a:lnTo>
                <a:lnTo>
                  <a:pt x="1333500" y="285750"/>
                </a:lnTo>
                <a:lnTo>
                  <a:pt x="1323975" y="261937"/>
                </a:lnTo>
                <a:lnTo>
                  <a:pt x="1307306" y="240506"/>
                </a:lnTo>
                <a:lnTo>
                  <a:pt x="1271587" y="223837"/>
                </a:lnTo>
                <a:lnTo>
                  <a:pt x="1221581" y="221456"/>
                </a:lnTo>
                <a:lnTo>
                  <a:pt x="635793" y="297656"/>
                </a:lnTo>
                <a:lnTo>
                  <a:pt x="466725" y="326231"/>
                </a:lnTo>
                <a:lnTo>
                  <a:pt x="381000" y="342900"/>
                </a:lnTo>
                <a:lnTo>
                  <a:pt x="183356" y="390525"/>
                </a:lnTo>
                <a:lnTo>
                  <a:pt x="11906" y="438150"/>
                </a:lnTo>
                <a:lnTo>
                  <a:pt x="0" y="240506"/>
                </a:lnTo>
                <a:lnTo>
                  <a:pt x="309562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33AEC8E-B18B-49D9-B7E2-D85E2766B4B3}"/>
              </a:ext>
            </a:extLst>
          </p:cNvPr>
          <p:cNvSpPr/>
          <p:nvPr/>
        </p:nvSpPr>
        <p:spPr>
          <a:xfrm>
            <a:off x="4298950" y="3286125"/>
            <a:ext cx="1201738" cy="395288"/>
          </a:xfrm>
          <a:custGeom>
            <a:avLst/>
            <a:gdLst>
              <a:gd name="connsiteX0" fmla="*/ 0 w 1202532"/>
              <a:gd name="connsiteY0" fmla="*/ 238125 h 395288"/>
              <a:gd name="connsiteX1" fmla="*/ 207169 w 1202532"/>
              <a:gd name="connsiteY1" fmla="*/ 192881 h 395288"/>
              <a:gd name="connsiteX2" fmla="*/ 466725 w 1202532"/>
              <a:gd name="connsiteY2" fmla="*/ 138113 h 395288"/>
              <a:gd name="connsiteX3" fmla="*/ 795338 w 1202532"/>
              <a:gd name="connsiteY3" fmla="*/ 71438 h 395288"/>
              <a:gd name="connsiteX4" fmla="*/ 1062038 w 1202532"/>
              <a:gd name="connsiteY4" fmla="*/ 21431 h 395288"/>
              <a:gd name="connsiteX5" fmla="*/ 1200150 w 1202532"/>
              <a:gd name="connsiteY5" fmla="*/ 0 h 395288"/>
              <a:gd name="connsiteX6" fmla="*/ 1202532 w 1202532"/>
              <a:gd name="connsiteY6" fmla="*/ 150019 h 395288"/>
              <a:gd name="connsiteX7" fmla="*/ 1097757 w 1202532"/>
              <a:gd name="connsiteY7" fmla="*/ 169069 h 395288"/>
              <a:gd name="connsiteX8" fmla="*/ 835819 w 1202532"/>
              <a:gd name="connsiteY8" fmla="*/ 221456 h 395288"/>
              <a:gd name="connsiteX9" fmla="*/ 428625 w 1202532"/>
              <a:gd name="connsiteY9" fmla="*/ 309563 h 395288"/>
              <a:gd name="connsiteX10" fmla="*/ 185738 w 1202532"/>
              <a:gd name="connsiteY10" fmla="*/ 361950 h 395288"/>
              <a:gd name="connsiteX11" fmla="*/ 52388 w 1202532"/>
              <a:gd name="connsiteY11" fmla="*/ 395288 h 395288"/>
              <a:gd name="connsiteX12" fmla="*/ 0 w 1202532"/>
              <a:gd name="connsiteY12" fmla="*/ 238125 h 3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2532" h="395288">
                <a:moveTo>
                  <a:pt x="0" y="238125"/>
                </a:moveTo>
                <a:lnTo>
                  <a:pt x="207169" y="192881"/>
                </a:lnTo>
                <a:lnTo>
                  <a:pt x="466725" y="138113"/>
                </a:lnTo>
                <a:lnTo>
                  <a:pt x="795338" y="71438"/>
                </a:lnTo>
                <a:lnTo>
                  <a:pt x="1062038" y="21431"/>
                </a:lnTo>
                <a:lnTo>
                  <a:pt x="1200150" y="0"/>
                </a:lnTo>
                <a:lnTo>
                  <a:pt x="1202532" y="150019"/>
                </a:lnTo>
                <a:lnTo>
                  <a:pt x="1097757" y="169069"/>
                </a:lnTo>
                <a:lnTo>
                  <a:pt x="835819" y="221456"/>
                </a:lnTo>
                <a:lnTo>
                  <a:pt x="428625" y="309563"/>
                </a:lnTo>
                <a:lnTo>
                  <a:pt x="185738" y="361950"/>
                </a:lnTo>
                <a:lnTo>
                  <a:pt x="52388" y="395288"/>
                </a:lnTo>
                <a:lnTo>
                  <a:pt x="0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0AD2DDE-9363-4447-8FD7-7BEC41AA4559}"/>
              </a:ext>
            </a:extLst>
          </p:cNvPr>
          <p:cNvSpPr/>
          <p:nvPr/>
        </p:nvSpPr>
        <p:spPr>
          <a:xfrm>
            <a:off x="3676651" y="4421188"/>
            <a:ext cx="2252663" cy="1084262"/>
          </a:xfrm>
          <a:custGeom>
            <a:avLst/>
            <a:gdLst>
              <a:gd name="connsiteX0" fmla="*/ 607219 w 2252663"/>
              <a:gd name="connsiteY0" fmla="*/ 926307 h 1083469"/>
              <a:gd name="connsiteX1" fmla="*/ 1007269 w 2252663"/>
              <a:gd name="connsiteY1" fmla="*/ 726282 h 1083469"/>
              <a:gd name="connsiteX2" fmla="*/ 1359694 w 2252663"/>
              <a:gd name="connsiteY2" fmla="*/ 552450 h 1083469"/>
              <a:gd name="connsiteX3" fmla="*/ 1845469 w 2252663"/>
              <a:gd name="connsiteY3" fmla="*/ 290513 h 1083469"/>
              <a:gd name="connsiteX4" fmla="*/ 2212181 w 2252663"/>
              <a:gd name="connsiteY4" fmla="*/ 80963 h 1083469"/>
              <a:gd name="connsiteX5" fmla="*/ 2238375 w 2252663"/>
              <a:gd name="connsiteY5" fmla="*/ 52388 h 1083469"/>
              <a:gd name="connsiteX6" fmla="*/ 2252663 w 2252663"/>
              <a:gd name="connsiteY6" fmla="*/ 14288 h 1083469"/>
              <a:gd name="connsiteX7" fmla="*/ 2235994 w 2252663"/>
              <a:gd name="connsiteY7" fmla="*/ 0 h 1083469"/>
              <a:gd name="connsiteX8" fmla="*/ 2197894 w 2252663"/>
              <a:gd name="connsiteY8" fmla="*/ 7144 h 1083469"/>
              <a:gd name="connsiteX9" fmla="*/ 2116931 w 2252663"/>
              <a:gd name="connsiteY9" fmla="*/ 45244 h 1083469"/>
              <a:gd name="connsiteX10" fmla="*/ 1447800 w 2252663"/>
              <a:gd name="connsiteY10" fmla="*/ 357188 h 1083469"/>
              <a:gd name="connsiteX11" fmla="*/ 976313 w 2252663"/>
              <a:gd name="connsiteY11" fmla="*/ 561975 h 1083469"/>
              <a:gd name="connsiteX12" fmla="*/ 635794 w 2252663"/>
              <a:gd name="connsiteY12" fmla="*/ 692944 h 1083469"/>
              <a:gd name="connsiteX13" fmla="*/ 497681 w 2252663"/>
              <a:gd name="connsiteY13" fmla="*/ 747713 h 1083469"/>
              <a:gd name="connsiteX14" fmla="*/ 411956 w 2252663"/>
              <a:gd name="connsiteY14" fmla="*/ 773907 h 1083469"/>
              <a:gd name="connsiteX15" fmla="*/ 340519 w 2252663"/>
              <a:gd name="connsiteY15" fmla="*/ 790575 h 1083469"/>
              <a:gd name="connsiteX16" fmla="*/ 278606 w 2252663"/>
              <a:gd name="connsiteY16" fmla="*/ 795338 h 1083469"/>
              <a:gd name="connsiteX17" fmla="*/ 200025 w 2252663"/>
              <a:gd name="connsiteY17" fmla="*/ 795338 h 1083469"/>
              <a:gd name="connsiteX18" fmla="*/ 140494 w 2252663"/>
              <a:gd name="connsiteY18" fmla="*/ 783432 h 1083469"/>
              <a:gd name="connsiteX19" fmla="*/ 85725 w 2252663"/>
              <a:gd name="connsiteY19" fmla="*/ 762000 h 1083469"/>
              <a:gd name="connsiteX20" fmla="*/ 38100 w 2252663"/>
              <a:gd name="connsiteY20" fmla="*/ 733425 h 1083469"/>
              <a:gd name="connsiteX21" fmla="*/ 9525 w 2252663"/>
              <a:gd name="connsiteY21" fmla="*/ 731044 h 1083469"/>
              <a:gd name="connsiteX22" fmla="*/ 0 w 2252663"/>
              <a:gd name="connsiteY22" fmla="*/ 740569 h 1083469"/>
              <a:gd name="connsiteX23" fmla="*/ 4763 w 2252663"/>
              <a:gd name="connsiteY23" fmla="*/ 769144 h 1083469"/>
              <a:gd name="connsiteX24" fmla="*/ 30956 w 2252663"/>
              <a:gd name="connsiteY24" fmla="*/ 812007 h 1083469"/>
              <a:gd name="connsiteX25" fmla="*/ 78581 w 2252663"/>
              <a:gd name="connsiteY25" fmla="*/ 885825 h 1083469"/>
              <a:gd name="connsiteX26" fmla="*/ 109538 w 2252663"/>
              <a:gd name="connsiteY26" fmla="*/ 921544 h 1083469"/>
              <a:gd name="connsiteX27" fmla="*/ 169069 w 2252663"/>
              <a:gd name="connsiteY27" fmla="*/ 969169 h 1083469"/>
              <a:gd name="connsiteX28" fmla="*/ 261938 w 2252663"/>
              <a:gd name="connsiteY28" fmla="*/ 1031082 h 1083469"/>
              <a:gd name="connsiteX29" fmla="*/ 314325 w 2252663"/>
              <a:gd name="connsiteY29" fmla="*/ 1054894 h 1083469"/>
              <a:gd name="connsiteX30" fmla="*/ 361950 w 2252663"/>
              <a:gd name="connsiteY30" fmla="*/ 1071563 h 1083469"/>
              <a:gd name="connsiteX31" fmla="*/ 407194 w 2252663"/>
              <a:gd name="connsiteY31" fmla="*/ 1083469 h 1083469"/>
              <a:gd name="connsiteX32" fmla="*/ 435769 w 2252663"/>
              <a:gd name="connsiteY32" fmla="*/ 1081088 h 1083469"/>
              <a:gd name="connsiteX33" fmla="*/ 466725 w 2252663"/>
              <a:gd name="connsiteY33" fmla="*/ 1066800 h 1083469"/>
              <a:gd name="connsiteX34" fmla="*/ 488156 w 2252663"/>
              <a:gd name="connsiteY34" fmla="*/ 1047750 h 1083469"/>
              <a:gd name="connsiteX35" fmla="*/ 516731 w 2252663"/>
              <a:gd name="connsiteY35" fmla="*/ 990600 h 1083469"/>
              <a:gd name="connsiteX36" fmla="*/ 607219 w 2252663"/>
              <a:gd name="connsiteY36" fmla="*/ 926307 h 108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52663" h="1083469">
                <a:moveTo>
                  <a:pt x="607219" y="926307"/>
                </a:moveTo>
                <a:lnTo>
                  <a:pt x="1007269" y="726282"/>
                </a:lnTo>
                <a:lnTo>
                  <a:pt x="1359694" y="552450"/>
                </a:lnTo>
                <a:lnTo>
                  <a:pt x="1845469" y="290513"/>
                </a:lnTo>
                <a:lnTo>
                  <a:pt x="2212181" y="80963"/>
                </a:lnTo>
                <a:lnTo>
                  <a:pt x="2238375" y="52388"/>
                </a:lnTo>
                <a:lnTo>
                  <a:pt x="2252663" y="14288"/>
                </a:lnTo>
                <a:lnTo>
                  <a:pt x="2235994" y="0"/>
                </a:lnTo>
                <a:lnTo>
                  <a:pt x="2197894" y="7144"/>
                </a:lnTo>
                <a:lnTo>
                  <a:pt x="2116931" y="45244"/>
                </a:lnTo>
                <a:lnTo>
                  <a:pt x="1447800" y="357188"/>
                </a:lnTo>
                <a:lnTo>
                  <a:pt x="976313" y="561975"/>
                </a:lnTo>
                <a:lnTo>
                  <a:pt x="635794" y="692944"/>
                </a:lnTo>
                <a:lnTo>
                  <a:pt x="497681" y="747713"/>
                </a:lnTo>
                <a:lnTo>
                  <a:pt x="411956" y="773907"/>
                </a:lnTo>
                <a:lnTo>
                  <a:pt x="340519" y="790575"/>
                </a:lnTo>
                <a:lnTo>
                  <a:pt x="278606" y="795338"/>
                </a:lnTo>
                <a:lnTo>
                  <a:pt x="200025" y="795338"/>
                </a:lnTo>
                <a:lnTo>
                  <a:pt x="140494" y="783432"/>
                </a:lnTo>
                <a:lnTo>
                  <a:pt x="85725" y="762000"/>
                </a:lnTo>
                <a:lnTo>
                  <a:pt x="38100" y="733425"/>
                </a:lnTo>
                <a:lnTo>
                  <a:pt x="9525" y="731044"/>
                </a:lnTo>
                <a:lnTo>
                  <a:pt x="0" y="740569"/>
                </a:lnTo>
                <a:lnTo>
                  <a:pt x="4763" y="769144"/>
                </a:lnTo>
                <a:lnTo>
                  <a:pt x="30956" y="812007"/>
                </a:lnTo>
                <a:lnTo>
                  <a:pt x="78581" y="885825"/>
                </a:lnTo>
                <a:lnTo>
                  <a:pt x="109538" y="921544"/>
                </a:lnTo>
                <a:lnTo>
                  <a:pt x="169069" y="969169"/>
                </a:lnTo>
                <a:lnTo>
                  <a:pt x="261938" y="1031082"/>
                </a:lnTo>
                <a:lnTo>
                  <a:pt x="314325" y="1054894"/>
                </a:lnTo>
                <a:lnTo>
                  <a:pt x="361950" y="1071563"/>
                </a:lnTo>
                <a:lnTo>
                  <a:pt x="407194" y="1083469"/>
                </a:lnTo>
                <a:lnTo>
                  <a:pt x="435769" y="1081088"/>
                </a:lnTo>
                <a:lnTo>
                  <a:pt x="466725" y="1066800"/>
                </a:lnTo>
                <a:lnTo>
                  <a:pt x="488156" y="1047750"/>
                </a:lnTo>
                <a:lnTo>
                  <a:pt x="516731" y="990600"/>
                </a:lnTo>
                <a:lnTo>
                  <a:pt x="607219" y="9263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B129DEE-3864-47BF-89B6-867AE13C431F}"/>
              </a:ext>
            </a:extLst>
          </p:cNvPr>
          <p:cNvSpPr/>
          <p:nvPr/>
        </p:nvSpPr>
        <p:spPr>
          <a:xfrm>
            <a:off x="6656388" y="1881188"/>
            <a:ext cx="590550" cy="774700"/>
          </a:xfrm>
          <a:custGeom>
            <a:avLst/>
            <a:gdLst>
              <a:gd name="connsiteX0" fmla="*/ 383381 w 590550"/>
              <a:gd name="connsiteY0" fmla="*/ 385762 h 773906"/>
              <a:gd name="connsiteX1" fmla="*/ 292894 w 590550"/>
              <a:gd name="connsiteY1" fmla="*/ 511968 h 773906"/>
              <a:gd name="connsiteX2" fmla="*/ 200025 w 590550"/>
              <a:gd name="connsiteY2" fmla="*/ 635793 h 773906"/>
              <a:gd name="connsiteX3" fmla="*/ 92869 w 590550"/>
              <a:gd name="connsiteY3" fmla="*/ 757237 h 773906"/>
              <a:gd name="connsiteX4" fmla="*/ 0 w 590550"/>
              <a:gd name="connsiteY4" fmla="*/ 773906 h 773906"/>
              <a:gd name="connsiteX5" fmla="*/ 40481 w 590550"/>
              <a:gd name="connsiteY5" fmla="*/ 700087 h 773906"/>
              <a:gd name="connsiteX6" fmla="*/ 116681 w 590550"/>
              <a:gd name="connsiteY6" fmla="*/ 566737 h 773906"/>
              <a:gd name="connsiteX7" fmla="*/ 166687 w 590550"/>
              <a:gd name="connsiteY7" fmla="*/ 483393 h 773906"/>
              <a:gd name="connsiteX8" fmla="*/ 209550 w 590550"/>
              <a:gd name="connsiteY8" fmla="*/ 400050 h 773906"/>
              <a:gd name="connsiteX9" fmla="*/ 233362 w 590550"/>
              <a:gd name="connsiteY9" fmla="*/ 335756 h 773906"/>
              <a:gd name="connsiteX10" fmla="*/ 247650 w 590550"/>
              <a:gd name="connsiteY10" fmla="*/ 271462 h 773906"/>
              <a:gd name="connsiteX11" fmla="*/ 254794 w 590550"/>
              <a:gd name="connsiteY11" fmla="*/ 226218 h 773906"/>
              <a:gd name="connsiteX12" fmla="*/ 257175 w 590550"/>
              <a:gd name="connsiteY12" fmla="*/ 195262 h 773906"/>
              <a:gd name="connsiteX13" fmla="*/ 254794 w 590550"/>
              <a:gd name="connsiteY13" fmla="*/ 152400 h 773906"/>
              <a:gd name="connsiteX14" fmla="*/ 247650 w 590550"/>
              <a:gd name="connsiteY14" fmla="*/ 119062 h 773906"/>
              <a:gd name="connsiteX15" fmla="*/ 221456 w 590550"/>
              <a:gd name="connsiteY15" fmla="*/ 80962 h 773906"/>
              <a:gd name="connsiteX16" fmla="*/ 157162 w 590550"/>
              <a:gd name="connsiteY16" fmla="*/ 0 h 773906"/>
              <a:gd name="connsiteX17" fmla="*/ 411956 w 590550"/>
              <a:gd name="connsiteY17" fmla="*/ 14287 h 773906"/>
              <a:gd name="connsiteX18" fmla="*/ 423862 w 590550"/>
              <a:gd name="connsiteY18" fmla="*/ 35718 h 773906"/>
              <a:gd name="connsiteX19" fmla="*/ 466725 w 590550"/>
              <a:gd name="connsiteY19" fmla="*/ 54768 h 773906"/>
              <a:gd name="connsiteX20" fmla="*/ 502444 w 590550"/>
              <a:gd name="connsiteY20" fmla="*/ 73818 h 773906"/>
              <a:gd name="connsiteX21" fmla="*/ 521494 w 590550"/>
              <a:gd name="connsiteY21" fmla="*/ 88106 h 773906"/>
              <a:gd name="connsiteX22" fmla="*/ 547687 w 590550"/>
              <a:gd name="connsiteY22" fmla="*/ 114300 h 773906"/>
              <a:gd name="connsiteX23" fmla="*/ 552450 w 590550"/>
              <a:gd name="connsiteY23" fmla="*/ 123825 h 773906"/>
              <a:gd name="connsiteX24" fmla="*/ 578644 w 590550"/>
              <a:gd name="connsiteY24" fmla="*/ 142875 h 773906"/>
              <a:gd name="connsiteX25" fmla="*/ 590550 w 590550"/>
              <a:gd name="connsiteY25" fmla="*/ 164306 h 773906"/>
              <a:gd name="connsiteX26" fmla="*/ 583406 w 590550"/>
              <a:gd name="connsiteY26" fmla="*/ 188118 h 773906"/>
              <a:gd name="connsiteX27" fmla="*/ 547687 w 590550"/>
              <a:gd name="connsiteY27" fmla="*/ 226218 h 773906"/>
              <a:gd name="connsiteX28" fmla="*/ 507206 w 590550"/>
              <a:gd name="connsiteY28" fmla="*/ 252412 h 773906"/>
              <a:gd name="connsiteX29" fmla="*/ 454819 w 590550"/>
              <a:gd name="connsiteY29" fmla="*/ 278606 h 773906"/>
              <a:gd name="connsiteX30" fmla="*/ 383381 w 590550"/>
              <a:gd name="connsiteY30" fmla="*/ 385762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0550" h="773906">
                <a:moveTo>
                  <a:pt x="383381" y="385762"/>
                </a:moveTo>
                <a:lnTo>
                  <a:pt x="292894" y="511968"/>
                </a:lnTo>
                <a:lnTo>
                  <a:pt x="200025" y="635793"/>
                </a:lnTo>
                <a:lnTo>
                  <a:pt x="92869" y="757237"/>
                </a:lnTo>
                <a:lnTo>
                  <a:pt x="0" y="773906"/>
                </a:lnTo>
                <a:lnTo>
                  <a:pt x="40481" y="700087"/>
                </a:lnTo>
                <a:lnTo>
                  <a:pt x="116681" y="566737"/>
                </a:lnTo>
                <a:lnTo>
                  <a:pt x="166687" y="483393"/>
                </a:lnTo>
                <a:lnTo>
                  <a:pt x="209550" y="400050"/>
                </a:lnTo>
                <a:lnTo>
                  <a:pt x="233362" y="335756"/>
                </a:lnTo>
                <a:lnTo>
                  <a:pt x="247650" y="271462"/>
                </a:lnTo>
                <a:lnTo>
                  <a:pt x="254794" y="226218"/>
                </a:lnTo>
                <a:lnTo>
                  <a:pt x="257175" y="195262"/>
                </a:lnTo>
                <a:lnTo>
                  <a:pt x="254794" y="152400"/>
                </a:lnTo>
                <a:lnTo>
                  <a:pt x="247650" y="119062"/>
                </a:lnTo>
                <a:lnTo>
                  <a:pt x="221456" y="80962"/>
                </a:lnTo>
                <a:lnTo>
                  <a:pt x="157162" y="0"/>
                </a:lnTo>
                <a:lnTo>
                  <a:pt x="411956" y="14287"/>
                </a:lnTo>
                <a:lnTo>
                  <a:pt x="423862" y="35718"/>
                </a:lnTo>
                <a:lnTo>
                  <a:pt x="466725" y="54768"/>
                </a:lnTo>
                <a:lnTo>
                  <a:pt x="502444" y="73818"/>
                </a:lnTo>
                <a:lnTo>
                  <a:pt x="521494" y="88106"/>
                </a:lnTo>
                <a:lnTo>
                  <a:pt x="547687" y="114300"/>
                </a:lnTo>
                <a:lnTo>
                  <a:pt x="552450" y="123825"/>
                </a:lnTo>
                <a:lnTo>
                  <a:pt x="578644" y="142875"/>
                </a:lnTo>
                <a:lnTo>
                  <a:pt x="590550" y="164306"/>
                </a:lnTo>
                <a:lnTo>
                  <a:pt x="583406" y="188118"/>
                </a:lnTo>
                <a:lnTo>
                  <a:pt x="547687" y="226218"/>
                </a:lnTo>
                <a:lnTo>
                  <a:pt x="507206" y="252412"/>
                </a:lnTo>
                <a:lnTo>
                  <a:pt x="454819" y="278606"/>
                </a:lnTo>
                <a:lnTo>
                  <a:pt x="383381" y="3857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AD6C4CD9-3C29-456F-93E3-0C204D5805F7}"/>
              </a:ext>
            </a:extLst>
          </p:cNvPr>
          <p:cNvSpPr/>
          <p:nvPr/>
        </p:nvSpPr>
        <p:spPr>
          <a:xfrm rot="16200000">
            <a:off x="6040438" y="2692401"/>
            <a:ext cx="2498725" cy="1828800"/>
          </a:xfrm>
          <a:custGeom>
            <a:avLst/>
            <a:gdLst>
              <a:gd name="connsiteX0" fmla="*/ 2138132 w 2498454"/>
              <a:gd name="connsiteY0" fmla="*/ 339926 h 1828800"/>
              <a:gd name="connsiteX1" fmla="*/ 2185722 w 2498454"/>
              <a:gd name="connsiteY1" fmla="*/ 601669 h 1828800"/>
              <a:gd name="connsiteX2" fmla="*/ 2219715 w 2498454"/>
              <a:gd name="connsiteY2" fmla="*/ 836217 h 1828800"/>
              <a:gd name="connsiteX3" fmla="*/ 2250308 w 2498454"/>
              <a:gd name="connsiteY3" fmla="*/ 1108158 h 1828800"/>
              <a:gd name="connsiteX4" fmla="*/ 2257106 w 2498454"/>
              <a:gd name="connsiteY4" fmla="*/ 1196538 h 1828800"/>
              <a:gd name="connsiteX5" fmla="*/ 2260506 w 2498454"/>
              <a:gd name="connsiteY5" fmla="*/ 1281520 h 1828800"/>
              <a:gd name="connsiteX6" fmla="*/ 2253707 w 2498454"/>
              <a:gd name="connsiteY6" fmla="*/ 1366501 h 1828800"/>
              <a:gd name="connsiteX7" fmla="*/ 2246909 w 2498454"/>
              <a:gd name="connsiteY7" fmla="*/ 1407292 h 1828800"/>
              <a:gd name="connsiteX8" fmla="*/ 2236711 w 2498454"/>
              <a:gd name="connsiteY8" fmla="*/ 1444684 h 1828800"/>
              <a:gd name="connsiteX9" fmla="*/ 2212916 w 2498454"/>
              <a:gd name="connsiteY9" fmla="*/ 1468479 h 1828800"/>
              <a:gd name="connsiteX10" fmla="*/ 2168726 w 2498454"/>
              <a:gd name="connsiteY10" fmla="*/ 1482076 h 1828800"/>
              <a:gd name="connsiteX11" fmla="*/ 1988565 w 2498454"/>
              <a:gd name="connsiteY11" fmla="*/ 1471878 h 1828800"/>
              <a:gd name="connsiteX12" fmla="*/ 1750617 w 2498454"/>
              <a:gd name="connsiteY12" fmla="*/ 1448083 h 1828800"/>
              <a:gd name="connsiteX13" fmla="*/ 1516069 w 2498454"/>
              <a:gd name="connsiteY13" fmla="*/ 1448083 h 1828800"/>
              <a:gd name="connsiteX14" fmla="*/ 1036773 w 2498454"/>
              <a:gd name="connsiteY14" fmla="*/ 1431087 h 1828800"/>
              <a:gd name="connsiteX15" fmla="*/ 316131 w 2498454"/>
              <a:gd name="connsiteY15" fmla="*/ 1434486 h 1828800"/>
              <a:gd name="connsiteX16" fmla="*/ 166564 w 2498454"/>
              <a:gd name="connsiteY16" fmla="*/ 1434486 h 1828800"/>
              <a:gd name="connsiteX17" fmla="*/ 125773 w 2498454"/>
              <a:gd name="connsiteY17" fmla="*/ 1444684 h 1828800"/>
              <a:gd name="connsiteX18" fmla="*/ 64586 w 2498454"/>
              <a:gd name="connsiteY18" fmla="*/ 1461681 h 1828800"/>
              <a:gd name="connsiteX19" fmla="*/ 30593 w 2498454"/>
              <a:gd name="connsiteY19" fmla="*/ 1482076 h 1828800"/>
              <a:gd name="connsiteX20" fmla="*/ 6799 w 2498454"/>
              <a:gd name="connsiteY20" fmla="*/ 1509270 h 1828800"/>
              <a:gd name="connsiteX21" fmla="*/ 6799 w 2498454"/>
              <a:gd name="connsiteY21" fmla="*/ 1509270 h 1828800"/>
              <a:gd name="connsiteX22" fmla="*/ 0 w 2498454"/>
              <a:gd name="connsiteY22" fmla="*/ 1539863 h 1828800"/>
              <a:gd name="connsiteX23" fmla="*/ 13597 w 2498454"/>
              <a:gd name="connsiteY23" fmla="*/ 1577255 h 1828800"/>
              <a:gd name="connsiteX24" fmla="*/ 33993 w 2498454"/>
              <a:gd name="connsiteY24" fmla="*/ 1604449 h 1828800"/>
              <a:gd name="connsiteX25" fmla="*/ 67985 w 2498454"/>
              <a:gd name="connsiteY25" fmla="*/ 1628244 h 1828800"/>
              <a:gd name="connsiteX26" fmla="*/ 122373 w 2498454"/>
              <a:gd name="connsiteY26" fmla="*/ 1652039 h 1828800"/>
              <a:gd name="connsiteX27" fmla="*/ 180161 w 2498454"/>
              <a:gd name="connsiteY27" fmla="*/ 1662237 h 1828800"/>
              <a:gd name="connsiteX28" fmla="*/ 1526266 w 2498454"/>
              <a:gd name="connsiteY28" fmla="*/ 1709826 h 1828800"/>
              <a:gd name="connsiteX29" fmla="*/ 2015759 w 2498454"/>
              <a:gd name="connsiteY29" fmla="*/ 1723423 h 1828800"/>
              <a:gd name="connsiteX30" fmla="*/ 2063349 w 2498454"/>
              <a:gd name="connsiteY30" fmla="*/ 1730222 h 1828800"/>
              <a:gd name="connsiteX31" fmla="*/ 2100741 w 2498454"/>
              <a:gd name="connsiteY31" fmla="*/ 1740420 h 1828800"/>
              <a:gd name="connsiteX32" fmla="*/ 2151730 w 2498454"/>
              <a:gd name="connsiteY32" fmla="*/ 1764214 h 1828800"/>
              <a:gd name="connsiteX33" fmla="*/ 2158528 w 2498454"/>
              <a:gd name="connsiteY33" fmla="*/ 1771013 h 1828800"/>
              <a:gd name="connsiteX34" fmla="*/ 2178924 w 2498454"/>
              <a:gd name="connsiteY34" fmla="*/ 1794808 h 1828800"/>
              <a:gd name="connsiteX35" fmla="*/ 2202718 w 2498454"/>
              <a:gd name="connsiteY35" fmla="*/ 1815203 h 1828800"/>
              <a:gd name="connsiteX36" fmla="*/ 2219715 w 2498454"/>
              <a:gd name="connsiteY36" fmla="*/ 1825401 h 1828800"/>
              <a:gd name="connsiteX37" fmla="*/ 2250308 w 2498454"/>
              <a:gd name="connsiteY37" fmla="*/ 1828800 h 1828800"/>
              <a:gd name="connsiteX38" fmla="*/ 2294498 w 2498454"/>
              <a:gd name="connsiteY38" fmla="*/ 1815203 h 1828800"/>
              <a:gd name="connsiteX39" fmla="*/ 2345487 w 2498454"/>
              <a:gd name="connsiteY39" fmla="*/ 1774412 h 1828800"/>
              <a:gd name="connsiteX40" fmla="*/ 2403274 w 2498454"/>
              <a:gd name="connsiteY40" fmla="*/ 1696229 h 1828800"/>
              <a:gd name="connsiteX41" fmla="*/ 2457663 w 2498454"/>
              <a:gd name="connsiteY41" fmla="*/ 1594252 h 1828800"/>
              <a:gd name="connsiteX42" fmla="*/ 2484857 w 2498454"/>
              <a:gd name="connsiteY42" fmla="*/ 1516069 h 1828800"/>
              <a:gd name="connsiteX43" fmla="*/ 2498454 w 2498454"/>
              <a:gd name="connsiteY43" fmla="*/ 1451483 h 1828800"/>
              <a:gd name="connsiteX44" fmla="*/ 2474659 w 2498454"/>
              <a:gd name="connsiteY44" fmla="*/ 1407292 h 1828800"/>
              <a:gd name="connsiteX45" fmla="*/ 2423670 w 2498454"/>
              <a:gd name="connsiteY45" fmla="*/ 1301915 h 1828800"/>
              <a:gd name="connsiteX46" fmla="*/ 2410073 w 2498454"/>
              <a:gd name="connsiteY46" fmla="*/ 1244128 h 1828800"/>
              <a:gd name="connsiteX47" fmla="*/ 2389677 w 2498454"/>
              <a:gd name="connsiteY47" fmla="*/ 1009579 h 1828800"/>
              <a:gd name="connsiteX48" fmla="*/ 2345487 w 2498454"/>
              <a:gd name="connsiteY48" fmla="*/ 703646 h 1828800"/>
              <a:gd name="connsiteX49" fmla="*/ 2287700 w 2498454"/>
              <a:gd name="connsiteY49" fmla="*/ 346724 h 1828800"/>
              <a:gd name="connsiteX50" fmla="*/ 2216315 w 2498454"/>
              <a:gd name="connsiteY50" fmla="*/ 0 h 1828800"/>
              <a:gd name="connsiteX51" fmla="*/ 2076946 w 2498454"/>
              <a:gd name="connsiteY51" fmla="*/ 6799 h 1828800"/>
              <a:gd name="connsiteX52" fmla="*/ 2138132 w 2498454"/>
              <a:gd name="connsiteY52" fmla="*/ 33992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98454" h="1828800">
                <a:moveTo>
                  <a:pt x="2138132" y="339926"/>
                </a:moveTo>
                <a:lnTo>
                  <a:pt x="2185722" y="601669"/>
                </a:lnTo>
                <a:lnTo>
                  <a:pt x="2219715" y="836217"/>
                </a:lnTo>
                <a:lnTo>
                  <a:pt x="2250308" y="1108158"/>
                </a:lnTo>
                <a:lnTo>
                  <a:pt x="2257106" y="1196538"/>
                </a:lnTo>
                <a:lnTo>
                  <a:pt x="2260506" y="1281520"/>
                </a:lnTo>
                <a:lnTo>
                  <a:pt x="2253707" y="1366501"/>
                </a:lnTo>
                <a:lnTo>
                  <a:pt x="2246909" y="1407292"/>
                </a:lnTo>
                <a:lnTo>
                  <a:pt x="2236711" y="1444684"/>
                </a:lnTo>
                <a:lnTo>
                  <a:pt x="2212916" y="1468479"/>
                </a:lnTo>
                <a:lnTo>
                  <a:pt x="2168726" y="1482076"/>
                </a:lnTo>
                <a:lnTo>
                  <a:pt x="1988565" y="1471878"/>
                </a:lnTo>
                <a:lnTo>
                  <a:pt x="1750617" y="1448083"/>
                </a:lnTo>
                <a:lnTo>
                  <a:pt x="1516069" y="1448083"/>
                </a:lnTo>
                <a:lnTo>
                  <a:pt x="1036773" y="1431087"/>
                </a:lnTo>
                <a:lnTo>
                  <a:pt x="316131" y="1434486"/>
                </a:lnTo>
                <a:lnTo>
                  <a:pt x="166564" y="1434486"/>
                </a:lnTo>
                <a:lnTo>
                  <a:pt x="125773" y="1444684"/>
                </a:lnTo>
                <a:lnTo>
                  <a:pt x="64586" y="1461681"/>
                </a:lnTo>
                <a:lnTo>
                  <a:pt x="30593" y="1482076"/>
                </a:lnTo>
                <a:lnTo>
                  <a:pt x="6799" y="1509270"/>
                </a:lnTo>
                <a:lnTo>
                  <a:pt x="6799" y="1509270"/>
                </a:lnTo>
                <a:lnTo>
                  <a:pt x="0" y="1539863"/>
                </a:lnTo>
                <a:lnTo>
                  <a:pt x="13597" y="1577255"/>
                </a:lnTo>
                <a:lnTo>
                  <a:pt x="33993" y="1604449"/>
                </a:lnTo>
                <a:lnTo>
                  <a:pt x="67985" y="1628244"/>
                </a:lnTo>
                <a:lnTo>
                  <a:pt x="122373" y="1652039"/>
                </a:lnTo>
                <a:lnTo>
                  <a:pt x="180161" y="1662237"/>
                </a:lnTo>
                <a:lnTo>
                  <a:pt x="1526266" y="1709826"/>
                </a:lnTo>
                <a:lnTo>
                  <a:pt x="2015759" y="1723423"/>
                </a:lnTo>
                <a:lnTo>
                  <a:pt x="2063349" y="1730222"/>
                </a:lnTo>
                <a:lnTo>
                  <a:pt x="2100741" y="1740420"/>
                </a:lnTo>
                <a:lnTo>
                  <a:pt x="2151730" y="1764214"/>
                </a:lnTo>
                <a:lnTo>
                  <a:pt x="2158528" y="1771013"/>
                </a:lnTo>
                <a:lnTo>
                  <a:pt x="2178924" y="1794808"/>
                </a:lnTo>
                <a:lnTo>
                  <a:pt x="2202718" y="1815203"/>
                </a:lnTo>
                <a:lnTo>
                  <a:pt x="2219715" y="1825401"/>
                </a:lnTo>
                <a:lnTo>
                  <a:pt x="2250308" y="1828800"/>
                </a:lnTo>
                <a:lnTo>
                  <a:pt x="2294498" y="1815203"/>
                </a:lnTo>
                <a:lnTo>
                  <a:pt x="2345487" y="1774412"/>
                </a:lnTo>
                <a:lnTo>
                  <a:pt x="2403274" y="1696229"/>
                </a:lnTo>
                <a:lnTo>
                  <a:pt x="2457663" y="1594252"/>
                </a:lnTo>
                <a:lnTo>
                  <a:pt x="2484857" y="1516069"/>
                </a:lnTo>
                <a:lnTo>
                  <a:pt x="2498454" y="1451483"/>
                </a:lnTo>
                <a:lnTo>
                  <a:pt x="2474659" y="1407292"/>
                </a:lnTo>
                <a:lnTo>
                  <a:pt x="2423670" y="1301915"/>
                </a:lnTo>
                <a:lnTo>
                  <a:pt x="2410073" y="1244128"/>
                </a:lnTo>
                <a:lnTo>
                  <a:pt x="2389677" y="1009579"/>
                </a:lnTo>
                <a:lnTo>
                  <a:pt x="2345487" y="703646"/>
                </a:lnTo>
                <a:lnTo>
                  <a:pt x="2287700" y="346724"/>
                </a:lnTo>
                <a:lnTo>
                  <a:pt x="2216315" y="0"/>
                </a:lnTo>
                <a:lnTo>
                  <a:pt x="2076946" y="6799"/>
                </a:lnTo>
                <a:lnTo>
                  <a:pt x="2138132" y="33992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46F9169-A736-4D3A-AE00-AD5C33605964}"/>
              </a:ext>
            </a:extLst>
          </p:cNvPr>
          <p:cNvSpPr/>
          <p:nvPr/>
        </p:nvSpPr>
        <p:spPr>
          <a:xfrm>
            <a:off x="6437313" y="3040064"/>
            <a:ext cx="1471612" cy="331787"/>
          </a:xfrm>
          <a:custGeom>
            <a:avLst/>
            <a:gdLst>
              <a:gd name="connsiteX0" fmla="*/ 0 w 1471612"/>
              <a:gd name="connsiteY0" fmla="*/ 188119 h 330994"/>
              <a:gd name="connsiteX1" fmla="*/ 202406 w 1471612"/>
              <a:gd name="connsiteY1" fmla="*/ 161925 h 330994"/>
              <a:gd name="connsiteX2" fmla="*/ 554831 w 1471612"/>
              <a:gd name="connsiteY2" fmla="*/ 111919 h 330994"/>
              <a:gd name="connsiteX3" fmla="*/ 1028700 w 1471612"/>
              <a:gd name="connsiteY3" fmla="*/ 47625 h 330994"/>
              <a:gd name="connsiteX4" fmla="*/ 1471612 w 1471612"/>
              <a:gd name="connsiteY4" fmla="*/ 0 h 330994"/>
              <a:gd name="connsiteX5" fmla="*/ 1469231 w 1471612"/>
              <a:gd name="connsiteY5" fmla="*/ 197644 h 330994"/>
              <a:gd name="connsiteX6" fmla="*/ 1347787 w 1471612"/>
              <a:gd name="connsiteY6" fmla="*/ 192882 h 330994"/>
              <a:gd name="connsiteX7" fmla="*/ 1114425 w 1471612"/>
              <a:gd name="connsiteY7" fmla="*/ 197644 h 330994"/>
              <a:gd name="connsiteX8" fmla="*/ 876300 w 1471612"/>
              <a:gd name="connsiteY8" fmla="*/ 207169 h 330994"/>
              <a:gd name="connsiteX9" fmla="*/ 728662 w 1471612"/>
              <a:gd name="connsiteY9" fmla="*/ 219075 h 330994"/>
              <a:gd name="connsiteX10" fmla="*/ 581025 w 1471612"/>
              <a:gd name="connsiteY10" fmla="*/ 235744 h 330994"/>
              <a:gd name="connsiteX11" fmla="*/ 314325 w 1471612"/>
              <a:gd name="connsiteY11" fmla="*/ 273844 h 330994"/>
              <a:gd name="connsiteX12" fmla="*/ 0 w 1471612"/>
              <a:gd name="connsiteY12" fmla="*/ 330994 h 330994"/>
              <a:gd name="connsiteX13" fmla="*/ 0 w 1471612"/>
              <a:gd name="connsiteY13" fmla="*/ 188119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1612" h="330994">
                <a:moveTo>
                  <a:pt x="0" y="188119"/>
                </a:moveTo>
                <a:lnTo>
                  <a:pt x="202406" y="161925"/>
                </a:lnTo>
                <a:lnTo>
                  <a:pt x="554831" y="111919"/>
                </a:lnTo>
                <a:lnTo>
                  <a:pt x="1028700" y="47625"/>
                </a:lnTo>
                <a:lnTo>
                  <a:pt x="1471612" y="0"/>
                </a:lnTo>
                <a:cubicBezTo>
                  <a:pt x="1470818" y="65881"/>
                  <a:pt x="1470025" y="131763"/>
                  <a:pt x="1469231" y="197644"/>
                </a:cubicBezTo>
                <a:lnTo>
                  <a:pt x="1347787" y="192882"/>
                </a:lnTo>
                <a:lnTo>
                  <a:pt x="1114425" y="197644"/>
                </a:lnTo>
                <a:lnTo>
                  <a:pt x="876300" y="207169"/>
                </a:lnTo>
                <a:lnTo>
                  <a:pt x="728662" y="219075"/>
                </a:lnTo>
                <a:lnTo>
                  <a:pt x="581025" y="235744"/>
                </a:lnTo>
                <a:lnTo>
                  <a:pt x="314325" y="273844"/>
                </a:lnTo>
                <a:lnTo>
                  <a:pt x="0" y="330994"/>
                </a:lnTo>
                <a:cubicBezTo>
                  <a:pt x="794" y="287338"/>
                  <a:pt x="1587" y="243681"/>
                  <a:pt x="0" y="188119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0500A1E-6077-4657-A251-68658AABB92E}"/>
              </a:ext>
            </a:extLst>
          </p:cNvPr>
          <p:cNvSpPr/>
          <p:nvPr/>
        </p:nvSpPr>
        <p:spPr>
          <a:xfrm>
            <a:off x="6424613" y="3754438"/>
            <a:ext cx="1465262" cy="279400"/>
          </a:xfrm>
          <a:custGeom>
            <a:avLst/>
            <a:gdLst>
              <a:gd name="connsiteX0" fmla="*/ 0 w 1464468"/>
              <a:gd name="connsiteY0" fmla="*/ 109538 h 278607"/>
              <a:gd name="connsiteX1" fmla="*/ 204787 w 1464468"/>
              <a:gd name="connsiteY1" fmla="*/ 116682 h 278607"/>
              <a:gd name="connsiteX2" fmla="*/ 523875 w 1464468"/>
              <a:gd name="connsiteY2" fmla="*/ 88107 h 278607"/>
              <a:gd name="connsiteX3" fmla="*/ 1464468 w 1464468"/>
              <a:gd name="connsiteY3" fmla="*/ 0 h 278607"/>
              <a:gd name="connsiteX4" fmla="*/ 1450181 w 1464468"/>
              <a:gd name="connsiteY4" fmla="*/ 185738 h 278607"/>
              <a:gd name="connsiteX5" fmla="*/ 1300162 w 1464468"/>
              <a:gd name="connsiteY5" fmla="*/ 185738 h 278607"/>
              <a:gd name="connsiteX6" fmla="*/ 1071562 w 1464468"/>
              <a:gd name="connsiteY6" fmla="*/ 183357 h 278607"/>
              <a:gd name="connsiteX7" fmla="*/ 211931 w 1464468"/>
              <a:gd name="connsiteY7" fmla="*/ 278607 h 278607"/>
              <a:gd name="connsiteX8" fmla="*/ 4762 w 1464468"/>
              <a:gd name="connsiteY8" fmla="*/ 276225 h 278607"/>
              <a:gd name="connsiteX9" fmla="*/ 0 w 1464468"/>
              <a:gd name="connsiteY9" fmla="*/ 109538 h 2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468" h="278607">
                <a:moveTo>
                  <a:pt x="0" y="109538"/>
                </a:moveTo>
                <a:lnTo>
                  <a:pt x="204787" y="116682"/>
                </a:lnTo>
                <a:lnTo>
                  <a:pt x="523875" y="88107"/>
                </a:lnTo>
                <a:lnTo>
                  <a:pt x="1464468" y="0"/>
                </a:lnTo>
                <a:lnTo>
                  <a:pt x="1450181" y="185738"/>
                </a:lnTo>
                <a:lnTo>
                  <a:pt x="1300162" y="185738"/>
                </a:lnTo>
                <a:lnTo>
                  <a:pt x="1071562" y="183357"/>
                </a:lnTo>
                <a:lnTo>
                  <a:pt x="211931" y="278607"/>
                </a:lnTo>
                <a:lnTo>
                  <a:pt x="4762" y="276225"/>
                </a:lnTo>
                <a:cubicBezTo>
                  <a:pt x="5556" y="223044"/>
                  <a:pt x="6349" y="169863"/>
                  <a:pt x="0" y="109538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C553B16-CA39-4C6E-BEED-8B4EEFB8A8A6}"/>
              </a:ext>
            </a:extLst>
          </p:cNvPr>
          <p:cNvSpPr/>
          <p:nvPr/>
        </p:nvSpPr>
        <p:spPr>
          <a:xfrm>
            <a:off x="6429376" y="4468813"/>
            <a:ext cx="1503363" cy="304800"/>
          </a:xfrm>
          <a:custGeom>
            <a:avLst/>
            <a:gdLst>
              <a:gd name="connsiteX0" fmla="*/ 0 w 1502569"/>
              <a:gd name="connsiteY0" fmla="*/ 140494 h 304800"/>
              <a:gd name="connsiteX1" fmla="*/ 178594 w 1502569"/>
              <a:gd name="connsiteY1" fmla="*/ 130969 h 304800"/>
              <a:gd name="connsiteX2" fmla="*/ 611981 w 1502569"/>
              <a:gd name="connsiteY2" fmla="*/ 90488 h 304800"/>
              <a:gd name="connsiteX3" fmla="*/ 1059656 w 1502569"/>
              <a:gd name="connsiteY3" fmla="*/ 45244 h 304800"/>
              <a:gd name="connsiteX4" fmla="*/ 1193006 w 1502569"/>
              <a:gd name="connsiteY4" fmla="*/ 23813 h 304800"/>
              <a:gd name="connsiteX5" fmla="*/ 1231106 w 1502569"/>
              <a:gd name="connsiteY5" fmla="*/ 4763 h 304800"/>
              <a:gd name="connsiteX6" fmla="*/ 1250156 w 1502569"/>
              <a:gd name="connsiteY6" fmla="*/ 0 h 304800"/>
              <a:gd name="connsiteX7" fmla="*/ 1271588 w 1502569"/>
              <a:gd name="connsiteY7" fmla="*/ 0 h 304800"/>
              <a:gd name="connsiteX8" fmla="*/ 1309688 w 1502569"/>
              <a:gd name="connsiteY8" fmla="*/ 7144 h 304800"/>
              <a:gd name="connsiteX9" fmla="*/ 1345406 w 1502569"/>
              <a:gd name="connsiteY9" fmla="*/ 26194 h 304800"/>
              <a:gd name="connsiteX10" fmla="*/ 1473994 w 1502569"/>
              <a:gd name="connsiteY10" fmla="*/ 126207 h 304800"/>
              <a:gd name="connsiteX11" fmla="*/ 1502569 w 1502569"/>
              <a:gd name="connsiteY11" fmla="*/ 211932 h 304800"/>
              <a:gd name="connsiteX12" fmla="*/ 1283494 w 1502569"/>
              <a:gd name="connsiteY12" fmla="*/ 219075 h 304800"/>
              <a:gd name="connsiteX13" fmla="*/ 902494 w 1502569"/>
              <a:gd name="connsiteY13" fmla="*/ 230982 h 304800"/>
              <a:gd name="connsiteX14" fmla="*/ 697706 w 1502569"/>
              <a:gd name="connsiteY14" fmla="*/ 245269 h 304800"/>
              <a:gd name="connsiteX15" fmla="*/ 361950 w 1502569"/>
              <a:gd name="connsiteY15" fmla="*/ 269082 h 304800"/>
              <a:gd name="connsiteX16" fmla="*/ 2381 w 1502569"/>
              <a:gd name="connsiteY16" fmla="*/ 304800 h 304800"/>
              <a:gd name="connsiteX17" fmla="*/ 0 w 1502569"/>
              <a:gd name="connsiteY17" fmla="*/ 140494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2569" h="304800">
                <a:moveTo>
                  <a:pt x="0" y="140494"/>
                </a:moveTo>
                <a:lnTo>
                  <a:pt x="178594" y="130969"/>
                </a:lnTo>
                <a:lnTo>
                  <a:pt x="611981" y="90488"/>
                </a:lnTo>
                <a:lnTo>
                  <a:pt x="1059656" y="45244"/>
                </a:lnTo>
                <a:lnTo>
                  <a:pt x="1193006" y="23813"/>
                </a:lnTo>
                <a:lnTo>
                  <a:pt x="1231106" y="4763"/>
                </a:lnTo>
                <a:lnTo>
                  <a:pt x="1250156" y="0"/>
                </a:lnTo>
                <a:lnTo>
                  <a:pt x="1271588" y="0"/>
                </a:lnTo>
                <a:lnTo>
                  <a:pt x="1309688" y="7144"/>
                </a:lnTo>
                <a:lnTo>
                  <a:pt x="1345406" y="26194"/>
                </a:lnTo>
                <a:lnTo>
                  <a:pt x="1473994" y="126207"/>
                </a:lnTo>
                <a:lnTo>
                  <a:pt x="1502569" y="211932"/>
                </a:lnTo>
                <a:lnTo>
                  <a:pt x="1283494" y="219075"/>
                </a:lnTo>
                <a:lnTo>
                  <a:pt x="902494" y="230982"/>
                </a:lnTo>
                <a:lnTo>
                  <a:pt x="697706" y="245269"/>
                </a:lnTo>
                <a:lnTo>
                  <a:pt x="361950" y="269082"/>
                </a:lnTo>
                <a:lnTo>
                  <a:pt x="2381" y="304800"/>
                </a:lnTo>
                <a:cubicBezTo>
                  <a:pt x="1587" y="250031"/>
                  <a:pt x="794" y="195263"/>
                  <a:pt x="0" y="140494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6A35BCD-9AB3-4FAB-94FA-18708432A587}"/>
              </a:ext>
            </a:extLst>
          </p:cNvPr>
          <p:cNvSpPr/>
          <p:nvPr/>
        </p:nvSpPr>
        <p:spPr>
          <a:xfrm>
            <a:off x="5537200" y="4929189"/>
            <a:ext cx="1435100" cy="1012825"/>
          </a:xfrm>
          <a:custGeom>
            <a:avLst/>
            <a:gdLst>
              <a:gd name="connsiteX0" fmla="*/ 1009650 w 1435894"/>
              <a:gd name="connsiteY0" fmla="*/ 11906 h 1012031"/>
              <a:gd name="connsiteX1" fmla="*/ 1109663 w 1435894"/>
              <a:gd name="connsiteY1" fmla="*/ 42862 h 1012031"/>
              <a:gd name="connsiteX2" fmla="*/ 1188244 w 1435894"/>
              <a:gd name="connsiteY2" fmla="*/ 78581 h 1012031"/>
              <a:gd name="connsiteX3" fmla="*/ 1271588 w 1435894"/>
              <a:gd name="connsiteY3" fmla="*/ 128587 h 1012031"/>
              <a:gd name="connsiteX4" fmla="*/ 1338263 w 1435894"/>
              <a:gd name="connsiteY4" fmla="*/ 178593 h 1012031"/>
              <a:gd name="connsiteX5" fmla="*/ 1385888 w 1435894"/>
              <a:gd name="connsiteY5" fmla="*/ 219075 h 1012031"/>
              <a:gd name="connsiteX6" fmla="*/ 1416844 w 1435894"/>
              <a:gd name="connsiteY6" fmla="*/ 252412 h 1012031"/>
              <a:gd name="connsiteX7" fmla="*/ 1433513 w 1435894"/>
              <a:gd name="connsiteY7" fmla="*/ 278606 h 1012031"/>
              <a:gd name="connsiteX8" fmla="*/ 1435894 w 1435894"/>
              <a:gd name="connsiteY8" fmla="*/ 295275 h 1012031"/>
              <a:gd name="connsiteX9" fmla="*/ 1421607 w 1435894"/>
              <a:gd name="connsiteY9" fmla="*/ 319087 h 1012031"/>
              <a:gd name="connsiteX10" fmla="*/ 1397794 w 1435894"/>
              <a:gd name="connsiteY10" fmla="*/ 328612 h 1012031"/>
              <a:gd name="connsiteX11" fmla="*/ 1364457 w 1435894"/>
              <a:gd name="connsiteY11" fmla="*/ 330993 h 1012031"/>
              <a:gd name="connsiteX12" fmla="*/ 1338263 w 1435894"/>
              <a:gd name="connsiteY12" fmla="*/ 335756 h 1012031"/>
              <a:gd name="connsiteX13" fmla="*/ 1288257 w 1435894"/>
              <a:gd name="connsiteY13" fmla="*/ 359568 h 1012031"/>
              <a:gd name="connsiteX14" fmla="*/ 1202532 w 1435894"/>
              <a:gd name="connsiteY14" fmla="*/ 421481 h 1012031"/>
              <a:gd name="connsiteX15" fmla="*/ 1107282 w 1435894"/>
              <a:gd name="connsiteY15" fmla="*/ 485775 h 1012031"/>
              <a:gd name="connsiteX16" fmla="*/ 978694 w 1435894"/>
              <a:gd name="connsiteY16" fmla="*/ 566737 h 1012031"/>
              <a:gd name="connsiteX17" fmla="*/ 826294 w 1435894"/>
              <a:gd name="connsiteY17" fmla="*/ 657225 h 1012031"/>
              <a:gd name="connsiteX18" fmla="*/ 576263 w 1435894"/>
              <a:gd name="connsiteY18" fmla="*/ 785812 h 1012031"/>
              <a:gd name="connsiteX19" fmla="*/ 371475 w 1435894"/>
              <a:gd name="connsiteY19" fmla="*/ 888206 h 1012031"/>
              <a:gd name="connsiteX20" fmla="*/ 183357 w 1435894"/>
              <a:gd name="connsiteY20" fmla="*/ 969168 h 1012031"/>
              <a:gd name="connsiteX21" fmla="*/ 92869 w 1435894"/>
              <a:gd name="connsiteY21" fmla="*/ 1000125 h 1012031"/>
              <a:gd name="connsiteX22" fmla="*/ 45244 w 1435894"/>
              <a:gd name="connsiteY22" fmla="*/ 1012031 h 1012031"/>
              <a:gd name="connsiteX23" fmla="*/ 0 w 1435894"/>
              <a:gd name="connsiteY23" fmla="*/ 1009650 h 1012031"/>
              <a:gd name="connsiteX24" fmla="*/ 21432 w 1435894"/>
              <a:gd name="connsiteY24" fmla="*/ 976312 h 1012031"/>
              <a:gd name="connsiteX25" fmla="*/ 59532 w 1435894"/>
              <a:gd name="connsiteY25" fmla="*/ 947737 h 1012031"/>
              <a:gd name="connsiteX26" fmla="*/ 190500 w 1435894"/>
              <a:gd name="connsiteY26" fmla="*/ 857250 h 1012031"/>
              <a:gd name="connsiteX27" fmla="*/ 459582 w 1435894"/>
              <a:gd name="connsiteY27" fmla="*/ 664368 h 1012031"/>
              <a:gd name="connsiteX28" fmla="*/ 726282 w 1435894"/>
              <a:gd name="connsiteY28" fmla="*/ 464343 h 1012031"/>
              <a:gd name="connsiteX29" fmla="*/ 819150 w 1435894"/>
              <a:gd name="connsiteY29" fmla="*/ 385762 h 1012031"/>
              <a:gd name="connsiteX30" fmla="*/ 873919 w 1435894"/>
              <a:gd name="connsiteY30" fmla="*/ 328612 h 1012031"/>
              <a:gd name="connsiteX31" fmla="*/ 935832 w 1435894"/>
              <a:gd name="connsiteY31" fmla="*/ 254793 h 1012031"/>
              <a:gd name="connsiteX32" fmla="*/ 959644 w 1435894"/>
              <a:gd name="connsiteY32" fmla="*/ 211931 h 1012031"/>
              <a:gd name="connsiteX33" fmla="*/ 976313 w 1435894"/>
              <a:gd name="connsiteY33" fmla="*/ 164306 h 1012031"/>
              <a:gd name="connsiteX34" fmla="*/ 976313 w 1435894"/>
              <a:gd name="connsiteY34" fmla="*/ 126206 h 1012031"/>
              <a:gd name="connsiteX35" fmla="*/ 952500 w 1435894"/>
              <a:gd name="connsiteY35" fmla="*/ 88106 h 1012031"/>
              <a:gd name="connsiteX36" fmla="*/ 878682 w 1435894"/>
              <a:gd name="connsiteY36" fmla="*/ 16668 h 1012031"/>
              <a:gd name="connsiteX37" fmla="*/ 923925 w 1435894"/>
              <a:gd name="connsiteY37" fmla="*/ 0 h 1012031"/>
              <a:gd name="connsiteX38" fmla="*/ 1009650 w 1435894"/>
              <a:gd name="connsiteY38" fmla="*/ 11906 h 10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35894" h="1012031">
                <a:moveTo>
                  <a:pt x="1009650" y="11906"/>
                </a:moveTo>
                <a:lnTo>
                  <a:pt x="1109663" y="42862"/>
                </a:lnTo>
                <a:lnTo>
                  <a:pt x="1188244" y="78581"/>
                </a:lnTo>
                <a:lnTo>
                  <a:pt x="1271588" y="128587"/>
                </a:lnTo>
                <a:lnTo>
                  <a:pt x="1338263" y="178593"/>
                </a:lnTo>
                <a:lnTo>
                  <a:pt x="1385888" y="219075"/>
                </a:lnTo>
                <a:lnTo>
                  <a:pt x="1416844" y="252412"/>
                </a:lnTo>
                <a:lnTo>
                  <a:pt x="1433513" y="278606"/>
                </a:lnTo>
                <a:lnTo>
                  <a:pt x="1435894" y="295275"/>
                </a:lnTo>
                <a:lnTo>
                  <a:pt x="1421607" y="319087"/>
                </a:lnTo>
                <a:lnTo>
                  <a:pt x="1397794" y="328612"/>
                </a:lnTo>
                <a:lnTo>
                  <a:pt x="1364457" y="330993"/>
                </a:lnTo>
                <a:lnTo>
                  <a:pt x="1338263" y="335756"/>
                </a:lnTo>
                <a:lnTo>
                  <a:pt x="1288257" y="359568"/>
                </a:lnTo>
                <a:lnTo>
                  <a:pt x="1202532" y="421481"/>
                </a:lnTo>
                <a:lnTo>
                  <a:pt x="1107282" y="485775"/>
                </a:lnTo>
                <a:lnTo>
                  <a:pt x="978694" y="566737"/>
                </a:lnTo>
                <a:lnTo>
                  <a:pt x="826294" y="657225"/>
                </a:lnTo>
                <a:lnTo>
                  <a:pt x="576263" y="785812"/>
                </a:lnTo>
                <a:lnTo>
                  <a:pt x="371475" y="888206"/>
                </a:lnTo>
                <a:lnTo>
                  <a:pt x="183357" y="969168"/>
                </a:lnTo>
                <a:lnTo>
                  <a:pt x="92869" y="1000125"/>
                </a:lnTo>
                <a:lnTo>
                  <a:pt x="45244" y="1012031"/>
                </a:lnTo>
                <a:lnTo>
                  <a:pt x="0" y="1009650"/>
                </a:lnTo>
                <a:lnTo>
                  <a:pt x="21432" y="976312"/>
                </a:lnTo>
                <a:lnTo>
                  <a:pt x="59532" y="947737"/>
                </a:lnTo>
                <a:lnTo>
                  <a:pt x="190500" y="857250"/>
                </a:lnTo>
                <a:lnTo>
                  <a:pt x="459582" y="664368"/>
                </a:lnTo>
                <a:lnTo>
                  <a:pt x="726282" y="464343"/>
                </a:lnTo>
                <a:lnTo>
                  <a:pt x="819150" y="385762"/>
                </a:lnTo>
                <a:lnTo>
                  <a:pt x="873919" y="328612"/>
                </a:lnTo>
                <a:lnTo>
                  <a:pt x="935832" y="254793"/>
                </a:lnTo>
                <a:lnTo>
                  <a:pt x="959644" y="211931"/>
                </a:lnTo>
                <a:lnTo>
                  <a:pt x="976313" y="164306"/>
                </a:lnTo>
                <a:lnTo>
                  <a:pt x="976313" y="126206"/>
                </a:lnTo>
                <a:lnTo>
                  <a:pt x="952500" y="88106"/>
                </a:lnTo>
                <a:lnTo>
                  <a:pt x="878682" y="16668"/>
                </a:lnTo>
                <a:lnTo>
                  <a:pt x="923925" y="0"/>
                </a:lnTo>
                <a:lnTo>
                  <a:pt x="1009650" y="119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41ECF19-60AB-4B82-9BCD-30D5A470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59" y="1607186"/>
            <a:ext cx="4712616" cy="43834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42577B-4FAA-45BE-B673-81AB48E44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782" y="1596709"/>
            <a:ext cx="4718713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23" grpId="0" animBg="1"/>
      <p:bldP spid="29" grpId="0" animBg="1"/>
      <p:bldP spid="31" grpId="0" animBg="1"/>
      <p:bldP spid="14" grpId="0" animBg="1"/>
      <p:bldP spid="13" grpId="0" animBg="1"/>
      <p:bldP spid="18" grpId="0" animBg="1"/>
      <p:bldP spid="24" grpId="0" animBg="1"/>
      <p:bldP spid="3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DD93A41-A59F-495A-9993-74C0E473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92" y="1237298"/>
            <a:ext cx="4712616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6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B32127C-1217-400E-A00C-4087B3B02E11}"/>
              </a:ext>
            </a:extLst>
          </p:cNvPr>
          <p:cNvSpPr/>
          <p:nvPr/>
        </p:nvSpPr>
        <p:spPr>
          <a:xfrm>
            <a:off x="5119689" y="1344613"/>
            <a:ext cx="1095375" cy="958850"/>
          </a:xfrm>
          <a:custGeom>
            <a:avLst/>
            <a:gdLst>
              <a:gd name="connsiteX0" fmla="*/ 490537 w 1095375"/>
              <a:gd name="connsiteY0" fmla="*/ 421482 h 957263"/>
              <a:gd name="connsiteX1" fmla="*/ 592931 w 1095375"/>
              <a:gd name="connsiteY1" fmla="*/ 295275 h 957263"/>
              <a:gd name="connsiteX2" fmla="*/ 650081 w 1095375"/>
              <a:gd name="connsiteY2" fmla="*/ 221457 h 957263"/>
              <a:gd name="connsiteX3" fmla="*/ 659606 w 1095375"/>
              <a:gd name="connsiteY3" fmla="*/ 195263 h 957263"/>
              <a:gd name="connsiteX4" fmla="*/ 659606 w 1095375"/>
              <a:gd name="connsiteY4" fmla="*/ 164307 h 957263"/>
              <a:gd name="connsiteX5" fmla="*/ 647700 w 1095375"/>
              <a:gd name="connsiteY5" fmla="*/ 126207 h 957263"/>
              <a:gd name="connsiteX6" fmla="*/ 621506 w 1095375"/>
              <a:gd name="connsiteY6" fmla="*/ 85725 h 957263"/>
              <a:gd name="connsiteX7" fmla="*/ 592931 w 1095375"/>
              <a:gd name="connsiteY7" fmla="*/ 57150 h 957263"/>
              <a:gd name="connsiteX8" fmla="*/ 581025 w 1095375"/>
              <a:gd name="connsiteY8" fmla="*/ 35719 h 957263"/>
              <a:gd name="connsiteX9" fmla="*/ 578643 w 1095375"/>
              <a:gd name="connsiteY9" fmla="*/ 14288 h 957263"/>
              <a:gd name="connsiteX10" fmla="*/ 592931 w 1095375"/>
              <a:gd name="connsiteY10" fmla="*/ 0 h 957263"/>
              <a:gd name="connsiteX11" fmla="*/ 638175 w 1095375"/>
              <a:gd name="connsiteY11" fmla="*/ 2382 h 957263"/>
              <a:gd name="connsiteX12" fmla="*/ 707231 w 1095375"/>
              <a:gd name="connsiteY12" fmla="*/ 21432 h 957263"/>
              <a:gd name="connsiteX13" fmla="*/ 852487 w 1095375"/>
              <a:gd name="connsiteY13" fmla="*/ 69057 h 957263"/>
              <a:gd name="connsiteX14" fmla="*/ 981075 w 1095375"/>
              <a:gd name="connsiteY14" fmla="*/ 123825 h 957263"/>
              <a:gd name="connsiteX15" fmla="*/ 1054893 w 1095375"/>
              <a:gd name="connsiteY15" fmla="*/ 164307 h 957263"/>
              <a:gd name="connsiteX16" fmla="*/ 1078706 w 1095375"/>
              <a:gd name="connsiteY16" fmla="*/ 188119 h 957263"/>
              <a:gd name="connsiteX17" fmla="*/ 1095375 w 1095375"/>
              <a:gd name="connsiteY17" fmla="*/ 216694 h 957263"/>
              <a:gd name="connsiteX18" fmla="*/ 1095375 w 1095375"/>
              <a:gd name="connsiteY18" fmla="*/ 240507 h 957263"/>
              <a:gd name="connsiteX19" fmla="*/ 1083468 w 1095375"/>
              <a:gd name="connsiteY19" fmla="*/ 266700 h 957263"/>
              <a:gd name="connsiteX20" fmla="*/ 1040606 w 1095375"/>
              <a:gd name="connsiteY20" fmla="*/ 295275 h 957263"/>
              <a:gd name="connsiteX21" fmla="*/ 923925 w 1095375"/>
              <a:gd name="connsiteY21" fmla="*/ 330994 h 957263"/>
              <a:gd name="connsiteX22" fmla="*/ 700087 w 1095375"/>
              <a:gd name="connsiteY22" fmla="*/ 492919 h 957263"/>
              <a:gd name="connsiteX23" fmla="*/ 381000 w 1095375"/>
              <a:gd name="connsiteY23" fmla="*/ 733425 h 957263"/>
              <a:gd name="connsiteX24" fmla="*/ 264318 w 1095375"/>
              <a:gd name="connsiteY24" fmla="*/ 823913 h 957263"/>
              <a:gd name="connsiteX25" fmla="*/ 0 w 1095375"/>
              <a:gd name="connsiteY25" fmla="*/ 957263 h 957263"/>
              <a:gd name="connsiteX26" fmla="*/ 57150 w 1095375"/>
              <a:gd name="connsiteY26" fmla="*/ 866775 h 957263"/>
              <a:gd name="connsiteX27" fmla="*/ 169068 w 1095375"/>
              <a:gd name="connsiteY27" fmla="*/ 764382 h 957263"/>
              <a:gd name="connsiteX28" fmla="*/ 338137 w 1095375"/>
              <a:gd name="connsiteY28" fmla="*/ 595313 h 957263"/>
              <a:gd name="connsiteX29" fmla="*/ 490537 w 1095375"/>
              <a:gd name="connsiteY29" fmla="*/ 421482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5375" h="957263">
                <a:moveTo>
                  <a:pt x="490537" y="421482"/>
                </a:moveTo>
                <a:lnTo>
                  <a:pt x="592931" y="295275"/>
                </a:lnTo>
                <a:lnTo>
                  <a:pt x="650081" y="221457"/>
                </a:lnTo>
                <a:lnTo>
                  <a:pt x="659606" y="195263"/>
                </a:lnTo>
                <a:lnTo>
                  <a:pt x="659606" y="164307"/>
                </a:lnTo>
                <a:lnTo>
                  <a:pt x="647700" y="126207"/>
                </a:lnTo>
                <a:lnTo>
                  <a:pt x="621506" y="85725"/>
                </a:lnTo>
                <a:lnTo>
                  <a:pt x="592931" y="57150"/>
                </a:lnTo>
                <a:lnTo>
                  <a:pt x="581025" y="35719"/>
                </a:lnTo>
                <a:lnTo>
                  <a:pt x="578643" y="14288"/>
                </a:lnTo>
                <a:lnTo>
                  <a:pt x="592931" y="0"/>
                </a:lnTo>
                <a:lnTo>
                  <a:pt x="638175" y="2382"/>
                </a:lnTo>
                <a:lnTo>
                  <a:pt x="707231" y="21432"/>
                </a:lnTo>
                <a:lnTo>
                  <a:pt x="852487" y="69057"/>
                </a:lnTo>
                <a:lnTo>
                  <a:pt x="981075" y="123825"/>
                </a:lnTo>
                <a:lnTo>
                  <a:pt x="1054893" y="164307"/>
                </a:lnTo>
                <a:lnTo>
                  <a:pt x="1078706" y="188119"/>
                </a:lnTo>
                <a:lnTo>
                  <a:pt x="1095375" y="216694"/>
                </a:lnTo>
                <a:lnTo>
                  <a:pt x="1095375" y="240507"/>
                </a:lnTo>
                <a:lnTo>
                  <a:pt x="1083468" y="266700"/>
                </a:lnTo>
                <a:lnTo>
                  <a:pt x="1040606" y="295275"/>
                </a:lnTo>
                <a:lnTo>
                  <a:pt x="923925" y="330994"/>
                </a:lnTo>
                <a:lnTo>
                  <a:pt x="700087" y="492919"/>
                </a:lnTo>
                <a:lnTo>
                  <a:pt x="381000" y="733425"/>
                </a:lnTo>
                <a:lnTo>
                  <a:pt x="264318" y="823913"/>
                </a:lnTo>
                <a:lnTo>
                  <a:pt x="0" y="957263"/>
                </a:lnTo>
                <a:lnTo>
                  <a:pt x="57150" y="866775"/>
                </a:lnTo>
                <a:lnTo>
                  <a:pt x="169068" y="764382"/>
                </a:lnTo>
                <a:lnTo>
                  <a:pt x="338137" y="595313"/>
                </a:lnTo>
                <a:lnTo>
                  <a:pt x="490537" y="42148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89EB479-9A4A-4C4C-927B-375339D5375B}"/>
              </a:ext>
            </a:extLst>
          </p:cNvPr>
          <p:cNvSpPr/>
          <p:nvPr/>
        </p:nvSpPr>
        <p:spPr>
          <a:xfrm>
            <a:off x="6488114" y="4656138"/>
            <a:ext cx="517525" cy="711200"/>
          </a:xfrm>
          <a:custGeom>
            <a:avLst/>
            <a:gdLst>
              <a:gd name="connsiteX0" fmla="*/ 185738 w 516732"/>
              <a:gd name="connsiteY0" fmla="*/ 373856 h 711994"/>
              <a:gd name="connsiteX1" fmla="*/ 116682 w 516732"/>
              <a:gd name="connsiteY1" fmla="*/ 240506 h 711994"/>
              <a:gd name="connsiteX2" fmla="*/ 45244 w 516732"/>
              <a:gd name="connsiteY2" fmla="*/ 116681 h 711994"/>
              <a:gd name="connsiteX3" fmla="*/ 7144 w 516732"/>
              <a:gd name="connsiteY3" fmla="*/ 50006 h 711994"/>
              <a:gd name="connsiteX4" fmla="*/ 0 w 516732"/>
              <a:gd name="connsiteY4" fmla="*/ 26194 h 711994"/>
              <a:gd name="connsiteX5" fmla="*/ 0 w 516732"/>
              <a:gd name="connsiteY5" fmla="*/ 7144 h 711994"/>
              <a:gd name="connsiteX6" fmla="*/ 7144 w 516732"/>
              <a:gd name="connsiteY6" fmla="*/ 2381 h 711994"/>
              <a:gd name="connsiteX7" fmla="*/ 30957 w 516732"/>
              <a:gd name="connsiteY7" fmla="*/ 0 h 711994"/>
              <a:gd name="connsiteX8" fmla="*/ 66675 w 516732"/>
              <a:gd name="connsiteY8" fmla="*/ 14287 h 711994"/>
              <a:gd name="connsiteX9" fmla="*/ 230982 w 516732"/>
              <a:gd name="connsiteY9" fmla="*/ 114300 h 711994"/>
              <a:gd name="connsiteX10" fmla="*/ 388144 w 516732"/>
              <a:gd name="connsiteY10" fmla="*/ 230981 h 711994"/>
              <a:gd name="connsiteX11" fmla="*/ 407194 w 516732"/>
              <a:gd name="connsiteY11" fmla="*/ 254794 h 711994"/>
              <a:gd name="connsiteX12" fmla="*/ 435769 w 516732"/>
              <a:gd name="connsiteY12" fmla="*/ 314325 h 711994"/>
              <a:gd name="connsiteX13" fmla="*/ 476250 w 516732"/>
              <a:gd name="connsiteY13" fmla="*/ 423862 h 711994"/>
              <a:gd name="connsiteX14" fmla="*/ 514350 w 516732"/>
              <a:gd name="connsiteY14" fmla="*/ 559594 h 711994"/>
              <a:gd name="connsiteX15" fmla="*/ 516732 w 516732"/>
              <a:gd name="connsiteY15" fmla="*/ 604837 h 711994"/>
              <a:gd name="connsiteX16" fmla="*/ 511969 w 516732"/>
              <a:gd name="connsiteY16" fmla="*/ 640556 h 711994"/>
              <a:gd name="connsiteX17" fmla="*/ 502444 w 516732"/>
              <a:gd name="connsiteY17" fmla="*/ 673894 h 711994"/>
              <a:gd name="connsiteX18" fmla="*/ 488157 w 516732"/>
              <a:gd name="connsiteY18" fmla="*/ 695325 h 711994"/>
              <a:gd name="connsiteX19" fmla="*/ 457200 w 516732"/>
              <a:gd name="connsiteY19" fmla="*/ 704850 h 711994"/>
              <a:gd name="connsiteX20" fmla="*/ 423863 w 516732"/>
              <a:gd name="connsiteY20" fmla="*/ 711994 h 711994"/>
              <a:gd name="connsiteX21" fmla="*/ 404813 w 516732"/>
              <a:gd name="connsiteY21" fmla="*/ 711994 h 711994"/>
              <a:gd name="connsiteX22" fmla="*/ 378619 w 516732"/>
              <a:gd name="connsiteY22" fmla="*/ 700087 h 711994"/>
              <a:gd name="connsiteX23" fmla="*/ 350044 w 516732"/>
              <a:gd name="connsiteY23" fmla="*/ 681037 h 711994"/>
              <a:gd name="connsiteX24" fmla="*/ 323850 w 516732"/>
              <a:gd name="connsiteY24" fmla="*/ 650081 h 711994"/>
              <a:gd name="connsiteX25" fmla="*/ 300038 w 516732"/>
              <a:gd name="connsiteY25" fmla="*/ 607219 h 711994"/>
              <a:gd name="connsiteX26" fmla="*/ 259557 w 516732"/>
              <a:gd name="connsiteY26" fmla="*/ 521494 h 711994"/>
              <a:gd name="connsiteX27" fmla="*/ 185738 w 516732"/>
              <a:gd name="connsiteY27" fmla="*/ 373856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6732" h="711994">
                <a:moveTo>
                  <a:pt x="185738" y="373856"/>
                </a:moveTo>
                <a:lnTo>
                  <a:pt x="116682" y="240506"/>
                </a:lnTo>
                <a:lnTo>
                  <a:pt x="45244" y="116681"/>
                </a:lnTo>
                <a:lnTo>
                  <a:pt x="7144" y="50006"/>
                </a:lnTo>
                <a:lnTo>
                  <a:pt x="0" y="26194"/>
                </a:lnTo>
                <a:lnTo>
                  <a:pt x="0" y="7144"/>
                </a:lnTo>
                <a:lnTo>
                  <a:pt x="7144" y="2381"/>
                </a:lnTo>
                <a:lnTo>
                  <a:pt x="30957" y="0"/>
                </a:lnTo>
                <a:lnTo>
                  <a:pt x="66675" y="14287"/>
                </a:lnTo>
                <a:lnTo>
                  <a:pt x="230982" y="114300"/>
                </a:lnTo>
                <a:lnTo>
                  <a:pt x="388144" y="230981"/>
                </a:lnTo>
                <a:lnTo>
                  <a:pt x="407194" y="254794"/>
                </a:lnTo>
                <a:lnTo>
                  <a:pt x="435769" y="314325"/>
                </a:lnTo>
                <a:lnTo>
                  <a:pt x="476250" y="423862"/>
                </a:lnTo>
                <a:lnTo>
                  <a:pt x="514350" y="559594"/>
                </a:lnTo>
                <a:lnTo>
                  <a:pt x="516732" y="604837"/>
                </a:lnTo>
                <a:lnTo>
                  <a:pt x="511969" y="640556"/>
                </a:lnTo>
                <a:lnTo>
                  <a:pt x="502444" y="673894"/>
                </a:lnTo>
                <a:lnTo>
                  <a:pt x="488157" y="695325"/>
                </a:lnTo>
                <a:lnTo>
                  <a:pt x="457200" y="704850"/>
                </a:lnTo>
                <a:lnTo>
                  <a:pt x="423863" y="711994"/>
                </a:lnTo>
                <a:lnTo>
                  <a:pt x="404813" y="711994"/>
                </a:lnTo>
                <a:lnTo>
                  <a:pt x="378619" y="700087"/>
                </a:lnTo>
                <a:lnTo>
                  <a:pt x="350044" y="681037"/>
                </a:lnTo>
                <a:lnTo>
                  <a:pt x="323850" y="650081"/>
                </a:lnTo>
                <a:lnTo>
                  <a:pt x="300038" y="607219"/>
                </a:lnTo>
                <a:lnTo>
                  <a:pt x="259557" y="521494"/>
                </a:lnTo>
                <a:lnTo>
                  <a:pt x="185738" y="3738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10E16DA-74AE-45C6-944C-224E4F8AD132}"/>
              </a:ext>
            </a:extLst>
          </p:cNvPr>
          <p:cNvSpPr/>
          <p:nvPr/>
        </p:nvSpPr>
        <p:spPr>
          <a:xfrm>
            <a:off x="5592764" y="4684713"/>
            <a:ext cx="542925" cy="773112"/>
          </a:xfrm>
          <a:custGeom>
            <a:avLst/>
            <a:gdLst>
              <a:gd name="connsiteX0" fmla="*/ 164307 w 542925"/>
              <a:gd name="connsiteY0" fmla="*/ 392906 h 773906"/>
              <a:gd name="connsiteX1" fmla="*/ 126207 w 542925"/>
              <a:gd name="connsiteY1" fmla="*/ 321469 h 773906"/>
              <a:gd name="connsiteX2" fmla="*/ 92869 w 542925"/>
              <a:gd name="connsiteY2" fmla="*/ 257175 h 773906"/>
              <a:gd name="connsiteX3" fmla="*/ 40482 w 542925"/>
              <a:gd name="connsiteY3" fmla="*/ 140494 h 773906"/>
              <a:gd name="connsiteX4" fmla="*/ 7144 w 542925"/>
              <a:gd name="connsiteY4" fmla="*/ 69056 h 773906"/>
              <a:gd name="connsiteX5" fmla="*/ 0 w 542925"/>
              <a:gd name="connsiteY5" fmla="*/ 50006 h 773906"/>
              <a:gd name="connsiteX6" fmla="*/ 0 w 542925"/>
              <a:gd name="connsiteY6" fmla="*/ 19050 h 773906"/>
              <a:gd name="connsiteX7" fmla="*/ 11907 w 542925"/>
              <a:gd name="connsiteY7" fmla="*/ 0 h 773906"/>
              <a:gd name="connsiteX8" fmla="*/ 35719 w 542925"/>
              <a:gd name="connsiteY8" fmla="*/ 4762 h 773906"/>
              <a:gd name="connsiteX9" fmla="*/ 97632 w 542925"/>
              <a:gd name="connsiteY9" fmla="*/ 30956 h 773906"/>
              <a:gd name="connsiteX10" fmla="*/ 180975 w 542925"/>
              <a:gd name="connsiteY10" fmla="*/ 80962 h 773906"/>
              <a:gd name="connsiteX11" fmla="*/ 254794 w 542925"/>
              <a:gd name="connsiteY11" fmla="*/ 130969 h 773906"/>
              <a:gd name="connsiteX12" fmla="*/ 340519 w 542925"/>
              <a:gd name="connsiteY12" fmla="*/ 200025 h 773906"/>
              <a:gd name="connsiteX13" fmla="*/ 390525 w 542925"/>
              <a:gd name="connsiteY13" fmla="*/ 247650 h 773906"/>
              <a:gd name="connsiteX14" fmla="*/ 438150 w 542925"/>
              <a:gd name="connsiteY14" fmla="*/ 307181 h 773906"/>
              <a:gd name="connsiteX15" fmla="*/ 466725 w 542925"/>
              <a:gd name="connsiteY15" fmla="*/ 354806 h 773906"/>
              <a:gd name="connsiteX16" fmla="*/ 495300 w 542925"/>
              <a:gd name="connsiteY16" fmla="*/ 404812 h 773906"/>
              <a:gd name="connsiteX17" fmla="*/ 516732 w 542925"/>
              <a:gd name="connsiteY17" fmla="*/ 459581 h 773906"/>
              <a:gd name="connsiteX18" fmla="*/ 533400 w 542925"/>
              <a:gd name="connsiteY18" fmla="*/ 523875 h 773906"/>
              <a:gd name="connsiteX19" fmla="*/ 538163 w 542925"/>
              <a:gd name="connsiteY19" fmla="*/ 554831 h 773906"/>
              <a:gd name="connsiteX20" fmla="*/ 542925 w 542925"/>
              <a:gd name="connsiteY20" fmla="*/ 614362 h 773906"/>
              <a:gd name="connsiteX21" fmla="*/ 540544 w 542925"/>
              <a:gd name="connsiteY21" fmla="*/ 723900 h 773906"/>
              <a:gd name="connsiteX22" fmla="*/ 531019 w 542925"/>
              <a:gd name="connsiteY22" fmla="*/ 750094 h 773906"/>
              <a:gd name="connsiteX23" fmla="*/ 511969 w 542925"/>
              <a:gd name="connsiteY23" fmla="*/ 764381 h 773906"/>
              <a:gd name="connsiteX24" fmla="*/ 483394 w 542925"/>
              <a:gd name="connsiteY24" fmla="*/ 773906 h 773906"/>
              <a:gd name="connsiteX25" fmla="*/ 416719 w 542925"/>
              <a:gd name="connsiteY25" fmla="*/ 764381 h 773906"/>
              <a:gd name="connsiteX26" fmla="*/ 404813 w 542925"/>
              <a:gd name="connsiteY26" fmla="*/ 754856 h 773906"/>
              <a:gd name="connsiteX27" fmla="*/ 359569 w 542925"/>
              <a:gd name="connsiteY27" fmla="*/ 711994 h 773906"/>
              <a:gd name="connsiteX28" fmla="*/ 314325 w 542925"/>
              <a:gd name="connsiteY28" fmla="*/ 652462 h 773906"/>
              <a:gd name="connsiteX29" fmla="*/ 273844 w 542925"/>
              <a:gd name="connsiteY29" fmla="*/ 588169 h 773906"/>
              <a:gd name="connsiteX30" fmla="*/ 228600 w 542925"/>
              <a:gd name="connsiteY30" fmla="*/ 514350 h 773906"/>
              <a:gd name="connsiteX31" fmla="*/ 164307 w 542925"/>
              <a:gd name="connsiteY31" fmla="*/ 392906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2925" h="773906">
                <a:moveTo>
                  <a:pt x="164307" y="392906"/>
                </a:moveTo>
                <a:lnTo>
                  <a:pt x="126207" y="321469"/>
                </a:lnTo>
                <a:lnTo>
                  <a:pt x="92869" y="257175"/>
                </a:lnTo>
                <a:lnTo>
                  <a:pt x="40482" y="140494"/>
                </a:lnTo>
                <a:lnTo>
                  <a:pt x="7144" y="69056"/>
                </a:lnTo>
                <a:lnTo>
                  <a:pt x="0" y="50006"/>
                </a:lnTo>
                <a:lnTo>
                  <a:pt x="0" y="19050"/>
                </a:lnTo>
                <a:lnTo>
                  <a:pt x="11907" y="0"/>
                </a:lnTo>
                <a:lnTo>
                  <a:pt x="35719" y="4762"/>
                </a:lnTo>
                <a:lnTo>
                  <a:pt x="97632" y="30956"/>
                </a:lnTo>
                <a:lnTo>
                  <a:pt x="180975" y="80962"/>
                </a:lnTo>
                <a:lnTo>
                  <a:pt x="254794" y="130969"/>
                </a:lnTo>
                <a:lnTo>
                  <a:pt x="340519" y="200025"/>
                </a:lnTo>
                <a:lnTo>
                  <a:pt x="390525" y="247650"/>
                </a:lnTo>
                <a:lnTo>
                  <a:pt x="438150" y="307181"/>
                </a:lnTo>
                <a:lnTo>
                  <a:pt x="466725" y="354806"/>
                </a:lnTo>
                <a:lnTo>
                  <a:pt x="495300" y="404812"/>
                </a:lnTo>
                <a:lnTo>
                  <a:pt x="516732" y="459581"/>
                </a:lnTo>
                <a:lnTo>
                  <a:pt x="533400" y="523875"/>
                </a:lnTo>
                <a:lnTo>
                  <a:pt x="538163" y="554831"/>
                </a:lnTo>
                <a:lnTo>
                  <a:pt x="542925" y="614362"/>
                </a:lnTo>
                <a:cubicBezTo>
                  <a:pt x="542131" y="650875"/>
                  <a:pt x="541338" y="687387"/>
                  <a:pt x="540544" y="723900"/>
                </a:cubicBezTo>
                <a:lnTo>
                  <a:pt x="531019" y="750094"/>
                </a:lnTo>
                <a:lnTo>
                  <a:pt x="511969" y="764381"/>
                </a:lnTo>
                <a:lnTo>
                  <a:pt x="483394" y="773906"/>
                </a:lnTo>
                <a:lnTo>
                  <a:pt x="416719" y="764381"/>
                </a:lnTo>
                <a:lnTo>
                  <a:pt x="404813" y="754856"/>
                </a:lnTo>
                <a:lnTo>
                  <a:pt x="359569" y="711994"/>
                </a:lnTo>
                <a:lnTo>
                  <a:pt x="314325" y="652462"/>
                </a:lnTo>
                <a:lnTo>
                  <a:pt x="273844" y="588169"/>
                </a:lnTo>
                <a:lnTo>
                  <a:pt x="228600" y="514350"/>
                </a:lnTo>
                <a:lnTo>
                  <a:pt x="164307" y="3929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9966CA-0EEF-4D09-9BD7-D0165FB4EBD1}"/>
              </a:ext>
            </a:extLst>
          </p:cNvPr>
          <p:cNvSpPr/>
          <p:nvPr/>
        </p:nvSpPr>
        <p:spPr>
          <a:xfrm>
            <a:off x="3922714" y="4703763"/>
            <a:ext cx="492125" cy="1211262"/>
          </a:xfrm>
          <a:custGeom>
            <a:avLst/>
            <a:gdLst>
              <a:gd name="connsiteX0" fmla="*/ 488156 w 492919"/>
              <a:gd name="connsiteY0" fmla="*/ 235744 h 1212056"/>
              <a:gd name="connsiteX1" fmla="*/ 492919 w 492919"/>
              <a:gd name="connsiteY1" fmla="*/ 85725 h 1212056"/>
              <a:gd name="connsiteX2" fmla="*/ 490537 w 492919"/>
              <a:gd name="connsiteY2" fmla="*/ 42862 h 1212056"/>
              <a:gd name="connsiteX3" fmla="*/ 483394 w 492919"/>
              <a:gd name="connsiteY3" fmla="*/ 21431 h 1212056"/>
              <a:gd name="connsiteX4" fmla="*/ 466725 w 492919"/>
              <a:gd name="connsiteY4" fmla="*/ 7144 h 1212056"/>
              <a:gd name="connsiteX5" fmla="*/ 450056 w 492919"/>
              <a:gd name="connsiteY5" fmla="*/ 0 h 1212056"/>
              <a:gd name="connsiteX6" fmla="*/ 431006 w 492919"/>
              <a:gd name="connsiteY6" fmla="*/ 4762 h 1212056"/>
              <a:gd name="connsiteX7" fmla="*/ 411956 w 492919"/>
              <a:gd name="connsiteY7" fmla="*/ 26194 h 1212056"/>
              <a:gd name="connsiteX8" fmla="*/ 402431 w 492919"/>
              <a:gd name="connsiteY8" fmla="*/ 57150 h 1212056"/>
              <a:gd name="connsiteX9" fmla="*/ 376237 w 492919"/>
              <a:gd name="connsiteY9" fmla="*/ 192881 h 1212056"/>
              <a:gd name="connsiteX10" fmla="*/ 326231 w 492919"/>
              <a:gd name="connsiteY10" fmla="*/ 357187 h 1212056"/>
              <a:gd name="connsiteX11" fmla="*/ 266700 w 492919"/>
              <a:gd name="connsiteY11" fmla="*/ 495300 h 1212056"/>
              <a:gd name="connsiteX12" fmla="*/ 173831 w 492919"/>
              <a:gd name="connsiteY12" fmla="*/ 645319 h 1212056"/>
              <a:gd name="connsiteX13" fmla="*/ 28575 w 492919"/>
              <a:gd name="connsiteY13" fmla="*/ 821531 h 1212056"/>
              <a:gd name="connsiteX14" fmla="*/ 4762 w 492919"/>
              <a:gd name="connsiteY14" fmla="*/ 852487 h 1212056"/>
              <a:gd name="connsiteX15" fmla="*/ 0 w 492919"/>
              <a:gd name="connsiteY15" fmla="*/ 873919 h 1212056"/>
              <a:gd name="connsiteX16" fmla="*/ 7144 w 492919"/>
              <a:gd name="connsiteY16" fmla="*/ 1019175 h 1212056"/>
              <a:gd name="connsiteX17" fmla="*/ 19050 w 492919"/>
              <a:gd name="connsiteY17" fmla="*/ 1102519 h 1212056"/>
              <a:gd name="connsiteX18" fmla="*/ 38100 w 492919"/>
              <a:gd name="connsiteY18" fmla="*/ 1190625 h 1212056"/>
              <a:gd name="connsiteX19" fmla="*/ 50006 w 492919"/>
              <a:gd name="connsiteY19" fmla="*/ 1207294 h 1212056"/>
              <a:gd name="connsiteX20" fmla="*/ 59531 w 492919"/>
              <a:gd name="connsiteY20" fmla="*/ 1212056 h 1212056"/>
              <a:gd name="connsiteX21" fmla="*/ 80962 w 492919"/>
              <a:gd name="connsiteY21" fmla="*/ 1212056 h 1212056"/>
              <a:gd name="connsiteX22" fmla="*/ 130969 w 492919"/>
              <a:gd name="connsiteY22" fmla="*/ 1202531 h 1212056"/>
              <a:gd name="connsiteX23" fmla="*/ 166687 w 492919"/>
              <a:gd name="connsiteY23" fmla="*/ 1183481 h 1212056"/>
              <a:gd name="connsiteX24" fmla="*/ 190500 w 492919"/>
              <a:gd name="connsiteY24" fmla="*/ 1162050 h 1212056"/>
              <a:gd name="connsiteX25" fmla="*/ 214312 w 492919"/>
              <a:gd name="connsiteY25" fmla="*/ 1131094 h 1212056"/>
              <a:gd name="connsiteX26" fmla="*/ 269081 w 492919"/>
              <a:gd name="connsiteY26" fmla="*/ 1033462 h 1212056"/>
              <a:gd name="connsiteX27" fmla="*/ 300037 w 492919"/>
              <a:gd name="connsiteY27" fmla="*/ 971550 h 1212056"/>
              <a:gd name="connsiteX28" fmla="*/ 359569 w 492919"/>
              <a:gd name="connsiteY28" fmla="*/ 845344 h 1212056"/>
              <a:gd name="connsiteX29" fmla="*/ 402431 w 492919"/>
              <a:gd name="connsiteY29" fmla="*/ 733425 h 1212056"/>
              <a:gd name="connsiteX30" fmla="*/ 431006 w 492919"/>
              <a:gd name="connsiteY30" fmla="*/ 638175 h 1212056"/>
              <a:gd name="connsiteX31" fmla="*/ 454819 w 492919"/>
              <a:gd name="connsiteY31" fmla="*/ 538162 h 1212056"/>
              <a:gd name="connsiteX32" fmla="*/ 469106 w 492919"/>
              <a:gd name="connsiteY32" fmla="*/ 454819 h 1212056"/>
              <a:gd name="connsiteX33" fmla="*/ 488156 w 492919"/>
              <a:gd name="connsiteY33" fmla="*/ 235744 h 12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2919" h="1212056">
                <a:moveTo>
                  <a:pt x="488156" y="235744"/>
                </a:moveTo>
                <a:lnTo>
                  <a:pt x="492919" y="85725"/>
                </a:lnTo>
                <a:lnTo>
                  <a:pt x="490537" y="42862"/>
                </a:lnTo>
                <a:lnTo>
                  <a:pt x="483394" y="21431"/>
                </a:lnTo>
                <a:lnTo>
                  <a:pt x="466725" y="7144"/>
                </a:lnTo>
                <a:lnTo>
                  <a:pt x="450056" y="0"/>
                </a:lnTo>
                <a:lnTo>
                  <a:pt x="431006" y="4762"/>
                </a:lnTo>
                <a:lnTo>
                  <a:pt x="411956" y="26194"/>
                </a:lnTo>
                <a:lnTo>
                  <a:pt x="402431" y="57150"/>
                </a:lnTo>
                <a:lnTo>
                  <a:pt x="376237" y="192881"/>
                </a:lnTo>
                <a:lnTo>
                  <a:pt x="326231" y="357187"/>
                </a:lnTo>
                <a:lnTo>
                  <a:pt x="266700" y="495300"/>
                </a:lnTo>
                <a:lnTo>
                  <a:pt x="173831" y="645319"/>
                </a:lnTo>
                <a:lnTo>
                  <a:pt x="28575" y="821531"/>
                </a:lnTo>
                <a:lnTo>
                  <a:pt x="4762" y="852487"/>
                </a:lnTo>
                <a:lnTo>
                  <a:pt x="0" y="873919"/>
                </a:lnTo>
                <a:lnTo>
                  <a:pt x="7144" y="1019175"/>
                </a:lnTo>
                <a:lnTo>
                  <a:pt x="19050" y="1102519"/>
                </a:lnTo>
                <a:lnTo>
                  <a:pt x="38100" y="1190625"/>
                </a:lnTo>
                <a:lnTo>
                  <a:pt x="50006" y="1207294"/>
                </a:lnTo>
                <a:lnTo>
                  <a:pt x="59531" y="1212056"/>
                </a:lnTo>
                <a:lnTo>
                  <a:pt x="80962" y="1212056"/>
                </a:lnTo>
                <a:lnTo>
                  <a:pt x="130969" y="1202531"/>
                </a:lnTo>
                <a:lnTo>
                  <a:pt x="166687" y="1183481"/>
                </a:lnTo>
                <a:lnTo>
                  <a:pt x="190500" y="1162050"/>
                </a:lnTo>
                <a:lnTo>
                  <a:pt x="214312" y="1131094"/>
                </a:lnTo>
                <a:lnTo>
                  <a:pt x="269081" y="1033462"/>
                </a:lnTo>
                <a:lnTo>
                  <a:pt x="300037" y="971550"/>
                </a:lnTo>
                <a:lnTo>
                  <a:pt x="359569" y="845344"/>
                </a:lnTo>
                <a:lnTo>
                  <a:pt x="402431" y="733425"/>
                </a:lnTo>
                <a:lnTo>
                  <a:pt x="431006" y="638175"/>
                </a:lnTo>
                <a:lnTo>
                  <a:pt x="454819" y="538162"/>
                </a:lnTo>
                <a:lnTo>
                  <a:pt x="469106" y="454819"/>
                </a:lnTo>
                <a:lnTo>
                  <a:pt x="488156" y="2357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62AC428-14D2-4CB4-9103-77E8C7DCCA1E}"/>
              </a:ext>
            </a:extLst>
          </p:cNvPr>
          <p:cNvSpPr/>
          <p:nvPr/>
        </p:nvSpPr>
        <p:spPr>
          <a:xfrm>
            <a:off x="4783139" y="4781550"/>
            <a:ext cx="619125" cy="839788"/>
          </a:xfrm>
          <a:custGeom>
            <a:avLst/>
            <a:gdLst>
              <a:gd name="connsiteX0" fmla="*/ 257175 w 619125"/>
              <a:gd name="connsiteY0" fmla="*/ 154781 h 840581"/>
              <a:gd name="connsiteX1" fmla="*/ 145257 w 619125"/>
              <a:gd name="connsiteY1" fmla="*/ 73819 h 840581"/>
              <a:gd name="connsiteX2" fmla="*/ 78582 w 619125"/>
              <a:gd name="connsiteY2" fmla="*/ 28575 h 840581"/>
              <a:gd name="connsiteX3" fmla="*/ 50007 w 619125"/>
              <a:gd name="connsiteY3" fmla="*/ 9525 h 840581"/>
              <a:gd name="connsiteX4" fmla="*/ 30957 w 619125"/>
              <a:gd name="connsiteY4" fmla="*/ 0 h 840581"/>
              <a:gd name="connsiteX5" fmla="*/ 11907 w 619125"/>
              <a:gd name="connsiteY5" fmla="*/ 2381 h 840581"/>
              <a:gd name="connsiteX6" fmla="*/ 0 w 619125"/>
              <a:gd name="connsiteY6" fmla="*/ 11906 h 840581"/>
              <a:gd name="connsiteX7" fmla="*/ 0 w 619125"/>
              <a:gd name="connsiteY7" fmla="*/ 38100 h 840581"/>
              <a:gd name="connsiteX8" fmla="*/ 14288 w 619125"/>
              <a:gd name="connsiteY8" fmla="*/ 80963 h 840581"/>
              <a:gd name="connsiteX9" fmla="*/ 64294 w 619125"/>
              <a:gd name="connsiteY9" fmla="*/ 171450 h 840581"/>
              <a:gd name="connsiteX10" fmla="*/ 152400 w 619125"/>
              <a:gd name="connsiteY10" fmla="*/ 333375 h 840581"/>
              <a:gd name="connsiteX11" fmla="*/ 278607 w 619125"/>
              <a:gd name="connsiteY11" fmla="*/ 542925 h 840581"/>
              <a:gd name="connsiteX12" fmla="*/ 364332 w 619125"/>
              <a:gd name="connsiteY12" fmla="*/ 685800 h 840581"/>
              <a:gd name="connsiteX13" fmla="*/ 435769 w 619125"/>
              <a:gd name="connsiteY13" fmla="*/ 792956 h 840581"/>
              <a:gd name="connsiteX14" fmla="*/ 452438 w 619125"/>
              <a:gd name="connsiteY14" fmla="*/ 809625 h 840581"/>
              <a:gd name="connsiteX15" fmla="*/ 483394 w 619125"/>
              <a:gd name="connsiteY15" fmla="*/ 826294 h 840581"/>
              <a:gd name="connsiteX16" fmla="*/ 521494 w 619125"/>
              <a:gd name="connsiteY16" fmla="*/ 835819 h 840581"/>
              <a:gd name="connsiteX17" fmla="*/ 550069 w 619125"/>
              <a:gd name="connsiteY17" fmla="*/ 840581 h 840581"/>
              <a:gd name="connsiteX18" fmla="*/ 571500 w 619125"/>
              <a:gd name="connsiteY18" fmla="*/ 835819 h 840581"/>
              <a:gd name="connsiteX19" fmla="*/ 590550 w 619125"/>
              <a:gd name="connsiteY19" fmla="*/ 823913 h 840581"/>
              <a:gd name="connsiteX20" fmla="*/ 604838 w 619125"/>
              <a:gd name="connsiteY20" fmla="*/ 802481 h 840581"/>
              <a:gd name="connsiteX21" fmla="*/ 611982 w 619125"/>
              <a:gd name="connsiteY21" fmla="*/ 773906 h 840581"/>
              <a:gd name="connsiteX22" fmla="*/ 616744 w 619125"/>
              <a:gd name="connsiteY22" fmla="*/ 740569 h 840581"/>
              <a:gd name="connsiteX23" fmla="*/ 619125 w 619125"/>
              <a:gd name="connsiteY23" fmla="*/ 692944 h 840581"/>
              <a:gd name="connsiteX24" fmla="*/ 611982 w 619125"/>
              <a:gd name="connsiteY24" fmla="*/ 654844 h 840581"/>
              <a:gd name="connsiteX25" fmla="*/ 583407 w 619125"/>
              <a:gd name="connsiteY25" fmla="*/ 561975 h 840581"/>
              <a:gd name="connsiteX26" fmla="*/ 538163 w 619125"/>
              <a:gd name="connsiteY26" fmla="*/ 454819 h 840581"/>
              <a:gd name="connsiteX27" fmla="*/ 476250 w 619125"/>
              <a:gd name="connsiteY27" fmla="*/ 352425 h 840581"/>
              <a:gd name="connsiteX28" fmla="*/ 431007 w 619125"/>
              <a:gd name="connsiteY28" fmla="*/ 297656 h 840581"/>
              <a:gd name="connsiteX29" fmla="*/ 357188 w 619125"/>
              <a:gd name="connsiteY29" fmla="*/ 233363 h 840581"/>
              <a:gd name="connsiteX30" fmla="*/ 257175 w 619125"/>
              <a:gd name="connsiteY30" fmla="*/ 154781 h 84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9125" h="840581">
                <a:moveTo>
                  <a:pt x="257175" y="154781"/>
                </a:moveTo>
                <a:lnTo>
                  <a:pt x="145257" y="73819"/>
                </a:lnTo>
                <a:lnTo>
                  <a:pt x="78582" y="28575"/>
                </a:lnTo>
                <a:lnTo>
                  <a:pt x="50007" y="9525"/>
                </a:lnTo>
                <a:lnTo>
                  <a:pt x="30957" y="0"/>
                </a:lnTo>
                <a:lnTo>
                  <a:pt x="11907" y="2381"/>
                </a:lnTo>
                <a:lnTo>
                  <a:pt x="0" y="11906"/>
                </a:lnTo>
                <a:lnTo>
                  <a:pt x="0" y="38100"/>
                </a:lnTo>
                <a:lnTo>
                  <a:pt x="14288" y="80963"/>
                </a:lnTo>
                <a:lnTo>
                  <a:pt x="64294" y="171450"/>
                </a:lnTo>
                <a:lnTo>
                  <a:pt x="152400" y="333375"/>
                </a:lnTo>
                <a:lnTo>
                  <a:pt x="278607" y="542925"/>
                </a:lnTo>
                <a:lnTo>
                  <a:pt x="364332" y="685800"/>
                </a:lnTo>
                <a:lnTo>
                  <a:pt x="435769" y="792956"/>
                </a:lnTo>
                <a:lnTo>
                  <a:pt x="452438" y="809625"/>
                </a:lnTo>
                <a:lnTo>
                  <a:pt x="483394" y="826294"/>
                </a:lnTo>
                <a:lnTo>
                  <a:pt x="521494" y="835819"/>
                </a:lnTo>
                <a:lnTo>
                  <a:pt x="550069" y="840581"/>
                </a:lnTo>
                <a:lnTo>
                  <a:pt x="571500" y="835819"/>
                </a:lnTo>
                <a:lnTo>
                  <a:pt x="590550" y="823913"/>
                </a:lnTo>
                <a:lnTo>
                  <a:pt x="604838" y="802481"/>
                </a:lnTo>
                <a:lnTo>
                  <a:pt x="611982" y="773906"/>
                </a:lnTo>
                <a:lnTo>
                  <a:pt x="616744" y="740569"/>
                </a:lnTo>
                <a:lnTo>
                  <a:pt x="619125" y="692944"/>
                </a:lnTo>
                <a:lnTo>
                  <a:pt x="611982" y="654844"/>
                </a:lnTo>
                <a:lnTo>
                  <a:pt x="583407" y="561975"/>
                </a:lnTo>
                <a:lnTo>
                  <a:pt x="538163" y="454819"/>
                </a:lnTo>
                <a:lnTo>
                  <a:pt x="476250" y="352425"/>
                </a:lnTo>
                <a:lnTo>
                  <a:pt x="431007" y="297656"/>
                </a:lnTo>
                <a:lnTo>
                  <a:pt x="357188" y="233363"/>
                </a:lnTo>
                <a:lnTo>
                  <a:pt x="257175" y="1547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20ADB2E-89CF-4E8D-8FB4-BD6AAC31CFFE}"/>
              </a:ext>
            </a:extLst>
          </p:cNvPr>
          <p:cNvSpPr/>
          <p:nvPr/>
        </p:nvSpPr>
        <p:spPr>
          <a:xfrm>
            <a:off x="4851401" y="2108201"/>
            <a:ext cx="371475" cy="2524125"/>
          </a:xfrm>
          <a:custGeom>
            <a:avLst/>
            <a:gdLst>
              <a:gd name="connsiteX0" fmla="*/ 146050 w 371475"/>
              <a:gd name="connsiteY0" fmla="*/ 984250 h 2524125"/>
              <a:gd name="connsiteX1" fmla="*/ 158750 w 371475"/>
              <a:gd name="connsiteY1" fmla="*/ 663575 h 2524125"/>
              <a:gd name="connsiteX2" fmla="*/ 165100 w 371475"/>
              <a:gd name="connsiteY2" fmla="*/ 425450 h 2524125"/>
              <a:gd name="connsiteX3" fmla="*/ 165100 w 371475"/>
              <a:gd name="connsiteY3" fmla="*/ 346075 h 2524125"/>
              <a:gd name="connsiteX4" fmla="*/ 158750 w 371475"/>
              <a:gd name="connsiteY4" fmla="*/ 298450 h 2524125"/>
              <a:gd name="connsiteX5" fmla="*/ 146050 w 371475"/>
              <a:gd name="connsiteY5" fmla="*/ 250825 h 2524125"/>
              <a:gd name="connsiteX6" fmla="*/ 120650 w 371475"/>
              <a:gd name="connsiteY6" fmla="*/ 196850 h 2524125"/>
              <a:gd name="connsiteX7" fmla="*/ 88900 w 371475"/>
              <a:gd name="connsiteY7" fmla="*/ 149225 h 2524125"/>
              <a:gd name="connsiteX8" fmla="*/ 66675 w 371475"/>
              <a:gd name="connsiteY8" fmla="*/ 120650 h 2524125"/>
              <a:gd name="connsiteX9" fmla="*/ 47625 w 371475"/>
              <a:gd name="connsiteY9" fmla="*/ 98425 h 2524125"/>
              <a:gd name="connsiteX10" fmla="*/ 22225 w 371475"/>
              <a:gd name="connsiteY10" fmla="*/ 79375 h 2524125"/>
              <a:gd name="connsiteX11" fmla="*/ 6350 w 371475"/>
              <a:gd name="connsiteY11" fmla="*/ 57150 h 2524125"/>
              <a:gd name="connsiteX12" fmla="*/ 0 w 371475"/>
              <a:gd name="connsiteY12" fmla="*/ 31750 h 2524125"/>
              <a:gd name="connsiteX13" fmla="*/ 3175 w 371475"/>
              <a:gd name="connsiteY13" fmla="*/ 12700 h 2524125"/>
              <a:gd name="connsiteX14" fmla="*/ 12700 w 371475"/>
              <a:gd name="connsiteY14" fmla="*/ 3175 h 2524125"/>
              <a:gd name="connsiteX15" fmla="*/ 31750 w 371475"/>
              <a:gd name="connsiteY15" fmla="*/ 0 h 2524125"/>
              <a:gd name="connsiteX16" fmla="*/ 73025 w 371475"/>
              <a:gd name="connsiteY16" fmla="*/ 12700 h 2524125"/>
              <a:gd name="connsiteX17" fmla="*/ 139700 w 371475"/>
              <a:gd name="connsiteY17" fmla="*/ 41275 h 2524125"/>
              <a:gd name="connsiteX18" fmla="*/ 234950 w 371475"/>
              <a:gd name="connsiteY18" fmla="*/ 73025 h 2524125"/>
              <a:gd name="connsiteX19" fmla="*/ 317500 w 371475"/>
              <a:gd name="connsiteY19" fmla="*/ 98425 h 2524125"/>
              <a:gd name="connsiteX20" fmla="*/ 368300 w 371475"/>
              <a:gd name="connsiteY20" fmla="*/ 234950 h 2524125"/>
              <a:gd name="connsiteX21" fmla="*/ 368300 w 371475"/>
              <a:gd name="connsiteY21" fmla="*/ 1647825 h 2524125"/>
              <a:gd name="connsiteX22" fmla="*/ 371475 w 371475"/>
              <a:gd name="connsiteY22" fmla="*/ 2225675 h 2524125"/>
              <a:gd name="connsiteX23" fmla="*/ 368300 w 371475"/>
              <a:gd name="connsiteY23" fmla="*/ 2247900 h 2524125"/>
              <a:gd name="connsiteX24" fmla="*/ 327025 w 371475"/>
              <a:gd name="connsiteY24" fmla="*/ 2381250 h 2524125"/>
              <a:gd name="connsiteX25" fmla="*/ 314325 w 371475"/>
              <a:gd name="connsiteY25" fmla="*/ 2428875 h 2524125"/>
              <a:gd name="connsiteX26" fmla="*/ 298450 w 371475"/>
              <a:gd name="connsiteY26" fmla="*/ 2463800 h 2524125"/>
              <a:gd name="connsiteX27" fmla="*/ 269875 w 371475"/>
              <a:gd name="connsiteY27" fmla="*/ 2495550 h 2524125"/>
              <a:gd name="connsiteX28" fmla="*/ 244475 w 371475"/>
              <a:gd name="connsiteY28" fmla="*/ 2511425 h 2524125"/>
              <a:gd name="connsiteX29" fmla="*/ 231775 w 371475"/>
              <a:gd name="connsiteY29" fmla="*/ 2517775 h 2524125"/>
              <a:gd name="connsiteX30" fmla="*/ 203200 w 371475"/>
              <a:gd name="connsiteY30" fmla="*/ 2524125 h 2524125"/>
              <a:gd name="connsiteX31" fmla="*/ 187325 w 371475"/>
              <a:gd name="connsiteY31" fmla="*/ 2517775 h 2524125"/>
              <a:gd name="connsiteX32" fmla="*/ 165100 w 371475"/>
              <a:gd name="connsiteY32" fmla="*/ 2489200 h 2524125"/>
              <a:gd name="connsiteX33" fmla="*/ 142875 w 371475"/>
              <a:gd name="connsiteY33" fmla="*/ 2435225 h 2524125"/>
              <a:gd name="connsiteX34" fmla="*/ 107950 w 371475"/>
              <a:gd name="connsiteY34" fmla="*/ 2365375 h 2524125"/>
              <a:gd name="connsiteX35" fmla="*/ 76200 w 371475"/>
              <a:gd name="connsiteY35" fmla="*/ 2289175 h 2524125"/>
              <a:gd name="connsiteX36" fmla="*/ 60325 w 371475"/>
              <a:gd name="connsiteY36" fmla="*/ 2225675 h 2524125"/>
              <a:gd name="connsiteX37" fmla="*/ 53975 w 371475"/>
              <a:gd name="connsiteY37" fmla="*/ 2159000 h 2524125"/>
              <a:gd name="connsiteX38" fmla="*/ 53975 w 371475"/>
              <a:gd name="connsiteY38" fmla="*/ 2114550 h 2524125"/>
              <a:gd name="connsiteX39" fmla="*/ 98425 w 371475"/>
              <a:gd name="connsiteY39" fmla="*/ 1952625 h 2524125"/>
              <a:gd name="connsiteX40" fmla="*/ 120650 w 371475"/>
              <a:gd name="connsiteY40" fmla="*/ 1851025 h 2524125"/>
              <a:gd name="connsiteX41" fmla="*/ 123825 w 371475"/>
              <a:gd name="connsiteY41" fmla="*/ 1800225 h 2524125"/>
              <a:gd name="connsiteX42" fmla="*/ 133350 w 371475"/>
              <a:gd name="connsiteY42" fmla="*/ 1485900 h 2524125"/>
              <a:gd name="connsiteX43" fmla="*/ 146050 w 371475"/>
              <a:gd name="connsiteY43" fmla="*/ 984250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1475" h="2524125">
                <a:moveTo>
                  <a:pt x="146050" y="984250"/>
                </a:moveTo>
                <a:lnTo>
                  <a:pt x="158750" y="663575"/>
                </a:lnTo>
                <a:lnTo>
                  <a:pt x="165100" y="425450"/>
                </a:lnTo>
                <a:lnTo>
                  <a:pt x="165100" y="346075"/>
                </a:lnTo>
                <a:lnTo>
                  <a:pt x="158750" y="298450"/>
                </a:lnTo>
                <a:lnTo>
                  <a:pt x="146050" y="250825"/>
                </a:lnTo>
                <a:lnTo>
                  <a:pt x="120650" y="196850"/>
                </a:lnTo>
                <a:lnTo>
                  <a:pt x="88900" y="149225"/>
                </a:lnTo>
                <a:lnTo>
                  <a:pt x="66675" y="120650"/>
                </a:lnTo>
                <a:lnTo>
                  <a:pt x="47625" y="98425"/>
                </a:lnTo>
                <a:lnTo>
                  <a:pt x="22225" y="79375"/>
                </a:lnTo>
                <a:lnTo>
                  <a:pt x="6350" y="57150"/>
                </a:lnTo>
                <a:lnTo>
                  <a:pt x="0" y="31750"/>
                </a:lnTo>
                <a:lnTo>
                  <a:pt x="3175" y="12700"/>
                </a:lnTo>
                <a:lnTo>
                  <a:pt x="12700" y="3175"/>
                </a:lnTo>
                <a:lnTo>
                  <a:pt x="31750" y="0"/>
                </a:lnTo>
                <a:lnTo>
                  <a:pt x="73025" y="12700"/>
                </a:lnTo>
                <a:lnTo>
                  <a:pt x="139700" y="41275"/>
                </a:lnTo>
                <a:lnTo>
                  <a:pt x="234950" y="73025"/>
                </a:lnTo>
                <a:lnTo>
                  <a:pt x="317500" y="98425"/>
                </a:lnTo>
                <a:lnTo>
                  <a:pt x="368300" y="234950"/>
                </a:lnTo>
                <a:lnTo>
                  <a:pt x="368300" y="1647825"/>
                </a:lnTo>
                <a:cubicBezTo>
                  <a:pt x="369358" y="1840442"/>
                  <a:pt x="370417" y="2033058"/>
                  <a:pt x="371475" y="2225675"/>
                </a:cubicBezTo>
                <a:lnTo>
                  <a:pt x="368300" y="2247900"/>
                </a:lnTo>
                <a:lnTo>
                  <a:pt x="327025" y="2381250"/>
                </a:lnTo>
                <a:lnTo>
                  <a:pt x="314325" y="2428875"/>
                </a:lnTo>
                <a:lnTo>
                  <a:pt x="298450" y="2463800"/>
                </a:lnTo>
                <a:lnTo>
                  <a:pt x="269875" y="2495550"/>
                </a:lnTo>
                <a:lnTo>
                  <a:pt x="244475" y="2511425"/>
                </a:lnTo>
                <a:lnTo>
                  <a:pt x="231775" y="2517775"/>
                </a:lnTo>
                <a:lnTo>
                  <a:pt x="203200" y="2524125"/>
                </a:lnTo>
                <a:lnTo>
                  <a:pt x="187325" y="2517775"/>
                </a:lnTo>
                <a:lnTo>
                  <a:pt x="165100" y="2489200"/>
                </a:lnTo>
                <a:lnTo>
                  <a:pt x="142875" y="2435225"/>
                </a:lnTo>
                <a:lnTo>
                  <a:pt x="107950" y="2365375"/>
                </a:lnTo>
                <a:lnTo>
                  <a:pt x="76200" y="2289175"/>
                </a:lnTo>
                <a:lnTo>
                  <a:pt x="60325" y="2225675"/>
                </a:lnTo>
                <a:lnTo>
                  <a:pt x="53975" y="2159000"/>
                </a:lnTo>
                <a:lnTo>
                  <a:pt x="53975" y="2114550"/>
                </a:lnTo>
                <a:lnTo>
                  <a:pt x="98425" y="1952625"/>
                </a:lnTo>
                <a:lnTo>
                  <a:pt x="120650" y="1851025"/>
                </a:lnTo>
                <a:lnTo>
                  <a:pt x="123825" y="1800225"/>
                </a:lnTo>
                <a:lnTo>
                  <a:pt x="133350" y="1485900"/>
                </a:lnTo>
                <a:lnTo>
                  <a:pt x="146050" y="9842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B0435F3-A656-43C7-9FED-863750634EE2}"/>
              </a:ext>
            </a:extLst>
          </p:cNvPr>
          <p:cNvSpPr/>
          <p:nvPr/>
        </p:nvSpPr>
        <p:spPr>
          <a:xfrm>
            <a:off x="5024438" y="1933575"/>
            <a:ext cx="2127250" cy="1347788"/>
          </a:xfrm>
          <a:custGeom>
            <a:avLst/>
            <a:gdLst>
              <a:gd name="connsiteX0" fmla="*/ 816768 w 2126456"/>
              <a:gd name="connsiteY0" fmla="*/ 319088 h 1347788"/>
              <a:gd name="connsiteX1" fmla="*/ 547687 w 2126456"/>
              <a:gd name="connsiteY1" fmla="*/ 354806 h 1347788"/>
              <a:gd name="connsiteX2" fmla="*/ 461962 w 2126456"/>
              <a:gd name="connsiteY2" fmla="*/ 371475 h 1347788"/>
              <a:gd name="connsiteX3" fmla="*/ 183356 w 2126456"/>
              <a:gd name="connsiteY3" fmla="*/ 426244 h 1347788"/>
              <a:gd name="connsiteX4" fmla="*/ 0 w 2126456"/>
              <a:gd name="connsiteY4" fmla="*/ 245269 h 1347788"/>
              <a:gd name="connsiteX5" fmla="*/ 150018 w 2126456"/>
              <a:gd name="connsiteY5" fmla="*/ 271463 h 1347788"/>
              <a:gd name="connsiteX6" fmla="*/ 371475 w 2126456"/>
              <a:gd name="connsiteY6" fmla="*/ 221456 h 1347788"/>
              <a:gd name="connsiteX7" fmla="*/ 519112 w 2126456"/>
              <a:gd name="connsiteY7" fmla="*/ 228600 h 1347788"/>
              <a:gd name="connsiteX8" fmla="*/ 645318 w 2126456"/>
              <a:gd name="connsiteY8" fmla="*/ 207169 h 1347788"/>
              <a:gd name="connsiteX9" fmla="*/ 992981 w 2126456"/>
              <a:gd name="connsiteY9" fmla="*/ 142875 h 1347788"/>
              <a:gd name="connsiteX10" fmla="*/ 1395412 w 2126456"/>
              <a:gd name="connsiteY10" fmla="*/ 71438 h 1347788"/>
              <a:gd name="connsiteX11" fmla="*/ 1781175 w 2126456"/>
              <a:gd name="connsiteY11" fmla="*/ 0 h 1347788"/>
              <a:gd name="connsiteX12" fmla="*/ 1809750 w 2126456"/>
              <a:gd name="connsiteY12" fmla="*/ 0 h 1347788"/>
              <a:gd name="connsiteX13" fmla="*/ 1833562 w 2126456"/>
              <a:gd name="connsiteY13" fmla="*/ 7144 h 1347788"/>
              <a:gd name="connsiteX14" fmla="*/ 1869281 w 2126456"/>
              <a:gd name="connsiteY14" fmla="*/ 21431 h 1347788"/>
              <a:gd name="connsiteX15" fmla="*/ 1926431 w 2126456"/>
              <a:gd name="connsiteY15" fmla="*/ 54769 h 1347788"/>
              <a:gd name="connsiteX16" fmla="*/ 2040731 w 2126456"/>
              <a:gd name="connsiteY16" fmla="*/ 138113 h 1347788"/>
              <a:gd name="connsiteX17" fmla="*/ 2090737 w 2126456"/>
              <a:gd name="connsiteY17" fmla="*/ 180975 h 1347788"/>
              <a:gd name="connsiteX18" fmla="*/ 2107406 w 2126456"/>
              <a:gd name="connsiteY18" fmla="*/ 200025 h 1347788"/>
              <a:gd name="connsiteX19" fmla="*/ 2116931 w 2126456"/>
              <a:gd name="connsiteY19" fmla="*/ 219075 h 1347788"/>
              <a:gd name="connsiteX20" fmla="*/ 2124075 w 2126456"/>
              <a:gd name="connsiteY20" fmla="*/ 240506 h 1347788"/>
              <a:gd name="connsiteX21" fmla="*/ 2126456 w 2126456"/>
              <a:gd name="connsiteY21" fmla="*/ 264319 h 1347788"/>
              <a:gd name="connsiteX22" fmla="*/ 2119312 w 2126456"/>
              <a:gd name="connsiteY22" fmla="*/ 285750 h 1347788"/>
              <a:gd name="connsiteX23" fmla="*/ 2100262 w 2126456"/>
              <a:gd name="connsiteY23" fmla="*/ 304800 h 1347788"/>
              <a:gd name="connsiteX24" fmla="*/ 2062162 w 2126456"/>
              <a:gd name="connsiteY24" fmla="*/ 328613 h 1347788"/>
              <a:gd name="connsiteX25" fmla="*/ 2052637 w 2126456"/>
              <a:gd name="connsiteY25" fmla="*/ 354806 h 1347788"/>
              <a:gd name="connsiteX26" fmla="*/ 1938337 w 2126456"/>
              <a:gd name="connsiteY26" fmla="*/ 835819 h 1347788"/>
              <a:gd name="connsiteX27" fmla="*/ 1843087 w 2126456"/>
              <a:gd name="connsiteY27" fmla="*/ 1219200 h 1347788"/>
              <a:gd name="connsiteX28" fmla="*/ 1828800 w 2126456"/>
              <a:gd name="connsiteY28" fmla="*/ 1264444 h 1347788"/>
              <a:gd name="connsiteX29" fmla="*/ 1807368 w 2126456"/>
              <a:gd name="connsiteY29" fmla="*/ 1304925 h 1347788"/>
              <a:gd name="connsiteX30" fmla="*/ 1785937 w 2126456"/>
              <a:gd name="connsiteY30" fmla="*/ 1331119 h 1347788"/>
              <a:gd name="connsiteX31" fmla="*/ 1769268 w 2126456"/>
              <a:gd name="connsiteY31" fmla="*/ 1343025 h 1347788"/>
              <a:gd name="connsiteX32" fmla="*/ 1750218 w 2126456"/>
              <a:gd name="connsiteY32" fmla="*/ 1347788 h 1347788"/>
              <a:gd name="connsiteX33" fmla="*/ 1731168 w 2126456"/>
              <a:gd name="connsiteY33" fmla="*/ 1340644 h 1347788"/>
              <a:gd name="connsiteX34" fmla="*/ 1695450 w 2126456"/>
              <a:gd name="connsiteY34" fmla="*/ 1323975 h 1347788"/>
              <a:gd name="connsiteX35" fmla="*/ 1669256 w 2126456"/>
              <a:gd name="connsiteY35" fmla="*/ 1300163 h 1347788"/>
              <a:gd name="connsiteX36" fmla="*/ 1645443 w 2126456"/>
              <a:gd name="connsiteY36" fmla="*/ 1266825 h 1347788"/>
              <a:gd name="connsiteX37" fmla="*/ 1624012 w 2126456"/>
              <a:gd name="connsiteY37" fmla="*/ 1226344 h 1347788"/>
              <a:gd name="connsiteX38" fmla="*/ 1666875 w 2126456"/>
              <a:gd name="connsiteY38" fmla="*/ 1035844 h 1347788"/>
              <a:gd name="connsiteX39" fmla="*/ 1712118 w 2126456"/>
              <a:gd name="connsiteY39" fmla="*/ 676275 h 1347788"/>
              <a:gd name="connsiteX40" fmla="*/ 1712118 w 2126456"/>
              <a:gd name="connsiteY40" fmla="*/ 514350 h 1347788"/>
              <a:gd name="connsiteX41" fmla="*/ 1735931 w 2126456"/>
              <a:gd name="connsiteY41" fmla="*/ 290513 h 1347788"/>
              <a:gd name="connsiteX42" fmla="*/ 1731168 w 2126456"/>
              <a:gd name="connsiteY42" fmla="*/ 257175 h 1347788"/>
              <a:gd name="connsiteX43" fmla="*/ 1721643 w 2126456"/>
              <a:gd name="connsiteY43" fmla="*/ 233363 h 1347788"/>
              <a:gd name="connsiteX44" fmla="*/ 1704975 w 2126456"/>
              <a:gd name="connsiteY44" fmla="*/ 216694 h 1347788"/>
              <a:gd name="connsiteX45" fmla="*/ 1681162 w 2126456"/>
              <a:gd name="connsiteY45" fmla="*/ 204788 h 1347788"/>
              <a:gd name="connsiteX46" fmla="*/ 1659731 w 2126456"/>
              <a:gd name="connsiteY46" fmla="*/ 202406 h 1347788"/>
              <a:gd name="connsiteX47" fmla="*/ 1578768 w 2126456"/>
              <a:gd name="connsiteY47" fmla="*/ 211931 h 1347788"/>
              <a:gd name="connsiteX48" fmla="*/ 816768 w 2126456"/>
              <a:gd name="connsiteY48" fmla="*/ 319088 h 134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26456" h="1347788">
                <a:moveTo>
                  <a:pt x="816768" y="319088"/>
                </a:moveTo>
                <a:lnTo>
                  <a:pt x="547687" y="354806"/>
                </a:lnTo>
                <a:lnTo>
                  <a:pt x="461962" y="371475"/>
                </a:lnTo>
                <a:lnTo>
                  <a:pt x="183356" y="426244"/>
                </a:lnTo>
                <a:lnTo>
                  <a:pt x="0" y="245269"/>
                </a:lnTo>
                <a:lnTo>
                  <a:pt x="150018" y="271463"/>
                </a:lnTo>
                <a:lnTo>
                  <a:pt x="371475" y="221456"/>
                </a:lnTo>
                <a:lnTo>
                  <a:pt x="519112" y="228600"/>
                </a:lnTo>
                <a:lnTo>
                  <a:pt x="645318" y="207169"/>
                </a:lnTo>
                <a:lnTo>
                  <a:pt x="992981" y="142875"/>
                </a:lnTo>
                <a:lnTo>
                  <a:pt x="1395412" y="71438"/>
                </a:lnTo>
                <a:lnTo>
                  <a:pt x="1781175" y="0"/>
                </a:lnTo>
                <a:lnTo>
                  <a:pt x="1809750" y="0"/>
                </a:lnTo>
                <a:lnTo>
                  <a:pt x="1833562" y="7144"/>
                </a:lnTo>
                <a:lnTo>
                  <a:pt x="1869281" y="21431"/>
                </a:lnTo>
                <a:lnTo>
                  <a:pt x="1926431" y="54769"/>
                </a:lnTo>
                <a:lnTo>
                  <a:pt x="2040731" y="138113"/>
                </a:lnTo>
                <a:lnTo>
                  <a:pt x="2090737" y="180975"/>
                </a:lnTo>
                <a:lnTo>
                  <a:pt x="2107406" y="200025"/>
                </a:lnTo>
                <a:lnTo>
                  <a:pt x="2116931" y="219075"/>
                </a:lnTo>
                <a:lnTo>
                  <a:pt x="2124075" y="240506"/>
                </a:lnTo>
                <a:lnTo>
                  <a:pt x="2126456" y="264319"/>
                </a:lnTo>
                <a:lnTo>
                  <a:pt x="2119312" y="285750"/>
                </a:lnTo>
                <a:lnTo>
                  <a:pt x="2100262" y="304800"/>
                </a:lnTo>
                <a:lnTo>
                  <a:pt x="2062162" y="328613"/>
                </a:lnTo>
                <a:lnTo>
                  <a:pt x="2052637" y="354806"/>
                </a:lnTo>
                <a:lnTo>
                  <a:pt x="1938337" y="835819"/>
                </a:lnTo>
                <a:lnTo>
                  <a:pt x="1843087" y="1219200"/>
                </a:lnTo>
                <a:lnTo>
                  <a:pt x="1828800" y="1264444"/>
                </a:lnTo>
                <a:lnTo>
                  <a:pt x="1807368" y="1304925"/>
                </a:lnTo>
                <a:lnTo>
                  <a:pt x="1785937" y="1331119"/>
                </a:lnTo>
                <a:lnTo>
                  <a:pt x="1769268" y="1343025"/>
                </a:lnTo>
                <a:lnTo>
                  <a:pt x="1750218" y="1347788"/>
                </a:lnTo>
                <a:lnTo>
                  <a:pt x="1731168" y="1340644"/>
                </a:lnTo>
                <a:lnTo>
                  <a:pt x="1695450" y="1323975"/>
                </a:lnTo>
                <a:lnTo>
                  <a:pt x="1669256" y="1300163"/>
                </a:lnTo>
                <a:lnTo>
                  <a:pt x="1645443" y="1266825"/>
                </a:lnTo>
                <a:lnTo>
                  <a:pt x="1624012" y="1226344"/>
                </a:lnTo>
                <a:lnTo>
                  <a:pt x="1666875" y="1035844"/>
                </a:lnTo>
                <a:lnTo>
                  <a:pt x="1712118" y="676275"/>
                </a:lnTo>
                <a:lnTo>
                  <a:pt x="1712118" y="514350"/>
                </a:lnTo>
                <a:lnTo>
                  <a:pt x="1735931" y="290513"/>
                </a:lnTo>
                <a:lnTo>
                  <a:pt x="1731168" y="257175"/>
                </a:lnTo>
                <a:lnTo>
                  <a:pt x="1721643" y="233363"/>
                </a:lnTo>
                <a:lnTo>
                  <a:pt x="1704975" y="216694"/>
                </a:lnTo>
                <a:lnTo>
                  <a:pt x="1681162" y="204788"/>
                </a:lnTo>
                <a:lnTo>
                  <a:pt x="1659731" y="202406"/>
                </a:lnTo>
                <a:lnTo>
                  <a:pt x="1578768" y="211931"/>
                </a:lnTo>
                <a:lnTo>
                  <a:pt x="816768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8A8EE01-DAF2-4084-BC3A-09C7E1F75EEC}"/>
              </a:ext>
            </a:extLst>
          </p:cNvPr>
          <p:cNvSpPr/>
          <p:nvPr/>
        </p:nvSpPr>
        <p:spPr>
          <a:xfrm>
            <a:off x="5075238" y="2427288"/>
            <a:ext cx="1835150" cy="381000"/>
          </a:xfrm>
          <a:custGeom>
            <a:avLst/>
            <a:gdLst>
              <a:gd name="connsiteX0" fmla="*/ 1281112 w 1835944"/>
              <a:gd name="connsiteY0" fmla="*/ 54769 h 381000"/>
              <a:gd name="connsiteX1" fmla="*/ 140494 w 1835944"/>
              <a:gd name="connsiteY1" fmla="*/ 221456 h 381000"/>
              <a:gd name="connsiteX2" fmla="*/ 0 w 1835944"/>
              <a:gd name="connsiteY2" fmla="*/ 257175 h 381000"/>
              <a:gd name="connsiteX3" fmla="*/ 138112 w 1835944"/>
              <a:gd name="connsiteY3" fmla="*/ 381000 h 381000"/>
              <a:gd name="connsiteX4" fmla="*/ 1674019 w 1835944"/>
              <a:gd name="connsiteY4" fmla="*/ 197644 h 381000"/>
              <a:gd name="connsiteX5" fmla="*/ 1835944 w 1835944"/>
              <a:gd name="connsiteY5" fmla="*/ 109537 h 381000"/>
              <a:gd name="connsiteX6" fmla="*/ 1666875 w 1835944"/>
              <a:gd name="connsiteY6" fmla="*/ 0 h 381000"/>
              <a:gd name="connsiteX7" fmla="*/ 1281112 w 1835944"/>
              <a:gd name="connsiteY7" fmla="*/ 54769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944" h="381000">
                <a:moveTo>
                  <a:pt x="1281112" y="54769"/>
                </a:moveTo>
                <a:lnTo>
                  <a:pt x="140494" y="221456"/>
                </a:lnTo>
                <a:lnTo>
                  <a:pt x="0" y="257175"/>
                </a:lnTo>
                <a:lnTo>
                  <a:pt x="138112" y="381000"/>
                </a:lnTo>
                <a:lnTo>
                  <a:pt x="1674019" y="197644"/>
                </a:lnTo>
                <a:lnTo>
                  <a:pt x="1835944" y="109537"/>
                </a:lnTo>
                <a:lnTo>
                  <a:pt x="1666875" y="0"/>
                </a:lnTo>
                <a:lnTo>
                  <a:pt x="1281112" y="54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6F82773-2C79-48DC-9C1D-27BCC1E56871}"/>
              </a:ext>
            </a:extLst>
          </p:cNvPr>
          <p:cNvSpPr/>
          <p:nvPr/>
        </p:nvSpPr>
        <p:spPr>
          <a:xfrm>
            <a:off x="5072064" y="2963863"/>
            <a:ext cx="1755775" cy="355600"/>
          </a:xfrm>
          <a:custGeom>
            <a:avLst/>
            <a:gdLst>
              <a:gd name="connsiteX0" fmla="*/ 878681 w 1754981"/>
              <a:gd name="connsiteY0" fmla="*/ 100013 h 354807"/>
              <a:gd name="connsiteX1" fmla="*/ 138112 w 1754981"/>
              <a:gd name="connsiteY1" fmla="*/ 200025 h 354807"/>
              <a:gd name="connsiteX2" fmla="*/ 0 w 1754981"/>
              <a:gd name="connsiteY2" fmla="*/ 238125 h 354807"/>
              <a:gd name="connsiteX3" fmla="*/ 142875 w 1754981"/>
              <a:gd name="connsiteY3" fmla="*/ 354807 h 354807"/>
              <a:gd name="connsiteX4" fmla="*/ 1595437 w 1754981"/>
              <a:gd name="connsiteY4" fmla="*/ 197644 h 354807"/>
              <a:gd name="connsiteX5" fmla="*/ 1754981 w 1754981"/>
              <a:gd name="connsiteY5" fmla="*/ 95250 h 354807"/>
              <a:gd name="connsiteX6" fmla="*/ 1628775 w 1754981"/>
              <a:gd name="connsiteY6" fmla="*/ 0 h 354807"/>
              <a:gd name="connsiteX7" fmla="*/ 878681 w 1754981"/>
              <a:gd name="connsiteY7" fmla="*/ 100013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981" h="354807">
                <a:moveTo>
                  <a:pt x="878681" y="100013"/>
                </a:moveTo>
                <a:lnTo>
                  <a:pt x="138112" y="200025"/>
                </a:lnTo>
                <a:lnTo>
                  <a:pt x="0" y="238125"/>
                </a:lnTo>
                <a:lnTo>
                  <a:pt x="142875" y="354807"/>
                </a:lnTo>
                <a:lnTo>
                  <a:pt x="1595437" y="197644"/>
                </a:lnTo>
                <a:lnTo>
                  <a:pt x="1754981" y="95250"/>
                </a:lnTo>
                <a:lnTo>
                  <a:pt x="1628775" y="0"/>
                </a:lnTo>
                <a:lnTo>
                  <a:pt x="878681" y="1000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78EDF0B-9A13-4C7F-9354-3E146AF9F8E1}"/>
              </a:ext>
            </a:extLst>
          </p:cNvPr>
          <p:cNvSpPr/>
          <p:nvPr/>
        </p:nvSpPr>
        <p:spPr>
          <a:xfrm>
            <a:off x="5048250" y="3430588"/>
            <a:ext cx="2801938" cy="493712"/>
          </a:xfrm>
          <a:custGeom>
            <a:avLst/>
            <a:gdLst>
              <a:gd name="connsiteX0" fmla="*/ 1076325 w 2802731"/>
              <a:gd name="connsiteY0" fmla="*/ 223838 h 492919"/>
              <a:gd name="connsiteX1" fmla="*/ 652463 w 2802731"/>
              <a:gd name="connsiteY1" fmla="*/ 280988 h 492919"/>
              <a:gd name="connsiteX2" fmla="*/ 431006 w 2802731"/>
              <a:gd name="connsiteY2" fmla="*/ 309563 h 492919"/>
              <a:gd name="connsiteX3" fmla="*/ 388144 w 2802731"/>
              <a:gd name="connsiteY3" fmla="*/ 311944 h 492919"/>
              <a:gd name="connsiteX4" fmla="*/ 159544 w 2802731"/>
              <a:gd name="connsiteY4" fmla="*/ 314325 h 492919"/>
              <a:gd name="connsiteX5" fmla="*/ 0 w 2802731"/>
              <a:gd name="connsiteY5" fmla="*/ 347663 h 492919"/>
              <a:gd name="connsiteX6" fmla="*/ 164306 w 2802731"/>
              <a:gd name="connsiteY6" fmla="*/ 492919 h 492919"/>
              <a:gd name="connsiteX7" fmla="*/ 321469 w 2802731"/>
              <a:gd name="connsiteY7" fmla="*/ 481013 h 492919"/>
              <a:gd name="connsiteX8" fmla="*/ 557213 w 2802731"/>
              <a:gd name="connsiteY8" fmla="*/ 452438 h 492919"/>
              <a:gd name="connsiteX9" fmla="*/ 809625 w 2802731"/>
              <a:gd name="connsiteY9" fmla="*/ 428625 h 492919"/>
              <a:gd name="connsiteX10" fmla="*/ 1064419 w 2802731"/>
              <a:gd name="connsiteY10" fmla="*/ 392907 h 492919"/>
              <a:gd name="connsiteX11" fmla="*/ 1457325 w 2802731"/>
              <a:gd name="connsiteY11" fmla="*/ 345282 h 492919"/>
              <a:gd name="connsiteX12" fmla="*/ 1793081 w 2802731"/>
              <a:gd name="connsiteY12" fmla="*/ 309563 h 492919"/>
              <a:gd name="connsiteX13" fmla="*/ 2040731 w 2802731"/>
              <a:gd name="connsiteY13" fmla="*/ 290513 h 492919"/>
              <a:gd name="connsiteX14" fmla="*/ 2085975 w 2802731"/>
              <a:gd name="connsiteY14" fmla="*/ 288132 h 492919"/>
              <a:gd name="connsiteX15" fmla="*/ 2228850 w 2802731"/>
              <a:gd name="connsiteY15" fmla="*/ 266700 h 492919"/>
              <a:gd name="connsiteX16" fmla="*/ 2440781 w 2802731"/>
              <a:gd name="connsiteY16" fmla="*/ 247650 h 492919"/>
              <a:gd name="connsiteX17" fmla="*/ 2607469 w 2802731"/>
              <a:gd name="connsiteY17" fmla="*/ 245269 h 492919"/>
              <a:gd name="connsiteX18" fmla="*/ 2714625 w 2802731"/>
              <a:gd name="connsiteY18" fmla="*/ 238125 h 492919"/>
              <a:gd name="connsiteX19" fmla="*/ 2752725 w 2802731"/>
              <a:gd name="connsiteY19" fmla="*/ 223838 h 492919"/>
              <a:gd name="connsiteX20" fmla="*/ 2781300 w 2802731"/>
              <a:gd name="connsiteY20" fmla="*/ 202407 h 492919"/>
              <a:gd name="connsiteX21" fmla="*/ 2795588 w 2802731"/>
              <a:gd name="connsiteY21" fmla="*/ 178594 h 492919"/>
              <a:gd name="connsiteX22" fmla="*/ 2802731 w 2802731"/>
              <a:gd name="connsiteY22" fmla="*/ 150019 h 492919"/>
              <a:gd name="connsiteX23" fmla="*/ 2802731 w 2802731"/>
              <a:gd name="connsiteY23" fmla="*/ 126207 h 492919"/>
              <a:gd name="connsiteX24" fmla="*/ 2795588 w 2802731"/>
              <a:gd name="connsiteY24" fmla="*/ 107157 h 492919"/>
              <a:gd name="connsiteX25" fmla="*/ 2774156 w 2802731"/>
              <a:gd name="connsiteY25" fmla="*/ 83344 h 492919"/>
              <a:gd name="connsiteX26" fmla="*/ 2745581 w 2802731"/>
              <a:gd name="connsiteY26" fmla="*/ 61913 h 492919"/>
              <a:gd name="connsiteX27" fmla="*/ 2705100 w 2802731"/>
              <a:gd name="connsiteY27" fmla="*/ 40482 h 492919"/>
              <a:gd name="connsiteX28" fmla="*/ 2652713 w 2802731"/>
              <a:gd name="connsiteY28" fmla="*/ 26194 h 492919"/>
              <a:gd name="connsiteX29" fmla="*/ 2578894 w 2802731"/>
              <a:gd name="connsiteY29" fmla="*/ 11907 h 492919"/>
              <a:gd name="connsiteX30" fmla="*/ 2507456 w 2802731"/>
              <a:gd name="connsiteY30" fmla="*/ 2382 h 492919"/>
              <a:gd name="connsiteX31" fmla="*/ 2421731 w 2802731"/>
              <a:gd name="connsiteY31" fmla="*/ 0 h 492919"/>
              <a:gd name="connsiteX32" fmla="*/ 2340769 w 2802731"/>
              <a:gd name="connsiteY32" fmla="*/ 0 h 492919"/>
              <a:gd name="connsiteX33" fmla="*/ 2297906 w 2802731"/>
              <a:gd name="connsiteY33" fmla="*/ 2382 h 492919"/>
              <a:gd name="connsiteX34" fmla="*/ 2112169 w 2802731"/>
              <a:gd name="connsiteY34" fmla="*/ 52388 h 492919"/>
              <a:gd name="connsiteX35" fmla="*/ 1943100 w 2802731"/>
              <a:gd name="connsiteY35" fmla="*/ 111919 h 492919"/>
              <a:gd name="connsiteX36" fmla="*/ 1783556 w 2802731"/>
              <a:gd name="connsiteY36" fmla="*/ 133350 h 492919"/>
              <a:gd name="connsiteX37" fmla="*/ 1271588 w 2802731"/>
              <a:gd name="connsiteY37" fmla="*/ 197644 h 492919"/>
              <a:gd name="connsiteX38" fmla="*/ 1076325 w 2802731"/>
              <a:gd name="connsiteY38" fmla="*/ 223838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02731" h="492919">
                <a:moveTo>
                  <a:pt x="1076325" y="223838"/>
                </a:moveTo>
                <a:lnTo>
                  <a:pt x="652463" y="280988"/>
                </a:lnTo>
                <a:lnTo>
                  <a:pt x="431006" y="309563"/>
                </a:lnTo>
                <a:lnTo>
                  <a:pt x="388144" y="311944"/>
                </a:lnTo>
                <a:lnTo>
                  <a:pt x="159544" y="314325"/>
                </a:lnTo>
                <a:lnTo>
                  <a:pt x="0" y="347663"/>
                </a:lnTo>
                <a:lnTo>
                  <a:pt x="164306" y="492919"/>
                </a:lnTo>
                <a:lnTo>
                  <a:pt x="321469" y="481013"/>
                </a:lnTo>
                <a:lnTo>
                  <a:pt x="557213" y="452438"/>
                </a:lnTo>
                <a:lnTo>
                  <a:pt x="809625" y="428625"/>
                </a:lnTo>
                <a:lnTo>
                  <a:pt x="1064419" y="392907"/>
                </a:lnTo>
                <a:lnTo>
                  <a:pt x="1457325" y="345282"/>
                </a:lnTo>
                <a:lnTo>
                  <a:pt x="1793081" y="309563"/>
                </a:lnTo>
                <a:lnTo>
                  <a:pt x="2040731" y="290513"/>
                </a:lnTo>
                <a:lnTo>
                  <a:pt x="2085975" y="288132"/>
                </a:lnTo>
                <a:lnTo>
                  <a:pt x="2228850" y="266700"/>
                </a:lnTo>
                <a:lnTo>
                  <a:pt x="2440781" y="247650"/>
                </a:lnTo>
                <a:lnTo>
                  <a:pt x="2607469" y="245269"/>
                </a:lnTo>
                <a:lnTo>
                  <a:pt x="2714625" y="238125"/>
                </a:lnTo>
                <a:lnTo>
                  <a:pt x="2752725" y="223838"/>
                </a:lnTo>
                <a:lnTo>
                  <a:pt x="2781300" y="202407"/>
                </a:lnTo>
                <a:lnTo>
                  <a:pt x="2795588" y="178594"/>
                </a:lnTo>
                <a:lnTo>
                  <a:pt x="2802731" y="150019"/>
                </a:lnTo>
                <a:lnTo>
                  <a:pt x="2802731" y="126207"/>
                </a:lnTo>
                <a:lnTo>
                  <a:pt x="2795588" y="107157"/>
                </a:lnTo>
                <a:lnTo>
                  <a:pt x="2774156" y="83344"/>
                </a:lnTo>
                <a:lnTo>
                  <a:pt x="2745581" y="61913"/>
                </a:lnTo>
                <a:lnTo>
                  <a:pt x="2705100" y="40482"/>
                </a:lnTo>
                <a:lnTo>
                  <a:pt x="2652713" y="26194"/>
                </a:lnTo>
                <a:lnTo>
                  <a:pt x="2578894" y="11907"/>
                </a:lnTo>
                <a:lnTo>
                  <a:pt x="2507456" y="2382"/>
                </a:lnTo>
                <a:lnTo>
                  <a:pt x="2421731" y="0"/>
                </a:lnTo>
                <a:lnTo>
                  <a:pt x="2340769" y="0"/>
                </a:lnTo>
                <a:lnTo>
                  <a:pt x="2297906" y="2382"/>
                </a:lnTo>
                <a:lnTo>
                  <a:pt x="2112169" y="52388"/>
                </a:lnTo>
                <a:lnTo>
                  <a:pt x="1943100" y="111919"/>
                </a:lnTo>
                <a:lnTo>
                  <a:pt x="1783556" y="133350"/>
                </a:lnTo>
                <a:lnTo>
                  <a:pt x="1271588" y="197644"/>
                </a:lnTo>
                <a:lnTo>
                  <a:pt x="1076325" y="223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89A1E1C-8B8F-49E0-A7B0-EC72FA9F5E1B}"/>
              </a:ext>
            </a:extLst>
          </p:cNvPr>
          <p:cNvSpPr/>
          <p:nvPr/>
        </p:nvSpPr>
        <p:spPr>
          <a:xfrm>
            <a:off x="5035550" y="4075114"/>
            <a:ext cx="3221038" cy="2103437"/>
          </a:xfrm>
          <a:custGeom>
            <a:avLst/>
            <a:gdLst>
              <a:gd name="connsiteX0" fmla="*/ 843045 w 3221542"/>
              <a:gd name="connsiteY0" fmla="*/ 198208 h 2103649"/>
              <a:gd name="connsiteX1" fmla="*/ 406987 w 3221542"/>
              <a:gd name="connsiteY1" fmla="*/ 243136 h 2103649"/>
              <a:gd name="connsiteX2" fmla="*/ 330347 w 3221542"/>
              <a:gd name="connsiteY2" fmla="*/ 248421 h 2103649"/>
              <a:gd name="connsiteX3" fmla="*/ 177066 w 3221542"/>
              <a:gd name="connsiteY3" fmla="*/ 251064 h 2103649"/>
              <a:gd name="connsiteX4" fmla="*/ 0 w 3221542"/>
              <a:gd name="connsiteY4" fmla="*/ 269563 h 2103649"/>
              <a:gd name="connsiteX5" fmla="*/ 132139 w 3221542"/>
              <a:gd name="connsiteY5" fmla="*/ 428130 h 2103649"/>
              <a:gd name="connsiteX6" fmla="*/ 325061 w 3221542"/>
              <a:gd name="connsiteY6" fmla="*/ 414916 h 2103649"/>
              <a:gd name="connsiteX7" fmla="*/ 547054 w 3221542"/>
              <a:gd name="connsiteY7" fmla="*/ 393774 h 2103649"/>
              <a:gd name="connsiteX8" fmla="*/ 961970 w 3221542"/>
              <a:gd name="connsiteY8" fmla="*/ 364703 h 2103649"/>
              <a:gd name="connsiteX9" fmla="*/ 1345172 w 3221542"/>
              <a:gd name="connsiteY9" fmla="*/ 335633 h 2103649"/>
              <a:gd name="connsiteX10" fmla="*/ 1802372 w 3221542"/>
              <a:gd name="connsiteY10" fmla="*/ 301277 h 2103649"/>
              <a:gd name="connsiteX11" fmla="*/ 2148576 w 3221542"/>
              <a:gd name="connsiteY11" fmla="*/ 272206 h 2103649"/>
              <a:gd name="connsiteX12" fmla="*/ 2431353 w 3221542"/>
              <a:gd name="connsiteY12" fmla="*/ 248421 h 2103649"/>
              <a:gd name="connsiteX13" fmla="*/ 2640132 w 3221542"/>
              <a:gd name="connsiteY13" fmla="*/ 232565 h 2103649"/>
              <a:gd name="connsiteX14" fmla="*/ 2711487 w 3221542"/>
              <a:gd name="connsiteY14" fmla="*/ 224636 h 2103649"/>
              <a:gd name="connsiteX15" fmla="*/ 2737914 w 3221542"/>
              <a:gd name="connsiteY15" fmla="*/ 227279 h 2103649"/>
              <a:gd name="connsiteX16" fmla="*/ 2764342 w 3221542"/>
              <a:gd name="connsiteY16" fmla="*/ 235207 h 2103649"/>
              <a:gd name="connsiteX17" fmla="*/ 2788127 w 3221542"/>
              <a:gd name="connsiteY17" fmla="*/ 245778 h 2103649"/>
              <a:gd name="connsiteX18" fmla="*/ 2814555 w 3221542"/>
              <a:gd name="connsiteY18" fmla="*/ 266921 h 2103649"/>
              <a:gd name="connsiteX19" fmla="*/ 2838340 w 3221542"/>
              <a:gd name="connsiteY19" fmla="*/ 295991 h 2103649"/>
              <a:gd name="connsiteX20" fmla="*/ 2859482 w 3221542"/>
              <a:gd name="connsiteY20" fmla="*/ 327704 h 2103649"/>
              <a:gd name="connsiteX21" fmla="*/ 2862125 w 3221542"/>
              <a:gd name="connsiteY21" fmla="*/ 346204 h 2103649"/>
              <a:gd name="connsiteX22" fmla="*/ 2840983 w 3221542"/>
              <a:gd name="connsiteY22" fmla="*/ 494199 h 2103649"/>
              <a:gd name="connsiteX23" fmla="*/ 2801341 w 3221542"/>
              <a:gd name="connsiteY23" fmla="*/ 721478 h 2103649"/>
              <a:gd name="connsiteX24" fmla="*/ 2751128 w 3221542"/>
              <a:gd name="connsiteY24" fmla="*/ 940828 h 2103649"/>
              <a:gd name="connsiteX25" fmla="*/ 2698273 w 3221542"/>
              <a:gd name="connsiteY25" fmla="*/ 1131108 h 2103649"/>
              <a:gd name="connsiteX26" fmla="*/ 2608418 w 3221542"/>
              <a:gd name="connsiteY26" fmla="*/ 1361029 h 2103649"/>
              <a:gd name="connsiteX27" fmla="*/ 2531778 w 3221542"/>
              <a:gd name="connsiteY27" fmla="*/ 1527524 h 2103649"/>
              <a:gd name="connsiteX28" fmla="*/ 2367926 w 3221542"/>
              <a:gd name="connsiteY28" fmla="*/ 2087792 h 2103649"/>
              <a:gd name="connsiteX29" fmla="*/ 2391711 w 3221542"/>
              <a:gd name="connsiteY29" fmla="*/ 2103649 h 2103649"/>
              <a:gd name="connsiteX30" fmla="*/ 2423424 w 3221542"/>
              <a:gd name="connsiteY30" fmla="*/ 2101006 h 2103649"/>
              <a:gd name="connsiteX31" fmla="*/ 2473637 w 3221542"/>
              <a:gd name="connsiteY31" fmla="*/ 2079864 h 2103649"/>
              <a:gd name="connsiteX32" fmla="*/ 2529135 w 3221542"/>
              <a:gd name="connsiteY32" fmla="*/ 2048151 h 2103649"/>
              <a:gd name="connsiteX33" fmla="*/ 2589919 w 3221542"/>
              <a:gd name="connsiteY33" fmla="*/ 1997938 h 2103649"/>
              <a:gd name="connsiteX34" fmla="*/ 2626918 w 3221542"/>
              <a:gd name="connsiteY34" fmla="*/ 1960939 h 2103649"/>
              <a:gd name="connsiteX35" fmla="*/ 2663917 w 3221542"/>
              <a:gd name="connsiteY35" fmla="*/ 1905441 h 2103649"/>
              <a:gd name="connsiteX36" fmla="*/ 2722058 w 3221542"/>
              <a:gd name="connsiteY36" fmla="*/ 1810301 h 2103649"/>
              <a:gd name="connsiteX37" fmla="*/ 2777556 w 3221542"/>
              <a:gd name="connsiteY37" fmla="*/ 1686091 h 2103649"/>
              <a:gd name="connsiteX38" fmla="*/ 2851554 w 3221542"/>
              <a:gd name="connsiteY38" fmla="*/ 1487882 h 2103649"/>
              <a:gd name="connsiteX39" fmla="*/ 2904409 w 3221542"/>
              <a:gd name="connsiteY39" fmla="*/ 1318745 h 2103649"/>
              <a:gd name="connsiteX40" fmla="*/ 2975764 w 3221542"/>
              <a:gd name="connsiteY40" fmla="*/ 1070324 h 2103649"/>
              <a:gd name="connsiteX41" fmla="*/ 3047119 w 3221542"/>
              <a:gd name="connsiteY41" fmla="*/ 803404 h 2103649"/>
              <a:gd name="connsiteX42" fmla="*/ 3121117 w 3221542"/>
              <a:gd name="connsiteY42" fmla="*/ 502128 h 2103649"/>
              <a:gd name="connsiteX43" fmla="*/ 3152830 w 3221542"/>
              <a:gd name="connsiteY43" fmla="*/ 359418 h 2103649"/>
              <a:gd name="connsiteX44" fmla="*/ 3200400 w 3221542"/>
              <a:gd name="connsiteY44" fmla="*/ 269563 h 2103649"/>
              <a:gd name="connsiteX45" fmla="*/ 3221542 w 3221542"/>
              <a:gd name="connsiteY45" fmla="*/ 227279 h 2103649"/>
              <a:gd name="connsiteX46" fmla="*/ 3221542 w 3221542"/>
              <a:gd name="connsiteY46" fmla="*/ 216708 h 2103649"/>
              <a:gd name="connsiteX47" fmla="*/ 3213614 w 3221542"/>
              <a:gd name="connsiteY47" fmla="*/ 203494 h 2103649"/>
              <a:gd name="connsiteX48" fmla="*/ 3181901 w 3221542"/>
              <a:gd name="connsiteY48" fmla="*/ 171781 h 2103649"/>
              <a:gd name="connsiteX49" fmla="*/ 3118474 w 3221542"/>
              <a:gd name="connsiteY49" fmla="*/ 124211 h 2103649"/>
              <a:gd name="connsiteX50" fmla="*/ 3031262 w 3221542"/>
              <a:gd name="connsiteY50" fmla="*/ 71355 h 2103649"/>
              <a:gd name="connsiteX51" fmla="*/ 2930837 w 3221542"/>
              <a:gd name="connsiteY51" fmla="*/ 23785 h 2103649"/>
              <a:gd name="connsiteX52" fmla="*/ 2864768 w 3221542"/>
              <a:gd name="connsiteY52" fmla="*/ 5286 h 2103649"/>
              <a:gd name="connsiteX53" fmla="*/ 2817198 w 3221542"/>
              <a:gd name="connsiteY53" fmla="*/ 0 h 2103649"/>
              <a:gd name="connsiteX54" fmla="*/ 2759057 w 3221542"/>
              <a:gd name="connsiteY54" fmla="*/ 5286 h 2103649"/>
              <a:gd name="connsiteX55" fmla="*/ 2452495 w 3221542"/>
              <a:gd name="connsiteY55" fmla="*/ 39642 h 2103649"/>
              <a:gd name="connsiteX56" fmla="*/ 1984724 w 3221542"/>
              <a:gd name="connsiteY56" fmla="*/ 87212 h 2103649"/>
              <a:gd name="connsiteX57" fmla="*/ 1403313 w 3221542"/>
              <a:gd name="connsiteY57" fmla="*/ 142710 h 2103649"/>
              <a:gd name="connsiteX58" fmla="*/ 843045 w 3221542"/>
              <a:gd name="connsiteY58" fmla="*/ 198208 h 21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221542" h="2103649">
                <a:moveTo>
                  <a:pt x="843045" y="198208"/>
                </a:moveTo>
                <a:lnTo>
                  <a:pt x="406987" y="243136"/>
                </a:lnTo>
                <a:lnTo>
                  <a:pt x="330347" y="248421"/>
                </a:lnTo>
                <a:lnTo>
                  <a:pt x="177066" y="251064"/>
                </a:lnTo>
                <a:lnTo>
                  <a:pt x="0" y="269563"/>
                </a:lnTo>
                <a:lnTo>
                  <a:pt x="132139" y="428130"/>
                </a:lnTo>
                <a:lnTo>
                  <a:pt x="325061" y="414916"/>
                </a:lnTo>
                <a:lnTo>
                  <a:pt x="547054" y="393774"/>
                </a:lnTo>
                <a:lnTo>
                  <a:pt x="961970" y="364703"/>
                </a:lnTo>
                <a:lnTo>
                  <a:pt x="1345172" y="335633"/>
                </a:lnTo>
                <a:lnTo>
                  <a:pt x="1802372" y="301277"/>
                </a:lnTo>
                <a:lnTo>
                  <a:pt x="2148576" y="272206"/>
                </a:lnTo>
                <a:lnTo>
                  <a:pt x="2431353" y="248421"/>
                </a:lnTo>
                <a:lnTo>
                  <a:pt x="2640132" y="232565"/>
                </a:lnTo>
                <a:lnTo>
                  <a:pt x="2711487" y="224636"/>
                </a:lnTo>
                <a:lnTo>
                  <a:pt x="2737914" y="227279"/>
                </a:lnTo>
                <a:lnTo>
                  <a:pt x="2764342" y="235207"/>
                </a:lnTo>
                <a:lnTo>
                  <a:pt x="2788127" y="245778"/>
                </a:lnTo>
                <a:lnTo>
                  <a:pt x="2814555" y="266921"/>
                </a:lnTo>
                <a:lnTo>
                  <a:pt x="2838340" y="295991"/>
                </a:lnTo>
                <a:lnTo>
                  <a:pt x="2859482" y="327704"/>
                </a:lnTo>
                <a:lnTo>
                  <a:pt x="2862125" y="346204"/>
                </a:lnTo>
                <a:lnTo>
                  <a:pt x="2840983" y="494199"/>
                </a:lnTo>
                <a:lnTo>
                  <a:pt x="2801341" y="721478"/>
                </a:lnTo>
                <a:lnTo>
                  <a:pt x="2751128" y="940828"/>
                </a:lnTo>
                <a:lnTo>
                  <a:pt x="2698273" y="1131108"/>
                </a:lnTo>
                <a:lnTo>
                  <a:pt x="2608418" y="1361029"/>
                </a:lnTo>
                <a:lnTo>
                  <a:pt x="2531778" y="1527524"/>
                </a:lnTo>
                <a:lnTo>
                  <a:pt x="2367926" y="2087792"/>
                </a:lnTo>
                <a:lnTo>
                  <a:pt x="2391711" y="2103649"/>
                </a:lnTo>
                <a:lnTo>
                  <a:pt x="2423424" y="2101006"/>
                </a:lnTo>
                <a:lnTo>
                  <a:pt x="2473637" y="2079864"/>
                </a:lnTo>
                <a:lnTo>
                  <a:pt x="2529135" y="2048151"/>
                </a:lnTo>
                <a:lnTo>
                  <a:pt x="2589919" y="1997938"/>
                </a:lnTo>
                <a:lnTo>
                  <a:pt x="2626918" y="1960939"/>
                </a:lnTo>
                <a:lnTo>
                  <a:pt x="2663917" y="1905441"/>
                </a:lnTo>
                <a:lnTo>
                  <a:pt x="2722058" y="1810301"/>
                </a:lnTo>
                <a:lnTo>
                  <a:pt x="2777556" y="1686091"/>
                </a:lnTo>
                <a:lnTo>
                  <a:pt x="2851554" y="1487882"/>
                </a:lnTo>
                <a:lnTo>
                  <a:pt x="2904409" y="1318745"/>
                </a:lnTo>
                <a:lnTo>
                  <a:pt x="2975764" y="1070324"/>
                </a:lnTo>
                <a:lnTo>
                  <a:pt x="3047119" y="803404"/>
                </a:lnTo>
                <a:lnTo>
                  <a:pt x="3121117" y="502128"/>
                </a:lnTo>
                <a:lnTo>
                  <a:pt x="3152830" y="359418"/>
                </a:lnTo>
                <a:lnTo>
                  <a:pt x="3200400" y="269563"/>
                </a:lnTo>
                <a:lnTo>
                  <a:pt x="3221542" y="227279"/>
                </a:lnTo>
                <a:lnTo>
                  <a:pt x="3221542" y="216708"/>
                </a:lnTo>
                <a:lnTo>
                  <a:pt x="3213614" y="203494"/>
                </a:lnTo>
                <a:lnTo>
                  <a:pt x="3181901" y="171781"/>
                </a:lnTo>
                <a:lnTo>
                  <a:pt x="3118474" y="124211"/>
                </a:lnTo>
                <a:lnTo>
                  <a:pt x="3031262" y="71355"/>
                </a:lnTo>
                <a:lnTo>
                  <a:pt x="2930837" y="23785"/>
                </a:lnTo>
                <a:lnTo>
                  <a:pt x="2864768" y="5286"/>
                </a:lnTo>
                <a:lnTo>
                  <a:pt x="2817198" y="0"/>
                </a:lnTo>
                <a:lnTo>
                  <a:pt x="2759057" y="5286"/>
                </a:lnTo>
                <a:lnTo>
                  <a:pt x="2452495" y="39642"/>
                </a:lnTo>
                <a:lnTo>
                  <a:pt x="1984724" y="87212"/>
                </a:lnTo>
                <a:lnTo>
                  <a:pt x="1403313" y="142710"/>
                </a:lnTo>
                <a:lnTo>
                  <a:pt x="843045" y="1982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CBC1ED0-6B43-42E5-A3D6-61E869EBC9C8}"/>
              </a:ext>
            </a:extLst>
          </p:cNvPr>
          <p:cNvSpPr/>
          <p:nvPr/>
        </p:nvSpPr>
        <p:spPr>
          <a:xfrm>
            <a:off x="6786563" y="5551488"/>
            <a:ext cx="812800" cy="622300"/>
          </a:xfrm>
          <a:custGeom>
            <a:avLst/>
            <a:gdLst>
              <a:gd name="connsiteX0" fmla="*/ 238125 w 812006"/>
              <a:gd name="connsiteY0" fmla="*/ 104775 h 623887"/>
              <a:gd name="connsiteX1" fmla="*/ 392906 w 812006"/>
              <a:gd name="connsiteY1" fmla="*/ 133350 h 623887"/>
              <a:gd name="connsiteX2" fmla="*/ 519112 w 812006"/>
              <a:gd name="connsiteY2" fmla="*/ 157162 h 623887"/>
              <a:gd name="connsiteX3" fmla="*/ 569118 w 812006"/>
              <a:gd name="connsiteY3" fmla="*/ 164306 h 623887"/>
              <a:gd name="connsiteX4" fmla="*/ 609600 w 812006"/>
              <a:gd name="connsiteY4" fmla="*/ 164306 h 623887"/>
              <a:gd name="connsiteX5" fmla="*/ 654843 w 812006"/>
              <a:gd name="connsiteY5" fmla="*/ 154781 h 623887"/>
              <a:gd name="connsiteX6" fmla="*/ 702468 w 812006"/>
              <a:gd name="connsiteY6" fmla="*/ 135731 h 623887"/>
              <a:gd name="connsiteX7" fmla="*/ 738187 w 812006"/>
              <a:gd name="connsiteY7" fmla="*/ 111919 h 623887"/>
              <a:gd name="connsiteX8" fmla="*/ 762000 w 812006"/>
              <a:gd name="connsiteY8" fmla="*/ 92869 h 623887"/>
              <a:gd name="connsiteX9" fmla="*/ 812006 w 812006"/>
              <a:gd name="connsiteY9" fmla="*/ 0 h 623887"/>
              <a:gd name="connsiteX10" fmla="*/ 640556 w 812006"/>
              <a:gd name="connsiteY10" fmla="*/ 623887 h 623887"/>
              <a:gd name="connsiteX11" fmla="*/ 611981 w 812006"/>
              <a:gd name="connsiteY11" fmla="*/ 609600 h 623887"/>
              <a:gd name="connsiteX12" fmla="*/ 578643 w 812006"/>
              <a:gd name="connsiteY12" fmla="*/ 566737 h 623887"/>
              <a:gd name="connsiteX13" fmla="*/ 542925 w 812006"/>
              <a:gd name="connsiteY13" fmla="*/ 497681 h 623887"/>
              <a:gd name="connsiteX14" fmla="*/ 514350 w 812006"/>
              <a:gd name="connsiteY14" fmla="*/ 433387 h 623887"/>
              <a:gd name="connsiteX15" fmla="*/ 500062 w 812006"/>
              <a:gd name="connsiteY15" fmla="*/ 419100 h 623887"/>
              <a:gd name="connsiteX16" fmla="*/ 390525 w 812006"/>
              <a:gd name="connsiteY16" fmla="*/ 347662 h 623887"/>
              <a:gd name="connsiteX17" fmla="*/ 209550 w 812006"/>
              <a:gd name="connsiteY17" fmla="*/ 233362 h 623887"/>
              <a:gd name="connsiteX18" fmla="*/ 109537 w 812006"/>
              <a:gd name="connsiteY18" fmla="*/ 176212 h 623887"/>
              <a:gd name="connsiteX19" fmla="*/ 35718 w 812006"/>
              <a:gd name="connsiteY19" fmla="*/ 133350 h 623887"/>
              <a:gd name="connsiteX20" fmla="*/ 9525 w 812006"/>
              <a:gd name="connsiteY20" fmla="*/ 109537 h 623887"/>
              <a:gd name="connsiteX21" fmla="*/ 0 w 812006"/>
              <a:gd name="connsiteY21" fmla="*/ 92869 h 623887"/>
              <a:gd name="connsiteX22" fmla="*/ 0 w 812006"/>
              <a:gd name="connsiteY22" fmla="*/ 78581 h 623887"/>
              <a:gd name="connsiteX23" fmla="*/ 9525 w 812006"/>
              <a:gd name="connsiteY23" fmla="*/ 71437 h 623887"/>
              <a:gd name="connsiteX24" fmla="*/ 33337 w 812006"/>
              <a:gd name="connsiteY24" fmla="*/ 71437 h 623887"/>
              <a:gd name="connsiteX25" fmla="*/ 76200 w 812006"/>
              <a:gd name="connsiteY25" fmla="*/ 76200 h 623887"/>
              <a:gd name="connsiteX26" fmla="*/ 238125 w 812006"/>
              <a:gd name="connsiteY26" fmla="*/ 104775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2006" h="623887">
                <a:moveTo>
                  <a:pt x="238125" y="104775"/>
                </a:moveTo>
                <a:lnTo>
                  <a:pt x="392906" y="133350"/>
                </a:lnTo>
                <a:lnTo>
                  <a:pt x="519112" y="157162"/>
                </a:lnTo>
                <a:lnTo>
                  <a:pt x="569118" y="164306"/>
                </a:lnTo>
                <a:lnTo>
                  <a:pt x="609600" y="164306"/>
                </a:lnTo>
                <a:lnTo>
                  <a:pt x="654843" y="154781"/>
                </a:lnTo>
                <a:lnTo>
                  <a:pt x="702468" y="135731"/>
                </a:lnTo>
                <a:lnTo>
                  <a:pt x="738187" y="111919"/>
                </a:lnTo>
                <a:lnTo>
                  <a:pt x="762000" y="92869"/>
                </a:lnTo>
                <a:lnTo>
                  <a:pt x="812006" y="0"/>
                </a:lnTo>
                <a:lnTo>
                  <a:pt x="640556" y="623887"/>
                </a:lnTo>
                <a:lnTo>
                  <a:pt x="611981" y="609600"/>
                </a:lnTo>
                <a:lnTo>
                  <a:pt x="578643" y="566737"/>
                </a:lnTo>
                <a:lnTo>
                  <a:pt x="542925" y="497681"/>
                </a:lnTo>
                <a:lnTo>
                  <a:pt x="514350" y="433387"/>
                </a:lnTo>
                <a:lnTo>
                  <a:pt x="500062" y="419100"/>
                </a:lnTo>
                <a:lnTo>
                  <a:pt x="390525" y="347662"/>
                </a:lnTo>
                <a:lnTo>
                  <a:pt x="209550" y="233362"/>
                </a:lnTo>
                <a:lnTo>
                  <a:pt x="109537" y="176212"/>
                </a:lnTo>
                <a:lnTo>
                  <a:pt x="35718" y="133350"/>
                </a:lnTo>
                <a:lnTo>
                  <a:pt x="9525" y="109537"/>
                </a:lnTo>
                <a:lnTo>
                  <a:pt x="0" y="92869"/>
                </a:lnTo>
                <a:lnTo>
                  <a:pt x="0" y="78581"/>
                </a:lnTo>
                <a:lnTo>
                  <a:pt x="9525" y="71437"/>
                </a:lnTo>
                <a:lnTo>
                  <a:pt x="33337" y="71437"/>
                </a:lnTo>
                <a:lnTo>
                  <a:pt x="76200" y="76200"/>
                </a:lnTo>
                <a:lnTo>
                  <a:pt x="238125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AA6A89-A9FD-4D8C-8A2F-DC531FDE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84" y="1339241"/>
            <a:ext cx="4334632" cy="483454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8129C6A-42C3-464F-9103-238256580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60" y="1344613"/>
            <a:ext cx="434072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7" grpId="0" animBg="1"/>
      <p:bldP spid="5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073AF1-3B1C-4688-B4BC-E7106AFB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84" y="1011726"/>
            <a:ext cx="4334632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49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どうぶつ園のじゅうい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朝 顔 毎 家 当 間 昼 半 電 外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476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B9719D6-D28C-49B1-AB7D-5987430AB08D}"/>
              </a:ext>
            </a:extLst>
          </p:cNvPr>
          <p:cNvSpPr/>
          <p:nvPr/>
        </p:nvSpPr>
        <p:spPr>
          <a:xfrm>
            <a:off x="3986214" y="2020889"/>
            <a:ext cx="2168525" cy="542925"/>
          </a:xfrm>
          <a:custGeom>
            <a:avLst/>
            <a:gdLst>
              <a:gd name="connsiteX0" fmla="*/ 892968 w 2169318"/>
              <a:gd name="connsiteY0" fmla="*/ 230982 h 542925"/>
              <a:gd name="connsiteX1" fmla="*/ 571500 w 2169318"/>
              <a:gd name="connsiteY1" fmla="*/ 285750 h 542925"/>
              <a:gd name="connsiteX2" fmla="*/ 423862 w 2169318"/>
              <a:gd name="connsiteY2" fmla="*/ 314325 h 542925"/>
              <a:gd name="connsiteX3" fmla="*/ 385762 w 2169318"/>
              <a:gd name="connsiteY3" fmla="*/ 321469 h 542925"/>
              <a:gd name="connsiteX4" fmla="*/ 357187 w 2169318"/>
              <a:gd name="connsiteY4" fmla="*/ 321469 h 542925"/>
              <a:gd name="connsiteX5" fmla="*/ 316706 w 2169318"/>
              <a:gd name="connsiteY5" fmla="*/ 319088 h 542925"/>
              <a:gd name="connsiteX6" fmla="*/ 240506 w 2169318"/>
              <a:gd name="connsiteY6" fmla="*/ 307182 h 542925"/>
              <a:gd name="connsiteX7" fmla="*/ 161925 w 2169318"/>
              <a:gd name="connsiteY7" fmla="*/ 283369 h 542925"/>
              <a:gd name="connsiteX8" fmla="*/ 90487 w 2169318"/>
              <a:gd name="connsiteY8" fmla="*/ 257175 h 542925"/>
              <a:gd name="connsiteX9" fmla="*/ 47625 w 2169318"/>
              <a:gd name="connsiteY9" fmla="*/ 242888 h 542925"/>
              <a:gd name="connsiteX10" fmla="*/ 16668 w 2169318"/>
              <a:gd name="connsiteY10" fmla="*/ 245269 h 542925"/>
              <a:gd name="connsiteX11" fmla="*/ 2381 w 2169318"/>
              <a:gd name="connsiteY11" fmla="*/ 254794 h 542925"/>
              <a:gd name="connsiteX12" fmla="*/ 0 w 2169318"/>
              <a:gd name="connsiteY12" fmla="*/ 276225 h 542925"/>
              <a:gd name="connsiteX13" fmla="*/ 7143 w 2169318"/>
              <a:gd name="connsiteY13" fmla="*/ 302419 h 542925"/>
              <a:gd name="connsiteX14" fmla="*/ 40481 w 2169318"/>
              <a:gd name="connsiteY14" fmla="*/ 347663 h 542925"/>
              <a:gd name="connsiteX15" fmla="*/ 107156 w 2169318"/>
              <a:gd name="connsiteY15" fmla="*/ 419100 h 542925"/>
              <a:gd name="connsiteX16" fmla="*/ 150018 w 2169318"/>
              <a:gd name="connsiteY16" fmla="*/ 457200 h 542925"/>
              <a:gd name="connsiteX17" fmla="*/ 204787 w 2169318"/>
              <a:gd name="connsiteY17" fmla="*/ 483394 h 542925"/>
              <a:gd name="connsiteX18" fmla="*/ 290512 w 2169318"/>
              <a:gd name="connsiteY18" fmla="*/ 516732 h 542925"/>
              <a:gd name="connsiteX19" fmla="*/ 359568 w 2169318"/>
              <a:gd name="connsiteY19" fmla="*/ 535782 h 542925"/>
              <a:gd name="connsiteX20" fmla="*/ 423862 w 2169318"/>
              <a:gd name="connsiteY20" fmla="*/ 542925 h 542925"/>
              <a:gd name="connsiteX21" fmla="*/ 576262 w 2169318"/>
              <a:gd name="connsiteY21" fmla="*/ 504825 h 542925"/>
              <a:gd name="connsiteX22" fmla="*/ 690562 w 2169318"/>
              <a:gd name="connsiteY22" fmla="*/ 466725 h 542925"/>
              <a:gd name="connsiteX23" fmla="*/ 962025 w 2169318"/>
              <a:gd name="connsiteY23" fmla="*/ 407194 h 542925"/>
              <a:gd name="connsiteX24" fmla="*/ 1076325 w 2169318"/>
              <a:gd name="connsiteY24" fmla="*/ 378619 h 542925"/>
              <a:gd name="connsiteX25" fmla="*/ 1254918 w 2169318"/>
              <a:gd name="connsiteY25" fmla="*/ 335757 h 542925"/>
              <a:gd name="connsiteX26" fmla="*/ 1519237 w 2169318"/>
              <a:gd name="connsiteY26" fmla="*/ 283369 h 542925"/>
              <a:gd name="connsiteX27" fmla="*/ 1702593 w 2169318"/>
              <a:gd name="connsiteY27" fmla="*/ 257175 h 542925"/>
              <a:gd name="connsiteX28" fmla="*/ 1890712 w 2169318"/>
              <a:gd name="connsiteY28" fmla="*/ 235744 h 542925"/>
              <a:gd name="connsiteX29" fmla="*/ 1993106 w 2169318"/>
              <a:gd name="connsiteY29" fmla="*/ 230982 h 542925"/>
              <a:gd name="connsiteX30" fmla="*/ 2081212 w 2169318"/>
              <a:gd name="connsiteY30" fmla="*/ 221457 h 542925"/>
              <a:gd name="connsiteX31" fmla="*/ 2109787 w 2169318"/>
              <a:gd name="connsiteY31" fmla="*/ 211932 h 542925"/>
              <a:gd name="connsiteX32" fmla="*/ 2143125 w 2169318"/>
              <a:gd name="connsiteY32" fmla="*/ 185738 h 542925"/>
              <a:gd name="connsiteX33" fmla="*/ 2159793 w 2169318"/>
              <a:gd name="connsiteY33" fmla="*/ 159544 h 542925"/>
              <a:gd name="connsiteX34" fmla="*/ 2169318 w 2169318"/>
              <a:gd name="connsiteY34" fmla="*/ 133350 h 542925"/>
              <a:gd name="connsiteX35" fmla="*/ 2169318 w 2169318"/>
              <a:gd name="connsiteY35" fmla="*/ 114300 h 542925"/>
              <a:gd name="connsiteX36" fmla="*/ 2152650 w 2169318"/>
              <a:gd name="connsiteY36" fmla="*/ 88107 h 542925"/>
              <a:gd name="connsiteX37" fmla="*/ 2131218 w 2169318"/>
              <a:gd name="connsiteY37" fmla="*/ 64294 h 542925"/>
              <a:gd name="connsiteX38" fmla="*/ 2095500 w 2169318"/>
              <a:gd name="connsiteY38" fmla="*/ 47625 h 542925"/>
              <a:gd name="connsiteX39" fmla="*/ 2028825 w 2169318"/>
              <a:gd name="connsiteY39" fmla="*/ 26194 h 542925"/>
              <a:gd name="connsiteX40" fmla="*/ 1935956 w 2169318"/>
              <a:gd name="connsiteY40" fmla="*/ 9525 h 542925"/>
              <a:gd name="connsiteX41" fmla="*/ 1835943 w 2169318"/>
              <a:gd name="connsiteY41" fmla="*/ 0 h 542925"/>
              <a:gd name="connsiteX42" fmla="*/ 1807368 w 2169318"/>
              <a:gd name="connsiteY42" fmla="*/ 16669 h 542925"/>
              <a:gd name="connsiteX43" fmla="*/ 1674018 w 2169318"/>
              <a:gd name="connsiteY43" fmla="*/ 69057 h 542925"/>
              <a:gd name="connsiteX44" fmla="*/ 1550193 w 2169318"/>
              <a:gd name="connsiteY44" fmla="*/ 102394 h 542925"/>
              <a:gd name="connsiteX45" fmla="*/ 1335881 w 2169318"/>
              <a:gd name="connsiteY45" fmla="*/ 145257 h 542925"/>
              <a:gd name="connsiteX46" fmla="*/ 1252537 w 2169318"/>
              <a:gd name="connsiteY46" fmla="*/ 161925 h 542925"/>
              <a:gd name="connsiteX47" fmla="*/ 892968 w 2169318"/>
              <a:gd name="connsiteY47" fmla="*/ 230982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69318" h="542925">
                <a:moveTo>
                  <a:pt x="892968" y="230982"/>
                </a:moveTo>
                <a:lnTo>
                  <a:pt x="571500" y="285750"/>
                </a:lnTo>
                <a:lnTo>
                  <a:pt x="423862" y="314325"/>
                </a:lnTo>
                <a:lnTo>
                  <a:pt x="385762" y="321469"/>
                </a:lnTo>
                <a:lnTo>
                  <a:pt x="357187" y="321469"/>
                </a:lnTo>
                <a:lnTo>
                  <a:pt x="316706" y="319088"/>
                </a:lnTo>
                <a:lnTo>
                  <a:pt x="240506" y="307182"/>
                </a:lnTo>
                <a:lnTo>
                  <a:pt x="161925" y="283369"/>
                </a:lnTo>
                <a:lnTo>
                  <a:pt x="90487" y="257175"/>
                </a:lnTo>
                <a:lnTo>
                  <a:pt x="47625" y="242888"/>
                </a:lnTo>
                <a:lnTo>
                  <a:pt x="16668" y="245269"/>
                </a:lnTo>
                <a:lnTo>
                  <a:pt x="2381" y="254794"/>
                </a:lnTo>
                <a:lnTo>
                  <a:pt x="0" y="276225"/>
                </a:lnTo>
                <a:lnTo>
                  <a:pt x="7143" y="302419"/>
                </a:lnTo>
                <a:lnTo>
                  <a:pt x="40481" y="347663"/>
                </a:lnTo>
                <a:lnTo>
                  <a:pt x="107156" y="419100"/>
                </a:lnTo>
                <a:lnTo>
                  <a:pt x="150018" y="457200"/>
                </a:lnTo>
                <a:lnTo>
                  <a:pt x="204787" y="483394"/>
                </a:lnTo>
                <a:lnTo>
                  <a:pt x="290512" y="516732"/>
                </a:lnTo>
                <a:lnTo>
                  <a:pt x="359568" y="535782"/>
                </a:lnTo>
                <a:lnTo>
                  <a:pt x="423862" y="542925"/>
                </a:lnTo>
                <a:lnTo>
                  <a:pt x="576262" y="504825"/>
                </a:lnTo>
                <a:lnTo>
                  <a:pt x="690562" y="466725"/>
                </a:lnTo>
                <a:lnTo>
                  <a:pt x="962025" y="407194"/>
                </a:lnTo>
                <a:lnTo>
                  <a:pt x="1076325" y="378619"/>
                </a:lnTo>
                <a:lnTo>
                  <a:pt x="1254918" y="335757"/>
                </a:lnTo>
                <a:lnTo>
                  <a:pt x="1519237" y="283369"/>
                </a:lnTo>
                <a:lnTo>
                  <a:pt x="1702593" y="257175"/>
                </a:lnTo>
                <a:lnTo>
                  <a:pt x="1890712" y="235744"/>
                </a:lnTo>
                <a:lnTo>
                  <a:pt x="1993106" y="230982"/>
                </a:lnTo>
                <a:lnTo>
                  <a:pt x="2081212" y="221457"/>
                </a:lnTo>
                <a:lnTo>
                  <a:pt x="2109787" y="211932"/>
                </a:lnTo>
                <a:lnTo>
                  <a:pt x="2143125" y="185738"/>
                </a:lnTo>
                <a:lnTo>
                  <a:pt x="2159793" y="159544"/>
                </a:lnTo>
                <a:lnTo>
                  <a:pt x="2169318" y="133350"/>
                </a:lnTo>
                <a:lnTo>
                  <a:pt x="2169318" y="114300"/>
                </a:lnTo>
                <a:lnTo>
                  <a:pt x="2152650" y="88107"/>
                </a:lnTo>
                <a:lnTo>
                  <a:pt x="2131218" y="64294"/>
                </a:lnTo>
                <a:lnTo>
                  <a:pt x="2095500" y="47625"/>
                </a:lnTo>
                <a:lnTo>
                  <a:pt x="2028825" y="26194"/>
                </a:lnTo>
                <a:lnTo>
                  <a:pt x="1935956" y="9525"/>
                </a:lnTo>
                <a:lnTo>
                  <a:pt x="1835943" y="0"/>
                </a:lnTo>
                <a:lnTo>
                  <a:pt x="1807368" y="16669"/>
                </a:lnTo>
                <a:lnTo>
                  <a:pt x="1674018" y="69057"/>
                </a:lnTo>
                <a:lnTo>
                  <a:pt x="1550193" y="102394"/>
                </a:lnTo>
                <a:lnTo>
                  <a:pt x="1335881" y="145257"/>
                </a:lnTo>
                <a:lnTo>
                  <a:pt x="1252537" y="161925"/>
                </a:lnTo>
                <a:lnTo>
                  <a:pt x="892968" y="23098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4D34402-5BC3-4514-81DF-EC74FD34A69D}"/>
              </a:ext>
            </a:extLst>
          </p:cNvPr>
          <p:cNvSpPr/>
          <p:nvPr/>
        </p:nvSpPr>
        <p:spPr>
          <a:xfrm>
            <a:off x="4062413" y="2976563"/>
            <a:ext cx="557212" cy="1257300"/>
          </a:xfrm>
          <a:custGeom>
            <a:avLst/>
            <a:gdLst>
              <a:gd name="connsiteX0" fmla="*/ 261937 w 557212"/>
              <a:gd name="connsiteY0" fmla="*/ 576262 h 1257300"/>
              <a:gd name="connsiteX1" fmla="*/ 226218 w 557212"/>
              <a:gd name="connsiteY1" fmla="*/ 350043 h 1257300"/>
              <a:gd name="connsiteX2" fmla="*/ 209550 w 557212"/>
              <a:gd name="connsiteY2" fmla="*/ 276225 h 1257300"/>
              <a:gd name="connsiteX3" fmla="*/ 190500 w 557212"/>
              <a:gd name="connsiteY3" fmla="*/ 230981 h 1257300"/>
              <a:gd name="connsiteX4" fmla="*/ 164306 w 557212"/>
              <a:gd name="connsiteY4" fmla="*/ 188118 h 1257300"/>
              <a:gd name="connsiteX5" fmla="*/ 142875 w 557212"/>
              <a:gd name="connsiteY5" fmla="*/ 161925 h 1257300"/>
              <a:gd name="connsiteX6" fmla="*/ 116681 w 557212"/>
              <a:gd name="connsiteY6" fmla="*/ 138112 h 1257300"/>
              <a:gd name="connsiteX7" fmla="*/ 85725 w 557212"/>
              <a:gd name="connsiteY7" fmla="*/ 119062 h 1257300"/>
              <a:gd name="connsiteX8" fmla="*/ 50006 w 557212"/>
              <a:gd name="connsiteY8" fmla="*/ 104775 h 1257300"/>
              <a:gd name="connsiteX9" fmla="*/ 30956 w 557212"/>
              <a:gd name="connsiteY9" fmla="*/ 92868 h 1257300"/>
              <a:gd name="connsiteX10" fmla="*/ 2381 w 557212"/>
              <a:gd name="connsiteY10" fmla="*/ 61912 h 1257300"/>
              <a:gd name="connsiteX11" fmla="*/ 0 w 557212"/>
              <a:gd name="connsiteY11" fmla="*/ 38100 h 1257300"/>
              <a:gd name="connsiteX12" fmla="*/ 4762 w 557212"/>
              <a:gd name="connsiteY12" fmla="*/ 23812 h 1257300"/>
              <a:gd name="connsiteX13" fmla="*/ 23812 w 557212"/>
              <a:gd name="connsiteY13" fmla="*/ 14287 h 1257300"/>
              <a:gd name="connsiteX14" fmla="*/ 64293 w 557212"/>
              <a:gd name="connsiteY14" fmla="*/ 4762 h 1257300"/>
              <a:gd name="connsiteX15" fmla="*/ 114300 w 557212"/>
              <a:gd name="connsiteY15" fmla="*/ 2381 h 1257300"/>
              <a:gd name="connsiteX16" fmla="*/ 178593 w 557212"/>
              <a:gd name="connsiteY16" fmla="*/ 0 h 1257300"/>
              <a:gd name="connsiteX17" fmla="*/ 230981 w 557212"/>
              <a:gd name="connsiteY17" fmla="*/ 2381 h 1257300"/>
              <a:gd name="connsiteX18" fmla="*/ 302418 w 557212"/>
              <a:gd name="connsiteY18" fmla="*/ 9525 h 1257300"/>
              <a:gd name="connsiteX19" fmla="*/ 357187 w 557212"/>
              <a:gd name="connsiteY19" fmla="*/ 21431 h 1257300"/>
              <a:gd name="connsiteX20" fmla="*/ 397668 w 557212"/>
              <a:gd name="connsiteY20" fmla="*/ 33337 h 1257300"/>
              <a:gd name="connsiteX21" fmla="*/ 438150 w 557212"/>
              <a:gd name="connsiteY21" fmla="*/ 76200 h 1257300"/>
              <a:gd name="connsiteX22" fmla="*/ 469106 w 557212"/>
              <a:gd name="connsiteY22" fmla="*/ 495300 h 1257300"/>
              <a:gd name="connsiteX23" fmla="*/ 485775 w 557212"/>
              <a:gd name="connsiteY23" fmla="*/ 619125 h 1257300"/>
              <a:gd name="connsiteX24" fmla="*/ 557212 w 557212"/>
              <a:gd name="connsiteY24" fmla="*/ 1016793 h 1257300"/>
              <a:gd name="connsiteX25" fmla="*/ 550068 w 557212"/>
              <a:gd name="connsiteY25" fmla="*/ 1147762 h 1257300"/>
              <a:gd name="connsiteX26" fmla="*/ 531018 w 557212"/>
              <a:gd name="connsiteY26" fmla="*/ 1231106 h 1257300"/>
              <a:gd name="connsiteX27" fmla="*/ 516731 w 557212"/>
              <a:gd name="connsiteY27" fmla="*/ 1247775 h 1257300"/>
              <a:gd name="connsiteX28" fmla="*/ 495300 w 557212"/>
              <a:gd name="connsiteY28" fmla="*/ 1254918 h 1257300"/>
              <a:gd name="connsiteX29" fmla="*/ 466725 w 557212"/>
              <a:gd name="connsiteY29" fmla="*/ 1257300 h 1257300"/>
              <a:gd name="connsiteX30" fmla="*/ 438150 w 557212"/>
              <a:gd name="connsiteY30" fmla="*/ 1247775 h 1257300"/>
              <a:gd name="connsiteX31" fmla="*/ 409575 w 557212"/>
              <a:gd name="connsiteY31" fmla="*/ 1228725 h 1257300"/>
              <a:gd name="connsiteX32" fmla="*/ 378618 w 557212"/>
              <a:gd name="connsiteY32" fmla="*/ 1195387 h 1257300"/>
              <a:gd name="connsiteX33" fmla="*/ 364331 w 557212"/>
              <a:gd name="connsiteY33" fmla="*/ 1171575 h 1257300"/>
              <a:gd name="connsiteX34" fmla="*/ 347662 w 557212"/>
              <a:gd name="connsiteY34" fmla="*/ 1126331 h 1257300"/>
              <a:gd name="connsiteX35" fmla="*/ 335756 w 557212"/>
              <a:gd name="connsiteY35" fmla="*/ 1066800 h 1257300"/>
              <a:gd name="connsiteX36" fmla="*/ 330993 w 557212"/>
              <a:gd name="connsiteY36" fmla="*/ 985837 h 1257300"/>
              <a:gd name="connsiteX37" fmla="*/ 330993 w 557212"/>
              <a:gd name="connsiteY37" fmla="*/ 954881 h 1257300"/>
              <a:gd name="connsiteX38" fmla="*/ 300037 w 557212"/>
              <a:gd name="connsiteY38" fmla="*/ 778668 h 1257300"/>
              <a:gd name="connsiteX39" fmla="*/ 261937 w 557212"/>
              <a:gd name="connsiteY39" fmla="*/ 576262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57212" h="1257300">
                <a:moveTo>
                  <a:pt x="261937" y="576262"/>
                </a:moveTo>
                <a:lnTo>
                  <a:pt x="226218" y="350043"/>
                </a:lnTo>
                <a:lnTo>
                  <a:pt x="209550" y="276225"/>
                </a:lnTo>
                <a:lnTo>
                  <a:pt x="190500" y="230981"/>
                </a:lnTo>
                <a:lnTo>
                  <a:pt x="164306" y="188118"/>
                </a:lnTo>
                <a:lnTo>
                  <a:pt x="142875" y="161925"/>
                </a:lnTo>
                <a:lnTo>
                  <a:pt x="116681" y="138112"/>
                </a:lnTo>
                <a:lnTo>
                  <a:pt x="85725" y="119062"/>
                </a:lnTo>
                <a:lnTo>
                  <a:pt x="50006" y="104775"/>
                </a:lnTo>
                <a:lnTo>
                  <a:pt x="30956" y="92868"/>
                </a:lnTo>
                <a:lnTo>
                  <a:pt x="2381" y="61912"/>
                </a:lnTo>
                <a:lnTo>
                  <a:pt x="0" y="38100"/>
                </a:lnTo>
                <a:lnTo>
                  <a:pt x="4762" y="23812"/>
                </a:lnTo>
                <a:lnTo>
                  <a:pt x="23812" y="14287"/>
                </a:lnTo>
                <a:lnTo>
                  <a:pt x="64293" y="4762"/>
                </a:lnTo>
                <a:lnTo>
                  <a:pt x="114300" y="2381"/>
                </a:lnTo>
                <a:lnTo>
                  <a:pt x="178593" y="0"/>
                </a:lnTo>
                <a:lnTo>
                  <a:pt x="230981" y="2381"/>
                </a:lnTo>
                <a:lnTo>
                  <a:pt x="302418" y="9525"/>
                </a:lnTo>
                <a:lnTo>
                  <a:pt x="357187" y="21431"/>
                </a:lnTo>
                <a:lnTo>
                  <a:pt x="397668" y="33337"/>
                </a:lnTo>
                <a:lnTo>
                  <a:pt x="438150" y="76200"/>
                </a:lnTo>
                <a:lnTo>
                  <a:pt x="469106" y="495300"/>
                </a:lnTo>
                <a:lnTo>
                  <a:pt x="485775" y="619125"/>
                </a:lnTo>
                <a:lnTo>
                  <a:pt x="557212" y="1016793"/>
                </a:lnTo>
                <a:lnTo>
                  <a:pt x="550068" y="1147762"/>
                </a:lnTo>
                <a:lnTo>
                  <a:pt x="531018" y="1231106"/>
                </a:lnTo>
                <a:lnTo>
                  <a:pt x="516731" y="1247775"/>
                </a:lnTo>
                <a:lnTo>
                  <a:pt x="495300" y="1254918"/>
                </a:lnTo>
                <a:lnTo>
                  <a:pt x="466725" y="1257300"/>
                </a:lnTo>
                <a:lnTo>
                  <a:pt x="438150" y="1247775"/>
                </a:lnTo>
                <a:lnTo>
                  <a:pt x="409575" y="1228725"/>
                </a:lnTo>
                <a:lnTo>
                  <a:pt x="378618" y="1195387"/>
                </a:lnTo>
                <a:lnTo>
                  <a:pt x="364331" y="1171575"/>
                </a:lnTo>
                <a:lnTo>
                  <a:pt x="347662" y="1126331"/>
                </a:lnTo>
                <a:lnTo>
                  <a:pt x="335756" y="1066800"/>
                </a:lnTo>
                <a:lnTo>
                  <a:pt x="330993" y="985837"/>
                </a:lnTo>
                <a:lnTo>
                  <a:pt x="330993" y="954881"/>
                </a:lnTo>
                <a:lnTo>
                  <a:pt x="300037" y="778668"/>
                </a:lnTo>
                <a:lnTo>
                  <a:pt x="261937" y="576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01A786E-22E6-42F1-8141-0A2EF59BCD0E}"/>
              </a:ext>
            </a:extLst>
          </p:cNvPr>
          <p:cNvSpPr/>
          <p:nvPr/>
        </p:nvSpPr>
        <p:spPr>
          <a:xfrm>
            <a:off x="3576638" y="4268788"/>
            <a:ext cx="2774950" cy="698500"/>
          </a:xfrm>
          <a:custGeom>
            <a:avLst/>
            <a:gdLst>
              <a:gd name="connsiteX0" fmla="*/ 1307306 w 2774156"/>
              <a:gd name="connsiteY0" fmla="*/ 266700 h 697707"/>
              <a:gd name="connsiteX1" fmla="*/ 907256 w 2774156"/>
              <a:gd name="connsiteY1" fmla="*/ 352425 h 697707"/>
              <a:gd name="connsiteX2" fmla="*/ 590550 w 2774156"/>
              <a:gd name="connsiteY2" fmla="*/ 411957 h 697707"/>
              <a:gd name="connsiteX3" fmla="*/ 397668 w 2774156"/>
              <a:gd name="connsiteY3" fmla="*/ 447675 h 697707"/>
              <a:gd name="connsiteX4" fmla="*/ 335756 w 2774156"/>
              <a:gd name="connsiteY4" fmla="*/ 457200 h 697707"/>
              <a:gd name="connsiteX5" fmla="*/ 219075 w 2774156"/>
              <a:gd name="connsiteY5" fmla="*/ 450057 h 697707"/>
              <a:gd name="connsiteX6" fmla="*/ 121443 w 2774156"/>
              <a:gd name="connsiteY6" fmla="*/ 433388 h 697707"/>
              <a:gd name="connsiteX7" fmla="*/ 69056 w 2774156"/>
              <a:gd name="connsiteY7" fmla="*/ 416719 h 697707"/>
              <a:gd name="connsiteX8" fmla="*/ 28575 w 2774156"/>
              <a:gd name="connsiteY8" fmla="*/ 407194 h 697707"/>
              <a:gd name="connsiteX9" fmla="*/ 11906 w 2774156"/>
              <a:gd name="connsiteY9" fmla="*/ 411957 h 697707"/>
              <a:gd name="connsiteX10" fmla="*/ 0 w 2774156"/>
              <a:gd name="connsiteY10" fmla="*/ 431007 h 697707"/>
              <a:gd name="connsiteX11" fmla="*/ 7143 w 2774156"/>
              <a:gd name="connsiteY11" fmla="*/ 464344 h 697707"/>
              <a:gd name="connsiteX12" fmla="*/ 23812 w 2774156"/>
              <a:gd name="connsiteY12" fmla="*/ 485775 h 697707"/>
              <a:gd name="connsiteX13" fmla="*/ 71437 w 2774156"/>
              <a:gd name="connsiteY13" fmla="*/ 528638 h 697707"/>
              <a:gd name="connsiteX14" fmla="*/ 157162 w 2774156"/>
              <a:gd name="connsiteY14" fmla="*/ 585788 h 697707"/>
              <a:gd name="connsiteX15" fmla="*/ 228600 w 2774156"/>
              <a:gd name="connsiteY15" fmla="*/ 626269 h 697707"/>
              <a:gd name="connsiteX16" fmla="*/ 290512 w 2774156"/>
              <a:gd name="connsiteY16" fmla="*/ 654844 h 697707"/>
              <a:gd name="connsiteX17" fmla="*/ 328612 w 2774156"/>
              <a:gd name="connsiteY17" fmla="*/ 673894 h 697707"/>
              <a:gd name="connsiteX18" fmla="*/ 373856 w 2774156"/>
              <a:gd name="connsiteY18" fmla="*/ 695325 h 697707"/>
              <a:gd name="connsiteX19" fmla="*/ 397668 w 2774156"/>
              <a:gd name="connsiteY19" fmla="*/ 697707 h 697707"/>
              <a:gd name="connsiteX20" fmla="*/ 428625 w 2774156"/>
              <a:gd name="connsiteY20" fmla="*/ 695325 h 697707"/>
              <a:gd name="connsiteX21" fmla="*/ 464343 w 2774156"/>
              <a:gd name="connsiteY21" fmla="*/ 678657 h 697707"/>
              <a:gd name="connsiteX22" fmla="*/ 602456 w 2774156"/>
              <a:gd name="connsiteY22" fmla="*/ 614363 h 697707"/>
              <a:gd name="connsiteX23" fmla="*/ 781050 w 2774156"/>
              <a:gd name="connsiteY23" fmla="*/ 552450 h 697707"/>
              <a:gd name="connsiteX24" fmla="*/ 1019175 w 2774156"/>
              <a:gd name="connsiteY24" fmla="*/ 485775 h 697707"/>
              <a:gd name="connsiteX25" fmla="*/ 1314450 w 2774156"/>
              <a:gd name="connsiteY25" fmla="*/ 414338 h 697707"/>
              <a:gd name="connsiteX26" fmla="*/ 1476375 w 2774156"/>
              <a:gd name="connsiteY26" fmla="*/ 385763 h 697707"/>
              <a:gd name="connsiteX27" fmla="*/ 1719262 w 2774156"/>
              <a:gd name="connsiteY27" fmla="*/ 359569 h 697707"/>
              <a:gd name="connsiteX28" fmla="*/ 1983581 w 2774156"/>
              <a:gd name="connsiteY28" fmla="*/ 323850 h 697707"/>
              <a:gd name="connsiteX29" fmla="*/ 2247900 w 2774156"/>
              <a:gd name="connsiteY29" fmla="*/ 295275 h 697707"/>
              <a:gd name="connsiteX30" fmla="*/ 2426493 w 2774156"/>
              <a:gd name="connsiteY30" fmla="*/ 276225 h 697707"/>
              <a:gd name="connsiteX31" fmla="*/ 2619375 w 2774156"/>
              <a:gd name="connsiteY31" fmla="*/ 261938 h 697707"/>
              <a:gd name="connsiteX32" fmla="*/ 2709862 w 2774156"/>
              <a:gd name="connsiteY32" fmla="*/ 254794 h 697707"/>
              <a:gd name="connsiteX33" fmla="*/ 2733675 w 2774156"/>
              <a:gd name="connsiteY33" fmla="*/ 247650 h 697707"/>
              <a:gd name="connsiteX34" fmla="*/ 2757487 w 2774156"/>
              <a:gd name="connsiteY34" fmla="*/ 226219 h 697707"/>
              <a:gd name="connsiteX35" fmla="*/ 2769393 w 2774156"/>
              <a:gd name="connsiteY35" fmla="*/ 202407 h 697707"/>
              <a:gd name="connsiteX36" fmla="*/ 2774156 w 2774156"/>
              <a:gd name="connsiteY36" fmla="*/ 190500 h 697707"/>
              <a:gd name="connsiteX37" fmla="*/ 2771775 w 2774156"/>
              <a:gd name="connsiteY37" fmla="*/ 171450 h 697707"/>
              <a:gd name="connsiteX38" fmla="*/ 2759868 w 2774156"/>
              <a:gd name="connsiteY38" fmla="*/ 147638 h 697707"/>
              <a:gd name="connsiteX39" fmla="*/ 2740818 w 2774156"/>
              <a:gd name="connsiteY39" fmla="*/ 130969 h 697707"/>
              <a:gd name="connsiteX40" fmla="*/ 2700337 w 2774156"/>
              <a:gd name="connsiteY40" fmla="*/ 107157 h 697707"/>
              <a:gd name="connsiteX41" fmla="*/ 2631281 w 2774156"/>
              <a:gd name="connsiteY41" fmla="*/ 73819 h 697707"/>
              <a:gd name="connsiteX42" fmla="*/ 2545556 w 2774156"/>
              <a:gd name="connsiteY42" fmla="*/ 38100 h 697707"/>
              <a:gd name="connsiteX43" fmla="*/ 2445543 w 2774156"/>
              <a:gd name="connsiteY43" fmla="*/ 4763 h 697707"/>
              <a:gd name="connsiteX44" fmla="*/ 2405062 w 2774156"/>
              <a:gd name="connsiteY44" fmla="*/ 0 h 697707"/>
              <a:gd name="connsiteX45" fmla="*/ 2366962 w 2774156"/>
              <a:gd name="connsiteY45" fmla="*/ 7144 h 697707"/>
              <a:gd name="connsiteX46" fmla="*/ 2331243 w 2774156"/>
              <a:gd name="connsiteY46" fmla="*/ 21432 h 697707"/>
              <a:gd name="connsiteX47" fmla="*/ 2307431 w 2774156"/>
              <a:gd name="connsiteY47" fmla="*/ 35719 h 697707"/>
              <a:gd name="connsiteX48" fmla="*/ 2276475 w 2774156"/>
              <a:gd name="connsiteY48" fmla="*/ 69057 h 697707"/>
              <a:gd name="connsiteX49" fmla="*/ 2235993 w 2774156"/>
              <a:gd name="connsiteY49" fmla="*/ 83344 h 697707"/>
              <a:gd name="connsiteX50" fmla="*/ 1926431 w 2774156"/>
              <a:gd name="connsiteY50" fmla="*/ 138113 h 697707"/>
              <a:gd name="connsiteX51" fmla="*/ 1640681 w 2774156"/>
              <a:gd name="connsiteY51" fmla="*/ 190500 h 697707"/>
              <a:gd name="connsiteX52" fmla="*/ 1307306 w 2774156"/>
              <a:gd name="connsiteY52" fmla="*/ 266700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74156" h="697707">
                <a:moveTo>
                  <a:pt x="1307306" y="266700"/>
                </a:moveTo>
                <a:lnTo>
                  <a:pt x="907256" y="352425"/>
                </a:lnTo>
                <a:lnTo>
                  <a:pt x="590550" y="411957"/>
                </a:lnTo>
                <a:lnTo>
                  <a:pt x="397668" y="447675"/>
                </a:lnTo>
                <a:lnTo>
                  <a:pt x="335756" y="457200"/>
                </a:lnTo>
                <a:lnTo>
                  <a:pt x="219075" y="450057"/>
                </a:lnTo>
                <a:lnTo>
                  <a:pt x="121443" y="433388"/>
                </a:lnTo>
                <a:lnTo>
                  <a:pt x="69056" y="416719"/>
                </a:lnTo>
                <a:lnTo>
                  <a:pt x="28575" y="407194"/>
                </a:lnTo>
                <a:lnTo>
                  <a:pt x="11906" y="411957"/>
                </a:lnTo>
                <a:lnTo>
                  <a:pt x="0" y="431007"/>
                </a:lnTo>
                <a:lnTo>
                  <a:pt x="7143" y="464344"/>
                </a:lnTo>
                <a:lnTo>
                  <a:pt x="23812" y="485775"/>
                </a:lnTo>
                <a:lnTo>
                  <a:pt x="71437" y="528638"/>
                </a:lnTo>
                <a:lnTo>
                  <a:pt x="157162" y="585788"/>
                </a:lnTo>
                <a:lnTo>
                  <a:pt x="228600" y="626269"/>
                </a:lnTo>
                <a:lnTo>
                  <a:pt x="290512" y="654844"/>
                </a:lnTo>
                <a:lnTo>
                  <a:pt x="328612" y="673894"/>
                </a:lnTo>
                <a:lnTo>
                  <a:pt x="373856" y="695325"/>
                </a:lnTo>
                <a:lnTo>
                  <a:pt x="397668" y="697707"/>
                </a:lnTo>
                <a:lnTo>
                  <a:pt x="428625" y="695325"/>
                </a:lnTo>
                <a:lnTo>
                  <a:pt x="464343" y="678657"/>
                </a:lnTo>
                <a:lnTo>
                  <a:pt x="602456" y="614363"/>
                </a:lnTo>
                <a:lnTo>
                  <a:pt x="781050" y="552450"/>
                </a:lnTo>
                <a:lnTo>
                  <a:pt x="1019175" y="485775"/>
                </a:lnTo>
                <a:lnTo>
                  <a:pt x="1314450" y="414338"/>
                </a:lnTo>
                <a:lnTo>
                  <a:pt x="1476375" y="385763"/>
                </a:lnTo>
                <a:lnTo>
                  <a:pt x="1719262" y="359569"/>
                </a:lnTo>
                <a:lnTo>
                  <a:pt x="1983581" y="323850"/>
                </a:lnTo>
                <a:lnTo>
                  <a:pt x="2247900" y="295275"/>
                </a:lnTo>
                <a:lnTo>
                  <a:pt x="2426493" y="276225"/>
                </a:lnTo>
                <a:lnTo>
                  <a:pt x="2619375" y="261938"/>
                </a:lnTo>
                <a:lnTo>
                  <a:pt x="2709862" y="254794"/>
                </a:lnTo>
                <a:lnTo>
                  <a:pt x="2733675" y="247650"/>
                </a:lnTo>
                <a:lnTo>
                  <a:pt x="2757487" y="226219"/>
                </a:lnTo>
                <a:cubicBezTo>
                  <a:pt x="2769778" y="204094"/>
                  <a:pt x="2766615" y="209948"/>
                  <a:pt x="2769393" y="202407"/>
                </a:cubicBezTo>
                <a:lnTo>
                  <a:pt x="2774156" y="190500"/>
                </a:lnTo>
                <a:lnTo>
                  <a:pt x="2771775" y="171450"/>
                </a:lnTo>
                <a:lnTo>
                  <a:pt x="2759868" y="147638"/>
                </a:lnTo>
                <a:lnTo>
                  <a:pt x="2740818" y="130969"/>
                </a:lnTo>
                <a:lnTo>
                  <a:pt x="2700337" y="107157"/>
                </a:lnTo>
                <a:lnTo>
                  <a:pt x="2631281" y="73819"/>
                </a:lnTo>
                <a:lnTo>
                  <a:pt x="2545556" y="38100"/>
                </a:lnTo>
                <a:lnTo>
                  <a:pt x="2445543" y="4763"/>
                </a:lnTo>
                <a:lnTo>
                  <a:pt x="2405062" y="0"/>
                </a:lnTo>
                <a:lnTo>
                  <a:pt x="2366962" y="7144"/>
                </a:lnTo>
                <a:lnTo>
                  <a:pt x="2331243" y="21432"/>
                </a:lnTo>
                <a:lnTo>
                  <a:pt x="2307431" y="35719"/>
                </a:lnTo>
                <a:lnTo>
                  <a:pt x="2276475" y="69057"/>
                </a:lnTo>
                <a:lnTo>
                  <a:pt x="2235993" y="83344"/>
                </a:lnTo>
                <a:lnTo>
                  <a:pt x="1926431" y="138113"/>
                </a:lnTo>
                <a:lnTo>
                  <a:pt x="1640681" y="190500"/>
                </a:lnTo>
                <a:lnTo>
                  <a:pt x="1307306" y="266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E0FED6F-E2F8-4F93-8FD7-D914B9D7D2BD}"/>
              </a:ext>
            </a:extLst>
          </p:cNvPr>
          <p:cNvSpPr/>
          <p:nvPr/>
        </p:nvSpPr>
        <p:spPr>
          <a:xfrm rot="16200000">
            <a:off x="4492626" y="3416301"/>
            <a:ext cx="3819525" cy="1035050"/>
          </a:xfrm>
          <a:custGeom>
            <a:avLst/>
            <a:gdLst>
              <a:gd name="connsiteX0" fmla="*/ 2257425 w 3819525"/>
              <a:gd name="connsiteY0" fmla="*/ 746125 h 1035050"/>
              <a:gd name="connsiteX1" fmla="*/ 2400300 w 3819525"/>
              <a:gd name="connsiteY1" fmla="*/ 755650 h 1035050"/>
              <a:gd name="connsiteX2" fmla="*/ 2619375 w 3819525"/>
              <a:gd name="connsiteY2" fmla="*/ 762000 h 1035050"/>
              <a:gd name="connsiteX3" fmla="*/ 2901950 w 3819525"/>
              <a:gd name="connsiteY3" fmla="*/ 762000 h 1035050"/>
              <a:gd name="connsiteX4" fmla="*/ 3168650 w 3819525"/>
              <a:gd name="connsiteY4" fmla="*/ 765175 h 1035050"/>
              <a:gd name="connsiteX5" fmla="*/ 3355975 w 3819525"/>
              <a:gd name="connsiteY5" fmla="*/ 765175 h 1035050"/>
              <a:gd name="connsiteX6" fmla="*/ 3457575 w 3819525"/>
              <a:gd name="connsiteY6" fmla="*/ 765175 h 1035050"/>
              <a:gd name="connsiteX7" fmla="*/ 3514725 w 3819525"/>
              <a:gd name="connsiteY7" fmla="*/ 755650 h 1035050"/>
              <a:gd name="connsiteX8" fmla="*/ 3568700 w 3819525"/>
              <a:gd name="connsiteY8" fmla="*/ 736600 h 1035050"/>
              <a:gd name="connsiteX9" fmla="*/ 3613150 w 3819525"/>
              <a:gd name="connsiteY9" fmla="*/ 714375 h 1035050"/>
              <a:gd name="connsiteX10" fmla="*/ 3657600 w 3819525"/>
              <a:gd name="connsiteY10" fmla="*/ 682625 h 1035050"/>
              <a:gd name="connsiteX11" fmla="*/ 3686175 w 3819525"/>
              <a:gd name="connsiteY11" fmla="*/ 654050 h 1035050"/>
              <a:gd name="connsiteX12" fmla="*/ 3717925 w 3819525"/>
              <a:gd name="connsiteY12" fmla="*/ 603250 h 1035050"/>
              <a:gd name="connsiteX13" fmla="*/ 3743325 w 3819525"/>
              <a:gd name="connsiteY13" fmla="*/ 568325 h 1035050"/>
              <a:gd name="connsiteX14" fmla="*/ 3771900 w 3819525"/>
              <a:gd name="connsiteY14" fmla="*/ 546100 h 1035050"/>
              <a:gd name="connsiteX15" fmla="*/ 3797300 w 3819525"/>
              <a:gd name="connsiteY15" fmla="*/ 549275 h 1035050"/>
              <a:gd name="connsiteX16" fmla="*/ 3810000 w 3819525"/>
              <a:gd name="connsiteY16" fmla="*/ 555625 h 1035050"/>
              <a:gd name="connsiteX17" fmla="*/ 3819525 w 3819525"/>
              <a:gd name="connsiteY17" fmla="*/ 574675 h 1035050"/>
              <a:gd name="connsiteX18" fmla="*/ 3819525 w 3819525"/>
              <a:gd name="connsiteY18" fmla="*/ 628650 h 1035050"/>
              <a:gd name="connsiteX19" fmla="*/ 3816350 w 3819525"/>
              <a:gd name="connsiteY19" fmla="*/ 727075 h 1035050"/>
              <a:gd name="connsiteX20" fmla="*/ 3806825 w 3819525"/>
              <a:gd name="connsiteY20" fmla="*/ 784225 h 1035050"/>
              <a:gd name="connsiteX21" fmla="*/ 3797300 w 3819525"/>
              <a:gd name="connsiteY21" fmla="*/ 844550 h 1035050"/>
              <a:gd name="connsiteX22" fmla="*/ 3784600 w 3819525"/>
              <a:gd name="connsiteY22" fmla="*/ 898525 h 1035050"/>
              <a:gd name="connsiteX23" fmla="*/ 3756025 w 3819525"/>
              <a:gd name="connsiteY23" fmla="*/ 974725 h 1035050"/>
              <a:gd name="connsiteX24" fmla="*/ 3695700 w 3819525"/>
              <a:gd name="connsiteY24" fmla="*/ 1012825 h 1035050"/>
              <a:gd name="connsiteX25" fmla="*/ 3409950 w 3819525"/>
              <a:gd name="connsiteY25" fmla="*/ 1009650 h 1035050"/>
              <a:gd name="connsiteX26" fmla="*/ 2955925 w 3819525"/>
              <a:gd name="connsiteY26" fmla="*/ 1006475 h 1035050"/>
              <a:gd name="connsiteX27" fmla="*/ 2755900 w 3819525"/>
              <a:gd name="connsiteY27" fmla="*/ 1009650 h 1035050"/>
              <a:gd name="connsiteX28" fmla="*/ 2613025 w 3819525"/>
              <a:gd name="connsiteY28" fmla="*/ 1035050 h 1035050"/>
              <a:gd name="connsiteX29" fmla="*/ 2355850 w 3819525"/>
              <a:gd name="connsiteY29" fmla="*/ 1019175 h 1035050"/>
              <a:gd name="connsiteX30" fmla="*/ 1952625 w 3819525"/>
              <a:gd name="connsiteY30" fmla="*/ 993775 h 1035050"/>
              <a:gd name="connsiteX31" fmla="*/ 1758950 w 3819525"/>
              <a:gd name="connsiteY31" fmla="*/ 984250 h 1035050"/>
              <a:gd name="connsiteX32" fmla="*/ 1609725 w 3819525"/>
              <a:gd name="connsiteY32" fmla="*/ 962025 h 1035050"/>
              <a:gd name="connsiteX33" fmla="*/ 1435100 w 3819525"/>
              <a:gd name="connsiteY33" fmla="*/ 917575 h 1035050"/>
              <a:gd name="connsiteX34" fmla="*/ 1247775 w 3819525"/>
              <a:gd name="connsiteY34" fmla="*/ 860425 h 1035050"/>
              <a:gd name="connsiteX35" fmla="*/ 1012825 w 3819525"/>
              <a:gd name="connsiteY35" fmla="*/ 777875 h 1035050"/>
              <a:gd name="connsiteX36" fmla="*/ 854075 w 3819525"/>
              <a:gd name="connsiteY36" fmla="*/ 704850 h 1035050"/>
              <a:gd name="connsiteX37" fmla="*/ 714375 w 3819525"/>
              <a:gd name="connsiteY37" fmla="*/ 628650 h 1035050"/>
              <a:gd name="connsiteX38" fmla="*/ 593725 w 3819525"/>
              <a:gd name="connsiteY38" fmla="*/ 549275 h 1035050"/>
              <a:gd name="connsiteX39" fmla="*/ 457200 w 3819525"/>
              <a:gd name="connsiteY39" fmla="*/ 450850 h 1035050"/>
              <a:gd name="connsiteX40" fmla="*/ 314325 w 3819525"/>
              <a:gd name="connsiteY40" fmla="*/ 339725 h 1035050"/>
              <a:gd name="connsiteX41" fmla="*/ 193675 w 3819525"/>
              <a:gd name="connsiteY41" fmla="*/ 238125 h 1035050"/>
              <a:gd name="connsiteX42" fmla="*/ 41275 w 3819525"/>
              <a:gd name="connsiteY42" fmla="*/ 111125 h 1035050"/>
              <a:gd name="connsiteX43" fmla="*/ 3175 w 3819525"/>
              <a:gd name="connsiteY43" fmla="*/ 66675 h 1035050"/>
              <a:gd name="connsiteX44" fmla="*/ 0 w 3819525"/>
              <a:gd name="connsiteY44" fmla="*/ 38100 h 1035050"/>
              <a:gd name="connsiteX45" fmla="*/ 0 w 3819525"/>
              <a:gd name="connsiteY45" fmla="*/ 9525 h 1035050"/>
              <a:gd name="connsiteX46" fmla="*/ 15875 w 3819525"/>
              <a:gd name="connsiteY46" fmla="*/ 0 h 1035050"/>
              <a:gd name="connsiteX47" fmla="*/ 31750 w 3819525"/>
              <a:gd name="connsiteY47" fmla="*/ 0 h 1035050"/>
              <a:gd name="connsiteX48" fmla="*/ 63500 w 3819525"/>
              <a:gd name="connsiteY48" fmla="*/ 15875 h 1035050"/>
              <a:gd name="connsiteX49" fmla="*/ 136525 w 3819525"/>
              <a:gd name="connsiteY49" fmla="*/ 73025 h 1035050"/>
              <a:gd name="connsiteX50" fmla="*/ 282575 w 3819525"/>
              <a:gd name="connsiteY50" fmla="*/ 174625 h 1035050"/>
              <a:gd name="connsiteX51" fmla="*/ 434975 w 3819525"/>
              <a:gd name="connsiteY51" fmla="*/ 276225 h 1035050"/>
              <a:gd name="connsiteX52" fmla="*/ 622300 w 3819525"/>
              <a:gd name="connsiteY52" fmla="*/ 387350 h 1035050"/>
              <a:gd name="connsiteX53" fmla="*/ 781050 w 3819525"/>
              <a:gd name="connsiteY53" fmla="*/ 466725 h 1035050"/>
              <a:gd name="connsiteX54" fmla="*/ 974725 w 3819525"/>
              <a:gd name="connsiteY54" fmla="*/ 552450 h 1035050"/>
              <a:gd name="connsiteX55" fmla="*/ 1200150 w 3819525"/>
              <a:gd name="connsiteY55" fmla="*/ 625475 h 1035050"/>
              <a:gd name="connsiteX56" fmla="*/ 1362075 w 3819525"/>
              <a:gd name="connsiteY56" fmla="*/ 660400 h 1035050"/>
              <a:gd name="connsiteX57" fmla="*/ 1562100 w 3819525"/>
              <a:gd name="connsiteY57" fmla="*/ 692150 h 1035050"/>
              <a:gd name="connsiteX58" fmla="*/ 1790700 w 3819525"/>
              <a:gd name="connsiteY58" fmla="*/ 717550 h 1035050"/>
              <a:gd name="connsiteX59" fmla="*/ 2092325 w 3819525"/>
              <a:gd name="connsiteY59" fmla="*/ 739775 h 1035050"/>
              <a:gd name="connsiteX60" fmla="*/ 2257425 w 3819525"/>
              <a:gd name="connsiteY60" fmla="*/ 746125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819525" h="1035050">
                <a:moveTo>
                  <a:pt x="2257425" y="746125"/>
                </a:moveTo>
                <a:lnTo>
                  <a:pt x="2400300" y="755650"/>
                </a:lnTo>
                <a:lnTo>
                  <a:pt x="2619375" y="762000"/>
                </a:lnTo>
                <a:lnTo>
                  <a:pt x="2901950" y="762000"/>
                </a:lnTo>
                <a:lnTo>
                  <a:pt x="3168650" y="765175"/>
                </a:lnTo>
                <a:lnTo>
                  <a:pt x="3355975" y="765175"/>
                </a:lnTo>
                <a:lnTo>
                  <a:pt x="3457575" y="765175"/>
                </a:lnTo>
                <a:lnTo>
                  <a:pt x="3514725" y="755650"/>
                </a:lnTo>
                <a:lnTo>
                  <a:pt x="3568700" y="736600"/>
                </a:lnTo>
                <a:lnTo>
                  <a:pt x="3613150" y="714375"/>
                </a:lnTo>
                <a:lnTo>
                  <a:pt x="3657600" y="682625"/>
                </a:lnTo>
                <a:lnTo>
                  <a:pt x="3686175" y="654050"/>
                </a:lnTo>
                <a:lnTo>
                  <a:pt x="3717925" y="603250"/>
                </a:lnTo>
                <a:lnTo>
                  <a:pt x="3743325" y="568325"/>
                </a:lnTo>
                <a:lnTo>
                  <a:pt x="3771900" y="546100"/>
                </a:lnTo>
                <a:lnTo>
                  <a:pt x="3797300" y="549275"/>
                </a:lnTo>
                <a:lnTo>
                  <a:pt x="3810000" y="555625"/>
                </a:lnTo>
                <a:lnTo>
                  <a:pt x="3819525" y="574675"/>
                </a:lnTo>
                <a:lnTo>
                  <a:pt x="3819525" y="628650"/>
                </a:lnTo>
                <a:lnTo>
                  <a:pt x="3816350" y="727075"/>
                </a:lnTo>
                <a:lnTo>
                  <a:pt x="3806825" y="784225"/>
                </a:lnTo>
                <a:lnTo>
                  <a:pt x="3797300" y="844550"/>
                </a:lnTo>
                <a:lnTo>
                  <a:pt x="3784600" y="898525"/>
                </a:lnTo>
                <a:lnTo>
                  <a:pt x="3756025" y="974725"/>
                </a:lnTo>
                <a:lnTo>
                  <a:pt x="3695700" y="1012825"/>
                </a:lnTo>
                <a:lnTo>
                  <a:pt x="3409950" y="1009650"/>
                </a:lnTo>
                <a:lnTo>
                  <a:pt x="2955925" y="1006475"/>
                </a:lnTo>
                <a:lnTo>
                  <a:pt x="2755900" y="1009650"/>
                </a:lnTo>
                <a:cubicBezTo>
                  <a:pt x="2708309" y="1018303"/>
                  <a:pt x="2661397" y="1035050"/>
                  <a:pt x="2613025" y="1035050"/>
                </a:cubicBezTo>
                <a:lnTo>
                  <a:pt x="2355850" y="1019175"/>
                </a:lnTo>
                <a:lnTo>
                  <a:pt x="1952625" y="993775"/>
                </a:lnTo>
                <a:lnTo>
                  <a:pt x="1758950" y="984250"/>
                </a:lnTo>
                <a:lnTo>
                  <a:pt x="1609725" y="962025"/>
                </a:lnTo>
                <a:lnTo>
                  <a:pt x="1435100" y="917575"/>
                </a:lnTo>
                <a:lnTo>
                  <a:pt x="1247775" y="860425"/>
                </a:lnTo>
                <a:lnTo>
                  <a:pt x="1012825" y="777875"/>
                </a:lnTo>
                <a:lnTo>
                  <a:pt x="854075" y="704850"/>
                </a:lnTo>
                <a:lnTo>
                  <a:pt x="714375" y="628650"/>
                </a:lnTo>
                <a:lnTo>
                  <a:pt x="593725" y="549275"/>
                </a:lnTo>
                <a:lnTo>
                  <a:pt x="457200" y="450850"/>
                </a:lnTo>
                <a:lnTo>
                  <a:pt x="314325" y="339725"/>
                </a:lnTo>
                <a:lnTo>
                  <a:pt x="193675" y="238125"/>
                </a:lnTo>
                <a:lnTo>
                  <a:pt x="41275" y="111125"/>
                </a:lnTo>
                <a:lnTo>
                  <a:pt x="3175" y="66675"/>
                </a:lnTo>
                <a:lnTo>
                  <a:pt x="0" y="38100"/>
                </a:lnTo>
                <a:lnTo>
                  <a:pt x="0" y="9525"/>
                </a:lnTo>
                <a:lnTo>
                  <a:pt x="15875" y="0"/>
                </a:lnTo>
                <a:lnTo>
                  <a:pt x="31750" y="0"/>
                </a:lnTo>
                <a:lnTo>
                  <a:pt x="63500" y="15875"/>
                </a:lnTo>
                <a:lnTo>
                  <a:pt x="136525" y="73025"/>
                </a:lnTo>
                <a:lnTo>
                  <a:pt x="282575" y="174625"/>
                </a:lnTo>
                <a:lnTo>
                  <a:pt x="434975" y="276225"/>
                </a:lnTo>
                <a:lnTo>
                  <a:pt x="622300" y="387350"/>
                </a:lnTo>
                <a:lnTo>
                  <a:pt x="781050" y="466725"/>
                </a:lnTo>
                <a:lnTo>
                  <a:pt x="974725" y="552450"/>
                </a:lnTo>
                <a:lnTo>
                  <a:pt x="1200150" y="625475"/>
                </a:lnTo>
                <a:lnTo>
                  <a:pt x="1362075" y="660400"/>
                </a:lnTo>
                <a:lnTo>
                  <a:pt x="1562100" y="692150"/>
                </a:lnTo>
                <a:lnTo>
                  <a:pt x="1790700" y="717550"/>
                </a:lnTo>
                <a:lnTo>
                  <a:pt x="2092325" y="739775"/>
                </a:lnTo>
                <a:lnTo>
                  <a:pt x="2257425" y="7461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9601990-931A-486A-8AA1-9EFFC7574A64}"/>
              </a:ext>
            </a:extLst>
          </p:cNvPr>
          <p:cNvSpPr/>
          <p:nvPr/>
        </p:nvSpPr>
        <p:spPr>
          <a:xfrm>
            <a:off x="4794251" y="1487489"/>
            <a:ext cx="557213" cy="1457325"/>
          </a:xfrm>
          <a:custGeom>
            <a:avLst/>
            <a:gdLst>
              <a:gd name="connsiteX0" fmla="*/ 245269 w 557213"/>
              <a:gd name="connsiteY0" fmla="*/ 581025 h 1457325"/>
              <a:gd name="connsiteX1" fmla="*/ 242888 w 557213"/>
              <a:gd name="connsiteY1" fmla="*/ 435769 h 1457325"/>
              <a:gd name="connsiteX2" fmla="*/ 235744 w 557213"/>
              <a:gd name="connsiteY2" fmla="*/ 335757 h 1457325"/>
              <a:gd name="connsiteX3" fmla="*/ 230982 w 557213"/>
              <a:gd name="connsiteY3" fmla="*/ 264319 h 1457325"/>
              <a:gd name="connsiteX4" fmla="*/ 216694 w 557213"/>
              <a:gd name="connsiteY4" fmla="*/ 230982 h 1457325"/>
              <a:gd name="connsiteX5" fmla="*/ 197644 w 557213"/>
              <a:gd name="connsiteY5" fmla="*/ 195263 h 1457325"/>
              <a:gd name="connsiteX6" fmla="*/ 171450 w 557213"/>
              <a:gd name="connsiteY6" fmla="*/ 164307 h 1457325"/>
              <a:gd name="connsiteX7" fmla="*/ 140494 w 557213"/>
              <a:gd name="connsiteY7" fmla="*/ 133350 h 1457325"/>
              <a:gd name="connsiteX8" fmla="*/ 95250 w 557213"/>
              <a:gd name="connsiteY8" fmla="*/ 104775 h 1457325"/>
              <a:gd name="connsiteX9" fmla="*/ 54769 w 557213"/>
              <a:gd name="connsiteY9" fmla="*/ 83344 h 1457325"/>
              <a:gd name="connsiteX10" fmla="*/ 21432 w 557213"/>
              <a:gd name="connsiteY10" fmla="*/ 69057 h 1457325"/>
              <a:gd name="connsiteX11" fmla="*/ 4763 w 557213"/>
              <a:gd name="connsiteY11" fmla="*/ 45244 h 1457325"/>
              <a:gd name="connsiteX12" fmla="*/ 0 w 557213"/>
              <a:gd name="connsiteY12" fmla="*/ 21432 h 1457325"/>
              <a:gd name="connsiteX13" fmla="*/ 4763 w 557213"/>
              <a:gd name="connsiteY13" fmla="*/ 7144 h 1457325"/>
              <a:gd name="connsiteX14" fmla="*/ 28575 w 557213"/>
              <a:gd name="connsiteY14" fmla="*/ 0 h 1457325"/>
              <a:gd name="connsiteX15" fmla="*/ 111919 w 557213"/>
              <a:gd name="connsiteY15" fmla="*/ 2382 h 1457325"/>
              <a:gd name="connsiteX16" fmla="*/ 211932 w 557213"/>
              <a:gd name="connsiteY16" fmla="*/ 16669 h 1457325"/>
              <a:gd name="connsiteX17" fmla="*/ 309563 w 557213"/>
              <a:gd name="connsiteY17" fmla="*/ 38100 h 1457325"/>
              <a:gd name="connsiteX18" fmla="*/ 409575 w 557213"/>
              <a:gd name="connsiteY18" fmla="*/ 73819 h 1457325"/>
              <a:gd name="connsiteX19" fmla="*/ 473869 w 557213"/>
              <a:gd name="connsiteY19" fmla="*/ 114300 h 1457325"/>
              <a:gd name="connsiteX20" fmla="*/ 507207 w 557213"/>
              <a:gd name="connsiteY20" fmla="*/ 142875 h 1457325"/>
              <a:gd name="connsiteX21" fmla="*/ 533400 w 557213"/>
              <a:gd name="connsiteY21" fmla="*/ 173832 h 1457325"/>
              <a:gd name="connsiteX22" fmla="*/ 547688 w 557213"/>
              <a:gd name="connsiteY22" fmla="*/ 190500 h 1457325"/>
              <a:gd name="connsiteX23" fmla="*/ 554832 w 557213"/>
              <a:gd name="connsiteY23" fmla="*/ 211932 h 1457325"/>
              <a:gd name="connsiteX24" fmla="*/ 557213 w 557213"/>
              <a:gd name="connsiteY24" fmla="*/ 233363 h 1457325"/>
              <a:gd name="connsiteX25" fmla="*/ 554832 w 557213"/>
              <a:gd name="connsiteY25" fmla="*/ 259557 h 1457325"/>
              <a:gd name="connsiteX26" fmla="*/ 547688 w 557213"/>
              <a:gd name="connsiteY26" fmla="*/ 278607 h 1457325"/>
              <a:gd name="connsiteX27" fmla="*/ 519113 w 557213"/>
              <a:gd name="connsiteY27" fmla="*/ 302419 h 1457325"/>
              <a:gd name="connsiteX28" fmla="*/ 507207 w 557213"/>
              <a:gd name="connsiteY28" fmla="*/ 323850 h 1457325"/>
              <a:gd name="connsiteX29" fmla="*/ 490538 w 557213"/>
              <a:gd name="connsiteY29" fmla="*/ 357188 h 1457325"/>
              <a:gd name="connsiteX30" fmla="*/ 481013 w 557213"/>
              <a:gd name="connsiteY30" fmla="*/ 392907 h 1457325"/>
              <a:gd name="connsiteX31" fmla="*/ 471488 w 557213"/>
              <a:gd name="connsiteY31" fmla="*/ 450057 h 1457325"/>
              <a:gd name="connsiteX32" fmla="*/ 466725 w 557213"/>
              <a:gd name="connsiteY32" fmla="*/ 514350 h 1457325"/>
              <a:gd name="connsiteX33" fmla="*/ 469107 w 557213"/>
              <a:gd name="connsiteY33" fmla="*/ 742950 h 1457325"/>
              <a:gd name="connsiteX34" fmla="*/ 445294 w 557213"/>
              <a:gd name="connsiteY34" fmla="*/ 864394 h 1457325"/>
              <a:gd name="connsiteX35" fmla="*/ 450057 w 557213"/>
              <a:gd name="connsiteY35" fmla="*/ 1364457 h 1457325"/>
              <a:gd name="connsiteX36" fmla="*/ 330994 w 557213"/>
              <a:gd name="connsiteY36" fmla="*/ 1457325 h 1457325"/>
              <a:gd name="connsiteX37" fmla="*/ 247650 w 557213"/>
              <a:gd name="connsiteY37" fmla="*/ 1402557 h 1457325"/>
              <a:gd name="connsiteX38" fmla="*/ 247650 w 557213"/>
              <a:gd name="connsiteY38" fmla="*/ 902494 h 1457325"/>
              <a:gd name="connsiteX39" fmla="*/ 245269 w 557213"/>
              <a:gd name="connsiteY39" fmla="*/ 5810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57213" h="1457325">
                <a:moveTo>
                  <a:pt x="245269" y="581025"/>
                </a:moveTo>
                <a:cubicBezTo>
                  <a:pt x="244475" y="532606"/>
                  <a:pt x="243682" y="484188"/>
                  <a:pt x="242888" y="435769"/>
                </a:cubicBezTo>
                <a:lnTo>
                  <a:pt x="235744" y="335757"/>
                </a:lnTo>
                <a:lnTo>
                  <a:pt x="230982" y="264319"/>
                </a:lnTo>
                <a:lnTo>
                  <a:pt x="216694" y="230982"/>
                </a:lnTo>
                <a:lnTo>
                  <a:pt x="197644" y="195263"/>
                </a:lnTo>
                <a:lnTo>
                  <a:pt x="171450" y="164307"/>
                </a:lnTo>
                <a:lnTo>
                  <a:pt x="140494" y="133350"/>
                </a:lnTo>
                <a:lnTo>
                  <a:pt x="95250" y="104775"/>
                </a:lnTo>
                <a:lnTo>
                  <a:pt x="54769" y="83344"/>
                </a:lnTo>
                <a:lnTo>
                  <a:pt x="21432" y="69057"/>
                </a:lnTo>
                <a:lnTo>
                  <a:pt x="4763" y="45244"/>
                </a:lnTo>
                <a:lnTo>
                  <a:pt x="0" y="21432"/>
                </a:lnTo>
                <a:lnTo>
                  <a:pt x="4763" y="7144"/>
                </a:lnTo>
                <a:lnTo>
                  <a:pt x="28575" y="0"/>
                </a:lnTo>
                <a:lnTo>
                  <a:pt x="111919" y="2382"/>
                </a:lnTo>
                <a:lnTo>
                  <a:pt x="211932" y="16669"/>
                </a:lnTo>
                <a:lnTo>
                  <a:pt x="309563" y="38100"/>
                </a:lnTo>
                <a:lnTo>
                  <a:pt x="409575" y="73819"/>
                </a:lnTo>
                <a:lnTo>
                  <a:pt x="473869" y="114300"/>
                </a:lnTo>
                <a:lnTo>
                  <a:pt x="507207" y="142875"/>
                </a:lnTo>
                <a:lnTo>
                  <a:pt x="533400" y="173832"/>
                </a:lnTo>
                <a:lnTo>
                  <a:pt x="547688" y="190500"/>
                </a:lnTo>
                <a:lnTo>
                  <a:pt x="554832" y="211932"/>
                </a:lnTo>
                <a:lnTo>
                  <a:pt x="557213" y="233363"/>
                </a:lnTo>
                <a:lnTo>
                  <a:pt x="554832" y="259557"/>
                </a:lnTo>
                <a:lnTo>
                  <a:pt x="547688" y="278607"/>
                </a:lnTo>
                <a:lnTo>
                  <a:pt x="519113" y="302419"/>
                </a:lnTo>
                <a:lnTo>
                  <a:pt x="507207" y="323850"/>
                </a:lnTo>
                <a:lnTo>
                  <a:pt x="490538" y="357188"/>
                </a:lnTo>
                <a:lnTo>
                  <a:pt x="481013" y="392907"/>
                </a:lnTo>
                <a:lnTo>
                  <a:pt x="471488" y="450057"/>
                </a:lnTo>
                <a:lnTo>
                  <a:pt x="466725" y="514350"/>
                </a:lnTo>
                <a:lnTo>
                  <a:pt x="469107" y="742950"/>
                </a:lnTo>
                <a:lnTo>
                  <a:pt x="445294" y="864394"/>
                </a:lnTo>
                <a:cubicBezTo>
                  <a:pt x="446882" y="1031082"/>
                  <a:pt x="448469" y="1197769"/>
                  <a:pt x="450057" y="1364457"/>
                </a:cubicBezTo>
                <a:lnTo>
                  <a:pt x="330994" y="1457325"/>
                </a:lnTo>
                <a:lnTo>
                  <a:pt x="247650" y="1402557"/>
                </a:lnTo>
                <a:lnTo>
                  <a:pt x="247650" y="902494"/>
                </a:lnTo>
                <a:cubicBezTo>
                  <a:pt x="246063" y="798513"/>
                  <a:pt x="244475" y="694531"/>
                  <a:pt x="245269" y="5810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0500F51-401A-4086-AA8A-E02D8DB65AF0}"/>
              </a:ext>
            </a:extLst>
          </p:cNvPr>
          <p:cNvSpPr/>
          <p:nvPr/>
        </p:nvSpPr>
        <p:spPr>
          <a:xfrm>
            <a:off x="4327525" y="2695576"/>
            <a:ext cx="1828800" cy="1414463"/>
          </a:xfrm>
          <a:custGeom>
            <a:avLst/>
            <a:gdLst>
              <a:gd name="connsiteX0" fmla="*/ 564357 w 1828800"/>
              <a:gd name="connsiteY0" fmla="*/ 369094 h 1414463"/>
              <a:gd name="connsiteX1" fmla="*/ 233363 w 1828800"/>
              <a:gd name="connsiteY1" fmla="*/ 433388 h 1414463"/>
              <a:gd name="connsiteX2" fmla="*/ 159544 w 1828800"/>
              <a:gd name="connsiteY2" fmla="*/ 445294 h 1414463"/>
              <a:gd name="connsiteX3" fmla="*/ 0 w 1828800"/>
              <a:gd name="connsiteY3" fmla="*/ 361950 h 1414463"/>
              <a:gd name="connsiteX4" fmla="*/ 119063 w 1828800"/>
              <a:gd name="connsiteY4" fmla="*/ 314325 h 1414463"/>
              <a:gd name="connsiteX5" fmla="*/ 264319 w 1828800"/>
              <a:gd name="connsiteY5" fmla="*/ 288131 h 1414463"/>
              <a:gd name="connsiteX6" fmla="*/ 497682 w 1828800"/>
              <a:gd name="connsiteY6" fmla="*/ 235744 h 1414463"/>
              <a:gd name="connsiteX7" fmla="*/ 747713 w 1828800"/>
              <a:gd name="connsiteY7" fmla="*/ 166688 h 1414463"/>
              <a:gd name="connsiteX8" fmla="*/ 1021557 w 1828800"/>
              <a:gd name="connsiteY8" fmla="*/ 114300 h 1414463"/>
              <a:gd name="connsiteX9" fmla="*/ 1302544 w 1828800"/>
              <a:gd name="connsiteY9" fmla="*/ 42863 h 1414463"/>
              <a:gd name="connsiteX10" fmla="*/ 1397794 w 1828800"/>
              <a:gd name="connsiteY10" fmla="*/ 16669 h 1414463"/>
              <a:gd name="connsiteX11" fmla="*/ 1428750 w 1828800"/>
              <a:gd name="connsiteY11" fmla="*/ 7144 h 1414463"/>
              <a:gd name="connsiteX12" fmla="*/ 1469232 w 1828800"/>
              <a:gd name="connsiteY12" fmla="*/ 0 h 1414463"/>
              <a:gd name="connsiteX13" fmla="*/ 1509713 w 1828800"/>
              <a:gd name="connsiteY13" fmla="*/ 0 h 1414463"/>
              <a:gd name="connsiteX14" fmla="*/ 1547813 w 1828800"/>
              <a:gd name="connsiteY14" fmla="*/ 9525 h 1414463"/>
              <a:gd name="connsiteX15" fmla="*/ 1602582 w 1828800"/>
              <a:gd name="connsiteY15" fmla="*/ 30956 h 1414463"/>
              <a:gd name="connsiteX16" fmla="*/ 1666875 w 1828800"/>
              <a:gd name="connsiteY16" fmla="*/ 76200 h 1414463"/>
              <a:gd name="connsiteX17" fmla="*/ 1724025 w 1828800"/>
              <a:gd name="connsiteY17" fmla="*/ 126206 h 1414463"/>
              <a:gd name="connsiteX18" fmla="*/ 1788319 w 1828800"/>
              <a:gd name="connsiteY18" fmla="*/ 192881 h 1414463"/>
              <a:gd name="connsiteX19" fmla="*/ 1816894 w 1828800"/>
              <a:gd name="connsiteY19" fmla="*/ 235744 h 1414463"/>
              <a:gd name="connsiteX20" fmla="*/ 1826419 w 1828800"/>
              <a:gd name="connsiteY20" fmla="*/ 254794 h 1414463"/>
              <a:gd name="connsiteX21" fmla="*/ 1828800 w 1828800"/>
              <a:gd name="connsiteY21" fmla="*/ 280988 h 1414463"/>
              <a:gd name="connsiteX22" fmla="*/ 1826419 w 1828800"/>
              <a:gd name="connsiteY22" fmla="*/ 302419 h 1414463"/>
              <a:gd name="connsiteX23" fmla="*/ 1816894 w 1828800"/>
              <a:gd name="connsiteY23" fmla="*/ 323850 h 1414463"/>
              <a:gd name="connsiteX24" fmla="*/ 1778794 w 1828800"/>
              <a:gd name="connsiteY24" fmla="*/ 350044 h 1414463"/>
              <a:gd name="connsiteX25" fmla="*/ 1762125 w 1828800"/>
              <a:gd name="connsiteY25" fmla="*/ 364331 h 1414463"/>
              <a:gd name="connsiteX26" fmla="*/ 1683544 w 1828800"/>
              <a:gd name="connsiteY26" fmla="*/ 840581 h 1414463"/>
              <a:gd name="connsiteX27" fmla="*/ 1602582 w 1828800"/>
              <a:gd name="connsiteY27" fmla="*/ 1312069 h 1414463"/>
              <a:gd name="connsiteX28" fmla="*/ 1593057 w 1828800"/>
              <a:gd name="connsiteY28" fmla="*/ 1362075 h 1414463"/>
              <a:gd name="connsiteX29" fmla="*/ 1578769 w 1828800"/>
              <a:gd name="connsiteY29" fmla="*/ 1390650 h 1414463"/>
              <a:gd name="connsiteX30" fmla="*/ 1564482 w 1828800"/>
              <a:gd name="connsiteY30" fmla="*/ 1407319 h 1414463"/>
              <a:gd name="connsiteX31" fmla="*/ 1547813 w 1828800"/>
              <a:gd name="connsiteY31" fmla="*/ 1414463 h 1414463"/>
              <a:gd name="connsiteX32" fmla="*/ 1524000 w 1828800"/>
              <a:gd name="connsiteY32" fmla="*/ 1407319 h 1414463"/>
              <a:gd name="connsiteX33" fmla="*/ 1502569 w 1828800"/>
              <a:gd name="connsiteY33" fmla="*/ 1385888 h 1414463"/>
              <a:gd name="connsiteX34" fmla="*/ 1457325 w 1828800"/>
              <a:gd name="connsiteY34" fmla="*/ 1335881 h 1414463"/>
              <a:gd name="connsiteX35" fmla="*/ 1393032 w 1828800"/>
              <a:gd name="connsiteY35" fmla="*/ 1271588 h 1414463"/>
              <a:gd name="connsiteX36" fmla="*/ 1343025 w 1828800"/>
              <a:gd name="connsiteY36" fmla="*/ 1223963 h 1414463"/>
              <a:gd name="connsiteX37" fmla="*/ 1402557 w 1828800"/>
              <a:gd name="connsiteY37" fmla="*/ 1078706 h 1414463"/>
              <a:gd name="connsiteX38" fmla="*/ 1440657 w 1828800"/>
              <a:gd name="connsiteY38" fmla="*/ 783431 h 1414463"/>
              <a:gd name="connsiteX39" fmla="*/ 1452563 w 1828800"/>
              <a:gd name="connsiteY39" fmla="*/ 669131 h 1414463"/>
              <a:gd name="connsiteX40" fmla="*/ 1473994 w 1828800"/>
              <a:gd name="connsiteY40" fmla="*/ 566738 h 1414463"/>
              <a:gd name="connsiteX41" fmla="*/ 1471613 w 1828800"/>
              <a:gd name="connsiteY41" fmla="*/ 280988 h 1414463"/>
              <a:gd name="connsiteX42" fmla="*/ 1464469 w 1828800"/>
              <a:gd name="connsiteY42" fmla="*/ 247650 h 1414463"/>
              <a:gd name="connsiteX43" fmla="*/ 1452563 w 1828800"/>
              <a:gd name="connsiteY43" fmla="*/ 228600 h 1414463"/>
              <a:gd name="connsiteX44" fmla="*/ 1426369 w 1828800"/>
              <a:gd name="connsiteY44" fmla="*/ 211931 h 1414463"/>
              <a:gd name="connsiteX45" fmla="*/ 1390650 w 1828800"/>
              <a:gd name="connsiteY45" fmla="*/ 207169 h 1414463"/>
              <a:gd name="connsiteX46" fmla="*/ 1333500 w 1828800"/>
              <a:gd name="connsiteY46" fmla="*/ 211931 h 1414463"/>
              <a:gd name="connsiteX47" fmla="*/ 564357 w 1828800"/>
              <a:gd name="connsiteY47" fmla="*/ 369094 h 141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828800" h="1414463">
                <a:moveTo>
                  <a:pt x="564357" y="369094"/>
                </a:moveTo>
                <a:lnTo>
                  <a:pt x="233363" y="433388"/>
                </a:lnTo>
                <a:lnTo>
                  <a:pt x="159544" y="445294"/>
                </a:lnTo>
                <a:lnTo>
                  <a:pt x="0" y="361950"/>
                </a:lnTo>
                <a:lnTo>
                  <a:pt x="119063" y="314325"/>
                </a:lnTo>
                <a:lnTo>
                  <a:pt x="264319" y="288131"/>
                </a:lnTo>
                <a:lnTo>
                  <a:pt x="497682" y="235744"/>
                </a:lnTo>
                <a:lnTo>
                  <a:pt x="747713" y="166688"/>
                </a:lnTo>
                <a:lnTo>
                  <a:pt x="1021557" y="114300"/>
                </a:lnTo>
                <a:lnTo>
                  <a:pt x="1302544" y="42863"/>
                </a:lnTo>
                <a:lnTo>
                  <a:pt x="1397794" y="16669"/>
                </a:lnTo>
                <a:lnTo>
                  <a:pt x="1428750" y="7144"/>
                </a:lnTo>
                <a:lnTo>
                  <a:pt x="1469232" y="0"/>
                </a:lnTo>
                <a:lnTo>
                  <a:pt x="1509713" y="0"/>
                </a:lnTo>
                <a:lnTo>
                  <a:pt x="1547813" y="9525"/>
                </a:lnTo>
                <a:lnTo>
                  <a:pt x="1602582" y="30956"/>
                </a:lnTo>
                <a:lnTo>
                  <a:pt x="1666875" y="76200"/>
                </a:lnTo>
                <a:lnTo>
                  <a:pt x="1724025" y="126206"/>
                </a:lnTo>
                <a:lnTo>
                  <a:pt x="1788319" y="192881"/>
                </a:lnTo>
                <a:lnTo>
                  <a:pt x="1816894" y="235744"/>
                </a:lnTo>
                <a:lnTo>
                  <a:pt x="1826419" y="254794"/>
                </a:lnTo>
                <a:lnTo>
                  <a:pt x="1828800" y="280988"/>
                </a:lnTo>
                <a:lnTo>
                  <a:pt x="1826419" y="302419"/>
                </a:lnTo>
                <a:lnTo>
                  <a:pt x="1816894" y="323850"/>
                </a:lnTo>
                <a:lnTo>
                  <a:pt x="1778794" y="350044"/>
                </a:lnTo>
                <a:lnTo>
                  <a:pt x="1762125" y="364331"/>
                </a:lnTo>
                <a:lnTo>
                  <a:pt x="1683544" y="840581"/>
                </a:lnTo>
                <a:lnTo>
                  <a:pt x="1602582" y="1312069"/>
                </a:lnTo>
                <a:lnTo>
                  <a:pt x="1593057" y="1362075"/>
                </a:lnTo>
                <a:lnTo>
                  <a:pt x="1578769" y="1390650"/>
                </a:lnTo>
                <a:lnTo>
                  <a:pt x="1564482" y="1407319"/>
                </a:lnTo>
                <a:lnTo>
                  <a:pt x="1547813" y="1414463"/>
                </a:lnTo>
                <a:lnTo>
                  <a:pt x="1524000" y="1407319"/>
                </a:lnTo>
                <a:lnTo>
                  <a:pt x="1502569" y="1385888"/>
                </a:lnTo>
                <a:lnTo>
                  <a:pt x="1457325" y="1335881"/>
                </a:lnTo>
                <a:lnTo>
                  <a:pt x="1393032" y="1271588"/>
                </a:lnTo>
                <a:lnTo>
                  <a:pt x="1343025" y="1223963"/>
                </a:lnTo>
                <a:lnTo>
                  <a:pt x="1402557" y="1078706"/>
                </a:lnTo>
                <a:lnTo>
                  <a:pt x="1440657" y="783431"/>
                </a:lnTo>
                <a:lnTo>
                  <a:pt x="1452563" y="669131"/>
                </a:lnTo>
                <a:lnTo>
                  <a:pt x="1473994" y="566738"/>
                </a:lnTo>
                <a:cubicBezTo>
                  <a:pt x="1473200" y="471488"/>
                  <a:pt x="1472407" y="376238"/>
                  <a:pt x="1471613" y="280988"/>
                </a:cubicBezTo>
                <a:lnTo>
                  <a:pt x="1464469" y="247650"/>
                </a:lnTo>
                <a:lnTo>
                  <a:pt x="1452563" y="228600"/>
                </a:lnTo>
                <a:lnTo>
                  <a:pt x="1426369" y="211931"/>
                </a:lnTo>
                <a:lnTo>
                  <a:pt x="1390650" y="207169"/>
                </a:lnTo>
                <a:lnTo>
                  <a:pt x="1333500" y="211931"/>
                </a:lnTo>
                <a:lnTo>
                  <a:pt x="564357" y="3690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A18FA33-D02B-48D9-9767-B508CCAD3A36}"/>
              </a:ext>
            </a:extLst>
          </p:cNvPr>
          <p:cNvSpPr/>
          <p:nvPr/>
        </p:nvSpPr>
        <p:spPr>
          <a:xfrm>
            <a:off x="4381501" y="3236913"/>
            <a:ext cx="1547813" cy="374650"/>
          </a:xfrm>
          <a:custGeom>
            <a:avLst/>
            <a:gdLst>
              <a:gd name="connsiteX0" fmla="*/ 626269 w 1547813"/>
              <a:gd name="connsiteY0" fmla="*/ 145256 h 376237"/>
              <a:gd name="connsiteX1" fmla="*/ 407194 w 1547813"/>
              <a:gd name="connsiteY1" fmla="*/ 185737 h 376237"/>
              <a:gd name="connsiteX2" fmla="*/ 245269 w 1547813"/>
              <a:gd name="connsiteY2" fmla="*/ 207169 h 376237"/>
              <a:gd name="connsiteX3" fmla="*/ 130969 w 1547813"/>
              <a:gd name="connsiteY3" fmla="*/ 216694 h 376237"/>
              <a:gd name="connsiteX4" fmla="*/ 0 w 1547813"/>
              <a:gd name="connsiteY4" fmla="*/ 264319 h 376237"/>
              <a:gd name="connsiteX5" fmla="*/ 164306 w 1547813"/>
              <a:gd name="connsiteY5" fmla="*/ 376237 h 376237"/>
              <a:gd name="connsiteX6" fmla="*/ 364331 w 1547813"/>
              <a:gd name="connsiteY6" fmla="*/ 342900 h 376237"/>
              <a:gd name="connsiteX7" fmla="*/ 685800 w 1547813"/>
              <a:gd name="connsiteY7" fmla="*/ 285750 h 376237"/>
              <a:gd name="connsiteX8" fmla="*/ 1012031 w 1547813"/>
              <a:gd name="connsiteY8" fmla="*/ 226219 h 376237"/>
              <a:gd name="connsiteX9" fmla="*/ 1352550 w 1547813"/>
              <a:gd name="connsiteY9" fmla="*/ 161925 h 376237"/>
              <a:gd name="connsiteX10" fmla="*/ 1414463 w 1547813"/>
              <a:gd name="connsiteY10" fmla="*/ 152400 h 376237"/>
              <a:gd name="connsiteX11" fmla="*/ 1547813 w 1547813"/>
              <a:gd name="connsiteY11" fmla="*/ 100012 h 376237"/>
              <a:gd name="connsiteX12" fmla="*/ 1423988 w 1547813"/>
              <a:gd name="connsiteY12" fmla="*/ 19050 h 376237"/>
              <a:gd name="connsiteX13" fmla="*/ 1335881 w 1547813"/>
              <a:gd name="connsiteY13" fmla="*/ 7144 h 376237"/>
              <a:gd name="connsiteX14" fmla="*/ 1212056 w 1547813"/>
              <a:gd name="connsiteY14" fmla="*/ 0 h 376237"/>
              <a:gd name="connsiteX15" fmla="*/ 1126331 w 1547813"/>
              <a:gd name="connsiteY15" fmla="*/ 4762 h 376237"/>
              <a:gd name="connsiteX16" fmla="*/ 1081088 w 1547813"/>
              <a:gd name="connsiteY16" fmla="*/ 14287 h 376237"/>
              <a:gd name="connsiteX17" fmla="*/ 1040606 w 1547813"/>
              <a:gd name="connsiteY17" fmla="*/ 26194 h 376237"/>
              <a:gd name="connsiteX18" fmla="*/ 1023938 w 1547813"/>
              <a:gd name="connsiteY18" fmla="*/ 42862 h 376237"/>
              <a:gd name="connsiteX19" fmla="*/ 1012031 w 1547813"/>
              <a:gd name="connsiteY19" fmla="*/ 57150 h 376237"/>
              <a:gd name="connsiteX20" fmla="*/ 962025 w 1547813"/>
              <a:gd name="connsiteY20" fmla="*/ 71437 h 376237"/>
              <a:gd name="connsiteX21" fmla="*/ 626269 w 1547813"/>
              <a:gd name="connsiteY21" fmla="*/ 145256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47813" h="376237">
                <a:moveTo>
                  <a:pt x="626269" y="145256"/>
                </a:moveTo>
                <a:lnTo>
                  <a:pt x="407194" y="185737"/>
                </a:lnTo>
                <a:lnTo>
                  <a:pt x="245269" y="207169"/>
                </a:lnTo>
                <a:lnTo>
                  <a:pt x="130969" y="216694"/>
                </a:lnTo>
                <a:lnTo>
                  <a:pt x="0" y="264319"/>
                </a:lnTo>
                <a:lnTo>
                  <a:pt x="164306" y="376237"/>
                </a:lnTo>
                <a:lnTo>
                  <a:pt x="364331" y="342900"/>
                </a:lnTo>
                <a:lnTo>
                  <a:pt x="685800" y="285750"/>
                </a:lnTo>
                <a:lnTo>
                  <a:pt x="1012031" y="226219"/>
                </a:lnTo>
                <a:lnTo>
                  <a:pt x="1352550" y="161925"/>
                </a:lnTo>
                <a:lnTo>
                  <a:pt x="1414463" y="152400"/>
                </a:lnTo>
                <a:lnTo>
                  <a:pt x="1547813" y="100012"/>
                </a:lnTo>
                <a:lnTo>
                  <a:pt x="1423988" y="19050"/>
                </a:lnTo>
                <a:lnTo>
                  <a:pt x="1335881" y="7144"/>
                </a:lnTo>
                <a:lnTo>
                  <a:pt x="1212056" y="0"/>
                </a:lnTo>
                <a:lnTo>
                  <a:pt x="1126331" y="4762"/>
                </a:lnTo>
                <a:lnTo>
                  <a:pt x="1081088" y="14287"/>
                </a:lnTo>
                <a:lnTo>
                  <a:pt x="1040606" y="26194"/>
                </a:lnTo>
                <a:lnTo>
                  <a:pt x="1023938" y="42862"/>
                </a:lnTo>
                <a:lnTo>
                  <a:pt x="1012031" y="57150"/>
                </a:lnTo>
                <a:lnTo>
                  <a:pt x="962025" y="71437"/>
                </a:lnTo>
                <a:lnTo>
                  <a:pt x="626269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18ED34C-C181-4B26-B912-6E762BE02EA4}"/>
              </a:ext>
            </a:extLst>
          </p:cNvPr>
          <p:cNvSpPr/>
          <p:nvPr/>
        </p:nvSpPr>
        <p:spPr>
          <a:xfrm>
            <a:off x="4484689" y="3741739"/>
            <a:ext cx="1347787" cy="358775"/>
          </a:xfrm>
          <a:custGeom>
            <a:avLst/>
            <a:gdLst>
              <a:gd name="connsiteX0" fmla="*/ 466725 w 1347787"/>
              <a:gd name="connsiteY0" fmla="*/ 169069 h 359569"/>
              <a:gd name="connsiteX1" fmla="*/ 295275 w 1347787"/>
              <a:gd name="connsiteY1" fmla="*/ 200025 h 359569"/>
              <a:gd name="connsiteX2" fmla="*/ 173831 w 1347787"/>
              <a:gd name="connsiteY2" fmla="*/ 219075 h 359569"/>
              <a:gd name="connsiteX3" fmla="*/ 121444 w 1347787"/>
              <a:gd name="connsiteY3" fmla="*/ 226219 h 359569"/>
              <a:gd name="connsiteX4" fmla="*/ 0 w 1347787"/>
              <a:gd name="connsiteY4" fmla="*/ 278606 h 359569"/>
              <a:gd name="connsiteX5" fmla="*/ 123825 w 1347787"/>
              <a:gd name="connsiteY5" fmla="*/ 359569 h 359569"/>
              <a:gd name="connsiteX6" fmla="*/ 490537 w 1347787"/>
              <a:gd name="connsiteY6" fmla="*/ 316706 h 359569"/>
              <a:gd name="connsiteX7" fmla="*/ 528637 w 1347787"/>
              <a:gd name="connsiteY7" fmla="*/ 309562 h 359569"/>
              <a:gd name="connsiteX8" fmla="*/ 750094 w 1347787"/>
              <a:gd name="connsiteY8" fmla="*/ 259556 h 359569"/>
              <a:gd name="connsiteX9" fmla="*/ 1038225 w 1347787"/>
              <a:gd name="connsiteY9" fmla="*/ 207169 h 359569"/>
              <a:gd name="connsiteX10" fmla="*/ 1223962 w 1347787"/>
              <a:gd name="connsiteY10" fmla="*/ 171450 h 359569"/>
              <a:gd name="connsiteX11" fmla="*/ 1347787 w 1347787"/>
              <a:gd name="connsiteY11" fmla="*/ 97631 h 359569"/>
              <a:gd name="connsiteX12" fmla="*/ 1254919 w 1347787"/>
              <a:gd name="connsiteY12" fmla="*/ 21431 h 359569"/>
              <a:gd name="connsiteX13" fmla="*/ 1176337 w 1347787"/>
              <a:gd name="connsiteY13" fmla="*/ 4762 h 359569"/>
              <a:gd name="connsiteX14" fmla="*/ 1107281 w 1347787"/>
              <a:gd name="connsiteY14" fmla="*/ 0 h 359569"/>
              <a:gd name="connsiteX15" fmla="*/ 1071562 w 1347787"/>
              <a:gd name="connsiteY15" fmla="*/ 4762 h 359569"/>
              <a:gd name="connsiteX16" fmla="*/ 1023937 w 1347787"/>
              <a:gd name="connsiteY16" fmla="*/ 26194 h 359569"/>
              <a:gd name="connsiteX17" fmla="*/ 816769 w 1347787"/>
              <a:gd name="connsiteY17" fmla="*/ 85725 h 359569"/>
              <a:gd name="connsiteX18" fmla="*/ 466725 w 1347787"/>
              <a:gd name="connsiteY18" fmla="*/ 169069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7787" h="359569">
                <a:moveTo>
                  <a:pt x="466725" y="169069"/>
                </a:moveTo>
                <a:lnTo>
                  <a:pt x="295275" y="200025"/>
                </a:lnTo>
                <a:lnTo>
                  <a:pt x="173831" y="219075"/>
                </a:lnTo>
                <a:lnTo>
                  <a:pt x="121444" y="226219"/>
                </a:lnTo>
                <a:lnTo>
                  <a:pt x="0" y="278606"/>
                </a:lnTo>
                <a:lnTo>
                  <a:pt x="123825" y="359569"/>
                </a:lnTo>
                <a:lnTo>
                  <a:pt x="490537" y="316706"/>
                </a:lnTo>
                <a:lnTo>
                  <a:pt x="528637" y="309562"/>
                </a:lnTo>
                <a:lnTo>
                  <a:pt x="750094" y="259556"/>
                </a:lnTo>
                <a:lnTo>
                  <a:pt x="1038225" y="207169"/>
                </a:lnTo>
                <a:lnTo>
                  <a:pt x="1223962" y="171450"/>
                </a:lnTo>
                <a:lnTo>
                  <a:pt x="1347787" y="97631"/>
                </a:lnTo>
                <a:lnTo>
                  <a:pt x="1254919" y="21431"/>
                </a:lnTo>
                <a:lnTo>
                  <a:pt x="1176337" y="4762"/>
                </a:lnTo>
                <a:lnTo>
                  <a:pt x="1107281" y="0"/>
                </a:lnTo>
                <a:lnTo>
                  <a:pt x="1071562" y="4762"/>
                </a:lnTo>
                <a:lnTo>
                  <a:pt x="1023937" y="26194"/>
                </a:lnTo>
                <a:lnTo>
                  <a:pt x="816769" y="85725"/>
                </a:lnTo>
                <a:lnTo>
                  <a:pt x="466725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ACD046F-C913-48D2-8A2D-4EBABD7C5FA9}"/>
              </a:ext>
            </a:extLst>
          </p:cNvPr>
          <p:cNvSpPr/>
          <p:nvPr/>
        </p:nvSpPr>
        <p:spPr>
          <a:xfrm>
            <a:off x="4903788" y="3933826"/>
            <a:ext cx="336550" cy="1998663"/>
          </a:xfrm>
          <a:custGeom>
            <a:avLst/>
            <a:gdLst>
              <a:gd name="connsiteX0" fmla="*/ 337426 w 337426"/>
              <a:gd name="connsiteY0" fmla="*/ 376063 h 1998801"/>
              <a:gd name="connsiteX1" fmla="*/ 337426 w 337426"/>
              <a:gd name="connsiteY1" fmla="*/ 548640 h 1998801"/>
              <a:gd name="connsiteX2" fmla="*/ 337426 w 337426"/>
              <a:gd name="connsiteY2" fmla="*/ 901521 h 1998801"/>
              <a:gd name="connsiteX3" fmla="*/ 327123 w 337426"/>
              <a:gd name="connsiteY3" fmla="*/ 1236372 h 1998801"/>
              <a:gd name="connsiteX4" fmla="*/ 314244 w 337426"/>
              <a:gd name="connsiteY4" fmla="*/ 1460464 h 1998801"/>
              <a:gd name="connsiteX5" fmla="*/ 316820 w 337426"/>
              <a:gd name="connsiteY5" fmla="*/ 1700011 h 1998801"/>
              <a:gd name="connsiteX6" fmla="*/ 314244 w 337426"/>
              <a:gd name="connsiteY6" fmla="*/ 1743799 h 1998801"/>
              <a:gd name="connsiteX7" fmla="*/ 309093 w 337426"/>
              <a:gd name="connsiteY7" fmla="*/ 1800466 h 1998801"/>
              <a:gd name="connsiteX8" fmla="*/ 296214 w 337426"/>
              <a:gd name="connsiteY8" fmla="*/ 1864861 h 1998801"/>
              <a:gd name="connsiteX9" fmla="*/ 283335 w 337426"/>
              <a:gd name="connsiteY9" fmla="*/ 1906073 h 1998801"/>
              <a:gd name="connsiteX10" fmla="*/ 260153 w 337426"/>
              <a:gd name="connsiteY10" fmla="*/ 1962740 h 1998801"/>
              <a:gd name="connsiteX11" fmla="*/ 247274 w 337426"/>
              <a:gd name="connsiteY11" fmla="*/ 1980771 h 1998801"/>
              <a:gd name="connsiteX12" fmla="*/ 224092 w 337426"/>
              <a:gd name="connsiteY12" fmla="*/ 1993649 h 1998801"/>
              <a:gd name="connsiteX13" fmla="*/ 190607 w 337426"/>
              <a:gd name="connsiteY13" fmla="*/ 1998801 h 1998801"/>
              <a:gd name="connsiteX14" fmla="*/ 151971 w 337426"/>
              <a:gd name="connsiteY14" fmla="*/ 1988498 h 1998801"/>
              <a:gd name="connsiteX15" fmla="*/ 113334 w 337426"/>
              <a:gd name="connsiteY15" fmla="*/ 1965316 h 1998801"/>
              <a:gd name="connsiteX16" fmla="*/ 77273 w 337426"/>
              <a:gd name="connsiteY16" fmla="*/ 1929255 h 1998801"/>
              <a:gd name="connsiteX17" fmla="*/ 46364 w 337426"/>
              <a:gd name="connsiteY17" fmla="*/ 1888043 h 1998801"/>
              <a:gd name="connsiteX18" fmla="*/ 23182 w 337426"/>
              <a:gd name="connsiteY18" fmla="*/ 1828800 h 1998801"/>
              <a:gd name="connsiteX19" fmla="*/ 5152 w 337426"/>
              <a:gd name="connsiteY19" fmla="*/ 1741224 h 1998801"/>
              <a:gd name="connsiteX20" fmla="*/ 0 w 337426"/>
              <a:gd name="connsiteY20" fmla="*/ 1666526 h 1998801"/>
              <a:gd name="connsiteX21" fmla="*/ 7727 w 337426"/>
              <a:gd name="connsiteY21" fmla="*/ 1620162 h 1998801"/>
              <a:gd name="connsiteX22" fmla="*/ 51515 w 337426"/>
              <a:gd name="connsiteY22" fmla="*/ 1473343 h 1998801"/>
              <a:gd name="connsiteX23" fmla="*/ 69546 w 337426"/>
              <a:gd name="connsiteY23" fmla="*/ 1408949 h 1998801"/>
              <a:gd name="connsiteX24" fmla="*/ 87576 w 337426"/>
              <a:gd name="connsiteY24" fmla="*/ 1308493 h 1998801"/>
              <a:gd name="connsiteX25" fmla="*/ 100455 w 337426"/>
              <a:gd name="connsiteY25" fmla="*/ 1146220 h 1998801"/>
              <a:gd name="connsiteX26" fmla="*/ 113334 w 337426"/>
              <a:gd name="connsiteY26" fmla="*/ 857733 h 1998801"/>
              <a:gd name="connsiteX27" fmla="*/ 110758 w 337426"/>
              <a:gd name="connsiteY27" fmla="*/ 710914 h 1998801"/>
              <a:gd name="connsiteX28" fmla="*/ 136516 w 337426"/>
              <a:gd name="connsiteY28" fmla="*/ 574398 h 1998801"/>
              <a:gd name="connsiteX29" fmla="*/ 136516 w 337426"/>
              <a:gd name="connsiteY29" fmla="*/ 388942 h 1998801"/>
              <a:gd name="connsiteX30" fmla="*/ 133940 w 337426"/>
              <a:gd name="connsiteY30" fmla="*/ 296214 h 1998801"/>
              <a:gd name="connsiteX31" fmla="*/ 128789 w 337426"/>
              <a:gd name="connsiteY31" fmla="*/ 239547 h 1998801"/>
              <a:gd name="connsiteX32" fmla="*/ 115910 w 337426"/>
              <a:gd name="connsiteY32" fmla="*/ 170001 h 1998801"/>
              <a:gd name="connsiteX33" fmla="*/ 85001 w 337426"/>
              <a:gd name="connsiteY33" fmla="*/ 79849 h 1998801"/>
              <a:gd name="connsiteX34" fmla="*/ 56667 w 337426"/>
              <a:gd name="connsiteY34" fmla="*/ 0 h 1998801"/>
              <a:gd name="connsiteX35" fmla="*/ 265305 w 337426"/>
              <a:gd name="connsiteY35" fmla="*/ 72122 h 1998801"/>
              <a:gd name="connsiteX36" fmla="*/ 293638 w 337426"/>
              <a:gd name="connsiteY36" fmla="*/ 115910 h 1998801"/>
              <a:gd name="connsiteX37" fmla="*/ 314244 w 337426"/>
              <a:gd name="connsiteY37" fmla="*/ 182880 h 1998801"/>
              <a:gd name="connsiteX38" fmla="*/ 332275 w 337426"/>
              <a:gd name="connsiteY38" fmla="*/ 280759 h 1998801"/>
              <a:gd name="connsiteX39" fmla="*/ 337426 w 337426"/>
              <a:gd name="connsiteY39" fmla="*/ 376063 h 19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426" h="1998801">
                <a:moveTo>
                  <a:pt x="337426" y="376063"/>
                </a:moveTo>
                <a:lnTo>
                  <a:pt x="337426" y="548640"/>
                </a:lnTo>
                <a:lnTo>
                  <a:pt x="337426" y="901521"/>
                </a:lnTo>
                <a:lnTo>
                  <a:pt x="327123" y="1236372"/>
                </a:lnTo>
                <a:lnTo>
                  <a:pt x="314244" y="1460464"/>
                </a:lnTo>
                <a:cubicBezTo>
                  <a:pt x="315103" y="1540313"/>
                  <a:pt x="318108" y="1644632"/>
                  <a:pt x="316820" y="1700011"/>
                </a:cubicBezTo>
                <a:lnTo>
                  <a:pt x="314244" y="1743799"/>
                </a:lnTo>
                <a:lnTo>
                  <a:pt x="309093" y="1800466"/>
                </a:lnTo>
                <a:lnTo>
                  <a:pt x="296214" y="1864861"/>
                </a:lnTo>
                <a:lnTo>
                  <a:pt x="283335" y="1906073"/>
                </a:lnTo>
                <a:lnTo>
                  <a:pt x="260153" y="1962740"/>
                </a:lnTo>
                <a:lnTo>
                  <a:pt x="247274" y="1980771"/>
                </a:lnTo>
                <a:lnTo>
                  <a:pt x="224092" y="1993649"/>
                </a:lnTo>
                <a:lnTo>
                  <a:pt x="190607" y="1998801"/>
                </a:lnTo>
                <a:lnTo>
                  <a:pt x="151971" y="1988498"/>
                </a:lnTo>
                <a:lnTo>
                  <a:pt x="113334" y="1965316"/>
                </a:lnTo>
                <a:lnTo>
                  <a:pt x="77273" y="1929255"/>
                </a:lnTo>
                <a:lnTo>
                  <a:pt x="46364" y="1888043"/>
                </a:lnTo>
                <a:lnTo>
                  <a:pt x="23182" y="1828800"/>
                </a:lnTo>
                <a:lnTo>
                  <a:pt x="5152" y="1741224"/>
                </a:lnTo>
                <a:lnTo>
                  <a:pt x="0" y="1666526"/>
                </a:lnTo>
                <a:lnTo>
                  <a:pt x="7727" y="1620162"/>
                </a:lnTo>
                <a:lnTo>
                  <a:pt x="51515" y="1473343"/>
                </a:lnTo>
                <a:lnTo>
                  <a:pt x="69546" y="1408949"/>
                </a:lnTo>
                <a:lnTo>
                  <a:pt x="87576" y="1308493"/>
                </a:lnTo>
                <a:lnTo>
                  <a:pt x="100455" y="1146220"/>
                </a:lnTo>
                <a:lnTo>
                  <a:pt x="113334" y="857733"/>
                </a:lnTo>
                <a:cubicBezTo>
                  <a:pt x="112475" y="808793"/>
                  <a:pt x="111617" y="759854"/>
                  <a:pt x="110758" y="710914"/>
                </a:cubicBezTo>
                <a:lnTo>
                  <a:pt x="136516" y="574398"/>
                </a:lnTo>
                <a:lnTo>
                  <a:pt x="136516" y="388942"/>
                </a:lnTo>
                <a:cubicBezTo>
                  <a:pt x="135657" y="358033"/>
                  <a:pt x="134799" y="327123"/>
                  <a:pt x="133940" y="296214"/>
                </a:cubicBezTo>
                <a:lnTo>
                  <a:pt x="128789" y="239547"/>
                </a:lnTo>
                <a:lnTo>
                  <a:pt x="115910" y="170001"/>
                </a:lnTo>
                <a:lnTo>
                  <a:pt x="85001" y="79849"/>
                </a:lnTo>
                <a:lnTo>
                  <a:pt x="56667" y="0"/>
                </a:lnTo>
                <a:lnTo>
                  <a:pt x="265305" y="72122"/>
                </a:lnTo>
                <a:lnTo>
                  <a:pt x="293638" y="115910"/>
                </a:lnTo>
                <a:lnTo>
                  <a:pt x="314244" y="182880"/>
                </a:lnTo>
                <a:lnTo>
                  <a:pt x="332275" y="280759"/>
                </a:lnTo>
                <a:cubicBezTo>
                  <a:pt x="333134" y="306517"/>
                  <a:pt x="333992" y="332275"/>
                  <a:pt x="337426" y="3760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BD845CF-73BB-4560-9F78-48C0E243EF33}"/>
              </a:ext>
            </a:extLst>
          </p:cNvPr>
          <p:cNvSpPr/>
          <p:nvPr/>
        </p:nvSpPr>
        <p:spPr>
          <a:xfrm rot="16200000">
            <a:off x="5341938" y="3152776"/>
            <a:ext cx="4197350" cy="1539875"/>
          </a:xfrm>
          <a:custGeom>
            <a:avLst/>
            <a:gdLst>
              <a:gd name="connsiteX0" fmla="*/ 3858156 w 4198082"/>
              <a:gd name="connsiteY0" fmla="*/ 567675 h 1539863"/>
              <a:gd name="connsiteX1" fmla="*/ 3827563 w 4198082"/>
              <a:gd name="connsiteY1" fmla="*/ 384116 h 1539863"/>
              <a:gd name="connsiteX2" fmla="*/ 3796970 w 4198082"/>
              <a:gd name="connsiteY2" fmla="*/ 217552 h 1539863"/>
              <a:gd name="connsiteX3" fmla="*/ 3851358 w 4198082"/>
              <a:gd name="connsiteY3" fmla="*/ 0 h 1539863"/>
              <a:gd name="connsiteX4" fmla="*/ 3926141 w 4198082"/>
              <a:gd name="connsiteY4" fmla="*/ 180160 h 1539863"/>
              <a:gd name="connsiteX5" fmla="*/ 3953335 w 4198082"/>
              <a:gd name="connsiteY5" fmla="*/ 305933 h 1539863"/>
              <a:gd name="connsiteX6" fmla="*/ 4004324 w 4198082"/>
              <a:gd name="connsiteY6" fmla="*/ 554078 h 1539863"/>
              <a:gd name="connsiteX7" fmla="*/ 4089306 w 4198082"/>
              <a:gd name="connsiteY7" fmla="*/ 877008 h 1539863"/>
              <a:gd name="connsiteX8" fmla="*/ 4160690 w 4198082"/>
              <a:gd name="connsiteY8" fmla="*/ 1104758 h 1539863"/>
              <a:gd name="connsiteX9" fmla="*/ 4198082 w 4198082"/>
              <a:gd name="connsiteY9" fmla="*/ 1223732 h 1539863"/>
              <a:gd name="connsiteX10" fmla="*/ 4194683 w 4198082"/>
              <a:gd name="connsiteY10" fmla="*/ 1244127 h 1539863"/>
              <a:gd name="connsiteX11" fmla="*/ 4170888 w 4198082"/>
              <a:gd name="connsiteY11" fmla="*/ 1346105 h 1539863"/>
              <a:gd name="connsiteX12" fmla="*/ 4147093 w 4198082"/>
              <a:gd name="connsiteY12" fmla="*/ 1410691 h 1539863"/>
              <a:gd name="connsiteX13" fmla="*/ 4099504 w 4198082"/>
              <a:gd name="connsiteY13" fmla="*/ 1492273 h 1539863"/>
              <a:gd name="connsiteX14" fmla="*/ 4058712 w 4198082"/>
              <a:gd name="connsiteY14" fmla="*/ 1529665 h 1539863"/>
              <a:gd name="connsiteX15" fmla="*/ 4024720 w 4198082"/>
              <a:gd name="connsiteY15" fmla="*/ 1539863 h 1539863"/>
              <a:gd name="connsiteX16" fmla="*/ 3983929 w 4198082"/>
              <a:gd name="connsiteY16" fmla="*/ 1539863 h 1539863"/>
              <a:gd name="connsiteX17" fmla="*/ 3953335 w 4198082"/>
              <a:gd name="connsiteY17" fmla="*/ 1533064 h 1539863"/>
              <a:gd name="connsiteX18" fmla="*/ 3868354 w 4198082"/>
              <a:gd name="connsiteY18" fmla="*/ 1499072 h 1539863"/>
              <a:gd name="connsiteX19" fmla="*/ 3756179 w 4198082"/>
              <a:gd name="connsiteY19" fmla="*/ 1471878 h 1539863"/>
              <a:gd name="connsiteX20" fmla="*/ 3467242 w 4198082"/>
              <a:gd name="connsiteY20" fmla="*/ 1468478 h 1539863"/>
              <a:gd name="connsiteX21" fmla="*/ 2909764 w 4198082"/>
              <a:gd name="connsiteY21" fmla="*/ 1471878 h 1539863"/>
              <a:gd name="connsiteX22" fmla="*/ 2178924 w 4198082"/>
              <a:gd name="connsiteY22" fmla="*/ 1475277 h 1539863"/>
              <a:gd name="connsiteX23" fmla="*/ 1757416 w 4198082"/>
              <a:gd name="connsiteY23" fmla="*/ 1482075 h 1539863"/>
              <a:gd name="connsiteX24" fmla="*/ 1366501 w 4198082"/>
              <a:gd name="connsiteY24" fmla="*/ 1495672 h 1539863"/>
              <a:gd name="connsiteX25" fmla="*/ 972188 w 4198082"/>
              <a:gd name="connsiteY25" fmla="*/ 1512669 h 1539863"/>
              <a:gd name="connsiteX26" fmla="*/ 584672 w 4198082"/>
              <a:gd name="connsiteY26" fmla="*/ 1533064 h 1539863"/>
              <a:gd name="connsiteX27" fmla="*/ 462299 w 4198082"/>
              <a:gd name="connsiteY27" fmla="*/ 1539863 h 1539863"/>
              <a:gd name="connsiteX28" fmla="*/ 390915 w 4198082"/>
              <a:gd name="connsiteY28" fmla="*/ 1536463 h 1539863"/>
              <a:gd name="connsiteX29" fmla="*/ 309333 w 4198082"/>
              <a:gd name="connsiteY29" fmla="*/ 1519467 h 1539863"/>
              <a:gd name="connsiteX30" fmla="*/ 254944 w 4198082"/>
              <a:gd name="connsiteY30" fmla="*/ 1499072 h 1539863"/>
              <a:gd name="connsiteX31" fmla="*/ 190359 w 4198082"/>
              <a:gd name="connsiteY31" fmla="*/ 1471878 h 1539863"/>
              <a:gd name="connsiteX32" fmla="*/ 159765 w 4198082"/>
              <a:gd name="connsiteY32" fmla="*/ 1451482 h 1539863"/>
              <a:gd name="connsiteX33" fmla="*/ 101978 w 4198082"/>
              <a:gd name="connsiteY33" fmla="*/ 1434486 h 1539863"/>
              <a:gd name="connsiteX34" fmla="*/ 54388 w 4198082"/>
              <a:gd name="connsiteY34" fmla="*/ 1414090 h 1539863"/>
              <a:gd name="connsiteX35" fmla="*/ 20396 w 4198082"/>
              <a:gd name="connsiteY35" fmla="*/ 1386896 h 1539863"/>
              <a:gd name="connsiteX36" fmla="*/ 6799 w 4198082"/>
              <a:gd name="connsiteY36" fmla="*/ 1359702 h 1539863"/>
              <a:gd name="connsiteX37" fmla="*/ 0 w 4198082"/>
              <a:gd name="connsiteY37" fmla="*/ 1322310 h 1539863"/>
              <a:gd name="connsiteX38" fmla="*/ 10198 w 4198082"/>
              <a:gd name="connsiteY38" fmla="*/ 1298516 h 1539863"/>
              <a:gd name="connsiteX39" fmla="*/ 37392 w 4198082"/>
              <a:gd name="connsiteY39" fmla="*/ 1271321 h 1539863"/>
              <a:gd name="connsiteX40" fmla="*/ 91780 w 4198082"/>
              <a:gd name="connsiteY40" fmla="*/ 1237329 h 1539863"/>
              <a:gd name="connsiteX41" fmla="*/ 611866 w 4198082"/>
              <a:gd name="connsiteY41" fmla="*/ 1254325 h 1539863"/>
              <a:gd name="connsiteX42" fmla="*/ 768232 w 4198082"/>
              <a:gd name="connsiteY42" fmla="*/ 1244127 h 1539863"/>
              <a:gd name="connsiteX43" fmla="*/ 1070766 w 4198082"/>
              <a:gd name="connsiteY43" fmla="*/ 1240728 h 1539863"/>
              <a:gd name="connsiteX44" fmla="*/ 1689431 w 4198082"/>
              <a:gd name="connsiteY44" fmla="*/ 1230530 h 1539863"/>
              <a:gd name="connsiteX45" fmla="*/ 2161927 w 4198082"/>
              <a:gd name="connsiteY45" fmla="*/ 1223732 h 1539863"/>
              <a:gd name="connsiteX46" fmla="*/ 2906364 w 4198082"/>
              <a:gd name="connsiteY46" fmla="*/ 1227131 h 1539863"/>
              <a:gd name="connsiteX47" fmla="*/ 3202100 w 4198082"/>
              <a:gd name="connsiteY47" fmla="*/ 1227131 h 1539863"/>
              <a:gd name="connsiteX48" fmla="*/ 3728985 w 4198082"/>
              <a:gd name="connsiteY48" fmla="*/ 1223732 h 1539863"/>
              <a:gd name="connsiteX49" fmla="*/ 3875153 w 4198082"/>
              <a:gd name="connsiteY49" fmla="*/ 1227131 h 1539863"/>
              <a:gd name="connsiteX50" fmla="*/ 3919343 w 4198082"/>
              <a:gd name="connsiteY50" fmla="*/ 1213534 h 1539863"/>
              <a:gd name="connsiteX51" fmla="*/ 3936339 w 4198082"/>
              <a:gd name="connsiteY51" fmla="*/ 1199937 h 1539863"/>
              <a:gd name="connsiteX52" fmla="*/ 3949936 w 4198082"/>
              <a:gd name="connsiteY52" fmla="*/ 1169344 h 1539863"/>
              <a:gd name="connsiteX53" fmla="*/ 3953335 w 4198082"/>
              <a:gd name="connsiteY53" fmla="*/ 1138750 h 1539863"/>
              <a:gd name="connsiteX54" fmla="*/ 3956735 w 4198082"/>
              <a:gd name="connsiteY54" fmla="*/ 1087762 h 1539863"/>
              <a:gd name="connsiteX55" fmla="*/ 3932940 w 4198082"/>
              <a:gd name="connsiteY55" fmla="*/ 972187 h 1539863"/>
              <a:gd name="connsiteX56" fmla="*/ 3888750 w 4198082"/>
              <a:gd name="connsiteY56" fmla="*/ 727440 h 1539863"/>
              <a:gd name="connsiteX57" fmla="*/ 3858156 w 4198082"/>
              <a:gd name="connsiteY57" fmla="*/ 567675 h 15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198082" h="1539863">
                <a:moveTo>
                  <a:pt x="3858156" y="567675"/>
                </a:moveTo>
                <a:lnTo>
                  <a:pt x="3827563" y="384116"/>
                </a:lnTo>
                <a:lnTo>
                  <a:pt x="3796970" y="217552"/>
                </a:lnTo>
                <a:lnTo>
                  <a:pt x="3851358" y="0"/>
                </a:lnTo>
                <a:lnTo>
                  <a:pt x="3926141" y="180160"/>
                </a:lnTo>
                <a:lnTo>
                  <a:pt x="3953335" y="305933"/>
                </a:lnTo>
                <a:lnTo>
                  <a:pt x="4004324" y="554078"/>
                </a:lnTo>
                <a:lnTo>
                  <a:pt x="4089306" y="877008"/>
                </a:lnTo>
                <a:lnTo>
                  <a:pt x="4160690" y="1104758"/>
                </a:lnTo>
                <a:lnTo>
                  <a:pt x="4198082" y="1223732"/>
                </a:lnTo>
                <a:lnTo>
                  <a:pt x="4194683" y="1244127"/>
                </a:lnTo>
                <a:lnTo>
                  <a:pt x="4170888" y="1346105"/>
                </a:lnTo>
                <a:lnTo>
                  <a:pt x="4147093" y="1410691"/>
                </a:lnTo>
                <a:lnTo>
                  <a:pt x="4099504" y="1492273"/>
                </a:lnTo>
                <a:lnTo>
                  <a:pt x="4058712" y="1529665"/>
                </a:lnTo>
                <a:lnTo>
                  <a:pt x="4024720" y="1539863"/>
                </a:lnTo>
                <a:lnTo>
                  <a:pt x="3983929" y="1539863"/>
                </a:lnTo>
                <a:lnTo>
                  <a:pt x="3953335" y="1533064"/>
                </a:lnTo>
                <a:lnTo>
                  <a:pt x="3868354" y="1499072"/>
                </a:lnTo>
                <a:lnTo>
                  <a:pt x="3756179" y="1471878"/>
                </a:lnTo>
                <a:lnTo>
                  <a:pt x="3467242" y="1468478"/>
                </a:lnTo>
                <a:lnTo>
                  <a:pt x="2909764" y="1471878"/>
                </a:lnTo>
                <a:lnTo>
                  <a:pt x="2178924" y="1475277"/>
                </a:lnTo>
                <a:lnTo>
                  <a:pt x="1757416" y="1482075"/>
                </a:lnTo>
                <a:lnTo>
                  <a:pt x="1366501" y="1495672"/>
                </a:lnTo>
                <a:lnTo>
                  <a:pt x="972188" y="1512669"/>
                </a:lnTo>
                <a:lnTo>
                  <a:pt x="584672" y="1533064"/>
                </a:lnTo>
                <a:lnTo>
                  <a:pt x="462299" y="1539863"/>
                </a:lnTo>
                <a:lnTo>
                  <a:pt x="390915" y="1536463"/>
                </a:lnTo>
                <a:lnTo>
                  <a:pt x="309333" y="1519467"/>
                </a:lnTo>
                <a:lnTo>
                  <a:pt x="254944" y="1499072"/>
                </a:lnTo>
                <a:lnTo>
                  <a:pt x="190359" y="1471878"/>
                </a:lnTo>
                <a:lnTo>
                  <a:pt x="159765" y="1451482"/>
                </a:lnTo>
                <a:lnTo>
                  <a:pt x="101978" y="1434486"/>
                </a:lnTo>
                <a:lnTo>
                  <a:pt x="54388" y="1414090"/>
                </a:lnTo>
                <a:lnTo>
                  <a:pt x="20396" y="1386896"/>
                </a:lnTo>
                <a:lnTo>
                  <a:pt x="6799" y="1359702"/>
                </a:lnTo>
                <a:lnTo>
                  <a:pt x="0" y="1322310"/>
                </a:lnTo>
                <a:lnTo>
                  <a:pt x="10198" y="1298516"/>
                </a:lnTo>
                <a:lnTo>
                  <a:pt x="37392" y="1271321"/>
                </a:lnTo>
                <a:lnTo>
                  <a:pt x="91780" y="1237329"/>
                </a:lnTo>
                <a:lnTo>
                  <a:pt x="611866" y="1254325"/>
                </a:lnTo>
                <a:lnTo>
                  <a:pt x="768232" y="1244127"/>
                </a:lnTo>
                <a:lnTo>
                  <a:pt x="1070766" y="1240728"/>
                </a:lnTo>
                <a:lnTo>
                  <a:pt x="1689431" y="1230530"/>
                </a:lnTo>
                <a:lnTo>
                  <a:pt x="2161927" y="1223732"/>
                </a:lnTo>
                <a:lnTo>
                  <a:pt x="2906364" y="1227131"/>
                </a:lnTo>
                <a:lnTo>
                  <a:pt x="3202100" y="1227131"/>
                </a:lnTo>
                <a:lnTo>
                  <a:pt x="3728985" y="1223732"/>
                </a:lnTo>
                <a:lnTo>
                  <a:pt x="3875153" y="1227131"/>
                </a:lnTo>
                <a:lnTo>
                  <a:pt x="3919343" y="1213534"/>
                </a:lnTo>
                <a:lnTo>
                  <a:pt x="3936339" y="1199937"/>
                </a:lnTo>
                <a:lnTo>
                  <a:pt x="3949936" y="1169344"/>
                </a:lnTo>
                <a:lnTo>
                  <a:pt x="3953335" y="1138750"/>
                </a:lnTo>
                <a:lnTo>
                  <a:pt x="3956735" y="1087762"/>
                </a:lnTo>
                <a:lnTo>
                  <a:pt x="3932940" y="972187"/>
                </a:lnTo>
                <a:lnTo>
                  <a:pt x="3888750" y="727440"/>
                </a:lnTo>
                <a:lnTo>
                  <a:pt x="3858156" y="5676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043277A-63B3-4FD4-B2E7-CA6A0DC12CE5}"/>
              </a:ext>
            </a:extLst>
          </p:cNvPr>
          <p:cNvSpPr/>
          <p:nvPr/>
        </p:nvSpPr>
        <p:spPr>
          <a:xfrm>
            <a:off x="7281863" y="5303839"/>
            <a:ext cx="647700" cy="657225"/>
          </a:xfrm>
          <a:custGeom>
            <a:avLst/>
            <a:gdLst>
              <a:gd name="connsiteX0" fmla="*/ 381000 w 647700"/>
              <a:gd name="connsiteY0" fmla="*/ 135731 h 657225"/>
              <a:gd name="connsiteX1" fmla="*/ 514350 w 647700"/>
              <a:gd name="connsiteY1" fmla="*/ 178594 h 657225"/>
              <a:gd name="connsiteX2" fmla="*/ 559593 w 647700"/>
              <a:gd name="connsiteY2" fmla="*/ 190500 h 657225"/>
              <a:gd name="connsiteX3" fmla="*/ 597693 w 647700"/>
              <a:gd name="connsiteY3" fmla="*/ 192881 h 657225"/>
              <a:gd name="connsiteX4" fmla="*/ 619125 w 647700"/>
              <a:gd name="connsiteY4" fmla="*/ 180975 h 657225"/>
              <a:gd name="connsiteX5" fmla="*/ 631031 w 647700"/>
              <a:gd name="connsiteY5" fmla="*/ 164306 h 657225"/>
              <a:gd name="connsiteX6" fmla="*/ 635793 w 647700"/>
              <a:gd name="connsiteY6" fmla="*/ 145256 h 657225"/>
              <a:gd name="connsiteX7" fmla="*/ 647700 w 647700"/>
              <a:gd name="connsiteY7" fmla="*/ 73819 h 657225"/>
              <a:gd name="connsiteX8" fmla="*/ 647700 w 647700"/>
              <a:gd name="connsiteY8" fmla="*/ 657225 h 657225"/>
              <a:gd name="connsiteX9" fmla="*/ 602456 w 647700"/>
              <a:gd name="connsiteY9" fmla="*/ 590550 h 657225"/>
              <a:gd name="connsiteX10" fmla="*/ 581025 w 647700"/>
              <a:gd name="connsiteY10" fmla="*/ 540544 h 657225"/>
              <a:gd name="connsiteX11" fmla="*/ 547687 w 647700"/>
              <a:gd name="connsiteY11" fmla="*/ 488156 h 657225"/>
              <a:gd name="connsiteX12" fmla="*/ 509587 w 647700"/>
              <a:gd name="connsiteY12" fmla="*/ 440531 h 657225"/>
              <a:gd name="connsiteX13" fmla="*/ 457200 w 647700"/>
              <a:gd name="connsiteY13" fmla="*/ 378619 h 657225"/>
              <a:gd name="connsiteX14" fmla="*/ 435768 w 647700"/>
              <a:gd name="connsiteY14" fmla="*/ 357187 h 657225"/>
              <a:gd name="connsiteX15" fmla="*/ 342900 w 647700"/>
              <a:gd name="connsiteY15" fmla="*/ 300037 h 657225"/>
              <a:gd name="connsiteX16" fmla="*/ 190500 w 647700"/>
              <a:gd name="connsiteY16" fmla="*/ 195262 h 657225"/>
              <a:gd name="connsiteX17" fmla="*/ 71437 w 647700"/>
              <a:gd name="connsiteY17" fmla="*/ 111919 h 657225"/>
              <a:gd name="connsiteX18" fmla="*/ 11906 w 647700"/>
              <a:gd name="connsiteY18" fmla="*/ 71437 h 657225"/>
              <a:gd name="connsiteX19" fmla="*/ 4762 w 647700"/>
              <a:gd name="connsiteY19" fmla="*/ 54769 h 657225"/>
              <a:gd name="connsiteX20" fmla="*/ 0 w 647700"/>
              <a:gd name="connsiteY20" fmla="*/ 28575 h 657225"/>
              <a:gd name="connsiteX21" fmla="*/ 0 w 647700"/>
              <a:gd name="connsiteY21" fmla="*/ 7144 h 657225"/>
              <a:gd name="connsiteX22" fmla="*/ 19050 w 647700"/>
              <a:gd name="connsiteY22" fmla="*/ 0 h 657225"/>
              <a:gd name="connsiteX23" fmla="*/ 45243 w 647700"/>
              <a:gd name="connsiteY23" fmla="*/ 2381 h 657225"/>
              <a:gd name="connsiteX24" fmla="*/ 71437 w 647700"/>
              <a:gd name="connsiteY24" fmla="*/ 11906 h 657225"/>
              <a:gd name="connsiteX25" fmla="*/ 135731 w 647700"/>
              <a:gd name="connsiteY25" fmla="*/ 42862 h 657225"/>
              <a:gd name="connsiteX26" fmla="*/ 228600 w 647700"/>
              <a:gd name="connsiteY26" fmla="*/ 83344 h 657225"/>
              <a:gd name="connsiteX27" fmla="*/ 381000 w 647700"/>
              <a:gd name="connsiteY27" fmla="*/ 135731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7700" h="657225">
                <a:moveTo>
                  <a:pt x="381000" y="135731"/>
                </a:moveTo>
                <a:lnTo>
                  <a:pt x="514350" y="178594"/>
                </a:lnTo>
                <a:lnTo>
                  <a:pt x="559593" y="190500"/>
                </a:lnTo>
                <a:lnTo>
                  <a:pt x="597693" y="192881"/>
                </a:lnTo>
                <a:lnTo>
                  <a:pt x="619125" y="180975"/>
                </a:lnTo>
                <a:lnTo>
                  <a:pt x="631031" y="164306"/>
                </a:lnTo>
                <a:lnTo>
                  <a:pt x="635793" y="145256"/>
                </a:lnTo>
                <a:lnTo>
                  <a:pt x="647700" y="73819"/>
                </a:lnTo>
                <a:lnTo>
                  <a:pt x="647700" y="657225"/>
                </a:lnTo>
                <a:lnTo>
                  <a:pt x="602456" y="590550"/>
                </a:lnTo>
                <a:lnTo>
                  <a:pt x="581025" y="540544"/>
                </a:lnTo>
                <a:lnTo>
                  <a:pt x="547687" y="488156"/>
                </a:lnTo>
                <a:lnTo>
                  <a:pt x="509587" y="440531"/>
                </a:lnTo>
                <a:lnTo>
                  <a:pt x="457200" y="378619"/>
                </a:lnTo>
                <a:lnTo>
                  <a:pt x="435768" y="357187"/>
                </a:lnTo>
                <a:lnTo>
                  <a:pt x="342900" y="300037"/>
                </a:lnTo>
                <a:lnTo>
                  <a:pt x="190500" y="195262"/>
                </a:lnTo>
                <a:lnTo>
                  <a:pt x="71437" y="111919"/>
                </a:lnTo>
                <a:lnTo>
                  <a:pt x="11906" y="71437"/>
                </a:lnTo>
                <a:lnTo>
                  <a:pt x="4762" y="54769"/>
                </a:lnTo>
                <a:lnTo>
                  <a:pt x="0" y="28575"/>
                </a:lnTo>
                <a:lnTo>
                  <a:pt x="0" y="7144"/>
                </a:lnTo>
                <a:lnTo>
                  <a:pt x="19050" y="0"/>
                </a:lnTo>
                <a:lnTo>
                  <a:pt x="45243" y="2381"/>
                </a:lnTo>
                <a:lnTo>
                  <a:pt x="71437" y="11906"/>
                </a:lnTo>
                <a:lnTo>
                  <a:pt x="135731" y="42862"/>
                </a:lnTo>
                <a:lnTo>
                  <a:pt x="228600" y="83344"/>
                </a:lnTo>
                <a:lnTo>
                  <a:pt x="381000" y="1357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475CDF3-F49C-46D1-B77F-566638AD3190}"/>
              </a:ext>
            </a:extLst>
          </p:cNvPr>
          <p:cNvSpPr/>
          <p:nvPr/>
        </p:nvSpPr>
        <p:spPr>
          <a:xfrm>
            <a:off x="6723064" y="2922589"/>
            <a:ext cx="1271587" cy="327025"/>
          </a:xfrm>
          <a:custGeom>
            <a:avLst/>
            <a:gdLst>
              <a:gd name="connsiteX0" fmla="*/ 607219 w 1271587"/>
              <a:gd name="connsiteY0" fmla="*/ 119062 h 328612"/>
              <a:gd name="connsiteX1" fmla="*/ 485775 w 1271587"/>
              <a:gd name="connsiteY1" fmla="*/ 138112 h 328612"/>
              <a:gd name="connsiteX2" fmla="*/ 319087 w 1271587"/>
              <a:gd name="connsiteY2" fmla="*/ 150019 h 328612"/>
              <a:gd name="connsiteX3" fmla="*/ 173831 w 1271587"/>
              <a:gd name="connsiteY3" fmla="*/ 150019 h 328612"/>
              <a:gd name="connsiteX4" fmla="*/ 145256 w 1271587"/>
              <a:gd name="connsiteY4" fmla="*/ 150019 h 328612"/>
              <a:gd name="connsiteX5" fmla="*/ 0 w 1271587"/>
              <a:gd name="connsiteY5" fmla="*/ 185737 h 328612"/>
              <a:gd name="connsiteX6" fmla="*/ 169069 w 1271587"/>
              <a:gd name="connsiteY6" fmla="*/ 304800 h 328612"/>
              <a:gd name="connsiteX7" fmla="*/ 257175 w 1271587"/>
              <a:gd name="connsiteY7" fmla="*/ 319087 h 328612"/>
              <a:gd name="connsiteX8" fmla="*/ 321469 w 1271587"/>
              <a:gd name="connsiteY8" fmla="*/ 328612 h 328612"/>
              <a:gd name="connsiteX9" fmla="*/ 342900 w 1271587"/>
              <a:gd name="connsiteY9" fmla="*/ 326231 h 328612"/>
              <a:gd name="connsiteX10" fmla="*/ 511969 w 1271587"/>
              <a:gd name="connsiteY10" fmla="*/ 300037 h 328612"/>
              <a:gd name="connsiteX11" fmla="*/ 771525 w 1271587"/>
              <a:gd name="connsiteY11" fmla="*/ 259556 h 328612"/>
              <a:gd name="connsiteX12" fmla="*/ 1028700 w 1271587"/>
              <a:gd name="connsiteY12" fmla="*/ 219075 h 328612"/>
              <a:gd name="connsiteX13" fmla="*/ 1193006 w 1271587"/>
              <a:gd name="connsiteY13" fmla="*/ 195262 h 328612"/>
              <a:gd name="connsiteX14" fmla="*/ 1271587 w 1271587"/>
              <a:gd name="connsiteY14" fmla="*/ 159544 h 328612"/>
              <a:gd name="connsiteX15" fmla="*/ 1197769 w 1271587"/>
              <a:gd name="connsiteY15" fmla="*/ 78581 h 328612"/>
              <a:gd name="connsiteX16" fmla="*/ 1138237 w 1271587"/>
              <a:gd name="connsiteY16" fmla="*/ 30956 h 328612"/>
              <a:gd name="connsiteX17" fmla="*/ 1095375 w 1271587"/>
              <a:gd name="connsiteY17" fmla="*/ 7144 h 328612"/>
              <a:gd name="connsiteX18" fmla="*/ 1064419 w 1271587"/>
              <a:gd name="connsiteY18" fmla="*/ 0 h 328612"/>
              <a:gd name="connsiteX19" fmla="*/ 1033462 w 1271587"/>
              <a:gd name="connsiteY19" fmla="*/ 2381 h 328612"/>
              <a:gd name="connsiteX20" fmla="*/ 995362 w 1271587"/>
              <a:gd name="connsiteY20" fmla="*/ 9525 h 328612"/>
              <a:gd name="connsiteX21" fmla="*/ 933450 w 1271587"/>
              <a:gd name="connsiteY21" fmla="*/ 30956 h 328612"/>
              <a:gd name="connsiteX22" fmla="*/ 826294 w 1271587"/>
              <a:gd name="connsiteY22" fmla="*/ 71437 h 328612"/>
              <a:gd name="connsiteX23" fmla="*/ 714375 w 1271587"/>
              <a:gd name="connsiteY23" fmla="*/ 102394 h 328612"/>
              <a:gd name="connsiteX24" fmla="*/ 607219 w 1271587"/>
              <a:gd name="connsiteY24" fmla="*/ 119062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71587" h="328612">
                <a:moveTo>
                  <a:pt x="607219" y="119062"/>
                </a:moveTo>
                <a:lnTo>
                  <a:pt x="485775" y="138112"/>
                </a:lnTo>
                <a:lnTo>
                  <a:pt x="319087" y="150019"/>
                </a:lnTo>
                <a:lnTo>
                  <a:pt x="173831" y="150019"/>
                </a:lnTo>
                <a:lnTo>
                  <a:pt x="145256" y="150019"/>
                </a:lnTo>
                <a:lnTo>
                  <a:pt x="0" y="185737"/>
                </a:lnTo>
                <a:lnTo>
                  <a:pt x="169069" y="304800"/>
                </a:lnTo>
                <a:lnTo>
                  <a:pt x="257175" y="319087"/>
                </a:lnTo>
                <a:lnTo>
                  <a:pt x="321469" y="328612"/>
                </a:lnTo>
                <a:lnTo>
                  <a:pt x="342900" y="326231"/>
                </a:lnTo>
                <a:lnTo>
                  <a:pt x="511969" y="300037"/>
                </a:lnTo>
                <a:lnTo>
                  <a:pt x="771525" y="259556"/>
                </a:lnTo>
                <a:lnTo>
                  <a:pt x="1028700" y="219075"/>
                </a:lnTo>
                <a:lnTo>
                  <a:pt x="1193006" y="195262"/>
                </a:lnTo>
                <a:lnTo>
                  <a:pt x="1271587" y="159544"/>
                </a:lnTo>
                <a:lnTo>
                  <a:pt x="1197769" y="78581"/>
                </a:lnTo>
                <a:lnTo>
                  <a:pt x="1138237" y="30956"/>
                </a:lnTo>
                <a:lnTo>
                  <a:pt x="1095375" y="7144"/>
                </a:lnTo>
                <a:lnTo>
                  <a:pt x="1064419" y="0"/>
                </a:lnTo>
                <a:lnTo>
                  <a:pt x="1033462" y="2381"/>
                </a:lnTo>
                <a:lnTo>
                  <a:pt x="995362" y="9525"/>
                </a:lnTo>
                <a:lnTo>
                  <a:pt x="933450" y="30956"/>
                </a:lnTo>
                <a:lnTo>
                  <a:pt x="826294" y="71437"/>
                </a:lnTo>
                <a:lnTo>
                  <a:pt x="714375" y="102394"/>
                </a:lnTo>
                <a:lnTo>
                  <a:pt x="607219" y="1190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F11B880-DA7C-4679-A225-8596B74F2168}"/>
              </a:ext>
            </a:extLst>
          </p:cNvPr>
          <p:cNvSpPr/>
          <p:nvPr/>
        </p:nvSpPr>
        <p:spPr>
          <a:xfrm>
            <a:off x="6705601" y="3943351"/>
            <a:ext cx="1319213" cy="271463"/>
          </a:xfrm>
          <a:custGeom>
            <a:avLst/>
            <a:gdLst>
              <a:gd name="connsiteX0" fmla="*/ 514350 w 1319213"/>
              <a:gd name="connsiteY0" fmla="*/ 92869 h 271463"/>
              <a:gd name="connsiteX1" fmla="*/ 333375 w 1319213"/>
              <a:gd name="connsiteY1" fmla="*/ 109538 h 271463"/>
              <a:gd name="connsiteX2" fmla="*/ 147638 w 1319213"/>
              <a:gd name="connsiteY2" fmla="*/ 114300 h 271463"/>
              <a:gd name="connsiteX3" fmla="*/ 0 w 1319213"/>
              <a:gd name="connsiteY3" fmla="*/ 152400 h 271463"/>
              <a:gd name="connsiteX4" fmla="*/ 123825 w 1319213"/>
              <a:gd name="connsiteY4" fmla="*/ 266700 h 271463"/>
              <a:gd name="connsiteX5" fmla="*/ 226219 w 1319213"/>
              <a:gd name="connsiteY5" fmla="*/ 271463 h 271463"/>
              <a:gd name="connsiteX6" fmla="*/ 502444 w 1319213"/>
              <a:gd name="connsiteY6" fmla="*/ 261938 h 271463"/>
              <a:gd name="connsiteX7" fmla="*/ 735806 w 1319213"/>
              <a:gd name="connsiteY7" fmla="*/ 240506 h 271463"/>
              <a:gd name="connsiteX8" fmla="*/ 969169 w 1319213"/>
              <a:gd name="connsiteY8" fmla="*/ 216694 h 271463"/>
              <a:gd name="connsiteX9" fmla="*/ 1104900 w 1319213"/>
              <a:gd name="connsiteY9" fmla="*/ 204788 h 271463"/>
              <a:gd name="connsiteX10" fmla="*/ 1212056 w 1319213"/>
              <a:gd name="connsiteY10" fmla="*/ 142875 h 271463"/>
              <a:gd name="connsiteX11" fmla="*/ 1319213 w 1319213"/>
              <a:gd name="connsiteY11" fmla="*/ 80963 h 271463"/>
              <a:gd name="connsiteX12" fmla="*/ 1209675 w 1319213"/>
              <a:gd name="connsiteY12" fmla="*/ 2381 h 271463"/>
              <a:gd name="connsiteX13" fmla="*/ 1076325 w 1319213"/>
              <a:gd name="connsiteY13" fmla="*/ 0 h 271463"/>
              <a:gd name="connsiteX14" fmla="*/ 1028700 w 1319213"/>
              <a:gd name="connsiteY14" fmla="*/ 2381 h 271463"/>
              <a:gd name="connsiteX15" fmla="*/ 933450 w 1319213"/>
              <a:gd name="connsiteY15" fmla="*/ 28575 h 271463"/>
              <a:gd name="connsiteX16" fmla="*/ 778669 w 1319213"/>
              <a:gd name="connsiteY16" fmla="*/ 59531 h 271463"/>
              <a:gd name="connsiteX17" fmla="*/ 607219 w 1319213"/>
              <a:gd name="connsiteY17" fmla="*/ 83344 h 271463"/>
              <a:gd name="connsiteX18" fmla="*/ 514350 w 1319213"/>
              <a:gd name="connsiteY18" fmla="*/ 92869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9213" h="271463">
                <a:moveTo>
                  <a:pt x="514350" y="92869"/>
                </a:moveTo>
                <a:lnTo>
                  <a:pt x="333375" y="109538"/>
                </a:lnTo>
                <a:lnTo>
                  <a:pt x="147638" y="114300"/>
                </a:lnTo>
                <a:lnTo>
                  <a:pt x="0" y="152400"/>
                </a:lnTo>
                <a:lnTo>
                  <a:pt x="123825" y="266700"/>
                </a:lnTo>
                <a:lnTo>
                  <a:pt x="226219" y="271463"/>
                </a:lnTo>
                <a:lnTo>
                  <a:pt x="502444" y="261938"/>
                </a:lnTo>
                <a:lnTo>
                  <a:pt x="735806" y="240506"/>
                </a:lnTo>
                <a:lnTo>
                  <a:pt x="969169" y="216694"/>
                </a:lnTo>
                <a:lnTo>
                  <a:pt x="1104900" y="204788"/>
                </a:lnTo>
                <a:lnTo>
                  <a:pt x="1212056" y="142875"/>
                </a:lnTo>
                <a:lnTo>
                  <a:pt x="1319213" y="80963"/>
                </a:lnTo>
                <a:lnTo>
                  <a:pt x="1209675" y="2381"/>
                </a:lnTo>
                <a:lnTo>
                  <a:pt x="1076325" y="0"/>
                </a:lnTo>
                <a:lnTo>
                  <a:pt x="1028700" y="2381"/>
                </a:lnTo>
                <a:lnTo>
                  <a:pt x="933450" y="28575"/>
                </a:lnTo>
                <a:lnTo>
                  <a:pt x="778669" y="59531"/>
                </a:lnTo>
                <a:lnTo>
                  <a:pt x="607219" y="83344"/>
                </a:lnTo>
                <a:lnTo>
                  <a:pt x="514350" y="928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4BC0B64-E25C-4E34-BA9B-A534F740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182" y="1455409"/>
            <a:ext cx="4633362" cy="453581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76D79ED-9BA7-4CBC-9BB2-4F9AC2751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175" y="1485572"/>
            <a:ext cx="4633362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 animBg="1"/>
      <p:bldP spid="9" grpId="0" animBg="1"/>
      <p:bldP spid="14" grpId="0" animBg="1"/>
      <p:bldP spid="4" grpId="0" animBg="1"/>
      <p:bldP spid="6" grpId="0" animBg="1"/>
      <p:bldP spid="7" grpId="0" animBg="1"/>
      <p:bldP spid="8" grpId="0" animBg="1"/>
      <p:bldP spid="10" grpId="0" animBg="1"/>
      <p:bldP spid="15" grpId="0" animBg="1"/>
      <p:bldP spid="17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こんな もの、 見つけたよ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 後 丸 点 買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022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F37BEE-AE93-49E2-B476-A440F446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19" y="1161091"/>
            <a:ext cx="4633362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45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E750BAD-CE19-4092-8650-BF2C8FBC8061}"/>
              </a:ext>
            </a:extLst>
          </p:cNvPr>
          <p:cNvSpPr/>
          <p:nvPr/>
        </p:nvSpPr>
        <p:spPr>
          <a:xfrm>
            <a:off x="4678364" y="1490664"/>
            <a:ext cx="541337" cy="669925"/>
          </a:xfrm>
          <a:custGeom>
            <a:avLst/>
            <a:gdLst>
              <a:gd name="connsiteX0" fmla="*/ 495300 w 540544"/>
              <a:gd name="connsiteY0" fmla="*/ 283368 h 669131"/>
              <a:gd name="connsiteX1" fmla="*/ 509588 w 540544"/>
              <a:gd name="connsiteY1" fmla="*/ 230981 h 669131"/>
              <a:gd name="connsiteX2" fmla="*/ 533400 w 540544"/>
              <a:gd name="connsiteY2" fmla="*/ 202406 h 669131"/>
              <a:gd name="connsiteX3" fmla="*/ 540544 w 540544"/>
              <a:gd name="connsiteY3" fmla="*/ 171450 h 669131"/>
              <a:gd name="connsiteX4" fmla="*/ 528638 w 540544"/>
              <a:gd name="connsiteY4" fmla="*/ 140493 h 669131"/>
              <a:gd name="connsiteX5" fmla="*/ 504825 w 540544"/>
              <a:gd name="connsiteY5" fmla="*/ 109537 h 669131"/>
              <a:gd name="connsiteX6" fmla="*/ 445294 w 540544"/>
              <a:gd name="connsiteY6" fmla="*/ 69056 h 669131"/>
              <a:gd name="connsiteX7" fmla="*/ 359569 w 540544"/>
              <a:gd name="connsiteY7" fmla="*/ 33337 h 669131"/>
              <a:gd name="connsiteX8" fmla="*/ 252413 w 540544"/>
              <a:gd name="connsiteY8" fmla="*/ 7143 h 669131"/>
              <a:gd name="connsiteX9" fmla="*/ 176213 w 540544"/>
              <a:gd name="connsiteY9" fmla="*/ 0 h 669131"/>
              <a:gd name="connsiteX10" fmla="*/ 90488 w 540544"/>
              <a:gd name="connsiteY10" fmla="*/ 2381 h 669131"/>
              <a:gd name="connsiteX11" fmla="*/ 28575 w 540544"/>
              <a:gd name="connsiteY11" fmla="*/ 11906 h 669131"/>
              <a:gd name="connsiteX12" fmla="*/ 2382 w 540544"/>
              <a:gd name="connsiteY12" fmla="*/ 23812 h 669131"/>
              <a:gd name="connsiteX13" fmla="*/ 0 w 540544"/>
              <a:gd name="connsiteY13" fmla="*/ 42862 h 669131"/>
              <a:gd name="connsiteX14" fmla="*/ 11907 w 540544"/>
              <a:gd name="connsiteY14" fmla="*/ 57150 h 669131"/>
              <a:gd name="connsiteX15" fmla="*/ 38100 w 540544"/>
              <a:gd name="connsiteY15" fmla="*/ 71437 h 669131"/>
              <a:gd name="connsiteX16" fmla="*/ 76200 w 540544"/>
              <a:gd name="connsiteY16" fmla="*/ 83343 h 669131"/>
              <a:gd name="connsiteX17" fmla="*/ 114300 w 540544"/>
              <a:gd name="connsiteY17" fmla="*/ 104775 h 669131"/>
              <a:gd name="connsiteX18" fmla="*/ 150019 w 540544"/>
              <a:gd name="connsiteY18" fmla="*/ 130968 h 669131"/>
              <a:gd name="connsiteX19" fmla="*/ 178594 w 540544"/>
              <a:gd name="connsiteY19" fmla="*/ 164306 h 669131"/>
              <a:gd name="connsiteX20" fmla="*/ 200025 w 540544"/>
              <a:gd name="connsiteY20" fmla="*/ 207168 h 669131"/>
              <a:gd name="connsiteX21" fmla="*/ 216694 w 540544"/>
              <a:gd name="connsiteY21" fmla="*/ 254793 h 669131"/>
              <a:gd name="connsiteX22" fmla="*/ 223838 w 540544"/>
              <a:gd name="connsiteY22" fmla="*/ 304800 h 669131"/>
              <a:gd name="connsiteX23" fmla="*/ 226219 w 540544"/>
              <a:gd name="connsiteY23" fmla="*/ 459581 h 669131"/>
              <a:gd name="connsiteX24" fmla="*/ 223838 w 540544"/>
              <a:gd name="connsiteY24" fmla="*/ 564356 h 669131"/>
              <a:gd name="connsiteX25" fmla="*/ 223838 w 540544"/>
              <a:gd name="connsiteY25" fmla="*/ 597693 h 669131"/>
              <a:gd name="connsiteX26" fmla="*/ 359569 w 540544"/>
              <a:gd name="connsiteY26" fmla="*/ 669131 h 669131"/>
              <a:gd name="connsiteX27" fmla="*/ 492919 w 540544"/>
              <a:gd name="connsiteY27" fmla="*/ 554831 h 669131"/>
              <a:gd name="connsiteX28" fmla="*/ 492919 w 540544"/>
              <a:gd name="connsiteY28" fmla="*/ 400050 h 669131"/>
              <a:gd name="connsiteX29" fmla="*/ 495300 w 540544"/>
              <a:gd name="connsiteY29" fmla="*/ 283368 h 66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0544" h="669131">
                <a:moveTo>
                  <a:pt x="495300" y="283368"/>
                </a:moveTo>
                <a:lnTo>
                  <a:pt x="509588" y="230981"/>
                </a:lnTo>
                <a:lnTo>
                  <a:pt x="533400" y="202406"/>
                </a:lnTo>
                <a:lnTo>
                  <a:pt x="540544" y="171450"/>
                </a:lnTo>
                <a:lnTo>
                  <a:pt x="528638" y="140493"/>
                </a:lnTo>
                <a:lnTo>
                  <a:pt x="504825" y="109537"/>
                </a:lnTo>
                <a:lnTo>
                  <a:pt x="445294" y="69056"/>
                </a:lnTo>
                <a:lnTo>
                  <a:pt x="359569" y="33337"/>
                </a:lnTo>
                <a:lnTo>
                  <a:pt x="252413" y="7143"/>
                </a:lnTo>
                <a:lnTo>
                  <a:pt x="176213" y="0"/>
                </a:lnTo>
                <a:lnTo>
                  <a:pt x="90488" y="2381"/>
                </a:lnTo>
                <a:lnTo>
                  <a:pt x="28575" y="11906"/>
                </a:lnTo>
                <a:lnTo>
                  <a:pt x="2382" y="23812"/>
                </a:lnTo>
                <a:lnTo>
                  <a:pt x="0" y="42862"/>
                </a:lnTo>
                <a:lnTo>
                  <a:pt x="11907" y="57150"/>
                </a:lnTo>
                <a:lnTo>
                  <a:pt x="38100" y="71437"/>
                </a:lnTo>
                <a:lnTo>
                  <a:pt x="76200" y="83343"/>
                </a:lnTo>
                <a:lnTo>
                  <a:pt x="114300" y="104775"/>
                </a:lnTo>
                <a:lnTo>
                  <a:pt x="150019" y="130968"/>
                </a:lnTo>
                <a:lnTo>
                  <a:pt x="178594" y="164306"/>
                </a:lnTo>
                <a:lnTo>
                  <a:pt x="200025" y="207168"/>
                </a:lnTo>
                <a:lnTo>
                  <a:pt x="216694" y="254793"/>
                </a:lnTo>
                <a:lnTo>
                  <a:pt x="223838" y="304800"/>
                </a:lnTo>
                <a:cubicBezTo>
                  <a:pt x="224632" y="356394"/>
                  <a:pt x="225425" y="407987"/>
                  <a:pt x="226219" y="459581"/>
                </a:cubicBezTo>
                <a:cubicBezTo>
                  <a:pt x="225425" y="494506"/>
                  <a:pt x="224632" y="529431"/>
                  <a:pt x="223838" y="564356"/>
                </a:cubicBezTo>
                <a:lnTo>
                  <a:pt x="223838" y="597693"/>
                </a:lnTo>
                <a:lnTo>
                  <a:pt x="359569" y="669131"/>
                </a:lnTo>
                <a:lnTo>
                  <a:pt x="492919" y="554831"/>
                </a:lnTo>
                <a:lnTo>
                  <a:pt x="492919" y="400050"/>
                </a:lnTo>
                <a:cubicBezTo>
                  <a:pt x="493713" y="362744"/>
                  <a:pt x="494506" y="325437"/>
                  <a:pt x="495300" y="283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FA6D3E6-9370-4A55-8D49-CF73BD2DBAD2}"/>
              </a:ext>
            </a:extLst>
          </p:cNvPr>
          <p:cNvSpPr/>
          <p:nvPr/>
        </p:nvSpPr>
        <p:spPr>
          <a:xfrm>
            <a:off x="4506913" y="3636963"/>
            <a:ext cx="1212850" cy="730250"/>
          </a:xfrm>
          <a:custGeom>
            <a:avLst/>
            <a:gdLst>
              <a:gd name="connsiteX0" fmla="*/ 619125 w 1212057"/>
              <a:gd name="connsiteY0" fmla="*/ 509587 h 731044"/>
              <a:gd name="connsiteX1" fmla="*/ 764382 w 1212057"/>
              <a:gd name="connsiteY1" fmla="*/ 438150 h 731044"/>
              <a:gd name="connsiteX2" fmla="*/ 923925 w 1212057"/>
              <a:gd name="connsiteY2" fmla="*/ 364331 h 731044"/>
              <a:gd name="connsiteX3" fmla="*/ 1035844 w 1212057"/>
              <a:gd name="connsiteY3" fmla="*/ 311944 h 731044"/>
              <a:gd name="connsiteX4" fmla="*/ 1081088 w 1212057"/>
              <a:gd name="connsiteY4" fmla="*/ 297656 h 731044"/>
              <a:gd name="connsiteX5" fmla="*/ 1162050 w 1212057"/>
              <a:gd name="connsiteY5" fmla="*/ 273844 h 731044"/>
              <a:gd name="connsiteX6" fmla="*/ 1197769 w 1212057"/>
              <a:gd name="connsiteY6" fmla="*/ 264319 h 731044"/>
              <a:gd name="connsiteX7" fmla="*/ 1209675 w 1212057"/>
              <a:gd name="connsiteY7" fmla="*/ 242887 h 731044"/>
              <a:gd name="connsiteX8" fmla="*/ 1212057 w 1212057"/>
              <a:gd name="connsiteY8" fmla="*/ 214312 h 731044"/>
              <a:gd name="connsiteX9" fmla="*/ 1204913 w 1212057"/>
              <a:gd name="connsiteY9" fmla="*/ 180975 h 731044"/>
              <a:gd name="connsiteX10" fmla="*/ 1188244 w 1212057"/>
              <a:gd name="connsiteY10" fmla="*/ 157162 h 731044"/>
              <a:gd name="connsiteX11" fmla="*/ 1152525 w 1212057"/>
              <a:gd name="connsiteY11" fmla="*/ 130969 h 731044"/>
              <a:gd name="connsiteX12" fmla="*/ 1119188 w 1212057"/>
              <a:gd name="connsiteY12" fmla="*/ 109537 h 731044"/>
              <a:gd name="connsiteX13" fmla="*/ 1002507 w 1212057"/>
              <a:gd name="connsiteY13" fmla="*/ 61912 h 731044"/>
              <a:gd name="connsiteX14" fmla="*/ 862013 w 1212057"/>
              <a:gd name="connsiteY14" fmla="*/ 21431 h 731044"/>
              <a:gd name="connsiteX15" fmla="*/ 776288 w 1212057"/>
              <a:gd name="connsiteY15" fmla="*/ 0 h 731044"/>
              <a:gd name="connsiteX16" fmla="*/ 740569 w 1212057"/>
              <a:gd name="connsiteY16" fmla="*/ 0 h 731044"/>
              <a:gd name="connsiteX17" fmla="*/ 714375 w 1212057"/>
              <a:gd name="connsiteY17" fmla="*/ 4762 h 731044"/>
              <a:gd name="connsiteX18" fmla="*/ 709613 w 1212057"/>
              <a:gd name="connsiteY18" fmla="*/ 23812 h 731044"/>
              <a:gd name="connsiteX19" fmla="*/ 716757 w 1212057"/>
              <a:gd name="connsiteY19" fmla="*/ 45244 h 731044"/>
              <a:gd name="connsiteX20" fmla="*/ 733425 w 1212057"/>
              <a:gd name="connsiteY20" fmla="*/ 64294 h 731044"/>
              <a:gd name="connsiteX21" fmla="*/ 759619 w 1212057"/>
              <a:gd name="connsiteY21" fmla="*/ 73819 h 731044"/>
              <a:gd name="connsiteX22" fmla="*/ 783432 w 1212057"/>
              <a:gd name="connsiteY22" fmla="*/ 90487 h 731044"/>
              <a:gd name="connsiteX23" fmla="*/ 795338 w 1212057"/>
              <a:gd name="connsiteY23" fmla="*/ 111919 h 731044"/>
              <a:gd name="connsiteX24" fmla="*/ 797719 w 1212057"/>
              <a:gd name="connsiteY24" fmla="*/ 142875 h 731044"/>
              <a:gd name="connsiteX25" fmla="*/ 790575 w 1212057"/>
              <a:gd name="connsiteY25" fmla="*/ 169069 h 731044"/>
              <a:gd name="connsiteX26" fmla="*/ 769144 w 1212057"/>
              <a:gd name="connsiteY26" fmla="*/ 207169 h 731044"/>
              <a:gd name="connsiteX27" fmla="*/ 647700 w 1212057"/>
              <a:gd name="connsiteY27" fmla="*/ 314325 h 731044"/>
              <a:gd name="connsiteX28" fmla="*/ 504825 w 1212057"/>
              <a:gd name="connsiteY28" fmla="*/ 421481 h 731044"/>
              <a:gd name="connsiteX29" fmla="*/ 280988 w 1212057"/>
              <a:gd name="connsiteY29" fmla="*/ 542925 h 731044"/>
              <a:gd name="connsiteX30" fmla="*/ 107157 w 1212057"/>
              <a:gd name="connsiteY30" fmla="*/ 626269 h 731044"/>
              <a:gd name="connsiteX31" fmla="*/ 30957 w 1212057"/>
              <a:gd name="connsiteY31" fmla="*/ 661987 h 731044"/>
              <a:gd name="connsiteX32" fmla="*/ 7144 w 1212057"/>
              <a:gd name="connsiteY32" fmla="*/ 678656 h 731044"/>
              <a:gd name="connsiteX33" fmla="*/ 0 w 1212057"/>
              <a:gd name="connsiteY33" fmla="*/ 700087 h 731044"/>
              <a:gd name="connsiteX34" fmla="*/ 0 w 1212057"/>
              <a:gd name="connsiteY34" fmla="*/ 719137 h 731044"/>
              <a:gd name="connsiteX35" fmla="*/ 11907 w 1212057"/>
              <a:gd name="connsiteY35" fmla="*/ 728662 h 731044"/>
              <a:gd name="connsiteX36" fmla="*/ 26194 w 1212057"/>
              <a:gd name="connsiteY36" fmla="*/ 731044 h 731044"/>
              <a:gd name="connsiteX37" fmla="*/ 57150 w 1212057"/>
              <a:gd name="connsiteY37" fmla="*/ 731044 h 731044"/>
              <a:gd name="connsiteX38" fmla="*/ 126207 w 1212057"/>
              <a:gd name="connsiteY38" fmla="*/ 709612 h 731044"/>
              <a:gd name="connsiteX39" fmla="*/ 276225 w 1212057"/>
              <a:gd name="connsiteY39" fmla="*/ 659606 h 731044"/>
              <a:gd name="connsiteX40" fmla="*/ 447675 w 1212057"/>
              <a:gd name="connsiteY40" fmla="*/ 595312 h 731044"/>
              <a:gd name="connsiteX41" fmla="*/ 619125 w 1212057"/>
              <a:gd name="connsiteY41" fmla="*/ 509587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2057" h="731044">
                <a:moveTo>
                  <a:pt x="619125" y="509587"/>
                </a:moveTo>
                <a:lnTo>
                  <a:pt x="764382" y="438150"/>
                </a:lnTo>
                <a:lnTo>
                  <a:pt x="923925" y="364331"/>
                </a:lnTo>
                <a:lnTo>
                  <a:pt x="1035844" y="311944"/>
                </a:lnTo>
                <a:lnTo>
                  <a:pt x="1081088" y="297656"/>
                </a:lnTo>
                <a:lnTo>
                  <a:pt x="1162050" y="273844"/>
                </a:lnTo>
                <a:lnTo>
                  <a:pt x="1197769" y="264319"/>
                </a:lnTo>
                <a:lnTo>
                  <a:pt x="1209675" y="242887"/>
                </a:lnTo>
                <a:lnTo>
                  <a:pt x="1212057" y="214312"/>
                </a:lnTo>
                <a:lnTo>
                  <a:pt x="1204913" y="180975"/>
                </a:lnTo>
                <a:lnTo>
                  <a:pt x="1188244" y="157162"/>
                </a:lnTo>
                <a:lnTo>
                  <a:pt x="1152525" y="130969"/>
                </a:lnTo>
                <a:lnTo>
                  <a:pt x="1119188" y="109537"/>
                </a:lnTo>
                <a:lnTo>
                  <a:pt x="1002507" y="61912"/>
                </a:lnTo>
                <a:lnTo>
                  <a:pt x="862013" y="21431"/>
                </a:lnTo>
                <a:lnTo>
                  <a:pt x="776288" y="0"/>
                </a:lnTo>
                <a:lnTo>
                  <a:pt x="740569" y="0"/>
                </a:lnTo>
                <a:lnTo>
                  <a:pt x="714375" y="4762"/>
                </a:lnTo>
                <a:lnTo>
                  <a:pt x="709613" y="23812"/>
                </a:lnTo>
                <a:lnTo>
                  <a:pt x="716757" y="45244"/>
                </a:lnTo>
                <a:lnTo>
                  <a:pt x="733425" y="64294"/>
                </a:lnTo>
                <a:lnTo>
                  <a:pt x="759619" y="73819"/>
                </a:lnTo>
                <a:lnTo>
                  <a:pt x="783432" y="90487"/>
                </a:lnTo>
                <a:lnTo>
                  <a:pt x="795338" y="111919"/>
                </a:lnTo>
                <a:lnTo>
                  <a:pt x="797719" y="142875"/>
                </a:lnTo>
                <a:lnTo>
                  <a:pt x="790575" y="169069"/>
                </a:lnTo>
                <a:lnTo>
                  <a:pt x="769144" y="207169"/>
                </a:lnTo>
                <a:lnTo>
                  <a:pt x="647700" y="314325"/>
                </a:lnTo>
                <a:lnTo>
                  <a:pt x="504825" y="421481"/>
                </a:lnTo>
                <a:lnTo>
                  <a:pt x="280988" y="542925"/>
                </a:lnTo>
                <a:lnTo>
                  <a:pt x="107157" y="626269"/>
                </a:lnTo>
                <a:lnTo>
                  <a:pt x="30957" y="661987"/>
                </a:lnTo>
                <a:lnTo>
                  <a:pt x="7144" y="678656"/>
                </a:lnTo>
                <a:lnTo>
                  <a:pt x="0" y="700087"/>
                </a:lnTo>
                <a:lnTo>
                  <a:pt x="0" y="719137"/>
                </a:lnTo>
                <a:lnTo>
                  <a:pt x="11907" y="728662"/>
                </a:lnTo>
                <a:lnTo>
                  <a:pt x="26194" y="731044"/>
                </a:lnTo>
                <a:lnTo>
                  <a:pt x="57150" y="731044"/>
                </a:lnTo>
                <a:lnTo>
                  <a:pt x="126207" y="709612"/>
                </a:lnTo>
                <a:lnTo>
                  <a:pt x="276225" y="659606"/>
                </a:lnTo>
                <a:lnTo>
                  <a:pt x="447675" y="595312"/>
                </a:lnTo>
                <a:lnTo>
                  <a:pt x="619125" y="5095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38833BF-C990-421D-98C8-A6A2723AA5B2}"/>
              </a:ext>
            </a:extLst>
          </p:cNvPr>
          <p:cNvSpPr/>
          <p:nvPr/>
        </p:nvSpPr>
        <p:spPr>
          <a:xfrm>
            <a:off x="4343401" y="4192588"/>
            <a:ext cx="1420813" cy="889000"/>
          </a:xfrm>
          <a:custGeom>
            <a:avLst/>
            <a:gdLst>
              <a:gd name="connsiteX0" fmla="*/ 750094 w 1421606"/>
              <a:gd name="connsiteY0" fmla="*/ 454819 h 888207"/>
              <a:gd name="connsiteX1" fmla="*/ 909638 w 1421606"/>
              <a:gd name="connsiteY1" fmla="*/ 342900 h 888207"/>
              <a:gd name="connsiteX2" fmla="*/ 1038225 w 1421606"/>
              <a:gd name="connsiteY2" fmla="*/ 238125 h 888207"/>
              <a:gd name="connsiteX3" fmla="*/ 1073944 w 1421606"/>
              <a:gd name="connsiteY3" fmla="*/ 197644 h 888207"/>
              <a:gd name="connsiteX4" fmla="*/ 1081088 w 1421606"/>
              <a:gd name="connsiteY4" fmla="*/ 171450 h 888207"/>
              <a:gd name="connsiteX5" fmla="*/ 1071563 w 1421606"/>
              <a:gd name="connsiteY5" fmla="*/ 138113 h 888207"/>
              <a:gd name="connsiteX6" fmla="*/ 1047750 w 1421606"/>
              <a:gd name="connsiteY6" fmla="*/ 104775 h 888207"/>
              <a:gd name="connsiteX7" fmla="*/ 1019175 w 1421606"/>
              <a:gd name="connsiteY7" fmla="*/ 73819 h 888207"/>
              <a:gd name="connsiteX8" fmla="*/ 992981 w 1421606"/>
              <a:gd name="connsiteY8" fmla="*/ 40482 h 888207"/>
              <a:gd name="connsiteX9" fmla="*/ 988219 w 1421606"/>
              <a:gd name="connsiteY9" fmla="*/ 26194 h 888207"/>
              <a:gd name="connsiteX10" fmla="*/ 1000125 w 1421606"/>
              <a:gd name="connsiteY10" fmla="*/ 2382 h 888207"/>
              <a:gd name="connsiteX11" fmla="*/ 1045369 w 1421606"/>
              <a:gd name="connsiteY11" fmla="*/ 0 h 888207"/>
              <a:gd name="connsiteX12" fmla="*/ 1073944 w 1421606"/>
              <a:gd name="connsiteY12" fmla="*/ 4763 h 888207"/>
              <a:gd name="connsiteX13" fmla="*/ 1283494 w 1421606"/>
              <a:gd name="connsiteY13" fmla="*/ 114300 h 888207"/>
              <a:gd name="connsiteX14" fmla="*/ 1354931 w 1421606"/>
              <a:gd name="connsiteY14" fmla="*/ 154782 h 888207"/>
              <a:gd name="connsiteX15" fmla="*/ 1378744 w 1421606"/>
              <a:gd name="connsiteY15" fmla="*/ 171450 h 888207"/>
              <a:gd name="connsiteX16" fmla="*/ 1404938 w 1421606"/>
              <a:gd name="connsiteY16" fmla="*/ 195263 h 888207"/>
              <a:gd name="connsiteX17" fmla="*/ 1416844 w 1421606"/>
              <a:gd name="connsiteY17" fmla="*/ 219075 h 888207"/>
              <a:gd name="connsiteX18" fmla="*/ 1421606 w 1421606"/>
              <a:gd name="connsiteY18" fmla="*/ 242888 h 888207"/>
              <a:gd name="connsiteX19" fmla="*/ 1414463 w 1421606"/>
              <a:gd name="connsiteY19" fmla="*/ 273844 h 888207"/>
              <a:gd name="connsiteX20" fmla="*/ 1395413 w 1421606"/>
              <a:gd name="connsiteY20" fmla="*/ 292894 h 888207"/>
              <a:gd name="connsiteX21" fmla="*/ 1183481 w 1421606"/>
              <a:gd name="connsiteY21" fmla="*/ 416719 h 888207"/>
              <a:gd name="connsiteX22" fmla="*/ 921544 w 1421606"/>
              <a:gd name="connsiteY22" fmla="*/ 564357 h 888207"/>
              <a:gd name="connsiteX23" fmla="*/ 688181 w 1421606"/>
              <a:gd name="connsiteY23" fmla="*/ 681038 h 888207"/>
              <a:gd name="connsiteX24" fmla="*/ 507206 w 1421606"/>
              <a:gd name="connsiteY24" fmla="*/ 754857 h 888207"/>
              <a:gd name="connsiteX25" fmla="*/ 290513 w 1421606"/>
              <a:gd name="connsiteY25" fmla="*/ 828675 h 888207"/>
              <a:gd name="connsiteX26" fmla="*/ 114300 w 1421606"/>
              <a:gd name="connsiteY26" fmla="*/ 873919 h 888207"/>
              <a:gd name="connsiteX27" fmla="*/ 33338 w 1421606"/>
              <a:gd name="connsiteY27" fmla="*/ 888207 h 888207"/>
              <a:gd name="connsiteX28" fmla="*/ 9525 w 1421606"/>
              <a:gd name="connsiteY28" fmla="*/ 883444 h 888207"/>
              <a:gd name="connsiteX29" fmla="*/ 0 w 1421606"/>
              <a:gd name="connsiteY29" fmla="*/ 866775 h 888207"/>
              <a:gd name="connsiteX30" fmla="*/ 4763 w 1421606"/>
              <a:gd name="connsiteY30" fmla="*/ 852488 h 888207"/>
              <a:gd name="connsiteX31" fmla="*/ 28575 w 1421606"/>
              <a:gd name="connsiteY31" fmla="*/ 819150 h 888207"/>
              <a:gd name="connsiteX32" fmla="*/ 126206 w 1421606"/>
              <a:gd name="connsiteY32" fmla="*/ 788194 h 888207"/>
              <a:gd name="connsiteX33" fmla="*/ 340519 w 1421606"/>
              <a:gd name="connsiteY33" fmla="*/ 700088 h 888207"/>
              <a:gd name="connsiteX34" fmla="*/ 547688 w 1421606"/>
              <a:gd name="connsiteY34" fmla="*/ 590550 h 888207"/>
              <a:gd name="connsiteX35" fmla="*/ 750094 w 1421606"/>
              <a:gd name="connsiteY35" fmla="*/ 454819 h 88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21606" h="888207">
                <a:moveTo>
                  <a:pt x="750094" y="454819"/>
                </a:moveTo>
                <a:lnTo>
                  <a:pt x="909638" y="342900"/>
                </a:lnTo>
                <a:lnTo>
                  <a:pt x="1038225" y="238125"/>
                </a:lnTo>
                <a:lnTo>
                  <a:pt x="1073944" y="197644"/>
                </a:lnTo>
                <a:lnTo>
                  <a:pt x="1081088" y="171450"/>
                </a:lnTo>
                <a:lnTo>
                  <a:pt x="1071563" y="138113"/>
                </a:lnTo>
                <a:lnTo>
                  <a:pt x="1047750" y="104775"/>
                </a:lnTo>
                <a:lnTo>
                  <a:pt x="1019175" y="73819"/>
                </a:lnTo>
                <a:lnTo>
                  <a:pt x="992981" y="40482"/>
                </a:lnTo>
                <a:lnTo>
                  <a:pt x="988219" y="26194"/>
                </a:lnTo>
                <a:lnTo>
                  <a:pt x="1000125" y="2382"/>
                </a:lnTo>
                <a:lnTo>
                  <a:pt x="1045369" y="0"/>
                </a:lnTo>
                <a:lnTo>
                  <a:pt x="1073944" y="4763"/>
                </a:lnTo>
                <a:lnTo>
                  <a:pt x="1283494" y="114300"/>
                </a:lnTo>
                <a:lnTo>
                  <a:pt x="1354931" y="154782"/>
                </a:lnTo>
                <a:lnTo>
                  <a:pt x="1378744" y="171450"/>
                </a:lnTo>
                <a:lnTo>
                  <a:pt x="1404938" y="195263"/>
                </a:lnTo>
                <a:lnTo>
                  <a:pt x="1416844" y="219075"/>
                </a:lnTo>
                <a:lnTo>
                  <a:pt x="1421606" y="242888"/>
                </a:lnTo>
                <a:lnTo>
                  <a:pt x="1414463" y="273844"/>
                </a:lnTo>
                <a:lnTo>
                  <a:pt x="1395413" y="292894"/>
                </a:lnTo>
                <a:lnTo>
                  <a:pt x="1183481" y="416719"/>
                </a:lnTo>
                <a:lnTo>
                  <a:pt x="921544" y="564357"/>
                </a:lnTo>
                <a:lnTo>
                  <a:pt x="688181" y="681038"/>
                </a:lnTo>
                <a:lnTo>
                  <a:pt x="507206" y="754857"/>
                </a:lnTo>
                <a:lnTo>
                  <a:pt x="290513" y="828675"/>
                </a:lnTo>
                <a:lnTo>
                  <a:pt x="114300" y="873919"/>
                </a:lnTo>
                <a:lnTo>
                  <a:pt x="33338" y="888207"/>
                </a:lnTo>
                <a:lnTo>
                  <a:pt x="9525" y="883444"/>
                </a:lnTo>
                <a:lnTo>
                  <a:pt x="0" y="866775"/>
                </a:lnTo>
                <a:lnTo>
                  <a:pt x="4763" y="852488"/>
                </a:lnTo>
                <a:lnTo>
                  <a:pt x="28575" y="819150"/>
                </a:lnTo>
                <a:lnTo>
                  <a:pt x="126206" y="788194"/>
                </a:lnTo>
                <a:lnTo>
                  <a:pt x="340519" y="700088"/>
                </a:lnTo>
                <a:lnTo>
                  <a:pt x="547688" y="590550"/>
                </a:lnTo>
                <a:lnTo>
                  <a:pt x="750094" y="4548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276C955-48A9-4D95-9E44-565F85AC361F}"/>
              </a:ext>
            </a:extLst>
          </p:cNvPr>
          <p:cNvSpPr/>
          <p:nvPr/>
        </p:nvSpPr>
        <p:spPr>
          <a:xfrm>
            <a:off x="4186238" y="4829176"/>
            <a:ext cx="1631950" cy="1103313"/>
          </a:xfrm>
          <a:custGeom>
            <a:avLst/>
            <a:gdLst>
              <a:gd name="connsiteX0" fmla="*/ 1002506 w 1631156"/>
              <a:gd name="connsiteY0" fmla="*/ 497681 h 1102519"/>
              <a:gd name="connsiteX1" fmla="*/ 1133475 w 1631156"/>
              <a:gd name="connsiteY1" fmla="*/ 383381 h 1102519"/>
              <a:gd name="connsiteX2" fmla="*/ 1238250 w 1631156"/>
              <a:gd name="connsiteY2" fmla="*/ 271463 h 1102519"/>
              <a:gd name="connsiteX3" fmla="*/ 1266825 w 1631156"/>
              <a:gd name="connsiteY3" fmla="*/ 235744 h 1102519"/>
              <a:gd name="connsiteX4" fmla="*/ 1281112 w 1631156"/>
              <a:gd name="connsiteY4" fmla="*/ 204788 h 1102519"/>
              <a:gd name="connsiteX5" fmla="*/ 1288256 w 1631156"/>
              <a:gd name="connsiteY5" fmla="*/ 166688 h 1102519"/>
              <a:gd name="connsiteX6" fmla="*/ 1281112 w 1631156"/>
              <a:gd name="connsiteY6" fmla="*/ 123825 h 1102519"/>
              <a:gd name="connsiteX7" fmla="*/ 1257300 w 1631156"/>
              <a:gd name="connsiteY7" fmla="*/ 90488 h 1102519"/>
              <a:gd name="connsiteX8" fmla="*/ 1226343 w 1631156"/>
              <a:gd name="connsiteY8" fmla="*/ 61913 h 1102519"/>
              <a:gd name="connsiteX9" fmla="*/ 1204912 w 1631156"/>
              <a:gd name="connsiteY9" fmla="*/ 38100 h 1102519"/>
              <a:gd name="connsiteX10" fmla="*/ 1202531 w 1631156"/>
              <a:gd name="connsiteY10" fmla="*/ 30956 h 1102519"/>
              <a:gd name="connsiteX11" fmla="*/ 1197768 w 1631156"/>
              <a:gd name="connsiteY11" fmla="*/ 14288 h 1102519"/>
              <a:gd name="connsiteX12" fmla="*/ 1204912 w 1631156"/>
              <a:gd name="connsiteY12" fmla="*/ 0 h 1102519"/>
              <a:gd name="connsiteX13" fmla="*/ 1240631 w 1631156"/>
              <a:gd name="connsiteY13" fmla="*/ 0 h 1102519"/>
              <a:gd name="connsiteX14" fmla="*/ 1321593 w 1631156"/>
              <a:gd name="connsiteY14" fmla="*/ 33338 h 1102519"/>
              <a:gd name="connsiteX15" fmla="*/ 1445418 w 1631156"/>
              <a:gd name="connsiteY15" fmla="*/ 100013 h 1102519"/>
              <a:gd name="connsiteX16" fmla="*/ 1578768 w 1631156"/>
              <a:gd name="connsiteY16" fmla="*/ 178594 h 1102519"/>
              <a:gd name="connsiteX17" fmla="*/ 1600200 w 1631156"/>
              <a:gd name="connsiteY17" fmla="*/ 197644 h 1102519"/>
              <a:gd name="connsiteX18" fmla="*/ 1626393 w 1631156"/>
              <a:gd name="connsiteY18" fmla="*/ 240506 h 1102519"/>
              <a:gd name="connsiteX19" fmla="*/ 1631156 w 1631156"/>
              <a:gd name="connsiteY19" fmla="*/ 264319 h 1102519"/>
              <a:gd name="connsiteX20" fmla="*/ 1628775 w 1631156"/>
              <a:gd name="connsiteY20" fmla="*/ 288131 h 1102519"/>
              <a:gd name="connsiteX21" fmla="*/ 1616868 w 1631156"/>
              <a:gd name="connsiteY21" fmla="*/ 304800 h 1102519"/>
              <a:gd name="connsiteX22" fmla="*/ 1585912 w 1631156"/>
              <a:gd name="connsiteY22" fmla="*/ 326231 h 1102519"/>
              <a:gd name="connsiteX23" fmla="*/ 1535906 w 1631156"/>
              <a:gd name="connsiteY23" fmla="*/ 347663 h 1102519"/>
              <a:gd name="connsiteX24" fmla="*/ 1323975 w 1631156"/>
              <a:gd name="connsiteY24" fmla="*/ 502444 h 1102519"/>
              <a:gd name="connsiteX25" fmla="*/ 1164431 w 1631156"/>
              <a:gd name="connsiteY25" fmla="*/ 604838 h 1102519"/>
              <a:gd name="connsiteX26" fmla="*/ 921543 w 1631156"/>
              <a:gd name="connsiteY26" fmla="*/ 747713 h 1102519"/>
              <a:gd name="connsiteX27" fmla="*/ 647700 w 1631156"/>
              <a:gd name="connsiteY27" fmla="*/ 885825 h 1102519"/>
              <a:gd name="connsiteX28" fmla="*/ 388143 w 1631156"/>
              <a:gd name="connsiteY28" fmla="*/ 995363 h 1102519"/>
              <a:gd name="connsiteX29" fmla="*/ 154781 w 1631156"/>
              <a:gd name="connsiteY29" fmla="*/ 1076325 h 1102519"/>
              <a:gd name="connsiteX30" fmla="*/ 47625 w 1631156"/>
              <a:gd name="connsiteY30" fmla="*/ 1102519 h 1102519"/>
              <a:gd name="connsiteX31" fmla="*/ 19050 w 1631156"/>
              <a:gd name="connsiteY31" fmla="*/ 1097756 h 1102519"/>
              <a:gd name="connsiteX32" fmla="*/ 0 w 1631156"/>
              <a:gd name="connsiteY32" fmla="*/ 1078706 h 1102519"/>
              <a:gd name="connsiteX33" fmla="*/ 4762 w 1631156"/>
              <a:gd name="connsiteY33" fmla="*/ 1062038 h 1102519"/>
              <a:gd name="connsiteX34" fmla="*/ 23812 w 1631156"/>
              <a:gd name="connsiteY34" fmla="*/ 1040606 h 1102519"/>
              <a:gd name="connsiteX35" fmla="*/ 102393 w 1631156"/>
              <a:gd name="connsiteY35" fmla="*/ 1007269 h 1102519"/>
              <a:gd name="connsiteX36" fmla="*/ 361950 w 1631156"/>
              <a:gd name="connsiteY36" fmla="*/ 885825 h 1102519"/>
              <a:gd name="connsiteX37" fmla="*/ 600075 w 1631156"/>
              <a:gd name="connsiteY37" fmla="*/ 762000 h 1102519"/>
              <a:gd name="connsiteX38" fmla="*/ 807243 w 1631156"/>
              <a:gd name="connsiteY38" fmla="*/ 635794 h 1102519"/>
              <a:gd name="connsiteX39" fmla="*/ 1002506 w 1631156"/>
              <a:gd name="connsiteY39" fmla="*/ 497681 h 11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31156" h="1102519">
                <a:moveTo>
                  <a:pt x="1002506" y="497681"/>
                </a:moveTo>
                <a:lnTo>
                  <a:pt x="1133475" y="383381"/>
                </a:lnTo>
                <a:lnTo>
                  <a:pt x="1238250" y="271463"/>
                </a:lnTo>
                <a:lnTo>
                  <a:pt x="1266825" y="235744"/>
                </a:lnTo>
                <a:lnTo>
                  <a:pt x="1281112" y="204788"/>
                </a:lnTo>
                <a:lnTo>
                  <a:pt x="1288256" y="166688"/>
                </a:lnTo>
                <a:lnTo>
                  <a:pt x="1281112" y="123825"/>
                </a:lnTo>
                <a:lnTo>
                  <a:pt x="1257300" y="90488"/>
                </a:lnTo>
                <a:lnTo>
                  <a:pt x="1226343" y="61913"/>
                </a:lnTo>
                <a:cubicBezTo>
                  <a:pt x="1219199" y="53975"/>
                  <a:pt x="1211423" y="46564"/>
                  <a:pt x="1204912" y="38100"/>
                </a:cubicBezTo>
                <a:cubicBezTo>
                  <a:pt x="1203382" y="36110"/>
                  <a:pt x="1202531" y="30956"/>
                  <a:pt x="1202531" y="30956"/>
                </a:cubicBezTo>
                <a:lnTo>
                  <a:pt x="1197768" y="14288"/>
                </a:lnTo>
                <a:lnTo>
                  <a:pt x="1204912" y="0"/>
                </a:lnTo>
                <a:lnTo>
                  <a:pt x="1240631" y="0"/>
                </a:lnTo>
                <a:lnTo>
                  <a:pt x="1321593" y="33338"/>
                </a:lnTo>
                <a:lnTo>
                  <a:pt x="1445418" y="100013"/>
                </a:lnTo>
                <a:lnTo>
                  <a:pt x="1578768" y="178594"/>
                </a:lnTo>
                <a:lnTo>
                  <a:pt x="1600200" y="197644"/>
                </a:lnTo>
                <a:lnTo>
                  <a:pt x="1626393" y="240506"/>
                </a:lnTo>
                <a:lnTo>
                  <a:pt x="1631156" y="264319"/>
                </a:lnTo>
                <a:lnTo>
                  <a:pt x="1628775" y="288131"/>
                </a:lnTo>
                <a:lnTo>
                  <a:pt x="1616868" y="304800"/>
                </a:lnTo>
                <a:lnTo>
                  <a:pt x="1585912" y="326231"/>
                </a:lnTo>
                <a:lnTo>
                  <a:pt x="1535906" y="347663"/>
                </a:lnTo>
                <a:lnTo>
                  <a:pt x="1323975" y="502444"/>
                </a:lnTo>
                <a:lnTo>
                  <a:pt x="1164431" y="604838"/>
                </a:lnTo>
                <a:lnTo>
                  <a:pt x="921543" y="747713"/>
                </a:lnTo>
                <a:lnTo>
                  <a:pt x="647700" y="885825"/>
                </a:lnTo>
                <a:lnTo>
                  <a:pt x="388143" y="995363"/>
                </a:lnTo>
                <a:lnTo>
                  <a:pt x="154781" y="1076325"/>
                </a:lnTo>
                <a:lnTo>
                  <a:pt x="47625" y="1102519"/>
                </a:lnTo>
                <a:lnTo>
                  <a:pt x="19050" y="1097756"/>
                </a:lnTo>
                <a:lnTo>
                  <a:pt x="0" y="1078706"/>
                </a:lnTo>
                <a:lnTo>
                  <a:pt x="4762" y="1062038"/>
                </a:lnTo>
                <a:lnTo>
                  <a:pt x="23812" y="1040606"/>
                </a:lnTo>
                <a:lnTo>
                  <a:pt x="102393" y="1007269"/>
                </a:lnTo>
                <a:lnTo>
                  <a:pt x="361950" y="885825"/>
                </a:lnTo>
                <a:lnTo>
                  <a:pt x="600075" y="762000"/>
                </a:lnTo>
                <a:lnTo>
                  <a:pt x="807243" y="635794"/>
                </a:lnTo>
                <a:lnTo>
                  <a:pt x="1002506" y="4976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38C6F6D-9E0E-4831-A2B1-36D5A4DBB983}"/>
              </a:ext>
            </a:extLst>
          </p:cNvPr>
          <p:cNvSpPr/>
          <p:nvPr/>
        </p:nvSpPr>
        <p:spPr>
          <a:xfrm>
            <a:off x="6105526" y="1662113"/>
            <a:ext cx="2162175" cy="406400"/>
          </a:xfrm>
          <a:custGeom>
            <a:avLst/>
            <a:gdLst>
              <a:gd name="connsiteX0" fmla="*/ 757238 w 2162175"/>
              <a:gd name="connsiteY0" fmla="*/ 157162 h 407193"/>
              <a:gd name="connsiteX1" fmla="*/ 516731 w 2162175"/>
              <a:gd name="connsiteY1" fmla="*/ 173831 h 407193"/>
              <a:gd name="connsiteX2" fmla="*/ 376238 w 2162175"/>
              <a:gd name="connsiteY2" fmla="*/ 183356 h 407193"/>
              <a:gd name="connsiteX3" fmla="*/ 297656 w 2162175"/>
              <a:gd name="connsiteY3" fmla="*/ 185737 h 407193"/>
              <a:gd name="connsiteX4" fmla="*/ 207169 w 2162175"/>
              <a:gd name="connsiteY4" fmla="*/ 178593 h 407193"/>
              <a:gd name="connsiteX5" fmla="*/ 114300 w 2162175"/>
              <a:gd name="connsiteY5" fmla="*/ 161925 h 407193"/>
              <a:gd name="connsiteX6" fmla="*/ 71438 w 2162175"/>
              <a:gd name="connsiteY6" fmla="*/ 142875 h 407193"/>
              <a:gd name="connsiteX7" fmla="*/ 45244 w 2162175"/>
              <a:gd name="connsiteY7" fmla="*/ 121443 h 407193"/>
              <a:gd name="connsiteX8" fmla="*/ 21431 w 2162175"/>
              <a:gd name="connsiteY8" fmla="*/ 111918 h 407193"/>
              <a:gd name="connsiteX9" fmla="*/ 2381 w 2162175"/>
              <a:gd name="connsiteY9" fmla="*/ 119062 h 407193"/>
              <a:gd name="connsiteX10" fmla="*/ 0 w 2162175"/>
              <a:gd name="connsiteY10" fmla="*/ 138112 h 407193"/>
              <a:gd name="connsiteX11" fmla="*/ 7144 w 2162175"/>
              <a:gd name="connsiteY11" fmla="*/ 161925 h 407193"/>
              <a:gd name="connsiteX12" fmla="*/ 42863 w 2162175"/>
              <a:gd name="connsiteY12" fmla="*/ 219075 h 407193"/>
              <a:gd name="connsiteX13" fmla="*/ 114300 w 2162175"/>
              <a:gd name="connsiteY13" fmla="*/ 302418 h 407193"/>
              <a:gd name="connsiteX14" fmla="*/ 183356 w 2162175"/>
              <a:gd name="connsiteY14" fmla="*/ 354806 h 407193"/>
              <a:gd name="connsiteX15" fmla="*/ 254794 w 2162175"/>
              <a:gd name="connsiteY15" fmla="*/ 392906 h 407193"/>
              <a:gd name="connsiteX16" fmla="*/ 314325 w 2162175"/>
              <a:gd name="connsiteY16" fmla="*/ 407193 h 407193"/>
              <a:gd name="connsiteX17" fmla="*/ 338138 w 2162175"/>
              <a:gd name="connsiteY17" fmla="*/ 404812 h 407193"/>
              <a:gd name="connsiteX18" fmla="*/ 440531 w 2162175"/>
              <a:gd name="connsiteY18" fmla="*/ 373856 h 407193"/>
              <a:gd name="connsiteX19" fmla="*/ 597694 w 2162175"/>
              <a:gd name="connsiteY19" fmla="*/ 330993 h 407193"/>
              <a:gd name="connsiteX20" fmla="*/ 740569 w 2162175"/>
              <a:gd name="connsiteY20" fmla="*/ 314325 h 407193"/>
              <a:gd name="connsiteX21" fmla="*/ 864394 w 2162175"/>
              <a:gd name="connsiteY21" fmla="*/ 307181 h 407193"/>
              <a:gd name="connsiteX22" fmla="*/ 1062038 w 2162175"/>
              <a:gd name="connsiteY22" fmla="*/ 273843 h 407193"/>
              <a:gd name="connsiteX23" fmla="*/ 1216819 w 2162175"/>
              <a:gd name="connsiteY23" fmla="*/ 271462 h 407193"/>
              <a:gd name="connsiteX24" fmla="*/ 1900238 w 2162175"/>
              <a:gd name="connsiteY24" fmla="*/ 273843 h 407193"/>
              <a:gd name="connsiteX25" fmla="*/ 2028825 w 2162175"/>
              <a:gd name="connsiteY25" fmla="*/ 273843 h 407193"/>
              <a:gd name="connsiteX26" fmla="*/ 2085975 w 2162175"/>
              <a:gd name="connsiteY26" fmla="*/ 271462 h 407193"/>
              <a:gd name="connsiteX27" fmla="*/ 2121694 w 2162175"/>
              <a:gd name="connsiteY27" fmla="*/ 254793 h 407193"/>
              <a:gd name="connsiteX28" fmla="*/ 2152650 w 2162175"/>
              <a:gd name="connsiteY28" fmla="*/ 223837 h 407193"/>
              <a:gd name="connsiteX29" fmla="*/ 2162175 w 2162175"/>
              <a:gd name="connsiteY29" fmla="*/ 185737 h 407193"/>
              <a:gd name="connsiteX30" fmla="*/ 2152650 w 2162175"/>
              <a:gd name="connsiteY30" fmla="*/ 159543 h 407193"/>
              <a:gd name="connsiteX31" fmla="*/ 2126456 w 2162175"/>
              <a:gd name="connsiteY31" fmla="*/ 138112 h 407193"/>
              <a:gd name="connsiteX32" fmla="*/ 2040731 w 2162175"/>
              <a:gd name="connsiteY32" fmla="*/ 90487 h 407193"/>
              <a:gd name="connsiteX33" fmla="*/ 2005013 w 2162175"/>
              <a:gd name="connsiteY33" fmla="*/ 71437 h 407193"/>
              <a:gd name="connsiteX34" fmla="*/ 1881188 w 2162175"/>
              <a:gd name="connsiteY34" fmla="*/ 19050 h 407193"/>
              <a:gd name="connsiteX35" fmla="*/ 1776413 w 2162175"/>
              <a:gd name="connsiteY35" fmla="*/ 0 h 407193"/>
              <a:gd name="connsiteX36" fmla="*/ 1745456 w 2162175"/>
              <a:gd name="connsiteY36" fmla="*/ 9525 h 407193"/>
              <a:gd name="connsiteX37" fmla="*/ 1693069 w 2162175"/>
              <a:gd name="connsiteY37" fmla="*/ 47625 h 407193"/>
              <a:gd name="connsiteX38" fmla="*/ 1578769 w 2162175"/>
              <a:gd name="connsiteY38" fmla="*/ 92868 h 407193"/>
              <a:gd name="connsiteX39" fmla="*/ 757238 w 2162175"/>
              <a:gd name="connsiteY39" fmla="*/ 157162 h 40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2175" h="407193">
                <a:moveTo>
                  <a:pt x="757238" y="157162"/>
                </a:moveTo>
                <a:lnTo>
                  <a:pt x="516731" y="173831"/>
                </a:lnTo>
                <a:lnTo>
                  <a:pt x="376238" y="183356"/>
                </a:lnTo>
                <a:lnTo>
                  <a:pt x="297656" y="185737"/>
                </a:lnTo>
                <a:lnTo>
                  <a:pt x="207169" y="178593"/>
                </a:lnTo>
                <a:lnTo>
                  <a:pt x="114300" y="161925"/>
                </a:lnTo>
                <a:lnTo>
                  <a:pt x="71438" y="142875"/>
                </a:lnTo>
                <a:lnTo>
                  <a:pt x="45244" y="121443"/>
                </a:lnTo>
                <a:lnTo>
                  <a:pt x="21431" y="111918"/>
                </a:lnTo>
                <a:lnTo>
                  <a:pt x="2381" y="119062"/>
                </a:lnTo>
                <a:lnTo>
                  <a:pt x="0" y="138112"/>
                </a:lnTo>
                <a:lnTo>
                  <a:pt x="7144" y="161925"/>
                </a:lnTo>
                <a:lnTo>
                  <a:pt x="42863" y="219075"/>
                </a:lnTo>
                <a:lnTo>
                  <a:pt x="114300" y="302418"/>
                </a:lnTo>
                <a:lnTo>
                  <a:pt x="183356" y="354806"/>
                </a:lnTo>
                <a:lnTo>
                  <a:pt x="254794" y="392906"/>
                </a:lnTo>
                <a:lnTo>
                  <a:pt x="314325" y="407193"/>
                </a:lnTo>
                <a:lnTo>
                  <a:pt x="338138" y="404812"/>
                </a:lnTo>
                <a:lnTo>
                  <a:pt x="440531" y="373856"/>
                </a:lnTo>
                <a:lnTo>
                  <a:pt x="597694" y="330993"/>
                </a:lnTo>
                <a:lnTo>
                  <a:pt x="740569" y="314325"/>
                </a:lnTo>
                <a:lnTo>
                  <a:pt x="864394" y="307181"/>
                </a:lnTo>
                <a:lnTo>
                  <a:pt x="1062038" y="273843"/>
                </a:lnTo>
                <a:lnTo>
                  <a:pt x="1216819" y="271462"/>
                </a:lnTo>
                <a:lnTo>
                  <a:pt x="1900238" y="273843"/>
                </a:lnTo>
                <a:lnTo>
                  <a:pt x="2028825" y="273843"/>
                </a:lnTo>
                <a:lnTo>
                  <a:pt x="2085975" y="271462"/>
                </a:lnTo>
                <a:lnTo>
                  <a:pt x="2121694" y="254793"/>
                </a:lnTo>
                <a:lnTo>
                  <a:pt x="2152650" y="223837"/>
                </a:lnTo>
                <a:lnTo>
                  <a:pt x="2162175" y="185737"/>
                </a:lnTo>
                <a:lnTo>
                  <a:pt x="2152650" y="159543"/>
                </a:lnTo>
                <a:lnTo>
                  <a:pt x="2126456" y="138112"/>
                </a:lnTo>
                <a:lnTo>
                  <a:pt x="2040731" y="90487"/>
                </a:lnTo>
                <a:lnTo>
                  <a:pt x="2005013" y="71437"/>
                </a:lnTo>
                <a:lnTo>
                  <a:pt x="1881188" y="19050"/>
                </a:lnTo>
                <a:lnTo>
                  <a:pt x="1776413" y="0"/>
                </a:lnTo>
                <a:lnTo>
                  <a:pt x="1745456" y="9525"/>
                </a:lnTo>
                <a:lnTo>
                  <a:pt x="1693069" y="47625"/>
                </a:lnTo>
                <a:lnTo>
                  <a:pt x="1578769" y="92868"/>
                </a:lnTo>
                <a:lnTo>
                  <a:pt x="757238" y="157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A786487-C19E-434C-B9EC-2E58CDBB96C0}"/>
              </a:ext>
            </a:extLst>
          </p:cNvPr>
          <p:cNvSpPr/>
          <p:nvPr/>
        </p:nvSpPr>
        <p:spPr>
          <a:xfrm>
            <a:off x="6211889" y="2503489"/>
            <a:ext cx="390525" cy="2403475"/>
          </a:xfrm>
          <a:custGeom>
            <a:avLst/>
            <a:gdLst>
              <a:gd name="connsiteX0" fmla="*/ 144217 w 389694"/>
              <a:gd name="connsiteY0" fmla="*/ 751772 h 2402602"/>
              <a:gd name="connsiteX1" fmla="*/ 144217 w 389694"/>
              <a:gd name="connsiteY1" fmla="*/ 494022 h 2402602"/>
              <a:gd name="connsiteX2" fmla="*/ 144217 w 389694"/>
              <a:gd name="connsiteY2" fmla="*/ 411174 h 2402602"/>
              <a:gd name="connsiteX3" fmla="*/ 135012 w 389694"/>
              <a:gd name="connsiteY3" fmla="*/ 362078 h 2402602"/>
              <a:gd name="connsiteX4" fmla="*/ 113533 w 389694"/>
              <a:gd name="connsiteY4" fmla="*/ 276161 h 2402602"/>
              <a:gd name="connsiteX5" fmla="*/ 76711 w 389694"/>
              <a:gd name="connsiteY5" fmla="*/ 193313 h 2402602"/>
              <a:gd name="connsiteX6" fmla="*/ 33753 w 389694"/>
              <a:gd name="connsiteY6" fmla="*/ 101259 h 2402602"/>
              <a:gd name="connsiteX7" fmla="*/ 3068 w 389694"/>
              <a:gd name="connsiteY7" fmla="*/ 33753 h 2402602"/>
              <a:gd name="connsiteX8" fmla="*/ 0 w 389694"/>
              <a:gd name="connsiteY8" fmla="*/ 9206 h 2402602"/>
              <a:gd name="connsiteX9" fmla="*/ 18411 w 389694"/>
              <a:gd name="connsiteY9" fmla="*/ 0 h 2402602"/>
              <a:gd name="connsiteX10" fmla="*/ 49095 w 389694"/>
              <a:gd name="connsiteY10" fmla="*/ 9206 h 2402602"/>
              <a:gd name="connsiteX11" fmla="*/ 131944 w 389694"/>
              <a:gd name="connsiteY11" fmla="*/ 42959 h 2402602"/>
              <a:gd name="connsiteX12" fmla="*/ 236271 w 389694"/>
              <a:gd name="connsiteY12" fmla="*/ 88986 h 2402602"/>
              <a:gd name="connsiteX13" fmla="*/ 291503 w 389694"/>
              <a:gd name="connsiteY13" fmla="*/ 113533 h 2402602"/>
              <a:gd name="connsiteX14" fmla="*/ 322188 w 389694"/>
              <a:gd name="connsiteY14" fmla="*/ 125807 h 2402602"/>
              <a:gd name="connsiteX15" fmla="*/ 349804 w 389694"/>
              <a:gd name="connsiteY15" fmla="*/ 138081 h 2402602"/>
              <a:gd name="connsiteX16" fmla="*/ 362078 w 389694"/>
              <a:gd name="connsiteY16" fmla="*/ 199450 h 2402602"/>
              <a:gd name="connsiteX17" fmla="*/ 368215 w 389694"/>
              <a:gd name="connsiteY17" fmla="*/ 303778 h 2402602"/>
              <a:gd name="connsiteX18" fmla="*/ 368215 w 389694"/>
              <a:gd name="connsiteY18" fmla="*/ 721088 h 2402602"/>
              <a:gd name="connsiteX19" fmla="*/ 365146 w 389694"/>
              <a:gd name="connsiteY19" fmla="*/ 2043592 h 2402602"/>
              <a:gd name="connsiteX20" fmla="*/ 368215 w 389694"/>
              <a:gd name="connsiteY20" fmla="*/ 2083482 h 2402602"/>
              <a:gd name="connsiteX21" fmla="*/ 389694 w 389694"/>
              <a:gd name="connsiteY21" fmla="*/ 2138714 h 2402602"/>
              <a:gd name="connsiteX22" fmla="*/ 386625 w 389694"/>
              <a:gd name="connsiteY22" fmla="*/ 2221563 h 2402602"/>
              <a:gd name="connsiteX23" fmla="*/ 355941 w 389694"/>
              <a:gd name="connsiteY23" fmla="*/ 2350438 h 2402602"/>
              <a:gd name="connsiteX24" fmla="*/ 340599 w 389694"/>
              <a:gd name="connsiteY24" fmla="*/ 2378054 h 2402602"/>
              <a:gd name="connsiteX25" fmla="*/ 316051 w 389694"/>
              <a:gd name="connsiteY25" fmla="*/ 2393396 h 2402602"/>
              <a:gd name="connsiteX26" fmla="*/ 285366 w 389694"/>
              <a:gd name="connsiteY26" fmla="*/ 2402602 h 2402602"/>
              <a:gd name="connsiteX27" fmla="*/ 245476 w 389694"/>
              <a:gd name="connsiteY27" fmla="*/ 2393396 h 2402602"/>
              <a:gd name="connsiteX28" fmla="*/ 217860 w 389694"/>
              <a:gd name="connsiteY28" fmla="*/ 2365780 h 2402602"/>
              <a:gd name="connsiteX29" fmla="*/ 177970 w 389694"/>
              <a:gd name="connsiteY29" fmla="*/ 2316685 h 2402602"/>
              <a:gd name="connsiteX30" fmla="*/ 144217 w 389694"/>
              <a:gd name="connsiteY30" fmla="*/ 2249179 h 2402602"/>
              <a:gd name="connsiteX31" fmla="*/ 125807 w 389694"/>
              <a:gd name="connsiteY31" fmla="*/ 2187810 h 2402602"/>
              <a:gd name="connsiteX32" fmla="*/ 125807 w 389694"/>
              <a:gd name="connsiteY32" fmla="*/ 2172468 h 2402602"/>
              <a:gd name="connsiteX33" fmla="*/ 138080 w 389694"/>
              <a:gd name="connsiteY33" fmla="*/ 2074277 h 2402602"/>
              <a:gd name="connsiteX34" fmla="*/ 147286 w 389694"/>
              <a:gd name="connsiteY34" fmla="*/ 1945402 h 2402602"/>
              <a:gd name="connsiteX35" fmla="*/ 144217 w 389694"/>
              <a:gd name="connsiteY35" fmla="*/ 1442175 h 2402602"/>
              <a:gd name="connsiteX36" fmla="*/ 144217 w 389694"/>
              <a:gd name="connsiteY36" fmla="*/ 751772 h 240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9694" h="2402602">
                <a:moveTo>
                  <a:pt x="144217" y="751772"/>
                </a:moveTo>
                <a:lnTo>
                  <a:pt x="144217" y="494022"/>
                </a:lnTo>
                <a:lnTo>
                  <a:pt x="144217" y="411174"/>
                </a:lnTo>
                <a:lnTo>
                  <a:pt x="135012" y="362078"/>
                </a:lnTo>
                <a:lnTo>
                  <a:pt x="113533" y="276161"/>
                </a:lnTo>
                <a:lnTo>
                  <a:pt x="76711" y="193313"/>
                </a:lnTo>
                <a:lnTo>
                  <a:pt x="33753" y="101259"/>
                </a:lnTo>
                <a:lnTo>
                  <a:pt x="3068" y="33753"/>
                </a:lnTo>
                <a:lnTo>
                  <a:pt x="0" y="9206"/>
                </a:lnTo>
                <a:lnTo>
                  <a:pt x="18411" y="0"/>
                </a:lnTo>
                <a:lnTo>
                  <a:pt x="49095" y="9206"/>
                </a:lnTo>
                <a:lnTo>
                  <a:pt x="131944" y="42959"/>
                </a:lnTo>
                <a:lnTo>
                  <a:pt x="236271" y="88986"/>
                </a:lnTo>
                <a:lnTo>
                  <a:pt x="291503" y="113533"/>
                </a:lnTo>
                <a:lnTo>
                  <a:pt x="322188" y="125807"/>
                </a:lnTo>
                <a:lnTo>
                  <a:pt x="349804" y="138081"/>
                </a:lnTo>
                <a:lnTo>
                  <a:pt x="362078" y="199450"/>
                </a:lnTo>
                <a:lnTo>
                  <a:pt x="368215" y="303778"/>
                </a:lnTo>
                <a:lnTo>
                  <a:pt x="368215" y="721088"/>
                </a:lnTo>
                <a:lnTo>
                  <a:pt x="365146" y="2043592"/>
                </a:lnTo>
                <a:lnTo>
                  <a:pt x="368215" y="2083482"/>
                </a:lnTo>
                <a:lnTo>
                  <a:pt x="389694" y="2138714"/>
                </a:lnTo>
                <a:lnTo>
                  <a:pt x="386625" y="2221563"/>
                </a:lnTo>
                <a:lnTo>
                  <a:pt x="355941" y="2350438"/>
                </a:lnTo>
                <a:lnTo>
                  <a:pt x="340599" y="2378054"/>
                </a:lnTo>
                <a:lnTo>
                  <a:pt x="316051" y="2393396"/>
                </a:lnTo>
                <a:lnTo>
                  <a:pt x="285366" y="2402602"/>
                </a:lnTo>
                <a:lnTo>
                  <a:pt x="245476" y="2393396"/>
                </a:lnTo>
                <a:lnTo>
                  <a:pt x="217860" y="2365780"/>
                </a:lnTo>
                <a:lnTo>
                  <a:pt x="177970" y="2316685"/>
                </a:lnTo>
                <a:lnTo>
                  <a:pt x="144217" y="2249179"/>
                </a:lnTo>
                <a:lnTo>
                  <a:pt x="125807" y="2187810"/>
                </a:lnTo>
                <a:lnTo>
                  <a:pt x="125807" y="2172468"/>
                </a:lnTo>
                <a:lnTo>
                  <a:pt x="138080" y="2074277"/>
                </a:lnTo>
                <a:lnTo>
                  <a:pt x="147286" y="1945402"/>
                </a:lnTo>
                <a:lnTo>
                  <a:pt x="144217" y="1442175"/>
                </a:lnTo>
                <a:cubicBezTo>
                  <a:pt x="143194" y="1222269"/>
                  <a:pt x="142172" y="1002363"/>
                  <a:pt x="144217" y="751772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D91DF0E-B0FD-4834-9DC5-78FB860747D2}"/>
              </a:ext>
            </a:extLst>
          </p:cNvPr>
          <p:cNvSpPr/>
          <p:nvPr/>
        </p:nvSpPr>
        <p:spPr>
          <a:xfrm>
            <a:off x="7383464" y="4856164"/>
            <a:ext cx="968375" cy="1050925"/>
          </a:xfrm>
          <a:custGeom>
            <a:avLst/>
            <a:gdLst>
              <a:gd name="connsiteX0" fmla="*/ 404813 w 966788"/>
              <a:gd name="connsiteY0" fmla="*/ 214312 h 1052512"/>
              <a:gd name="connsiteX1" fmla="*/ 266700 w 966788"/>
              <a:gd name="connsiteY1" fmla="*/ 123825 h 1052512"/>
              <a:gd name="connsiteX2" fmla="*/ 147638 w 966788"/>
              <a:gd name="connsiteY2" fmla="*/ 52387 h 1052512"/>
              <a:gd name="connsiteX3" fmla="*/ 95250 w 966788"/>
              <a:gd name="connsiteY3" fmla="*/ 19050 h 1052512"/>
              <a:gd name="connsiteX4" fmla="*/ 59532 w 966788"/>
              <a:gd name="connsiteY4" fmla="*/ 4762 h 1052512"/>
              <a:gd name="connsiteX5" fmla="*/ 23813 w 966788"/>
              <a:gd name="connsiteY5" fmla="*/ 0 h 1052512"/>
              <a:gd name="connsiteX6" fmla="*/ 0 w 966788"/>
              <a:gd name="connsiteY6" fmla="*/ 11906 h 1052512"/>
              <a:gd name="connsiteX7" fmla="*/ 11907 w 966788"/>
              <a:gd name="connsiteY7" fmla="*/ 35719 h 1052512"/>
              <a:gd name="connsiteX8" fmla="*/ 69057 w 966788"/>
              <a:gd name="connsiteY8" fmla="*/ 90487 h 1052512"/>
              <a:gd name="connsiteX9" fmla="*/ 142875 w 966788"/>
              <a:gd name="connsiteY9" fmla="*/ 159544 h 1052512"/>
              <a:gd name="connsiteX10" fmla="*/ 254794 w 966788"/>
              <a:gd name="connsiteY10" fmla="*/ 269081 h 1052512"/>
              <a:gd name="connsiteX11" fmla="*/ 340519 w 966788"/>
              <a:gd name="connsiteY11" fmla="*/ 366712 h 1052512"/>
              <a:gd name="connsiteX12" fmla="*/ 431007 w 966788"/>
              <a:gd name="connsiteY12" fmla="*/ 478631 h 1052512"/>
              <a:gd name="connsiteX13" fmla="*/ 535782 w 966788"/>
              <a:gd name="connsiteY13" fmla="*/ 642937 h 1052512"/>
              <a:gd name="connsiteX14" fmla="*/ 607219 w 966788"/>
              <a:gd name="connsiteY14" fmla="*/ 781050 h 1052512"/>
              <a:gd name="connsiteX15" fmla="*/ 652463 w 966788"/>
              <a:gd name="connsiteY15" fmla="*/ 881062 h 1052512"/>
              <a:gd name="connsiteX16" fmla="*/ 671513 w 966788"/>
              <a:gd name="connsiteY16" fmla="*/ 916781 h 1052512"/>
              <a:gd name="connsiteX17" fmla="*/ 695325 w 966788"/>
              <a:gd name="connsiteY17" fmla="*/ 952500 h 1052512"/>
              <a:gd name="connsiteX18" fmla="*/ 726282 w 966788"/>
              <a:gd name="connsiteY18" fmla="*/ 990600 h 1052512"/>
              <a:gd name="connsiteX19" fmla="*/ 762000 w 966788"/>
              <a:gd name="connsiteY19" fmla="*/ 1021556 h 1052512"/>
              <a:gd name="connsiteX20" fmla="*/ 788194 w 966788"/>
              <a:gd name="connsiteY20" fmla="*/ 1038225 h 1052512"/>
              <a:gd name="connsiteX21" fmla="*/ 819150 w 966788"/>
              <a:gd name="connsiteY21" fmla="*/ 1047750 h 1052512"/>
              <a:gd name="connsiteX22" fmla="*/ 852488 w 966788"/>
              <a:gd name="connsiteY22" fmla="*/ 1052512 h 1052512"/>
              <a:gd name="connsiteX23" fmla="*/ 895350 w 966788"/>
              <a:gd name="connsiteY23" fmla="*/ 1047750 h 1052512"/>
              <a:gd name="connsiteX24" fmla="*/ 923925 w 966788"/>
              <a:gd name="connsiteY24" fmla="*/ 1026319 h 1052512"/>
              <a:gd name="connsiteX25" fmla="*/ 947738 w 966788"/>
              <a:gd name="connsiteY25" fmla="*/ 995362 h 1052512"/>
              <a:gd name="connsiteX26" fmla="*/ 959644 w 966788"/>
              <a:gd name="connsiteY26" fmla="*/ 959644 h 1052512"/>
              <a:gd name="connsiteX27" fmla="*/ 966788 w 966788"/>
              <a:gd name="connsiteY27" fmla="*/ 919162 h 1052512"/>
              <a:gd name="connsiteX28" fmla="*/ 964407 w 966788"/>
              <a:gd name="connsiteY28" fmla="*/ 864394 h 1052512"/>
              <a:gd name="connsiteX29" fmla="*/ 954882 w 966788"/>
              <a:gd name="connsiteY29" fmla="*/ 790575 h 1052512"/>
              <a:gd name="connsiteX30" fmla="*/ 935832 w 966788"/>
              <a:gd name="connsiteY30" fmla="*/ 731044 h 1052512"/>
              <a:gd name="connsiteX31" fmla="*/ 890588 w 966788"/>
              <a:gd name="connsiteY31" fmla="*/ 645319 h 1052512"/>
              <a:gd name="connsiteX32" fmla="*/ 835819 w 966788"/>
              <a:gd name="connsiteY32" fmla="*/ 552450 h 1052512"/>
              <a:gd name="connsiteX33" fmla="*/ 802482 w 966788"/>
              <a:gd name="connsiteY33" fmla="*/ 500062 h 1052512"/>
              <a:gd name="connsiteX34" fmla="*/ 757238 w 966788"/>
              <a:gd name="connsiteY34" fmla="*/ 461962 h 1052512"/>
              <a:gd name="connsiteX35" fmla="*/ 592932 w 966788"/>
              <a:gd name="connsiteY35" fmla="*/ 340519 h 1052512"/>
              <a:gd name="connsiteX36" fmla="*/ 404813 w 966788"/>
              <a:gd name="connsiteY36" fmla="*/ 214312 h 105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6788" h="1052512">
                <a:moveTo>
                  <a:pt x="404813" y="214312"/>
                </a:moveTo>
                <a:lnTo>
                  <a:pt x="266700" y="123825"/>
                </a:lnTo>
                <a:lnTo>
                  <a:pt x="147638" y="52387"/>
                </a:lnTo>
                <a:lnTo>
                  <a:pt x="95250" y="19050"/>
                </a:lnTo>
                <a:lnTo>
                  <a:pt x="59532" y="4762"/>
                </a:lnTo>
                <a:lnTo>
                  <a:pt x="23813" y="0"/>
                </a:lnTo>
                <a:lnTo>
                  <a:pt x="0" y="11906"/>
                </a:lnTo>
                <a:lnTo>
                  <a:pt x="11907" y="35719"/>
                </a:lnTo>
                <a:lnTo>
                  <a:pt x="69057" y="90487"/>
                </a:lnTo>
                <a:lnTo>
                  <a:pt x="142875" y="159544"/>
                </a:lnTo>
                <a:lnTo>
                  <a:pt x="254794" y="269081"/>
                </a:lnTo>
                <a:lnTo>
                  <a:pt x="340519" y="366712"/>
                </a:lnTo>
                <a:lnTo>
                  <a:pt x="431007" y="478631"/>
                </a:lnTo>
                <a:lnTo>
                  <a:pt x="535782" y="642937"/>
                </a:lnTo>
                <a:lnTo>
                  <a:pt x="607219" y="781050"/>
                </a:lnTo>
                <a:lnTo>
                  <a:pt x="652463" y="881062"/>
                </a:lnTo>
                <a:lnTo>
                  <a:pt x="671513" y="916781"/>
                </a:lnTo>
                <a:lnTo>
                  <a:pt x="695325" y="952500"/>
                </a:lnTo>
                <a:lnTo>
                  <a:pt x="726282" y="990600"/>
                </a:lnTo>
                <a:lnTo>
                  <a:pt x="762000" y="1021556"/>
                </a:lnTo>
                <a:lnTo>
                  <a:pt x="788194" y="1038225"/>
                </a:lnTo>
                <a:lnTo>
                  <a:pt x="819150" y="1047750"/>
                </a:lnTo>
                <a:lnTo>
                  <a:pt x="852488" y="1052512"/>
                </a:lnTo>
                <a:lnTo>
                  <a:pt x="895350" y="1047750"/>
                </a:lnTo>
                <a:lnTo>
                  <a:pt x="923925" y="1026319"/>
                </a:lnTo>
                <a:lnTo>
                  <a:pt x="947738" y="995362"/>
                </a:lnTo>
                <a:lnTo>
                  <a:pt x="959644" y="959644"/>
                </a:lnTo>
                <a:lnTo>
                  <a:pt x="966788" y="919162"/>
                </a:lnTo>
                <a:lnTo>
                  <a:pt x="964407" y="864394"/>
                </a:lnTo>
                <a:lnTo>
                  <a:pt x="954882" y="790575"/>
                </a:lnTo>
                <a:lnTo>
                  <a:pt x="935832" y="731044"/>
                </a:lnTo>
                <a:lnTo>
                  <a:pt x="890588" y="645319"/>
                </a:lnTo>
                <a:lnTo>
                  <a:pt x="835819" y="552450"/>
                </a:lnTo>
                <a:lnTo>
                  <a:pt x="802482" y="500062"/>
                </a:lnTo>
                <a:lnTo>
                  <a:pt x="757238" y="461962"/>
                </a:lnTo>
                <a:lnTo>
                  <a:pt x="592932" y="340519"/>
                </a:lnTo>
                <a:lnTo>
                  <a:pt x="404813" y="2143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BA0F1B2-7CA9-4A31-90E2-DBCA8038A5ED}"/>
              </a:ext>
            </a:extLst>
          </p:cNvPr>
          <p:cNvSpPr/>
          <p:nvPr/>
        </p:nvSpPr>
        <p:spPr>
          <a:xfrm>
            <a:off x="5821363" y="4865688"/>
            <a:ext cx="1238250" cy="1054100"/>
          </a:xfrm>
          <a:custGeom>
            <a:avLst/>
            <a:gdLst>
              <a:gd name="connsiteX0" fmla="*/ 585788 w 1238250"/>
              <a:gd name="connsiteY0" fmla="*/ 538162 h 1054894"/>
              <a:gd name="connsiteX1" fmla="*/ 690563 w 1238250"/>
              <a:gd name="connsiteY1" fmla="*/ 445294 h 1054894"/>
              <a:gd name="connsiteX2" fmla="*/ 778669 w 1238250"/>
              <a:gd name="connsiteY2" fmla="*/ 352425 h 1054894"/>
              <a:gd name="connsiteX3" fmla="*/ 833438 w 1238250"/>
              <a:gd name="connsiteY3" fmla="*/ 278606 h 1054894"/>
              <a:gd name="connsiteX4" fmla="*/ 857250 w 1238250"/>
              <a:gd name="connsiteY4" fmla="*/ 233362 h 1054894"/>
              <a:gd name="connsiteX5" fmla="*/ 871538 w 1238250"/>
              <a:gd name="connsiteY5" fmla="*/ 192881 h 1054894"/>
              <a:gd name="connsiteX6" fmla="*/ 876300 w 1238250"/>
              <a:gd name="connsiteY6" fmla="*/ 164306 h 1054894"/>
              <a:gd name="connsiteX7" fmla="*/ 871538 w 1238250"/>
              <a:gd name="connsiteY7" fmla="*/ 133350 h 1054894"/>
              <a:gd name="connsiteX8" fmla="*/ 857250 w 1238250"/>
              <a:gd name="connsiteY8" fmla="*/ 102394 h 1054894"/>
              <a:gd name="connsiteX9" fmla="*/ 835819 w 1238250"/>
              <a:gd name="connsiteY9" fmla="*/ 73819 h 1054894"/>
              <a:gd name="connsiteX10" fmla="*/ 819150 w 1238250"/>
              <a:gd name="connsiteY10" fmla="*/ 45244 h 1054894"/>
              <a:gd name="connsiteX11" fmla="*/ 814388 w 1238250"/>
              <a:gd name="connsiteY11" fmla="*/ 14287 h 1054894"/>
              <a:gd name="connsiteX12" fmla="*/ 828675 w 1238250"/>
              <a:gd name="connsiteY12" fmla="*/ 0 h 1054894"/>
              <a:gd name="connsiteX13" fmla="*/ 862013 w 1238250"/>
              <a:gd name="connsiteY13" fmla="*/ 7144 h 1054894"/>
              <a:gd name="connsiteX14" fmla="*/ 947738 w 1238250"/>
              <a:gd name="connsiteY14" fmla="*/ 40481 h 1054894"/>
              <a:gd name="connsiteX15" fmla="*/ 1040607 w 1238250"/>
              <a:gd name="connsiteY15" fmla="*/ 85725 h 1054894"/>
              <a:gd name="connsiteX16" fmla="*/ 1123950 w 1238250"/>
              <a:gd name="connsiteY16" fmla="*/ 140494 h 1054894"/>
              <a:gd name="connsiteX17" fmla="*/ 1188244 w 1238250"/>
              <a:gd name="connsiteY17" fmla="*/ 192881 h 1054894"/>
              <a:gd name="connsiteX18" fmla="*/ 1216819 w 1238250"/>
              <a:gd name="connsiteY18" fmla="*/ 226219 h 1054894"/>
              <a:gd name="connsiteX19" fmla="*/ 1231107 w 1238250"/>
              <a:gd name="connsiteY19" fmla="*/ 254794 h 1054894"/>
              <a:gd name="connsiteX20" fmla="*/ 1238250 w 1238250"/>
              <a:gd name="connsiteY20" fmla="*/ 283369 h 1054894"/>
              <a:gd name="connsiteX21" fmla="*/ 1238250 w 1238250"/>
              <a:gd name="connsiteY21" fmla="*/ 304800 h 1054894"/>
              <a:gd name="connsiteX22" fmla="*/ 1235869 w 1238250"/>
              <a:gd name="connsiteY22" fmla="*/ 328612 h 1054894"/>
              <a:gd name="connsiteX23" fmla="*/ 1221582 w 1238250"/>
              <a:gd name="connsiteY23" fmla="*/ 345281 h 1054894"/>
              <a:gd name="connsiteX24" fmla="*/ 1197769 w 1238250"/>
              <a:gd name="connsiteY24" fmla="*/ 352425 h 1054894"/>
              <a:gd name="connsiteX25" fmla="*/ 1157288 w 1238250"/>
              <a:gd name="connsiteY25" fmla="*/ 354806 h 1054894"/>
              <a:gd name="connsiteX26" fmla="*/ 1114425 w 1238250"/>
              <a:gd name="connsiteY26" fmla="*/ 366712 h 1054894"/>
              <a:gd name="connsiteX27" fmla="*/ 1066800 w 1238250"/>
              <a:gd name="connsiteY27" fmla="*/ 395287 h 1054894"/>
              <a:gd name="connsiteX28" fmla="*/ 964407 w 1238250"/>
              <a:gd name="connsiteY28" fmla="*/ 483394 h 1054894"/>
              <a:gd name="connsiteX29" fmla="*/ 742950 w 1238250"/>
              <a:gd name="connsiteY29" fmla="*/ 654844 h 1054894"/>
              <a:gd name="connsiteX30" fmla="*/ 554832 w 1238250"/>
              <a:gd name="connsiteY30" fmla="*/ 781050 h 1054894"/>
              <a:gd name="connsiteX31" fmla="*/ 352425 w 1238250"/>
              <a:gd name="connsiteY31" fmla="*/ 904875 h 1054894"/>
              <a:gd name="connsiteX32" fmla="*/ 157163 w 1238250"/>
              <a:gd name="connsiteY32" fmla="*/ 1004887 h 1054894"/>
              <a:gd name="connsiteX33" fmla="*/ 54769 w 1238250"/>
              <a:gd name="connsiteY33" fmla="*/ 1047750 h 1054894"/>
              <a:gd name="connsiteX34" fmla="*/ 21432 w 1238250"/>
              <a:gd name="connsiteY34" fmla="*/ 1054894 h 1054894"/>
              <a:gd name="connsiteX35" fmla="*/ 4763 w 1238250"/>
              <a:gd name="connsiteY35" fmla="*/ 1047750 h 1054894"/>
              <a:gd name="connsiteX36" fmla="*/ 0 w 1238250"/>
              <a:gd name="connsiteY36" fmla="*/ 1023937 h 1054894"/>
              <a:gd name="connsiteX37" fmla="*/ 11907 w 1238250"/>
              <a:gd name="connsiteY37" fmla="*/ 992981 h 1054894"/>
              <a:gd name="connsiteX38" fmla="*/ 30957 w 1238250"/>
              <a:gd name="connsiteY38" fmla="*/ 969169 h 1054894"/>
              <a:gd name="connsiteX39" fmla="*/ 250032 w 1238250"/>
              <a:gd name="connsiteY39" fmla="*/ 819150 h 1054894"/>
              <a:gd name="connsiteX40" fmla="*/ 421482 w 1238250"/>
              <a:gd name="connsiteY40" fmla="*/ 685800 h 1054894"/>
              <a:gd name="connsiteX41" fmla="*/ 585788 w 1238250"/>
              <a:gd name="connsiteY41" fmla="*/ 538162 h 10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38250" h="1054894">
                <a:moveTo>
                  <a:pt x="585788" y="538162"/>
                </a:moveTo>
                <a:lnTo>
                  <a:pt x="690563" y="445294"/>
                </a:lnTo>
                <a:lnTo>
                  <a:pt x="778669" y="352425"/>
                </a:lnTo>
                <a:lnTo>
                  <a:pt x="833438" y="278606"/>
                </a:lnTo>
                <a:lnTo>
                  <a:pt x="857250" y="233362"/>
                </a:lnTo>
                <a:lnTo>
                  <a:pt x="871538" y="192881"/>
                </a:lnTo>
                <a:lnTo>
                  <a:pt x="876300" y="164306"/>
                </a:lnTo>
                <a:lnTo>
                  <a:pt x="871538" y="133350"/>
                </a:lnTo>
                <a:lnTo>
                  <a:pt x="857250" y="102394"/>
                </a:lnTo>
                <a:lnTo>
                  <a:pt x="835819" y="73819"/>
                </a:lnTo>
                <a:lnTo>
                  <a:pt x="819150" y="45244"/>
                </a:lnTo>
                <a:lnTo>
                  <a:pt x="814388" y="14287"/>
                </a:lnTo>
                <a:lnTo>
                  <a:pt x="828675" y="0"/>
                </a:lnTo>
                <a:lnTo>
                  <a:pt x="862013" y="7144"/>
                </a:lnTo>
                <a:lnTo>
                  <a:pt x="947738" y="40481"/>
                </a:lnTo>
                <a:lnTo>
                  <a:pt x="1040607" y="85725"/>
                </a:lnTo>
                <a:lnTo>
                  <a:pt x="1123950" y="140494"/>
                </a:lnTo>
                <a:lnTo>
                  <a:pt x="1188244" y="192881"/>
                </a:lnTo>
                <a:lnTo>
                  <a:pt x="1216819" y="226219"/>
                </a:lnTo>
                <a:lnTo>
                  <a:pt x="1231107" y="254794"/>
                </a:lnTo>
                <a:lnTo>
                  <a:pt x="1238250" y="283369"/>
                </a:lnTo>
                <a:lnTo>
                  <a:pt x="1238250" y="304800"/>
                </a:lnTo>
                <a:lnTo>
                  <a:pt x="1235869" y="328612"/>
                </a:lnTo>
                <a:lnTo>
                  <a:pt x="1221582" y="345281"/>
                </a:lnTo>
                <a:lnTo>
                  <a:pt x="1197769" y="352425"/>
                </a:lnTo>
                <a:lnTo>
                  <a:pt x="1157288" y="354806"/>
                </a:lnTo>
                <a:lnTo>
                  <a:pt x="1114425" y="366712"/>
                </a:lnTo>
                <a:lnTo>
                  <a:pt x="1066800" y="395287"/>
                </a:lnTo>
                <a:lnTo>
                  <a:pt x="964407" y="483394"/>
                </a:lnTo>
                <a:lnTo>
                  <a:pt x="742950" y="654844"/>
                </a:lnTo>
                <a:lnTo>
                  <a:pt x="554832" y="781050"/>
                </a:lnTo>
                <a:lnTo>
                  <a:pt x="352425" y="904875"/>
                </a:lnTo>
                <a:lnTo>
                  <a:pt x="157163" y="1004887"/>
                </a:lnTo>
                <a:lnTo>
                  <a:pt x="54769" y="1047750"/>
                </a:lnTo>
                <a:lnTo>
                  <a:pt x="21432" y="1054894"/>
                </a:lnTo>
                <a:lnTo>
                  <a:pt x="4763" y="1047750"/>
                </a:lnTo>
                <a:lnTo>
                  <a:pt x="0" y="1023937"/>
                </a:lnTo>
                <a:lnTo>
                  <a:pt x="11907" y="992981"/>
                </a:lnTo>
                <a:lnTo>
                  <a:pt x="30957" y="969169"/>
                </a:lnTo>
                <a:lnTo>
                  <a:pt x="250032" y="819150"/>
                </a:lnTo>
                <a:lnTo>
                  <a:pt x="421482" y="685800"/>
                </a:lnTo>
                <a:lnTo>
                  <a:pt x="585788" y="538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C68D9D9-6D13-4CEF-B496-B9D649411C09}"/>
              </a:ext>
            </a:extLst>
          </p:cNvPr>
          <p:cNvSpPr/>
          <p:nvPr/>
        </p:nvSpPr>
        <p:spPr>
          <a:xfrm>
            <a:off x="3846513" y="1909764"/>
            <a:ext cx="2152650" cy="517525"/>
          </a:xfrm>
          <a:custGeom>
            <a:avLst/>
            <a:gdLst>
              <a:gd name="connsiteX0" fmla="*/ 821531 w 2152650"/>
              <a:gd name="connsiteY0" fmla="*/ 204787 h 516731"/>
              <a:gd name="connsiteX1" fmla="*/ 1016794 w 2152650"/>
              <a:gd name="connsiteY1" fmla="*/ 169068 h 516731"/>
              <a:gd name="connsiteX2" fmla="*/ 1069181 w 2152650"/>
              <a:gd name="connsiteY2" fmla="*/ 157162 h 516731"/>
              <a:gd name="connsiteX3" fmla="*/ 1321594 w 2152650"/>
              <a:gd name="connsiteY3" fmla="*/ 114300 h 516731"/>
              <a:gd name="connsiteX4" fmla="*/ 1388269 w 2152650"/>
              <a:gd name="connsiteY4" fmla="*/ 114300 h 516731"/>
              <a:gd name="connsiteX5" fmla="*/ 1495425 w 2152650"/>
              <a:gd name="connsiteY5" fmla="*/ 102393 h 516731"/>
              <a:gd name="connsiteX6" fmla="*/ 1650206 w 2152650"/>
              <a:gd name="connsiteY6" fmla="*/ 73818 h 516731"/>
              <a:gd name="connsiteX7" fmla="*/ 1671637 w 2152650"/>
              <a:gd name="connsiteY7" fmla="*/ 66675 h 516731"/>
              <a:gd name="connsiteX8" fmla="*/ 1714500 w 2152650"/>
              <a:gd name="connsiteY8" fmla="*/ 42862 h 516731"/>
              <a:gd name="connsiteX9" fmla="*/ 1752600 w 2152650"/>
              <a:gd name="connsiteY9" fmla="*/ 26193 h 516731"/>
              <a:gd name="connsiteX10" fmla="*/ 1795462 w 2152650"/>
              <a:gd name="connsiteY10" fmla="*/ 9525 h 516731"/>
              <a:gd name="connsiteX11" fmla="*/ 1840706 w 2152650"/>
              <a:gd name="connsiteY11" fmla="*/ 0 h 516731"/>
              <a:gd name="connsiteX12" fmla="*/ 1890712 w 2152650"/>
              <a:gd name="connsiteY12" fmla="*/ 7143 h 516731"/>
              <a:gd name="connsiteX13" fmla="*/ 1943100 w 2152650"/>
              <a:gd name="connsiteY13" fmla="*/ 21431 h 516731"/>
              <a:gd name="connsiteX14" fmla="*/ 2007394 w 2152650"/>
              <a:gd name="connsiteY14" fmla="*/ 47625 h 516731"/>
              <a:gd name="connsiteX15" fmla="*/ 2085975 w 2152650"/>
              <a:gd name="connsiteY15" fmla="*/ 88106 h 516731"/>
              <a:gd name="connsiteX16" fmla="*/ 2133600 w 2152650"/>
              <a:gd name="connsiteY16" fmla="*/ 119062 h 516731"/>
              <a:gd name="connsiteX17" fmla="*/ 2147887 w 2152650"/>
              <a:gd name="connsiteY17" fmla="*/ 142875 h 516731"/>
              <a:gd name="connsiteX18" fmla="*/ 2152650 w 2152650"/>
              <a:gd name="connsiteY18" fmla="*/ 171450 h 516731"/>
              <a:gd name="connsiteX19" fmla="*/ 2143125 w 2152650"/>
              <a:gd name="connsiteY19" fmla="*/ 195262 h 516731"/>
              <a:gd name="connsiteX20" fmla="*/ 2105025 w 2152650"/>
              <a:gd name="connsiteY20" fmla="*/ 219075 h 516731"/>
              <a:gd name="connsiteX21" fmla="*/ 2059781 w 2152650"/>
              <a:gd name="connsiteY21" fmla="*/ 228600 h 516731"/>
              <a:gd name="connsiteX22" fmla="*/ 1993106 w 2152650"/>
              <a:gd name="connsiteY22" fmla="*/ 230981 h 516731"/>
              <a:gd name="connsiteX23" fmla="*/ 1745456 w 2152650"/>
              <a:gd name="connsiteY23" fmla="*/ 250031 h 516731"/>
              <a:gd name="connsiteX24" fmla="*/ 1350169 w 2152650"/>
              <a:gd name="connsiteY24" fmla="*/ 288131 h 516731"/>
              <a:gd name="connsiteX25" fmla="*/ 1009650 w 2152650"/>
              <a:gd name="connsiteY25" fmla="*/ 345281 h 516731"/>
              <a:gd name="connsiteX26" fmla="*/ 716756 w 2152650"/>
              <a:gd name="connsiteY26" fmla="*/ 414337 h 516731"/>
              <a:gd name="connsiteX27" fmla="*/ 595312 w 2152650"/>
              <a:gd name="connsiteY27" fmla="*/ 445293 h 516731"/>
              <a:gd name="connsiteX28" fmla="*/ 457200 w 2152650"/>
              <a:gd name="connsiteY28" fmla="*/ 500062 h 516731"/>
              <a:gd name="connsiteX29" fmla="*/ 388144 w 2152650"/>
              <a:gd name="connsiteY29" fmla="*/ 516731 h 516731"/>
              <a:gd name="connsiteX30" fmla="*/ 302419 w 2152650"/>
              <a:gd name="connsiteY30" fmla="*/ 459581 h 516731"/>
              <a:gd name="connsiteX31" fmla="*/ 154781 w 2152650"/>
              <a:gd name="connsiteY31" fmla="*/ 345281 h 516731"/>
              <a:gd name="connsiteX32" fmla="*/ 61912 w 2152650"/>
              <a:gd name="connsiteY32" fmla="*/ 261937 h 516731"/>
              <a:gd name="connsiteX33" fmla="*/ 11906 w 2152650"/>
              <a:gd name="connsiteY33" fmla="*/ 209550 h 516731"/>
              <a:gd name="connsiteX34" fmla="*/ 0 w 2152650"/>
              <a:gd name="connsiteY34" fmla="*/ 171450 h 516731"/>
              <a:gd name="connsiteX35" fmla="*/ 2381 w 2152650"/>
              <a:gd name="connsiteY35" fmla="*/ 150018 h 516731"/>
              <a:gd name="connsiteX36" fmla="*/ 23812 w 2152650"/>
              <a:gd name="connsiteY36" fmla="*/ 150018 h 516731"/>
              <a:gd name="connsiteX37" fmla="*/ 76200 w 2152650"/>
              <a:gd name="connsiteY37" fmla="*/ 164306 h 516731"/>
              <a:gd name="connsiteX38" fmla="*/ 245269 w 2152650"/>
              <a:gd name="connsiteY38" fmla="*/ 219075 h 516731"/>
              <a:gd name="connsiteX39" fmla="*/ 340519 w 2152650"/>
              <a:gd name="connsiteY39" fmla="*/ 247650 h 516731"/>
              <a:gd name="connsiteX40" fmla="*/ 376237 w 2152650"/>
              <a:gd name="connsiteY40" fmla="*/ 257175 h 516731"/>
              <a:gd name="connsiteX41" fmla="*/ 407194 w 2152650"/>
              <a:gd name="connsiteY41" fmla="*/ 259556 h 516731"/>
              <a:gd name="connsiteX42" fmla="*/ 492919 w 2152650"/>
              <a:gd name="connsiteY42" fmla="*/ 259556 h 516731"/>
              <a:gd name="connsiteX43" fmla="*/ 719137 w 2152650"/>
              <a:gd name="connsiteY43" fmla="*/ 223837 h 516731"/>
              <a:gd name="connsiteX44" fmla="*/ 821531 w 2152650"/>
              <a:gd name="connsiteY44" fmla="*/ 204787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52650" h="516731">
                <a:moveTo>
                  <a:pt x="821531" y="204787"/>
                </a:moveTo>
                <a:lnTo>
                  <a:pt x="1016794" y="169068"/>
                </a:lnTo>
                <a:lnTo>
                  <a:pt x="1069181" y="157162"/>
                </a:lnTo>
                <a:lnTo>
                  <a:pt x="1321594" y="114300"/>
                </a:lnTo>
                <a:lnTo>
                  <a:pt x="1388269" y="114300"/>
                </a:lnTo>
                <a:lnTo>
                  <a:pt x="1495425" y="102393"/>
                </a:lnTo>
                <a:lnTo>
                  <a:pt x="1650206" y="73818"/>
                </a:lnTo>
                <a:lnTo>
                  <a:pt x="1671637" y="66675"/>
                </a:lnTo>
                <a:lnTo>
                  <a:pt x="1714500" y="42862"/>
                </a:lnTo>
                <a:lnTo>
                  <a:pt x="1752600" y="26193"/>
                </a:lnTo>
                <a:lnTo>
                  <a:pt x="1795462" y="9525"/>
                </a:lnTo>
                <a:lnTo>
                  <a:pt x="1840706" y="0"/>
                </a:lnTo>
                <a:lnTo>
                  <a:pt x="1890712" y="7143"/>
                </a:lnTo>
                <a:lnTo>
                  <a:pt x="1943100" y="21431"/>
                </a:lnTo>
                <a:lnTo>
                  <a:pt x="2007394" y="47625"/>
                </a:lnTo>
                <a:lnTo>
                  <a:pt x="2085975" y="88106"/>
                </a:lnTo>
                <a:lnTo>
                  <a:pt x="2133600" y="119062"/>
                </a:lnTo>
                <a:lnTo>
                  <a:pt x="2147887" y="142875"/>
                </a:lnTo>
                <a:lnTo>
                  <a:pt x="2152650" y="171450"/>
                </a:lnTo>
                <a:lnTo>
                  <a:pt x="2143125" y="195262"/>
                </a:lnTo>
                <a:lnTo>
                  <a:pt x="2105025" y="219075"/>
                </a:lnTo>
                <a:lnTo>
                  <a:pt x="2059781" y="228600"/>
                </a:lnTo>
                <a:lnTo>
                  <a:pt x="1993106" y="230981"/>
                </a:lnTo>
                <a:lnTo>
                  <a:pt x="1745456" y="250031"/>
                </a:lnTo>
                <a:lnTo>
                  <a:pt x="1350169" y="288131"/>
                </a:lnTo>
                <a:lnTo>
                  <a:pt x="1009650" y="345281"/>
                </a:lnTo>
                <a:lnTo>
                  <a:pt x="716756" y="414337"/>
                </a:lnTo>
                <a:lnTo>
                  <a:pt x="595312" y="445293"/>
                </a:lnTo>
                <a:lnTo>
                  <a:pt x="457200" y="500062"/>
                </a:lnTo>
                <a:lnTo>
                  <a:pt x="388144" y="516731"/>
                </a:lnTo>
                <a:lnTo>
                  <a:pt x="302419" y="459581"/>
                </a:lnTo>
                <a:lnTo>
                  <a:pt x="154781" y="345281"/>
                </a:lnTo>
                <a:lnTo>
                  <a:pt x="61912" y="261937"/>
                </a:lnTo>
                <a:lnTo>
                  <a:pt x="11906" y="209550"/>
                </a:lnTo>
                <a:lnTo>
                  <a:pt x="0" y="171450"/>
                </a:lnTo>
                <a:lnTo>
                  <a:pt x="2381" y="150018"/>
                </a:lnTo>
                <a:lnTo>
                  <a:pt x="23812" y="150018"/>
                </a:lnTo>
                <a:lnTo>
                  <a:pt x="76200" y="164306"/>
                </a:lnTo>
                <a:lnTo>
                  <a:pt x="245269" y="219075"/>
                </a:lnTo>
                <a:lnTo>
                  <a:pt x="340519" y="247650"/>
                </a:lnTo>
                <a:lnTo>
                  <a:pt x="376237" y="257175"/>
                </a:lnTo>
                <a:lnTo>
                  <a:pt x="407194" y="259556"/>
                </a:lnTo>
                <a:lnTo>
                  <a:pt x="492919" y="259556"/>
                </a:lnTo>
                <a:lnTo>
                  <a:pt x="719137" y="223837"/>
                </a:lnTo>
                <a:lnTo>
                  <a:pt x="821531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CBD0C41-7CB0-406C-8A50-411FD6BB66A0}"/>
              </a:ext>
            </a:extLst>
          </p:cNvPr>
          <p:cNvSpPr/>
          <p:nvPr/>
        </p:nvSpPr>
        <p:spPr>
          <a:xfrm>
            <a:off x="4287838" y="2495550"/>
            <a:ext cx="463550" cy="808038"/>
          </a:xfrm>
          <a:custGeom>
            <a:avLst/>
            <a:gdLst>
              <a:gd name="connsiteX0" fmla="*/ 188119 w 461963"/>
              <a:gd name="connsiteY0" fmla="*/ 371475 h 807244"/>
              <a:gd name="connsiteX1" fmla="*/ 150019 w 461963"/>
              <a:gd name="connsiteY1" fmla="*/ 273844 h 807244"/>
              <a:gd name="connsiteX2" fmla="*/ 102394 w 461963"/>
              <a:gd name="connsiteY2" fmla="*/ 178594 h 807244"/>
              <a:gd name="connsiteX3" fmla="*/ 42863 w 461963"/>
              <a:gd name="connsiteY3" fmla="*/ 83344 h 807244"/>
              <a:gd name="connsiteX4" fmla="*/ 7144 w 461963"/>
              <a:gd name="connsiteY4" fmla="*/ 35719 h 807244"/>
              <a:gd name="connsiteX5" fmla="*/ 0 w 461963"/>
              <a:gd name="connsiteY5" fmla="*/ 7144 h 807244"/>
              <a:gd name="connsiteX6" fmla="*/ 14288 w 461963"/>
              <a:gd name="connsiteY6" fmla="*/ 0 h 807244"/>
              <a:gd name="connsiteX7" fmla="*/ 47625 w 461963"/>
              <a:gd name="connsiteY7" fmla="*/ 4763 h 807244"/>
              <a:gd name="connsiteX8" fmla="*/ 114300 w 461963"/>
              <a:gd name="connsiteY8" fmla="*/ 47625 h 807244"/>
              <a:gd name="connsiteX9" fmla="*/ 219075 w 461963"/>
              <a:gd name="connsiteY9" fmla="*/ 130969 h 807244"/>
              <a:gd name="connsiteX10" fmla="*/ 307182 w 461963"/>
              <a:gd name="connsiteY10" fmla="*/ 216694 h 807244"/>
              <a:gd name="connsiteX11" fmla="*/ 347663 w 461963"/>
              <a:gd name="connsiteY11" fmla="*/ 264319 h 807244"/>
              <a:gd name="connsiteX12" fmla="*/ 397669 w 461963"/>
              <a:gd name="connsiteY12" fmla="*/ 330994 h 807244"/>
              <a:gd name="connsiteX13" fmla="*/ 428625 w 461963"/>
              <a:gd name="connsiteY13" fmla="*/ 400050 h 807244"/>
              <a:gd name="connsiteX14" fmla="*/ 450057 w 461963"/>
              <a:gd name="connsiteY14" fmla="*/ 473869 h 807244"/>
              <a:gd name="connsiteX15" fmla="*/ 461963 w 461963"/>
              <a:gd name="connsiteY15" fmla="*/ 547688 h 807244"/>
              <a:gd name="connsiteX16" fmla="*/ 461963 w 461963"/>
              <a:gd name="connsiteY16" fmla="*/ 592931 h 807244"/>
              <a:gd name="connsiteX17" fmla="*/ 457200 w 461963"/>
              <a:gd name="connsiteY17" fmla="*/ 647700 h 807244"/>
              <a:gd name="connsiteX18" fmla="*/ 450057 w 461963"/>
              <a:gd name="connsiteY18" fmla="*/ 695325 h 807244"/>
              <a:gd name="connsiteX19" fmla="*/ 435769 w 461963"/>
              <a:gd name="connsiteY19" fmla="*/ 752475 h 807244"/>
              <a:gd name="connsiteX20" fmla="*/ 414338 w 461963"/>
              <a:gd name="connsiteY20" fmla="*/ 783431 h 807244"/>
              <a:gd name="connsiteX21" fmla="*/ 392907 w 461963"/>
              <a:gd name="connsiteY21" fmla="*/ 802481 h 807244"/>
              <a:gd name="connsiteX22" fmla="*/ 361950 w 461963"/>
              <a:gd name="connsiteY22" fmla="*/ 807244 h 807244"/>
              <a:gd name="connsiteX23" fmla="*/ 328613 w 461963"/>
              <a:gd name="connsiteY23" fmla="*/ 802481 h 807244"/>
              <a:gd name="connsiteX24" fmla="*/ 307182 w 461963"/>
              <a:gd name="connsiteY24" fmla="*/ 788194 h 807244"/>
              <a:gd name="connsiteX25" fmla="*/ 285750 w 461963"/>
              <a:gd name="connsiteY25" fmla="*/ 745331 h 807244"/>
              <a:gd name="connsiteX26" fmla="*/ 261938 w 461963"/>
              <a:gd name="connsiteY26" fmla="*/ 650081 h 807244"/>
              <a:gd name="connsiteX27" fmla="*/ 242888 w 461963"/>
              <a:gd name="connsiteY27" fmla="*/ 538163 h 807244"/>
              <a:gd name="connsiteX28" fmla="*/ 207169 w 461963"/>
              <a:gd name="connsiteY28" fmla="*/ 421481 h 807244"/>
              <a:gd name="connsiteX29" fmla="*/ 188119 w 461963"/>
              <a:gd name="connsiteY29" fmla="*/ 371475 h 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1963" h="807244">
                <a:moveTo>
                  <a:pt x="188119" y="371475"/>
                </a:moveTo>
                <a:lnTo>
                  <a:pt x="150019" y="273844"/>
                </a:lnTo>
                <a:lnTo>
                  <a:pt x="102394" y="178594"/>
                </a:lnTo>
                <a:lnTo>
                  <a:pt x="42863" y="83344"/>
                </a:lnTo>
                <a:lnTo>
                  <a:pt x="7144" y="35719"/>
                </a:lnTo>
                <a:lnTo>
                  <a:pt x="0" y="7144"/>
                </a:lnTo>
                <a:lnTo>
                  <a:pt x="14288" y="0"/>
                </a:lnTo>
                <a:lnTo>
                  <a:pt x="47625" y="4763"/>
                </a:lnTo>
                <a:lnTo>
                  <a:pt x="114300" y="47625"/>
                </a:lnTo>
                <a:lnTo>
                  <a:pt x="219075" y="130969"/>
                </a:lnTo>
                <a:lnTo>
                  <a:pt x="307182" y="216694"/>
                </a:lnTo>
                <a:lnTo>
                  <a:pt x="347663" y="264319"/>
                </a:lnTo>
                <a:lnTo>
                  <a:pt x="397669" y="330994"/>
                </a:lnTo>
                <a:lnTo>
                  <a:pt x="428625" y="400050"/>
                </a:lnTo>
                <a:lnTo>
                  <a:pt x="450057" y="473869"/>
                </a:lnTo>
                <a:lnTo>
                  <a:pt x="461963" y="547688"/>
                </a:lnTo>
                <a:lnTo>
                  <a:pt x="461963" y="592931"/>
                </a:lnTo>
                <a:lnTo>
                  <a:pt x="457200" y="647700"/>
                </a:lnTo>
                <a:lnTo>
                  <a:pt x="450057" y="695325"/>
                </a:lnTo>
                <a:lnTo>
                  <a:pt x="435769" y="752475"/>
                </a:lnTo>
                <a:lnTo>
                  <a:pt x="414338" y="783431"/>
                </a:lnTo>
                <a:lnTo>
                  <a:pt x="392907" y="802481"/>
                </a:lnTo>
                <a:lnTo>
                  <a:pt x="361950" y="807244"/>
                </a:lnTo>
                <a:lnTo>
                  <a:pt x="328613" y="802481"/>
                </a:lnTo>
                <a:lnTo>
                  <a:pt x="307182" y="788194"/>
                </a:lnTo>
                <a:lnTo>
                  <a:pt x="285750" y="745331"/>
                </a:lnTo>
                <a:lnTo>
                  <a:pt x="261938" y="650081"/>
                </a:lnTo>
                <a:lnTo>
                  <a:pt x="242888" y="538163"/>
                </a:lnTo>
                <a:lnTo>
                  <a:pt x="207169" y="421481"/>
                </a:lnTo>
                <a:lnTo>
                  <a:pt x="188119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7969358-3608-4641-B1FB-F7A6C039A9F5}"/>
              </a:ext>
            </a:extLst>
          </p:cNvPr>
          <p:cNvSpPr/>
          <p:nvPr/>
        </p:nvSpPr>
        <p:spPr>
          <a:xfrm>
            <a:off x="5027613" y="2335213"/>
            <a:ext cx="673100" cy="1103312"/>
          </a:xfrm>
          <a:custGeom>
            <a:avLst/>
            <a:gdLst>
              <a:gd name="connsiteX0" fmla="*/ 390525 w 673894"/>
              <a:gd name="connsiteY0" fmla="*/ 623888 h 1102519"/>
              <a:gd name="connsiteX1" fmla="*/ 204787 w 673894"/>
              <a:gd name="connsiteY1" fmla="*/ 912019 h 1102519"/>
              <a:gd name="connsiteX2" fmla="*/ 152400 w 673894"/>
              <a:gd name="connsiteY2" fmla="*/ 985838 h 1102519"/>
              <a:gd name="connsiteX3" fmla="*/ 0 w 673894"/>
              <a:gd name="connsiteY3" fmla="*/ 1102519 h 1102519"/>
              <a:gd name="connsiteX4" fmla="*/ 38100 w 673894"/>
              <a:gd name="connsiteY4" fmla="*/ 983457 h 1102519"/>
              <a:gd name="connsiteX5" fmla="*/ 140494 w 673894"/>
              <a:gd name="connsiteY5" fmla="*/ 745332 h 1102519"/>
              <a:gd name="connsiteX6" fmla="*/ 230981 w 673894"/>
              <a:gd name="connsiteY6" fmla="*/ 528638 h 1102519"/>
              <a:gd name="connsiteX7" fmla="*/ 288131 w 673894"/>
              <a:gd name="connsiteY7" fmla="*/ 388144 h 1102519"/>
              <a:gd name="connsiteX8" fmla="*/ 311944 w 673894"/>
              <a:gd name="connsiteY8" fmla="*/ 319088 h 1102519"/>
              <a:gd name="connsiteX9" fmla="*/ 321469 w 673894"/>
              <a:gd name="connsiteY9" fmla="*/ 273844 h 1102519"/>
              <a:gd name="connsiteX10" fmla="*/ 321469 w 673894"/>
              <a:gd name="connsiteY10" fmla="*/ 216694 h 1102519"/>
              <a:gd name="connsiteX11" fmla="*/ 311944 w 673894"/>
              <a:gd name="connsiteY11" fmla="*/ 176213 h 1102519"/>
              <a:gd name="connsiteX12" fmla="*/ 292894 w 673894"/>
              <a:gd name="connsiteY12" fmla="*/ 130969 h 1102519"/>
              <a:gd name="connsiteX13" fmla="*/ 269081 w 673894"/>
              <a:gd name="connsiteY13" fmla="*/ 95250 h 1102519"/>
              <a:gd name="connsiteX14" fmla="*/ 230981 w 673894"/>
              <a:gd name="connsiteY14" fmla="*/ 61913 h 1102519"/>
              <a:gd name="connsiteX15" fmla="*/ 207169 w 673894"/>
              <a:gd name="connsiteY15" fmla="*/ 33338 h 1102519"/>
              <a:gd name="connsiteX16" fmla="*/ 202406 w 673894"/>
              <a:gd name="connsiteY16" fmla="*/ 11907 h 1102519"/>
              <a:gd name="connsiteX17" fmla="*/ 211931 w 673894"/>
              <a:gd name="connsiteY17" fmla="*/ 0 h 1102519"/>
              <a:gd name="connsiteX18" fmla="*/ 247650 w 673894"/>
              <a:gd name="connsiteY18" fmla="*/ 0 h 1102519"/>
              <a:gd name="connsiteX19" fmla="*/ 302419 w 673894"/>
              <a:gd name="connsiteY19" fmla="*/ 4763 h 1102519"/>
              <a:gd name="connsiteX20" fmla="*/ 340519 w 673894"/>
              <a:gd name="connsiteY20" fmla="*/ 11907 h 1102519"/>
              <a:gd name="connsiteX21" fmla="*/ 395287 w 673894"/>
              <a:gd name="connsiteY21" fmla="*/ 38100 h 1102519"/>
              <a:gd name="connsiteX22" fmla="*/ 447675 w 673894"/>
              <a:gd name="connsiteY22" fmla="*/ 61913 h 1102519"/>
              <a:gd name="connsiteX23" fmla="*/ 500062 w 673894"/>
              <a:gd name="connsiteY23" fmla="*/ 85725 h 1102519"/>
              <a:gd name="connsiteX24" fmla="*/ 550069 w 673894"/>
              <a:gd name="connsiteY24" fmla="*/ 121444 h 1102519"/>
              <a:gd name="connsiteX25" fmla="*/ 592931 w 673894"/>
              <a:gd name="connsiteY25" fmla="*/ 159544 h 1102519"/>
              <a:gd name="connsiteX26" fmla="*/ 631031 w 673894"/>
              <a:gd name="connsiteY26" fmla="*/ 197644 h 1102519"/>
              <a:gd name="connsiteX27" fmla="*/ 654844 w 673894"/>
              <a:gd name="connsiteY27" fmla="*/ 226219 h 1102519"/>
              <a:gd name="connsiteX28" fmla="*/ 666750 w 673894"/>
              <a:gd name="connsiteY28" fmla="*/ 250032 h 1102519"/>
              <a:gd name="connsiteX29" fmla="*/ 673894 w 673894"/>
              <a:gd name="connsiteY29" fmla="*/ 276225 h 1102519"/>
              <a:gd name="connsiteX30" fmla="*/ 671512 w 673894"/>
              <a:gd name="connsiteY30" fmla="*/ 304800 h 1102519"/>
              <a:gd name="connsiteX31" fmla="*/ 659606 w 673894"/>
              <a:gd name="connsiteY31" fmla="*/ 328613 h 1102519"/>
              <a:gd name="connsiteX32" fmla="*/ 633412 w 673894"/>
              <a:gd name="connsiteY32" fmla="*/ 350044 h 1102519"/>
              <a:gd name="connsiteX33" fmla="*/ 590550 w 673894"/>
              <a:gd name="connsiteY33" fmla="*/ 369094 h 1102519"/>
              <a:gd name="connsiteX34" fmla="*/ 535781 w 673894"/>
              <a:gd name="connsiteY34" fmla="*/ 404813 h 1102519"/>
              <a:gd name="connsiteX35" fmla="*/ 390525 w 673894"/>
              <a:gd name="connsiteY35" fmla="*/ 623888 h 11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73894" h="1102519">
                <a:moveTo>
                  <a:pt x="390525" y="623888"/>
                </a:moveTo>
                <a:lnTo>
                  <a:pt x="204787" y="912019"/>
                </a:lnTo>
                <a:lnTo>
                  <a:pt x="152400" y="985838"/>
                </a:lnTo>
                <a:lnTo>
                  <a:pt x="0" y="1102519"/>
                </a:lnTo>
                <a:lnTo>
                  <a:pt x="38100" y="983457"/>
                </a:lnTo>
                <a:lnTo>
                  <a:pt x="140494" y="745332"/>
                </a:lnTo>
                <a:lnTo>
                  <a:pt x="230981" y="528638"/>
                </a:lnTo>
                <a:lnTo>
                  <a:pt x="288131" y="388144"/>
                </a:lnTo>
                <a:lnTo>
                  <a:pt x="311944" y="319088"/>
                </a:lnTo>
                <a:lnTo>
                  <a:pt x="321469" y="273844"/>
                </a:lnTo>
                <a:lnTo>
                  <a:pt x="321469" y="216694"/>
                </a:lnTo>
                <a:lnTo>
                  <a:pt x="311944" y="176213"/>
                </a:lnTo>
                <a:lnTo>
                  <a:pt x="292894" y="130969"/>
                </a:lnTo>
                <a:lnTo>
                  <a:pt x="269081" y="95250"/>
                </a:lnTo>
                <a:lnTo>
                  <a:pt x="230981" y="61913"/>
                </a:lnTo>
                <a:lnTo>
                  <a:pt x="207169" y="33338"/>
                </a:lnTo>
                <a:lnTo>
                  <a:pt x="202406" y="11907"/>
                </a:lnTo>
                <a:lnTo>
                  <a:pt x="211931" y="0"/>
                </a:lnTo>
                <a:lnTo>
                  <a:pt x="247650" y="0"/>
                </a:lnTo>
                <a:lnTo>
                  <a:pt x="302419" y="4763"/>
                </a:lnTo>
                <a:lnTo>
                  <a:pt x="340519" y="11907"/>
                </a:lnTo>
                <a:lnTo>
                  <a:pt x="395287" y="38100"/>
                </a:lnTo>
                <a:lnTo>
                  <a:pt x="447675" y="61913"/>
                </a:lnTo>
                <a:lnTo>
                  <a:pt x="500062" y="85725"/>
                </a:lnTo>
                <a:lnTo>
                  <a:pt x="550069" y="121444"/>
                </a:lnTo>
                <a:lnTo>
                  <a:pt x="592931" y="159544"/>
                </a:lnTo>
                <a:lnTo>
                  <a:pt x="631031" y="197644"/>
                </a:lnTo>
                <a:lnTo>
                  <a:pt x="654844" y="226219"/>
                </a:lnTo>
                <a:lnTo>
                  <a:pt x="666750" y="250032"/>
                </a:lnTo>
                <a:lnTo>
                  <a:pt x="673894" y="276225"/>
                </a:lnTo>
                <a:lnTo>
                  <a:pt x="671512" y="304800"/>
                </a:lnTo>
                <a:lnTo>
                  <a:pt x="659606" y="328613"/>
                </a:lnTo>
                <a:lnTo>
                  <a:pt x="633412" y="350044"/>
                </a:lnTo>
                <a:lnTo>
                  <a:pt x="590550" y="369094"/>
                </a:lnTo>
                <a:lnTo>
                  <a:pt x="535781" y="404813"/>
                </a:lnTo>
                <a:lnTo>
                  <a:pt x="390525" y="6238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1E9D2BA-3212-4CAD-8774-773602483BD8}"/>
              </a:ext>
            </a:extLst>
          </p:cNvPr>
          <p:cNvSpPr/>
          <p:nvPr/>
        </p:nvSpPr>
        <p:spPr>
          <a:xfrm>
            <a:off x="3789363" y="3162301"/>
            <a:ext cx="2335212" cy="531813"/>
          </a:xfrm>
          <a:custGeom>
            <a:avLst/>
            <a:gdLst>
              <a:gd name="connsiteX0" fmla="*/ 795337 w 2336006"/>
              <a:gd name="connsiteY0" fmla="*/ 242888 h 531019"/>
              <a:gd name="connsiteX1" fmla="*/ 1066800 w 2336006"/>
              <a:gd name="connsiteY1" fmla="*/ 197644 h 531019"/>
              <a:gd name="connsiteX2" fmla="*/ 1323975 w 2336006"/>
              <a:gd name="connsiteY2" fmla="*/ 150019 h 531019"/>
              <a:gd name="connsiteX3" fmla="*/ 1409700 w 2336006"/>
              <a:gd name="connsiteY3" fmla="*/ 135731 h 531019"/>
              <a:gd name="connsiteX4" fmla="*/ 1554956 w 2336006"/>
              <a:gd name="connsiteY4" fmla="*/ 123825 h 531019"/>
              <a:gd name="connsiteX5" fmla="*/ 1800225 w 2336006"/>
              <a:gd name="connsiteY5" fmla="*/ 90488 h 531019"/>
              <a:gd name="connsiteX6" fmla="*/ 1914525 w 2336006"/>
              <a:gd name="connsiteY6" fmla="*/ 71438 h 531019"/>
              <a:gd name="connsiteX7" fmla="*/ 1931194 w 2336006"/>
              <a:gd name="connsiteY7" fmla="*/ 59531 h 531019"/>
              <a:gd name="connsiteX8" fmla="*/ 1981200 w 2336006"/>
              <a:gd name="connsiteY8" fmla="*/ 21431 h 531019"/>
              <a:gd name="connsiteX9" fmla="*/ 2028825 w 2336006"/>
              <a:gd name="connsiteY9" fmla="*/ 0 h 531019"/>
              <a:gd name="connsiteX10" fmla="*/ 2069306 w 2336006"/>
              <a:gd name="connsiteY10" fmla="*/ 4763 h 531019"/>
              <a:gd name="connsiteX11" fmla="*/ 2155031 w 2336006"/>
              <a:gd name="connsiteY11" fmla="*/ 33338 h 531019"/>
              <a:gd name="connsiteX12" fmla="*/ 2195512 w 2336006"/>
              <a:gd name="connsiteY12" fmla="*/ 52388 h 531019"/>
              <a:gd name="connsiteX13" fmla="*/ 2250281 w 2336006"/>
              <a:gd name="connsiteY13" fmla="*/ 85725 h 531019"/>
              <a:gd name="connsiteX14" fmla="*/ 2290762 w 2336006"/>
              <a:gd name="connsiteY14" fmla="*/ 121444 h 531019"/>
              <a:gd name="connsiteX15" fmla="*/ 2312194 w 2336006"/>
              <a:gd name="connsiteY15" fmla="*/ 150019 h 531019"/>
              <a:gd name="connsiteX16" fmla="*/ 2326481 w 2336006"/>
              <a:gd name="connsiteY16" fmla="*/ 173831 h 531019"/>
              <a:gd name="connsiteX17" fmla="*/ 2336006 w 2336006"/>
              <a:gd name="connsiteY17" fmla="*/ 202406 h 531019"/>
              <a:gd name="connsiteX18" fmla="*/ 2321719 w 2336006"/>
              <a:gd name="connsiteY18" fmla="*/ 230981 h 531019"/>
              <a:gd name="connsiteX19" fmla="*/ 2319337 w 2336006"/>
              <a:gd name="connsiteY19" fmla="*/ 233363 h 531019"/>
              <a:gd name="connsiteX20" fmla="*/ 2305050 w 2336006"/>
              <a:gd name="connsiteY20" fmla="*/ 245269 h 531019"/>
              <a:gd name="connsiteX21" fmla="*/ 2259806 w 2336006"/>
              <a:gd name="connsiteY21" fmla="*/ 254794 h 531019"/>
              <a:gd name="connsiteX22" fmla="*/ 2140744 w 2336006"/>
              <a:gd name="connsiteY22" fmla="*/ 269081 h 531019"/>
              <a:gd name="connsiteX23" fmla="*/ 1988344 w 2336006"/>
              <a:gd name="connsiteY23" fmla="*/ 269081 h 531019"/>
              <a:gd name="connsiteX24" fmla="*/ 1733550 w 2336006"/>
              <a:gd name="connsiteY24" fmla="*/ 285750 h 531019"/>
              <a:gd name="connsiteX25" fmla="*/ 1314450 w 2336006"/>
              <a:gd name="connsiteY25" fmla="*/ 338138 h 531019"/>
              <a:gd name="connsiteX26" fmla="*/ 823912 w 2336006"/>
              <a:gd name="connsiteY26" fmla="*/ 419100 h 531019"/>
              <a:gd name="connsiteX27" fmla="*/ 450056 w 2336006"/>
              <a:gd name="connsiteY27" fmla="*/ 492919 h 531019"/>
              <a:gd name="connsiteX28" fmla="*/ 328612 w 2336006"/>
              <a:gd name="connsiteY28" fmla="*/ 531019 h 531019"/>
              <a:gd name="connsiteX29" fmla="*/ 211931 w 2336006"/>
              <a:gd name="connsiteY29" fmla="*/ 511969 h 531019"/>
              <a:gd name="connsiteX30" fmla="*/ 190500 w 2336006"/>
              <a:gd name="connsiteY30" fmla="*/ 459581 h 531019"/>
              <a:gd name="connsiteX31" fmla="*/ 154781 w 2336006"/>
              <a:gd name="connsiteY31" fmla="*/ 397669 h 531019"/>
              <a:gd name="connsiteX32" fmla="*/ 121444 w 2336006"/>
              <a:gd name="connsiteY32" fmla="*/ 354806 h 531019"/>
              <a:gd name="connsiteX33" fmla="*/ 80962 w 2336006"/>
              <a:gd name="connsiteY33" fmla="*/ 309563 h 531019"/>
              <a:gd name="connsiteX34" fmla="*/ 45244 w 2336006"/>
              <a:gd name="connsiteY34" fmla="*/ 285750 h 531019"/>
              <a:gd name="connsiteX35" fmla="*/ 14287 w 2336006"/>
              <a:gd name="connsiteY35" fmla="*/ 257175 h 531019"/>
              <a:gd name="connsiteX36" fmla="*/ 0 w 2336006"/>
              <a:gd name="connsiteY36" fmla="*/ 235744 h 531019"/>
              <a:gd name="connsiteX37" fmla="*/ 2381 w 2336006"/>
              <a:gd name="connsiteY37" fmla="*/ 216694 h 531019"/>
              <a:gd name="connsiteX38" fmla="*/ 21431 w 2336006"/>
              <a:gd name="connsiteY38" fmla="*/ 204788 h 531019"/>
              <a:gd name="connsiteX39" fmla="*/ 73819 w 2336006"/>
              <a:gd name="connsiteY39" fmla="*/ 200025 h 531019"/>
              <a:gd name="connsiteX40" fmla="*/ 159544 w 2336006"/>
              <a:gd name="connsiteY40" fmla="*/ 214313 h 531019"/>
              <a:gd name="connsiteX41" fmla="*/ 221456 w 2336006"/>
              <a:gd name="connsiteY41" fmla="*/ 233363 h 531019"/>
              <a:gd name="connsiteX42" fmla="*/ 285750 w 2336006"/>
              <a:gd name="connsiteY42" fmla="*/ 254794 h 531019"/>
              <a:gd name="connsiteX43" fmla="*/ 347662 w 2336006"/>
              <a:gd name="connsiteY43" fmla="*/ 283369 h 531019"/>
              <a:gd name="connsiteX44" fmla="*/ 400050 w 2336006"/>
              <a:gd name="connsiteY44" fmla="*/ 309563 h 531019"/>
              <a:gd name="connsiteX45" fmla="*/ 411956 w 2336006"/>
              <a:gd name="connsiteY45" fmla="*/ 311944 h 531019"/>
              <a:gd name="connsiteX46" fmla="*/ 523875 w 2336006"/>
              <a:gd name="connsiteY46" fmla="*/ 290513 h 531019"/>
              <a:gd name="connsiteX47" fmla="*/ 709612 w 2336006"/>
              <a:gd name="connsiteY47" fmla="*/ 254794 h 531019"/>
              <a:gd name="connsiteX48" fmla="*/ 795337 w 2336006"/>
              <a:gd name="connsiteY48" fmla="*/ 242888 h 53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36006" h="531019">
                <a:moveTo>
                  <a:pt x="795337" y="242888"/>
                </a:moveTo>
                <a:lnTo>
                  <a:pt x="1066800" y="197644"/>
                </a:lnTo>
                <a:lnTo>
                  <a:pt x="1323975" y="150019"/>
                </a:lnTo>
                <a:lnTo>
                  <a:pt x="1409700" y="135731"/>
                </a:lnTo>
                <a:lnTo>
                  <a:pt x="1554956" y="123825"/>
                </a:lnTo>
                <a:lnTo>
                  <a:pt x="1800225" y="90488"/>
                </a:lnTo>
                <a:lnTo>
                  <a:pt x="1914525" y="71438"/>
                </a:lnTo>
                <a:lnTo>
                  <a:pt x="1931194" y="59531"/>
                </a:lnTo>
                <a:lnTo>
                  <a:pt x="1981200" y="21431"/>
                </a:lnTo>
                <a:lnTo>
                  <a:pt x="2028825" y="0"/>
                </a:lnTo>
                <a:lnTo>
                  <a:pt x="2069306" y="4763"/>
                </a:lnTo>
                <a:lnTo>
                  <a:pt x="2155031" y="33338"/>
                </a:lnTo>
                <a:lnTo>
                  <a:pt x="2195512" y="52388"/>
                </a:lnTo>
                <a:lnTo>
                  <a:pt x="2250281" y="85725"/>
                </a:lnTo>
                <a:lnTo>
                  <a:pt x="2290762" y="121444"/>
                </a:lnTo>
                <a:lnTo>
                  <a:pt x="2312194" y="150019"/>
                </a:lnTo>
                <a:lnTo>
                  <a:pt x="2326481" y="173831"/>
                </a:lnTo>
                <a:lnTo>
                  <a:pt x="2336006" y="202406"/>
                </a:lnTo>
                <a:cubicBezTo>
                  <a:pt x="2329839" y="216283"/>
                  <a:pt x="2329163" y="221056"/>
                  <a:pt x="2321719" y="230981"/>
                </a:cubicBezTo>
                <a:cubicBezTo>
                  <a:pt x="2321045" y="231879"/>
                  <a:pt x="2320131" y="232569"/>
                  <a:pt x="2319337" y="233363"/>
                </a:cubicBezTo>
                <a:lnTo>
                  <a:pt x="2305050" y="245269"/>
                </a:lnTo>
                <a:lnTo>
                  <a:pt x="2259806" y="254794"/>
                </a:lnTo>
                <a:lnTo>
                  <a:pt x="2140744" y="269081"/>
                </a:lnTo>
                <a:lnTo>
                  <a:pt x="1988344" y="269081"/>
                </a:lnTo>
                <a:lnTo>
                  <a:pt x="1733550" y="285750"/>
                </a:lnTo>
                <a:lnTo>
                  <a:pt x="1314450" y="338138"/>
                </a:lnTo>
                <a:lnTo>
                  <a:pt x="823912" y="419100"/>
                </a:lnTo>
                <a:lnTo>
                  <a:pt x="450056" y="492919"/>
                </a:lnTo>
                <a:lnTo>
                  <a:pt x="328612" y="531019"/>
                </a:lnTo>
                <a:lnTo>
                  <a:pt x="211931" y="511969"/>
                </a:lnTo>
                <a:lnTo>
                  <a:pt x="190500" y="459581"/>
                </a:lnTo>
                <a:lnTo>
                  <a:pt x="154781" y="397669"/>
                </a:lnTo>
                <a:lnTo>
                  <a:pt x="121444" y="354806"/>
                </a:lnTo>
                <a:lnTo>
                  <a:pt x="80962" y="309563"/>
                </a:lnTo>
                <a:lnTo>
                  <a:pt x="45244" y="285750"/>
                </a:lnTo>
                <a:lnTo>
                  <a:pt x="14287" y="257175"/>
                </a:lnTo>
                <a:lnTo>
                  <a:pt x="0" y="235744"/>
                </a:lnTo>
                <a:lnTo>
                  <a:pt x="2381" y="216694"/>
                </a:lnTo>
                <a:lnTo>
                  <a:pt x="21431" y="204788"/>
                </a:lnTo>
                <a:lnTo>
                  <a:pt x="73819" y="200025"/>
                </a:lnTo>
                <a:lnTo>
                  <a:pt x="159544" y="214313"/>
                </a:lnTo>
                <a:lnTo>
                  <a:pt x="221456" y="233363"/>
                </a:lnTo>
                <a:lnTo>
                  <a:pt x="285750" y="254794"/>
                </a:lnTo>
                <a:lnTo>
                  <a:pt x="347662" y="283369"/>
                </a:lnTo>
                <a:lnTo>
                  <a:pt x="400050" y="309563"/>
                </a:lnTo>
                <a:lnTo>
                  <a:pt x="411956" y="311944"/>
                </a:lnTo>
                <a:lnTo>
                  <a:pt x="523875" y="290513"/>
                </a:lnTo>
                <a:lnTo>
                  <a:pt x="709612" y="254794"/>
                </a:lnTo>
                <a:lnTo>
                  <a:pt x="795337" y="2428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79BF635-8349-4A02-B5B3-9417598D6C91}"/>
              </a:ext>
            </a:extLst>
          </p:cNvPr>
          <p:cNvSpPr/>
          <p:nvPr/>
        </p:nvSpPr>
        <p:spPr>
          <a:xfrm>
            <a:off x="3600450" y="3543300"/>
            <a:ext cx="660400" cy="2203450"/>
          </a:xfrm>
          <a:custGeom>
            <a:avLst/>
            <a:gdLst>
              <a:gd name="connsiteX0" fmla="*/ 653581 w 659718"/>
              <a:gd name="connsiteY0" fmla="*/ 632102 h 2203152"/>
              <a:gd name="connsiteX1" fmla="*/ 641307 w 659718"/>
              <a:gd name="connsiteY1" fmla="*/ 776320 h 2203152"/>
              <a:gd name="connsiteX2" fmla="*/ 622896 w 659718"/>
              <a:gd name="connsiteY2" fmla="*/ 911332 h 2203152"/>
              <a:gd name="connsiteX3" fmla="*/ 589143 w 659718"/>
              <a:gd name="connsiteY3" fmla="*/ 1092371 h 2203152"/>
              <a:gd name="connsiteX4" fmla="*/ 549253 w 659718"/>
              <a:gd name="connsiteY4" fmla="*/ 1251930 h 2203152"/>
              <a:gd name="connsiteX5" fmla="*/ 497089 w 659718"/>
              <a:gd name="connsiteY5" fmla="*/ 1408422 h 2203152"/>
              <a:gd name="connsiteX6" fmla="*/ 451063 w 659718"/>
              <a:gd name="connsiteY6" fmla="*/ 1540365 h 2203152"/>
              <a:gd name="connsiteX7" fmla="*/ 380488 w 659718"/>
              <a:gd name="connsiteY7" fmla="*/ 1699925 h 2203152"/>
              <a:gd name="connsiteX8" fmla="*/ 303777 w 659718"/>
              <a:gd name="connsiteY8" fmla="*/ 1853348 h 2203152"/>
              <a:gd name="connsiteX9" fmla="*/ 217860 w 659718"/>
              <a:gd name="connsiteY9" fmla="*/ 1991428 h 2203152"/>
              <a:gd name="connsiteX10" fmla="*/ 147285 w 659718"/>
              <a:gd name="connsiteY10" fmla="*/ 2080414 h 2203152"/>
              <a:gd name="connsiteX11" fmla="*/ 64437 w 659718"/>
              <a:gd name="connsiteY11" fmla="*/ 2175536 h 2203152"/>
              <a:gd name="connsiteX12" fmla="*/ 27616 w 659718"/>
              <a:gd name="connsiteY12" fmla="*/ 2200083 h 2203152"/>
              <a:gd name="connsiteX13" fmla="*/ 9205 w 659718"/>
              <a:gd name="connsiteY13" fmla="*/ 2203152 h 2203152"/>
              <a:gd name="connsiteX14" fmla="*/ 0 w 659718"/>
              <a:gd name="connsiteY14" fmla="*/ 2175536 h 2203152"/>
              <a:gd name="connsiteX15" fmla="*/ 15342 w 659718"/>
              <a:gd name="connsiteY15" fmla="*/ 2135646 h 2203152"/>
              <a:gd name="connsiteX16" fmla="*/ 95122 w 659718"/>
              <a:gd name="connsiteY16" fmla="*/ 1982223 h 2203152"/>
              <a:gd name="connsiteX17" fmla="*/ 193312 w 659718"/>
              <a:gd name="connsiteY17" fmla="*/ 1782773 h 2203152"/>
              <a:gd name="connsiteX18" fmla="*/ 257750 w 659718"/>
              <a:gd name="connsiteY18" fmla="*/ 1632419 h 2203152"/>
              <a:gd name="connsiteX19" fmla="*/ 316051 w 659718"/>
              <a:gd name="connsiteY19" fmla="*/ 1469791 h 2203152"/>
              <a:gd name="connsiteX20" fmla="*/ 346735 w 659718"/>
              <a:gd name="connsiteY20" fmla="*/ 1365463 h 2203152"/>
              <a:gd name="connsiteX21" fmla="*/ 377420 w 659718"/>
              <a:gd name="connsiteY21" fmla="*/ 1224314 h 2203152"/>
              <a:gd name="connsiteX22" fmla="*/ 401967 w 659718"/>
              <a:gd name="connsiteY22" fmla="*/ 1067823 h 2203152"/>
              <a:gd name="connsiteX23" fmla="*/ 423447 w 659718"/>
              <a:gd name="connsiteY23" fmla="*/ 911332 h 2203152"/>
              <a:gd name="connsiteX24" fmla="*/ 438789 w 659718"/>
              <a:gd name="connsiteY24" fmla="*/ 760977 h 2203152"/>
              <a:gd name="connsiteX25" fmla="*/ 444926 w 659718"/>
              <a:gd name="connsiteY25" fmla="*/ 675061 h 2203152"/>
              <a:gd name="connsiteX26" fmla="*/ 447994 w 659718"/>
              <a:gd name="connsiteY26" fmla="*/ 555391 h 2203152"/>
              <a:gd name="connsiteX27" fmla="*/ 444926 w 659718"/>
              <a:gd name="connsiteY27" fmla="*/ 432652 h 2203152"/>
              <a:gd name="connsiteX28" fmla="*/ 438789 w 659718"/>
              <a:gd name="connsiteY28" fmla="*/ 334462 h 2203152"/>
              <a:gd name="connsiteX29" fmla="*/ 423447 w 659718"/>
              <a:gd name="connsiteY29" fmla="*/ 230134 h 2203152"/>
              <a:gd name="connsiteX30" fmla="*/ 408104 w 659718"/>
              <a:gd name="connsiteY30" fmla="*/ 153423 h 2203152"/>
              <a:gd name="connsiteX31" fmla="*/ 368214 w 659718"/>
              <a:gd name="connsiteY31" fmla="*/ 42959 h 2203152"/>
              <a:gd name="connsiteX32" fmla="*/ 494021 w 659718"/>
              <a:gd name="connsiteY32" fmla="*/ 0 h 2203152"/>
              <a:gd name="connsiteX33" fmla="*/ 656649 w 659718"/>
              <a:gd name="connsiteY33" fmla="*/ 107396 h 2203152"/>
              <a:gd name="connsiteX34" fmla="*/ 659718 w 659718"/>
              <a:gd name="connsiteY34" fmla="*/ 254682 h 2203152"/>
              <a:gd name="connsiteX35" fmla="*/ 659718 w 659718"/>
              <a:gd name="connsiteY35" fmla="*/ 490953 h 2203152"/>
              <a:gd name="connsiteX36" fmla="*/ 653581 w 659718"/>
              <a:gd name="connsiteY36" fmla="*/ 632102 h 220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9718" h="2203152">
                <a:moveTo>
                  <a:pt x="653581" y="632102"/>
                </a:moveTo>
                <a:lnTo>
                  <a:pt x="641307" y="776320"/>
                </a:lnTo>
                <a:lnTo>
                  <a:pt x="622896" y="911332"/>
                </a:lnTo>
                <a:lnTo>
                  <a:pt x="589143" y="1092371"/>
                </a:lnTo>
                <a:lnTo>
                  <a:pt x="549253" y="1251930"/>
                </a:lnTo>
                <a:lnTo>
                  <a:pt x="497089" y="1408422"/>
                </a:lnTo>
                <a:lnTo>
                  <a:pt x="451063" y="1540365"/>
                </a:lnTo>
                <a:lnTo>
                  <a:pt x="380488" y="1699925"/>
                </a:lnTo>
                <a:lnTo>
                  <a:pt x="303777" y="1853348"/>
                </a:lnTo>
                <a:lnTo>
                  <a:pt x="217860" y="1991428"/>
                </a:lnTo>
                <a:lnTo>
                  <a:pt x="147285" y="2080414"/>
                </a:lnTo>
                <a:lnTo>
                  <a:pt x="64437" y="2175536"/>
                </a:lnTo>
                <a:lnTo>
                  <a:pt x="27616" y="2200083"/>
                </a:lnTo>
                <a:lnTo>
                  <a:pt x="9205" y="2203152"/>
                </a:lnTo>
                <a:lnTo>
                  <a:pt x="0" y="2175536"/>
                </a:lnTo>
                <a:lnTo>
                  <a:pt x="15342" y="2135646"/>
                </a:lnTo>
                <a:lnTo>
                  <a:pt x="95122" y="1982223"/>
                </a:lnTo>
                <a:lnTo>
                  <a:pt x="193312" y="1782773"/>
                </a:lnTo>
                <a:lnTo>
                  <a:pt x="257750" y="1632419"/>
                </a:lnTo>
                <a:lnTo>
                  <a:pt x="316051" y="1469791"/>
                </a:lnTo>
                <a:lnTo>
                  <a:pt x="346735" y="1365463"/>
                </a:lnTo>
                <a:lnTo>
                  <a:pt x="377420" y="1224314"/>
                </a:lnTo>
                <a:lnTo>
                  <a:pt x="401967" y="1067823"/>
                </a:lnTo>
                <a:lnTo>
                  <a:pt x="423447" y="911332"/>
                </a:lnTo>
                <a:lnTo>
                  <a:pt x="438789" y="760977"/>
                </a:lnTo>
                <a:lnTo>
                  <a:pt x="444926" y="675061"/>
                </a:lnTo>
                <a:cubicBezTo>
                  <a:pt x="445949" y="635171"/>
                  <a:pt x="446971" y="595281"/>
                  <a:pt x="447994" y="555391"/>
                </a:cubicBezTo>
                <a:cubicBezTo>
                  <a:pt x="446971" y="514478"/>
                  <a:pt x="452597" y="489419"/>
                  <a:pt x="444926" y="432652"/>
                </a:cubicBezTo>
                <a:lnTo>
                  <a:pt x="438789" y="334462"/>
                </a:lnTo>
                <a:lnTo>
                  <a:pt x="423447" y="230134"/>
                </a:lnTo>
                <a:lnTo>
                  <a:pt x="408104" y="153423"/>
                </a:lnTo>
                <a:lnTo>
                  <a:pt x="368214" y="42959"/>
                </a:lnTo>
                <a:lnTo>
                  <a:pt x="494021" y="0"/>
                </a:lnTo>
                <a:lnTo>
                  <a:pt x="656649" y="107396"/>
                </a:lnTo>
                <a:lnTo>
                  <a:pt x="659718" y="254682"/>
                </a:lnTo>
                <a:lnTo>
                  <a:pt x="659718" y="490953"/>
                </a:lnTo>
                <a:lnTo>
                  <a:pt x="653581" y="63210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B0D594C-D047-4A3E-9417-C2B50A02C0AB}"/>
              </a:ext>
            </a:extLst>
          </p:cNvPr>
          <p:cNvSpPr/>
          <p:nvPr/>
        </p:nvSpPr>
        <p:spPr>
          <a:xfrm>
            <a:off x="6754814" y="1858963"/>
            <a:ext cx="555625" cy="863600"/>
          </a:xfrm>
          <a:custGeom>
            <a:avLst/>
            <a:gdLst>
              <a:gd name="connsiteX0" fmla="*/ 338138 w 554832"/>
              <a:gd name="connsiteY0" fmla="*/ 490538 h 862013"/>
              <a:gd name="connsiteX1" fmla="*/ 450057 w 554832"/>
              <a:gd name="connsiteY1" fmla="*/ 347663 h 862013"/>
              <a:gd name="connsiteX2" fmla="*/ 476250 w 554832"/>
              <a:gd name="connsiteY2" fmla="*/ 321469 h 862013"/>
              <a:gd name="connsiteX3" fmla="*/ 511969 w 554832"/>
              <a:gd name="connsiteY3" fmla="*/ 297657 h 862013"/>
              <a:gd name="connsiteX4" fmla="*/ 547688 w 554832"/>
              <a:gd name="connsiteY4" fmla="*/ 264319 h 862013"/>
              <a:gd name="connsiteX5" fmla="*/ 554832 w 554832"/>
              <a:gd name="connsiteY5" fmla="*/ 238125 h 862013"/>
              <a:gd name="connsiteX6" fmla="*/ 550069 w 554832"/>
              <a:gd name="connsiteY6" fmla="*/ 214313 h 862013"/>
              <a:gd name="connsiteX7" fmla="*/ 533400 w 554832"/>
              <a:gd name="connsiteY7" fmla="*/ 188119 h 862013"/>
              <a:gd name="connsiteX8" fmla="*/ 450057 w 554832"/>
              <a:gd name="connsiteY8" fmla="*/ 97632 h 862013"/>
              <a:gd name="connsiteX9" fmla="*/ 404813 w 554832"/>
              <a:gd name="connsiteY9" fmla="*/ 64294 h 862013"/>
              <a:gd name="connsiteX10" fmla="*/ 197644 w 554832"/>
              <a:gd name="connsiteY10" fmla="*/ 0 h 862013"/>
              <a:gd name="connsiteX11" fmla="*/ 192882 w 554832"/>
              <a:gd name="connsiteY11" fmla="*/ 111919 h 862013"/>
              <a:gd name="connsiteX12" fmla="*/ 202407 w 554832"/>
              <a:gd name="connsiteY12" fmla="*/ 130969 h 862013"/>
              <a:gd name="connsiteX13" fmla="*/ 223838 w 554832"/>
              <a:gd name="connsiteY13" fmla="*/ 157163 h 862013"/>
              <a:gd name="connsiteX14" fmla="*/ 238125 w 554832"/>
              <a:gd name="connsiteY14" fmla="*/ 185738 h 862013"/>
              <a:gd name="connsiteX15" fmla="*/ 247650 w 554832"/>
              <a:gd name="connsiteY15" fmla="*/ 214313 h 862013"/>
              <a:gd name="connsiteX16" fmla="*/ 252413 w 554832"/>
              <a:gd name="connsiteY16" fmla="*/ 240507 h 862013"/>
              <a:gd name="connsiteX17" fmla="*/ 252413 w 554832"/>
              <a:gd name="connsiteY17" fmla="*/ 273844 h 862013"/>
              <a:gd name="connsiteX18" fmla="*/ 242888 w 554832"/>
              <a:gd name="connsiteY18" fmla="*/ 328613 h 862013"/>
              <a:gd name="connsiteX19" fmla="*/ 235744 w 554832"/>
              <a:gd name="connsiteY19" fmla="*/ 352425 h 862013"/>
              <a:gd name="connsiteX20" fmla="*/ 16669 w 554832"/>
              <a:gd name="connsiteY20" fmla="*/ 766763 h 862013"/>
              <a:gd name="connsiteX21" fmla="*/ 0 w 554832"/>
              <a:gd name="connsiteY21" fmla="*/ 862013 h 862013"/>
              <a:gd name="connsiteX22" fmla="*/ 166688 w 554832"/>
              <a:gd name="connsiteY22" fmla="*/ 742950 h 862013"/>
              <a:gd name="connsiteX23" fmla="*/ 202407 w 554832"/>
              <a:gd name="connsiteY23" fmla="*/ 695325 h 862013"/>
              <a:gd name="connsiteX24" fmla="*/ 276225 w 554832"/>
              <a:gd name="connsiteY24" fmla="*/ 581025 h 862013"/>
              <a:gd name="connsiteX25" fmla="*/ 338138 w 554832"/>
              <a:gd name="connsiteY25" fmla="*/ 490538 h 8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4832" h="862013">
                <a:moveTo>
                  <a:pt x="338138" y="490538"/>
                </a:moveTo>
                <a:lnTo>
                  <a:pt x="450057" y="347663"/>
                </a:lnTo>
                <a:lnTo>
                  <a:pt x="476250" y="321469"/>
                </a:lnTo>
                <a:lnTo>
                  <a:pt x="511969" y="297657"/>
                </a:lnTo>
                <a:lnTo>
                  <a:pt x="547688" y="264319"/>
                </a:lnTo>
                <a:lnTo>
                  <a:pt x="554832" y="238125"/>
                </a:lnTo>
                <a:lnTo>
                  <a:pt x="550069" y="214313"/>
                </a:lnTo>
                <a:lnTo>
                  <a:pt x="533400" y="188119"/>
                </a:lnTo>
                <a:lnTo>
                  <a:pt x="450057" y="97632"/>
                </a:lnTo>
                <a:lnTo>
                  <a:pt x="404813" y="64294"/>
                </a:lnTo>
                <a:lnTo>
                  <a:pt x="197644" y="0"/>
                </a:lnTo>
                <a:lnTo>
                  <a:pt x="192882" y="111919"/>
                </a:lnTo>
                <a:lnTo>
                  <a:pt x="202407" y="130969"/>
                </a:lnTo>
                <a:lnTo>
                  <a:pt x="223838" y="157163"/>
                </a:lnTo>
                <a:lnTo>
                  <a:pt x="238125" y="185738"/>
                </a:lnTo>
                <a:lnTo>
                  <a:pt x="247650" y="214313"/>
                </a:lnTo>
                <a:lnTo>
                  <a:pt x="252413" y="240507"/>
                </a:lnTo>
                <a:lnTo>
                  <a:pt x="252413" y="273844"/>
                </a:lnTo>
                <a:lnTo>
                  <a:pt x="242888" y="328613"/>
                </a:lnTo>
                <a:lnTo>
                  <a:pt x="235744" y="352425"/>
                </a:lnTo>
                <a:lnTo>
                  <a:pt x="16669" y="766763"/>
                </a:lnTo>
                <a:lnTo>
                  <a:pt x="0" y="862013"/>
                </a:lnTo>
                <a:lnTo>
                  <a:pt x="166688" y="742950"/>
                </a:lnTo>
                <a:lnTo>
                  <a:pt x="202407" y="695325"/>
                </a:lnTo>
                <a:lnTo>
                  <a:pt x="276225" y="581025"/>
                </a:lnTo>
                <a:lnTo>
                  <a:pt x="338138" y="4905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42D08D3-3CC0-40F1-9C82-3E07374DCB5B}"/>
              </a:ext>
            </a:extLst>
          </p:cNvPr>
          <p:cNvSpPr/>
          <p:nvPr/>
        </p:nvSpPr>
        <p:spPr>
          <a:xfrm>
            <a:off x="6378575" y="2451100"/>
            <a:ext cx="1803400" cy="2355850"/>
          </a:xfrm>
          <a:custGeom>
            <a:avLst/>
            <a:gdLst>
              <a:gd name="connsiteX0" fmla="*/ 696969 w 1801993"/>
              <a:gd name="connsiteY0" fmla="*/ 274022 h 2355995"/>
              <a:gd name="connsiteX1" fmla="*/ 411033 w 1801993"/>
              <a:gd name="connsiteY1" fmla="*/ 306786 h 2355995"/>
              <a:gd name="connsiteX2" fmla="*/ 184667 w 1801993"/>
              <a:gd name="connsiteY2" fmla="*/ 333592 h 2355995"/>
              <a:gd name="connsiteX3" fmla="*/ 0 w 1801993"/>
              <a:gd name="connsiteY3" fmla="*/ 214452 h 2355995"/>
              <a:gd name="connsiteX4" fmla="*/ 139989 w 1801993"/>
              <a:gd name="connsiteY4" fmla="*/ 178710 h 2355995"/>
              <a:gd name="connsiteX5" fmla="*/ 300829 w 1801993"/>
              <a:gd name="connsiteY5" fmla="*/ 166796 h 2355995"/>
              <a:gd name="connsiteX6" fmla="*/ 652292 w 1801993"/>
              <a:gd name="connsiteY6" fmla="*/ 122118 h 2355995"/>
              <a:gd name="connsiteX7" fmla="*/ 991841 w 1801993"/>
              <a:gd name="connsiteY7" fmla="*/ 86376 h 2355995"/>
              <a:gd name="connsiteX8" fmla="*/ 1283734 w 1801993"/>
              <a:gd name="connsiteY8" fmla="*/ 65527 h 2355995"/>
              <a:gd name="connsiteX9" fmla="*/ 1325433 w 1801993"/>
              <a:gd name="connsiteY9" fmla="*/ 62548 h 2355995"/>
              <a:gd name="connsiteX10" fmla="*/ 1385003 w 1801993"/>
              <a:gd name="connsiteY10" fmla="*/ 29785 h 2355995"/>
              <a:gd name="connsiteX11" fmla="*/ 1468401 w 1801993"/>
              <a:gd name="connsiteY11" fmla="*/ 0 h 2355995"/>
              <a:gd name="connsiteX12" fmla="*/ 1501165 w 1801993"/>
              <a:gd name="connsiteY12" fmla="*/ 2978 h 2355995"/>
              <a:gd name="connsiteX13" fmla="*/ 1560735 w 1801993"/>
              <a:gd name="connsiteY13" fmla="*/ 14892 h 2355995"/>
              <a:gd name="connsiteX14" fmla="*/ 1620305 w 1801993"/>
              <a:gd name="connsiteY14" fmla="*/ 38720 h 2355995"/>
              <a:gd name="connsiteX15" fmla="*/ 1670939 w 1801993"/>
              <a:gd name="connsiteY15" fmla="*/ 74462 h 2355995"/>
              <a:gd name="connsiteX16" fmla="*/ 1739445 w 1801993"/>
              <a:gd name="connsiteY16" fmla="*/ 128075 h 2355995"/>
              <a:gd name="connsiteX17" fmla="*/ 1775187 w 1801993"/>
              <a:gd name="connsiteY17" fmla="*/ 163817 h 2355995"/>
              <a:gd name="connsiteX18" fmla="*/ 1793058 w 1801993"/>
              <a:gd name="connsiteY18" fmla="*/ 184667 h 2355995"/>
              <a:gd name="connsiteX19" fmla="*/ 1801993 w 1801993"/>
              <a:gd name="connsiteY19" fmla="*/ 208495 h 2355995"/>
              <a:gd name="connsiteX20" fmla="*/ 1801993 w 1801993"/>
              <a:gd name="connsiteY20" fmla="*/ 241258 h 2355995"/>
              <a:gd name="connsiteX21" fmla="*/ 1787101 w 1801993"/>
              <a:gd name="connsiteY21" fmla="*/ 265086 h 2355995"/>
              <a:gd name="connsiteX22" fmla="*/ 1751359 w 1801993"/>
              <a:gd name="connsiteY22" fmla="*/ 318700 h 2355995"/>
              <a:gd name="connsiteX23" fmla="*/ 1730509 w 1801993"/>
              <a:gd name="connsiteY23" fmla="*/ 375291 h 2355995"/>
              <a:gd name="connsiteX24" fmla="*/ 1718595 w 1801993"/>
              <a:gd name="connsiteY24" fmla="*/ 440818 h 2355995"/>
              <a:gd name="connsiteX25" fmla="*/ 1715617 w 1801993"/>
              <a:gd name="connsiteY25" fmla="*/ 580808 h 2355995"/>
              <a:gd name="connsiteX26" fmla="*/ 1715617 w 1801993"/>
              <a:gd name="connsiteY26" fmla="*/ 842916 h 2355995"/>
              <a:gd name="connsiteX27" fmla="*/ 1718595 w 1801993"/>
              <a:gd name="connsiteY27" fmla="*/ 1524993 h 2355995"/>
              <a:gd name="connsiteX28" fmla="*/ 1721574 w 1801993"/>
              <a:gd name="connsiteY28" fmla="*/ 2147500 h 2355995"/>
              <a:gd name="connsiteX29" fmla="*/ 1715617 w 1801993"/>
              <a:gd name="connsiteY29" fmla="*/ 2192177 h 2355995"/>
              <a:gd name="connsiteX30" fmla="*/ 1703703 w 1801993"/>
              <a:gd name="connsiteY30" fmla="*/ 2239833 h 2355995"/>
              <a:gd name="connsiteX31" fmla="*/ 1685832 w 1801993"/>
              <a:gd name="connsiteY31" fmla="*/ 2284511 h 2355995"/>
              <a:gd name="connsiteX32" fmla="*/ 1662004 w 1801993"/>
              <a:gd name="connsiteY32" fmla="*/ 2323231 h 2355995"/>
              <a:gd name="connsiteX33" fmla="*/ 1635197 w 1801993"/>
              <a:gd name="connsiteY33" fmla="*/ 2341102 h 2355995"/>
              <a:gd name="connsiteX34" fmla="*/ 1590520 w 1801993"/>
              <a:gd name="connsiteY34" fmla="*/ 2355995 h 2355995"/>
              <a:gd name="connsiteX35" fmla="*/ 1554778 w 1801993"/>
              <a:gd name="connsiteY35" fmla="*/ 2355995 h 2355995"/>
              <a:gd name="connsiteX36" fmla="*/ 1504143 w 1801993"/>
              <a:gd name="connsiteY36" fmla="*/ 2338124 h 2355995"/>
              <a:gd name="connsiteX37" fmla="*/ 1468401 w 1801993"/>
              <a:gd name="connsiteY37" fmla="*/ 2314296 h 2355995"/>
              <a:gd name="connsiteX38" fmla="*/ 1456487 w 1801993"/>
              <a:gd name="connsiteY38" fmla="*/ 2293446 h 2355995"/>
              <a:gd name="connsiteX39" fmla="*/ 1453509 w 1801993"/>
              <a:gd name="connsiteY39" fmla="*/ 2233876 h 2355995"/>
              <a:gd name="connsiteX40" fmla="*/ 1450530 w 1801993"/>
              <a:gd name="connsiteY40" fmla="*/ 1700724 h 2355995"/>
              <a:gd name="connsiteX41" fmla="*/ 1453509 w 1801993"/>
              <a:gd name="connsiteY41" fmla="*/ 1063325 h 2355995"/>
              <a:gd name="connsiteX42" fmla="*/ 1450530 w 1801993"/>
              <a:gd name="connsiteY42" fmla="*/ 440818 h 2355995"/>
              <a:gd name="connsiteX43" fmla="*/ 1453509 w 1801993"/>
              <a:gd name="connsiteY43" fmla="*/ 321678 h 2355995"/>
              <a:gd name="connsiteX44" fmla="*/ 1450530 w 1801993"/>
              <a:gd name="connsiteY44" fmla="*/ 274022 h 2355995"/>
              <a:gd name="connsiteX45" fmla="*/ 1438616 w 1801993"/>
              <a:gd name="connsiteY45" fmla="*/ 232323 h 2355995"/>
              <a:gd name="connsiteX46" fmla="*/ 1417767 w 1801993"/>
              <a:gd name="connsiteY46" fmla="*/ 211473 h 2355995"/>
              <a:gd name="connsiteX47" fmla="*/ 1387982 w 1801993"/>
              <a:gd name="connsiteY47" fmla="*/ 199559 h 2355995"/>
              <a:gd name="connsiteX48" fmla="*/ 1355218 w 1801993"/>
              <a:gd name="connsiteY48" fmla="*/ 199559 h 2355995"/>
              <a:gd name="connsiteX49" fmla="*/ 1164594 w 1801993"/>
              <a:gd name="connsiteY49" fmla="*/ 223387 h 2355995"/>
              <a:gd name="connsiteX50" fmla="*/ 747604 w 1801993"/>
              <a:gd name="connsiteY50" fmla="*/ 268065 h 2355995"/>
              <a:gd name="connsiteX51" fmla="*/ 696969 w 1801993"/>
              <a:gd name="connsiteY51" fmla="*/ 274022 h 235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01993" h="2355995">
                <a:moveTo>
                  <a:pt x="696969" y="274022"/>
                </a:moveTo>
                <a:lnTo>
                  <a:pt x="411033" y="306786"/>
                </a:lnTo>
                <a:lnTo>
                  <a:pt x="184667" y="333592"/>
                </a:lnTo>
                <a:lnTo>
                  <a:pt x="0" y="214452"/>
                </a:lnTo>
                <a:lnTo>
                  <a:pt x="139989" y="178710"/>
                </a:lnTo>
                <a:lnTo>
                  <a:pt x="300829" y="166796"/>
                </a:lnTo>
                <a:lnTo>
                  <a:pt x="652292" y="122118"/>
                </a:lnTo>
                <a:lnTo>
                  <a:pt x="991841" y="86376"/>
                </a:lnTo>
                <a:lnTo>
                  <a:pt x="1283734" y="65527"/>
                </a:lnTo>
                <a:lnTo>
                  <a:pt x="1325433" y="62548"/>
                </a:lnTo>
                <a:lnTo>
                  <a:pt x="1385003" y="29785"/>
                </a:lnTo>
                <a:lnTo>
                  <a:pt x="1468401" y="0"/>
                </a:lnTo>
                <a:lnTo>
                  <a:pt x="1501165" y="2978"/>
                </a:lnTo>
                <a:lnTo>
                  <a:pt x="1560735" y="14892"/>
                </a:lnTo>
                <a:lnTo>
                  <a:pt x="1620305" y="38720"/>
                </a:lnTo>
                <a:lnTo>
                  <a:pt x="1670939" y="74462"/>
                </a:lnTo>
                <a:lnTo>
                  <a:pt x="1739445" y="128075"/>
                </a:lnTo>
                <a:lnTo>
                  <a:pt x="1775187" y="163817"/>
                </a:lnTo>
                <a:lnTo>
                  <a:pt x="1793058" y="184667"/>
                </a:lnTo>
                <a:lnTo>
                  <a:pt x="1801993" y="208495"/>
                </a:lnTo>
                <a:lnTo>
                  <a:pt x="1801993" y="241258"/>
                </a:lnTo>
                <a:lnTo>
                  <a:pt x="1787101" y="265086"/>
                </a:lnTo>
                <a:lnTo>
                  <a:pt x="1751359" y="318700"/>
                </a:lnTo>
                <a:lnTo>
                  <a:pt x="1730509" y="375291"/>
                </a:lnTo>
                <a:lnTo>
                  <a:pt x="1718595" y="440818"/>
                </a:lnTo>
                <a:cubicBezTo>
                  <a:pt x="1717602" y="487481"/>
                  <a:pt x="1716610" y="534145"/>
                  <a:pt x="1715617" y="580808"/>
                </a:cubicBezTo>
                <a:lnTo>
                  <a:pt x="1715617" y="842916"/>
                </a:lnTo>
                <a:cubicBezTo>
                  <a:pt x="1716610" y="1070275"/>
                  <a:pt x="1717602" y="1297634"/>
                  <a:pt x="1718595" y="1524993"/>
                </a:cubicBezTo>
                <a:lnTo>
                  <a:pt x="1721574" y="2147500"/>
                </a:lnTo>
                <a:lnTo>
                  <a:pt x="1715617" y="2192177"/>
                </a:lnTo>
                <a:lnTo>
                  <a:pt x="1703703" y="2239833"/>
                </a:lnTo>
                <a:lnTo>
                  <a:pt x="1685832" y="2284511"/>
                </a:lnTo>
                <a:lnTo>
                  <a:pt x="1662004" y="2323231"/>
                </a:lnTo>
                <a:lnTo>
                  <a:pt x="1635197" y="2341102"/>
                </a:lnTo>
                <a:lnTo>
                  <a:pt x="1590520" y="2355995"/>
                </a:lnTo>
                <a:lnTo>
                  <a:pt x="1554778" y="2355995"/>
                </a:lnTo>
                <a:lnTo>
                  <a:pt x="1504143" y="2338124"/>
                </a:lnTo>
                <a:lnTo>
                  <a:pt x="1468401" y="2314296"/>
                </a:lnTo>
                <a:lnTo>
                  <a:pt x="1456487" y="2293446"/>
                </a:lnTo>
                <a:lnTo>
                  <a:pt x="1453509" y="2233876"/>
                </a:lnTo>
                <a:lnTo>
                  <a:pt x="1450530" y="1700724"/>
                </a:lnTo>
                <a:lnTo>
                  <a:pt x="1453509" y="1063325"/>
                </a:lnTo>
                <a:lnTo>
                  <a:pt x="1450530" y="440818"/>
                </a:lnTo>
                <a:lnTo>
                  <a:pt x="1453509" y="321678"/>
                </a:lnTo>
                <a:lnTo>
                  <a:pt x="1450530" y="274022"/>
                </a:lnTo>
                <a:lnTo>
                  <a:pt x="1438616" y="232323"/>
                </a:lnTo>
                <a:lnTo>
                  <a:pt x="1417767" y="211473"/>
                </a:lnTo>
                <a:lnTo>
                  <a:pt x="1387982" y="199559"/>
                </a:lnTo>
                <a:lnTo>
                  <a:pt x="1355218" y="199559"/>
                </a:lnTo>
                <a:lnTo>
                  <a:pt x="1164594" y="223387"/>
                </a:lnTo>
                <a:lnTo>
                  <a:pt x="747604" y="268065"/>
                </a:lnTo>
                <a:lnTo>
                  <a:pt x="696969" y="27402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E8277AB-C754-4912-B80E-67064C888BE1}"/>
              </a:ext>
            </a:extLst>
          </p:cNvPr>
          <p:cNvSpPr/>
          <p:nvPr/>
        </p:nvSpPr>
        <p:spPr>
          <a:xfrm>
            <a:off x="6421438" y="3071813"/>
            <a:ext cx="1587500" cy="317500"/>
          </a:xfrm>
          <a:custGeom>
            <a:avLst/>
            <a:gdLst>
              <a:gd name="connsiteX0" fmla="*/ 640557 w 1585913"/>
              <a:gd name="connsiteY0" fmla="*/ 95250 h 316706"/>
              <a:gd name="connsiteX1" fmla="*/ 145257 w 1585913"/>
              <a:gd name="connsiteY1" fmla="*/ 159543 h 316706"/>
              <a:gd name="connsiteX2" fmla="*/ 0 w 1585913"/>
              <a:gd name="connsiteY2" fmla="*/ 195262 h 316706"/>
              <a:gd name="connsiteX3" fmla="*/ 154782 w 1585913"/>
              <a:gd name="connsiteY3" fmla="*/ 316706 h 316706"/>
              <a:gd name="connsiteX4" fmla="*/ 259557 w 1585913"/>
              <a:gd name="connsiteY4" fmla="*/ 292893 h 316706"/>
              <a:gd name="connsiteX5" fmla="*/ 416719 w 1585913"/>
              <a:gd name="connsiteY5" fmla="*/ 266700 h 316706"/>
              <a:gd name="connsiteX6" fmla="*/ 600075 w 1585913"/>
              <a:gd name="connsiteY6" fmla="*/ 240506 h 316706"/>
              <a:gd name="connsiteX7" fmla="*/ 842963 w 1585913"/>
              <a:gd name="connsiteY7" fmla="*/ 221456 h 316706"/>
              <a:gd name="connsiteX8" fmla="*/ 1071563 w 1585913"/>
              <a:gd name="connsiteY8" fmla="*/ 209550 h 316706"/>
              <a:gd name="connsiteX9" fmla="*/ 1307307 w 1585913"/>
              <a:gd name="connsiteY9" fmla="*/ 202406 h 316706"/>
              <a:gd name="connsiteX10" fmla="*/ 1445419 w 1585913"/>
              <a:gd name="connsiteY10" fmla="*/ 204787 h 316706"/>
              <a:gd name="connsiteX11" fmla="*/ 1585913 w 1585913"/>
              <a:gd name="connsiteY11" fmla="*/ 107156 h 316706"/>
              <a:gd name="connsiteX12" fmla="*/ 1407319 w 1585913"/>
              <a:gd name="connsiteY12" fmla="*/ 0 h 316706"/>
              <a:gd name="connsiteX13" fmla="*/ 835819 w 1585913"/>
              <a:gd name="connsiteY13" fmla="*/ 73818 h 316706"/>
              <a:gd name="connsiteX14" fmla="*/ 640557 w 1585913"/>
              <a:gd name="connsiteY14" fmla="*/ 95250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5913" h="316706">
                <a:moveTo>
                  <a:pt x="640557" y="95250"/>
                </a:moveTo>
                <a:lnTo>
                  <a:pt x="145257" y="159543"/>
                </a:lnTo>
                <a:lnTo>
                  <a:pt x="0" y="195262"/>
                </a:lnTo>
                <a:lnTo>
                  <a:pt x="154782" y="316706"/>
                </a:lnTo>
                <a:lnTo>
                  <a:pt x="259557" y="292893"/>
                </a:lnTo>
                <a:lnTo>
                  <a:pt x="416719" y="266700"/>
                </a:lnTo>
                <a:lnTo>
                  <a:pt x="600075" y="240506"/>
                </a:lnTo>
                <a:lnTo>
                  <a:pt x="842963" y="221456"/>
                </a:lnTo>
                <a:lnTo>
                  <a:pt x="1071563" y="209550"/>
                </a:lnTo>
                <a:lnTo>
                  <a:pt x="1307307" y="202406"/>
                </a:lnTo>
                <a:lnTo>
                  <a:pt x="1445419" y="204787"/>
                </a:lnTo>
                <a:lnTo>
                  <a:pt x="1585913" y="107156"/>
                </a:lnTo>
                <a:lnTo>
                  <a:pt x="1407319" y="0"/>
                </a:lnTo>
                <a:lnTo>
                  <a:pt x="835819" y="73818"/>
                </a:lnTo>
                <a:lnTo>
                  <a:pt x="640557" y="952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9A239FD-165F-4F7B-8B73-B2B44E124CB1}"/>
              </a:ext>
            </a:extLst>
          </p:cNvPr>
          <p:cNvSpPr/>
          <p:nvPr/>
        </p:nvSpPr>
        <p:spPr>
          <a:xfrm>
            <a:off x="6424613" y="3719514"/>
            <a:ext cx="1530350" cy="357187"/>
          </a:xfrm>
          <a:custGeom>
            <a:avLst/>
            <a:gdLst>
              <a:gd name="connsiteX0" fmla="*/ 609600 w 1531143"/>
              <a:gd name="connsiteY0" fmla="*/ 126206 h 357187"/>
              <a:gd name="connsiteX1" fmla="*/ 326231 w 1531143"/>
              <a:gd name="connsiteY1" fmla="*/ 159543 h 357187"/>
              <a:gd name="connsiteX2" fmla="*/ 133350 w 1531143"/>
              <a:gd name="connsiteY2" fmla="*/ 178593 h 357187"/>
              <a:gd name="connsiteX3" fmla="*/ 0 w 1531143"/>
              <a:gd name="connsiteY3" fmla="*/ 211931 h 357187"/>
              <a:gd name="connsiteX4" fmla="*/ 152400 w 1531143"/>
              <a:gd name="connsiteY4" fmla="*/ 357187 h 357187"/>
              <a:gd name="connsiteX5" fmla="*/ 254793 w 1531143"/>
              <a:gd name="connsiteY5" fmla="*/ 345281 h 357187"/>
              <a:gd name="connsiteX6" fmla="*/ 523875 w 1531143"/>
              <a:gd name="connsiteY6" fmla="*/ 311943 h 357187"/>
              <a:gd name="connsiteX7" fmla="*/ 795337 w 1531143"/>
              <a:gd name="connsiteY7" fmla="*/ 278606 h 357187"/>
              <a:gd name="connsiteX8" fmla="*/ 1026318 w 1531143"/>
              <a:gd name="connsiteY8" fmla="*/ 252412 h 357187"/>
              <a:gd name="connsiteX9" fmla="*/ 1121568 w 1531143"/>
              <a:gd name="connsiteY9" fmla="*/ 242887 h 357187"/>
              <a:gd name="connsiteX10" fmla="*/ 1319212 w 1531143"/>
              <a:gd name="connsiteY10" fmla="*/ 230981 h 357187"/>
              <a:gd name="connsiteX11" fmla="*/ 1426368 w 1531143"/>
              <a:gd name="connsiteY11" fmla="*/ 223837 h 357187"/>
              <a:gd name="connsiteX12" fmla="*/ 1531143 w 1531143"/>
              <a:gd name="connsiteY12" fmla="*/ 150018 h 357187"/>
              <a:gd name="connsiteX13" fmla="*/ 1409700 w 1531143"/>
              <a:gd name="connsiteY13" fmla="*/ 19050 h 357187"/>
              <a:gd name="connsiteX14" fmla="*/ 1350168 w 1531143"/>
              <a:gd name="connsiteY14" fmla="*/ 7143 h 357187"/>
              <a:gd name="connsiteX15" fmla="*/ 1283493 w 1531143"/>
              <a:gd name="connsiteY15" fmla="*/ 0 h 357187"/>
              <a:gd name="connsiteX16" fmla="*/ 1223962 w 1531143"/>
              <a:gd name="connsiteY16" fmla="*/ 9525 h 357187"/>
              <a:gd name="connsiteX17" fmla="*/ 1128712 w 1531143"/>
              <a:gd name="connsiteY17" fmla="*/ 42862 h 357187"/>
              <a:gd name="connsiteX18" fmla="*/ 1033462 w 1531143"/>
              <a:gd name="connsiteY18" fmla="*/ 61912 h 357187"/>
              <a:gd name="connsiteX19" fmla="*/ 609600 w 1531143"/>
              <a:gd name="connsiteY19" fmla="*/ 126206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1143" h="357187">
                <a:moveTo>
                  <a:pt x="609600" y="126206"/>
                </a:moveTo>
                <a:lnTo>
                  <a:pt x="326231" y="159543"/>
                </a:lnTo>
                <a:lnTo>
                  <a:pt x="133350" y="178593"/>
                </a:lnTo>
                <a:lnTo>
                  <a:pt x="0" y="211931"/>
                </a:lnTo>
                <a:lnTo>
                  <a:pt x="152400" y="357187"/>
                </a:lnTo>
                <a:lnTo>
                  <a:pt x="254793" y="345281"/>
                </a:lnTo>
                <a:lnTo>
                  <a:pt x="523875" y="311943"/>
                </a:lnTo>
                <a:lnTo>
                  <a:pt x="795337" y="278606"/>
                </a:lnTo>
                <a:lnTo>
                  <a:pt x="1026318" y="252412"/>
                </a:lnTo>
                <a:lnTo>
                  <a:pt x="1121568" y="242887"/>
                </a:lnTo>
                <a:lnTo>
                  <a:pt x="1319212" y="230981"/>
                </a:lnTo>
                <a:lnTo>
                  <a:pt x="1426368" y="223837"/>
                </a:lnTo>
                <a:lnTo>
                  <a:pt x="1531143" y="150018"/>
                </a:lnTo>
                <a:lnTo>
                  <a:pt x="1409700" y="19050"/>
                </a:lnTo>
                <a:lnTo>
                  <a:pt x="1350168" y="7143"/>
                </a:lnTo>
                <a:lnTo>
                  <a:pt x="1283493" y="0"/>
                </a:lnTo>
                <a:lnTo>
                  <a:pt x="1223962" y="9525"/>
                </a:lnTo>
                <a:lnTo>
                  <a:pt x="1128712" y="42862"/>
                </a:lnTo>
                <a:lnTo>
                  <a:pt x="1033462" y="61912"/>
                </a:lnTo>
                <a:lnTo>
                  <a:pt x="609600" y="126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B72F685-A6B4-46FA-AAA9-2A229B4176A0}"/>
              </a:ext>
            </a:extLst>
          </p:cNvPr>
          <p:cNvSpPr/>
          <p:nvPr/>
        </p:nvSpPr>
        <p:spPr>
          <a:xfrm>
            <a:off x="6437314" y="4438651"/>
            <a:ext cx="1563687" cy="290513"/>
          </a:xfrm>
          <a:custGeom>
            <a:avLst/>
            <a:gdLst>
              <a:gd name="connsiteX0" fmla="*/ 812006 w 1564481"/>
              <a:gd name="connsiteY0" fmla="*/ 26194 h 290513"/>
              <a:gd name="connsiteX1" fmla="*/ 583406 w 1564481"/>
              <a:gd name="connsiteY1" fmla="*/ 47625 h 290513"/>
              <a:gd name="connsiteX2" fmla="*/ 397669 w 1564481"/>
              <a:gd name="connsiteY2" fmla="*/ 71438 h 290513"/>
              <a:gd name="connsiteX3" fmla="*/ 128587 w 1564481"/>
              <a:gd name="connsiteY3" fmla="*/ 107156 h 290513"/>
              <a:gd name="connsiteX4" fmla="*/ 0 w 1564481"/>
              <a:gd name="connsiteY4" fmla="*/ 142875 h 290513"/>
              <a:gd name="connsiteX5" fmla="*/ 154781 w 1564481"/>
              <a:gd name="connsiteY5" fmla="*/ 290513 h 290513"/>
              <a:gd name="connsiteX6" fmla="*/ 228600 w 1564481"/>
              <a:gd name="connsiteY6" fmla="*/ 273844 h 290513"/>
              <a:gd name="connsiteX7" fmla="*/ 335756 w 1564481"/>
              <a:gd name="connsiteY7" fmla="*/ 252413 h 290513"/>
              <a:gd name="connsiteX8" fmla="*/ 497681 w 1564481"/>
              <a:gd name="connsiteY8" fmla="*/ 226219 h 290513"/>
              <a:gd name="connsiteX9" fmla="*/ 654844 w 1564481"/>
              <a:gd name="connsiteY9" fmla="*/ 209550 h 290513"/>
              <a:gd name="connsiteX10" fmla="*/ 823912 w 1564481"/>
              <a:gd name="connsiteY10" fmla="*/ 195263 h 290513"/>
              <a:gd name="connsiteX11" fmla="*/ 1007269 w 1564481"/>
              <a:gd name="connsiteY11" fmla="*/ 197644 h 290513"/>
              <a:gd name="connsiteX12" fmla="*/ 1262062 w 1564481"/>
              <a:gd name="connsiteY12" fmla="*/ 197644 h 290513"/>
              <a:gd name="connsiteX13" fmla="*/ 1400175 w 1564481"/>
              <a:gd name="connsiteY13" fmla="*/ 202406 h 290513"/>
              <a:gd name="connsiteX14" fmla="*/ 1564481 w 1564481"/>
              <a:gd name="connsiteY14" fmla="*/ 109538 h 290513"/>
              <a:gd name="connsiteX15" fmla="*/ 1397794 w 1564481"/>
              <a:gd name="connsiteY15" fmla="*/ 0 h 290513"/>
              <a:gd name="connsiteX16" fmla="*/ 1243012 w 1564481"/>
              <a:gd name="connsiteY16" fmla="*/ 0 h 290513"/>
              <a:gd name="connsiteX17" fmla="*/ 1069181 w 1564481"/>
              <a:gd name="connsiteY17" fmla="*/ 7144 h 290513"/>
              <a:gd name="connsiteX18" fmla="*/ 812006 w 1564481"/>
              <a:gd name="connsiteY18" fmla="*/ 26194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4481" h="290513">
                <a:moveTo>
                  <a:pt x="812006" y="26194"/>
                </a:moveTo>
                <a:lnTo>
                  <a:pt x="583406" y="47625"/>
                </a:lnTo>
                <a:lnTo>
                  <a:pt x="397669" y="71438"/>
                </a:lnTo>
                <a:lnTo>
                  <a:pt x="128587" y="107156"/>
                </a:lnTo>
                <a:lnTo>
                  <a:pt x="0" y="142875"/>
                </a:lnTo>
                <a:lnTo>
                  <a:pt x="154781" y="290513"/>
                </a:lnTo>
                <a:lnTo>
                  <a:pt x="228600" y="273844"/>
                </a:lnTo>
                <a:lnTo>
                  <a:pt x="335756" y="252413"/>
                </a:lnTo>
                <a:lnTo>
                  <a:pt x="497681" y="226219"/>
                </a:lnTo>
                <a:lnTo>
                  <a:pt x="654844" y="209550"/>
                </a:lnTo>
                <a:lnTo>
                  <a:pt x="823912" y="195263"/>
                </a:lnTo>
                <a:lnTo>
                  <a:pt x="1007269" y="197644"/>
                </a:lnTo>
                <a:lnTo>
                  <a:pt x="1262062" y="197644"/>
                </a:lnTo>
                <a:lnTo>
                  <a:pt x="1400175" y="202406"/>
                </a:lnTo>
                <a:lnTo>
                  <a:pt x="1564481" y="109538"/>
                </a:lnTo>
                <a:lnTo>
                  <a:pt x="1397794" y="0"/>
                </a:lnTo>
                <a:lnTo>
                  <a:pt x="1243012" y="0"/>
                </a:lnTo>
                <a:lnTo>
                  <a:pt x="1069181" y="7144"/>
                </a:lnTo>
                <a:lnTo>
                  <a:pt x="812006" y="261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997C22-D2C9-4535-B00B-26CA3BAF6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1501030"/>
            <a:ext cx="4749196" cy="44382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41F6DED-86A2-4061-A41C-4AA1DED84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354" y="1462720"/>
            <a:ext cx="4755292" cy="444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 animBg="1"/>
      <p:bldP spid="40" grpId="0" animBg="1"/>
      <p:bldP spid="43" grpId="0" animBg="1"/>
      <p:bldP spid="45" grpId="0" animBg="1"/>
      <p:bldP spid="50" grpId="0" animBg="1"/>
      <p:bldP spid="5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4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0BC276-D83D-4255-BB50-902BE4DE6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02" y="1209863"/>
            <a:ext cx="4749196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44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C58E119C-627B-40D2-9ABB-52611CE37E4F}"/>
              </a:ext>
            </a:extLst>
          </p:cNvPr>
          <p:cNvSpPr/>
          <p:nvPr/>
        </p:nvSpPr>
        <p:spPr>
          <a:xfrm>
            <a:off x="4335464" y="1525588"/>
            <a:ext cx="1474787" cy="1598612"/>
          </a:xfrm>
          <a:custGeom>
            <a:avLst/>
            <a:gdLst>
              <a:gd name="connsiteX0" fmla="*/ 900113 w 1473994"/>
              <a:gd name="connsiteY0" fmla="*/ 600075 h 1597819"/>
              <a:gd name="connsiteX1" fmla="*/ 950119 w 1473994"/>
              <a:gd name="connsiteY1" fmla="*/ 519113 h 1597819"/>
              <a:gd name="connsiteX2" fmla="*/ 1004888 w 1473994"/>
              <a:gd name="connsiteY2" fmla="*/ 421482 h 1597819"/>
              <a:gd name="connsiteX3" fmla="*/ 1040607 w 1473994"/>
              <a:gd name="connsiteY3" fmla="*/ 340519 h 1597819"/>
              <a:gd name="connsiteX4" fmla="*/ 1057275 w 1473994"/>
              <a:gd name="connsiteY4" fmla="*/ 280988 h 1597819"/>
              <a:gd name="connsiteX5" fmla="*/ 1059657 w 1473994"/>
              <a:gd name="connsiteY5" fmla="*/ 242888 h 1597819"/>
              <a:gd name="connsiteX6" fmla="*/ 1050132 w 1473994"/>
              <a:gd name="connsiteY6" fmla="*/ 197644 h 1597819"/>
              <a:gd name="connsiteX7" fmla="*/ 1016794 w 1473994"/>
              <a:gd name="connsiteY7" fmla="*/ 140494 h 1597819"/>
              <a:gd name="connsiteX8" fmla="*/ 976313 w 1473994"/>
              <a:gd name="connsiteY8" fmla="*/ 95250 h 1597819"/>
              <a:gd name="connsiteX9" fmla="*/ 935832 w 1473994"/>
              <a:gd name="connsiteY9" fmla="*/ 57150 h 1597819"/>
              <a:gd name="connsiteX10" fmla="*/ 914400 w 1473994"/>
              <a:gd name="connsiteY10" fmla="*/ 26194 h 1597819"/>
              <a:gd name="connsiteX11" fmla="*/ 919163 w 1473994"/>
              <a:gd name="connsiteY11" fmla="*/ 7144 h 1597819"/>
              <a:gd name="connsiteX12" fmla="*/ 945357 w 1473994"/>
              <a:gd name="connsiteY12" fmla="*/ 0 h 1597819"/>
              <a:gd name="connsiteX13" fmla="*/ 1171575 w 1473994"/>
              <a:gd name="connsiteY13" fmla="*/ 42863 h 1597819"/>
              <a:gd name="connsiteX14" fmla="*/ 1193007 w 1473994"/>
              <a:gd name="connsiteY14" fmla="*/ 52388 h 1597819"/>
              <a:gd name="connsiteX15" fmla="*/ 1264444 w 1473994"/>
              <a:gd name="connsiteY15" fmla="*/ 95250 h 1597819"/>
              <a:gd name="connsiteX16" fmla="*/ 1383507 w 1473994"/>
              <a:gd name="connsiteY16" fmla="*/ 192882 h 1597819"/>
              <a:gd name="connsiteX17" fmla="*/ 1428750 w 1473994"/>
              <a:gd name="connsiteY17" fmla="*/ 233363 h 1597819"/>
              <a:gd name="connsiteX18" fmla="*/ 1459707 w 1473994"/>
              <a:gd name="connsiteY18" fmla="*/ 269082 h 1597819"/>
              <a:gd name="connsiteX19" fmla="*/ 1471613 w 1473994"/>
              <a:gd name="connsiteY19" fmla="*/ 300038 h 1597819"/>
              <a:gd name="connsiteX20" fmla="*/ 1473994 w 1473994"/>
              <a:gd name="connsiteY20" fmla="*/ 330994 h 1597819"/>
              <a:gd name="connsiteX21" fmla="*/ 1464469 w 1473994"/>
              <a:gd name="connsiteY21" fmla="*/ 357188 h 1597819"/>
              <a:gd name="connsiteX22" fmla="*/ 1431132 w 1473994"/>
              <a:gd name="connsiteY22" fmla="*/ 373857 h 1597819"/>
              <a:gd name="connsiteX23" fmla="*/ 1371600 w 1473994"/>
              <a:gd name="connsiteY23" fmla="*/ 421482 h 1597819"/>
              <a:gd name="connsiteX24" fmla="*/ 1335882 w 1473994"/>
              <a:gd name="connsiteY24" fmla="*/ 461963 h 1597819"/>
              <a:gd name="connsiteX25" fmla="*/ 1304925 w 1473994"/>
              <a:gd name="connsiteY25" fmla="*/ 502444 h 1597819"/>
              <a:gd name="connsiteX26" fmla="*/ 1116807 w 1473994"/>
              <a:gd name="connsiteY26" fmla="*/ 711994 h 1597819"/>
              <a:gd name="connsiteX27" fmla="*/ 997744 w 1473994"/>
              <a:gd name="connsiteY27" fmla="*/ 854869 h 1597819"/>
              <a:gd name="connsiteX28" fmla="*/ 852488 w 1473994"/>
              <a:gd name="connsiteY28" fmla="*/ 1004888 h 1597819"/>
              <a:gd name="connsiteX29" fmla="*/ 697707 w 1473994"/>
              <a:gd name="connsiteY29" fmla="*/ 1152525 h 1597819"/>
              <a:gd name="connsiteX30" fmla="*/ 573882 w 1473994"/>
              <a:gd name="connsiteY30" fmla="*/ 1250157 h 1597819"/>
              <a:gd name="connsiteX31" fmla="*/ 440532 w 1473994"/>
              <a:gd name="connsiteY31" fmla="*/ 1333500 h 1597819"/>
              <a:gd name="connsiteX32" fmla="*/ 133350 w 1473994"/>
              <a:gd name="connsiteY32" fmla="*/ 1543050 h 1597819"/>
              <a:gd name="connsiteX33" fmla="*/ 50007 w 1473994"/>
              <a:gd name="connsiteY33" fmla="*/ 1593057 h 1597819"/>
              <a:gd name="connsiteX34" fmla="*/ 21432 w 1473994"/>
              <a:gd name="connsiteY34" fmla="*/ 1597819 h 1597819"/>
              <a:gd name="connsiteX35" fmla="*/ 7144 w 1473994"/>
              <a:gd name="connsiteY35" fmla="*/ 1593057 h 1597819"/>
              <a:gd name="connsiteX36" fmla="*/ 0 w 1473994"/>
              <a:gd name="connsiteY36" fmla="*/ 1578769 h 1597819"/>
              <a:gd name="connsiteX37" fmla="*/ 4763 w 1473994"/>
              <a:gd name="connsiteY37" fmla="*/ 1552575 h 1597819"/>
              <a:gd name="connsiteX38" fmla="*/ 26194 w 1473994"/>
              <a:gd name="connsiteY38" fmla="*/ 1533525 h 1597819"/>
              <a:gd name="connsiteX39" fmla="*/ 197644 w 1473994"/>
              <a:gd name="connsiteY39" fmla="*/ 1397794 h 1597819"/>
              <a:gd name="connsiteX40" fmla="*/ 378619 w 1473994"/>
              <a:gd name="connsiteY40" fmla="*/ 1238250 h 1597819"/>
              <a:gd name="connsiteX41" fmla="*/ 516732 w 1473994"/>
              <a:gd name="connsiteY41" fmla="*/ 1097757 h 1597819"/>
              <a:gd name="connsiteX42" fmla="*/ 666750 w 1473994"/>
              <a:gd name="connsiteY42" fmla="*/ 928688 h 1597819"/>
              <a:gd name="connsiteX43" fmla="*/ 800100 w 1473994"/>
              <a:gd name="connsiteY43" fmla="*/ 754857 h 1597819"/>
              <a:gd name="connsiteX44" fmla="*/ 900113 w 1473994"/>
              <a:gd name="connsiteY44" fmla="*/ 600075 h 159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73994" h="1597819">
                <a:moveTo>
                  <a:pt x="900113" y="600075"/>
                </a:moveTo>
                <a:lnTo>
                  <a:pt x="950119" y="519113"/>
                </a:lnTo>
                <a:lnTo>
                  <a:pt x="1004888" y="421482"/>
                </a:lnTo>
                <a:lnTo>
                  <a:pt x="1040607" y="340519"/>
                </a:lnTo>
                <a:lnTo>
                  <a:pt x="1057275" y="280988"/>
                </a:lnTo>
                <a:lnTo>
                  <a:pt x="1059657" y="242888"/>
                </a:lnTo>
                <a:lnTo>
                  <a:pt x="1050132" y="197644"/>
                </a:lnTo>
                <a:lnTo>
                  <a:pt x="1016794" y="140494"/>
                </a:lnTo>
                <a:lnTo>
                  <a:pt x="976313" y="95250"/>
                </a:lnTo>
                <a:lnTo>
                  <a:pt x="935832" y="57150"/>
                </a:lnTo>
                <a:lnTo>
                  <a:pt x="914400" y="26194"/>
                </a:lnTo>
                <a:lnTo>
                  <a:pt x="919163" y="7144"/>
                </a:lnTo>
                <a:lnTo>
                  <a:pt x="945357" y="0"/>
                </a:lnTo>
                <a:lnTo>
                  <a:pt x="1171575" y="42863"/>
                </a:lnTo>
                <a:lnTo>
                  <a:pt x="1193007" y="52388"/>
                </a:lnTo>
                <a:lnTo>
                  <a:pt x="1264444" y="95250"/>
                </a:lnTo>
                <a:lnTo>
                  <a:pt x="1383507" y="192882"/>
                </a:lnTo>
                <a:lnTo>
                  <a:pt x="1428750" y="233363"/>
                </a:lnTo>
                <a:lnTo>
                  <a:pt x="1459707" y="269082"/>
                </a:lnTo>
                <a:lnTo>
                  <a:pt x="1471613" y="300038"/>
                </a:lnTo>
                <a:lnTo>
                  <a:pt x="1473994" y="330994"/>
                </a:lnTo>
                <a:lnTo>
                  <a:pt x="1464469" y="357188"/>
                </a:lnTo>
                <a:lnTo>
                  <a:pt x="1431132" y="373857"/>
                </a:lnTo>
                <a:lnTo>
                  <a:pt x="1371600" y="421482"/>
                </a:lnTo>
                <a:lnTo>
                  <a:pt x="1335882" y="461963"/>
                </a:lnTo>
                <a:lnTo>
                  <a:pt x="1304925" y="502444"/>
                </a:lnTo>
                <a:lnTo>
                  <a:pt x="1116807" y="711994"/>
                </a:lnTo>
                <a:lnTo>
                  <a:pt x="997744" y="854869"/>
                </a:lnTo>
                <a:lnTo>
                  <a:pt x="852488" y="1004888"/>
                </a:lnTo>
                <a:lnTo>
                  <a:pt x="697707" y="1152525"/>
                </a:lnTo>
                <a:lnTo>
                  <a:pt x="573882" y="1250157"/>
                </a:lnTo>
                <a:lnTo>
                  <a:pt x="440532" y="1333500"/>
                </a:lnTo>
                <a:lnTo>
                  <a:pt x="133350" y="1543050"/>
                </a:lnTo>
                <a:lnTo>
                  <a:pt x="50007" y="1593057"/>
                </a:lnTo>
                <a:lnTo>
                  <a:pt x="21432" y="1597819"/>
                </a:lnTo>
                <a:lnTo>
                  <a:pt x="7144" y="1593057"/>
                </a:lnTo>
                <a:lnTo>
                  <a:pt x="0" y="1578769"/>
                </a:lnTo>
                <a:lnTo>
                  <a:pt x="4763" y="1552575"/>
                </a:lnTo>
                <a:lnTo>
                  <a:pt x="26194" y="1533525"/>
                </a:lnTo>
                <a:lnTo>
                  <a:pt x="197644" y="1397794"/>
                </a:lnTo>
                <a:lnTo>
                  <a:pt x="378619" y="1238250"/>
                </a:lnTo>
                <a:lnTo>
                  <a:pt x="516732" y="1097757"/>
                </a:lnTo>
                <a:lnTo>
                  <a:pt x="666750" y="928688"/>
                </a:lnTo>
                <a:lnTo>
                  <a:pt x="800100" y="754857"/>
                </a:lnTo>
                <a:lnTo>
                  <a:pt x="900113" y="6000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FCEC6CA-FE8E-486E-8B95-5B189AA7A79F}"/>
              </a:ext>
            </a:extLst>
          </p:cNvPr>
          <p:cNvSpPr/>
          <p:nvPr/>
        </p:nvSpPr>
        <p:spPr>
          <a:xfrm>
            <a:off x="5313364" y="2000250"/>
            <a:ext cx="2047875" cy="439738"/>
          </a:xfrm>
          <a:custGeom>
            <a:avLst/>
            <a:gdLst>
              <a:gd name="connsiteX0" fmla="*/ 864394 w 2047875"/>
              <a:gd name="connsiteY0" fmla="*/ 157163 h 440531"/>
              <a:gd name="connsiteX1" fmla="*/ 509587 w 2047875"/>
              <a:gd name="connsiteY1" fmla="*/ 207169 h 440531"/>
              <a:gd name="connsiteX2" fmla="*/ 373856 w 2047875"/>
              <a:gd name="connsiteY2" fmla="*/ 223838 h 440531"/>
              <a:gd name="connsiteX3" fmla="*/ 273844 w 2047875"/>
              <a:gd name="connsiteY3" fmla="*/ 226219 h 440531"/>
              <a:gd name="connsiteX4" fmla="*/ 150019 w 2047875"/>
              <a:gd name="connsiteY4" fmla="*/ 221456 h 440531"/>
              <a:gd name="connsiteX5" fmla="*/ 0 w 2047875"/>
              <a:gd name="connsiteY5" fmla="*/ 159544 h 440531"/>
              <a:gd name="connsiteX6" fmla="*/ 54769 w 2047875"/>
              <a:gd name="connsiteY6" fmla="*/ 333375 h 440531"/>
              <a:gd name="connsiteX7" fmla="*/ 102394 w 2047875"/>
              <a:gd name="connsiteY7" fmla="*/ 371475 h 440531"/>
              <a:gd name="connsiteX8" fmla="*/ 142875 w 2047875"/>
              <a:gd name="connsiteY8" fmla="*/ 400050 h 440531"/>
              <a:gd name="connsiteX9" fmla="*/ 176212 w 2047875"/>
              <a:gd name="connsiteY9" fmla="*/ 416719 h 440531"/>
              <a:gd name="connsiteX10" fmla="*/ 211931 w 2047875"/>
              <a:gd name="connsiteY10" fmla="*/ 426244 h 440531"/>
              <a:gd name="connsiteX11" fmla="*/ 252412 w 2047875"/>
              <a:gd name="connsiteY11" fmla="*/ 435769 h 440531"/>
              <a:gd name="connsiteX12" fmla="*/ 290512 w 2047875"/>
              <a:gd name="connsiteY12" fmla="*/ 440531 h 440531"/>
              <a:gd name="connsiteX13" fmla="*/ 333375 w 2047875"/>
              <a:gd name="connsiteY13" fmla="*/ 438150 h 440531"/>
              <a:gd name="connsiteX14" fmla="*/ 426244 w 2047875"/>
              <a:gd name="connsiteY14" fmla="*/ 426244 h 440531"/>
              <a:gd name="connsiteX15" fmla="*/ 719137 w 2047875"/>
              <a:gd name="connsiteY15" fmla="*/ 388144 h 440531"/>
              <a:gd name="connsiteX16" fmla="*/ 1150144 w 2047875"/>
              <a:gd name="connsiteY16" fmla="*/ 330994 h 440531"/>
              <a:gd name="connsiteX17" fmla="*/ 1445419 w 2047875"/>
              <a:gd name="connsiteY17" fmla="*/ 290513 h 440531"/>
              <a:gd name="connsiteX18" fmla="*/ 1766887 w 2047875"/>
              <a:gd name="connsiteY18" fmla="*/ 247650 h 440531"/>
              <a:gd name="connsiteX19" fmla="*/ 1919287 w 2047875"/>
              <a:gd name="connsiteY19" fmla="*/ 223838 h 440531"/>
              <a:gd name="connsiteX20" fmla="*/ 1955006 w 2047875"/>
              <a:gd name="connsiteY20" fmla="*/ 216694 h 440531"/>
              <a:gd name="connsiteX21" fmla="*/ 1988344 w 2047875"/>
              <a:gd name="connsiteY21" fmla="*/ 204788 h 440531"/>
              <a:gd name="connsiteX22" fmla="*/ 2012156 w 2047875"/>
              <a:gd name="connsiteY22" fmla="*/ 192881 h 440531"/>
              <a:gd name="connsiteX23" fmla="*/ 2035969 w 2047875"/>
              <a:gd name="connsiteY23" fmla="*/ 166688 h 440531"/>
              <a:gd name="connsiteX24" fmla="*/ 2045494 w 2047875"/>
              <a:gd name="connsiteY24" fmla="*/ 145256 h 440531"/>
              <a:gd name="connsiteX25" fmla="*/ 2047875 w 2047875"/>
              <a:gd name="connsiteY25" fmla="*/ 119063 h 440531"/>
              <a:gd name="connsiteX26" fmla="*/ 2043112 w 2047875"/>
              <a:gd name="connsiteY26" fmla="*/ 88106 h 440531"/>
              <a:gd name="connsiteX27" fmla="*/ 2024062 w 2047875"/>
              <a:gd name="connsiteY27" fmla="*/ 52388 h 440531"/>
              <a:gd name="connsiteX28" fmla="*/ 1993106 w 2047875"/>
              <a:gd name="connsiteY28" fmla="*/ 33338 h 440531"/>
              <a:gd name="connsiteX29" fmla="*/ 1935956 w 2047875"/>
              <a:gd name="connsiteY29" fmla="*/ 21431 h 440531"/>
              <a:gd name="connsiteX30" fmla="*/ 1800225 w 2047875"/>
              <a:gd name="connsiteY30" fmla="*/ 4763 h 440531"/>
              <a:gd name="connsiteX31" fmla="*/ 1681162 w 2047875"/>
              <a:gd name="connsiteY31" fmla="*/ 0 h 440531"/>
              <a:gd name="connsiteX32" fmla="*/ 1635919 w 2047875"/>
              <a:gd name="connsiteY32" fmla="*/ 2381 h 440531"/>
              <a:gd name="connsiteX33" fmla="*/ 1595437 w 2047875"/>
              <a:gd name="connsiteY33" fmla="*/ 14288 h 440531"/>
              <a:gd name="connsiteX34" fmla="*/ 1478756 w 2047875"/>
              <a:gd name="connsiteY34" fmla="*/ 61913 h 440531"/>
              <a:gd name="connsiteX35" fmla="*/ 1445419 w 2047875"/>
              <a:gd name="connsiteY35" fmla="*/ 73819 h 440531"/>
              <a:gd name="connsiteX36" fmla="*/ 1247775 w 2047875"/>
              <a:gd name="connsiteY36" fmla="*/ 100013 h 440531"/>
              <a:gd name="connsiteX37" fmla="*/ 864394 w 2047875"/>
              <a:gd name="connsiteY37" fmla="*/ 157163 h 44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47875" h="440531">
                <a:moveTo>
                  <a:pt x="864394" y="157163"/>
                </a:moveTo>
                <a:lnTo>
                  <a:pt x="509587" y="207169"/>
                </a:lnTo>
                <a:lnTo>
                  <a:pt x="373856" y="223838"/>
                </a:lnTo>
                <a:lnTo>
                  <a:pt x="273844" y="226219"/>
                </a:lnTo>
                <a:lnTo>
                  <a:pt x="150019" y="221456"/>
                </a:lnTo>
                <a:lnTo>
                  <a:pt x="0" y="159544"/>
                </a:lnTo>
                <a:lnTo>
                  <a:pt x="54769" y="333375"/>
                </a:lnTo>
                <a:lnTo>
                  <a:pt x="102394" y="371475"/>
                </a:lnTo>
                <a:lnTo>
                  <a:pt x="142875" y="400050"/>
                </a:lnTo>
                <a:lnTo>
                  <a:pt x="176212" y="416719"/>
                </a:lnTo>
                <a:lnTo>
                  <a:pt x="211931" y="426244"/>
                </a:lnTo>
                <a:lnTo>
                  <a:pt x="252412" y="435769"/>
                </a:lnTo>
                <a:lnTo>
                  <a:pt x="290512" y="440531"/>
                </a:lnTo>
                <a:lnTo>
                  <a:pt x="333375" y="438150"/>
                </a:lnTo>
                <a:cubicBezTo>
                  <a:pt x="364318" y="434079"/>
                  <a:pt x="395034" y="426244"/>
                  <a:pt x="426244" y="426244"/>
                </a:cubicBezTo>
                <a:lnTo>
                  <a:pt x="719137" y="388144"/>
                </a:lnTo>
                <a:lnTo>
                  <a:pt x="1150144" y="330994"/>
                </a:lnTo>
                <a:lnTo>
                  <a:pt x="1445419" y="290513"/>
                </a:lnTo>
                <a:lnTo>
                  <a:pt x="1766887" y="247650"/>
                </a:lnTo>
                <a:lnTo>
                  <a:pt x="1919287" y="223838"/>
                </a:lnTo>
                <a:lnTo>
                  <a:pt x="1955006" y="216694"/>
                </a:lnTo>
                <a:lnTo>
                  <a:pt x="1988344" y="204788"/>
                </a:lnTo>
                <a:lnTo>
                  <a:pt x="2012156" y="192881"/>
                </a:lnTo>
                <a:lnTo>
                  <a:pt x="2035969" y="166688"/>
                </a:lnTo>
                <a:lnTo>
                  <a:pt x="2045494" y="145256"/>
                </a:lnTo>
                <a:lnTo>
                  <a:pt x="2047875" y="119063"/>
                </a:lnTo>
                <a:lnTo>
                  <a:pt x="2043112" y="88106"/>
                </a:lnTo>
                <a:lnTo>
                  <a:pt x="2024062" y="52388"/>
                </a:lnTo>
                <a:lnTo>
                  <a:pt x="1993106" y="33338"/>
                </a:lnTo>
                <a:lnTo>
                  <a:pt x="1935956" y="21431"/>
                </a:lnTo>
                <a:lnTo>
                  <a:pt x="1800225" y="4763"/>
                </a:lnTo>
                <a:lnTo>
                  <a:pt x="1681162" y="0"/>
                </a:lnTo>
                <a:lnTo>
                  <a:pt x="1635919" y="2381"/>
                </a:lnTo>
                <a:lnTo>
                  <a:pt x="1595437" y="14288"/>
                </a:lnTo>
                <a:lnTo>
                  <a:pt x="1478756" y="61913"/>
                </a:lnTo>
                <a:lnTo>
                  <a:pt x="1445419" y="73819"/>
                </a:lnTo>
                <a:lnTo>
                  <a:pt x="1247775" y="100013"/>
                </a:lnTo>
                <a:lnTo>
                  <a:pt x="864394" y="157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036FDA0-F814-4EE9-A428-A144AD541966}"/>
              </a:ext>
            </a:extLst>
          </p:cNvPr>
          <p:cNvSpPr/>
          <p:nvPr/>
        </p:nvSpPr>
        <p:spPr>
          <a:xfrm>
            <a:off x="4573588" y="2720975"/>
            <a:ext cx="3098800" cy="2914650"/>
          </a:xfrm>
          <a:custGeom>
            <a:avLst/>
            <a:gdLst>
              <a:gd name="connsiteX0" fmla="*/ 870509 w 3097987"/>
              <a:gd name="connsiteY0" fmla="*/ 716890 h 2915108"/>
              <a:gd name="connsiteX1" fmla="*/ 972921 w 3097987"/>
              <a:gd name="connsiteY1" fmla="*/ 471831 h 2915108"/>
              <a:gd name="connsiteX2" fmla="*/ 1027785 w 3097987"/>
              <a:gd name="connsiteY2" fmla="*/ 336500 h 2915108"/>
              <a:gd name="connsiteX3" fmla="*/ 1049731 w 3097987"/>
              <a:gd name="connsiteY3" fmla="*/ 252375 h 2915108"/>
              <a:gd name="connsiteX4" fmla="*/ 1046073 w 3097987"/>
              <a:gd name="connsiteY4" fmla="*/ 171908 h 2915108"/>
              <a:gd name="connsiteX5" fmla="*/ 998525 w 3097987"/>
              <a:gd name="connsiteY5" fmla="*/ 128016 h 2915108"/>
              <a:gd name="connsiteX6" fmla="*/ 899769 w 3097987"/>
              <a:gd name="connsiteY6" fmla="*/ 69495 h 2915108"/>
              <a:gd name="connsiteX7" fmla="*/ 808329 w 3097987"/>
              <a:gd name="connsiteY7" fmla="*/ 25604 h 2915108"/>
              <a:gd name="connsiteX8" fmla="*/ 753465 w 3097987"/>
              <a:gd name="connsiteY8" fmla="*/ 0 h 2915108"/>
              <a:gd name="connsiteX9" fmla="*/ 724205 w 3097987"/>
              <a:gd name="connsiteY9" fmla="*/ 3658 h 2915108"/>
              <a:gd name="connsiteX10" fmla="*/ 709574 w 3097987"/>
              <a:gd name="connsiteY10" fmla="*/ 40234 h 2915108"/>
              <a:gd name="connsiteX11" fmla="*/ 720547 w 3097987"/>
              <a:gd name="connsiteY11" fmla="*/ 69495 h 2915108"/>
              <a:gd name="connsiteX12" fmla="*/ 738835 w 3097987"/>
              <a:gd name="connsiteY12" fmla="*/ 98756 h 2915108"/>
              <a:gd name="connsiteX13" fmla="*/ 757123 w 3097987"/>
              <a:gd name="connsiteY13" fmla="*/ 138989 h 2915108"/>
              <a:gd name="connsiteX14" fmla="*/ 768096 w 3097987"/>
              <a:gd name="connsiteY14" fmla="*/ 171908 h 2915108"/>
              <a:gd name="connsiteX15" fmla="*/ 775411 w 3097987"/>
              <a:gd name="connsiteY15" fmla="*/ 201168 h 2915108"/>
              <a:gd name="connsiteX16" fmla="*/ 782726 w 3097987"/>
              <a:gd name="connsiteY16" fmla="*/ 248717 h 2915108"/>
              <a:gd name="connsiteX17" fmla="*/ 779069 w 3097987"/>
              <a:gd name="connsiteY17" fmla="*/ 299924 h 2915108"/>
              <a:gd name="connsiteX18" fmla="*/ 768096 w 3097987"/>
              <a:gd name="connsiteY18" fmla="*/ 358445 h 2915108"/>
              <a:gd name="connsiteX19" fmla="*/ 662025 w 3097987"/>
              <a:gd name="connsiteY19" fmla="*/ 621792 h 2915108"/>
              <a:gd name="connsiteX20" fmla="*/ 438912 w 3097987"/>
              <a:gd name="connsiteY20" fmla="*/ 1192378 h 2915108"/>
              <a:gd name="connsiteX21" fmla="*/ 259689 w 3097987"/>
              <a:gd name="connsiteY21" fmla="*/ 1561796 h 2915108"/>
              <a:gd name="connsiteX22" fmla="*/ 160934 w 3097987"/>
              <a:gd name="connsiteY22" fmla="*/ 1744676 h 2915108"/>
              <a:gd name="connsiteX23" fmla="*/ 138989 w 3097987"/>
              <a:gd name="connsiteY23" fmla="*/ 1792224 h 2915108"/>
              <a:gd name="connsiteX24" fmla="*/ 124358 w 3097987"/>
              <a:gd name="connsiteY24" fmla="*/ 1806855 h 2915108"/>
              <a:gd name="connsiteX25" fmla="*/ 98755 w 3097987"/>
              <a:gd name="connsiteY25" fmla="*/ 1821485 h 2915108"/>
              <a:gd name="connsiteX26" fmla="*/ 73152 w 3097987"/>
              <a:gd name="connsiteY26" fmla="*/ 1843431 h 2915108"/>
              <a:gd name="connsiteX27" fmla="*/ 51206 w 3097987"/>
              <a:gd name="connsiteY27" fmla="*/ 1869034 h 2915108"/>
              <a:gd name="connsiteX28" fmla="*/ 25603 w 3097987"/>
              <a:gd name="connsiteY28" fmla="*/ 1909268 h 2915108"/>
              <a:gd name="connsiteX29" fmla="*/ 7315 w 3097987"/>
              <a:gd name="connsiteY29" fmla="*/ 1956816 h 2915108"/>
              <a:gd name="connsiteX30" fmla="*/ 0 w 3097987"/>
              <a:gd name="connsiteY30" fmla="*/ 2011680 h 2915108"/>
              <a:gd name="connsiteX31" fmla="*/ 0 w 3097987"/>
              <a:gd name="connsiteY31" fmla="*/ 2070202 h 2915108"/>
              <a:gd name="connsiteX32" fmla="*/ 0 w 3097987"/>
              <a:gd name="connsiteY32" fmla="*/ 2161642 h 2915108"/>
              <a:gd name="connsiteX33" fmla="*/ 7315 w 3097987"/>
              <a:gd name="connsiteY33" fmla="*/ 2227479 h 2915108"/>
              <a:gd name="connsiteX34" fmla="*/ 18288 w 3097987"/>
              <a:gd name="connsiteY34" fmla="*/ 2267712 h 2915108"/>
              <a:gd name="connsiteX35" fmla="*/ 29261 w 3097987"/>
              <a:gd name="connsiteY35" fmla="*/ 2286000 h 2915108"/>
              <a:gd name="connsiteX36" fmla="*/ 54864 w 3097987"/>
              <a:gd name="connsiteY36" fmla="*/ 2304288 h 2915108"/>
              <a:gd name="connsiteX37" fmla="*/ 69494 w 3097987"/>
              <a:gd name="connsiteY37" fmla="*/ 2307946 h 2915108"/>
              <a:gd name="connsiteX38" fmla="*/ 87782 w 3097987"/>
              <a:gd name="connsiteY38" fmla="*/ 2315261 h 2915108"/>
              <a:gd name="connsiteX39" fmla="*/ 120701 w 3097987"/>
              <a:gd name="connsiteY39" fmla="*/ 2311604 h 2915108"/>
              <a:gd name="connsiteX40" fmla="*/ 149961 w 3097987"/>
              <a:gd name="connsiteY40" fmla="*/ 2307946 h 2915108"/>
              <a:gd name="connsiteX41" fmla="*/ 179222 w 3097987"/>
              <a:gd name="connsiteY41" fmla="*/ 2289658 h 2915108"/>
              <a:gd name="connsiteX42" fmla="*/ 219456 w 3097987"/>
              <a:gd name="connsiteY42" fmla="*/ 2267712 h 2915108"/>
              <a:gd name="connsiteX43" fmla="*/ 270662 w 3097987"/>
              <a:gd name="connsiteY43" fmla="*/ 2249424 h 2915108"/>
              <a:gd name="connsiteX44" fmla="*/ 340157 w 3097987"/>
              <a:gd name="connsiteY44" fmla="*/ 2234794 h 2915108"/>
              <a:gd name="connsiteX45" fmla="*/ 431597 w 3097987"/>
              <a:gd name="connsiteY45" fmla="*/ 2223821 h 2915108"/>
              <a:gd name="connsiteX46" fmla="*/ 563270 w 3097987"/>
              <a:gd name="connsiteY46" fmla="*/ 2227479 h 2915108"/>
              <a:gd name="connsiteX47" fmla="*/ 768096 w 3097987"/>
              <a:gd name="connsiteY47" fmla="*/ 2234794 h 2915108"/>
              <a:gd name="connsiteX48" fmla="*/ 1009497 w 3097987"/>
              <a:gd name="connsiteY48" fmla="*/ 2260397 h 2915108"/>
              <a:gd name="connsiteX49" fmla="*/ 1309421 w 3097987"/>
              <a:gd name="connsiteY49" fmla="*/ 2304288 h 2915108"/>
              <a:gd name="connsiteX50" fmla="*/ 1598371 w 3097987"/>
              <a:gd name="connsiteY50" fmla="*/ 2362810 h 2915108"/>
              <a:gd name="connsiteX51" fmla="*/ 1843430 w 3097987"/>
              <a:gd name="connsiteY51" fmla="*/ 2428647 h 2915108"/>
              <a:gd name="connsiteX52" fmla="*/ 2055571 w 3097987"/>
              <a:gd name="connsiteY52" fmla="*/ 2494484 h 2915108"/>
              <a:gd name="connsiteX53" fmla="*/ 2293315 w 3097987"/>
              <a:gd name="connsiteY53" fmla="*/ 2589581 h 2915108"/>
              <a:gd name="connsiteX54" fmla="*/ 2516429 w 3097987"/>
              <a:gd name="connsiteY54" fmla="*/ 2670048 h 2915108"/>
              <a:gd name="connsiteX55" fmla="*/ 2713939 w 3097987"/>
              <a:gd name="connsiteY55" fmla="*/ 2761488 h 2915108"/>
              <a:gd name="connsiteX56" fmla="*/ 2922422 w 3097987"/>
              <a:gd name="connsiteY56" fmla="*/ 2860244 h 2915108"/>
              <a:gd name="connsiteX57" fmla="*/ 2995574 w 3097987"/>
              <a:gd name="connsiteY57" fmla="*/ 2900477 h 2915108"/>
              <a:gd name="connsiteX58" fmla="*/ 3032150 w 3097987"/>
              <a:gd name="connsiteY58" fmla="*/ 2915108 h 2915108"/>
              <a:gd name="connsiteX59" fmla="*/ 3057753 w 3097987"/>
              <a:gd name="connsiteY59" fmla="*/ 2911450 h 2915108"/>
              <a:gd name="connsiteX60" fmla="*/ 3079699 w 3097987"/>
              <a:gd name="connsiteY60" fmla="*/ 2893162 h 2915108"/>
              <a:gd name="connsiteX61" fmla="*/ 3094329 w 3097987"/>
              <a:gd name="connsiteY61" fmla="*/ 2867559 h 2915108"/>
              <a:gd name="connsiteX62" fmla="*/ 3097987 w 3097987"/>
              <a:gd name="connsiteY62" fmla="*/ 2830983 h 2915108"/>
              <a:gd name="connsiteX63" fmla="*/ 3087014 w 3097987"/>
              <a:gd name="connsiteY63" fmla="*/ 2783434 h 2915108"/>
              <a:gd name="connsiteX64" fmla="*/ 3065069 w 3097987"/>
              <a:gd name="connsiteY64" fmla="*/ 2743200 h 2915108"/>
              <a:gd name="connsiteX65" fmla="*/ 3010205 w 3097987"/>
              <a:gd name="connsiteY65" fmla="*/ 2688336 h 2915108"/>
              <a:gd name="connsiteX66" fmla="*/ 2922422 w 3097987"/>
              <a:gd name="connsiteY66" fmla="*/ 2607869 h 2915108"/>
              <a:gd name="connsiteX67" fmla="*/ 2809037 w 3097987"/>
              <a:gd name="connsiteY67" fmla="*/ 2523744 h 2915108"/>
              <a:gd name="connsiteX68" fmla="*/ 2695651 w 3097987"/>
              <a:gd name="connsiteY68" fmla="*/ 2443277 h 2915108"/>
              <a:gd name="connsiteX69" fmla="*/ 2618841 w 3097987"/>
              <a:gd name="connsiteY69" fmla="*/ 2399386 h 2915108"/>
              <a:gd name="connsiteX70" fmla="*/ 2487168 w 3097987"/>
              <a:gd name="connsiteY70" fmla="*/ 2340864 h 2915108"/>
              <a:gd name="connsiteX71" fmla="*/ 2344521 w 3097987"/>
              <a:gd name="connsiteY71" fmla="*/ 2286000 h 2915108"/>
              <a:gd name="connsiteX72" fmla="*/ 2117750 w 3097987"/>
              <a:gd name="connsiteY72" fmla="*/ 2242109 h 2915108"/>
              <a:gd name="connsiteX73" fmla="*/ 1748333 w 3097987"/>
              <a:gd name="connsiteY73" fmla="*/ 2183588 h 2915108"/>
              <a:gd name="connsiteX74" fmla="*/ 1324051 w 3097987"/>
              <a:gd name="connsiteY74" fmla="*/ 2128724 h 2915108"/>
              <a:gd name="connsiteX75" fmla="*/ 1133856 w 3097987"/>
              <a:gd name="connsiteY75" fmla="*/ 2106778 h 2915108"/>
              <a:gd name="connsiteX76" fmla="*/ 947318 w 3097987"/>
              <a:gd name="connsiteY76" fmla="*/ 2088490 h 2915108"/>
              <a:gd name="connsiteX77" fmla="*/ 676656 w 3097987"/>
              <a:gd name="connsiteY77" fmla="*/ 2081175 h 2915108"/>
              <a:gd name="connsiteX78" fmla="*/ 373075 w 3097987"/>
              <a:gd name="connsiteY78" fmla="*/ 2070202 h 2915108"/>
              <a:gd name="connsiteX79" fmla="*/ 292608 w 3097987"/>
              <a:gd name="connsiteY79" fmla="*/ 2070202 h 2915108"/>
              <a:gd name="connsiteX80" fmla="*/ 292608 w 3097987"/>
              <a:gd name="connsiteY80" fmla="*/ 2055572 h 2915108"/>
              <a:gd name="connsiteX81" fmla="*/ 413309 w 3097987"/>
              <a:gd name="connsiteY81" fmla="*/ 1792224 h 2915108"/>
              <a:gd name="connsiteX82" fmla="*/ 632765 w 3097987"/>
              <a:gd name="connsiteY82" fmla="*/ 1302106 h 2915108"/>
              <a:gd name="connsiteX83" fmla="*/ 779069 w 3097987"/>
              <a:gd name="connsiteY83" fmla="*/ 936346 h 2915108"/>
              <a:gd name="connsiteX84" fmla="*/ 870509 w 3097987"/>
              <a:gd name="connsiteY84" fmla="*/ 716890 h 29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097987" h="2915108">
                <a:moveTo>
                  <a:pt x="870509" y="716890"/>
                </a:moveTo>
                <a:lnTo>
                  <a:pt x="972921" y="471831"/>
                </a:lnTo>
                <a:lnTo>
                  <a:pt x="1027785" y="336500"/>
                </a:lnTo>
                <a:lnTo>
                  <a:pt x="1049731" y="252375"/>
                </a:lnTo>
                <a:lnTo>
                  <a:pt x="1046073" y="171908"/>
                </a:lnTo>
                <a:lnTo>
                  <a:pt x="998525" y="128016"/>
                </a:lnTo>
                <a:lnTo>
                  <a:pt x="899769" y="69495"/>
                </a:lnTo>
                <a:lnTo>
                  <a:pt x="808329" y="25604"/>
                </a:lnTo>
                <a:lnTo>
                  <a:pt x="753465" y="0"/>
                </a:lnTo>
                <a:lnTo>
                  <a:pt x="724205" y="3658"/>
                </a:lnTo>
                <a:lnTo>
                  <a:pt x="709574" y="40234"/>
                </a:lnTo>
                <a:lnTo>
                  <a:pt x="720547" y="69495"/>
                </a:lnTo>
                <a:lnTo>
                  <a:pt x="738835" y="98756"/>
                </a:lnTo>
                <a:lnTo>
                  <a:pt x="757123" y="138989"/>
                </a:lnTo>
                <a:lnTo>
                  <a:pt x="768096" y="171908"/>
                </a:lnTo>
                <a:lnTo>
                  <a:pt x="775411" y="201168"/>
                </a:lnTo>
                <a:lnTo>
                  <a:pt x="782726" y="248717"/>
                </a:lnTo>
                <a:lnTo>
                  <a:pt x="779069" y="299924"/>
                </a:lnTo>
                <a:lnTo>
                  <a:pt x="768096" y="358445"/>
                </a:lnTo>
                <a:lnTo>
                  <a:pt x="662025" y="621792"/>
                </a:lnTo>
                <a:lnTo>
                  <a:pt x="438912" y="1192378"/>
                </a:lnTo>
                <a:lnTo>
                  <a:pt x="259689" y="1561796"/>
                </a:lnTo>
                <a:lnTo>
                  <a:pt x="160934" y="1744676"/>
                </a:lnTo>
                <a:lnTo>
                  <a:pt x="138989" y="1792224"/>
                </a:lnTo>
                <a:lnTo>
                  <a:pt x="124358" y="1806855"/>
                </a:lnTo>
                <a:lnTo>
                  <a:pt x="98755" y="1821485"/>
                </a:lnTo>
                <a:lnTo>
                  <a:pt x="73152" y="1843431"/>
                </a:lnTo>
                <a:lnTo>
                  <a:pt x="51206" y="1869034"/>
                </a:lnTo>
                <a:lnTo>
                  <a:pt x="25603" y="1909268"/>
                </a:lnTo>
                <a:lnTo>
                  <a:pt x="7315" y="1956816"/>
                </a:lnTo>
                <a:lnTo>
                  <a:pt x="0" y="2011680"/>
                </a:lnTo>
                <a:lnTo>
                  <a:pt x="0" y="2070202"/>
                </a:lnTo>
                <a:lnTo>
                  <a:pt x="0" y="2161642"/>
                </a:lnTo>
                <a:lnTo>
                  <a:pt x="7315" y="2227479"/>
                </a:lnTo>
                <a:lnTo>
                  <a:pt x="18288" y="2267712"/>
                </a:lnTo>
                <a:lnTo>
                  <a:pt x="29261" y="2286000"/>
                </a:lnTo>
                <a:lnTo>
                  <a:pt x="54864" y="2304288"/>
                </a:lnTo>
                <a:lnTo>
                  <a:pt x="69494" y="2307946"/>
                </a:lnTo>
                <a:lnTo>
                  <a:pt x="87782" y="2315261"/>
                </a:lnTo>
                <a:lnTo>
                  <a:pt x="120701" y="2311604"/>
                </a:lnTo>
                <a:lnTo>
                  <a:pt x="149961" y="2307946"/>
                </a:lnTo>
                <a:lnTo>
                  <a:pt x="179222" y="2289658"/>
                </a:lnTo>
                <a:lnTo>
                  <a:pt x="219456" y="2267712"/>
                </a:lnTo>
                <a:lnTo>
                  <a:pt x="270662" y="2249424"/>
                </a:lnTo>
                <a:lnTo>
                  <a:pt x="340157" y="2234794"/>
                </a:lnTo>
                <a:lnTo>
                  <a:pt x="431597" y="2223821"/>
                </a:lnTo>
                <a:lnTo>
                  <a:pt x="563270" y="2227479"/>
                </a:lnTo>
                <a:lnTo>
                  <a:pt x="768096" y="2234794"/>
                </a:lnTo>
                <a:lnTo>
                  <a:pt x="1009497" y="2260397"/>
                </a:lnTo>
                <a:lnTo>
                  <a:pt x="1309421" y="2304288"/>
                </a:lnTo>
                <a:lnTo>
                  <a:pt x="1598371" y="2362810"/>
                </a:lnTo>
                <a:lnTo>
                  <a:pt x="1843430" y="2428647"/>
                </a:lnTo>
                <a:lnTo>
                  <a:pt x="2055571" y="2494484"/>
                </a:lnTo>
                <a:lnTo>
                  <a:pt x="2293315" y="2589581"/>
                </a:lnTo>
                <a:lnTo>
                  <a:pt x="2516429" y="2670048"/>
                </a:lnTo>
                <a:lnTo>
                  <a:pt x="2713939" y="2761488"/>
                </a:lnTo>
                <a:lnTo>
                  <a:pt x="2922422" y="2860244"/>
                </a:lnTo>
                <a:lnTo>
                  <a:pt x="2995574" y="2900477"/>
                </a:lnTo>
                <a:lnTo>
                  <a:pt x="3032150" y="2915108"/>
                </a:lnTo>
                <a:lnTo>
                  <a:pt x="3057753" y="2911450"/>
                </a:lnTo>
                <a:lnTo>
                  <a:pt x="3079699" y="2893162"/>
                </a:lnTo>
                <a:lnTo>
                  <a:pt x="3094329" y="2867559"/>
                </a:lnTo>
                <a:lnTo>
                  <a:pt x="3097987" y="2830983"/>
                </a:lnTo>
                <a:lnTo>
                  <a:pt x="3087014" y="2783434"/>
                </a:lnTo>
                <a:lnTo>
                  <a:pt x="3065069" y="2743200"/>
                </a:lnTo>
                <a:lnTo>
                  <a:pt x="3010205" y="2688336"/>
                </a:lnTo>
                <a:lnTo>
                  <a:pt x="2922422" y="2607869"/>
                </a:lnTo>
                <a:lnTo>
                  <a:pt x="2809037" y="2523744"/>
                </a:lnTo>
                <a:lnTo>
                  <a:pt x="2695651" y="2443277"/>
                </a:lnTo>
                <a:lnTo>
                  <a:pt x="2618841" y="2399386"/>
                </a:lnTo>
                <a:lnTo>
                  <a:pt x="2487168" y="2340864"/>
                </a:lnTo>
                <a:lnTo>
                  <a:pt x="2344521" y="2286000"/>
                </a:lnTo>
                <a:lnTo>
                  <a:pt x="2117750" y="2242109"/>
                </a:lnTo>
                <a:lnTo>
                  <a:pt x="1748333" y="2183588"/>
                </a:lnTo>
                <a:lnTo>
                  <a:pt x="1324051" y="2128724"/>
                </a:lnTo>
                <a:lnTo>
                  <a:pt x="1133856" y="2106778"/>
                </a:lnTo>
                <a:lnTo>
                  <a:pt x="947318" y="2088490"/>
                </a:lnTo>
                <a:lnTo>
                  <a:pt x="676656" y="2081175"/>
                </a:lnTo>
                <a:lnTo>
                  <a:pt x="373075" y="2070202"/>
                </a:lnTo>
                <a:lnTo>
                  <a:pt x="292608" y="2070202"/>
                </a:lnTo>
                <a:lnTo>
                  <a:pt x="292608" y="2055572"/>
                </a:lnTo>
                <a:lnTo>
                  <a:pt x="413309" y="1792224"/>
                </a:lnTo>
                <a:lnTo>
                  <a:pt x="632765" y="1302106"/>
                </a:lnTo>
                <a:lnTo>
                  <a:pt x="779069" y="936346"/>
                </a:lnTo>
                <a:lnTo>
                  <a:pt x="870509" y="71689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B9075DB-3260-43B6-8DC8-77D59984F6A7}"/>
              </a:ext>
            </a:extLst>
          </p:cNvPr>
          <p:cNvSpPr/>
          <p:nvPr/>
        </p:nvSpPr>
        <p:spPr>
          <a:xfrm>
            <a:off x="5454651" y="2676525"/>
            <a:ext cx="1870075" cy="3302000"/>
          </a:xfrm>
          <a:custGeom>
            <a:avLst/>
            <a:gdLst>
              <a:gd name="connsiteX0" fmla="*/ 682697 w 1870176"/>
              <a:gd name="connsiteY0" fmla="*/ 148952 h 3301770"/>
              <a:gd name="connsiteX1" fmla="*/ 256528 w 1870176"/>
              <a:gd name="connsiteY1" fmla="*/ 202740 h 3301770"/>
              <a:gd name="connsiteX2" fmla="*/ 119989 w 1870176"/>
              <a:gd name="connsiteY2" fmla="*/ 219291 h 3301770"/>
              <a:gd name="connsiteX3" fmla="*/ 0 w 1870176"/>
              <a:gd name="connsiteY3" fmla="*/ 219291 h 3301770"/>
              <a:gd name="connsiteX4" fmla="*/ 124127 w 1870176"/>
              <a:gd name="connsiteY4" fmla="*/ 397206 h 3301770"/>
              <a:gd name="connsiteX5" fmla="*/ 273079 w 1870176"/>
              <a:gd name="connsiteY5" fmla="*/ 380655 h 3301770"/>
              <a:gd name="connsiteX6" fmla="*/ 566845 w 1870176"/>
              <a:gd name="connsiteY6" fmla="*/ 347555 h 3301770"/>
              <a:gd name="connsiteX7" fmla="*/ 827511 w 1870176"/>
              <a:gd name="connsiteY7" fmla="*/ 310317 h 3301770"/>
              <a:gd name="connsiteX8" fmla="*/ 1253680 w 1870176"/>
              <a:gd name="connsiteY8" fmla="*/ 260666 h 3301770"/>
              <a:gd name="connsiteX9" fmla="*/ 1406769 w 1870176"/>
              <a:gd name="connsiteY9" fmla="*/ 239978 h 3301770"/>
              <a:gd name="connsiteX10" fmla="*/ 1464695 w 1870176"/>
              <a:gd name="connsiteY10" fmla="*/ 239978 h 3301770"/>
              <a:gd name="connsiteX11" fmla="*/ 1501933 w 1870176"/>
              <a:gd name="connsiteY11" fmla="*/ 244116 h 3301770"/>
              <a:gd name="connsiteX12" fmla="*/ 1535033 w 1870176"/>
              <a:gd name="connsiteY12" fmla="*/ 256529 h 3301770"/>
              <a:gd name="connsiteX13" fmla="*/ 1555721 w 1870176"/>
              <a:gd name="connsiteY13" fmla="*/ 268941 h 3301770"/>
              <a:gd name="connsiteX14" fmla="*/ 1568134 w 1870176"/>
              <a:gd name="connsiteY14" fmla="*/ 297904 h 3301770"/>
              <a:gd name="connsiteX15" fmla="*/ 1568134 w 1870176"/>
              <a:gd name="connsiteY15" fmla="*/ 351692 h 3301770"/>
              <a:gd name="connsiteX16" fmla="*/ 1559859 w 1870176"/>
              <a:gd name="connsiteY16" fmla="*/ 484094 h 3301770"/>
              <a:gd name="connsiteX17" fmla="*/ 1543309 w 1870176"/>
              <a:gd name="connsiteY17" fmla="*/ 732348 h 3301770"/>
              <a:gd name="connsiteX18" fmla="*/ 1501933 w 1870176"/>
              <a:gd name="connsiteY18" fmla="*/ 1088177 h 3301770"/>
              <a:gd name="connsiteX19" fmla="*/ 1472970 w 1870176"/>
              <a:gd name="connsiteY19" fmla="*/ 1319881 h 3301770"/>
              <a:gd name="connsiteX20" fmla="*/ 1439870 w 1870176"/>
              <a:gd name="connsiteY20" fmla="*/ 1501933 h 3301770"/>
              <a:gd name="connsiteX21" fmla="*/ 1402632 w 1870176"/>
              <a:gd name="connsiteY21" fmla="*/ 1683986 h 3301770"/>
              <a:gd name="connsiteX22" fmla="*/ 1369531 w 1870176"/>
              <a:gd name="connsiteY22" fmla="*/ 1820525 h 3301770"/>
              <a:gd name="connsiteX23" fmla="*/ 1319880 w 1870176"/>
              <a:gd name="connsiteY23" fmla="*/ 2023265 h 3301770"/>
              <a:gd name="connsiteX24" fmla="*/ 1241267 w 1870176"/>
              <a:gd name="connsiteY24" fmla="*/ 2292206 h 3301770"/>
              <a:gd name="connsiteX25" fmla="*/ 1141966 w 1870176"/>
              <a:gd name="connsiteY25" fmla="*/ 2619073 h 3301770"/>
              <a:gd name="connsiteX26" fmla="*/ 1088177 w 1870176"/>
              <a:gd name="connsiteY26" fmla="*/ 2739063 h 3301770"/>
              <a:gd name="connsiteX27" fmla="*/ 1038527 w 1870176"/>
              <a:gd name="connsiteY27" fmla="*/ 2834226 h 3301770"/>
              <a:gd name="connsiteX28" fmla="*/ 997151 w 1870176"/>
              <a:gd name="connsiteY28" fmla="*/ 2896290 h 3301770"/>
              <a:gd name="connsiteX29" fmla="*/ 885437 w 1870176"/>
              <a:gd name="connsiteY29" fmla="*/ 2995591 h 3301770"/>
              <a:gd name="connsiteX30" fmla="*/ 794411 w 1870176"/>
              <a:gd name="connsiteY30" fmla="*/ 3194194 h 3301770"/>
              <a:gd name="connsiteX31" fmla="*/ 794411 w 1870176"/>
              <a:gd name="connsiteY31" fmla="*/ 3235569 h 3301770"/>
              <a:gd name="connsiteX32" fmla="*/ 806823 w 1870176"/>
              <a:gd name="connsiteY32" fmla="*/ 3264532 h 3301770"/>
              <a:gd name="connsiteX33" fmla="*/ 823374 w 1870176"/>
              <a:gd name="connsiteY33" fmla="*/ 3281082 h 3301770"/>
              <a:gd name="connsiteX34" fmla="*/ 844061 w 1870176"/>
              <a:gd name="connsiteY34" fmla="*/ 3293495 h 3301770"/>
              <a:gd name="connsiteX35" fmla="*/ 868887 w 1870176"/>
              <a:gd name="connsiteY35" fmla="*/ 3301770 h 3301770"/>
              <a:gd name="connsiteX36" fmla="*/ 910262 w 1870176"/>
              <a:gd name="connsiteY36" fmla="*/ 3301770 h 3301770"/>
              <a:gd name="connsiteX37" fmla="*/ 959913 w 1870176"/>
              <a:gd name="connsiteY37" fmla="*/ 3289358 h 3301770"/>
              <a:gd name="connsiteX38" fmla="*/ 1001289 w 1870176"/>
              <a:gd name="connsiteY38" fmla="*/ 3264532 h 3301770"/>
              <a:gd name="connsiteX39" fmla="*/ 1042664 w 1870176"/>
              <a:gd name="connsiteY39" fmla="*/ 3227294 h 3301770"/>
              <a:gd name="connsiteX40" fmla="*/ 1092315 w 1870176"/>
              <a:gd name="connsiteY40" fmla="*/ 3181781 h 3301770"/>
              <a:gd name="connsiteX41" fmla="*/ 1137828 w 1870176"/>
              <a:gd name="connsiteY41" fmla="*/ 3132130 h 3301770"/>
              <a:gd name="connsiteX42" fmla="*/ 1187479 w 1870176"/>
              <a:gd name="connsiteY42" fmla="*/ 3057654 h 3301770"/>
              <a:gd name="connsiteX43" fmla="*/ 1249542 w 1870176"/>
              <a:gd name="connsiteY43" fmla="*/ 2954215 h 3301770"/>
              <a:gd name="connsiteX44" fmla="*/ 1307468 w 1870176"/>
              <a:gd name="connsiteY44" fmla="*/ 2838364 h 3301770"/>
              <a:gd name="connsiteX45" fmla="*/ 1381944 w 1870176"/>
              <a:gd name="connsiteY45" fmla="*/ 2660449 h 3301770"/>
              <a:gd name="connsiteX46" fmla="*/ 1481245 w 1870176"/>
              <a:gd name="connsiteY46" fmla="*/ 2333582 h 3301770"/>
              <a:gd name="connsiteX47" fmla="*/ 1506071 w 1870176"/>
              <a:gd name="connsiteY47" fmla="*/ 2250831 h 3301770"/>
              <a:gd name="connsiteX48" fmla="*/ 1543309 w 1870176"/>
              <a:gd name="connsiteY48" fmla="*/ 2118429 h 3301770"/>
              <a:gd name="connsiteX49" fmla="*/ 1584684 w 1870176"/>
              <a:gd name="connsiteY49" fmla="*/ 1961202 h 3301770"/>
              <a:gd name="connsiteX50" fmla="*/ 1626060 w 1870176"/>
              <a:gd name="connsiteY50" fmla="*/ 1779149 h 3301770"/>
              <a:gd name="connsiteX51" fmla="*/ 1671573 w 1870176"/>
              <a:gd name="connsiteY51" fmla="*/ 1563996 h 3301770"/>
              <a:gd name="connsiteX52" fmla="*/ 1717086 w 1870176"/>
              <a:gd name="connsiteY52" fmla="*/ 1315743 h 3301770"/>
              <a:gd name="connsiteX53" fmla="*/ 1729499 w 1870176"/>
              <a:gd name="connsiteY53" fmla="*/ 1237130 h 3301770"/>
              <a:gd name="connsiteX54" fmla="*/ 1758461 w 1870176"/>
              <a:gd name="connsiteY54" fmla="*/ 1005426 h 3301770"/>
              <a:gd name="connsiteX55" fmla="*/ 1787424 w 1870176"/>
              <a:gd name="connsiteY55" fmla="*/ 732348 h 3301770"/>
              <a:gd name="connsiteX56" fmla="*/ 1808112 w 1870176"/>
              <a:gd name="connsiteY56" fmla="*/ 517195 h 3301770"/>
              <a:gd name="connsiteX57" fmla="*/ 1816387 w 1870176"/>
              <a:gd name="connsiteY57" fmla="*/ 384793 h 3301770"/>
              <a:gd name="connsiteX58" fmla="*/ 1824662 w 1870176"/>
              <a:gd name="connsiteY58" fmla="*/ 355830 h 3301770"/>
              <a:gd name="connsiteX59" fmla="*/ 1853625 w 1870176"/>
              <a:gd name="connsiteY59" fmla="*/ 285491 h 3301770"/>
              <a:gd name="connsiteX60" fmla="*/ 1866038 w 1870176"/>
              <a:gd name="connsiteY60" fmla="*/ 235841 h 3301770"/>
              <a:gd name="connsiteX61" fmla="*/ 1870176 w 1870176"/>
              <a:gd name="connsiteY61" fmla="*/ 177915 h 3301770"/>
              <a:gd name="connsiteX62" fmla="*/ 1853625 w 1870176"/>
              <a:gd name="connsiteY62" fmla="*/ 157227 h 3301770"/>
              <a:gd name="connsiteX63" fmla="*/ 1762599 w 1870176"/>
              <a:gd name="connsiteY63" fmla="*/ 107577 h 3301770"/>
              <a:gd name="connsiteX64" fmla="*/ 1634335 w 1870176"/>
              <a:gd name="connsiteY64" fmla="*/ 37238 h 3301770"/>
              <a:gd name="connsiteX65" fmla="*/ 1551584 w 1870176"/>
              <a:gd name="connsiteY65" fmla="*/ 0 h 3301770"/>
              <a:gd name="connsiteX66" fmla="*/ 1506071 w 1870176"/>
              <a:gd name="connsiteY66" fmla="*/ 0 h 3301770"/>
              <a:gd name="connsiteX67" fmla="*/ 1452282 w 1870176"/>
              <a:gd name="connsiteY67" fmla="*/ 16550 h 3301770"/>
              <a:gd name="connsiteX68" fmla="*/ 1410907 w 1870176"/>
              <a:gd name="connsiteY68" fmla="*/ 45513 h 3301770"/>
              <a:gd name="connsiteX69" fmla="*/ 1381944 w 1870176"/>
              <a:gd name="connsiteY69" fmla="*/ 62063 h 3301770"/>
              <a:gd name="connsiteX70" fmla="*/ 1162653 w 1870176"/>
              <a:gd name="connsiteY70" fmla="*/ 86889 h 3301770"/>
              <a:gd name="connsiteX71" fmla="*/ 740623 w 1870176"/>
              <a:gd name="connsiteY71" fmla="*/ 140677 h 3301770"/>
              <a:gd name="connsiteX72" fmla="*/ 682697 w 1870176"/>
              <a:gd name="connsiteY72" fmla="*/ 148952 h 330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870176" h="3301770">
                <a:moveTo>
                  <a:pt x="682697" y="148952"/>
                </a:moveTo>
                <a:lnTo>
                  <a:pt x="256528" y="202740"/>
                </a:lnTo>
                <a:lnTo>
                  <a:pt x="119989" y="219291"/>
                </a:lnTo>
                <a:lnTo>
                  <a:pt x="0" y="219291"/>
                </a:lnTo>
                <a:lnTo>
                  <a:pt x="124127" y="397206"/>
                </a:lnTo>
                <a:lnTo>
                  <a:pt x="273079" y="380655"/>
                </a:lnTo>
                <a:lnTo>
                  <a:pt x="566845" y="347555"/>
                </a:lnTo>
                <a:lnTo>
                  <a:pt x="827511" y="310317"/>
                </a:lnTo>
                <a:lnTo>
                  <a:pt x="1253680" y="260666"/>
                </a:lnTo>
                <a:lnTo>
                  <a:pt x="1406769" y="239978"/>
                </a:lnTo>
                <a:lnTo>
                  <a:pt x="1464695" y="239978"/>
                </a:lnTo>
                <a:lnTo>
                  <a:pt x="1501933" y="244116"/>
                </a:lnTo>
                <a:lnTo>
                  <a:pt x="1535033" y="256529"/>
                </a:lnTo>
                <a:lnTo>
                  <a:pt x="1555721" y="268941"/>
                </a:lnTo>
                <a:lnTo>
                  <a:pt x="1568134" y="297904"/>
                </a:lnTo>
                <a:lnTo>
                  <a:pt x="1568134" y="351692"/>
                </a:lnTo>
                <a:lnTo>
                  <a:pt x="1559859" y="484094"/>
                </a:lnTo>
                <a:lnTo>
                  <a:pt x="1543309" y="732348"/>
                </a:lnTo>
                <a:lnTo>
                  <a:pt x="1501933" y="1088177"/>
                </a:lnTo>
                <a:lnTo>
                  <a:pt x="1472970" y="1319881"/>
                </a:lnTo>
                <a:lnTo>
                  <a:pt x="1439870" y="1501933"/>
                </a:lnTo>
                <a:lnTo>
                  <a:pt x="1402632" y="1683986"/>
                </a:lnTo>
                <a:lnTo>
                  <a:pt x="1369531" y="1820525"/>
                </a:lnTo>
                <a:lnTo>
                  <a:pt x="1319880" y="2023265"/>
                </a:lnTo>
                <a:lnTo>
                  <a:pt x="1241267" y="2292206"/>
                </a:lnTo>
                <a:lnTo>
                  <a:pt x="1141966" y="2619073"/>
                </a:lnTo>
                <a:lnTo>
                  <a:pt x="1088177" y="2739063"/>
                </a:lnTo>
                <a:lnTo>
                  <a:pt x="1038527" y="2834226"/>
                </a:lnTo>
                <a:lnTo>
                  <a:pt x="997151" y="2896290"/>
                </a:lnTo>
                <a:lnTo>
                  <a:pt x="885437" y="2995591"/>
                </a:lnTo>
                <a:lnTo>
                  <a:pt x="794411" y="3194194"/>
                </a:lnTo>
                <a:lnTo>
                  <a:pt x="794411" y="3235569"/>
                </a:lnTo>
                <a:lnTo>
                  <a:pt x="806823" y="3264532"/>
                </a:lnTo>
                <a:lnTo>
                  <a:pt x="823374" y="3281082"/>
                </a:lnTo>
                <a:lnTo>
                  <a:pt x="844061" y="3293495"/>
                </a:lnTo>
                <a:lnTo>
                  <a:pt x="868887" y="3301770"/>
                </a:lnTo>
                <a:lnTo>
                  <a:pt x="910262" y="3301770"/>
                </a:lnTo>
                <a:lnTo>
                  <a:pt x="959913" y="3289358"/>
                </a:lnTo>
                <a:lnTo>
                  <a:pt x="1001289" y="3264532"/>
                </a:lnTo>
                <a:lnTo>
                  <a:pt x="1042664" y="3227294"/>
                </a:lnTo>
                <a:lnTo>
                  <a:pt x="1092315" y="3181781"/>
                </a:lnTo>
                <a:lnTo>
                  <a:pt x="1137828" y="3132130"/>
                </a:lnTo>
                <a:lnTo>
                  <a:pt x="1187479" y="3057654"/>
                </a:lnTo>
                <a:lnTo>
                  <a:pt x="1249542" y="2954215"/>
                </a:lnTo>
                <a:lnTo>
                  <a:pt x="1307468" y="2838364"/>
                </a:lnTo>
                <a:lnTo>
                  <a:pt x="1381944" y="2660449"/>
                </a:lnTo>
                <a:lnTo>
                  <a:pt x="1481245" y="2333582"/>
                </a:lnTo>
                <a:lnTo>
                  <a:pt x="1506071" y="2250831"/>
                </a:lnTo>
                <a:lnTo>
                  <a:pt x="1543309" y="2118429"/>
                </a:lnTo>
                <a:lnTo>
                  <a:pt x="1584684" y="1961202"/>
                </a:lnTo>
                <a:lnTo>
                  <a:pt x="1626060" y="1779149"/>
                </a:lnTo>
                <a:lnTo>
                  <a:pt x="1671573" y="1563996"/>
                </a:lnTo>
                <a:lnTo>
                  <a:pt x="1717086" y="1315743"/>
                </a:lnTo>
                <a:lnTo>
                  <a:pt x="1729499" y="1237130"/>
                </a:lnTo>
                <a:lnTo>
                  <a:pt x="1758461" y="1005426"/>
                </a:lnTo>
                <a:lnTo>
                  <a:pt x="1787424" y="732348"/>
                </a:lnTo>
                <a:lnTo>
                  <a:pt x="1808112" y="517195"/>
                </a:lnTo>
                <a:lnTo>
                  <a:pt x="1816387" y="384793"/>
                </a:lnTo>
                <a:lnTo>
                  <a:pt x="1824662" y="355830"/>
                </a:lnTo>
                <a:lnTo>
                  <a:pt x="1853625" y="285491"/>
                </a:lnTo>
                <a:lnTo>
                  <a:pt x="1866038" y="235841"/>
                </a:lnTo>
                <a:lnTo>
                  <a:pt x="1870176" y="177915"/>
                </a:lnTo>
                <a:lnTo>
                  <a:pt x="1853625" y="157227"/>
                </a:lnTo>
                <a:lnTo>
                  <a:pt x="1762599" y="107577"/>
                </a:lnTo>
                <a:lnTo>
                  <a:pt x="1634335" y="37238"/>
                </a:lnTo>
                <a:lnTo>
                  <a:pt x="1551584" y="0"/>
                </a:lnTo>
                <a:lnTo>
                  <a:pt x="1506071" y="0"/>
                </a:lnTo>
                <a:lnTo>
                  <a:pt x="1452282" y="16550"/>
                </a:lnTo>
                <a:lnTo>
                  <a:pt x="1410907" y="45513"/>
                </a:lnTo>
                <a:lnTo>
                  <a:pt x="1381944" y="62063"/>
                </a:lnTo>
                <a:lnTo>
                  <a:pt x="1162653" y="86889"/>
                </a:lnTo>
                <a:lnTo>
                  <a:pt x="740623" y="140677"/>
                </a:lnTo>
                <a:lnTo>
                  <a:pt x="682697" y="14895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72C98E7-3587-43B1-9640-A6CD052AA0F8}"/>
              </a:ext>
            </a:extLst>
          </p:cNvPr>
          <p:cNvSpPr/>
          <p:nvPr/>
        </p:nvSpPr>
        <p:spPr>
          <a:xfrm>
            <a:off x="5821363" y="5348289"/>
            <a:ext cx="654050" cy="561975"/>
          </a:xfrm>
          <a:custGeom>
            <a:avLst/>
            <a:gdLst>
              <a:gd name="connsiteX0" fmla="*/ 302419 w 652463"/>
              <a:gd name="connsiteY0" fmla="*/ 130968 h 561975"/>
              <a:gd name="connsiteX1" fmla="*/ 426244 w 652463"/>
              <a:gd name="connsiteY1" fmla="*/ 192881 h 561975"/>
              <a:gd name="connsiteX2" fmla="*/ 483394 w 652463"/>
              <a:gd name="connsiteY2" fmla="*/ 226218 h 561975"/>
              <a:gd name="connsiteX3" fmla="*/ 521494 w 652463"/>
              <a:gd name="connsiteY3" fmla="*/ 240506 h 561975"/>
              <a:gd name="connsiteX4" fmla="*/ 552450 w 652463"/>
              <a:gd name="connsiteY4" fmla="*/ 242887 h 561975"/>
              <a:gd name="connsiteX5" fmla="*/ 590550 w 652463"/>
              <a:gd name="connsiteY5" fmla="*/ 240506 h 561975"/>
              <a:gd name="connsiteX6" fmla="*/ 611982 w 652463"/>
              <a:gd name="connsiteY6" fmla="*/ 238125 h 561975"/>
              <a:gd name="connsiteX7" fmla="*/ 652463 w 652463"/>
              <a:gd name="connsiteY7" fmla="*/ 214312 h 561975"/>
              <a:gd name="connsiteX8" fmla="*/ 428625 w 652463"/>
              <a:gd name="connsiteY8" fmla="*/ 561975 h 561975"/>
              <a:gd name="connsiteX9" fmla="*/ 423863 w 652463"/>
              <a:gd name="connsiteY9" fmla="*/ 500062 h 561975"/>
              <a:gd name="connsiteX10" fmla="*/ 409575 w 652463"/>
              <a:gd name="connsiteY10" fmla="*/ 466725 h 561975"/>
              <a:gd name="connsiteX11" fmla="*/ 366713 w 652463"/>
              <a:gd name="connsiteY11" fmla="*/ 397668 h 561975"/>
              <a:gd name="connsiteX12" fmla="*/ 304800 w 652463"/>
              <a:gd name="connsiteY12" fmla="*/ 330993 h 561975"/>
              <a:gd name="connsiteX13" fmla="*/ 207169 w 652463"/>
              <a:gd name="connsiteY13" fmla="*/ 221456 h 561975"/>
              <a:gd name="connsiteX14" fmla="*/ 76200 w 652463"/>
              <a:gd name="connsiteY14" fmla="*/ 111918 h 561975"/>
              <a:gd name="connsiteX15" fmla="*/ 7144 w 652463"/>
              <a:gd name="connsiteY15" fmla="*/ 52387 h 561975"/>
              <a:gd name="connsiteX16" fmla="*/ 0 w 652463"/>
              <a:gd name="connsiteY16" fmla="*/ 30956 h 561975"/>
              <a:gd name="connsiteX17" fmla="*/ 2382 w 652463"/>
              <a:gd name="connsiteY17" fmla="*/ 7143 h 561975"/>
              <a:gd name="connsiteX18" fmla="*/ 19050 w 652463"/>
              <a:gd name="connsiteY18" fmla="*/ 0 h 561975"/>
              <a:gd name="connsiteX19" fmla="*/ 57150 w 652463"/>
              <a:gd name="connsiteY19" fmla="*/ 9525 h 561975"/>
              <a:gd name="connsiteX20" fmla="*/ 130969 w 652463"/>
              <a:gd name="connsiteY20" fmla="*/ 42862 h 561975"/>
              <a:gd name="connsiteX21" fmla="*/ 302419 w 652463"/>
              <a:gd name="connsiteY21" fmla="*/ 130968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463" h="561975">
                <a:moveTo>
                  <a:pt x="302419" y="130968"/>
                </a:moveTo>
                <a:lnTo>
                  <a:pt x="426244" y="192881"/>
                </a:lnTo>
                <a:lnTo>
                  <a:pt x="483394" y="226218"/>
                </a:lnTo>
                <a:lnTo>
                  <a:pt x="521494" y="240506"/>
                </a:lnTo>
                <a:lnTo>
                  <a:pt x="552450" y="242887"/>
                </a:lnTo>
                <a:lnTo>
                  <a:pt x="590550" y="240506"/>
                </a:lnTo>
                <a:lnTo>
                  <a:pt x="611982" y="238125"/>
                </a:lnTo>
                <a:lnTo>
                  <a:pt x="652463" y="214312"/>
                </a:lnTo>
                <a:lnTo>
                  <a:pt x="428625" y="561975"/>
                </a:lnTo>
                <a:lnTo>
                  <a:pt x="423863" y="500062"/>
                </a:lnTo>
                <a:lnTo>
                  <a:pt x="409575" y="466725"/>
                </a:lnTo>
                <a:lnTo>
                  <a:pt x="366713" y="397668"/>
                </a:lnTo>
                <a:lnTo>
                  <a:pt x="304800" y="330993"/>
                </a:lnTo>
                <a:lnTo>
                  <a:pt x="207169" y="221456"/>
                </a:lnTo>
                <a:lnTo>
                  <a:pt x="76200" y="111918"/>
                </a:lnTo>
                <a:lnTo>
                  <a:pt x="7144" y="52387"/>
                </a:lnTo>
                <a:lnTo>
                  <a:pt x="0" y="30956"/>
                </a:lnTo>
                <a:lnTo>
                  <a:pt x="2382" y="7143"/>
                </a:lnTo>
                <a:lnTo>
                  <a:pt x="19050" y="0"/>
                </a:lnTo>
                <a:lnTo>
                  <a:pt x="57150" y="9525"/>
                </a:lnTo>
                <a:lnTo>
                  <a:pt x="130969" y="42862"/>
                </a:lnTo>
                <a:lnTo>
                  <a:pt x="302419" y="1309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4FE56D3-D4A4-4013-9A68-C3D9EF5C7757}"/>
              </a:ext>
            </a:extLst>
          </p:cNvPr>
          <p:cNvSpPr/>
          <p:nvPr/>
        </p:nvSpPr>
        <p:spPr>
          <a:xfrm>
            <a:off x="5575300" y="2905125"/>
            <a:ext cx="782638" cy="2032000"/>
          </a:xfrm>
          <a:custGeom>
            <a:avLst/>
            <a:gdLst>
              <a:gd name="connsiteX0" fmla="*/ 436058 w 782261"/>
              <a:gd name="connsiteY0" fmla="*/ 784904 h 2032294"/>
              <a:gd name="connsiteX1" fmla="*/ 462485 w 782261"/>
              <a:gd name="connsiteY1" fmla="*/ 679193 h 2032294"/>
              <a:gd name="connsiteX2" fmla="*/ 488913 w 782261"/>
              <a:gd name="connsiteY2" fmla="*/ 533841 h 2032294"/>
              <a:gd name="connsiteX3" fmla="*/ 512698 w 782261"/>
              <a:gd name="connsiteY3" fmla="*/ 356775 h 2032294"/>
              <a:gd name="connsiteX4" fmla="*/ 512698 w 782261"/>
              <a:gd name="connsiteY4" fmla="*/ 311848 h 2032294"/>
              <a:gd name="connsiteX5" fmla="*/ 483628 w 782261"/>
              <a:gd name="connsiteY5" fmla="*/ 240493 h 2032294"/>
              <a:gd name="connsiteX6" fmla="*/ 436058 w 782261"/>
              <a:gd name="connsiteY6" fmla="*/ 169138 h 2032294"/>
              <a:gd name="connsiteX7" fmla="*/ 404344 w 782261"/>
              <a:gd name="connsiteY7" fmla="*/ 121568 h 2032294"/>
              <a:gd name="connsiteX8" fmla="*/ 325061 w 782261"/>
              <a:gd name="connsiteY8" fmla="*/ 0 h 2032294"/>
              <a:gd name="connsiteX9" fmla="*/ 581410 w 782261"/>
              <a:gd name="connsiteY9" fmla="*/ 97783 h 2032294"/>
              <a:gd name="connsiteX10" fmla="*/ 634266 w 782261"/>
              <a:gd name="connsiteY10" fmla="*/ 187637 h 2032294"/>
              <a:gd name="connsiteX11" fmla="*/ 708264 w 782261"/>
              <a:gd name="connsiteY11" fmla="*/ 306562 h 2032294"/>
              <a:gd name="connsiteX12" fmla="*/ 739977 w 782261"/>
              <a:gd name="connsiteY12" fmla="*/ 351489 h 2032294"/>
              <a:gd name="connsiteX13" fmla="*/ 761119 w 782261"/>
              <a:gd name="connsiteY13" fmla="*/ 377917 h 2032294"/>
              <a:gd name="connsiteX14" fmla="*/ 779618 w 782261"/>
              <a:gd name="connsiteY14" fmla="*/ 414916 h 2032294"/>
              <a:gd name="connsiteX15" fmla="*/ 782261 w 782261"/>
              <a:gd name="connsiteY15" fmla="*/ 443986 h 2032294"/>
              <a:gd name="connsiteX16" fmla="*/ 761119 w 782261"/>
              <a:gd name="connsiteY16" fmla="*/ 523270 h 2032294"/>
              <a:gd name="connsiteX17" fmla="*/ 713549 w 782261"/>
              <a:gd name="connsiteY17" fmla="*/ 676551 h 2032294"/>
              <a:gd name="connsiteX18" fmla="*/ 621052 w 782261"/>
              <a:gd name="connsiteY18" fmla="*/ 901186 h 2032294"/>
              <a:gd name="connsiteX19" fmla="*/ 552340 w 782261"/>
              <a:gd name="connsiteY19" fmla="*/ 1072967 h 2032294"/>
              <a:gd name="connsiteX20" fmla="*/ 470414 w 782261"/>
              <a:gd name="connsiteY20" fmla="*/ 1250033 h 2032294"/>
              <a:gd name="connsiteX21" fmla="*/ 369988 w 782261"/>
              <a:gd name="connsiteY21" fmla="*/ 1474668 h 2032294"/>
              <a:gd name="connsiteX22" fmla="*/ 229921 w 782261"/>
              <a:gd name="connsiteY22" fmla="*/ 1783873 h 2032294"/>
              <a:gd name="connsiteX23" fmla="*/ 153281 w 782261"/>
              <a:gd name="connsiteY23" fmla="*/ 1934511 h 2032294"/>
              <a:gd name="connsiteX24" fmla="*/ 34356 w 782261"/>
              <a:gd name="connsiteY24" fmla="*/ 2032294 h 2032294"/>
              <a:gd name="connsiteX25" fmla="*/ 0 w 782261"/>
              <a:gd name="connsiteY25" fmla="*/ 1913369 h 2032294"/>
              <a:gd name="connsiteX26" fmla="*/ 81926 w 782261"/>
              <a:gd name="connsiteY26" fmla="*/ 1717804 h 2032294"/>
              <a:gd name="connsiteX27" fmla="*/ 166495 w 782261"/>
              <a:gd name="connsiteY27" fmla="*/ 1498453 h 2032294"/>
              <a:gd name="connsiteX28" fmla="*/ 256349 w 782261"/>
              <a:gd name="connsiteY28" fmla="*/ 1284389 h 2032294"/>
              <a:gd name="connsiteX29" fmla="*/ 346203 w 782261"/>
              <a:gd name="connsiteY29" fmla="*/ 1065038 h 2032294"/>
              <a:gd name="connsiteX30" fmla="*/ 409630 w 782261"/>
              <a:gd name="connsiteY30" fmla="*/ 893258 h 2032294"/>
              <a:gd name="connsiteX31" fmla="*/ 436058 w 782261"/>
              <a:gd name="connsiteY31" fmla="*/ 784904 h 203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82261" h="2032294">
                <a:moveTo>
                  <a:pt x="436058" y="784904"/>
                </a:moveTo>
                <a:lnTo>
                  <a:pt x="462485" y="679193"/>
                </a:lnTo>
                <a:lnTo>
                  <a:pt x="488913" y="533841"/>
                </a:lnTo>
                <a:lnTo>
                  <a:pt x="512698" y="356775"/>
                </a:lnTo>
                <a:lnTo>
                  <a:pt x="512698" y="311848"/>
                </a:lnTo>
                <a:lnTo>
                  <a:pt x="483628" y="240493"/>
                </a:lnTo>
                <a:lnTo>
                  <a:pt x="436058" y="169138"/>
                </a:lnTo>
                <a:lnTo>
                  <a:pt x="404344" y="121568"/>
                </a:lnTo>
                <a:lnTo>
                  <a:pt x="325061" y="0"/>
                </a:lnTo>
                <a:lnTo>
                  <a:pt x="581410" y="97783"/>
                </a:lnTo>
                <a:lnTo>
                  <a:pt x="634266" y="187637"/>
                </a:lnTo>
                <a:lnTo>
                  <a:pt x="708264" y="306562"/>
                </a:lnTo>
                <a:lnTo>
                  <a:pt x="739977" y="351489"/>
                </a:lnTo>
                <a:lnTo>
                  <a:pt x="761119" y="377917"/>
                </a:lnTo>
                <a:lnTo>
                  <a:pt x="779618" y="414916"/>
                </a:lnTo>
                <a:lnTo>
                  <a:pt x="782261" y="443986"/>
                </a:lnTo>
                <a:lnTo>
                  <a:pt x="761119" y="523270"/>
                </a:lnTo>
                <a:lnTo>
                  <a:pt x="713549" y="676551"/>
                </a:lnTo>
                <a:lnTo>
                  <a:pt x="621052" y="901186"/>
                </a:lnTo>
                <a:lnTo>
                  <a:pt x="552340" y="1072967"/>
                </a:lnTo>
                <a:lnTo>
                  <a:pt x="470414" y="1250033"/>
                </a:lnTo>
                <a:lnTo>
                  <a:pt x="369988" y="1474668"/>
                </a:lnTo>
                <a:lnTo>
                  <a:pt x="229921" y="1783873"/>
                </a:lnTo>
                <a:lnTo>
                  <a:pt x="153281" y="1934511"/>
                </a:lnTo>
                <a:lnTo>
                  <a:pt x="34356" y="2032294"/>
                </a:lnTo>
                <a:lnTo>
                  <a:pt x="0" y="1913369"/>
                </a:lnTo>
                <a:lnTo>
                  <a:pt x="81926" y="1717804"/>
                </a:lnTo>
                <a:lnTo>
                  <a:pt x="166495" y="1498453"/>
                </a:lnTo>
                <a:lnTo>
                  <a:pt x="256349" y="1284389"/>
                </a:lnTo>
                <a:lnTo>
                  <a:pt x="346203" y="1065038"/>
                </a:lnTo>
                <a:lnTo>
                  <a:pt x="409630" y="893258"/>
                </a:lnTo>
                <a:lnTo>
                  <a:pt x="436058" y="78490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A6D0994-2913-46FA-A082-D5C3080252C5}"/>
              </a:ext>
            </a:extLst>
          </p:cNvPr>
          <p:cNvSpPr/>
          <p:nvPr/>
        </p:nvSpPr>
        <p:spPr>
          <a:xfrm>
            <a:off x="3805239" y="3676650"/>
            <a:ext cx="4429125" cy="558800"/>
          </a:xfrm>
          <a:custGeom>
            <a:avLst/>
            <a:gdLst>
              <a:gd name="connsiteX0" fmla="*/ 972921 w 4429353"/>
              <a:gd name="connsiteY0" fmla="*/ 248717 h 559613"/>
              <a:gd name="connsiteX1" fmla="*/ 665683 w 4429353"/>
              <a:gd name="connsiteY1" fmla="*/ 281635 h 559613"/>
              <a:gd name="connsiteX2" fmla="*/ 599846 w 4429353"/>
              <a:gd name="connsiteY2" fmla="*/ 288950 h 559613"/>
              <a:gd name="connsiteX3" fmla="*/ 486461 w 4429353"/>
              <a:gd name="connsiteY3" fmla="*/ 288950 h 559613"/>
              <a:gd name="connsiteX4" fmla="*/ 292608 w 4429353"/>
              <a:gd name="connsiteY4" fmla="*/ 281635 h 559613"/>
              <a:gd name="connsiteX5" fmla="*/ 230429 w 4429353"/>
              <a:gd name="connsiteY5" fmla="*/ 270662 h 559613"/>
              <a:gd name="connsiteX6" fmla="*/ 175565 w 4429353"/>
              <a:gd name="connsiteY6" fmla="*/ 241402 h 559613"/>
              <a:gd name="connsiteX7" fmla="*/ 87782 w 4429353"/>
              <a:gd name="connsiteY7" fmla="*/ 182880 h 559613"/>
              <a:gd name="connsiteX8" fmla="*/ 47549 w 4429353"/>
              <a:gd name="connsiteY8" fmla="*/ 157277 h 559613"/>
              <a:gd name="connsiteX9" fmla="*/ 21945 w 4429353"/>
              <a:gd name="connsiteY9" fmla="*/ 157277 h 559613"/>
              <a:gd name="connsiteX10" fmla="*/ 0 w 4429353"/>
              <a:gd name="connsiteY10" fmla="*/ 168250 h 559613"/>
              <a:gd name="connsiteX11" fmla="*/ 3657 w 4429353"/>
              <a:gd name="connsiteY11" fmla="*/ 190195 h 559613"/>
              <a:gd name="connsiteX12" fmla="*/ 29261 w 4429353"/>
              <a:gd name="connsiteY12" fmla="*/ 223114 h 559613"/>
              <a:gd name="connsiteX13" fmla="*/ 106070 w 4429353"/>
              <a:gd name="connsiteY13" fmla="*/ 303581 h 559613"/>
              <a:gd name="connsiteX14" fmla="*/ 208483 w 4429353"/>
              <a:gd name="connsiteY14" fmla="*/ 387706 h 559613"/>
              <a:gd name="connsiteX15" fmla="*/ 307238 w 4429353"/>
              <a:gd name="connsiteY15" fmla="*/ 464515 h 559613"/>
              <a:gd name="connsiteX16" fmla="*/ 380390 w 4429353"/>
              <a:gd name="connsiteY16" fmla="*/ 504749 h 559613"/>
              <a:gd name="connsiteX17" fmla="*/ 438912 w 4429353"/>
              <a:gd name="connsiteY17" fmla="*/ 530352 h 559613"/>
              <a:gd name="connsiteX18" fmla="*/ 497433 w 4429353"/>
              <a:gd name="connsiteY18" fmla="*/ 548640 h 559613"/>
              <a:gd name="connsiteX19" fmla="*/ 541325 w 4429353"/>
              <a:gd name="connsiteY19" fmla="*/ 555955 h 559613"/>
              <a:gd name="connsiteX20" fmla="*/ 596189 w 4429353"/>
              <a:gd name="connsiteY20" fmla="*/ 559613 h 559613"/>
              <a:gd name="connsiteX21" fmla="*/ 658368 w 4429353"/>
              <a:gd name="connsiteY21" fmla="*/ 541325 h 559613"/>
              <a:gd name="connsiteX22" fmla="*/ 709574 w 4429353"/>
              <a:gd name="connsiteY22" fmla="*/ 515722 h 559613"/>
              <a:gd name="connsiteX23" fmla="*/ 881481 w 4429353"/>
              <a:gd name="connsiteY23" fmla="*/ 464515 h 559613"/>
              <a:gd name="connsiteX24" fmla="*/ 1137513 w 4429353"/>
              <a:gd name="connsiteY24" fmla="*/ 420624 h 559613"/>
              <a:gd name="connsiteX25" fmla="*/ 1422806 w 4429353"/>
              <a:gd name="connsiteY25" fmla="*/ 373075 h 559613"/>
              <a:gd name="connsiteX26" fmla="*/ 1686153 w 4429353"/>
              <a:gd name="connsiteY26" fmla="*/ 351130 h 559613"/>
              <a:gd name="connsiteX27" fmla="*/ 2000707 w 4429353"/>
              <a:gd name="connsiteY27" fmla="*/ 321869 h 559613"/>
              <a:gd name="connsiteX28" fmla="*/ 2194560 w 4429353"/>
              <a:gd name="connsiteY28" fmla="*/ 303581 h 559613"/>
              <a:gd name="connsiteX29" fmla="*/ 2344521 w 4429353"/>
              <a:gd name="connsiteY29" fmla="*/ 288950 h 559613"/>
              <a:gd name="connsiteX30" fmla="*/ 2706624 w 4429353"/>
              <a:gd name="connsiteY30" fmla="*/ 277978 h 559613"/>
              <a:gd name="connsiteX31" fmla="*/ 3134563 w 4429353"/>
              <a:gd name="connsiteY31" fmla="*/ 267005 h 559613"/>
              <a:gd name="connsiteX32" fmla="*/ 3394253 w 4429353"/>
              <a:gd name="connsiteY32" fmla="*/ 267005 h 559613"/>
              <a:gd name="connsiteX33" fmla="*/ 3763670 w 4429353"/>
              <a:gd name="connsiteY33" fmla="*/ 292608 h 559613"/>
              <a:gd name="connsiteX34" fmla="*/ 4034333 w 4429353"/>
              <a:gd name="connsiteY34" fmla="*/ 307238 h 559613"/>
              <a:gd name="connsiteX35" fmla="*/ 4089197 w 4429353"/>
              <a:gd name="connsiteY35" fmla="*/ 310896 h 559613"/>
              <a:gd name="connsiteX36" fmla="*/ 4176979 w 4429353"/>
              <a:gd name="connsiteY36" fmla="*/ 325526 h 559613"/>
              <a:gd name="connsiteX37" fmla="*/ 4239158 w 4429353"/>
              <a:gd name="connsiteY37" fmla="*/ 332842 h 559613"/>
              <a:gd name="connsiteX38" fmla="*/ 4308653 w 4429353"/>
              <a:gd name="connsiteY38" fmla="*/ 336499 h 559613"/>
              <a:gd name="connsiteX39" fmla="*/ 4370832 w 4429353"/>
              <a:gd name="connsiteY39" fmla="*/ 329184 h 559613"/>
              <a:gd name="connsiteX40" fmla="*/ 4403750 w 4429353"/>
              <a:gd name="connsiteY40" fmla="*/ 318211 h 559613"/>
              <a:gd name="connsiteX41" fmla="*/ 4422038 w 4429353"/>
              <a:gd name="connsiteY41" fmla="*/ 299923 h 559613"/>
              <a:gd name="connsiteX42" fmla="*/ 4429353 w 4429353"/>
              <a:gd name="connsiteY42" fmla="*/ 270662 h 559613"/>
              <a:gd name="connsiteX43" fmla="*/ 4425696 w 4429353"/>
              <a:gd name="connsiteY43" fmla="*/ 226771 h 559613"/>
              <a:gd name="connsiteX44" fmla="*/ 4403750 w 4429353"/>
              <a:gd name="connsiteY44" fmla="*/ 193853 h 559613"/>
              <a:gd name="connsiteX45" fmla="*/ 4348886 w 4429353"/>
              <a:gd name="connsiteY45" fmla="*/ 157277 h 559613"/>
              <a:gd name="connsiteX46" fmla="*/ 4253789 w 4429353"/>
              <a:gd name="connsiteY46" fmla="*/ 117043 h 559613"/>
              <a:gd name="connsiteX47" fmla="*/ 4129430 w 4429353"/>
              <a:gd name="connsiteY47" fmla="*/ 69494 h 559613"/>
              <a:gd name="connsiteX48" fmla="*/ 4012387 w 4429353"/>
              <a:gd name="connsiteY48" fmla="*/ 36576 h 559613"/>
              <a:gd name="connsiteX49" fmla="*/ 3851453 w 4429353"/>
              <a:gd name="connsiteY49" fmla="*/ 0 h 559613"/>
              <a:gd name="connsiteX50" fmla="*/ 3785616 w 4429353"/>
              <a:gd name="connsiteY50" fmla="*/ 18288 h 559613"/>
              <a:gd name="connsiteX51" fmla="*/ 3602736 w 4429353"/>
              <a:gd name="connsiteY51" fmla="*/ 47549 h 559613"/>
              <a:gd name="connsiteX52" fmla="*/ 3335731 w 4429353"/>
              <a:gd name="connsiteY52" fmla="*/ 69494 h 559613"/>
              <a:gd name="connsiteX53" fmla="*/ 3087014 w 4429353"/>
              <a:gd name="connsiteY53" fmla="*/ 69494 h 559613"/>
              <a:gd name="connsiteX54" fmla="*/ 2805379 w 4429353"/>
              <a:gd name="connsiteY54" fmla="*/ 87782 h 559613"/>
              <a:gd name="connsiteX55" fmla="*/ 2300630 w 4429353"/>
              <a:gd name="connsiteY55" fmla="*/ 113386 h 559613"/>
              <a:gd name="connsiteX56" fmla="*/ 2154326 w 4429353"/>
              <a:gd name="connsiteY56" fmla="*/ 138989 h 559613"/>
              <a:gd name="connsiteX57" fmla="*/ 1795881 w 4429353"/>
              <a:gd name="connsiteY57" fmla="*/ 168250 h 559613"/>
              <a:gd name="connsiteX58" fmla="*/ 1342339 w 4429353"/>
              <a:gd name="connsiteY58" fmla="*/ 204826 h 559613"/>
              <a:gd name="connsiteX59" fmla="*/ 1181405 w 4429353"/>
              <a:gd name="connsiteY59" fmla="*/ 226771 h 559613"/>
              <a:gd name="connsiteX60" fmla="*/ 972921 w 4429353"/>
              <a:gd name="connsiteY60" fmla="*/ 248717 h 5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429353" h="559613">
                <a:moveTo>
                  <a:pt x="972921" y="248717"/>
                </a:moveTo>
                <a:lnTo>
                  <a:pt x="665683" y="281635"/>
                </a:lnTo>
                <a:lnTo>
                  <a:pt x="599846" y="288950"/>
                </a:lnTo>
                <a:lnTo>
                  <a:pt x="486461" y="288950"/>
                </a:lnTo>
                <a:lnTo>
                  <a:pt x="292608" y="281635"/>
                </a:lnTo>
                <a:lnTo>
                  <a:pt x="230429" y="270662"/>
                </a:lnTo>
                <a:lnTo>
                  <a:pt x="175565" y="241402"/>
                </a:lnTo>
                <a:lnTo>
                  <a:pt x="87782" y="182880"/>
                </a:lnTo>
                <a:lnTo>
                  <a:pt x="47549" y="157277"/>
                </a:lnTo>
                <a:lnTo>
                  <a:pt x="21945" y="157277"/>
                </a:lnTo>
                <a:lnTo>
                  <a:pt x="0" y="168250"/>
                </a:lnTo>
                <a:lnTo>
                  <a:pt x="3657" y="190195"/>
                </a:lnTo>
                <a:lnTo>
                  <a:pt x="29261" y="223114"/>
                </a:lnTo>
                <a:lnTo>
                  <a:pt x="106070" y="303581"/>
                </a:lnTo>
                <a:lnTo>
                  <a:pt x="208483" y="387706"/>
                </a:lnTo>
                <a:lnTo>
                  <a:pt x="307238" y="464515"/>
                </a:lnTo>
                <a:lnTo>
                  <a:pt x="380390" y="504749"/>
                </a:lnTo>
                <a:lnTo>
                  <a:pt x="438912" y="530352"/>
                </a:lnTo>
                <a:lnTo>
                  <a:pt x="497433" y="548640"/>
                </a:lnTo>
                <a:lnTo>
                  <a:pt x="541325" y="555955"/>
                </a:lnTo>
                <a:lnTo>
                  <a:pt x="596189" y="559613"/>
                </a:lnTo>
                <a:lnTo>
                  <a:pt x="658368" y="541325"/>
                </a:lnTo>
                <a:lnTo>
                  <a:pt x="709574" y="515722"/>
                </a:lnTo>
                <a:lnTo>
                  <a:pt x="881481" y="464515"/>
                </a:lnTo>
                <a:lnTo>
                  <a:pt x="1137513" y="420624"/>
                </a:lnTo>
                <a:lnTo>
                  <a:pt x="1422806" y="373075"/>
                </a:lnTo>
                <a:lnTo>
                  <a:pt x="1686153" y="351130"/>
                </a:lnTo>
                <a:lnTo>
                  <a:pt x="2000707" y="321869"/>
                </a:lnTo>
                <a:lnTo>
                  <a:pt x="2194560" y="303581"/>
                </a:lnTo>
                <a:lnTo>
                  <a:pt x="2344521" y="288950"/>
                </a:lnTo>
                <a:lnTo>
                  <a:pt x="2706624" y="277978"/>
                </a:lnTo>
                <a:lnTo>
                  <a:pt x="3134563" y="267005"/>
                </a:lnTo>
                <a:lnTo>
                  <a:pt x="3394253" y="267005"/>
                </a:lnTo>
                <a:lnTo>
                  <a:pt x="3763670" y="292608"/>
                </a:lnTo>
                <a:lnTo>
                  <a:pt x="4034333" y="307238"/>
                </a:lnTo>
                <a:lnTo>
                  <a:pt x="4089197" y="310896"/>
                </a:lnTo>
                <a:lnTo>
                  <a:pt x="4176979" y="325526"/>
                </a:lnTo>
                <a:lnTo>
                  <a:pt x="4239158" y="332842"/>
                </a:lnTo>
                <a:lnTo>
                  <a:pt x="4308653" y="336499"/>
                </a:lnTo>
                <a:lnTo>
                  <a:pt x="4370832" y="329184"/>
                </a:lnTo>
                <a:lnTo>
                  <a:pt x="4403750" y="318211"/>
                </a:lnTo>
                <a:lnTo>
                  <a:pt x="4422038" y="299923"/>
                </a:lnTo>
                <a:lnTo>
                  <a:pt x="4429353" y="270662"/>
                </a:lnTo>
                <a:cubicBezTo>
                  <a:pt x="4425586" y="229215"/>
                  <a:pt x="4425696" y="243895"/>
                  <a:pt x="4425696" y="226771"/>
                </a:cubicBezTo>
                <a:lnTo>
                  <a:pt x="4403750" y="193853"/>
                </a:lnTo>
                <a:lnTo>
                  <a:pt x="4348886" y="157277"/>
                </a:lnTo>
                <a:lnTo>
                  <a:pt x="4253789" y="117043"/>
                </a:lnTo>
                <a:lnTo>
                  <a:pt x="4129430" y="69494"/>
                </a:lnTo>
                <a:lnTo>
                  <a:pt x="4012387" y="36576"/>
                </a:lnTo>
                <a:lnTo>
                  <a:pt x="3851453" y="0"/>
                </a:lnTo>
                <a:lnTo>
                  <a:pt x="3785616" y="18288"/>
                </a:lnTo>
                <a:lnTo>
                  <a:pt x="3602736" y="47549"/>
                </a:lnTo>
                <a:lnTo>
                  <a:pt x="3335731" y="69494"/>
                </a:lnTo>
                <a:lnTo>
                  <a:pt x="3087014" y="69494"/>
                </a:lnTo>
                <a:lnTo>
                  <a:pt x="2805379" y="87782"/>
                </a:lnTo>
                <a:lnTo>
                  <a:pt x="2300630" y="113386"/>
                </a:lnTo>
                <a:lnTo>
                  <a:pt x="2154326" y="138989"/>
                </a:lnTo>
                <a:lnTo>
                  <a:pt x="1795881" y="168250"/>
                </a:lnTo>
                <a:lnTo>
                  <a:pt x="1342339" y="204826"/>
                </a:lnTo>
                <a:lnTo>
                  <a:pt x="1181405" y="226771"/>
                </a:lnTo>
                <a:lnTo>
                  <a:pt x="972921" y="24871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AE4EAC6-9552-451A-828C-E07AB0E5C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88" y="1525588"/>
            <a:ext cx="4432176" cy="44565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844865-D9AC-4ED9-AF73-8FC377D7A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188" y="1506456"/>
            <a:ext cx="4438273" cy="445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C334A3-3771-42EA-9B80-AD08958C5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200719"/>
            <a:ext cx="4432176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1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0100ADD-E70E-4897-882B-5080DBF43613}"/>
              </a:ext>
            </a:extLst>
          </p:cNvPr>
          <p:cNvSpPr/>
          <p:nvPr/>
        </p:nvSpPr>
        <p:spPr>
          <a:xfrm>
            <a:off x="5705475" y="1422400"/>
            <a:ext cx="584200" cy="768350"/>
          </a:xfrm>
          <a:custGeom>
            <a:avLst/>
            <a:gdLst>
              <a:gd name="connsiteX0" fmla="*/ 250825 w 584200"/>
              <a:gd name="connsiteY0" fmla="*/ 415925 h 768350"/>
              <a:gd name="connsiteX1" fmla="*/ 247650 w 584200"/>
              <a:gd name="connsiteY1" fmla="*/ 247650 h 768350"/>
              <a:gd name="connsiteX2" fmla="*/ 244475 w 584200"/>
              <a:gd name="connsiteY2" fmla="*/ 222250 h 768350"/>
              <a:gd name="connsiteX3" fmla="*/ 234950 w 584200"/>
              <a:gd name="connsiteY3" fmla="*/ 203200 h 768350"/>
              <a:gd name="connsiteX4" fmla="*/ 215900 w 584200"/>
              <a:gd name="connsiteY4" fmla="*/ 177800 h 768350"/>
              <a:gd name="connsiteX5" fmla="*/ 180975 w 584200"/>
              <a:gd name="connsiteY5" fmla="*/ 152400 h 768350"/>
              <a:gd name="connsiteX6" fmla="*/ 111125 w 584200"/>
              <a:gd name="connsiteY6" fmla="*/ 107950 h 768350"/>
              <a:gd name="connsiteX7" fmla="*/ 53975 w 584200"/>
              <a:gd name="connsiteY7" fmla="*/ 82550 h 768350"/>
              <a:gd name="connsiteX8" fmla="*/ 22225 w 584200"/>
              <a:gd name="connsiteY8" fmla="*/ 63500 h 768350"/>
              <a:gd name="connsiteX9" fmla="*/ 9525 w 584200"/>
              <a:gd name="connsiteY9" fmla="*/ 41275 h 768350"/>
              <a:gd name="connsiteX10" fmla="*/ 0 w 584200"/>
              <a:gd name="connsiteY10" fmla="*/ 15875 h 768350"/>
              <a:gd name="connsiteX11" fmla="*/ 3175 w 584200"/>
              <a:gd name="connsiteY11" fmla="*/ 6350 h 768350"/>
              <a:gd name="connsiteX12" fmla="*/ 28575 w 584200"/>
              <a:gd name="connsiteY12" fmla="*/ 0 h 768350"/>
              <a:gd name="connsiteX13" fmla="*/ 73025 w 584200"/>
              <a:gd name="connsiteY13" fmla="*/ 0 h 768350"/>
              <a:gd name="connsiteX14" fmla="*/ 155575 w 584200"/>
              <a:gd name="connsiteY14" fmla="*/ 3175 h 768350"/>
              <a:gd name="connsiteX15" fmla="*/ 234950 w 584200"/>
              <a:gd name="connsiteY15" fmla="*/ 15875 h 768350"/>
              <a:gd name="connsiteX16" fmla="*/ 307975 w 584200"/>
              <a:gd name="connsiteY16" fmla="*/ 34925 h 768350"/>
              <a:gd name="connsiteX17" fmla="*/ 374650 w 584200"/>
              <a:gd name="connsiteY17" fmla="*/ 66675 h 768350"/>
              <a:gd name="connsiteX18" fmla="*/ 438150 w 584200"/>
              <a:gd name="connsiteY18" fmla="*/ 101600 h 768350"/>
              <a:gd name="connsiteX19" fmla="*/ 488950 w 584200"/>
              <a:gd name="connsiteY19" fmla="*/ 130175 h 768350"/>
              <a:gd name="connsiteX20" fmla="*/ 520700 w 584200"/>
              <a:gd name="connsiteY20" fmla="*/ 152400 h 768350"/>
              <a:gd name="connsiteX21" fmla="*/ 555625 w 584200"/>
              <a:gd name="connsiteY21" fmla="*/ 180975 h 768350"/>
              <a:gd name="connsiteX22" fmla="*/ 571500 w 584200"/>
              <a:gd name="connsiteY22" fmla="*/ 203200 h 768350"/>
              <a:gd name="connsiteX23" fmla="*/ 577850 w 584200"/>
              <a:gd name="connsiteY23" fmla="*/ 222250 h 768350"/>
              <a:gd name="connsiteX24" fmla="*/ 584200 w 584200"/>
              <a:gd name="connsiteY24" fmla="*/ 254000 h 768350"/>
              <a:gd name="connsiteX25" fmla="*/ 581025 w 584200"/>
              <a:gd name="connsiteY25" fmla="*/ 295275 h 768350"/>
              <a:gd name="connsiteX26" fmla="*/ 561975 w 584200"/>
              <a:gd name="connsiteY26" fmla="*/ 336550 h 768350"/>
              <a:gd name="connsiteX27" fmla="*/ 514350 w 584200"/>
              <a:gd name="connsiteY27" fmla="*/ 403225 h 768350"/>
              <a:gd name="connsiteX28" fmla="*/ 514350 w 584200"/>
              <a:gd name="connsiteY28" fmla="*/ 434975 h 768350"/>
              <a:gd name="connsiteX29" fmla="*/ 517525 w 584200"/>
              <a:gd name="connsiteY29" fmla="*/ 688975 h 768350"/>
              <a:gd name="connsiteX30" fmla="*/ 393700 w 584200"/>
              <a:gd name="connsiteY30" fmla="*/ 768350 h 768350"/>
              <a:gd name="connsiteX31" fmla="*/ 250825 w 584200"/>
              <a:gd name="connsiteY31" fmla="*/ 730250 h 768350"/>
              <a:gd name="connsiteX32" fmla="*/ 250825 w 584200"/>
              <a:gd name="connsiteY32" fmla="*/ 415925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4200" h="768350">
                <a:moveTo>
                  <a:pt x="250825" y="415925"/>
                </a:moveTo>
                <a:cubicBezTo>
                  <a:pt x="249767" y="359833"/>
                  <a:pt x="248708" y="303742"/>
                  <a:pt x="247650" y="247650"/>
                </a:cubicBezTo>
                <a:lnTo>
                  <a:pt x="244475" y="222250"/>
                </a:lnTo>
                <a:lnTo>
                  <a:pt x="234950" y="203200"/>
                </a:lnTo>
                <a:lnTo>
                  <a:pt x="215900" y="177800"/>
                </a:lnTo>
                <a:lnTo>
                  <a:pt x="180975" y="152400"/>
                </a:lnTo>
                <a:lnTo>
                  <a:pt x="111125" y="107950"/>
                </a:lnTo>
                <a:lnTo>
                  <a:pt x="53975" y="82550"/>
                </a:lnTo>
                <a:lnTo>
                  <a:pt x="22225" y="63500"/>
                </a:lnTo>
                <a:lnTo>
                  <a:pt x="9525" y="41275"/>
                </a:lnTo>
                <a:lnTo>
                  <a:pt x="0" y="15875"/>
                </a:lnTo>
                <a:lnTo>
                  <a:pt x="3175" y="6350"/>
                </a:lnTo>
                <a:lnTo>
                  <a:pt x="28575" y="0"/>
                </a:lnTo>
                <a:lnTo>
                  <a:pt x="73025" y="0"/>
                </a:lnTo>
                <a:lnTo>
                  <a:pt x="155575" y="3175"/>
                </a:lnTo>
                <a:lnTo>
                  <a:pt x="234950" y="15875"/>
                </a:lnTo>
                <a:lnTo>
                  <a:pt x="307975" y="34925"/>
                </a:lnTo>
                <a:lnTo>
                  <a:pt x="374650" y="66675"/>
                </a:lnTo>
                <a:lnTo>
                  <a:pt x="438150" y="101600"/>
                </a:lnTo>
                <a:lnTo>
                  <a:pt x="488950" y="130175"/>
                </a:lnTo>
                <a:lnTo>
                  <a:pt x="520700" y="152400"/>
                </a:lnTo>
                <a:lnTo>
                  <a:pt x="555625" y="180975"/>
                </a:lnTo>
                <a:lnTo>
                  <a:pt x="571500" y="203200"/>
                </a:lnTo>
                <a:lnTo>
                  <a:pt x="577850" y="222250"/>
                </a:lnTo>
                <a:lnTo>
                  <a:pt x="584200" y="254000"/>
                </a:lnTo>
                <a:lnTo>
                  <a:pt x="581025" y="295275"/>
                </a:lnTo>
                <a:lnTo>
                  <a:pt x="561975" y="336550"/>
                </a:lnTo>
                <a:lnTo>
                  <a:pt x="514350" y="403225"/>
                </a:lnTo>
                <a:lnTo>
                  <a:pt x="514350" y="434975"/>
                </a:lnTo>
                <a:cubicBezTo>
                  <a:pt x="515408" y="519642"/>
                  <a:pt x="516467" y="604308"/>
                  <a:pt x="517525" y="688975"/>
                </a:cubicBezTo>
                <a:lnTo>
                  <a:pt x="393700" y="768350"/>
                </a:lnTo>
                <a:lnTo>
                  <a:pt x="250825" y="730250"/>
                </a:lnTo>
                <a:lnTo>
                  <a:pt x="250825" y="4159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A8CAA77-152D-47EE-AA4F-704581B1A074}"/>
              </a:ext>
            </a:extLst>
          </p:cNvPr>
          <p:cNvSpPr/>
          <p:nvPr/>
        </p:nvSpPr>
        <p:spPr>
          <a:xfrm>
            <a:off x="4094164" y="1925638"/>
            <a:ext cx="458787" cy="1193800"/>
          </a:xfrm>
          <a:custGeom>
            <a:avLst/>
            <a:gdLst>
              <a:gd name="connsiteX0" fmla="*/ 428625 w 459581"/>
              <a:gd name="connsiteY0" fmla="*/ 592932 h 1193007"/>
              <a:gd name="connsiteX1" fmla="*/ 390525 w 459581"/>
              <a:gd name="connsiteY1" fmla="*/ 747713 h 1193007"/>
              <a:gd name="connsiteX2" fmla="*/ 342900 w 459581"/>
              <a:gd name="connsiteY2" fmla="*/ 888207 h 1193007"/>
              <a:gd name="connsiteX3" fmla="*/ 297656 w 459581"/>
              <a:gd name="connsiteY3" fmla="*/ 988219 h 1193007"/>
              <a:gd name="connsiteX4" fmla="*/ 252412 w 459581"/>
              <a:gd name="connsiteY4" fmla="*/ 1069182 h 1193007"/>
              <a:gd name="connsiteX5" fmla="*/ 197644 w 459581"/>
              <a:gd name="connsiteY5" fmla="*/ 1138238 h 1193007"/>
              <a:gd name="connsiteX6" fmla="*/ 150019 w 459581"/>
              <a:gd name="connsiteY6" fmla="*/ 1181100 h 1193007"/>
              <a:gd name="connsiteX7" fmla="*/ 126206 w 459581"/>
              <a:gd name="connsiteY7" fmla="*/ 1190625 h 1193007"/>
              <a:gd name="connsiteX8" fmla="*/ 92869 w 459581"/>
              <a:gd name="connsiteY8" fmla="*/ 1193007 h 1193007"/>
              <a:gd name="connsiteX9" fmla="*/ 61912 w 459581"/>
              <a:gd name="connsiteY9" fmla="*/ 1185863 h 1193007"/>
              <a:gd name="connsiteX10" fmla="*/ 38100 w 459581"/>
              <a:gd name="connsiteY10" fmla="*/ 1169194 h 1193007"/>
              <a:gd name="connsiteX11" fmla="*/ 23812 w 459581"/>
              <a:gd name="connsiteY11" fmla="*/ 1140619 h 1193007"/>
              <a:gd name="connsiteX12" fmla="*/ 11906 w 459581"/>
              <a:gd name="connsiteY12" fmla="*/ 1078707 h 1193007"/>
              <a:gd name="connsiteX13" fmla="*/ 0 w 459581"/>
              <a:gd name="connsiteY13" fmla="*/ 988219 h 1193007"/>
              <a:gd name="connsiteX14" fmla="*/ 4762 w 459581"/>
              <a:gd name="connsiteY14" fmla="*/ 888207 h 1193007"/>
              <a:gd name="connsiteX15" fmla="*/ 4762 w 459581"/>
              <a:gd name="connsiteY15" fmla="*/ 859632 h 1193007"/>
              <a:gd name="connsiteX16" fmla="*/ 16669 w 459581"/>
              <a:gd name="connsiteY16" fmla="*/ 845344 h 1193007"/>
              <a:gd name="connsiteX17" fmla="*/ 64294 w 459581"/>
              <a:gd name="connsiteY17" fmla="*/ 792957 h 1193007"/>
              <a:gd name="connsiteX18" fmla="*/ 116681 w 459581"/>
              <a:gd name="connsiteY18" fmla="*/ 716757 h 1193007"/>
              <a:gd name="connsiteX19" fmla="*/ 145256 w 459581"/>
              <a:gd name="connsiteY19" fmla="*/ 671513 h 1193007"/>
              <a:gd name="connsiteX20" fmla="*/ 176212 w 459581"/>
              <a:gd name="connsiteY20" fmla="*/ 635794 h 1193007"/>
              <a:gd name="connsiteX21" fmla="*/ 209550 w 459581"/>
              <a:gd name="connsiteY21" fmla="*/ 588169 h 1193007"/>
              <a:gd name="connsiteX22" fmla="*/ 221456 w 459581"/>
              <a:gd name="connsiteY22" fmla="*/ 561975 h 1193007"/>
              <a:gd name="connsiteX23" fmla="*/ 235744 w 459581"/>
              <a:gd name="connsiteY23" fmla="*/ 531019 h 1193007"/>
              <a:gd name="connsiteX24" fmla="*/ 247650 w 459581"/>
              <a:gd name="connsiteY24" fmla="*/ 478632 h 1193007"/>
              <a:gd name="connsiteX25" fmla="*/ 257175 w 459581"/>
              <a:gd name="connsiteY25" fmla="*/ 450057 h 1193007"/>
              <a:gd name="connsiteX26" fmla="*/ 276225 w 459581"/>
              <a:gd name="connsiteY26" fmla="*/ 397669 h 1193007"/>
              <a:gd name="connsiteX27" fmla="*/ 292894 w 459581"/>
              <a:gd name="connsiteY27" fmla="*/ 338138 h 1193007"/>
              <a:gd name="connsiteX28" fmla="*/ 300037 w 459581"/>
              <a:gd name="connsiteY28" fmla="*/ 297657 h 1193007"/>
              <a:gd name="connsiteX29" fmla="*/ 300037 w 459581"/>
              <a:gd name="connsiteY29" fmla="*/ 230982 h 1193007"/>
              <a:gd name="connsiteX30" fmla="*/ 292894 w 459581"/>
              <a:gd name="connsiteY30" fmla="*/ 161925 h 1193007"/>
              <a:gd name="connsiteX31" fmla="*/ 283369 w 459581"/>
              <a:gd name="connsiteY31" fmla="*/ 80963 h 1193007"/>
              <a:gd name="connsiteX32" fmla="*/ 273844 w 459581"/>
              <a:gd name="connsiteY32" fmla="*/ 38100 h 1193007"/>
              <a:gd name="connsiteX33" fmla="*/ 273844 w 459581"/>
              <a:gd name="connsiteY33" fmla="*/ 19050 h 1193007"/>
              <a:gd name="connsiteX34" fmla="*/ 278606 w 459581"/>
              <a:gd name="connsiteY34" fmla="*/ 4763 h 1193007"/>
              <a:gd name="connsiteX35" fmla="*/ 295275 w 459581"/>
              <a:gd name="connsiteY35" fmla="*/ 0 h 1193007"/>
              <a:gd name="connsiteX36" fmla="*/ 309562 w 459581"/>
              <a:gd name="connsiteY36" fmla="*/ 2382 h 1193007"/>
              <a:gd name="connsiteX37" fmla="*/ 328612 w 459581"/>
              <a:gd name="connsiteY37" fmla="*/ 14288 h 1193007"/>
              <a:gd name="connsiteX38" fmla="*/ 347662 w 459581"/>
              <a:gd name="connsiteY38" fmla="*/ 35719 h 1193007"/>
              <a:gd name="connsiteX39" fmla="*/ 383381 w 459581"/>
              <a:gd name="connsiteY39" fmla="*/ 90488 h 1193007"/>
              <a:gd name="connsiteX40" fmla="*/ 409575 w 459581"/>
              <a:gd name="connsiteY40" fmla="*/ 145257 h 1193007"/>
              <a:gd name="connsiteX41" fmla="*/ 433387 w 459581"/>
              <a:gd name="connsiteY41" fmla="*/ 204788 h 1193007"/>
              <a:gd name="connsiteX42" fmla="*/ 445294 w 459581"/>
              <a:gd name="connsiteY42" fmla="*/ 247650 h 1193007"/>
              <a:gd name="connsiteX43" fmla="*/ 459581 w 459581"/>
              <a:gd name="connsiteY43" fmla="*/ 307182 h 1193007"/>
              <a:gd name="connsiteX44" fmla="*/ 450056 w 459581"/>
              <a:gd name="connsiteY44" fmla="*/ 497682 h 1193007"/>
              <a:gd name="connsiteX45" fmla="*/ 428625 w 459581"/>
              <a:gd name="connsiteY45" fmla="*/ 592932 h 119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9581" h="1193007">
                <a:moveTo>
                  <a:pt x="428625" y="592932"/>
                </a:moveTo>
                <a:lnTo>
                  <a:pt x="390525" y="747713"/>
                </a:lnTo>
                <a:lnTo>
                  <a:pt x="342900" y="888207"/>
                </a:lnTo>
                <a:lnTo>
                  <a:pt x="297656" y="988219"/>
                </a:lnTo>
                <a:lnTo>
                  <a:pt x="252412" y="1069182"/>
                </a:lnTo>
                <a:lnTo>
                  <a:pt x="197644" y="1138238"/>
                </a:lnTo>
                <a:lnTo>
                  <a:pt x="150019" y="1181100"/>
                </a:lnTo>
                <a:lnTo>
                  <a:pt x="126206" y="1190625"/>
                </a:lnTo>
                <a:lnTo>
                  <a:pt x="92869" y="1193007"/>
                </a:lnTo>
                <a:lnTo>
                  <a:pt x="61912" y="1185863"/>
                </a:lnTo>
                <a:lnTo>
                  <a:pt x="38100" y="1169194"/>
                </a:lnTo>
                <a:lnTo>
                  <a:pt x="23812" y="1140619"/>
                </a:lnTo>
                <a:lnTo>
                  <a:pt x="11906" y="1078707"/>
                </a:lnTo>
                <a:lnTo>
                  <a:pt x="0" y="988219"/>
                </a:lnTo>
                <a:lnTo>
                  <a:pt x="4762" y="888207"/>
                </a:lnTo>
                <a:lnTo>
                  <a:pt x="4762" y="859632"/>
                </a:lnTo>
                <a:lnTo>
                  <a:pt x="16669" y="845344"/>
                </a:lnTo>
                <a:lnTo>
                  <a:pt x="64294" y="792957"/>
                </a:lnTo>
                <a:lnTo>
                  <a:pt x="116681" y="716757"/>
                </a:lnTo>
                <a:lnTo>
                  <a:pt x="145256" y="671513"/>
                </a:lnTo>
                <a:lnTo>
                  <a:pt x="176212" y="635794"/>
                </a:lnTo>
                <a:lnTo>
                  <a:pt x="209550" y="588169"/>
                </a:lnTo>
                <a:lnTo>
                  <a:pt x="221456" y="561975"/>
                </a:lnTo>
                <a:lnTo>
                  <a:pt x="235744" y="531019"/>
                </a:lnTo>
                <a:lnTo>
                  <a:pt x="247650" y="478632"/>
                </a:lnTo>
                <a:lnTo>
                  <a:pt x="257175" y="450057"/>
                </a:lnTo>
                <a:lnTo>
                  <a:pt x="276225" y="397669"/>
                </a:lnTo>
                <a:lnTo>
                  <a:pt x="292894" y="338138"/>
                </a:lnTo>
                <a:lnTo>
                  <a:pt x="300037" y="297657"/>
                </a:lnTo>
                <a:lnTo>
                  <a:pt x="300037" y="230982"/>
                </a:lnTo>
                <a:lnTo>
                  <a:pt x="292894" y="161925"/>
                </a:lnTo>
                <a:lnTo>
                  <a:pt x="283369" y="80963"/>
                </a:lnTo>
                <a:lnTo>
                  <a:pt x="273844" y="38100"/>
                </a:lnTo>
                <a:lnTo>
                  <a:pt x="273844" y="19050"/>
                </a:lnTo>
                <a:lnTo>
                  <a:pt x="278606" y="4763"/>
                </a:lnTo>
                <a:lnTo>
                  <a:pt x="295275" y="0"/>
                </a:lnTo>
                <a:lnTo>
                  <a:pt x="309562" y="2382"/>
                </a:lnTo>
                <a:lnTo>
                  <a:pt x="328612" y="14288"/>
                </a:lnTo>
                <a:lnTo>
                  <a:pt x="347662" y="35719"/>
                </a:lnTo>
                <a:lnTo>
                  <a:pt x="383381" y="90488"/>
                </a:lnTo>
                <a:lnTo>
                  <a:pt x="409575" y="145257"/>
                </a:lnTo>
                <a:lnTo>
                  <a:pt x="433387" y="204788"/>
                </a:lnTo>
                <a:lnTo>
                  <a:pt x="445294" y="247650"/>
                </a:lnTo>
                <a:lnTo>
                  <a:pt x="459581" y="307182"/>
                </a:lnTo>
                <a:lnTo>
                  <a:pt x="450056" y="497682"/>
                </a:lnTo>
                <a:lnTo>
                  <a:pt x="428625" y="59293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5D8A334F-0DBA-4C3C-BE8E-B31FFCD4AAAA}"/>
              </a:ext>
            </a:extLst>
          </p:cNvPr>
          <p:cNvSpPr/>
          <p:nvPr/>
        </p:nvSpPr>
        <p:spPr>
          <a:xfrm>
            <a:off x="4829175" y="2592388"/>
            <a:ext cx="2109788" cy="482600"/>
          </a:xfrm>
          <a:custGeom>
            <a:avLst/>
            <a:gdLst>
              <a:gd name="connsiteX0" fmla="*/ 735806 w 2109788"/>
              <a:gd name="connsiteY0" fmla="*/ 254794 h 481013"/>
              <a:gd name="connsiteX1" fmla="*/ 950119 w 2109788"/>
              <a:gd name="connsiteY1" fmla="*/ 214313 h 481013"/>
              <a:gd name="connsiteX2" fmla="*/ 1185863 w 2109788"/>
              <a:gd name="connsiteY2" fmla="*/ 169069 h 481013"/>
              <a:gd name="connsiteX3" fmla="*/ 1366838 w 2109788"/>
              <a:gd name="connsiteY3" fmla="*/ 135732 h 481013"/>
              <a:gd name="connsiteX4" fmla="*/ 1504950 w 2109788"/>
              <a:gd name="connsiteY4" fmla="*/ 109538 h 481013"/>
              <a:gd name="connsiteX5" fmla="*/ 1538288 w 2109788"/>
              <a:gd name="connsiteY5" fmla="*/ 102394 h 481013"/>
              <a:gd name="connsiteX6" fmla="*/ 1564481 w 2109788"/>
              <a:gd name="connsiteY6" fmla="*/ 92869 h 481013"/>
              <a:gd name="connsiteX7" fmla="*/ 1624013 w 2109788"/>
              <a:gd name="connsiteY7" fmla="*/ 52388 h 481013"/>
              <a:gd name="connsiteX8" fmla="*/ 1678781 w 2109788"/>
              <a:gd name="connsiteY8" fmla="*/ 14288 h 481013"/>
              <a:gd name="connsiteX9" fmla="*/ 1702594 w 2109788"/>
              <a:gd name="connsiteY9" fmla="*/ 2382 h 481013"/>
              <a:gd name="connsiteX10" fmla="*/ 1719263 w 2109788"/>
              <a:gd name="connsiteY10" fmla="*/ 0 h 481013"/>
              <a:gd name="connsiteX11" fmla="*/ 1762125 w 2109788"/>
              <a:gd name="connsiteY11" fmla="*/ 0 h 481013"/>
              <a:gd name="connsiteX12" fmla="*/ 1819275 w 2109788"/>
              <a:gd name="connsiteY12" fmla="*/ 9525 h 481013"/>
              <a:gd name="connsiteX13" fmla="*/ 1962150 w 2109788"/>
              <a:gd name="connsiteY13" fmla="*/ 57150 h 481013"/>
              <a:gd name="connsiteX14" fmla="*/ 2052638 w 2109788"/>
              <a:gd name="connsiteY14" fmla="*/ 95250 h 481013"/>
              <a:gd name="connsiteX15" fmla="*/ 2095500 w 2109788"/>
              <a:gd name="connsiteY15" fmla="*/ 119063 h 481013"/>
              <a:gd name="connsiteX16" fmla="*/ 2105025 w 2109788"/>
              <a:gd name="connsiteY16" fmla="*/ 128588 h 481013"/>
              <a:gd name="connsiteX17" fmla="*/ 2109788 w 2109788"/>
              <a:gd name="connsiteY17" fmla="*/ 142875 h 481013"/>
              <a:gd name="connsiteX18" fmla="*/ 2105025 w 2109788"/>
              <a:gd name="connsiteY18" fmla="*/ 166688 h 481013"/>
              <a:gd name="connsiteX19" fmla="*/ 2093119 w 2109788"/>
              <a:gd name="connsiteY19" fmla="*/ 192882 h 481013"/>
              <a:gd name="connsiteX20" fmla="*/ 2078831 w 2109788"/>
              <a:gd name="connsiteY20" fmla="*/ 202407 h 481013"/>
              <a:gd name="connsiteX21" fmla="*/ 2031206 w 2109788"/>
              <a:gd name="connsiteY21" fmla="*/ 211932 h 481013"/>
              <a:gd name="connsiteX22" fmla="*/ 1912144 w 2109788"/>
              <a:gd name="connsiteY22" fmla="*/ 233363 h 481013"/>
              <a:gd name="connsiteX23" fmla="*/ 1473994 w 2109788"/>
              <a:gd name="connsiteY23" fmla="*/ 321469 h 481013"/>
              <a:gd name="connsiteX24" fmla="*/ 1004888 w 2109788"/>
              <a:gd name="connsiteY24" fmla="*/ 414338 h 481013"/>
              <a:gd name="connsiteX25" fmla="*/ 747713 w 2109788"/>
              <a:gd name="connsiteY25" fmla="*/ 461963 h 481013"/>
              <a:gd name="connsiteX26" fmla="*/ 545306 w 2109788"/>
              <a:gd name="connsiteY26" fmla="*/ 481013 h 481013"/>
              <a:gd name="connsiteX27" fmla="*/ 390525 w 2109788"/>
              <a:gd name="connsiteY27" fmla="*/ 478632 h 481013"/>
              <a:gd name="connsiteX28" fmla="*/ 302419 w 2109788"/>
              <a:gd name="connsiteY28" fmla="*/ 473869 h 481013"/>
              <a:gd name="connsiteX29" fmla="*/ 250031 w 2109788"/>
              <a:gd name="connsiteY29" fmla="*/ 457200 h 481013"/>
              <a:gd name="connsiteX30" fmla="*/ 185738 w 2109788"/>
              <a:gd name="connsiteY30" fmla="*/ 428625 h 481013"/>
              <a:gd name="connsiteX31" fmla="*/ 126206 w 2109788"/>
              <a:gd name="connsiteY31" fmla="*/ 395288 h 481013"/>
              <a:gd name="connsiteX32" fmla="*/ 69056 w 2109788"/>
              <a:gd name="connsiteY32" fmla="*/ 354807 h 481013"/>
              <a:gd name="connsiteX33" fmla="*/ 40481 w 2109788"/>
              <a:gd name="connsiteY33" fmla="*/ 333375 h 481013"/>
              <a:gd name="connsiteX34" fmla="*/ 21431 w 2109788"/>
              <a:gd name="connsiteY34" fmla="*/ 311944 h 481013"/>
              <a:gd name="connsiteX35" fmla="*/ 7144 w 2109788"/>
              <a:gd name="connsiteY35" fmla="*/ 280988 h 481013"/>
              <a:gd name="connsiteX36" fmla="*/ 0 w 2109788"/>
              <a:gd name="connsiteY36" fmla="*/ 257175 h 481013"/>
              <a:gd name="connsiteX37" fmla="*/ 2381 w 2109788"/>
              <a:gd name="connsiteY37" fmla="*/ 240507 h 481013"/>
              <a:gd name="connsiteX38" fmla="*/ 21431 w 2109788"/>
              <a:gd name="connsiteY38" fmla="*/ 235744 h 481013"/>
              <a:gd name="connsiteX39" fmla="*/ 45244 w 2109788"/>
              <a:gd name="connsiteY39" fmla="*/ 238125 h 481013"/>
              <a:gd name="connsiteX40" fmla="*/ 90488 w 2109788"/>
              <a:gd name="connsiteY40" fmla="*/ 250032 h 481013"/>
              <a:gd name="connsiteX41" fmla="*/ 111919 w 2109788"/>
              <a:gd name="connsiteY41" fmla="*/ 266700 h 481013"/>
              <a:gd name="connsiteX42" fmla="*/ 138113 w 2109788"/>
              <a:gd name="connsiteY42" fmla="*/ 285750 h 481013"/>
              <a:gd name="connsiteX43" fmla="*/ 159544 w 2109788"/>
              <a:gd name="connsiteY43" fmla="*/ 297657 h 481013"/>
              <a:gd name="connsiteX44" fmla="*/ 209550 w 2109788"/>
              <a:gd name="connsiteY44" fmla="*/ 309563 h 481013"/>
              <a:gd name="connsiteX45" fmla="*/ 288131 w 2109788"/>
              <a:gd name="connsiteY45" fmla="*/ 316707 h 481013"/>
              <a:gd name="connsiteX46" fmla="*/ 397669 w 2109788"/>
              <a:gd name="connsiteY46" fmla="*/ 314325 h 481013"/>
              <a:gd name="connsiteX47" fmla="*/ 538163 w 2109788"/>
              <a:gd name="connsiteY47" fmla="*/ 292894 h 481013"/>
              <a:gd name="connsiteX48" fmla="*/ 735806 w 2109788"/>
              <a:gd name="connsiteY48" fmla="*/ 254794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9788" h="481013">
                <a:moveTo>
                  <a:pt x="735806" y="254794"/>
                </a:moveTo>
                <a:lnTo>
                  <a:pt x="950119" y="214313"/>
                </a:lnTo>
                <a:lnTo>
                  <a:pt x="1185863" y="169069"/>
                </a:lnTo>
                <a:lnTo>
                  <a:pt x="1366838" y="135732"/>
                </a:lnTo>
                <a:lnTo>
                  <a:pt x="1504950" y="109538"/>
                </a:lnTo>
                <a:lnTo>
                  <a:pt x="1538288" y="102394"/>
                </a:lnTo>
                <a:lnTo>
                  <a:pt x="1564481" y="92869"/>
                </a:lnTo>
                <a:lnTo>
                  <a:pt x="1624013" y="52388"/>
                </a:lnTo>
                <a:lnTo>
                  <a:pt x="1678781" y="14288"/>
                </a:lnTo>
                <a:lnTo>
                  <a:pt x="1702594" y="2382"/>
                </a:lnTo>
                <a:lnTo>
                  <a:pt x="1719263" y="0"/>
                </a:lnTo>
                <a:lnTo>
                  <a:pt x="1762125" y="0"/>
                </a:lnTo>
                <a:lnTo>
                  <a:pt x="1819275" y="9525"/>
                </a:lnTo>
                <a:lnTo>
                  <a:pt x="1962150" y="57150"/>
                </a:lnTo>
                <a:lnTo>
                  <a:pt x="2052638" y="95250"/>
                </a:lnTo>
                <a:lnTo>
                  <a:pt x="2095500" y="119063"/>
                </a:lnTo>
                <a:lnTo>
                  <a:pt x="2105025" y="128588"/>
                </a:lnTo>
                <a:lnTo>
                  <a:pt x="2109788" y="142875"/>
                </a:lnTo>
                <a:lnTo>
                  <a:pt x="2105025" y="166688"/>
                </a:lnTo>
                <a:lnTo>
                  <a:pt x="2093119" y="192882"/>
                </a:lnTo>
                <a:lnTo>
                  <a:pt x="2078831" y="202407"/>
                </a:lnTo>
                <a:lnTo>
                  <a:pt x="2031206" y="211932"/>
                </a:lnTo>
                <a:lnTo>
                  <a:pt x="1912144" y="233363"/>
                </a:lnTo>
                <a:lnTo>
                  <a:pt x="1473994" y="321469"/>
                </a:lnTo>
                <a:lnTo>
                  <a:pt x="1004888" y="414338"/>
                </a:lnTo>
                <a:lnTo>
                  <a:pt x="747713" y="461963"/>
                </a:lnTo>
                <a:lnTo>
                  <a:pt x="545306" y="481013"/>
                </a:lnTo>
                <a:lnTo>
                  <a:pt x="390525" y="478632"/>
                </a:lnTo>
                <a:lnTo>
                  <a:pt x="302419" y="473869"/>
                </a:lnTo>
                <a:lnTo>
                  <a:pt x="250031" y="457200"/>
                </a:lnTo>
                <a:lnTo>
                  <a:pt x="185738" y="428625"/>
                </a:lnTo>
                <a:lnTo>
                  <a:pt x="126206" y="395288"/>
                </a:lnTo>
                <a:lnTo>
                  <a:pt x="69056" y="354807"/>
                </a:lnTo>
                <a:lnTo>
                  <a:pt x="40481" y="333375"/>
                </a:lnTo>
                <a:lnTo>
                  <a:pt x="21431" y="311944"/>
                </a:lnTo>
                <a:lnTo>
                  <a:pt x="7144" y="280988"/>
                </a:lnTo>
                <a:lnTo>
                  <a:pt x="0" y="257175"/>
                </a:lnTo>
                <a:lnTo>
                  <a:pt x="2381" y="240507"/>
                </a:lnTo>
                <a:lnTo>
                  <a:pt x="21431" y="235744"/>
                </a:lnTo>
                <a:lnTo>
                  <a:pt x="45244" y="238125"/>
                </a:lnTo>
                <a:lnTo>
                  <a:pt x="90488" y="250032"/>
                </a:lnTo>
                <a:lnTo>
                  <a:pt x="111919" y="266700"/>
                </a:lnTo>
                <a:lnTo>
                  <a:pt x="138113" y="285750"/>
                </a:lnTo>
                <a:lnTo>
                  <a:pt x="159544" y="297657"/>
                </a:lnTo>
                <a:lnTo>
                  <a:pt x="209550" y="309563"/>
                </a:lnTo>
                <a:lnTo>
                  <a:pt x="288131" y="316707"/>
                </a:lnTo>
                <a:lnTo>
                  <a:pt x="397669" y="314325"/>
                </a:lnTo>
                <a:lnTo>
                  <a:pt x="538163" y="292894"/>
                </a:lnTo>
                <a:lnTo>
                  <a:pt x="735806" y="2547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7EA348D0-B026-45FD-B005-51AA8BE322D2}"/>
              </a:ext>
            </a:extLst>
          </p:cNvPr>
          <p:cNvSpPr/>
          <p:nvPr/>
        </p:nvSpPr>
        <p:spPr>
          <a:xfrm>
            <a:off x="4422775" y="1822450"/>
            <a:ext cx="3727450" cy="647700"/>
          </a:xfrm>
          <a:custGeom>
            <a:avLst/>
            <a:gdLst>
              <a:gd name="connsiteX0" fmla="*/ 1162050 w 3727450"/>
              <a:gd name="connsiteY0" fmla="*/ 377825 h 647700"/>
              <a:gd name="connsiteX1" fmla="*/ 920750 w 3727450"/>
              <a:gd name="connsiteY1" fmla="*/ 412750 h 647700"/>
              <a:gd name="connsiteX2" fmla="*/ 641350 w 3727450"/>
              <a:gd name="connsiteY2" fmla="*/ 444500 h 647700"/>
              <a:gd name="connsiteX3" fmla="*/ 488950 w 3727450"/>
              <a:gd name="connsiteY3" fmla="*/ 460375 h 647700"/>
              <a:gd name="connsiteX4" fmla="*/ 368300 w 3727450"/>
              <a:gd name="connsiteY4" fmla="*/ 469900 h 647700"/>
              <a:gd name="connsiteX5" fmla="*/ 311150 w 3727450"/>
              <a:gd name="connsiteY5" fmla="*/ 469900 h 647700"/>
              <a:gd name="connsiteX6" fmla="*/ 203200 w 3727450"/>
              <a:gd name="connsiteY6" fmla="*/ 444500 h 647700"/>
              <a:gd name="connsiteX7" fmla="*/ 123825 w 3727450"/>
              <a:gd name="connsiteY7" fmla="*/ 409575 h 647700"/>
              <a:gd name="connsiteX8" fmla="*/ 0 w 3727450"/>
              <a:gd name="connsiteY8" fmla="*/ 403225 h 647700"/>
              <a:gd name="connsiteX9" fmla="*/ 38100 w 3727450"/>
              <a:gd name="connsiteY9" fmla="*/ 558800 h 647700"/>
              <a:gd name="connsiteX10" fmla="*/ 152400 w 3727450"/>
              <a:gd name="connsiteY10" fmla="*/ 596900 h 647700"/>
              <a:gd name="connsiteX11" fmla="*/ 234950 w 3727450"/>
              <a:gd name="connsiteY11" fmla="*/ 628650 h 647700"/>
              <a:gd name="connsiteX12" fmla="*/ 295275 w 3727450"/>
              <a:gd name="connsiteY12" fmla="*/ 641350 h 647700"/>
              <a:gd name="connsiteX13" fmla="*/ 371475 w 3727450"/>
              <a:gd name="connsiteY13" fmla="*/ 647700 h 647700"/>
              <a:gd name="connsiteX14" fmla="*/ 482600 w 3727450"/>
              <a:gd name="connsiteY14" fmla="*/ 644525 h 647700"/>
              <a:gd name="connsiteX15" fmla="*/ 641350 w 3727450"/>
              <a:gd name="connsiteY15" fmla="*/ 625475 h 647700"/>
              <a:gd name="connsiteX16" fmla="*/ 898525 w 3727450"/>
              <a:gd name="connsiteY16" fmla="*/ 577850 h 647700"/>
              <a:gd name="connsiteX17" fmla="*/ 1225550 w 3727450"/>
              <a:gd name="connsiteY17" fmla="*/ 517525 h 647700"/>
              <a:gd name="connsiteX18" fmla="*/ 1536700 w 3727450"/>
              <a:gd name="connsiteY18" fmla="*/ 466725 h 647700"/>
              <a:gd name="connsiteX19" fmla="*/ 1892300 w 3727450"/>
              <a:gd name="connsiteY19" fmla="*/ 406400 h 647700"/>
              <a:gd name="connsiteX20" fmla="*/ 2419350 w 3727450"/>
              <a:gd name="connsiteY20" fmla="*/ 314325 h 647700"/>
              <a:gd name="connsiteX21" fmla="*/ 2644775 w 3727450"/>
              <a:gd name="connsiteY21" fmla="*/ 276225 h 647700"/>
              <a:gd name="connsiteX22" fmla="*/ 2790825 w 3727450"/>
              <a:gd name="connsiteY22" fmla="*/ 254000 h 647700"/>
              <a:gd name="connsiteX23" fmla="*/ 2974975 w 3727450"/>
              <a:gd name="connsiteY23" fmla="*/ 231775 h 647700"/>
              <a:gd name="connsiteX24" fmla="*/ 3111500 w 3727450"/>
              <a:gd name="connsiteY24" fmla="*/ 222250 h 647700"/>
              <a:gd name="connsiteX25" fmla="*/ 3165475 w 3727450"/>
              <a:gd name="connsiteY25" fmla="*/ 225425 h 647700"/>
              <a:gd name="connsiteX26" fmla="*/ 3197225 w 3727450"/>
              <a:gd name="connsiteY26" fmla="*/ 238125 h 647700"/>
              <a:gd name="connsiteX27" fmla="*/ 3705225 w 3727450"/>
              <a:gd name="connsiteY27" fmla="*/ 508000 h 647700"/>
              <a:gd name="connsiteX28" fmla="*/ 3727450 w 3727450"/>
              <a:gd name="connsiteY28" fmla="*/ 495300 h 647700"/>
              <a:gd name="connsiteX29" fmla="*/ 3727450 w 3727450"/>
              <a:gd name="connsiteY29" fmla="*/ 479425 h 647700"/>
              <a:gd name="connsiteX30" fmla="*/ 3721100 w 3727450"/>
              <a:gd name="connsiteY30" fmla="*/ 434975 h 647700"/>
              <a:gd name="connsiteX31" fmla="*/ 3698875 w 3727450"/>
              <a:gd name="connsiteY31" fmla="*/ 387350 h 647700"/>
              <a:gd name="connsiteX32" fmla="*/ 3629025 w 3727450"/>
              <a:gd name="connsiteY32" fmla="*/ 307975 h 647700"/>
              <a:gd name="connsiteX33" fmla="*/ 3416300 w 3727450"/>
              <a:gd name="connsiteY33" fmla="*/ 120650 h 647700"/>
              <a:gd name="connsiteX34" fmla="*/ 3295650 w 3727450"/>
              <a:gd name="connsiteY34" fmla="*/ 34925 h 647700"/>
              <a:gd name="connsiteX35" fmla="*/ 3251200 w 3727450"/>
              <a:gd name="connsiteY35" fmla="*/ 9525 h 647700"/>
              <a:gd name="connsiteX36" fmla="*/ 3228975 w 3727450"/>
              <a:gd name="connsiteY36" fmla="*/ 0 h 647700"/>
              <a:gd name="connsiteX37" fmla="*/ 3216275 w 3727450"/>
              <a:gd name="connsiteY37" fmla="*/ 0 h 647700"/>
              <a:gd name="connsiteX38" fmla="*/ 3187700 w 3727450"/>
              <a:gd name="connsiteY38" fmla="*/ 12700 h 647700"/>
              <a:gd name="connsiteX39" fmla="*/ 3136900 w 3727450"/>
              <a:gd name="connsiteY39" fmla="*/ 28575 h 647700"/>
              <a:gd name="connsiteX40" fmla="*/ 3019425 w 3727450"/>
              <a:gd name="connsiteY40" fmla="*/ 57150 h 647700"/>
              <a:gd name="connsiteX41" fmla="*/ 2759075 w 3727450"/>
              <a:gd name="connsiteY41" fmla="*/ 98425 h 647700"/>
              <a:gd name="connsiteX42" fmla="*/ 2466975 w 3727450"/>
              <a:gd name="connsiteY42" fmla="*/ 152400 h 647700"/>
              <a:gd name="connsiteX43" fmla="*/ 2120900 w 3727450"/>
              <a:gd name="connsiteY43" fmla="*/ 209550 h 647700"/>
              <a:gd name="connsiteX44" fmla="*/ 1733550 w 3727450"/>
              <a:gd name="connsiteY44" fmla="*/ 279400 h 647700"/>
              <a:gd name="connsiteX45" fmla="*/ 1501775 w 3727450"/>
              <a:gd name="connsiteY45" fmla="*/ 317500 h 647700"/>
              <a:gd name="connsiteX46" fmla="*/ 1162050 w 3727450"/>
              <a:gd name="connsiteY46" fmla="*/ 37782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727450" h="647700">
                <a:moveTo>
                  <a:pt x="1162050" y="377825"/>
                </a:moveTo>
                <a:lnTo>
                  <a:pt x="920750" y="412750"/>
                </a:lnTo>
                <a:lnTo>
                  <a:pt x="641350" y="444500"/>
                </a:lnTo>
                <a:lnTo>
                  <a:pt x="488950" y="460375"/>
                </a:lnTo>
                <a:lnTo>
                  <a:pt x="368300" y="469900"/>
                </a:lnTo>
                <a:lnTo>
                  <a:pt x="311150" y="469900"/>
                </a:lnTo>
                <a:lnTo>
                  <a:pt x="203200" y="444500"/>
                </a:lnTo>
                <a:lnTo>
                  <a:pt x="123825" y="409575"/>
                </a:lnTo>
                <a:lnTo>
                  <a:pt x="0" y="403225"/>
                </a:lnTo>
                <a:lnTo>
                  <a:pt x="38100" y="558800"/>
                </a:lnTo>
                <a:lnTo>
                  <a:pt x="152400" y="596900"/>
                </a:lnTo>
                <a:lnTo>
                  <a:pt x="234950" y="628650"/>
                </a:lnTo>
                <a:lnTo>
                  <a:pt x="295275" y="641350"/>
                </a:lnTo>
                <a:lnTo>
                  <a:pt x="371475" y="647700"/>
                </a:lnTo>
                <a:cubicBezTo>
                  <a:pt x="408516" y="646611"/>
                  <a:pt x="445543" y="644525"/>
                  <a:pt x="482600" y="644525"/>
                </a:cubicBezTo>
                <a:lnTo>
                  <a:pt x="641350" y="625475"/>
                </a:lnTo>
                <a:lnTo>
                  <a:pt x="898525" y="577850"/>
                </a:lnTo>
                <a:lnTo>
                  <a:pt x="1225550" y="517525"/>
                </a:lnTo>
                <a:lnTo>
                  <a:pt x="1536700" y="466725"/>
                </a:lnTo>
                <a:lnTo>
                  <a:pt x="1892300" y="406400"/>
                </a:lnTo>
                <a:lnTo>
                  <a:pt x="2419350" y="314325"/>
                </a:lnTo>
                <a:lnTo>
                  <a:pt x="2644775" y="276225"/>
                </a:lnTo>
                <a:lnTo>
                  <a:pt x="2790825" y="254000"/>
                </a:lnTo>
                <a:lnTo>
                  <a:pt x="2974975" y="231775"/>
                </a:lnTo>
                <a:lnTo>
                  <a:pt x="3111500" y="222250"/>
                </a:lnTo>
                <a:lnTo>
                  <a:pt x="3165475" y="225425"/>
                </a:lnTo>
                <a:lnTo>
                  <a:pt x="3197225" y="238125"/>
                </a:lnTo>
                <a:lnTo>
                  <a:pt x="3705225" y="508000"/>
                </a:lnTo>
                <a:lnTo>
                  <a:pt x="3727450" y="495300"/>
                </a:lnTo>
                <a:lnTo>
                  <a:pt x="3727450" y="479425"/>
                </a:lnTo>
                <a:lnTo>
                  <a:pt x="3721100" y="434975"/>
                </a:lnTo>
                <a:lnTo>
                  <a:pt x="3698875" y="387350"/>
                </a:lnTo>
                <a:lnTo>
                  <a:pt x="3629025" y="307975"/>
                </a:lnTo>
                <a:lnTo>
                  <a:pt x="3416300" y="120650"/>
                </a:lnTo>
                <a:lnTo>
                  <a:pt x="3295650" y="34925"/>
                </a:lnTo>
                <a:lnTo>
                  <a:pt x="3251200" y="9525"/>
                </a:lnTo>
                <a:lnTo>
                  <a:pt x="3228975" y="0"/>
                </a:lnTo>
                <a:lnTo>
                  <a:pt x="3216275" y="0"/>
                </a:lnTo>
                <a:lnTo>
                  <a:pt x="3187700" y="12700"/>
                </a:lnTo>
                <a:lnTo>
                  <a:pt x="3136900" y="28575"/>
                </a:lnTo>
                <a:lnTo>
                  <a:pt x="3019425" y="57150"/>
                </a:lnTo>
                <a:lnTo>
                  <a:pt x="2759075" y="98425"/>
                </a:lnTo>
                <a:lnTo>
                  <a:pt x="2466975" y="152400"/>
                </a:lnTo>
                <a:lnTo>
                  <a:pt x="2120900" y="209550"/>
                </a:lnTo>
                <a:lnTo>
                  <a:pt x="1733550" y="279400"/>
                </a:lnTo>
                <a:lnTo>
                  <a:pt x="1501775" y="317500"/>
                </a:lnTo>
                <a:lnTo>
                  <a:pt x="1162050" y="377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BEF2A716-0ACB-4D6F-9B2E-2FB35FA6FEDC}"/>
              </a:ext>
            </a:extLst>
          </p:cNvPr>
          <p:cNvSpPr/>
          <p:nvPr/>
        </p:nvSpPr>
        <p:spPr>
          <a:xfrm>
            <a:off x="7354889" y="2017714"/>
            <a:ext cx="788987" cy="649287"/>
          </a:xfrm>
          <a:custGeom>
            <a:avLst/>
            <a:gdLst>
              <a:gd name="connsiteX0" fmla="*/ 176213 w 788194"/>
              <a:gd name="connsiteY0" fmla="*/ 359569 h 650081"/>
              <a:gd name="connsiteX1" fmla="*/ 252413 w 788194"/>
              <a:gd name="connsiteY1" fmla="*/ 235744 h 650081"/>
              <a:gd name="connsiteX2" fmla="*/ 273844 w 788194"/>
              <a:gd name="connsiteY2" fmla="*/ 195262 h 650081"/>
              <a:gd name="connsiteX3" fmla="*/ 288132 w 788194"/>
              <a:gd name="connsiteY3" fmla="*/ 161925 h 650081"/>
              <a:gd name="connsiteX4" fmla="*/ 295275 w 788194"/>
              <a:gd name="connsiteY4" fmla="*/ 135731 h 650081"/>
              <a:gd name="connsiteX5" fmla="*/ 297657 w 788194"/>
              <a:gd name="connsiteY5" fmla="*/ 114300 h 650081"/>
              <a:gd name="connsiteX6" fmla="*/ 297657 w 788194"/>
              <a:gd name="connsiteY6" fmla="*/ 97631 h 650081"/>
              <a:gd name="connsiteX7" fmla="*/ 295275 w 788194"/>
              <a:gd name="connsiteY7" fmla="*/ 83344 h 650081"/>
              <a:gd name="connsiteX8" fmla="*/ 280988 w 788194"/>
              <a:gd name="connsiteY8" fmla="*/ 64294 h 650081"/>
              <a:gd name="connsiteX9" fmla="*/ 223838 w 788194"/>
              <a:gd name="connsiteY9" fmla="*/ 0 h 650081"/>
              <a:gd name="connsiteX10" fmla="*/ 788194 w 788194"/>
              <a:gd name="connsiteY10" fmla="*/ 297656 h 650081"/>
              <a:gd name="connsiteX11" fmla="*/ 769144 w 788194"/>
              <a:gd name="connsiteY11" fmla="*/ 319087 h 650081"/>
              <a:gd name="connsiteX12" fmla="*/ 742950 w 788194"/>
              <a:gd name="connsiteY12" fmla="*/ 333375 h 650081"/>
              <a:gd name="connsiteX13" fmla="*/ 695325 w 788194"/>
              <a:gd name="connsiteY13" fmla="*/ 340519 h 650081"/>
              <a:gd name="connsiteX14" fmla="*/ 635794 w 788194"/>
              <a:gd name="connsiteY14" fmla="*/ 340519 h 650081"/>
              <a:gd name="connsiteX15" fmla="*/ 550069 w 788194"/>
              <a:gd name="connsiteY15" fmla="*/ 345281 h 650081"/>
              <a:gd name="connsiteX16" fmla="*/ 457200 w 788194"/>
              <a:gd name="connsiteY16" fmla="*/ 361950 h 650081"/>
              <a:gd name="connsiteX17" fmla="*/ 378619 w 788194"/>
              <a:gd name="connsiteY17" fmla="*/ 388144 h 650081"/>
              <a:gd name="connsiteX18" fmla="*/ 335757 w 788194"/>
              <a:gd name="connsiteY18" fmla="*/ 409575 h 650081"/>
              <a:gd name="connsiteX19" fmla="*/ 221457 w 788194"/>
              <a:gd name="connsiteY19" fmla="*/ 514350 h 650081"/>
              <a:gd name="connsiteX20" fmla="*/ 71438 w 788194"/>
              <a:gd name="connsiteY20" fmla="*/ 626269 h 650081"/>
              <a:gd name="connsiteX21" fmla="*/ 40482 w 788194"/>
              <a:gd name="connsiteY21" fmla="*/ 642937 h 650081"/>
              <a:gd name="connsiteX22" fmla="*/ 14288 w 788194"/>
              <a:gd name="connsiteY22" fmla="*/ 650081 h 650081"/>
              <a:gd name="connsiteX23" fmla="*/ 4763 w 788194"/>
              <a:gd name="connsiteY23" fmla="*/ 645319 h 650081"/>
              <a:gd name="connsiteX24" fmla="*/ 0 w 788194"/>
              <a:gd name="connsiteY24" fmla="*/ 626269 h 650081"/>
              <a:gd name="connsiteX25" fmla="*/ 11907 w 788194"/>
              <a:gd name="connsiteY25" fmla="*/ 595312 h 650081"/>
              <a:gd name="connsiteX26" fmla="*/ 61913 w 788194"/>
              <a:gd name="connsiteY26" fmla="*/ 521494 h 650081"/>
              <a:gd name="connsiteX27" fmla="*/ 176213 w 788194"/>
              <a:gd name="connsiteY27" fmla="*/ 35956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8194" h="650081">
                <a:moveTo>
                  <a:pt x="176213" y="359569"/>
                </a:moveTo>
                <a:lnTo>
                  <a:pt x="252413" y="235744"/>
                </a:lnTo>
                <a:lnTo>
                  <a:pt x="273844" y="195262"/>
                </a:lnTo>
                <a:lnTo>
                  <a:pt x="288132" y="161925"/>
                </a:lnTo>
                <a:lnTo>
                  <a:pt x="295275" y="135731"/>
                </a:lnTo>
                <a:lnTo>
                  <a:pt x="297657" y="114300"/>
                </a:lnTo>
                <a:lnTo>
                  <a:pt x="297657" y="97631"/>
                </a:lnTo>
                <a:lnTo>
                  <a:pt x="295275" y="83344"/>
                </a:lnTo>
                <a:lnTo>
                  <a:pt x="280988" y="64294"/>
                </a:lnTo>
                <a:lnTo>
                  <a:pt x="223838" y="0"/>
                </a:lnTo>
                <a:lnTo>
                  <a:pt x="788194" y="297656"/>
                </a:lnTo>
                <a:lnTo>
                  <a:pt x="769144" y="319087"/>
                </a:lnTo>
                <a:lnTo>
                  <a:pt x="742950" y="333375"/>
                </a:lnTo>
                <a:lnTo>
                  <a:pt x="695325" y="340519"/>
                </a:lnTo>
                <a:lnTo>
                  <a:pt x="635794" y="340519"/>
                </a:lnTo>
                <a:lnTo>
                  <a:pt x="550069" y="345281"/>
                </a:lnTo>
                <a:lnTo>
                  <a:pt x="457200" y="361950"/>
                </a:lnTo>
                <a:lnTo>
                  <a:pt x="378619" y="388144"/>
                </a:lnTo>
                <a:lnTo>
                  <a:pt x="335757" y="409575"/>
                </a:lnTo>
                <a:lnTo>
                  <a:pt x="221457" y="514350"/>
                </a:lnTo>
                <a:lnTo>
                  <a:pt x="71438" y="626269"/>
                </a:lnTo>
                <a:lnTo>
                  <a:pt x="40482" y="642937"/>
                </a:lnTo>
                <a:lnTo>
                  <a:pt x="14288" y="650081"/>
                </a:lnTo>
                <a:lnTo>
                  <a:pt x="4763" y="645319"/>
                </a:lnTo>
                <a:lnTo>
                  <a:pt x="0" y="626269"/>
                </a:lnTo>
                <a:lnTo>
                  <a:pt x="11907" y="595312"/>
                </a:lnTo>
                <a:lnTo>
                  <a:pt x="61913" y="521494"/>
                </a:lnTo>
                <a:lnTo>
                  <a:pt x="176213" y="3595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86FB3903-D412-4774-BBEC-46899B42CD9C}"/>
              </a:ext>
            </a:extLst>
          </p:cNvPr>
          <p:cNvSpPr/>
          <p:nvPr/>
        </p:nvSpPr>
        <p:spPr>
          <a:xfrm>
            <a:off x="4275139" y="3019426"/>
            <a:ext cx="1476375" cy="923925"/>
          </a:xfrm>
          <a:custGeom>
            <a:avLst/>
            <a:gdLst>
              <a:gd name="connsiteX0" fmla="*/ 892969 w 1476375"/>
              <a:gd name="connsiteY0" fmla="*/ 361950 h 923925"/>
              <a:gd name="connsiteX1" fmla="*/ 988219 w 1476375"/>
              <a:gd name="connsiteY1" fmla="*/ 273844 h 923925"/>
              <a:gd name="connsiteX2" fmla="*/ 1057275 w 1476375"/>
              <a:gd name="connsiteY2" fmla="*/ 211931 h 923925"/>
              <a:gd name="connsiteX3" fmla="*/ 1107281 w 1476375"/>
              <a:gd name="connsiteY3" fmla="*/ 164306 h 923925"/>
              <a:gd name="connsiteX4" fmla="*/ 1121569 w 1476375"/>
              <a:gd name="connsiteY4" fmla="*/ 142875 h 923925"/>
              <a:gd name="connsiteX5" fmla="*/ 1135856 w 1476375"/>
              <a:gd name="connsiteY5" fmla="*/ 111919 h 923925"/>
              <a:gd name="connsiteX6" fmla="*/ 1135856 w 1476375"/>
              <a:gd name="connsiteY6" fmla="*/ 88106 h 923925"/>
              <a:gd name="connsiteX7" fmla="*/ 1131094 w 1476375"/>
              <a:gd name="connsiteY7" fmla="*/ 66675 h 923925"/>
              <a:gd name="connsiteX8" fmla="*/ 1057275 w 1476375"/>
              <a:gd name="connsiteY8" fmla="*/ 0 h 923925"/>
              <a:gd name="connsiteX9" fmla="*/ 1321594 w 1476375"/>
              <a:gd name="connsiteY9" fmla="*/ 26194 h 923925"/>
              <a:gd name="connsiteX10" fmla="*/ 1390650 w 1476375"/>
              <a:gd name="connsiteY10" fmla="*/ 90488 h 923925"/>
              <a:gd name="connsiteX11" fmla="*/ 1438275 w 1476375"/>
              <a:gd name="connsiteY11" fmla="*/ 135731 h 923925"/>
              <a:gd name="connsiteX12" fmla="*/ 1462087 w 1476375"/>
              <a:gd name="connsiteY12" fmla="*/ 159544 h 923925"/>
              <a:gd name="connsiteX13" fmla="*/ 1471612 w 1476375"/>
              <a:gd name="connsiteY13" fmla="*/ 173831 h 923925"/>
              <a:gd name="connsiteX14" fmla="*/ 1476375 w 1476375"/>
              <a:gd name="connsiteY14" fmla="*/ 185738 h 923925"/>
              <a:gd name="connsiteX15" fmla="*/ 1471612 w 1476375"/>
              <a:gd name="connsiteY15" fmla="*/ 202406 h 923925"/>
              <a:gd name="connsiteX16" fmla="*/ 1416844 w 1476375"/>
              <a:gd name="connsiteY16" fmla="*/ 240506 h 923925"/>
              <a:gd name="connsiteX17" fmla="*/ 1323975 w 1476375"/>
              <a:gd name="connsiteY17" fmla="*/ 295275 h 923925"/>
              <a:gd name="connsiteX18" fmla="*/ 1204912 w 1476375"/>
              <a:gd name="connsiteY18" fmla="*/ 383381 h 923925"/>
              <a:gd name="connsiteX19" fmla="*/ 1035844 w 1476375"/>
              <a:gd name="connsiteY19" fmla="*/ 500063 h 923925"/>
              <a:gd name="connsiteX20" fmla="*/ 809625 w 1476375"/>
              <a:gd name="connsiteY20" fmla="*/ 633413 h 923925"/>
              <a:gd name="connsiteX21" fmla="*/ 566737 w 1476375"/>
              <a:gd name="connsiteY21" fmla="*/ 740569 h 923925"/>
              <a:gd name="connsiteX22" fmla="*/ 345281 w 1476375"/>
              <a:gd name="connsiteY22" fmla="*/ 828675 h 923925"/>
              <a:gd name="connsiteX23" fmla="*/ 128587 w 1476375"/>
              <a:gd name="connsiteY23" fmla="*/ 902494 h 923925"/>
              <a:gd name="connsiteX24" fmla="*/ 64294 w 1476375"/>
              <a:gd name="connsiteY24" fmla="*/ 921544 h 923925"/>
              <a:gd name="connsiteX25" fmla="*/ 40481 w 1476375"/>
              <a:gd name="connsiteY25" fmla="*/ 923925 h 923925"/>
              <a:gd name="connsiteX26" fmla="*/ 16669 w 1476375"/>
              <a:gd name="connsiteY26" fmla="*/ 921544 h 923925"/>
              <a:gd name="connsiteX27" fmla="*/ 0 w 1476375"/>
              <a:gd name="connsiteY27" fmla="*/ 912019 h 923925"/>
              <a:gd name="connsiteX28" fmla="*/ 0 w 1476375"/>
              <a:gd name="connsiteY28" fmla="*/ 890588 h 923925"/>
              <a:gd name="connsiteX29" fmla="*/ 11906 w 1476375"/>
              <a:gd name="connsiteY29" fmla="*/ 869156 h 923925"/>
              <a:gd name="connsiteX30" fmla="*/ 66675 w 1476375"/>
              <a:gd name="connsiteY30" fmla="*/ 838200 h 923925"/>
              <a:gd name="connsiteX31" fmla="*/ 273844 w 1476375"/>
              <a:gd name="connsiteY31" fmla="*/ 752475 h 923925"/>
              <a:gd name="connsiteX32" fmla="*/ 531019 w 1476375"/>
              <a:gd name="connsiteY32" fmla="*/ 614363 h 923925"/>
              <a:gd name="connsiteX33" fmla="*/ 795337 w 1476375"/>
              <a:gd name="connsiteY33" fmla="*/ 440531 h 923925"/>
              <a:gd name="connsiteX34" fmla="*/ 892969 w 1476375"/>
              <a:gd name="connsiteY34" fmla="*/ 36195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6375" h="923925">
                <a:moveTo>
                  <a:pt x="892969" y="361950"/>
                </a:moveTo>
                <a:lnTo>
                  <a:pt x="988219" y="273844"/>
                </a:lnTo>
                <a:lnTo>
                  <a:pt x="1057275" y="211931"/>
                </a:lnTo>
                <a:lnTo>
                  <a:pt x="1107281" y="164306"/>
                </a:lnTo>
                <a:lnTo>
                  <a:pt x="1121569" y="142875"/>
                </a:lnTo>
                <a:lnTo>
                  <a:pt x="1135856" y="111919"/>
                </a:lnTo>
                <a:lnTo>
                  <a:pt x="1135856" y="88106"/>
                </a:lnTo>
                <a:lnTo>
                  <a:pt x="1131094" y="66675"/>
                </a:lnTo>
                <a:lnTo>
                  <a:pt x="1057275" y="0"/>
                </a:lnTo>
                <a:lnTo>
                  <a:pt x="1321594" y="26194"/>
                </a:lnTo>
                <a:lnTo>
                  <a:pt x="1390650" y="90488"/>
                </a:lnTo>
                <a:lnTo>
                  <a:pt x="1438275" y="135731"/>
                </a:lnTo>
                <a:lnTo>
                  <a:pt x="1462087" y="159544"/>
                </a:lnTo>
                <a:lnTo>
                  <a:pt x="1471612" y="173831"/>
                </a:lnTo>
                <a:lnTo>
                  <a:pt x="1476375" y="185738"/>
                </a:lnTo>
                <a:lnTo>
                  <a:pt x="1471612" y="202406"/>
                </a:lnTo>
                <a:lnTo>
                  <a:pt x="1416844" y="240506"/>
                </a:lnTo>
                <a:lnTo>
                  <a:pt x="1323975" y="295275"/>
                </a:lnTo>
                <a:lnTo>
                  <a:pt x="1204912" y="383381"/>
                </a:lnTo>
                <a:lnTo>
                  <a:pt x="1035844" y="500063"/>
                </a:lnTo>
                <a:lnTo>
                  <a:pt x="809625" y="633413"/>
                </a:lnTo>
                <a:lnTo>
                  <a:pt x="566737" y="740569"/>
                </a:lnTo>
                <a:lnTo>
                  <a:pt x="345281" y="828675"/>
                </a:lnTo>
                <a:lnTo>
                  <a:pt x="128587" y="902494"/>
                </a:lnTo>
                <a:lnTo>
                  <a:pt x="64294" y="921544"/>
                </a:lnTo>
                <a:lnTo>
                  <a:pt x="40481" y="923925"/>
                </a:lnTo>
                <a:lnTo>
                  <a:pt x="16669" y="921544"/>
                </a:lnTo>
                <a:lnTo>
                  <a:pt x="0" y="912019"/>
                </a:lnTo>
                <a:lnTo>
                  <a:pt x="0" y="890588"/>
                </a:lnTo>
                <a:lnTo>
                  <a:pt x="11906" y="869156"/>
                </a:lnTo>
                <a:lnTo>
                  <a:pt x="66675" y="838200"/>
                </a:lnTo>
                <a:lnTo>
                  <a:pt x="273844" y="752475"/>
                </a:lnTo>
                <a:lnTo>
                  <a:pt x="531019" y="614363"/>
                </a:lnTo>
                <a:lnTo>
                  <a:pt x="795337" y="440531"/>
                </a:lnTo>
                <a:lnTo>
                  <a:pt x="892969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E6CC8B0B-B491-4128-AA91-BF96E23EBCE1}"/>
              </a:ext>
            </a:extLst>
          </p:cNvPr>
          <p:cNvSpPr/>
          <p:nvPr/>
        </p:nvSpPr>
        <p:spPr>
          <a:xfrm>
            <a:off x="5376863" y="3262314"/>
            <a:ext cx="1027112" cy="2803525"/>
          </a:xfrm>
          <a:custGeom>
            <a:avLst/>
            <a:gdLst>
              <a:gd name="connsiteX0" fmla="*/ 801424 w 1027376"/>
              <a:gd name="connsiteY0" fmla="*/ 1394548 h 2803218"/>
              <a:gd name="connsiteX1" fmla="*/ 804954 w 1027376"/>
              <a:gd name="connsiteY1" fmla="*/ 1087394 h 2803218"/>
              <a:gd name="connsiteX2" fmla="*/ 801424 w 1027376"/>
              <a:gd name="connsiteY2" fmla="*/ 953235 h 2803218"/>
              <a:gd name="connsiteX3" fmla="*/ 769649 w 1027376"/>
              <a:gd name="connsiteY3" fmla="*/ 727283 h 2803218"/>
              <a:gd name="connsiteX4" fmla="*/ 748466 w 1027376"/>
              <a:gd name="connsiteY4" fmla="*/ 621368 h 2803218"/>
              <a:gd name="connsiteX5" fmla="*/ 727283 w 1027376"/>
              <a:gd name="connsiteY5" fmla="*/ 568411 h 2803218"/>
              <a:gd name="connsiteX6" fmla="*/ 688448 w 1027376"/>
              <a:gd name="connsiteY6" fmla="*/ 504862 h 2803218"/>
              <a:gd name="connsiteX7" fmla="*/ 639021 w 1027376"/>
              <a:gd name="connsiteY7" fmla="*/ 451904 h 2803218"/>
              <a:gd name="connsiteX8" fmla="*/ 600185 w 1027376"/>
              <a:gd name="connsiteY8" fmla="*/ 416599 h 2803218"/>
              <a:gd name="connsiteX9" fmla="*/ 547228 w 1027376"/>
              <a:gd name="connsiteY9" fmla="*/ 374233 h 2803218"/>
              <a:gd name="connsiteX10" fmla="*/ 377764 w 1027376"/>
              <a:gd name="connsiteY10" fmla="*/ 233013 h 2803218"/>
              <a:gd name="connsiteX11" fmla="*/ 310684 w 1027376"/>
              <a:gd name="connsiteY11" fmla="*/ 172994 h 2803218"/>
              <a:gd name="connsiteX12" fmla="*/ 250665 w 1027376"/>
              <a:gd name="connsiteY12" fmla="*/ 134159 h 2803218"/>
              <a:gd name="connsiteX13" fmla="*/ 190647 w 1027376"/>
              <a:gd name="connsiteY13" fmla="*/ 109445 h 2803218"/>
              <a:gd name="connsiteX14" fmla="*/ 144750 w 1027376"/>
              <a:gd name="connsiteY14" fmla="*/ 88262 h 2803218"/>
              <a:gd name="connsiteX15" fmla="*/ 0 w 1027376"/>
              <a:gd name="connsiteY15" fmla="*/ 0 h 2803218"/>
              <a:gd name="connsiteX16" fmla="*/ 236543 w 1027376"/>
              <a:gd name="connsiteY16" fmla="*/ 28244 h 2803218"/>
              <a:gd name="connsiteX17" fmla="*/ 338928 w 1027376"/>
              <a:gd name="connsiteY17" fmla="*/ 67079 h 2803218"/>
              <a:gd name="connsiteX18" fmla="*/ 473087 w 1027376"/>
              <a:gd name="connsiteY18" fmla="*/ 141220 h 2803218"/>
              <a:gd name="connsiteX19" fmla="*/ 610777 w 1027376"/>
              <a:gd name="connsiteY19" fmla="*/ 229482 h 2803218"/>
              <a:gd name="connsiteX20" fmla="*/ 727283 w 1027376"/>
              <a:gd name="connsiteY20" fmla="*/ 321275 h 2803218"/>
              <a:gd name="connsiteX21" fmla="*/ 840259 w 1027376"/>
              <a:gd name="connsiteY21" fmla="*/ 434252 h 2803218"/>
              <a:gd name="connsiteX22" fmla="*/ 946174 w 1027376"/>
              <a:gd name="connsiteY22" fmla="*/ 561350 h 2803218"/>
              <a:gd name="connsiteX23" fmla="*/ 981479 w 1027376"/>
              <a:gd name="connsiteY23" fmla="*/ 639021 h 2803218"/>
              <a:gd name="connsiteX24" fmla="*/ 1016784 w 1027376"/>
              <a:gd name="connsiteY24" fmla="*/ 759058 h 2803218"/>
              <a:gd name="connsiteX25" fmla="*/ 1023845 w 1027376"/>
              <a:gd name="connsiteY25" fmla="*/ 822607 h 2803218"/>
              <a:gd name="connsiteX26" fmla="*/ 1023845 w 1027376"/>
              <a:gd name="connsiteY26" fmla="*/ 999132 h 2803218"/>
              <a:gd name="connsiteX27" fmla="*/ 1027376 w 1027376"/>
              <a:gd name="connsiteY27" fmla="*/ 1267450 h 2803218"/>
              <a:gd name="connsiteX28" fmla="*/ 1023845 w 1027376"/>
              <a:gd name="connsiteY28" fmla="*/ 1525177 h 2803218"/>
              <a:gd name="connsiteX29" fmla="*/ 1016784 w 1027376"/>
              <a:gd name="connsiteY29" fmla="*/ 1648744 h 2803218"/>
              <a:gd name="connsiteX30" fmla="*/ 1013254 w 1027376"/>
              <a:gd name="connsiteY30" fmla="*/ 1726415 h 2803218"/>
              <a:gd name="connsiteX31" fmla="*/ 999132 w 1027376"/>
              <a:gd name="connsiteY31" fmla="*/ 1853513 h 2803218"/>
              <a:gd name="connsiteX32" fmla="*/ 970888 w 1027376"/>
              <a:gd name="connsiteY32" fmla="*/ 2026508 h 2803218"/>
              <a:gd name="connsiteX33" fmla="*/ 921461 w 1027376"/>
              <a:gd name="connsiteY33" fmla="*/ 2224216 h 2803218"/>
              <a:gd name="connsiteX34" fmla="*/ 868503 w 1027376"/>
              <a:gd name="connsiteY34" fmla="*/ 2379558 h 2803218"/>
              <a:gd name="connsiteX35" fmla="*/ 790832 w 1027376"/>
              <a:gd name="connsiteY35" fmla="*/ 2520778 h 2803218"/>
              <a:gd name="connsiteX36" fmla="*/ 713161 w 1027376"/>
              <a:gd name="connsiteY36" fmla="*/ 2633754 h 2803218"/>
              <a:gd name="connsiteX37" fmla="*/ 635490 w 1027376"/>
              <a:gd name="connsiteY37" fmla="*/ 2714956 h 2803218"/>
              <a:gd name="connsiteX38" fmla="*/ 554289 w 1027376"/>
              <a:gd name="connsiteY38" fmla="*/ 2774974 h 2803218"/>
              <a:gd name="connsiteX39" fmla="*/ 508392 w 1027376"/>
              <a:gd name="connsiteY39" fmla="*/ 2796157 h 2803218"/>
              <a:gd name="connsiteX40" fmla="*/ 480148 w 1027376"/>
              <a:gd name="connsiteY40" fmla="*/ 2803218 h 2803218"/>
              <a:gd name="connsiteX41" fmla="*/ 441313 w 1027376"/>
              <a:gd name="connsiteY41" fmla="*/ 2792627 h 2803218"/>
              <a:gd name="connsiteX42" fmla="*/ 420130 w 1027376"/>
              <a:gd name="connsiteY42" fmla="*/ 2764383 h 2803218"/>
              <a:gd name="connsiteX43" fmla="*/ 621368 w 1027376"/>
              <a:gd name="connsiteY43" fmla="*/ 2287765 h 2803218"/>
              <a:gd name="connsiteX44" fmla="*/ 649612 w 1027376"/>
              <a:gd name="connsiteY44" fmla="*/ 2241869 h 2803218"/>
              <a:gd name="connsiteX45" fmla="*/ 684917 w 1027376"/>
              <a:gd name="connsiteY45" fmla="*/ 2174789 h 2803218"/>
              <a:gd name="connsiteX46" fmla="*/ 716692 w 1027376"/>
              <a:gd name="connsiteY46" fmla="*/ 2082996 h 2803218"/>
              <a:gd name="connsiteX47" fmla="*/ 744936 w 1027376"/>
              <a:gd name="connsiteY47" fmla="*/ 1977081 h 2803218"/>
              <a:gd name="connsiteX48" fmla="*/ 766119 w 1027376"/>
              <a:gd name="connsiteY48" fmla="*/ 1857044 h 2803218"/>
              <a:gd name="connsiteX49" fmla="*/ 783771 w 1027376"/>
              <a:gd name="connsiteY49" fmla="*/ 1684049 h 2803218"/>
              <a:gd name="connsiteX50" fmla="*/ 801424 w 1027376"/>
              <a:gd name="connsiteY50" fmla="*/ 1486341 h 2803218"/>
              <a:gd name="connsiteX51" fmla="*/ 801424 w 1027376"/>
              <a:gd name="connsiteY51" fmla="*/ 1394548 h 280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27376" h="2803218">
                <a:moveTo>
                  <a:pt x="801424" y="1394548"/>
                </a:moveTo>
                <a:cubicBezTo>
                  <a:pt x="802601" y="1292163"/>
                  <a:pt x="803777" y="1189779"/>
                  <a:pt x="804954" y="1087394"/>
                </a:cubicBezTo>
                <a:cubicBezTo>
                  <a:pt x="803777" y="1042674"/>
                  <a:pt x="802601" y="997955"/>
                  <a:pt x="801424" y="953235"/>
                </a:cubicBezTo>
                <a:lnTo>
                  <a:pt x="769649" y="727283"/>
                </a:lnTo>
                <a:lnTo>
                  <a:pt x="748466" y="621368"/>
                </a:lnTo>
                <a:lnTo>
                  <a:pt x="727283" y="568411"/>
                </a:lnTo>
                <a:lnTo>
                  <a:pt x="688448" y="504862"/>
                </a:lnTo>
                <a:lnTo>
                  <a:pt x="639021" y="451904"/>
                </a:lnTo>
                <a:lnTo>
                  <a:pt x="600185" y="416599"/>
                </a:lnTo>
                <a:lnTo>
                  <a:pt x="547228" y="374233"/>
                </a:lnTo>
                <a:lnTo>
                  <a:pt x="377764" y="233013"/>
                </a:lnTo>
                <a:lnTo>
                  <a:pt x="310684" y="172994"/>
                </a:lnTo>
                <a:lnTo>
                  <a:pt x="250665" y="134159"/>
                </a:lnTo>
                <a:lnTo>
                  <a:pt x="190647" y="109445"/>
                </a:lnTo>
                <a:lnTo>
                  <a:pt x="144750" y="88262"/>
                </a:lnTo>
                <a:lnTo>
                  <a:pt x="0" y="0"/>
                </a:lnTo>
                <a:lnTo>
                  <a:pt x="236543" y="28244"/>
                </a:lnTo>
                <a:lnTo>
                  <a:pt x="338928" y="67079"/>
                </a:lnTo>
                <a:lnTo>
                  <a:pt x="473087" y="141220"/>
                </a:lnTo>
                <a:lnTo>
                  <a:pt x="610777" y="229482"/>
                </a:lnTo>
                <a:lnTo>
                  <a:pt x="727283" y="321275"/>
                </a:lnTo>
                <a:lnTo>
                  <a:pt x="840259" y="434252"/>
                </a:lnTo>
                <a:lnTo>
                  <a:pt x="946174" y="561350"/>
                </a:lnTo>
                <a:lnTo>
                  <a:pt x="981479" y="639021"/>
                </a:lnTo>
                <a:lnTo>
                  <a:pt x="1016784" y="759058"/>
                </a:lnTo>
                <a:lnTo>
                  <a:pt x="1023845" y="822607"/>
                </a:lnTo>
                <a:lnTo>
                  <a:pt x="1023845" y="999132"/>
                </a:lnTo>
                <a:lnTo>
                  <a:pt x="1027376" y="1267450"/>
                </a:lnTo>
                <a:lnTo>
                  <a:pt x="1023845" y="1525177"/>
                </a:lnTo>
                <a:lnTo>
                  <a:pt x="1016784" y="1648744"/>
                </a:lnTo>
                <a:lnTo>
                  <a:pt x="1013254" y="1726415"/>
                </a:lnTo>
                <a:lnTo>
                  <a:pt x="999132" y="1853513"/>
                </a:lnTo>
                <a:lnTo>
                  <a:pt x="970888" y="2026508"/>
                </a:lnTo>
                <a:lnTo>
                  <a:pt x="921461" y="2224216"/>
                </a:lnTo>
                <a:lnTo>
                  <a:pt x="868503" y="2379558"/>
                </a:lnTo>
                <a:lnTo>
                  <a:pt x="790832" y="2520778"/>
                </a:lnTo>
                <a:lnTo>
                  <a:pt x="713161" y="2633754"/>
                </a:lnTo>
                <a:lnTo>
                  <a:pt x="635490" y="2714956"/>
                </a:lnTo>
                <a:lnTo>
                  <a:pt x="554289" y="2774974"/>
                </a:lnTo>
                <a:lnTo>
                  <a:pt x="508392" y="2796157"/>
                </a:lnTo>
                <a:lnTo>
                  <a:pt x="480148" y="2803218"/>
                </a:lnTo>
                <a:lnTo>
                  <a:pt x="441313" y="2792627"/>
                </a:lnTo>
                <a:lnTo>
                  <a:pt x="420130" y="2764383"/>
                </a:lnTo>
                <a:lnTo>
                  <a:pt x="621368" y="2287765"/>
                </a:lnTo>
                <a:lnTo>
                  <a:pt x="649612" y="2241869"/>
                </a:lnTo>
                <a:lnTo>
                  <a:pt x="684917" y="2174789"/>
                </a:lnTo>
                <a:lnTo>
                  <a:pt x="716692" y="2082996"/>
                </a:lnTo>
                <a:lnTo>
                  <a:pt x="744936" y="1977081"/>
                </a:lnTo>
                <a:lnTo>
                  <a:pt x="766119" y="1857044"/>
                </a:lnTo>
                <a:lnTo>
                  <a:pt x="783771" y="1684049"/>
                </a:lnTo>
                <a:lnTo>
                  <a:pt x="801424" y="1486341"/>
                </a:lnTo>
                <a:lnTo>
                  <a:pt x="801424" y="13945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6AF2744A-5EB5-4FD9-BB52-19D101EDF5EF}"/>
              </a:ext>
            </a:extLst>
          </p:cNvPr>
          <p:cNvSpPr/>
          <p:nvPr/>
        </p:nvSpPr>
        <p:spPr>
          <a:xfrm>
            <a:off x="5281614" y="5513388"/>
            <a:ext cx="752475" cy="539750"/>
          </a:xfrm>
          <a:custGeom>
            <a:avLst/>
            <a:gdLst>
              <a:gd name="connsiteX0" fmla="*/ 242887 w 752475"/>
              <a:gd name="connsiteY0" fmla="*/ 83344 h 540544"/>
              <a:gd name="connsiteX1" fmla="*/ 366712 w 752475"/>
              <a:gd name="connsiteY1" fmla="*/ 109537 h 540544"/>
              <a:gd name="connsiteX2" fmla="*/ 485775 w 752475"/>
              <a:gd name="connsiteY2" fmla="*/ 126206 h 540544"/>
              <a:gd name="connsiteX3" fmla="*/ 542925 w 752475"/>
              <a:gd name="connsiteY3" fmla="*/ 128587 h 540544"/>
              <a:gd name="connsiteX4" fmla="*/ 588168 w 752475"/>
              <a:gd name="connsiteY4" fmla="*/ 121444 h 540544"/>
              <a:gd name="connsiteX5" fmla="*/ 621506 w 752475"/>
              <a:gd name="connsiteY5" fmla="*/ 109537 h 540544"/>
              <a:gd name="connsiteX6" fmla="*/ 657225 w 752475"/>
              <a:gd name="connsiteY6" fmla="*/ 90487 h 540544"/>
              <a:gd name="connsiteX7" fmla="*/ 685800 w 752475"/>
              <a:gd name="connsiteY7" fmla="*/ 69056 h 540544"/>
              <a:gd name="connsiteX8" fmla="*/ 709612 w 752475"/>
              <a:gd name="connsiteY8" fmla="*/ 45244 h 540544"/>
              <a:gd name="connsiteX9" fmla="*/ 752475 w 752475"/>
              <a:gd name="connsiteY9" fmla="*/ 0 h 540544"/>
              <a:gd name="connsiteX10" fmla="*/ 535781 w 752475"/>
              <a:gd name="connsiteY10" fmla="*/ 540544 h 540544"/>
              <a:gd name="connsiteX11" fmla="*/ 490537 w 752475"/>
              <a:gd name="connsiteY11" fmla="*/ 481012 h 540544"/>
              <a:gd name="connsiteX12" fmla="*/ 457200 w 752475"/>
              <a:gd name="connsiteY12" fmla="*/ 423862 h 540544"/>
              <a:gd name="connsiteX13" fmla="*/ 426243 w 752475"/>
              <a:gd name="connsiteY13" fmla="*/ 366712 h 540544"/>
              <a:gd name="connsiteX14" fmla="*/ 392906 w 752475"/>
              <a:gd name="connsiteY14" fmla="*/ 300037 h 540544"/>
              <a:gd name="connsiteX15" fmla="*/ 371475 w 752475"/>
              <a:gd name="connsiteY15" fmla="*/ 280987 h 540544"/>
              <a:gd name="connsiteX16" fmla="*/ 335756 w 752475"/>
              <a:gd name="connsiteY16" fmla="*/ 252412 h 540544"/>
              <a:gd name="connsiteX17" fmla="*/ 269081 w 752475"/>
              <a:gd name="connsiteY17" fmla="*/ 211931 h 540544"/>
              <a:gd name="connsiteX18" fmla="*/ 190500 w 752475"/>
              <a:gd name="connsiteY18" fmla="*/ 173831 h 540544"/>
              <a:gd name="connsiteX19" fmla="*/ 90487 w 752475"/>
              <a:gd name="connsiteY19" fmla="*/ 126206 h 540544"/>
              <a:gd name="connsiteX20" fmla="*/ 57150 w 752475"/>
              <a:gd name="connsiteY20" fmla="*/ 109537 h 540544"/>
              <a:gd name="connsiteX21" fmla="*/ 21431 w 752475"/>
              <a:gd name="connsiteY21" fmla="*/ 85725 h 540544"/>
              <a:gd name="connsiteX22" fmla="*/ 0 w 752475"/>
              <a:gd name="connsiteY22" fmla="*/ 59531 h 540544"/>
              <a:gd name="connsiteX23" fmla="*/ 2381 w 752475"/>
              <a:gd name="connsiteY23" fmla="*/ 38100 h 540544"/>
              <a:gd name="connsiteX24" fmla="*/ 16668 w 752475"/>
              <a:gd name="connsiteY24" fmla="*/ 33337 h 540544"/>
              <a:gd name="connsiteX25" fmla="*/ 50006 w 752475"/>
              <a:gd name="connsiteY25" fmla="*/ 38100 h 540544"/>
              <a:gd name="connsiteX26" fmla="*/ 116681 w 752475"/>
              <a:gd name="connsiteY26" fmla="*/ 52387 h 540544"/>
              <a:gd name="connsiteX27" fmla="*/ 242887 w 752475"/>
              <a:gd name="connsiteY27" fmla="*/ 833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2475" h="540544">
                <a:moveTo>
                  <a:pt x="242887" y="83344"/>
                </a:moveTo>
                <a:lnTo>
                  <a:pt x="366712" y="109537"/>
                </a:lnTo>
                <a:lnTo>
                  <a:pt x="485775" y="126206"/>
                </a:lnTo>
                <a:lnTo>
                  <a:pt x="542925" y="128587"/>
                </a:lnTo>
                <a:lnTo>
                  <a:pt x="588168" y="121444"/>
                </a:lnTo>
                <a:lnTo>
                  <a:pt x="621506" y="109537"/>
                </a:lnTo>
                <a:lnTo>
                  <a:pt x="657225" y="90487"/>
                </a:lnTo>
                <a:lnTo>
                  <a:pt x="685800" y="69056"/>
                </a:lnTo>
                <a:lnTo>
                  <a:pt x="709612" y="45244"/>
                </a:lnTo>
                <a:lnTo>
                  <a:pt x="752475" y="0"/>
                </a:lnTo>
                <a:lnTo>
                  <a:pt x="535781" y="540544"/>
                </a:lnTo>
                <a:lnTo>
                  <a:pt x="490537" y="481012"/>
                </a:lnTo>
                <a:lnTo>
                  <a:pt x="457200" y="423862"/>
                </a:lnTo>
                <a:lnTo>
                  <a:pt x="426243" y="366712"/>
                </a:lnTo>
                <a:lnTo>
                  <a:pt x="392906" y="300037"/>
                </a:lnTo>
                <a:lnTo>
                  <a:pt x="371475" y="280987"/>
                </a:lnTo>
                <a:lnTo>
                  <a:pt x="335756" y="252412"/>
                </a:lnTo>
                <a:lnTo>
                  <a:pt x="269081" y="211931"/>
                </a:lnTo>
                <a:lnTo>
                  <a:pt x="190500" y="173831"/>
                </a:lnTo>
                <a:lnTo>
                  <a:pt x="90487" y="126206"/>
                </a:lnTo>
                <a:lnTo>
                  <a:pt x="57150" y="109537"/>
                </a:lnTo>
                <a:lnTo>
                  <a:pt x="21431" y="85725"/>
                </a:lnTo>
                <a:lnTo>
                  <a:pt x="0" y="59531"/>
                </a:lnTo>
                <a:lnTo>
                  <a:pt x="2381" y="38100"/>
                </a:lnTo>
                <a:lnTo>
                  <a:pt x="16668" y="33337"/>
                </a:lnTo>
                <a:lnTo>
                  <a:pt x="50006" y="38100"/>
                </a:lnTo>
                <a:lnTo>
                  <a:pt x="116681" y="52387"/>
                </a:lnTo>
                <a:lnTo>
                  <a:pt x="242887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D89B69C2-BFE4-46FA-8C1C-88CF2974DAF1}"/>
              </a:ext>
            </a:extLst>
          </p:cNvPr>
          <p:cNvSpPr/>
          <p:nvPr/>
        </p:nvSpPr>
        <p:spPr>
          <a:xfrm>
            <a:off x="4248151" y="3490914"/>
            <a:ext cx="1687513" cy="1057275"/>
          </a:xfrm>
          <a:custGeom>
            <a:avLst/>
            <a:gdLst>
              <a:gd name="connsiteX0" fmla="*/ 1323975 w 1688306"/>
              <a:gd name="connsiteY0" fmla="*/ 214312 h 1057275"/>
              <a:gd name="connsiteX1" fmla="*/ 1431131 w 1688306"/>
              <a:gd name="connsiteY1" fmla="*/ 102393 h 1057275"/>
              <a:gd name="connsiteX2" fmla="*/ 1507331 w 1688306"/>
              <a:gd name="connsiteY2" fmla="*/ 7143 h 1057275"/>
              <a:gd name="connsiteX3" fmla="*/ 1650206 w 1688306"/>
              <a:gd name="connsiteY3" fmla="*/ 0 h 1057275"/>
              <a:gd name="connsiteX4" fmla="*/ 1688306 w 1688306"/>
              <a:gd name="connsiteY4" fmla="*/ 152400 h 1057275"/>
              <a:gd name="connsiteX5" fmla="*/ 1566863 w 1688306"/>
              <a:gd name="connsiteY5" fmla="*/ 278606 h 1057275"/>
              <a:gd name="connsiteX6" fmla="*/ 1393031 w 1688306"/>
              <a:gd name="connsiteY6" fmla="*/ 423862 h 1057275"/>
              <a:gd name="connsiteX7" fmla="*/ 1212056 w 1688306"/>
              <a:gd name="connsiteY7" fmla="*/ 566737 h 1057275"/>
              <a:gd name="connsiteX8" fmla="*/ 995363 w 1688306"/>
              <a:gd name="connsiteY8" fmla="*/ 700087 h 1057275"/>
              <a:gd name="connsiteX9" fmla="*/ 800100 w 1688306"/>
              <a:gd name="connsiteY9" fmla="*/ 804862 h 1057275"/>
              <a:gd name="connsiteX10" fmla="*/ 554831 w 1688306"/>
              <a:gd name="connsiteY10" fmla="*/ 914400 h 1057275"/>
              <a:gd name="connsiteX11" fmla="*/ 342900 w 1688306"/>
              <a:gd name="connsiteY11" fmla="*/ 985837 h 1057275"/>
              <a:gd name="connsiteX12" fmla="*/ 128588 w 1688306"/>
              <a:gd name="connsiteY12" fmla="*/ 1042987 h 1057275"/>
              <a:gd name="connsiteX13" fmla="*/ 40481 w 1688306"/>
              <a:gd name="connsiteY13" fmla="*/ 1057275 h 1057275"/>
              <a:gd name="connsiteX14" fmla="*/ 21431 w 1688306"/>
              <a:gd name="connsiteY14" fmla="*/ 1057275 h 1057275"/>
              <a:gd name="connsiteX15" fmla="*/ 7144 w 1688306"/>
              <a:gd name="connsiteY15" fmla="*/ 1050131 h 1057275"/>
              <a:gd name="connsiteX16" fmla="*/ 0 w 1688306"/>
              <a:gd name="connsiteY16" fmla="*/ 1033462 h 1057275"/>
              <a:gd name="connsiteX17" fmla="*/ 7144 w 1688306"/>
              <a:gd name="connsiteY17" fmla="*/ 1012031 h 1057275"/>
              <a:gd name="connsiteX18" fmla="*/ 30956 w 1688306"/>
              <a:gd name="connsiteY18" fmla="*/ 985837 h 1057275"/>
              <a:gd name="connsiteX19" fmla="*/ 109538 w 1688306"/>
              <a:gd name="connsiteY19" fmla="*/ 959643 h 1057275"/>
              <a:gd name="connsiteX20" fmla="*/ 290513 w 1688306"/>
              <a:gd name="connsiteY20" fmla="*/ 892968 h 1057275"/>
              <a:gd name="connsiteX21" fmla="*/ 485775 w 1688306"/>
              <a:gd name="connsiteY21" fmla="*/ 802481 h 1057275"/>
              <a:gd name="connsiteX22" fmla="*/ 692944 w 1688306"/>
              <a:gd name="connsiteY22" fmla="*/ 697706 h 1057275"/>
              <a:gd name="connsiteX23" fmla="*/ 821531 w 1688306"/>
              <a:gd name="connsiteY23" fmla="*/ 607218 h 1057275"/>
              <a:gd name="connsiteX24" fmla="*/ 978694 w 1688306"/>
              <a:gd name="connsiteY24" fmla="*/ 509587 h 1057275"/>
              <a:gd name="connsiteX25" fmla="*/ 1154906 w 1688306"/>
              <a:gd name="connsiteY25" fmla="*/ 378618 h 1057275"/>
              <a:gd name="connsiteX26" fmla="*/ 1323975 w 1688306"/>
              <a:gd name="connsiteY26" fmla="*/ 214312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88306" h="1057275">
                <a:moveTo>
                  <a:pt x="1323975" y="214312"/>
                </a:moveTo>
                <a:lnTo>
                  <a:pt x="1431131" y="102393"/>
                </a:lnTo>
                <a:lnTo>
                  <a:pt x="1507331" y="7143"/>
                </a:lnTo>
                <a:lnTo>
                  <a:pt x="1650206" y="0"/>
                </a:lnTo>
                <a:lnTo>
                  <a:pt x="1688306" y="152400"/>
                </a:lnTo>
                <a:lnTo>
                  <a:pt x="1566863" y="278606"/>
                </a:lnTo>
                <a:lnTo>
                  <a:pt x="1393031" y="423862"/>
                </a:lnTo>
                <a:lnTo>
                  <a:pt x="1212056" y="566737"/>
                </a:lnTo>
                <a:lnTo>
                  <a:pt x="995363" y="700087"/>
                </a:lnTo>
                <a:lnTo>
                  <a:pt x="800100" y="804862"/>
                </a:lnTo>
                <a:lnTo>
                  <a:pt x="554831" y="914400"/>
                </a:lnTo>
                <a:lnTo>
                  <a:pt x="342900" y="985837"/>
                </a:lnTo>
                <a:lnTo>
                  <a:pt x="128588" y="1042987"/>
                </a:lnTo>
                <a:lnTo>
                  <a:pt x="40481" y="1057275"/>
                </a:lnTo>
                <a:lnTo>
                  <a:pt x="21431" y="1057275"/>
                </a:lnTo>
                <a:lnTo>
                  <a:pt x="7144" y="1050131"/>
                </a:lnTo>
                <a:lnTo>
                  <a:pt x="0" y="1033462"/>
                </a:lnTo>
                <a:lnTo>
                  <a:pt x="7144" y="1012031"/>
                </a:lnTo>
                <a:lnTo>
                  <a:pt x="30956" y="985837"/>
                </a:lnTo>
                <a:lnTo>
                  <a:pt x="109538" y="959643"/>
                </a:lnTo>
                <a:lnTo>
                  <a:pt x="290513" y="892968"/>
                </a:lnTo>
                <a:lnTo>
                  <a:pt x="485775" y="802481"/>
                </a:lnTo>
                <a:lnTo>
                  <a:pt x="692944" y="697706"/>
                </a:lnTo>
                <a:lnTo>
                  <a:pt x="821531" y="607218"/>
                </a:lnTo>
                <a:lnTo>
                  <a:pt x="978694" y="509587"/>
                </a:lnTo>
                <a:lnTo>
                  <a:pt x="1154906" y="378618"/>
                </a:lnTo>
                <a:lnTo>
                  <a:pt x="1323975" y="214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6F27816F-0A97-4AFD-AC9D-6A6160A4C50E}"/>
              </a:ext>
            </a:extLst>
          </p:cNvPr>
          <p:cNvSpPr/>
          <p:nvPr/>
        </p:nvSpPr>
        <p:spPr>
          <a:xfrm>
            <a:off x="4160838" y="3981451"/>
            <a:ext cx="2127250" cy="1458913"/>
          </a:xfrm>
          <a:custGeom>
            <a:avLst/>
            <a:gdLst>
              <a:gd name="connsiteX0" fmla="*/ 1695450 w 2128837"/>
              <a:gd name="connsiteY0" fmla="*/ 276225 h 1459706"/>
              <a:gd name="connsiteX1" fmla="*/ 1859756 w 2128837"/>
              <a:gd name="connsiteY1" fmla="*/ 123825 h 1459706"/>
              <a:gd name="connsiteX2" fmla="*/ 1985962 w 2128837"/>
              <a:gd name="connsiteY2" fmla="*/ 0 h 1459706"/>
              <a:gd name="connsiteX3" fmla="*/ 2128837 w 2128837"/>
              <a:gd name="connsiteY3" fmla="*/ 35719 h 1459706"/>
              <a:gd name="connsiteX4" fmla="*/ 2026444 w 2128837"/>
              <a:gd name="connsiteY4" fmla="*/ 245269 h 1459706"/>
              <a:gd name="connsiteX5" fmla="*/ 1885950 w 2128837"/>
              <a:gd name="connsiteY5" fmla="*/ 385763 h 1459706"/>
              <a:gd name="connsiteX6" fmla="*/ 1678781 w 2128837"/>
              <a:gd name="connsiteY6" fmla="*/ 573881 h 1459706"/>
              <a:gd name="connsiteX7" fmla="*/ 1457325 w 2128837"/>
              <a:gd name="connsiteY7" fmla="*/ 754856 h 1459706"/>
              <a:gd name="connsiteX8" fmla="*/ 1288256 w 2128837"/>
              <a:gd name="connsiteY8" fmla="*/ 878681 h 1459706"/>
              <a:gd name="connsiteX9" fmla="*/ 1052512 w 2128837"/>
              <a:gd name="connsiteY9" fmla="*/ 1038225 h 1459706"/>
              <a:gd name="connsiteX10" fmla="*/ 790575 w 2128837"/>
              <a:gd name="connsiteY10" fmla="*/ 1183481 h 1459706"/>
              <a:gd name="connsiteX11" fmla="*/ 526256 w 2128837"/>
              <a:gd name="connsiteY11" fmla="*/ 1295400 h 1459706"/>
              <a:gd name="connsiteX12" fmla="*/ 340519 w 2128837"/>
              <a:gd name="connsiteY12" fmla="*/ 1366838 h 1459706"/>
              <a:gd name="connsiteX13" fmla="*/ 119062 w 2128837"/>
              <a:gd name="connsiteY13" fmla="*/ 1440656 h 1459706"/>
              <a:gd name="connsiteX14" fmla="*/ 45244 w 2128837"/>
              <a:gd name="connsiteY14" fmla="*/ 1457325 h 1459706"/>
              <a:gd name="connsiteX15" fmla="*/ 26194 w 2128837"/>
              <a:gd name="connsiteY15" fmla="*/ 1459706 h 1459706"/>
              <a:gd name="connsiteX16" fmla="*/ 2381 w 2128837"/>
              <a:gd name="connsiteY16" fmla="*/ 1450181 h 1459706"/>
              <a:gd name="connsiteX17" fmla="*/ 0 w 2128837"/>
              <a:gd name="connsiteY17" fmla="*/ 1433513 h 1459706"/>
              <a:gd name="connsiteX18" fmla="*/ 9525 w 2128837"/>
              <a:gd name="connsiteY18" fmla="*/ 1409700 h 1459706"/>
              <a:gd name="connsiteX19" fmla="*/ 26194 w 2128837"/>
              <a:gd name="connsiteY19" fmla="*/ 1393031 h 1459706"/>
              <a:gd name="connsiteX20" fmla="*/ 140494 w 2128837"/>
              <a:gd name="connsiteY20" fmla="*/ 1340644 h 1459706"/>
              <a:gd name="connsiteX21" fmla="*/ 373856 w 2128837"/>
              <a:gd name="connsiteY21" fmla="*/ 1235869 h 1459706"/>
              <a:gd name="connsiteX22" fmla="*/ 540544 w 2128837"/>
              <a:gd name="connsiteY22" fmla="*/ 1147763 h 1459706"/>
              <a:gd name="connsiteX23" fmla="*/ 731044 w 2128837"/>
              <a:gd name="connsiteY23" fmla="*/ 1035844 h 1459706"/>
              <a:gd name="connsiteX24" fmla="*/ 966787 w 2128837"/>
              <a:gd name="connsiteY24" fmla="*/ 895350 h 1459706"/>
              <a:gd name="connsiteX25" fmla="*/ 1128712 w 2128837"/>
              <a:gd name="connsiteY25" fmla="*/ 766763 h 1459706"/>
              <a:gd name="connsiteX26" fmla="*/ 1319212 w 2128837"/>
              <a:gd name="connsiteY26" fmla="*/ 607219 h 1459706"/>
              <a:gd name="connsiteX27" fmla="*/ 1554956 w 2128837"/>
              <a:gd name="connsiteY27" fmla="*/ 402431 h 1459706"/>
              <a:gd name="connsiteX28" fmla="*/ 1695450 w 2128837"/>
              <a:gd name="connsiteY28" fmla="*/ 276225 h 145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28837" h="1459706">
                <a:moveTo>
                  <a:pt x="1695450" y="276225"/>
                </a:moveTo>
                <a:lnTo>
                  <a:pt x="1859756" y="123825"/>
                </a:lnTo>
                <a:lnTo>
                  <a:pt x="1985962" y="0"/>
                </a:lnTo>
                <a:lnTo>
                  <a:pt x="2128837" y="35719"/>
                </a:lnTo>
                <a:lnTo>
                  <a:pt x="2026444" y="245269"/>
                </a:lnTo>
                <a:lnTo>
                  <a:pt x="1885950" y="385763"/>
                </a:lnTo>
                <a:lnTo>
                  <a:pt x="1678781" y="573881"/>
                </a:lnTo>
                <a:lnTo>
                  <a:pt x="1457325" y="754856"/>
                </a:lnTo>
                <a:lnTo>
                  <a:pt x="1288256" y="878681"/>
                </a:lnTo>
                <a:lnTo>
                  <a:pt x="1052512" y="1038225"/>
                </a:lnTo>
                <a:lnTo>
                  <a:pt x="790575" y="1183481"/>
                </a:lnTo>
                <a:lnTo>
                  <a:pt x="526256" y="1295400"/>
                </a:lnTo>
                <a:lnTo>
                  <a:pt x="340519" y="1366838"/>
                </a:lnTo>
                <a:lnTo>
                  <a:pt x="119062" y="1440656"/>
                </a:lnTo>
                <a:lnTo>
                  <a:pt x="45244" y="1457325"/>
                </a:lnTo>
                <a:lnTo>
                  <a:pt x="26194" y="1459706"/>
                </a:lnTo>
                <a:lnTo>
                  <a:pt x="2381" y="1450181"/>
                </a:lnTo>
                <a:lnTo>
                  <a:pt x="0" y="1433513"/>
                </a:lnTo>
                <a:lnTo>
                  <a:pt x="9525" y="1409700"/>
                </a:lnTo>
                <a:lnTo>
                  <a:pt x="26194" y="1393031"/>
                </a:lnTo>
                <a:lnTo>
                  <a:pt x="140494" y="1340644"/>
                </a:lnTo>
                <a:lnTo>
                  <a:pt x="373856" y="1235869"/>
                </a:lnTo>
                <a:lnTo>
                  <a:pt x="540544" y="1147763"/>
                </a:lnTo>
                <a:lnTo>
                  <a:pt x="731044" y="1035844"/>
                </a:lnTo>
                <a:lnTo>
                  <a:pt x="966787" y="895350"/>
                </a:lnTo>
                <a:lnTo>
                  <a:pt x="1128712" y="766763"/>
                </a:lnTo>
                <a:lnTo>
                  <a:pt x="1319212" y="607219"/>
                </a:lnTo>
                <a:lnTo>
                  <a:pt x="1554956" y="402431"/>
                </a:lnTo>
                <a:lnTo>
                  <a:pt x="1695450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DD1C0435-516D-435A-9D73-EF07681EE196}"/>
              </a:ext>
            </a:extLst>
          </p:cNvPr>
          <p:cNvSpPr/>
          <p:nvPr/>
        </p:nvSpPr>
        <p:spPr>
          <a:xfrm>
            <a:off x="6191250" y="2900364"/>
            <a:ext cx="1409700" cy="1004887"/>
          </a:xfrm>
          <a:custGeom>
            <a:avLst/>
            <a:gdLst>
              <a:gd name="connsiteX0" fmla="*/ 604838 w 1409700"/>
              <a:gd name="connsiteY0" fmla="*/ 640556 h 1004887"/>
              <a:gd name="connsiteX1" fmla="*/ 421481 w 1409700"/>
              <a:gd name="connsiteY1" fmla="*/ 762000 h 1004887"/>
              <a:gd name="connsiteX2" fmla="*/ 285750 w 1409700"/>
              <a:gd name="connsiteY2" fmla="*/ 838200 h 1004887"/>
              <a:gd name="connsiteX3" fmla="*/ 104775 w 1409700"/>
              <a:gd name="connsiteY3" fmla="*/ 919162 h 1004887"/>
              <a:gd name="connsiteX4" fmla="*/ 0 w 1409700"/>
              <a:gd name="connsiteY4" fmla="*/ 992981 h 1004887"/>
              <a:gd name="connsiteX5" fmla="*/ 150019 w 1409700"/>
              <a:gd name="connsiteY5" fmla="*/ 1004887 h 1004887"/>
              <a:gd name="connsiteX6" fmla="*/ 261938 w 1409700"/>
              <a:gd name="connsiteY6" fmla="*/ 969168 h 1004887"/>
              <a:gd name="connsiteX7" fmla="*/ 447675 w 1409700"/>
              <a:gd name="connsiteY7" fmla="*/ 897731 h 1004887"/>
              <a:gd name="connsiteX8" fmla="*/ 640556 w 1409700"/>
              <a:gd name="connsiteY8" fmla="*/ 807243 h 1004887"/>
              <a:gd name="connsiteX9" fmla="*/ 814388 w 1409700"/>
              <a:gd name="connsiteY9" fmla="*/ 726281 h 1004887"/>
              <a:gd name="connsiteX10" fmla="*/ 992981 w 1409700"/>
              <a:gd name="connsiteY10" fmla="*/ 631031 h 1004887"/>
              <a:gd name="connsiteX11" fmla="*/ 1143000 w 1409700"/>
              <a:gd name="connsiteY11" fmla="*/ 542925 h 1004887"/>
              <a:gd name="connsiteX12" fmla="*/ 1190625 w 1409700"/>
              <a:gd name="connsiteY12" fmla="*/ 511968 h 1004887"/>
              <a:gd name="connsiteX13" fmla="*/ 1223963 w 1409700"/>
              <a:gd name="connsiteY13" fmla="*/ 495300 h 1004887"/>
              <a:gd name="connsiteX14" fmla="*/ 1304925 w 1409700"/>
              <a:gd name="connsiteY14" fmla="*/ 469106 h 1004887"/>
              <a:gd name="connsiteX15" fmla="*/ 1381125 w 1409700"/>
              <a:gd name="connsiteY15" fmla="*/ 438150 h 1004887"/>
              <a:gd name="connsiteX16" fmla="*/ 1397794 w 1409700"/>
              <a:gd name="connsiteY16" fmla="*/ 426243 h 1004887"/>
              <a:gd name="connsiteX17" fmla="*/ 1409700 w 1409700"/>
              <a:gd name="connsiteY17" fmla="*/ 400050 h 1004887"/>
              <a:gd name="connsiteX18" fmla="*/ 1409700 w 1409700"/>
              <a:gd name="connsiteY18" fmla="*/ 378618 h 1004887"/>
              <a:gd name="connsiteX19" fmla="*/ 1402556 w 1409700"/>
              <a:gd name="connsiteY19" fmla="*/ 352425 h 1004887"/>
              <a:gd name="connsiteX20" fmla="*/ 1381125 w 1409700"/>
              <a:gd name="connsiteY20" fmla="*/ 328612 h 1004887"/>
              <a:gd name="connsiteX21" fmla="*/ 1350169 w 1409700"/>
              <a:gd name="connsiteY21" fmla="*/ 304800 h 1004887"/>
              <a:gd name="connsiteX22" fmla="*/ 1316831 w 1409700"/>
              <a:gd name="connsiteY22" fmla="*/ 266700 h 1004887"/>
              <a:gd name="connsiteX23" fmla="*/ 1273969 w 1409700"/>
              <a:gd name="connsiteY23" fmla="*/ 216693 h 1004887"/>
              <a:gd name="connsiteX24" fmla="*/ 1207294 w 1409700"/>
              <a:gd name="connsiteY24" fmla="*/ 161925 h 1004887"/>
              <a:gd name="connsiteX25" fmla="*/ 1121569 w 1409700"/>
              <a:gd name="connsiteY25" fmla="*/ 97631 h 1004887"/>
              <a:gd name="connsiteX26" fmla="*/ 1007269 w 1409700"/>
              <a:gd name="connsiteY26" fmla="*/ 40481 h 1004887"/>
              <a:gd name="connsiteX27" fmla="*/ 933450 w 1409700"/>
              <a:gd name="connsiteY27" fmla="*/ 11906 h 1004887"/>
              <a:gd name="connsiteX28" fmla="*/ 909638 w 1409700"/>
              <a:gd name="connsiteY28" fmla="*/ 0 h 1004887"/>
              <a:gd name="connsiteX29" fmla="*/ 895350 w 1409700"/>
              <a:gd name="connsiteY29" fmla="*/ 7143 h 1004887"/>
              <a:gd name="connsiteX30" fmla="*/ 888206 w 1409700"/>
              <a:gd name="connsiteY30" fmla="*/ 28575 h 1004887"/>
              <a:gd name="connsiteX31" fmla="*/ 900113 w 1409700"/>
              <a:gd name="connsiteY31" fmla="*/ 64293 h 1004887"/>
              <a:gd name="connsiteX32" fmla="*/ 923925 w 1409700"/>
              <a:gd name="connsiteY32" fmla="*/ 104775 h 1004887"/>
              <a:gd name="connsiteX33" fmla="*/ 952500 w 1409700"/>
              <a:gd name="connsiteY33" fmla="*/ 157162 h 1004887"/>
              <a:gd name="connsiteX34" fmla="*/ 959644 w 1409700"/>
              <a:gd name="connsiteY34" fmla="*/ 183356 h 1004887"/>
              <a:gd name="connsiteX35" fmla="*/ 964406 w 1409700"/>
              <a:gd name="connsiteY35" fmla="*/ 235743 h 1004887"/>
              <a:gd name="connsiteX36" fmla="*/ 962025 w 1409700"/>
              <a:gd name="connsiteY36" fmla="*/ 278606 h 1004887"/>
              <a:gd name="connsiteX37" fmla="*/ 950119 w 1409700"/>
              <a:gd name="connsiteY37" fmla="*/ 330993 h 1004887"/>
              <a:gd name="connsiteX38" fmla="*/ 926306 w 1409700"/>
              <a:gd name="connsiteY38" fmla="*/ 388143 h 1004887"/>
              <a:gd name="connsiteX39" fmla="*/ 895350 w 1409700"/>
              <a:gd name="connsiteY39" fmla="*/ 416718 h 1004887"/>
              <a:gd name="connsiteX40" fmla="*/ 754856 w 1409700"/>
              <a:gd name="connsiteY40" fmla="*/ 531018 h 1004887"/>
              <a:gd name="connsiteX41" fmla="*/ 604838 w 1409700"/>
              <a:gd name="connsiteY41" fmla="*/ 640556 h 10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09700" h="1004887">
                <a:moveTo>
                  <a:pt x="604838" y="640556"/>
                </a:moveTo>
                <a:lnTo>
                  <a:pt x="421481" y="762000"/>
                </a:lnTo>
                <a:lnTo>
                  <a:pt x="285750" y="838200"/>
                </a:lnTo>
                <a:lnTo>
                  <a:pt x="104775" y="919162"/>
                </a:lnTo>
                <a:lnTo>
                  <a:pt x="0" y="992981"/>
                </a:lnTo>
                <a:lnTo>
                  <a:pt x="150019" y="1004887"/>
                </a:lnTo>
                <a:lnTo>
                  <a:pt x="261938" y="969168"/>
                </a:lnTo>
                <a:lnTo>
                  <a:pt x="447675" y="897731"/>
                </a:lnTo>
                <a:lnTo>
                  <a:pt x="640556" y="807243"/>
                </a:lnTo>
                <a:lnTo>
                  <a:pt x="814388" y="726281"/>
                </a:lnTo>
                <a:lnTo>
                  <a:pt x="992981" y="631031"/>
                </a:lnTo>
                <a:lnTo>
                  <a:pt x="1143000" y="542925"/>
                </a:lnTo>
                <a:lnTo>
                  <a:pt x="1190625" y="511968"/>
                </a:lnTo>
                <a:lnTo>
                  <a:pt x="1223963" y="495300"/>
                </a:lnTo>
                <a:lnTo>
                  <a:pt x="1304925" y="469106"/>
                </a:lnTo>
                <a:lnTo>
                  <a:pt x="1381125" y="438150"/>
                </a:lnTo>
                <a:lnTo>
                  <a:pt x="1397794" y="426243"/>
                </a:lnTo>
                <a:lnTo>
                  <a:pt x="1409700" y="400050"/>
                </a:lnTo>
                <a:lnTo>
                  <a:pt x="1409700" y="378618"/>
                </a:lnTo>
                <a:lnTo>
                  <a:pt x="1402556" y="352425"/>
                </a:lnTo>
                <a:lnTo>
                  <a:pt x="1381125" y="328612"/>
                </a:lnTo>
                <a:lnTo>
                  <a:pt x="1350169" y="304800"/>
                </a:lnTo>
                <a:lnTo>
                  <a:pt x="1316831" y="266700"/>
                </a:lnTo>
                <a:lnTo>
                  <a:pt x="1273969" y="216693"/>
                </a:lnTo>
                <a:lnTo>
                  <a:pt x="1207294" y="161925"/>
                </a:lnTo>
                <a:lnTo>
                  <a:pt x="1121569" y="97631"/>
                </a:lnTo>
                <a:lnTo>
                  <a:pt x="1007269" y="40481"/>
                </a:lnTo>
                <a:lnTo>
                  <a:pt x="933450" y="11906"/>
                </a:lnTo>
                <a:lnTo>
                  <a:pt x="909638" y="0"/>
                </a:lnTo>
                <a:lnTo>
                  <a:pt x="895350" y="7143"/>
                </a:lnTo>
                <a:lnTo>
                  <a:pt x="888206" y="28575"/>
                </a:lnTo>
                <a:lnTo>
                  <a:pt x="900113" y="64293"/>
                </a:lnTo>
                <a:lnTo>
                  <a:pt x="923925" y="104775"/>
                </a:lnTo>
                <a:lnTo>
                  <a:pt x="952500" y="157162"/>
                </a:lnTo>
                <a:lnTo>
                  <a:pt x="959644" y="183356"/>
                </a:lnTo>
                <a:lnTo>
                  <a:pt x="964406" y="235743"/>
                </a:lnTo>
                <a:lnTo>
                  <a:pt x="962025" y="278606"/>
                </a:lnTo>
                <a:lnTo>
                  <a:pt x="950119" y="330993"/>
                </a:lnTo>
                <a:lnTo>
                  <a:pt x="926306" y="388143"/>
                </a:lnTo>
                <a:lnTo>
                  <a:pt x="895350" y="416718"/>
                </a:lnTo>
                <a:lnTo>
                  <a:pt x="754856" y="531018"/>
                </a:lnTo>
                <a:lnTo>
                  <a:pt x="604838" y="6405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E75B0B31-F8DF-4729-B3FB-BB6156FE34D9}"/>
              </a:ext>
            </a:extLst>
          </p:cNvPr>
          <p:cNvSpPr/>
          <p:nvPr/>
        </p:nvSpPr>
        <p:spPr>
          <a:xfrm>
            <a:off x="6248401" y="4056064"/>
            <a:ext cx="2163763" cy="1450975"/>
          </a:xfrm>
          <a:custGeom>
            <a:avLst/>
            <a:gdLst>
              <a:gd name="connsiteX0" fmla="*/ 614363 w 2164556"/>
              <a:gd name="connsiteY0" fmla="*/ 600075 h 1452562"/>
              <a:gd name="connsiteX1" fmla="*/ 383381 w 2164556"/>
              <a:gd name="connsiteY1" fmla="*/ 350044 h 1452562"/>
              <a:gd name="connsiteX2" fmla="*/ 261938 w 2164556"/>
              <a:gd name="connsiteY2" fmla="*/ 235744 h 1452562"/>
              <a:gd name="connsiteX3" fmla="*/ 190500 w 2164556"/>
              <a:gd name="connsiteY3" fmla="*/ 169069 h 1452562"/>
              <a:gd name="connsiteX4" fmla="*/ 150019 w 2164556"/>
              <a:gd name="connsiteY4" fmla="*/ 138112 h 1452562"/>
              <a:gd name="connsiteX5" fmla="*/ 0 w 2164556"/>
              <a:gd name="connsiteY5" fmla="*/ 0 h 1452562"/>
              <a:gd name="connsiteX6" fmla="*/ 142875 w 2164556"/>
              <a:gd name="connsiteY6" fmla="*/ 2381 h 1452562"/>
              <a:gd name="connsiteX7" fmla="*/ 216694 w 2164556"/>
              <a:gd name="connsiteY7" fmla="*/ 45244 h 1452562"/>
              <a:gd name="connsiteX8" fmla="*/ 414338 w 2164556"/>
              <a:gd name="connsiteY8" fmla="*/ 192881 h 1452562"/>
              <a:gd name="connsiteX9" fmla="*/ 707231 w 2164556"/>
              <a:gd name="connsiteY9" fmla="*/ 414337 h 1452562"/>
              <a:gd name="connsiteX10" fmla="*/ 978694 w 2164556"/>
              <a:gd name="connsiteY10" fmla="*/ 628650 h 1452562"/>
              <a:gd name="connsiteX11" fmla="*/ 1181100 w 2164556"/>
              <a:gd name="connsiteY11" fmla="*/ 792956 h 1452562"/>
              <a:gd name="connsiteX12" fmla="*/ 1321594 w 2164556"/>
              <a:gd name="connsiteY12" fmla="*/ 912019 h 1452562"/>
              <a:gd name="connsiteX13" fmla="*/ 1431131 w 2164556"/>
              <a:gd name="connsiteY13" fmla="*/ 1016794 h 1452562"/>
              <a:gd name="connsiteX14" fmla="*/ 1476375 w 2164556"/>
              <a:gd name="connsiteY14" fmla="*/ 1054894 h 1452562"/>
              <a:gd name="connsiteX15" fmla="*/ 1562100 w 2164556"/>
              <a:gd name="connsiteY15" fmla="*/ 1109662 h 1452562"/>
              <a:gd name="connsiteX16" fmla="*/ 1721644 w 2164556"/>
              <a:gd name="connsiteY16" fmla="*/ 1202531 h 1452562"/>
              <a:gd name="connsiteX17" fmla="*/ 1900238 w 2164556"/>
              <a:gd name="connsiteY17" fmla="*/ 1283494 h 1452562"/>
              <a:gd name="connsiteX18" fmla="*/ 2047875 w 2164556"/>
              <a:gd name="connsiteY18" fmla="*/ 1328737 h 1452562"/>
              <a:gd name="connsiteX19" fmla="*/ 2145506 w 2164556"/>
              <a:gd name="connsiteY19" fmla="*/ 1359694 h 1452562"/>
              <a:gd name="connsiteX20" fmla="*/ 2159794 w 2164556"/>
              <a:gd name="connsiteY20" fmla="*/ 1371600 h 1452562"/>
              <a:gd name="connsiteX21" fmla="*/ 2164556 w 2164556"/>
              <a:gd name="connsiteY21" fmla="*/ 1383506 h 1452562"/>
              <a:gd name="connsiteX22" fmla="*/ 2157413 w 2164556"/>
              <a:gd name="connsiteY22" fmla="*/ 1402556 h 1452562"/>
              <a:gd name="connsiteX23" fmla="*/ 2116931 w 2164556"/>
              <a:gd name="connsiteY23" fmla="*/ 1423987 h 1452562"/>
              <a:gd name="connsiteX24" fmla="*/ 2083594 w 2164556"/>
              <a:gd name="connsiteY24" fmla="*/ 1431131 h 1452562"/>
              <a:gd name="connsiteX25" fmla="*/ 1935956 w 2164556"/>
              <a:gd name="connsiteY25" fmla="*/ 1435894 h 1452562"/>
              <a:gd name="connsiteX26" fmla="*/ 1719263 w 2164556"/>
              <a:gd name="connsiteY26" fmla="*/ 1440656 h 1452562"/>
              <a:gd name="connsiteX27" fmla="*/ 1438275 w 2164556"/>
              <a:gd name="connsiteY27" fmla="*/ 1452562 h 1452562"/>
              <a:gd name="connsiteX28" fmla="*/ 1383506 w 2164556"/>
              <a:gd name="connsiteY28" fmla="*/ 1452562 h 1452562"/>
              <a:gd name="connsiteX29" fmla="*/ 1340644 w 2164556"/>
              <a:gd name="connsiteY29" fmla="*/ 1450181 h 1452562"/>
              <a:gd name="connsiteX30" fmla="*/ 1297781 w 2164556"/>
              <a:gd name="connsiteY30" fmla="*/ 1440656 h 1452562"/>
              <a:gd name="connsiteX31" fmla="*/ 1276350 w 2164556"/>
              <a:gd name="connsiteY31" fmla="*/ 1428750 h 1452562"/>
              <a:gd name="connsiteX32" fmla="*/ 1252538 w 2164556"/>
              <a:gd name="connsiteY32" fmla="*/ 1412081 h 1452562"/>
              <a:gd name="connsiteX33" fmla="*/ 1235869 w 2164556"/>
              <a:gd name="connsiteY33" fmla="*/ 1388269 h 1452562"/>
              <a:gd name="connsiteX34" fmla="*/ 1228725 w 2164556"/>
              <a:gd name="connsiteY34" fmla="*/ 1366837 h 1452562"/>
              <a:gd name="connsiteX35" fmla="*/ 1195388 w 2164556"/>
              <a:gd name="connsiteY35" fmla="*/ 1316831 h 1452562"/>
              <a:gd name="connsiteX36" fmla="*/ 1057275 w 2164556"/>
              <a:gd name="connsiteY36" fmla="*/ 1143000 h 1452562"/>
              <a:gd name="connsiteX37" fmla="*/ 890588 w 2164556"/>
              <a:gd name="connsiteY37" fmla="*/ 933450 h 1452562"/>
              <a:gd name="connsiteX38" fmla="*/ 669131 w 2164556"/>
              <a:gd name="connsiteY38" fmla="*/ 664369 h 1452562"/>
              <a:gd name="connsiteX39" fmla="*/ 614363 w 2164556"/>
              <a:gd name="connsiteY39" fmla="*/ 600075 h 1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4556" h="1452562">
                <a:moveTo>
                  <a:pt x="614363" y="600075"/>
                </a:moveTo>
                <a:lnTo>
                  <a:pt x="383381" y="350044"/>
                </a:lnTo>
                <a:lnTo>
                  <a:pt x="261938" y="235744"/>
                </a:lnTo>
                <a:lnTo>
                  <a:pt x="190500" y="169069"/>
                </a:lnTo>
                <a:lnTo>
                  <a:pt x="150019" y="138112"/>
                </a:lnTo>
                <a:lnTo>
                  <a:pt x="0" y="0"/>
                </a:lnTo>
                <a:lnTo>
                  <a:pt x="142875" y="2381"/>
                </a:lnTo>
                <a:lnTo>
                  <a:pt x="216694" y="45244"/>
                </a:lnTo>
                <a:lnTo>
                  <a:pt x="414338" y="192881"/>
                </a:lnTo>
                <a:lnTo>
                  <a:pt x="707231" y="414337"/>
                </a:lnTo>
                <a:lnTo>
                  <a:pt x="978694" y="628650"/>
                </a:lnTo>
                <a:lnTo>
                  <a:pt x="1181100" y="792956"/>
                </a:lnTo>
                <a:lnTo>
                  <a:pt x="1321594" y="912019"/>
                </a:lnTo>
                <a:lnTo>
                  <a:pt x="1431131" y="1016794"/>
                </a:lnTo>
                <a:lnTo>
                  <a:pt x="1476375" y="1054894"/>
                </a:lnTo>
                <a:lnTo>
                  <a:pt x="1562100" y="1109662"/>
                </a:lnTo>
                <a:lnTo>
                  <a:pt x="1721644" y="1202531"/>
                </a:lnTo>
                <a:lnTo>
                  <a:pt x="1900238" y="1283494"/>
                </a:lnTo>
                <a:lnTo>
                  <a:pt x="2047875" y="1328737"/>
                </a:lnTo>
                <a:lnTo>
                  <a:pt x="2145506" y="1359694"/>
                </a:lnTo>
                <a:lnTo>
                  <a:pt x="2159794" y="1371600"/>
                </a:lnTo>
                <a:lnTo>
                  <a:pt x="2164556" y="1383506"/>
                </a:lnTo>
                <a:lnTo>
                  <a:pt x="2157413" y="1402556"/>
                </a:lnTo>
                <a:lnTo>
                  <a:pt x="2116931" y="1423987"/>
                </a:lnTo>
                <a:lnTo>
                  <a:pt x="2083594" y="1431131"/>
                </a:lnTo>
                <a:lnTo>
                  <a:pt x="1935956" y="1435894"/>
                </a:lnTo>
                <a:lnTo>
                  <a:pt x="1719263" y="1440656"/>
                </a:lnTo>
                <a:lnTo>
                  <a:pt x="1438275" y="1452562"/>
                </a:lnTo>
                <a:lnTo>
                  <a:pt x="1383506" y="1452562"/>
                </a:lnTo>
                <a:lnTo>
                  <a:pt x="1340644" y="1450181"/>
                </a:lnTo>
                <a:lnTo>
                  <a:pt x="1297781" y="1440656"/>
                </a:lnTo>
                <a:lnTo>
                  <a:pt x="1276350" y="1428750"/>
                </a:lnTo>
                <a:lnTo>
                  <a:pt x="1252538" y="1412081"/>
                </a:lnTo>
                <a:lnTo>
                  <a:pt x="1235869" y="1388269"/>
                </a:lnTo>
                <a:lnTo>
                  <a:pt x="1228725" y="1366837"/>
                </a:lnTo>
                <a:lnTo>
                  <a:pt x="1195388" y="1316831"/>
                </a:lnTo>
                <a:lnTo>
                  <a:pt x="1057275" y="1143000"/>
                </a:lnTo>
                <a:lnTo>
                  <a:pt x="890588" y="933450"/>
                </a:lnTo>
                <a:lnTo>
                  <a:pt x="669131" y="664369"/>
                </a:lnTo>
                <a:lnTo>
                  <a:pt x="614363" y="600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A7CF042-0893-4CB8-9846-C8997340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64" y="1420284"/>
            <a:ext cx="4316342" cy="46455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3EAC57-A803-49BF-B9A8-969C01958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329" y="1446826"/>
            <a:ext cx="4316342" cy="465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9" grpId="0" animBg="1"/>
      <p:bldP spid="180" grpId="0" animBg="1"/>
      <p:bldP spid="177" grpId="0" animBg="1"/>
      <p:bldP spid="178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06FE10E-C0B4-4054-A53B-F2DE28FBC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29" y="1106222"/>
            <a:ext cx="4316342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7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841DD063-9DC2-479C-A394-FB89B88A474C}"/>
              </a:ext>
            </a:extLst>
          </p:cNvPr>
          <p:cNvSpPr/>
          <p:nvPr/>
        </p:nvSpPr>
        <p:spPr>
          <a:xfrm>
            <a:off x="5729289" y="1619250"/>
            <a:ext cx="600075" cy="1874838"/>
          </a:xfrm>
          <a:custGeom>
            <a:avLst/>
            <a:gdLst>
              <a:gd name="connsiteX0" fmla="*/ 223837 w 600075"/>
              <a:gd name="connsiteY0" fmla="*/ 931069 h 1874044"/>
              <a:gd name="connsiteX1" fmla="*/ 226218 w 600075"/>
              <a:gd name="connsiteY1" fmla="*/ 592931 h 1874044"/>
              <a:gd name="connsiteX2" fmla="*/ 221456 w 600075"/>
              <a:gd name="connsiteY2" fmla="*/ 423863 h 1874044"/>
              <a:gd name="connsiteX3" fmla="*/ 216693 w 600075"/>
              <a:gd name="connsiteY3" fmla="*/ 309563 h 1874044"/>
              <a:gd name="connsiteX4" fmla="*/ 209550 w 600075"/>
              <a:gd name="connsiteY4" fmla="*/ 254794 h 1874044"/>
              <a:gd name="connsiteX5" fmla="*/ 190500 w 600075"/>
              <a:gd name="connsiteY5" fmla="*/ 226219 h 1874044"/>
              <a:gd name="connsiteX6" fmla="*/ 109537 w 600075"/>
              <a:gd name="connsiteY6" fmla="*/ 142875 h 1874044"/>
              <a:gd name="connsiteX7" fmla="*/ 38100 w 600075"/>
              <a:gd name="connsiteY7" fmla="*/ 83344 h 1874044"/>
              <a:gd name="connsiteX8" fmla="*/ 2381 w 600075"/>
              <a:gd name="connsiteY8" fmla="*/ 42863 h 1874044"/>
              <a:gd name="connsiteX9" fmla="*/ 0 w 600075"/>
              <a:gd name="connsiteY9" fmla="*/ 21431 h 1874044"/>
              <a:gd name="connsiteX10" fmla="*/ 9525 w 600075"/>
              <a:gd name="connsiteY10" fmla="*/ 7144 h 1874044"/>
              <a:gd name="connsiteX11" fmla="*/ 45243 w 600075"/>
              <a:gd name="connsiteY11" fmla="*/ 0 h 1874044"/>
              <a:gd name="connsiteX12" fmla="*/ 138112 w 600075"/>
              <a:gd name="connsiteY12" fmla="*/ 16669 h 1874044"/>
              <a:gd name="connsiteX13" fmla="*/ 276225 w 600075"/>
              <a:gd name="connsiteY13" fmla="*/ 52388 h 1874044"/>
              <a:gd name="connsiteX14" fmla="*/ 364331 w 600075"/>
              <a:gd name="connsiteY14" fmla="*/ 80963 h 1874044"/>
              <a:gd name="connsiteX15" fmla="*/ 433387 w 600075"/>
              <a:gd name="connsiteY15" fmla="*/ 114300 h 1874044"/>
              <a:gd name="connsiteX16" fmla="*/ 471487 w 600075"/>
              <a:gd name="connsiteY16" fmla="*/ 138113 h 1874044"/>
              <a:gd name="connsiteX17" fmla="*/ 509587 w 600075"/>
              <a:gd name="connsiteY17" fmla="*/ 166688 h 1874044"/>
              <a:gd name="connsiteX18" fmla="*/ 545306 w 600075"/>
              <a:gd name="connsiteY18" fmla="*/ 202406 h 1874044"/>
              <a:gd name="connsiteX19" fmla="*/ 571500 w 600075"/>
              <a:gd name="connsiteY19" fmla="*/ 233363 h 1874044"/>
              <a:gd name="connsiteX20" fmla="*/ 585787 w 600075"/>
              <a:gd name="connsiteY20" fmla="*/ 257175 h 1874044"/>
              <a:gd name="connsiteX21" fmla="*/ 595312 w 600075"/>
              <a:gd name="connsiteY21" fmla="*/ 285750 h 1874044"/>
              <a:gd name="connsiteX22" fmla="*/ 600075 w 600075"/>
              <a:gd name="connsiteY22" fmla="*/ 309563 h 1874044"/>
              <a:gd name="connsiteX23" fmla="*/ 592931 w 600075"/>
              <a:gd name="connsiteY23" fmla="*/ 342900 h 1874044"/>
              <a:gd name="connsiteX24" fmla="*/ 571500 w 600075"/>
              <a:gd name="connsiteY24" fmla="*/ 371475 h 1874044"/>
              <a:gd name="connsiteX25" fmla="*/ 554831 w 600075"/>
              <a:gd name="connsiteY25" fmla="*/ 392906 h 1874044"/>
              <a:gd name="connsiteX26" fmla="*/ 516731 w 600075"/>
              <a:gd name="connsiteY26" fmla="*/ 509588 h 1874044"/>
              <a:gd name="connsiteX27" fmla="*/ 495300 w 600075"/>
              <a:gd name="connsiteY27" fmla="*/ 600075 h 1874044"/>
              <a:gd name="connsiteX28" fmla="*/ 473868 w 600075"/>
              <a:gd name="connsiteY28" fmla="*/ 776288 h 1874044"/>
              <a:gd name="connsiteX29" fmla="*/ 459581 w 600075"/>
              <a:gd name="connsiteY29" fmla="*/ 876300 h 1874044"/>
              <a:gd name="connsiteX30" fmla="*/ 442912 w 600075"/>
              <a:gd name="connsiteY30" fmla="*/ 1040606 h 1874044"/>
              <a:gd name="connsiteX31" fmla="*/ 428625 w 600075"/>
              <a:gd name="connsiteY31" fmla="*/ 1490663 h 1874044"/>
              <a:gd name="connsiteX32" fmla="*/ 428625 w 600075"/>
              <a:gd name="connsiteY32" fmla="*/ 1762125 h 1874044"/>
              <a:gd name="connsiteX33" fmla="*/ 428625 w 600075"/>
              <a:gd name="connsiteY33" fmla="*/ 1788319 h 1874044"/>
              <a:gd name="connsiteX34" fmla="*/ 307181 w 600075"/>
              <a:gd name="connsiteY34" fmla="*/ 1874044 h 1874044"/>
              <a:gd name="connsiteX35" fmla="*/ 202406 w 600075"/>
              <a:gd name="connsiteY35" fmla="*/ 1809750 h 1874044"/>
              <a:gd name="connsiteX36" fmla="*/ 211931 w 600075"/>
              <a:gd name="connsiteY36" fmla="*/ 1593056 h 1874044"/>
              <a:gd name="connsiteX37" fmla="*/ 219075 w 600075"/>
              <a:gd name="connsiteY37" fmla="*/ 1328738 h 1874044"/>
              <a:gd name="connsiteX38" fmla="*/ 223837 w 600075"/>
              <a:gd name="connsiteY38" fmla="*/ 931069 h 187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0075" h="1874044">
                <a:moveTo>
                  <a:pt x="223837" y="931069"/>
                </a:moveTo>
                <a:cubicBezTo>
                  <a:pt x="224631" y="818356"/>
                  <a:pt x="225424" y="705644"/>
                  <a:pt x="226218" y="592931"/>
                </a:cubicBezTo>
                <a:lnTo>
                  <a:pt x="221456" y="423863"/>
                </a:lnTo>
                <a:lnTo>
                  <a:pt x="216693" y="309563"/>
                </a:lnTo>
                <a:lnTo>
                  <a:pt x="209550" y="254794"/>
                </a:lnTo>
                <a:lnTo>
                  <a:pt x="190500" y="226219"/>
                </a:lnTo>
                <a:lnTo>
                  <a:pt x="109537" y="142875"/>
                </a:lnTo>
                <a:lnTo>
                  <a:pt x="38100" y="83344"/>
                </a:lnTo>
                <a:lnTo>
                  <a:pt x="2381" y="42863"/>
                </a:lnTo>
                <a:lnTo>
                  <a:pt x="0" y="21431"/>
                </a:lnTo>
                <a:lnTo>
                  <a:pt x="9525" y="7144"/>
                </a:lnTo>
                <a:lnTo>
                  <a:pt x="45243" y="0"/>
                </a:lnTo>
                <a:lnTo>
                  <a:pt x="138112" y="16669"/>
                </a:lnTo>
                <a:lnTo>
                  <a:pt x="276225" y="52388"/>
                </a:lnTo>
                <a:lnTo>
                  <a:pt x="364331" y="80963"/>
                </a:lnTo>
                <a:lnTo>
                  <a:pt x="433387" y="114300"/>
                </a:lnTo>
                <a:lnTo>
                  <a:pt x="471487" y="138113"/>
                </a:lnTo>
                <a:lnTo>
                  <a:pt x="509587" y="166688"/>
                </a:lnTo>
                <a:lnTo>
                  <a:pt x="545306" y="202406"/>
                </a:lnTo>
                <a:lnTo>
                  <a:pt x="571500" y="233363"/>
                </a:lnTo>
                <a:lnTo>
                  <a:pt x="585787" y="257175"/>
                </a:lnTo>
                <a:lnTo>
                  <a:pt x="595312" y="285750"/>
                </a:lnTo>
                <a:lnTo>
                  <a:pt x="600075" y="309563"/>
                </a:lnTo>
                <a:lnTo>
                  <a:pt x="592931" y="342900"/>
                </a:lnTo>
                <a:lnTo>
                  <a:pt x="571500" y="371475"/>
                </a:lnTo>
                <a:lnTo>
                  <a:pt x="554831" y="392906"/>
                </a:lnTo>
                <a:lnTo>
                  <a:pt x="516731" y="509588"/>
                </a:lnTo>
                <a:lnTo>
                  <a:pt x="495300" y="600075"/>
                </a:lnTo>
                <a:lnTo>
                  <a:pt x="473868" y="776288"/>
                </a:lnTo>
                <a:lnTo>
                  <a:pt x="459581" y="876300"/>
                </a:lnTo>
                <a:lnTo>
                  <a:pt x="442912" y="1040606"/>
                </a:lnTo>
                <a:lnTo>
                  <a:pt x="428625" y="1490663"/>
                </a:lnTo>
                <a:lnTo>
                  <a:pt x="428625" y="1762125"/>
                </a:lnTo>
                <a:lnTo>
                  <a:pt x="428625" y="1788319"/>
                </a:lnTo>
                <a:lnTo>
                  <a:pt x="307181" y="1874044"/>
                </a:lnTo>
                <a:lnTo>
                  <a:pt x="202406" y="1809750"/>
                </a:lnTo>
                <a:lnTo>
                  <a:pt x="211931" y="1593056"/>
                </a:lnTo>
                <a:lnTo>
                  <a:pt x="219075" y="1328738"/>
                </a:lnTo>
                <a:cubicBezTo>
                  <a:pt x="220662" y="1196975"/>
                  <a:pt x="222250" y="1065213"/>
                  <a:pt x="223837" y="93106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C1C8021-B7E4-41DE-8818-DCC4B6CED3FA}"/>
              </a:ext>
            </a:extLst>
          </p:cNvPr>
          <p:cNvSpPr/>
          <p:nvPr/>
        </p:nvSpPr>
        <p:spPr>
          <a:xfrm>
            <a:off x="4433889" y="2097089"/>
            <a:ext cx="808037" cy="1069975"/>
          </a:xfrm>
          <a:custGeom>
            <a:avLst/>
            <a:gdLst>
              <a:gd name="connsiteX0" fmla="*/ 359568 w 807640"/>
              <a:gd name="connsiteY0" fmla="*/ 483394 h 1069182"/>
              <a:gd name="connsiteX1" fmla="*/ 302418 w 807640"/>
              <a:gd name="connsiteY1" fmla="*/ 385763 h 1069182"/>
              <a:gd name="connsiteX2" fmla="*/ 235743 w 807640"/>
              <a:gd name="connsiteY2" fmla="*/ 283369 h 1069182"/>
              <a:gd name="connsiteX3" fmla="*/ 150018 w 807640"/>
              <a:gd name="connsiteY3" fmla="*/ 178594 h 1069182"/>
              <a:gd name="connsiteX4" fmla="*/ 71437 w 807640"/>
              <a:gd name="connsiteY4" fmla="*/ 102394 h 1069182"/>
              <a:gd name="connsiteX5" fmla="*/ 16668 w 807640"/>
              <a:gd name="connsiteY5" fmla="*/ 50007 h 1069182"/>
              <a:gd name="connsiteX6" fmla="*/ 0 w 807640"/>
              <a:gd name="connsiteY6" fmla="*/ 21432 h 1069182"/>
              <a:gd name="connsiteX7" fmla="*/ 0 w 807640"/>
              <a:gd name="connsiteY7" fmla="*/ 4763 h 1069182"/>
              <a:gd name="connsiteX8" fmla="*/ 16668 w 807640"/>
              <a:gd name="connsiteY8" fmla="*/ 0 h 1069182"/>
              <a:gd name="connsiteX9" fmla="*/ 64293 w 807640"/>
              <a:gd name="connsiteY9" fmla="*/ 11907 h 1069182"/>
              <a:gd name="connsiteX10" fmla="*/ 114300 w 807640"/>
              <a:gd name="connsiteY10" fmla="*/ 38100 h 1069182"/>
              <a:gd name="connsiteX11" fmla="*/ 233362 w 807640"/>
              <a:gd name="connsiteY11" fmla="*/ 109538 h 1069182"/>
              <a:gd name="connsiteX12" fmla="*/ 359568 w 807640"/>
              <a:gd name="connsiteY12" fmla="*/ 190500 h 1069182"/>
              <a:gd name="connsiteX13" fmla="*/ 433387 w 807640"/>
              <a:gd name="connsiteY13" fmla="*/ 240507 h 1069182"/>
              <a:gd name="connsiteX14" fmla="*/ 504825 w 807640"/>
              <a:gd name="connsiteY14" fmla="*/ 300038 h 1069182"/>
              <a:gd name="connsiteX15" fmla="*/ 573881 w 807640"/>
              <a:gd name="connsiteY15" fmla="*/ 359569 h 1069182"/>
              <a:gd name="connsiteX16" fmla="*/ 623887 w 807640"/>
              <a:gd name="connsiteY16" fmla="*/ 411957 h 1069182"/>
              <a:gd name="connsiteX17" fmla="*/ 664368 w 807640"/>
              <a:gd name="connsiteY17" fmla="*/ 461963 h 1069182"/>
              <a:gd name="connsiteX18" fmla="*/ 704850 w 807640"/>
              <a:gd name="connsiteY18" fmla="*/ 526257 h 1069182"/>
              <a:gd name="connsiteX19" fmla="*/ 742950 w 807640"/>
              <a:gd name="connsiteY19" fmla="*/ 600075 h 1069182"/>
              <a:gd name="connsiteX20" fmla="*/ 766762 w 807640"/>
              <a:gd name="connsiteY20" fmla="*/ 664369 h 1069182"/>
              <a:gd name="connsiteX21" fmla="*/ 785812 w 807640"/>
              <a:gd name="connsiteY21" fmla="*/ 735807 h 1069182"/>
              <a:gd name="connsiteX22" fmla="*/ 800100 w 807640"/>
              <a:gd name="connsiteY22" fmla="*/ 816769 h 1069182"/>
              <a:gd name="connsiteX23" fmla="*/ 804862 w 807640"/>
              <a:gd name="connsiteY23" fmla="*/ 857250 h 1069182"/>
              <a:gd name="connsiteX24" fmla="*/ 807243 w 807640"/>
              <a:gd name="connsiteY24" fmla="*/ 919163 h 1069182"/>
              <a:gd name="connsiteX25" fmla="*/ 804862 w 807640"/>
              <a:gd name="connsiteY25" fmla="*/ 973932 h 1069182"/>
              <a:gd name="connsiteX26" fmla="*/ 795337 w 807640"/>
              <a:gd name="connsiteY26" fmla="*/ 1016794 h 1069182"/>
              <a:gd name="connsiteX27" fmla="*/ 778668 w 807640"/>
              <a:gd name="connsiteY27" fmla="*/ 1042988 h 1069182"/>
              <a:gd name="connsiteX28" fmla="*/ 747712 w 807640"/>
              <a:gd name="connsiteY28" fmla="*/ 1062038 h 1069182"/>
              <a:gd name="connsiteX29" fmla="*/ 709612 w 807640"/>
              <a:gd name="connsiteY29" fmla="*/ 1069182 h 1069182"/>
              <a:gd name="connsiteX30" fmla="*/ 673893 w 807640"/>
              <a:gd name="connsiteY30" fmla="*/ 1066800 h 1069182"/>
              <a:gd name="connsiteX31" fmla="*/ 635793 w 807640"/>
              <a:gd name="connsiteY31" fmla="*/ 1050132 h 1069182"/>
              <a:gd name="connsiteX32" fmla="*/ 607218 w 807640"/>
              <a:gd name="connsiteY32" fmla="*/ 1023938 h 1069182"/>
              <a:gd name="connsiteX33" fmla="*/ 576262 w 807640"/>
              <a:gd name="connsiteY33" fmla="*/ 981075 h 1069182"/>
              <a:gd name="connsiteX34" fmla="*/ 531018 w 807640"/>
              <a:gd name="connsiteY34" fmla="*/ 902494 h 1069182"/>
              <a:gd name="connsiteX35" fmla="*/ 511968 w 807640"/>
              <a:gd name="connsiteY35" fmla="*/ 862013 h 1069182"/>
              <a:gd name="connsiteX36" fmla="*/ 495300 w 807640"/>
              <a:gd name="connsiteY36" fmla="*/ 800100 h 1069182"/>
              <a:gd name="connsiteX37" fmla="*/ 464343 w 807640"/>
              <a:gd name="connsiteY37" fmla="*/ 707232 h 1069182"/>
              <a:gd name="connsiteX38" fmla="*/ 423862 w 807640"/>
              <a:gd name="connsiteY38" fmla="*/ 614363 h 1069182"/>
              <a:gd name="connsiteX39" fmla="*/ 359568 w 807640"/>
              <a:gd name="connsiteY39" fmla="*/ 483394 h 106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640" h="1069182">
                <a:moveTo>
                  <a:pt x="359568" y="483394"/>
                </a:moveTo>
                <a:lnTo>
                  <a:pt x="302418" y="385763"/>
                </a:lnTo>
                <a:lnTo>
                  <a:pt x="235743" y="283369"/>
                </a:lnTo>
                <a:lnTo>
                  <a:pt x="150018" y="178594"/>
                </a:lnTo>
                <a:lnTo>
                  <a:pt x="71437" y="102394"/>
                </a:lnTo>
                <a:lnTo>
                  <a:pt x="16668" y="50007"/>
                </a:lnTo>
                <a:lnTo>
                  <a:pt x="0" y="21432"/>
                </a:lnTo>
                <a:lnTo>
                  <a:pt x="0" y="4763"/>
                </a:lnTo>
                <a:lnTo>
                  <a:pt x="16668" y="0"/>
                </a:lnTo>
                <a:lnTo>
                  <a:pt x="64293" y="11907"/>
                </a:lnTo>
                <a:lnTo>
                  <a:pt x="114300" y="38100"/>
                </a:lnTo>
                <a:lnTo>
                  <a:pt x="233362" y="109538"/>
                </a:lnTo>
                <a:lnTo>
                  <a:pt x="359568" y="190500"/>
                </a:lnTo>
                <a:lnTo>
                  <a:pt x="433387" y="240507"/>
                </a:lnTo>
                <a:lnTo>
                  <a:pt x="504825" y="300038"/>
                </a:lnTo>
                <a:lnTo>
                  <a:pt x="573881" y="359569"/>
                </a:lnTo>
                <a:lnTo>
                  <a:pt x="623887" y="411957"/>
                </a:lnTo>
                <a:lnTo>
                  <a:pt x="664368" y="461963"/>
                </a:lnTo>
                <a:lnTo>
                  <a:pt x="704850" y="526257"/>
                </a:lnTo>
                <a:lnTo>
                  <a:pt x="742950" y="600075"/>
                </a:lnTo>
                <a:lnTo>
                  <a:pt x="766762" y="664369"/>
                </a:lnTo>
                <a:lnTo>
                  <a:pt x="785812" y="735807"/>
                </a:lnTo>
                <a:lnTo>
                  <a:pt x="800100" y="816769"/>
                </a:lnTo>
                <a:lnTo>
                  <a:pt x="804862" y="857250"/>
                </a:lnTo>
                <a:cubicBezTo>
                  <a:pt x="805687" y="877886"/>
                  <a:pt x="807243" y="898510"/>
                  <a:pt x="807243" y="919163"/>
                </a:cubicBezTo>
                <a:cubicBezTo>
                  <a:pt x="806449" y="937419"/>
                  <a:pt x="807640" y="952501"/>
                  <a:pt x="804862" y="973932"/>
                </a:cubicBezTo>
                <a:lnTo>
                  <a:pt x="795337" y="1016794"/>
                </a:lnTo>
                <a:lnTo>
                  <a:pt x="778668" y="1042988"/>
                </a:lnTo>
                <a:lnTo>
                  <a:pt x="747712" y="1062038"/>
                </a:lnTo>
                <a:lnTo>
                  <a:pt x="709612" y="1069182"/>
                </a:lnTo>
                <a:lnTo>
                  <a:pt x="673893" y="1066800"/>
                </a:lnTo>
                <a:lnTo>
                  <a:pt x="635793" y="1050132"/>
                </a:lnTo>
                <a:lnTo>
                  <a:pt x="607218" y="1023938"/>
                </a:lnTo>
                <a:lnTo>
                  <a:pt x="576262" y="981075"/>
                </a:lnTo>
                <a:lnTo>
                  <a:pt x="531018" y="902494"/>
                </a:lnTo>
                <a:lnTo>
                  <a:pt x="511968" y="862013"/>
                </a:lnTo>
                <a:lnTo>
                  <a:pt x="495300" y="800100"/>
                </a:lnTo>
                <a:lnTo>
                  <a:pt x="464343" y="707232"/>
                </a:lnTo>
                <a:lnTo>
                  <a:pt x="423862" y="614363"/>
                </a:lnTo>
                <a:lnTo>
                  <a:pt x="359568" y="4833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77B3C02C-102D-4657-A434-225D64A50814}"/>
              </a:ext>
            </a:extLst>
          </p:cNvPr>
          <p:cNvSpPr/>
          <p:nvPr/>
        </p:nvSpPr>
        <p:spPr>
          <a:xfrm>
            <a:off x="6858001" y="1909763"/>
            <a:ext cx="754063" cy="1149350"/>
          </a:xfrm>
          <a:custGeom>
            <a:avLst/>
            <a:gdLst>
              <a:gd name="connsiteX0" fmla="*/ 285750 w 754856"/>
              <a:gd name="connsiteY0" fmla="*/ 273843 h 1150143"/>
              <a:gd name="connsiteX1" fmla="*/ 302419 w 754856"/>
              <a:gd name="connsiteY1" fmla="*/ 176212 h 1150143"/>
              <a:gd name="connsiteX2" fmla="*/ 304800 w 754856"/>
              <a:gd name="connsiteY2" fmla="*/ 142875 h 1150143"/>
              <a:gd name="connsiteX3" fmla="*/ 295275 w 754856"/>
              <a:gd name="connsiteY3" fmla="*/ 116681 h 1150143"/>
              <a:gd name="connsiteX4" fmla="*/ 273844 w 754856"/>
              <a:gd name="connsiteY4" fmla="*/ 90487 h 1150143"/>
              <a:gd name="connsiteX5" fmla="*/ 245269 w 754856"/>
              <a:gd name="connsiteY5" fmla="*/ 73818 h 1150143"/>
              <a:gd name="connsiteX6" fmla="*/ 214313 w 754856"/>
              <a:gd name="connsiteY6" fmla="*/ 52387 h 1150143"/>
              <a:gd name="connsiteX7" fmla="*/ 204788 w 754856"/>
              <a:gd name="connsiteY7" fmla="*/ 33337 h 1150143"/>
              <a:gd name="connsiteX8" fmla="*/ 200025 w 754856"/>
              <a:gd name="connsiteY8" fmla="*/ 11906 h 1150143"/>
              <a:gd name="connsiteX9" fmla="*/ 221456 w 754856"/>
              <a:gd name="connsiteY9" fmla="*/ 0 h 1150143"/>
              <a:gd name="connsiteX10" fmla="*/ 304800 w 754856"/>
              <a:gd name="connsiteY10" fmla="*/ 0 h 1150143"/>
              <a:gd name="connsiteX11" fmla="*/ 378619 w 754856"/>
              <a:gd name="connsiteY11" fmla="*/ 11906 h 1150143"/>
              <a:gd name="connsiteX12" fmla="*/ 438150 w 754856"/>
              <a:gd name="connsiteY12" fmla="*/ 28575 h 1150143"/>
              <a:gd name="connsiteX13" fmla="*/ 488156 w 754856"/>
              <a:gd name="connsiteY13" fmla="*/ 54768 h 1150143"/>
              <a:gd name="connsiteX14" fmla="*/ 571500 w 754856"/>
              <a:gd name="connsiteY14" fmla="*/ 109537 h 1150143"/>
              <a:gd name="connsiteX15" fmla="*/ 650081 w 754856"/>
              <a:gd name="connsiteY15" fmla="*/ 169068 h 1150143"/>
              <a:gd name="connsiteX16" fmla="*/ 695325 w 754856"/>
              <a:gd name="connsiteY16" fmla="*/ 207168 h 1150143"/>
              <a:gd name="connsiteX17" fmla="*/ 728663 w 754856"/>
              <a:gd name="connsiteY17" fmla="*/ 240506 h 1150143"/>
              <a:gd name="connsiteX18" fmla="*/ 750094 w 754856"/>
              <a:gd name="connsiteY18" fmla="*/ 266700 h 1150143"/>
              <a:gd name="connsiteX19" fmla="*/ 754856 w 754856"/>
              <a:gd name="connsiteY19" fmla="*/ 285750 h 1150143"/>
              <a:gd name="connsiteX20" fmla="*/ 752475 w 754856"/>
              <a:gd name="connsiteY20" fmla="*/ 304800 h 1150143"/>
              <a:gd name="connsiteX21" fmla="*/ 742950 w 754856"/>
              <a:gd name="connsiteY21" fmla="*/ 319087 h 1150143"/>
              <a:gd name="connsiteX22" fmla="*/ 719138 w 754856"/>
              <a:gd name="connsiteY22" fmla="*/ 333375 h 1150143"/>
              <a:gd name="connsiteX23" fmla="*/ 681038 w 754856"/>
              <a:gd name="connsiteY23" fmla="*/ 354806 h 1150143"/>
              <a:gd name="connsiteX24" fmla="*/ 595313 w 754856"/>
              <a:gd name="connsiteY24" fmla="*/ 445293 h 1150143"/>
              <a:gd name="connsiteX25" fmla="*/ 423863 w 754856"/>
              <a:gd name="connsiteY25" fmla="*/ 673893 h 1150143"/>
              <a:gd name="connsiteX26" fmla="*/ 166688 w 754856"/>
              <a:gd name="connsiteY26" fmla="*/ 1007268 h 1150143"/>
              <a:gd name="connsiteX27" fmla="*/ 71438 w 754856"/>
              <a:gd name="connsiteY27" fmla="*/ 1126331 h 1150143"/>
              <a:gd name="connsiteX28" fmla="*/ 45244 w 754856"/>
              <a:gd name="connsiteY28" fmla="*/ 1145381 h 1150143"/>
              <a:gd name="connsiteX29" fmla="*/ 23813 w 754856"/>
              <a:gd name="connsiteY29" fmla="*/ 1150143 h 1150143"/>
              <a:gd name="connsiteX30" fmla="*/ 0 w 754856"/>
              <a:gd name="connsiteY30" fmla="*/ 1145381 h 1150143"/>
              <a:gd name="connsiteX31" fmla="*/ 0 w 754856"/>
              <a:gd name="connsiteY31" fmla="*/ 1123950 h 1150143"/>
              <a:gd name="connsiteX32" fmla="*/ 50006 w 754856"/>
              <a:gd name="connsiteY32" fmla="*/ 990600 h 1150143"/>
              <a:gd name="connsiteX33" fmla="*/ 166688 w 754856"/>
              <a:gd name="connsiteY33" fmla="*/ 666750 h 1150143"/>
              <a:gd name="connsiteX34" fmla="*/ 209550 w 754856"/>
              <a:gd name="connsiteY34" fmla="*/ 540543 h 1150143"/>
              <a:gd name="connsiteX35" fmla="*/ 285750 w 754856"/>
              <a:gd name="connsiteY35" fmla="*/ 273843 h 1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856" h="1150143">
                <a:moveTo>
                  <a:pt x="285750" y="273843"/>
                </a:moveTo>
                <a:lnTo>
                  <a:pt x="302419" y="176212"/>
                </a:lnTo>
                <a:lnTo>
                  <a:pt x="304800" y="142875"/>
                </a:lnTo>
                <a:lnTo>
                  <a:pt x="295275" y="116681"/>
                </a:lnTo>
                <a:lnTo>
                  <a:pt x="273844" y="90487"/>
                </a:lnTo>
                <a:lnTo>
                  <a:pt x="245269" y="73818"/>
                </a:lnTo>
                <a:lnTo>
                  <a:pt x="214313" y="52387"/>
                </a:lnTo>
                <a:lnTo>
                  <a:pt x="204788" y="33337"/>
                </a:lnTo>
                <a:lnTo>
                  <a:pt x="200025" y="11906"/>
                </a:lnTo>
                <a:lnTo>
                  <a:pt x="221456" y="0"/>
                </a:lnTo>
                <a:lnTo>
                  <a:pt x="304800" y="0"/>
                </a:lnTo>
                <a:lnTo>
                  <a:pt x="378619" y="11906"/>
                </a:lnTo>
                <a:lnTo>
                  <a:pt x="438150" y="28575"/>
                </a:lnTo>
                <a:lnTo>
                  <a:pt x="488156" y="54768"/>
                </a:lnTo>
                <a:lnTo>
                  <a:pt x="571500" y="109537"/>
                </a:lnTo>
                <a:lnTo>
                  <a:pt x="650081" y="169068"/>
                </a:lnTo>
                <a:lnTo>
                  <a:pt x="695325" y="207168"/>
                </a:lnTo>
                <a:lnTo>
                  <a:pt x="728663" y="240506"/>
                </a:lnTo>
                <a:lnTo>
                  <a:pt x="750094" y="266700"/>
                </a:lnTo>
                <a:lnTo>
                  <a:pt x="754856" y="285750"/>
                </a:lnTo>
                <a:lnTo>
                  <a:pt x="752475" y="304800"/>
                </a:lnTo>
                <a:lnTo>
                  <a:pt x="742950" y="319087"/>
                </a:lnTo>
                <a:lnTo>
                  <a:pt x="719138" y="333375"/>
                </a:lnTo>
                <a:lnTo>
                  <a:pt x="681038" y="354806"/>
                </a:lnTo>
                <a:lnTo>
                  <a:pt x="595313" y="445293"/>
                </a:lnTo>
                <a:lnTo>
                  <a:pt x="423863" y="673893"/>
                </a:lnTo>
                <a:lnTo>
                  <a:pt x="166688" y="1007268"/>
                </a:lnTo>
                <a:lnTo>
                  <a:pt x="71438" y="1126331"/>
                </a:lnTo>
                <a:lnTo>
                  <a:pt x="45244" y="1145381"/>
                </a:lnTo>
                <a:lnTo>
                  <a:pt x="23813" y="1150143"/>
                </a:lnTo>
                <a:lnTo>
                  <a:pt x="0" y="1145381"/>
                </a:lnTo>
                <a:lnTo>
                  <a:pt x="0" y="1123950"/>
                </a:lnTo>
                <a:lnTo>
                  <a:pt x="50006" y="990600"/>
                </a:lnTo>
                <a:lnTo>
                  <a:pt x="166688" y="666750"/>
                </a:lnTo>
                <a:lnTo>
                  <a:pt x="209550" y="540543"/>
                </a:lnTo>
                <a:lnTo>
                  <a:pt x="285750" y="2738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26C37E89-5734-4549-8BCB-E1EB318A5CC7}"/>
              </a:ext>
            </a:extLst>
          </p:cNvPr>
          <p:cNvSpPr/>
          <p:nvPr/>
        </p:nvSpPr>
        <p:spPr>
          <a:xfrm>
            <a:off x="4473576" y="3254376"/>
            <a:ext cx="3324225" cy="2524125"/>
          </a:xfrm>
          <a:custGeom>
            <a:avLst/>
            <a:gdLst>
              <a:gd name="connsiteX0" fmla="*/ 806450 w 3324225"/>
              <a:gd name="connsiteY0" fmla="*/ 254000 h 2524125"/>
              <a:gd name="connsiteX1" fmla="*/ 650875 w 3324225"/>
              <a:gd name="connsiteY1" fmla="*/ 273050 h 2524125"/>
              <a:gd name="connsiteX2" fmla="*/ 546100 w 3324225"/>
              <a:gd name="connsiteY2" fmla="*/ 282575 h 2524125"/>
              <a:gd name="connsiteX3" fmla="*/ 447675 w 3324225"/>
              <a:gd name="connsiteY3" fmla="*/ 288925 h 2524125"/>
              <a:gd name="connsiteX4" fmla="*/ 355600 w 3324225"/>
              <a:gd name="connsiteY4" fmla="*/ 288925 h 2524125"/>
              <a:gd name="connsiteX5" fmla="*/ 295275 w 3324225"/>
              <a:gd name="connsiteY5" fmla="*/ 279400 h 2524125"/>
              <a:gd name="connsiteX6" fmla="*/ 222250 w 3324225"/>
              <a:gd name="connsiteY6" fmla="*/ 263525 h 2524125"/>
              <a:gd name="connsiteX7" fmla="*/ 155575 w 3324225"/>
              <a:gd name="connsiteY7" fmla="*/ 234950 h 2524125"/>
              <a:gd name="connsiteX8" fmla="*/ 95250 w 3324225"/>
              <a:gd name="connsiteY8" fmla="*/ 206375 h 2524125"/>
              <a:gd name="connsiteX9" fmla="*/ 34925 w 3324225"/>
              <a:gd name="connsiteY9" fmla="*/ 168275 h 2524125"/>
              <a:gd name="connsiteX10" fmla="*/ 9525 w 3324225"/>
              <a:gd name="connsiteY10" fmla="*/ 168275 h 2524125"/>
              <a:gd name="connsiteX11" fmla="*/ 0 w 3324225"/>
              <a:gd name="connsiteY11" fmla="*/ 187325 h 2524125"/>
              <a:gd name="connsiteX12" fmla="*/ 9525 w 3324225"/>
              <a:gd name="connsiteY12" fmla="*/ 225425 h 2524125"/>
              <a:gd name="connsiteX13" fmla="*/ 47625 w 3324225"/>
              <a:gd name="connsiteY13" fmla="*/ 276225 h 2524125"/>
              <a:gd name="connsiteX14" fmla="*/ 152400 w 3324225"/>
              <a:gd name="connsiteY14" fmla="*/ 403225 h 2524125"/>
              <a:gd name="connsiteX15" fmla="*/ 244475 w 3324225"/>
              <a:gd name="connsiteY15" fmla="*/ 495300 h 2524125"/>
              <a:gd name="connsiteX16" fmla="*/ 311150 w 3324225"/>
              <a:gd name="connsiteY16" fmla="*/ 539750 h 2524125"/>
              <a:gd name="connsiteX17" fmla="*/ 365125 w 3324225"/>
              <a:gd name="connsiteY17" fmla="*/ 568325 h 2524125"/>
              <a:gd name="connsiteX18" fmla="*/ 403225 w 3324225"/>
              <a:gd name="connsiteY18" fmla="*/ 577850 h 2524125"/>
              <a:gd name="connsiteX19" fmla="*/ 460375 w 3324225"/>
              <a:gd name="connsiteY19" fmla="*/ 568325 h 2524125"/>
              <a:gd name="connsiteX20" fmla="*/ 698500 w 3324225"/>
              <a:gd name="connsiteY20" fmla="*/ 501650 h 2524125"/>
              <a:gd name="connsiteX21" fmla="*/ 1057275 w 3324225"/>
              <a:gd name="connsiteY21" fmla="*/ 422275 h 2524125"/>
              <a:gd name="connsiteX22" fmla="*/ 1355725 w 3324225"/>
              <a:gd name="connsiteY22" fmla="*/ 368300 h 2524125"/>
              <a:gd name="connsiteX23" fmla="*/ 1657350 w 3324225"/>
              <a:gd name="connsiteY23" fmla="*/ 327025 h 2524125"/>
              <a:gd name="connsiteX24" fmla="*/ 1968500 w 3324225"/>
              <a:gd name="connsiteY24" fmla="*/ 282575 h 2524125"/>
              <a:gd name="connsiteX25" fmla="*/ 2232025 w 3324225"/>
              <a:gd name="connsiteY25" fmla="*/ 257175 h 2524125"/>
              <a:gd name="connsiteX26" fmla="*/ 2470150 w 3324225"/>
              <a:gd name="connsiteY26" fmla="*/ 234950 h 2524125"/>
              <a:gd name="connsiteX27" fmla="*/ 2606675 w 3324225"/>
              <a:gd name="connsiteY27" fmla="*/ 222250 h 2524125"/>
              <a:gd name="connsiteX28" fmla="*/ 2733675 w 3324225"/>
              <a:gd name="connsiteY28" fmla="*/ 222250 h 2524125"/>
              <a:gd name="connsiteX29" fmla="*/ 2800350 w 3324225"/>
              <a:gd name="connsiteY29" fmla="*/ 225425 h 2524125"/>
              <a:gd name="connsiteX30" fmla="*/ 2838450 w 3324225"/>
              <a:gd name="connsiteY30" fmla="*/ 241300 h 2524125"/>
              <a:gd name="connsiteX31" fmla="*/ 2867025 w 3324225"/>
              <a:gd name="connsiteY31" fmla="*/ 263525 h 2524125"/>
              <a:gd name="connsiteX32" fmla="*/ 2879725 w 3324225"/>
              <a:gd name="connsiteY32" fmla="*/ 298450 h 2524125"/>
              <a:gd name="connsiteX33" fmla="*/ 2889250 w 3324225"/>
              <a:gd name="connsiteY33" fmla="*/ 352425 h 2524125"/>
              <a:gd name="connsiteX34" fmla="*/ 2870200 w 3324225"/>
              <a:gd name="connsiteY34" fmla="*/ 615950 h 2524125"/>
              <a:gd name="connsiteX35" fmla="*/ 2841625 w 3324225"/>
              <a:gd name="connsiteY35" fmla="*/ 1028700 h 2524125"/>
              <a:gd name="connsiteX36" fmla="*/ 2822575 w 3324225"/>
              <a:gd name="connsiteY36" fmla="*/ 1181100 h 2524125"/>
              <a:gd name="connsiteX37" fmla="*/ 2790825 w 3324225"/>
              <a:gd name="connsiteY37" fmla="*/ 1428750 h 2524125"/>
              <a:gd name="connsiteX38" fmla="*/ 2752725 w 3324225"/>
              <a:gd name="connsiteY38" fmla="*/ 1809750 h 2524125"/>
              <a:gd name="connsiteX39" fmla="*/ 2730500 w 3324225"/>
              <a:gd name="connsiteY39" fmla="*/ 2092325 h 2524125"/>
              <a:gd name="connsiteX40" fmla="*/ 2701925 w 3324225"/>
              <a:gd name="connsiteY40" fmla="*/ 2193925 h 2524125"/>
              <a:gd name="connsiteX41" fmla="*/ 2689225 w 3324225"/>
              <a:gd name="connsiteY41" fmla="*/ 2276475 h 2524125"/>
              <a:gd name="connsiteX42" fmla="*/ 2689225 w 3324225"/>
              <a:gd name="connsiteY42" fmla="*/ 2339975 h 2524125"/>
              <a:gd name="connsiteX43" fmla="*/ 2698750 w 3324225"/>
              <a:gd name="connsiteY43" fmla="*/ 2397125 h 2524125"/>
              <a:gd name="connsiteX44" fmla="*/ 2708275 w 3324225"/>
              <a:gd name="connsiteY44" fmla="*/ 2438400 h 2524125"/>
              <a:gd name="connsiteX45" fmla="*/ 2730500 w 3324225"/>
              <a:gd name="connsiteY45" fmla="*/ 2482850 h 2524125"/>
              <a:gd name="connsiteX46" fmla="*/ 2755900 w 3324225"/>
              <a:gd name="connsiteY46" fmla="*/ 2511425 h 2524125"/>
              <a:gd name="connsiteX47" fmla="*/ 2790825 w 3324225"/>
              <a:gd name="connsiteY47" fmla="*/ 2524125 h 2524125"/>
              <a:gd name="connsiteX48" fmla="*/ 2825750 w 3324225"/>
              <a:gd name="connsiteY48" fmla="*/ 2524125 h 2524125"/>
              <a:gd name="connsiteX49" fmla="*/ 2857500 w 3324225"/>
              <a:gd name="connsiteY49" fmla="*/ 2508250 h 2524125"/>
              <a:gd name="connsiteX50" fmla="*/ 2886075 w 3324225"/>
              <a:gd name="connsiteY50" fmla="*/ 2489200 h 2524125"/>
              <a:gd name="connsiteX51" fmla="*/ 2914650 w 3324225"/>
              <a:gd name="connsiteY51" fmla="*/ 2454275 h 2524125"/>
              <a:gd name="connsiteX52" fmla="*/ 2930525 w 3324225"/>
              <a:gd name="connsiteY52" fmla="*/ 2352675 h 2524125"/>
              <a:gd name="connsiteX53" fmla="*/ 2965450 w 3324225"/>
              <a:gd name="connsiteY53" fmla="*/ 2133600 h 2524125"/>
              <a:gd name="connsiteX54" fmla="*/ 2978150 w 3324225"/>
              <a:gd name="connsiteY54" fmla="*/ 2022475 h 2524125"/>
              <a:gd name="connsiteX55" fmla="*/ 3006725 w 3324225"/>
              <a:gd name="connsiteY55" fmla="*/ 1711325 h 2524125"/>
              <a:gd name="connsiteX56" fmla="*/ 3038475 w 3324225"/>
              <a:gd name="connsiteY56" fmla="*/ 1422400 h 2524125"/>
              <a:gd name="connsiteX57" fmla="*/ 3070225 w 3324225"/>
              <a:gd name="connsiteY57" fmla="*/ 1155700 h 2524125"/>
              <a:gd name="connsiteX58" fmla="*/ 3124200 w 3324225"/>
              <a:gd name="connsiteY58" fmla="*/ 806450 h 2524125"/>
              <a:gd name="connsiteX59" fmla="*/ 3165475 w 3324225"/>
              <a:gd name="connsiteY59" fmla="*/ 590550 h 2524125"/>
              <a:gd name="connsiteX60" fmla="*/ 3190875 w 3324225"/>
              <a:gd name="connsiteY60" fmla="*/ 488950 h 2524125"/>
              <a:gd name="connsiteX61" fmla="*/ 3209925 w 3324225"/>
              <a:gd name="connsiteY61" fmla="*/ 431800 h 2524125"/>
              <a:gd name="connsiteX62" fmla="*/ 3238500 w 3324225"/>
              <a:gd name="connsiteY62" fmla="*/ 384175 h 2524125"/>
              <a:gd name="connsiteX63" fmla="*/ 3279775 w 3324225"/>
              <a:gd name="connsiteY63" fmla="*/ 346075 h 2524125"/>
              <a:gd name="connsiteX64" fmla="*/ 3314700 w 3324225"/>
              <a:gd name="connsiteY64" fmla="*/ 301625 h 2524125"/>
              <a:gd name="connsiteX65" fmla="*/ 3324225 w 3324225"/>
              <a:gd name="connsiteY65" fmla="*/ 266700 h 2524125"/>
              <a:gd name="connsiteX66" fmla="*/ 3311525 w 3324225"/>
              <a:gd name="connsiteY66" fmla="*/ 225425 h 2524125"/>
              <a:gd name="connsiteX67" fmla="*/ 3273425 w 3324225"/>
              <a:gd name="connsiteY67" fmla="*/ 177800 h 2524125"/>
              <a:gd name="connsiteX68" fmla="*/ 3098800 w 3324225"/>
              <a:gd name="connsiteY68" fmla="*/ 60325 h 2524125"/>
              <a:gd name="connsiteX69" fmla="*/ 3009900 w 3324225"/>
              <a:gd name="connsiteY69" fmla="*/ 0 h 2524125"/>
              <a:gd name="connsiteX70" fmla="*/ 2994025 w 3324225"/>
              <a:gd name="connsiteY70" fmla="*/ 0 h 2524125"/>
              <a:gd name="connsiteX71" fmla="*/ 2889250 w 3324225"/>
              <a:gd name="connsiteY71" fmla="*/ 53975 h 2524125"/>
              <a:gd name="connsiteX72" fmla="*/ 2847975 w 3324225"/>
              <a:gd name="connsiteY72" fmla="*/ 66675 h 2524125"/>
              <a:gd name="connsiteX73" fmla="*/ 2727325 w 3324225"/>
              <a:gd name="connsiteY73" fmla="*/ 60325 h 2524125"/>
              <a:gd name="connsiteX74" fmla="*/ 2387600 w 3324225"/>
              <a:gd name="connsiteY74" fmla="*/ 69850 h 2524125"/>
              <a:gd name="connsiteX75" fmla="*/ 2168525 w 3324225"/>
              <a:gd name="connsiteY75" fmla="*/ 88900 h 2524125"/>
              <a:gd name="connsiteX76" fmla="*/ 1971675 w 3324225"/>
              <a:gd name="connsiteY76" fmla="*/ 111125 h 2524125"/>
              <a:gd name="connsiteX77" fmla="*/ 1879600 w 3324225"/>
              <a:gd name="connsiteY77" fmla="*/ 111125 h 2524125"/>
              <a:gd name="connsiteX78" fmla="*/ 1625600 w 3324225"/>
              <a:gd name="connsiteY78" fmla="*/ 133350 h 2524125"/>
              <a:gd name="connsiteX79" fmla="*/ 1343025 w 3324225"/>
              <a:gd name="connsiteY79" fmla="*/ 171450 h 2524125"/>
              <a:gd name="connsiteX80" fmla="*/ 977900 w 3324225"/>
              <a:gd name="connsiteY80" fmla="*/ 234950 h 2524125"/>
              <a:gd name="connsiteX81" fmla="*/ 806450 w 3324225"/>
              <a:gd name="connsiteY81" fmla="*/ 254000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24225" h="2524125">
                <a:moveTo>
                  <a:pt x="806450" y="254000"/>
                </a:moveTo>
                <a:lnTo>
                  <a:pt x="650875" y="273050"/>
                </a:lnTo>
                <a:lnTo>
                  <a:pt x="546100" y="282575"/>
                </a:lnTo>
                <a:lnTo>
                  <a:pt x="447675" y="288925"/>
                </a:lnTo>
                <a:lnTo>
                  <a:pt x="355600" y="288925"/>
                </a:lnTo>
                <a:lnTo>
                  <a:pt x="295275" y="279400"/>
                </a:lnTo>
                <a:lnTo>
                  <a:pt x="222250" y="263525"/>
                </a:lnTo>
                <a:lnTo>
                  <a:pt x="155575" y="234950"/>
                </a:lnTo>
                <a:lnTo>
                  <a:pt x="95250" y="206375"/>
                </a:lnTo>
                <a:lnTo>
                  <a:pt x="34925" y="168275"/>
                </a:lnTo>
                <a:lnTo>
                  <a:pt x="9525" y="168275"/>
                </a:lnTo>
                <a:lnTo>
                  <a:pt x="0" y="187325"/>
                </a:lnTo>
                <a:lnTo>
                  <a:pt x="9525" y="225425"/>
                </a:lnTo>
                <a:lnTo>
                  <a:pt x="47625" y="276225"/>
                </a:lnTo>
                <a:lnTo>
                  <a:pt x="152400" y="403225"/>
                </a:lnTo>
                <a:lnTo>
                  <a:pt x="244475" y="495300"/>
                </a:lnTo>
                <a:lnTo>
                  <a:pt x="311150" y="539750"/>
                </a:lnTo>
                <a:lnTo>
                  <a:pt x="365125" y="568325"/>
                </a:lnTo>
                <a:lnTo>
                  <a:pt x="403225" y="577850"/>
                </a:lnTo>
                <a:lnTo>
                  <a:pt x="460375" y="568325"/>
                </a:lnTo>
                <a:lnTo>
                  <a:pt x="698500" y="501650"/>
                </a:lnTo>
                <a:lnTo>
                  <a:pt x="1057275" y="422275"/>
                </a:lnTo>
                <a:lnTo>
                  <a:pt x="1355725" y="368300"/>
                </a:lnTo>
                <a:lnTo>
                  <a:pt x="1657350" y="327025"/>
                </a:lnTo>
                <a:lnTo>
                  <a:pt x="1968500" y="282575"/>
                </a:lnTo>
                <a:lnTo>
                  <a:pt x="2232025" y="257175"/>
                </a:lnTo>
                <a:lnTo>
                  <a:pt x="2470150" y="234950"/>
                </a:lnTo>
                <a:lnTo>
                  <a:pt x="2606675" y="222250"/>
                </a:lnTo>
                <a:lnTo>
                  <a:pt x="2733675" y="222250"/>
                </a:lnTo>
                <a:lnTo>
                  <a:pt x="2800350" y="225425"/>
                </a:lnTo>
                <a:lnTo>
                  <a:pt x="2838450" y="241300"/>
                </a:lnTo>
                <a:lnTo>
                  <a:pt x="2867025" y="263525"/>
                </a:lnTo>
                <a:lnTo>
                  <a:pt x="2879725" y="298450"/>
                </a:lnTo>
                <a:lnTo>
                  <a:pt x="2889250" y="352425"/>
                </a:lnTo>
                <a:lnTo>
                  <a:pt x="2870200" y="615950"/>
                </a:lnTo>
                <a:lnTo>
                  <a:pt x="2841625" y="1028700"/>
                </a:lnTo>
                <a:lnTo>
                  <a:pt x="2822575" y="1181100"/>
                </a:lnTo>
                <a:lnTo>
                  <a:pt x="2790825" y="1428750"/>
                </a:lnTo>
                <a:lnTo>
                  <a:pt x="2752725" y="1809750"/>
                </a:lnTo>
                <a:lnTo>
                  <a:pt x="2730500" y="2092325"/>
                </a:lnTo>
                <a:lnTo>
                  <a:pt x="2701925" y="2193925"/>
                </a:lnTo>
                <a:lnTo>
                  <a:pt x="2689225" y="2276475"/>
                </a:lnTo>
                <a:lnTo>
                  <a:pt x="2689225" y="2339975"/>
                </a:lnTo>
                <a:lnTo>
                  <a:pt x="2698750" y="2397125"/>
                </a:lnTo>
                <a:lnTo>
                  <a:pt x="2708275" y="2438400"/>
                </a:lnTo>
                <a:lnTo>
                  <a:pt x="2730500" y="2482850"/>
                </a:lnTo>
                <a:lnTo>
                  <a:pt x="2755900" y="2511425"/>
                </a:lnTo>
                <a:lnTo>
                  <a:pt x="2790825" y="2524125"/>
                </a:lnTo>
                <a:lnTo>
                  <a:pt x="2825750" y="2524125"/>
                </a:lnTo>
                <a:lnTo>
                  <a:pt x="2857500" y="2508250"/>
                </a:lnTo>
                <a:lnTo>
                  <a:pt x="2886075" y="2489200"/>
                </a:lnTo>
                <a:lnTo>
                  <a:pt x="2914650" y="2454275"/>
                </a:lnTo>
                <a:lnTo>
                  <a:pt x="2930525" y="2352675"/>
                </a:lnTo>
                <a:lnTo>
                  <a:pt x="2965450" y="2133600"/>
                </a:lnTo>
                <a:lnTo>
                  <a:pt x="2978150" y="2022475"/>
                </a:lnTo>
                <a:lnTo>
                  <a:pt x="3006725" y="1711325"/>
                </a:lnTo>
                <a:lnTo>
                  <a:pt x="3038475" y="1422400"/>
                </a:lnTo>
                <a:lnTo>
                  <a:pt x="3070225" y="1155700"/>
                </a:lnTo>
                <a:lnTo>
                  <a:pt x="3124200" y="806450"/>
                </a:lnTo>
                <a:lnTo>
                  <a:pt x="3165475" y="590550"/>
                </a:lnTo>
                <a:lnTo>
                  <a:pt x="3190875" y="488950"/>
                </a:lnTo>
                <a:lnTo>
                  <a:pt x="3209925" y="431800"/>
                </a:lnTo>
                <a:lnTo>
                  <a:pt x="3238500" y="384175"/>
                </a:lnTo>
                <a:lnTo>
                  <a:pt x="3279775" y="346075"/>
                </a:lnTo>
                <a:lnTo>
                  <a:pt x="3314700" y="301625"/>
                </a:lnTo>
                <a:lnTo>
                  <a:pt x="3324225" y="266700"/>
                </a:lnTo>
                <a:lnTo>
                  <a:pt x="3311525" y="225425"/>
                </a:lnTo>
                <a:lnTo>
                  <a:pt x="3273425" y="177800"/>
                </a:lnTo>
                <a:lnTo>
                  <a:pt x="3098800" y="60325"/>
                </a:lnTo>
                <a:lnTo>
                  <a:pt x="3009900" y="0"/>
                </a:lnTo>
                <a:lnTo>
                  <a:pt x="2994025" y="0"/>
                </a:lnTo>
                <a:lnTo>
                  <a:pt x="2889250" y="53975"/>
                </a:lnTo>
                <a:lnTo>
                  <a:pt x="2847975" y="66675"/>
                </a:lnTo>
                <a:lnTo>
                  <a:pt x="2727325" y="60325"/>
                </a:lnTo>
                <a:lnTo>
                  <a:pt x="2387600" y="69850"/>
                </a:lnTo>
                <a:lnTo>
                  <a:pt x="2168525" y="88900"/>
                </a:lnTo>
                <a:cubicBezTo>
                  <a:pt x="2102922" y="96428"/>
                  <a:pt x="2037709" y="111125"/>
                  <a:pt x="1971675" y="111125"/>
                </a:cubicBezTo>
                <a:lnTo>
                  <a:pt x="1879600" y="111125"/>
                </a:lnTo>
                <a:lnTo>
                  <a:pt x="1625600" y="133350"/>
                </a:lnTo>
                <a:lnTo>
                  <a:pt x="1343025" y="171450"/>
                </a:lnTo>
                <a:lnTo>
                  <a:pt x="977900" y="234950"/>
                </a:lnTo>
                <a:lnTo>
                  <a:pt x="806450" y="254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26E29C2E-A619-47A9-B451-2958A79C3B97}"/>
              </a:ext>
            </a:extLst>
          </p:cNvPr>
          <p:cNvSpPr/>
          <p:nvPr/>
        </p:nvSpPr>
        <p:spPr>
          <a:xfrm>
            <a:off x="4427538" y="4259263"/>
            <a:ext cx="3046412" cy="487362"/>
          </a:xfrm>
          <a:custGeom>
            <a:avLst/>
            <a:gdLst>
              <a:gd name="connsiteX0" fmla="*/ 1370348 w 3046330"/>
              <a:gd name="connsiteY0" fmla="*/ 112735 h 488515"/>
              <a:gd name="connsiteX1" fmla="*/ 1540702 w 3046330"/>
              <a:gd name="connsiteY1" fmla="*/ 87683 h 488515"/>
              <a:gd name="connsiteX2" fmla="*/ 1766170 w 3046330"/>
              <a:gd name="connsiteY2" fmla="*/ 57620 h 488515"/>
              <a:gd name="connsiteX3" fmla="*/ 1939029 w 3046330"/>
              <a:gd name="connsiteY3" fmla="*/ 40084 h 488515"/>
              <a:gd name="connsiteX4" fmla="*/ 2154477 w 3046330"/>
              <a:gd name="connsiteY4" fmla="*/ 25052 h 488515"/>
              <a:gd name="connsiteX5" fmla="*/ 2394977 w 3046330"/>
              <a:gd name="connsiteY5" fmla="*/ 12526 h 488515"/>
              <a:gd name="connsiteX6" fmla="*/ 2668044 w 3046330"/>
              <a:gd name="connsiteY6" fmla="*/ 2506 h 488515"/>
              <a:gd name="connsiteX7" fmla="*/ 2835893 w 3046330"/>
              <a:gd name="connsiteY7" fmla="*/ 0 h 488515"/>
              <a:gd name="connsiteX8" fmla="*/ 2918565 w 3046330"/>
              <a:gd name="connsiteY8" fmla="*/ 0 h 488515"/>
              <a:gd name="connsiteX9" fmla="*/ 3046330 w 3046330"/>
              <a:gd name="connsiteY9" fmla="*/ 102714 h 488515"/>
              <a:gd name="connsiteX10" fmla="*/ 2873471 w 3046330"/>
              <a:gd name="connsiteY10" fmla="*/ 177870 h 488515"/>
              <a:gd name="connsiteX11" fmla="*/ 2655518 w 3046330"/>
              <a:gd name="connsiteY11" fmla="*/ 180375 h 488515"/>
              <a:gd name="connsiteX12" fmla="*/ 2374935 w 3046330"/>
              <a:gd name="connsiteY12" fmla="*/ 197912 h 488515"/>
              <a:gd name="connsiteX13" fmla="*/ 2244664 w 3046330"/>
              <a:gd name="connsiteY13" fmla="*/ 202922 h 488515"/>
              <a:gd name="connsiteX14" fmla="*/ 2116899 w 3046330"/>
              <a:gd name="connsiteY14" fmla="*/ 202922 h 488515"/>
              <a:gd name="connsiteX15" fmla="*/ 1929009 w 3046330"/>
              <a:gd name="connsiteY15" fmla="*/ 215448 h 488515"/>
              <a:gd name="connsiteX16" fmla="*/ 1696024 w 3046330"/>
              <a:gd name="connsiteY16" fmla="*/ 243005 h 488515"/>
              <a:gd name="connsiteX17" fmla="*/ 1415441 w 3046330"/>
              <a:gd name="connsiteY17" fmla="*/ 280583 h 488515"/>
              <a:gd name="connsiteX18" fmla="*/ 1194983 w 3046330"/>
              <a:gd name="connsiteY18" fmla="*/ 313151 h 488515"/>
              <a:gd name="connsiteX19" fmla="*/ 977031 w 3046330"/>
              <a:gd name="connsiteY19" fmla="*/ 355739 h 488515"/>
              <a:gd name="connsiteX20" fmla="*/ 786635 w 3046330"/>
              <a:gd name="connsiteY20" fmla="*/ 398328 h 488515"/>
              <a:gd name="connsiteX21" fmla="*/ 603755 w 3046330"/>
              <a:gd name="connsiteY21" fmla="*/ 445927 h 488515"/>
              <a:gd name="connsiteX22" fmla="*/ 448432 w 3046330"/>
              <a:gd name="connsiteY22" fmla="*/ 488515 h 488515"/>
              <a:gd name="connsiteX23" fmla="*/ 425885 w 3046330"/>
              <a:gd name="connsiteY23" fmla="*/ 488515 h 488515"/>
              <a:gd name="connsiteX24" fmla="*/ 368266 w 3046330"/>
              <a:gd name="connsiteY24" fmla="*/ 475989 h 488515"/>
              <a:gd name="connsiteX25" fmla="*/ 300625 w 3046330"/>
              <a:gd name="connsiteY25" fmla="*/ 450937 h 488515"/>
              <a:gd name="connsiteX26" fmla="*/ 243005 w 3046330"/>
              <a:gd name="connsiteY26" fmla="*/ 415864 h 488515"/>
              <a:gd name="connsiteX27" fmla="*/ 187891 w 3046330"/>
              <a:gd name="connsiteY27" fmla="*/ 373276 h 488515"/>
              <a:gd name="connsiteX28" fmla="*/ 140292 w 3046330"/>
              <a:gd name="connsiteY28" fmla="*/ 328182 h 488515"/>
              <a:gd name="connsiteX29" fmla="*/ 87683 w 3046330"/>
              <a:gd name="connsiteY29" fmla="*/ 275573 h 488515"/>
              <a:gd name="connsiteX30" fmla="*/ 42589 w 3046330"/>
              <a:gd name="connsiteY30" fmla="*/ 222964 h 488515"/>
              <a:gd name="connsiteX31" fmla="*/ 15032 w 3046330"/>
              <a:gd name="connsiteY31" fmla="*/ 185386 h 488515"/>
              <a:gd name="connsiteX32" fmla="*/ 0 w 3046330"/>
              <a:gd name="connsiteY32" fmla="*/ 150313 h 488515"/>
              <a:gd name="connsiteX33" fmla="*/ 0 w 3046330"/>
              <a:gd name="connsiteY33" fmla="*/ 125261 h 488515"/>
              <a:gd name="connsiteX34" fmla="*/ 12526 w 3046330"/>
              <a:gd name="connsiteY34" fmla="*/ 117745 h 488515"/>
              <a:gd name="connsiteX35" fmla="*/ 32568 w 3046330"/>
              <a:gd name="connsiteY35" fmla="*/ 125261 h 488515"/>
              <a:gd name="connsiteX36" fmla="*/ 115240 w 3046330"/>
              <a:gd name="connsiteY36" fmla="*/ 157828 h 488515"/>
              <a:gd name="connsiteX37" fmla="*/ 212943 w 3046330"/>
              <a:gd name="connsiteY37" fmla="*/ 187891 h 488515"/>
              <a:gd name="connsiteX38" fmla="*/ 325677 w 3046330"/>
              <a:gd name="connsiteY38" fmla="*/ 212943 h 488515"/>
              <a:gd name="connsiteX39" fmla="*/ 498536 w 3046330"/>
              <a:gd name="connsiteY39" fmla="*/ 230479 h 488515"/>
              <a:gd name="connsiteX40" fmla="*/ 633817 w 3046330"/>
              <a:gd name="connsiteY40" fmla="*/ 222964 h 488515"/>
              <a:gd name="connsiteX41" fmla="*/ 921916 w 3046330"/>
              <a:gd name="connsiteY41" fmla="*/ 172859 h 488515"/>
              <a:gd name="connsiteX42" fmla="*/ 1237572 w 3046330"/>
              <a:gd name="connsiteY42" fmla="*/ 130271 h 488515"/>
              <a:gd name="connsiteX43" fmla="*/ 1370348 w 3046330"/>
              <a:gd name="connsiteY43" fmla="*/ 112735 h 4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46330" h="488515">
                <a:moveTo>
                  <a:pt x="1370348" y="112735"/>
                </a:moveTo>
                <a:lnTo>
                  <a:pt x="1540702" y="87683"/>
                </a:lnTo>
                <a:lnTo>
                  <a:pt x="1766170" y="57620"/>
                </a:lnTo>
                <a:lnTo>
                  <a:pt x="1939029" y="40084"/>
                </a:lnTo>
                <a:lnTo>
                  <a:pt x="2154477" y="25052"/>
                </a:lnTo>
                <a:lnTo>
                  <a:pt x="2394977" y="12526"/>
                </a:lnTo>
                <a:lnTo>
                  <a:pt x="2668044" y="2506"/>
                </a:lnTo>
                <a:lnTo>
                  <a:pt x="2835893" y="0"/>
                </a:lnTo>
                <a:lnTo>
                  <a:pt x="2918565" y="0"/>
                </a:lnTo>
                <a:lnTo>
                  <a:pt x="3046330" y="102714"/>
                </a:lnTo>
                <a:lnTo>
                  <a:pt x="2873471" y="177870"/>
                </a:lnTo>
                <a:lnTo>
                  <a:pt x="2655518" y="180375"/>
                </a:lnTo>
                <a:lnTo>
                  <a:pt x="2374935" y="197912"/>
                </a:lnTo>
                <a:lnTo>
                  <a:pt x="2244664" y="202922"/>
                </a:lnTo>
                <a:lnTo>
                  <a:pt x="2116899" y="202922"/>
                </a:lnTo>
                <a:lnTo>
                  <a:pt x="1929009" y="215448"/>
                </a:lnTo>
                <a:lnTo>
                  <a:pt x="1696024" y="243005"/>
                </a:lnTo>
                <a:lnTo>
                  <a:pt x="1415441" y="280583"/>
                </a:lnTo>
                <a:lnTo>
                  <a:pt x="1194983" y="313151"/>
                </a:lnTo>
                <a:lnTo>
                  <a:pt x="977031" y="355739"/>
                </a:lnTo>
                <a:lnTo>
                  <a:pt x="786635" y="398328"/>
                </a:lnTo>
                <a:lnTo>
                  <a:pt x="603755" y="445927"/>
                </a:lnTo>
                <a:lnTo>
                  <a:pt x="448432" y="488515"/>
                </a:lnTo>
                <a:lnTo>
                  <a:pt x="425885" y="488515"/>
                </a:lnTo>
                <a:lnTo>
                  <a:pt x="368266" y="475989"/>
                </a:lnTo>
                <a:lnTo>
                  <a:pt x="300625" y="450937"/>
                </a:lnTo>
                <a:lnTo>
                  <a:pt x="243005" y="415864"/>
                </a:lnTo>
                <a:lnTo>
                  <a:pt x="187891" y="373276"/>
                </a:lnTo>
                <a:lnTo>
                  <a:pt x="140292" y="328182"/>
                </a:lnTo>
                <a:lnTo>
                  <a:pt x="87683" y="275573"/>
                </a:lnTo>
                <a:lnTo>
                  <a:pt x="42589" y="222964"/>
                </a:lnTo>
                <a:lnTo>
                  <a:pt x="15032" y="185386"/>
                </a:lnTo>
                <a:lnTo>
                  <a:pt x="0" y="150313"/>
                </a:lnTo>
                <a:lnTo>
                  <a:pt x="0" y="125261"/>
                </a:lnTo>
                <a:lnTo>
                  <a:pt x="12526" y="117745"/>
                </a:lnTo>
                <a:lnTo>
                  <a:pt x="32568" y="125261"/>
                </a:lnTo>
                <a:lnTo>
                  <a:pt x="115240" y="157828"/>
                </a:lnTo>
                <a:lnTo>
                  <a:pt x="212943" y="187891"/>
                </a:lnTo>
                <a:lnTo>
                  <a:pt x="325677" y="212943"/>
                </a:lnTo>
                <a:lnTo>
                  <a:pt x="498536" y="230479"/>
                </a:lnTo>
                <a:lnTo>
                  <a:pt x="633817" y="222964"/>
                </a:lnTo>
                <a:lnTo>
                  <a:pt x="921916" y="172859"/>
                </a:lnTo>
                <a:lnTo>
                  <a:pt x="1237572" y="130271"/>
                </a:lnTo>
                <a:lnTo>
                  <a:pt x="1370348" y="1127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25EDB358-0A62-47FA-BC6F-F8EC0BA61D3F}"/>
              </a:ext>
            </a:extLst>
          </p:cNvPr>
          <p:cNvSpPr/>
          <p:nvPr/>
        </p:nvSpPr>
        <p:spPr>
          <a:xfrm>
            <a:off x="4449763" y="5330826"/>
            <a:ext cx="2925762" cy="466725"/>
          </a:xfrm>
          <a:custGeom>
            <a:avLst/>
            <a:gdLst>
              <a:gd name="connsiteX0" fmla="*/ 2167003 w 2926080"/>
              <a:gd name="connsiteY0" fmla="*/ 12526 h 465968"/>
              <a:gd name="connsiteX1" fmla="*/ 2455102 w 2926080"/>
              <a:gd name="connsiteY1" fmla="*/ 0 h 465968"/>
              <a:gd name="connsiteX2" fmla="*/ 2725664 w 2926080"/>
              <a:gd name="connsiteY2" fmla="*/ 0 h 465968"/>
              <a:gd name="connsiteX3" fmla="*/ 2765747 w 2926080"/>
              <a:gd name="connsiteY3" fmla="*/ 2505 h 465968"/>
              <a:gd name="connsiteX4" fmla="*/ 2926080 w 2926080"/>
              <a:gd name="connsiteY4" fmla="*/ 125261 h 465968"/>
              <a:gd name="connsiteX5" fmla="*/ 2723159 w 2926080"/>
              <a:gd name="connsiteY5" fmla="*/ 202922 h 465968"/>
              <a:gd name="connsiteX6" fmla="*/ 2567836 w 2926080"/>
              <a:gd name="connsiteY6" fmla="*/ 197911 h 465968"/>
              <a:gd name="connsiteX7" fmla="*/ 2314810 w 2926080"/>
              <a:gd name="connsiteY7" fmla="*/ 202922 h 465968"/>
              <a:gd name="connsiteX8" fmla="*/ 1969092 w 2926080"/>
              <a:gd name="connsiteY8" fmla="*/ 212943 h 465968"/>
              <a:gd name="connsiteX9" fmla="*/ 1721076 w 2926080"/>
              <a:gd name="connsiteY9" fmla="*/ 220458 h 465968"/>
              <a:gd name="connsiteX10" fmla="*/ 1488092 w 2926080"/>
              <a:gd name="connsiteY10" fmla="*/ 248016 h 465968"/>
              <a:gd name="connsiteX11" fmla="*/ 1174942 w 2926080"/>
              <a:gd name="connsiteY11" fmla="*/ 298120 h 465968"/>
              <a:gd name="connsiteX12" fmla="*/ 864296 w 2926080"/>
              <a:gd name="connsiteY12" fmla="*/ 363255 h 465968"/>
              <a:gd name="connsiteX13" fmla="*/ 613776 w 2926080"/>
              <a:gd name="connsiteY13" fmla="*/ 425885 h 465968"/>
              <a:gd name="connsiteX14" fmla="*/ 463463 w 2926080"/>
              <a:gd name="connsiteY14" fmla="*/ 465968 h 465968"/>
              <a:gd name="connsiteX15" fmla="*/ 433401 w 2926080"/>
              <a:gd name="connsiteY15" fmla="*/ 465968 h 465968"/>
              <a:gd name="connsiteX16" fmla="*/ 363255 w 2926080"/>
              <a:gd name="connsiteY16" fmla="*/ 450937 h 465968"/>
              <a:gd name="connsiteX17" fmla="*/ 243005 w 2926080"/>
              <a:gd name="connsiteY17" fmla="*/ 403338 h 465968"/>
              <a:gd name="connsiteX18" fmla="*/ 137787 w 2926080"/>
              <a:gd name="connsiteY18" fmla="*/ 335698 h 465968"/>
              <a:gd name="connsiteX19" fmla="*/ 67641 w 2926080"/>
              <a:gd name="connsiteY19" fmla="*/ 278078 h 465968"/>
              <a:gd name="connsiteX20" fmla="*/ 12526 w 2926080"/>
              <a:gd name="connsiteY20" fmla="*/ 222964 h 465968"/>
              <a:gd name="connsiteX21" fmla="*/ 0 w 2926080"/>
              <a:gd name="connsiteY21" fmla="*/ 192901 h 465968"/>
              <a:gd name="connsiteX22" fmla="*/ 0 w 2926080"/>
              <a:gd name="connsiteY22" fmla="*/ 172859 h 465968"/>
              <a:gd name="connsiteX23" fmla="*/ 20042 w 2926080"/>
              <a:gd name="connsiteY23" fmla="*/ 162839 h 465968"/>
              <a:gd name="connsiteX24" fmla="*/ 60125 w 2926080"/>
              <a:gd name="connsiteY24" fmla="*/ 177870 h 465968"/>
              <a:gd name="connsiteX25" fmla="*/ 160333 w 2926080"/>
              <a:gd name="connsiteY25" fmla="*/ 205427 h 465968"/>
              <a:gd name="connsiteX26" fmla="*/ 270562 w 2926080"/>
              <a:gd name="connsiteY26" fmla="*/ 217953 h 465968"/>
              <a:gd name="connsiteX27" fmla="*/ 378286 w 2926080"/>
              <a:gd name="connsiteY27" fmla="*/ 220458 h 465968"/>
              <a:gd name="connsiteX28" fmla="*/ 460958 w 2926080"/>
              <a:gd name="connsiteY28" fmla="*/ 212943 h 465968"/>
              <a:gd name="connsiteX29" fmla="*/ 668890 w 2926080"/>
              <a:gd name="connsiteY29" fmla="*/ 182880 h 465968"/>
              <a:gd name="connsiteX30" fmla="*/ 1069723 w 2926080"/>
              <a:gd name="connsiteY30" fmla="*/ 130271 h 465968"/>
              <a:gd name="connsiteX31" fmla="*/ 1465545 w 2926080"/>
              <a:gd name="connsiteY31" fmla="*/ 80167 h 465968"/>
              <a:gd name="connsiteX32" fmla="*/ 1843831 w 2926080"/>
              <a:gd name="connsiteY32" fmla="*/ 42589 h 465968"/>
              <a:gd name="connsiteX33" fmla="*/ 2167003 w 2926080"/>
              <a:gd name="connsiteY33" fmla="*/ 12526 h 46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26080" h="465968">
                <a:moveTo>
                  <a:pt x="2167003" y="12526"/>
                </a:moveTo>
                <a:lnTo>
                  <a:pt x="2455102" y="0"/>
                </a:lnTo>
                <a:lnTo>
                  <a:pt x="2725664" y="0"/>
                </a:lnTo>
                <a:lnTo>
                  <a:pt x="2765747" y="2505"/>
                </a:lnTo>
                <a:lnTo>
                  <a:pt x="2926080" y="125261"/>
                </a:lnTo>
                <a:lnTo>
                  <a:pt x="2723159" y="202922"/>
                </a:lnTo>
                <a:lnTo>
                  <a:pt x="2567836" y="197911"/>
                </a:lnTo>
                <a:lnTo>
                  <a:pt x="2314810" y="202922"/>
                </a:lnTo>
                <a:lnTo>
                  <a:pt x="1969092" y="212943"/>
                </a:lnTo>
                <a:lnTo>
                  <a:pt x="1721076" y="220458"/>
                </a:lnTo>
                <a:lnTo>
                  <a:pt x="1488092" y="248016"/>
                </a:lnTo>
                <a:lnTo>
                  <a:pt x="1174942" y="298120"/>
                </a:lnTo>
                <a:lnTo>
                  <a:pt x="864296" y="363255"/>
                </a:lnTo>
                <a:lnTo>
                  <a:pt x="613776" y="425885"/>
                </a:lnTo>
                <a:lnTo>
                  <a:pt x="463463" y="465968"/>
                </a:lnTo>
                <a:lnTo>
                  <a:pt x="433401" y="465968"/>
                </a:lnTo>
                <a:lnTo>
                  <a:pt x="363255" y="450937"/>
                </a:lnTo>
                <a:lnTo>
                  <a:pt x="243005" y="403338"/>
                </a:lnTo>
                <a:lnTo>
                  <a:pt x="137787" y="335698"/>
                </a:lnTo>
                <a:lnTo>
                  <a:pt x="67641" y="278078"/>
                </a:lnTo>
                <a:lnTo>
                  <a:pt x="12526" y="222964"/>
                </a:lnTo>
                <a:lnTo>
                  <a:pt x="0" y="192901"/>
                </a:lnTo>
                <a:lnTo>
                  <a:pt x="0" y="172859"/>
                </a:lnTo>
                <a:lnTo>
                  <a:pt x="20042" y="162839"/>
                </a:lnTo>
                <a:lnTo>
                  <a:pt x="60125" y="177870"/>
                </a:lnTo>
                <a:lnTo>
                  <a:pt x="160333" y="205427"/>
                </a:lnTo>
                <a:lnTo>
                  <a:pt x="270562" y="217953"/>
                </a:lnTo>
                <a:lnTo>
                  <a:pt x="378286" y="220458"/>
                </a:lnTo>
                <a:lnTo>
                  <a:pt x="460958" y="212943"/>
                </a:lnTo>
                <a:lnTo>
                  <a:pt x="668890" y="182880"/>
                </a:lnTo>
                <a:lnTo>
                  <a:pt x="1069723" y="130271"/>
                </a:lnTo>
                <a:lnTo>
                  <a:pt x="1465545" y="80167"/>
                </a:lnTo>
                <a:lnTo>
                  <a:pt x="1843831" y="42589"/>
                </a:lnTo>
                <a:lnTo>
                  <a:pt x="2167003" y="125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5AC7C60-720E-421D-AC04-C04EEA7D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10" y="1621429"/>
            <a:ext cx="3371380" cy="41761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940E0DB-7E0B-480F-8B40-53B0284E5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76" y="1602379"/>
            <a:ext cx="3377477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9FAE64-4A38-4DDE-8A42-9FEEE6F7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10" y="1340939"/>
            <a:ext cx="3371380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32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F4A87730-EC66-42F5-93AF-43EFDEDC6BFE}"/>
              </a:ext>
            </a:extLst>
          </p:cNvPr>
          <p:cNvSpPr/>
          <p:nvPr/>
        </p:nvSpPr>
        <p:spPr>
          <a:xfrm>
            <a:off x="4025901" y="1677988"/>
            <a:ext cx="415925" cy="4386262"/>
          </a:xfrm>
          <a:custGeom>
            <a:avLst/>
            <a:gdLst>
              <a:gd name="connsiteX0" fmla="*/ 162685 w 415127"/>
              <a:gd name="connsiteY0" fmla="*/ 1194891 h 4386876"/>
              <a:gd name="connsiteX1" fmla="*/ 168295 w 415127"/>
              <a:gd name="connsiteY1" fmla="*/ 527323 h 4386876"/>
              <a:gd name="connsiteX2" fmla="*/ 168295 w 415127"/>
              <a:gd name="connsiteY2" fmla="*/ 364638 h 4386876"/>
              <a:gd name="connsiteX3" fmla="*/ 157075 w 415127"/>
              <a:gd name="connsiteY3" fmla="*/ 297320 h 4386876"/>
              <a:gd name="connsiteX4" fmla="*/ 134636 w 415127"/>
              <a:gd name="connsiteY4" fmla="*/ 230002 h 4386876"/>
              <a:gd name="connsiteX5" fmla="*/ 106587 w 415127"/>
              <a:gd name="connsiteY5" fmla="*/ 168294 h 4386876"/>
              <a:gd name="connsiteX6" fmla="*/ 67318 w 415127"/>
              <a:gd name="connsiteY6" fmla="*/ 123416 h 4386876"/>
              <a:gd name="connsiteX7" fmla="*/ 28049 w 415127"/>
              <a:gd name="connsiteY7" fmla="*/ 84147 h 4386876"/>
              <a:gd name="connsiteX8" fmla="*/ 0 w 415127"/>
              <a:gd name="connsiteY8" fmla="*/ 39269 h 4386876"/>
              <a:gd name="connsiteX9" fmla="*/ 0 w 415127"/>
              <a:gd name="connsiteY9" fmla="*/ 11220 h 4386876"/>
              <a:gd name="connsiteX10" fmla="*/ 11220 w 415127"/>
              <a:gd name="connsiteY10" fmla="*/ 0 h 4386876"/>
              <a:gd name="connsiteX11" fmla="*/ 39269 w 415127"/>
              <a:gd name="connsiteY11" fmla="*/ 0 h 4386876"/>
              <a:gd name="connsiteX12" fmla="*/ 106587 w 415127"/>
              <a:gd name="connsiteY12" fmla="*/ 28049 h 4386876"/>
              <a:gd name="connsiteX13" fmla="*/ 179515 w 415127"/>
              <a:gd name="connsiteY13" fmla="*/ 61708 h 4386876"/>
              <a:gd name="connsiteX14" fmla="*/ 263662 w 415127"/>
              <a:gd name="connsiteY14" fmla="*/ 100977 h 4386876"/>
              <a:gd name="connsiteX15" fmla="*/ 347809 w 415127"/>
              <a:gd name="connsiteY15" fmla="*/ 129026 h 4386876"/>
              <a:gd name="connsiteX16" fmla="*/ 403907 w 415127"/>
              <a:gd name="connsiteY16" fmla="*/ 145855 h 4386876"/>
              <a:gd name="connsiteX17" fmla="*/ 415127 w 415127"/>
              <a:gd name="connsiteY17" fmla="*/ 1576358 h 4386876"/>
              <a:gd name="connsiteX18" fmla="*/ 387078 w 415127"/>
              <a:gd name="connsiteY18" fmla="*/ 1783921 h 4386876"/>
              <a:gd name="connsiteX19" fmla="*/ 370248 w 415127"/>
              <a:gd name="connsiteY19" fmla="*/ 2451490 h 4386876"/>
              <a:gd name="connsiteX20" fmla="*/ 342199 w 415127"/>
              <a:gd name="connsiteY20" fmla="*/ 3315401 h 4386876"/>
              <a:gd name="connsiteX21" fmla="*/ 330980 w 415127"/>
              <a:gd name="connsiteY21" fmla="*/ 3651990 h 4386876"/>
              <a:gd name="connsiteX22" fmla="*/ 325370 w 415127"/>
              <a:gd name="connsiteY22" fmla="*/ 3954920 h 4386876"/>
              <a:gd name="connsiteX23" fmla="*/ 325370 w 415127"/>
              <a:gd name="connsiteY23" fmla="*/ 4179313 h 4386876"/>
              <a:gd name="connsiteX24" fmla="*/ 319760 w 415127"/>
              <a:gd name="connsiteY24" fmla="*/ 4280290 h 4386876"/>
              <a:gd name="connsiteX25" fmla="*/ 297321 w 415127"/>
              <a:gd name="connsiteY25" fmla="*/ 4336388 h 4386876"/>
              <a:gd name="connsiteX26" fmla="*/ 263662 w 415127"/>
              <a:gd name="connsiteY26" fmla="*/ 4375656 h 4386876"/>
              <a:gd name="connsiteX27" fmla="*/ 218783 w 415127"/>
              <a:gd name="connsiteY27" fmla="*/ 4386876 h 4386876"/>
              <a:gd name="connsiteX28" fmla="*/ 173905 w 415127"/>
              <a:gd name="connsiteY28" fmla="*/ 4375656 h 4386876"/>
              <a:gd name="connsiteX29" fmla="*/ 140246 w 415127"/>
              <a:gd name="connsiteY29" fmla="*/ 4341998 h 4386876"/>
              <a:gd name="connsiteX30" fmla="*/ 112197 w 415127"/>
              <a:gd name="connsiteY30" fmla="*/ 4285899 h 4386876"/>
              <a:gd name="connsiteX31" fmla="*/ 78538 w 415127"/>
              <a:gd name="connsiteY31" fmla="*/ 4196142 h 4386876"/>
              <a:gd name="connsiteX32" fmla="*/ 44879 w 415127"/>
              <a:gd name="connsiteY32" fmla="*/ 4044677 h 4386876"/>
              <a:gd name="connsiteX33" fmla="*/ 28049 w 415127"/>
              <a:gd name="connsiteY33" fmla="*/ 3904432 h 4386876"/>
              <a:gd name="connsiteX34" fmla="*/ 33659 w 415127"/>
              <a:gd name="connsiteY34" fmla="*/ 3797845 h 4386876"/>
              <a:gd name="connsiteX35" fmla="*/ 89757 w 415127"/>
              <a:gd name="connsiteY35" fmla="*/ 3276132 h 4386876"/>
              <a:gd name="connsiteX36" fmla="*/ 140246 w 415127"/>
              <a:gd name="connsiteY36" fmla="*/ 2670272 h 4386876"/>
              <a:gd name="connsiteX37" fmla="*/ 162685 w 415127"/>
              <a:gd name="connsiteY37" fmla="*/ 1806361 h 4386876"/>
              <a:gd name="connsiteX38" fmla="*/ 162685 w 415127"/>
              <a:gd name="connsiteY38" fmla="*/ 1194891 h 43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15127" h="4386876">
                <a:moveTo>
                  <a:pt x="162685" y="1194891"/>
                </a:moveTo>
                <a:lnTo>
                  <a:pt x="168295" y="527323"/>
                </a:lnTo>
                <a:lnTo>
                  <a:pt x="168295" y="364638"/>
                </a:lnTo>
                <a:lnTo>
                  <a:pt x="157075" y="297320"/>
                </a:lnTo>
                <a:lnTo>
                  <a:pt x="134636" y="230002"/>
                </a:lnTo>
                <a:lnTo>
                  <a:pt x="106587" y="168294"/>
                </a:lnTo>
                <a:lnTo>
                  <a:pt x="67318" y="123416"/>
                </a:lnTo>
                <a:lnTo>
                  <a:pt x="28049" y="84147"/>
                </a:lnTo>
                <a:lnTo>
                  <a:pt x="0" y="39269"/>
                </a:lnTo>
                <a:lnTo>
                  <a:pt x="0" y="11220"/>
                </a:lnTo>
                <a:lnTo>
                  <a:pt x="11220" y="0"/>
                </a:lnTo>
                <a:lnTo>
                  <a:pt x="39269" y="0"/>
                </a:lnTo>
                <a:lnTo>
                  <a:pt x="106587" y="28049"/>
                </a:lnTo>
                <a:lnTo>
                  <a:pt x="179515" y="61708"/>
                </a:lnTo>
                <a:lnTo>
                  <a:pt x="263662" y="100977"/>
                </a:lnTo>
                <a:lnTo>
                  <a:pt x="347809" y="129026"/>
                </a:lnTo>
                <a:lnTo>
                  <a:pt x="403907" y="145855"/>
                </a:lnTo>
                <a:lnTo>
                  <a:pt x="415127" y="1576358"/>
                </a:lnTo>
                <a:lnTo>
                  <a:pt x="387078" y="1783921"/>
                </a:lnTo>
                <a:lnTo>
                  <a:pt x="370248" y="2451490"/>
                </a:lnTo>
                <a:lnTo>
                  <a:pt x="342199" y="3315401"/>
                </a:lnTo>
                <a:lnTo>
                  <a:pt x="330980" y="3651990"/>
                </a:lnTo>
                <a:lnTo>
                  <a:pt x="325370" y="3954920"/>
                </a:lnTo>
                <a:lnTo>
                  <a:pt x="325370" y="4179313"/>
                </a:lnTo>
                <a:lnTo>
                  <a:pt x="319760" y="4280290"/>
                </a:lnTo>
                <a:lnTo>
                  <a:pt x="297321" y="4336388"/>
                </a:lnTo>
                <a:lnTo>
                  <a:pt x="263662" y="4375656"/>
                </a:lnTo>
                <a:lnTo>
                  <a:pt x="218783" y="4386876"/>
                </a:lnTo>
                <a:lnTo>
                  <a:pt x="173905" y="4375656"/>
                </a:lnTo>
                <a:lnTo>
                  <a:pt x="140246" y="4341998"/>
                </a:lnTo>
                <a:lnTo>
                  <a:pt x="112197" y="4285899"/>
                </a:lnTo>
                <a:lnTo>
                  <a:pt x="78538" y="4196142"/>
                </a:lnTo>
                <a:lnTo>
                  <a:pt x="44879" y="4044677"/>
                </a:lnTo>
                <a:lnTo>
                  <a:pt x="28049" y="3904432"/>
                </a:lnTo>
                <a:lnTo>
                  <a:pt x="33659" y="3797845"/>
                </a:lnTo>
                <a:lnTo>
                  <a:pt x="89757" y="3276132"/>
                </a:lnTo>
                <a:lnTo>
                  <a:pt x="140246" y="2670272"/>
                </a:lnTo>
                <a:lnTo>
                  <a:pt x="162685" y="1806361"/>
                </a:lnTo>
                <a:lnTo>
                  <a:pt x="162685" y="119489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F658C5AD-1D74-4E22-B674-B41C829664E3}"/>
              </a:ext>
            </a:extLst>
          </p:cNvPr>
          <p:cNvSpPr/>
          <p:nvPr/>
        </p:nvSpPr>
        <p:spPr>
          <a:xfrm>
            <a:off x="6381750" y="1687513"/>
            <a:ext cx="388938" cy="1701800"/>
          </a:xfrm>
          <a:custGeom>
            <a:avLst/>
            <a:gdLst>
              <a:gd name="connsiteX0" fmla="*/ 376238 w 388144"/>
              <a:gd name="connsiteY0" fmla="*/ 254794 h 1700213"/>
              <a:gd name="connsiteX1" fmla="*/ 381000 w 388144"/>
              <a:gd name="connsiteY1" fmla="*/ 1412082 h 1700213"/>
              <a:gd name="connsiteX2" fmla="*/ 378619 w 388144"/>
              <a:gd name="connsiteY2" fmla="*/ 1538288 h 1700213"/>
              <a:gd name="connsiteX3" fmla="*/ 369094 w 388144"/>
              <a:gd name="connsiteY3" fmla="*/ 1588294 h 1700213"/>
              <a:gd name="connsiteX4" fmla="*/ 354806 w 388144"/>
              <a:gd name="connsiteY4" fmla="*/ 1635919 h 1700213"/>
              <a:gd name="connsiteX5" fmla="*/ 340519 w 388144"/>
              <a:gd name="connsiteY5" fmla="*/ 1664494 h 1700213"/>
              <a:gd name="connsiteX6" fmla="*/ 321469 w 388144"/>
              <a:gd name="connsiteY6" fmla="*/ 1688307 h 1700213"/>
              <a:gd name="connsiteX7" fmla="*/ 295275 w 388144"/>
              <a:gd name="connsiteY7" fmla="*/ 1700213 h 1700213"/>
              <a:gd name="connsiteX8" fmla="*/ 271463 w 388144"/>
              <a:gd name="connsiteY8" fmla="*/ 1700213 h 1700213"/>
              <a:gd name="connsiteX9" fmla="*/ 247650 w 388144"/>
              <a:gd name="connsiteY9" fmla="*/ 1690688 h 1700213"/>
              <a:gd name="connsiteX10" fmla="*/ 219075 w 388144"/>
              <a:gd name="connsiteY10" fmla="*/ 1662113 h 1700213"/>
              <a:gd name="connsiteX11" fmla="*/ 195263 w 388144"/>
              <a:gd name="connsiteY11" fmla="*/ 1616869 h 1700213"/>
              <a:gd name="connsiteX12" fmla="*/ 171450 w 388144"/>
              <a:gd name="connsiteY12" fmla="*/ 1547813 h 1700213"/>
              <a:gd name="connsiteX13" fmla="*/ 145256 w 388144"/>
              <a:gd name="connsiteY13" fmla="*/ 1409700 h 1700213"/>
              <a:gd name="connsiteX14" fmla="*/ 138113 w 388144"/>
              <a:gd name="connsiteY14" fmla="*/ 1333500 h 1700213"/>
              <a:gd name="connsiteX15" fmla="*/ 135731 w 388144"/>
              <a:gd name="connsiteY15" fmla="*/ 1266825 h 1700213"/>
              <a:gd name="connsiteX16" fmla="*/ 133350 w 388144"/>
              <a:gd name="connsiteY16" fmla="*/ 973932 h 1700213"/>
              <a:gd name="connsiteX17" fmla="*/ 130969 w 388144"/>
              <a:gd name="connsiteY17" fmla="*/ 631032 h 1700213"/>
              <a:gd name="connsiteX18" fmla="*/ 130969 w 388144"/>
              <a:gd name="connsiteY18" fmla="*/ 373857 h 1700213"/>
              <a:gd name="connsiteX19" fmla="*/ 123825 w 388144"/>
              <a:gd name="connsiteY19" fmla="*/ 292894 h 1700213"/>
              <a:gd name="connsiteX20" fmla="*/ 111919 w 388144"/>
              <a:gd name="connsiteY20" fmla="*/ 228600 h 1700213"/>
              <a:gd name="connsiteX21" fmla="*/ 92869 w 388144"/>
              <a:gd name="connsiteY21" fmla="*/ 178594 h 1700213"/>
              <a:gd name="connsiteX22" fmla="*/ 61913 w 388144"/>
              <a:gd name="connsiteY22" fmla="*/ 130969 h 1700213"/>
              <a:gd name="connsiteX23" fmla="*/ 21431 w 388144"/>
              <a:gd name="connsiteY23" fmla="*/ 90488 h 1700213"/>
              <a:gd name="connsiteX24" fmla="*/ 0 w 388144"/>
              <a:gd name="connsiteY24" fmla="*/ 69057 h 1700213"/>
              <a:gd name="connsiteX25" fmla="*/ 0 w 388144"/>
              <a:gd name="connsiteY25" fmla="*/ 52388 h 1700213"/>
              <a:gd name="connsiteX26" fmla="*/ 0 w 388144"/>
              <a:gd name="connsiteY26" fmla="*/ 23813 h 1700213"/>
              <a:gd name="connsiteX27" fmla="*/ 9525 w 388144"/>
              <a:gd name="connsiteY27" fmla="*/ 9525 h 1700213"/>
              <a:gd name="connsiteX28" fmla="*/ 35719 w 388144"/>
              <a:gd name="connsiteY28" fmla="*/ 0 h 1700213"/>
              <a:gd name="connsiteX29" fmla="*/ 80963 w 388144"/>
              <a:gd name="connsiteY29" fmla="*/ 0 h 1700213"/>
              <a:gd name="connsiteX30" fmla="*/ 204788 w 388144"/>
              <a:gd name="connsiteY30" fmla="*/ 7144 h 1700213"/>
              <a:gd name="connsiteX31" fmla="*/ 319088 w 388144"/>
              <a:gd name="connsiteY31" fmla="*/ 21432 h 1700213"/>
              <a:gd name="connsiteX32" fmla="*/ 378619 w 388144"/>
              <a:gd name="connsiteY32" fmla="*/ 28575 h 1700213"/>
              <a:gd name="connsiteX33" fmla="*/ 388144 w 388144"/>
              <a:gd name="connsiteY33" fmla="*/ 123825 h 1700213"/>
              <a:gd name="connsiteX34" fmla="*/ 376238 w 388144"/>
              <a:gd name="connsiteY34" fmla="*/ 254794 h 170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8144" h="1700213">
                <a:moveTo>
                  <a:pt x="376238" y="254794"/>
                </a:moveTo>
                <a:cubicBezTo>
                  <a:pt x="377825" y="640557"/>
                  <a:pt x="379413" y="1026319"/>
                  <a:pt x="381000" y="1412082"/>
                </a:cubicBezTo>
                <a:cubicBezTo>
                  <a:pt x="380206" y="1454151"/>
                  <a:pt x="379413" y="1496219"/>
                  <a:pt x="378619" y="1538288"/>
                </a:cubicBezTo>
                <a:lnTo>
                  <a:pt x="369094" y="1588294"/>
                </a:lnTo>
                <a:lnTo>
                  <a:pt x="354806" y="1635919"/>
                </a:lnTo>
                <a:lnTo>
                  <a:pt x="340519" y="1664494"/>
                </a:lnTo>
                <a:lnTo>
                  <a:pt x="321469" y="1688307"/>
                </a:lnTo>
                <a:lnTo>
                  <a:pt x="295275" y="1700213"/>
                </a:lnTo>
                <a:lnTo>
                  <a:pt x="271463" y="1700213"/>
                </a:lnTo>
                <a:lnTo>
                  <a:pt x="247650" y="1690688"/>
                </a:lnTo>
                <a:lnTo>
                  <a:pt x="219075" y="1662113"/>
                </a:lnTo>
                <a:lnTo>
                  <a:pt x="195263" y="1616869"/>
                </a:lnTo>
                <a:lnTo>
                  <a:pt x="171450" y="1547813"/>
                </a:lnTo>
                <a:lnTo>
                  <a:pt x="145256" y="1409700"/>
                </a:lnTo>
                <a:lnTo>
                  <a:pt x="138113" y="1333500"/>
                </a:lnTo>
                <a:lnTo>
                  <a:pt x="135731" y="1266825"/>
                </a:lnTo>
                <a:cubicBezTo>
                  <a:pt x="134937" y="1169194"/>
                  <a:pt x="134144" y="1071563"/>
                  <a:pt x="133350" y="973932"/>
                </a:cubicBezTo>
                <a:cubicBezTo>
                  <a:pt x="132556" y="859632"/>
                  <a:pt x="131763" y="745332"/>
                  <a:pt x="130969" y="631032"/>
                </a:cubicBezTo>
                <a:lnTo>
                  <a:pt x="130969" y="373857"/>
                </a:lnTo>
                <a:lnTo>
                  <a:pt x="123825" y="292894"/>
                </a:lnTo>
                <a:lnTo>
                  <a:pt x="111919" y="228600"/>
                </a:lnTo>
                <a:lnTo>
                  <a:pt x="92869" y="178594"/>
                </a:lnTo>
                <a:lnTo>
                  <a:pt x="61913" y="130969"/>
                </a:lnTo>
                <a:lnTo>
                  <a:pt x="21431" y="90488"/>
                </a:lnTo>
                <a:lnTo>
                  <a:pt x="0" y="69057"/>
                </a:lnTo>
                <a:lnTo>
                  <a:pt x="0" y="52388"/>
                </a:lnTo>
                <a:lnTo>
                  <a:pt x="0" y="23813"/>
                </a:lnTo>
                <a:lnTo>
                  <a:pt x="9525" y="9525"/>
                </a:lnTo>
                <a:lnTo>
                  <a:pt x="35719" y="0"/>
                </a:lnTo>
                <a:lnTo>
                  <a:pt x="80963" y="0"/>
                </a:lnTo>
                <a:cubicBezTo>
                  <a:pt x="122235" y="2428"/>
                  <a:pt x="163444" y="7144"/>
                  <a:pt x="204788" y="7144"/>
                </a:cubicBezTo>
                <a:lnTo>
                  <a:pt x="319088" y="21432"/>
                </a:lnTo>
                <a:lnTo>
                  <a:pt x="378619" y="28575"/>
                </a:lnTo>
                <a:lnTo>
                  <a:pt x="388144" y="123825"/>
                </a:lnTo>
                <a:lnTo>
                  <a:pt x="376238" y="2547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83B22DD0-5354-4D6C-BB7B-DD9E2C8108DD}"/>
              </a:ext>
            </a:extLst>
          </p:cNvPr>
          <p:cNvSpPr/>
          <p:nvPr/>
        </p:nvSpPr>
        <p:spPr>
          <a:xfrm>
            <a:off x="5133975" y="3656013"/>
            <a:ext cx="381000" cy="1765300"/>
          </a:xfrm>
          <a:custGeom>
            <a:avLst/>
            <a:gdLst>
              <a:gd name="connsiteX0" fmla="*/ 373856 w 381000"/>
              <a:gd name="connsiteY0" fmla="*/ 400050 h 1766887"/>
              <a:gd name="connsiteX1" fmla="*/ 376238 w 381000"/>
              <a:gd name="connsiteY1" fmla="*/ 1321594 h 1766887"/>
              <a:gd name="connsiteX2" fmla="*/ 373856 w 381000"/>
              <a:gd name="connsiteY2" fmla="*/ 1471612 h 1766887"/>
              <a:gd name="connsiteX3" fmla="*/ 373856 w 381000"/>
              <a:gd name="connsiteY3" fmla="*/ 1631156 h 1766887"/>
              <a:gd name="connsiteX4" fmla="*/ 347663 w 381000"/>
              <a:gd name="connsiteY4" fmla="*/ 1676400 h 1766887"/>
              <a:gd name="connsiteX5" fmla="*/ 311944 w 381000"/>
              <a:gd name="connsiteY5" fmla="*/ 1719262 h 1766887"/>
              <a:gd name="connsiteX6" fmla="*/ 280988 w 381000"/>
              <a:gd name="connsiteY6" fmla="*/ 1745456 h 1766887"/>
              <a:gd name="connsiteX7" fmla="*/ 245269 w 381000"/>
              <a:gd name="connsiteY7" fmla="*/ 1762125 h 1766887"/>
              <a:gd name="connsiteX8" fmla="*/ 214313 w 381000"/>
              <a:gd name="connsiteY8" fmla="*/ 1766887 h 1766887"/>
              <a:gd name="connsiteX9" fmla="*/ 173831 w 381000"/>
              <a:gd name="connsiteY9" fmla="*/ 1759744 h 1766887"/>
              <a:gd name="connsiteX10" fmla="*/ 140494 w 381000"/>
              <a:gd name="connsiteY10" fmla="*/ 1740694 h 1766887"/>
              <a:gd name="connsiteX11" fmla="*/ 128588 w 381000"/>
              <a:gd name="connsiteY11" fmla="*/ 1724025 h 1766887"/>
              <a:gd name="connsiteX12" fmla="*/ 119063 w 381000"/>
              <a:gd name="connsiteY12" fmla="*/ 1693069 h 1766887"/>
              <a:gd name="connsiteX13" fmla="*/ 109538 w 381000"/>
              <a:gd name="connsiteY13" fmla="*/ 1640681 h 1766887"/>
              <a:gd name="connsiteX14" fmla="*/ 116681 w 381000"/>
              <a:gd name="connsiteY14" fmla="*/ 1259681 h 1766887"/>
              <a:gd name="connsiteX15" fmla="*/ 128588 w 381000"/>
              <a:gd name="connsiteY15" fmla="*/ 871537 h 1766887"/>
              <a:gd name="connsiteX16" fmla="*/ 130969 w 381000"/>
              <a:gd name="connsiteY16" fmla="*/ 521494 h 1766887"/>
              <a:gd name="connsiteX17" fmla="*/ 128588 w 381000"/>
              <a:gd name="connsiteY17" fmla="*/ 414337 h 1766887"/>
              <a:gd name="connsiteX18" fmla="*/ 121444 w 381000"/>
              <a:gd name="connsiteY18" fmla="*/ 347662 h 1766887"/>
              <a:gd name="connsiteX19" fmla="*/ 111919 w 381000"/>
              <a:gd name="connsiteY19" fmla="*/ 290512 h 1766887"/>
              <a:gd name="connsiteX20" fmla="*/ 95250 w 381000"/>
              <a:gd name="connsiteY20" fmla="*/ 223837 h 1766887"/>
              <a:gd name="connsiteX21" fmla="*/ 78581 w 381000"/>
              <a:gd name="connsiteY21" fmla="*/ 183356 h 1766887"/>
              <a:gd name="connsiteX22" fmla="*/ 57150 w 381000"/>
              <a:gd name="connsiteY22" fmla="*/ 140494 h 1766887"/>
              <a:gd name="connsiteX23" fmla="*/ 38100 w 381000"/>
              <a:gd name="connsiteY23" fmla="*/ 109537 h 1766887"/>
              <a:gd name="connsiteX24" fmla="*/ 14288 w 381000"/>
              <a:gd name="connsiteY24" fmla="*/ 78581 h 1766887"/>
              <a:gd name="connsiteX25" fmla="*/ 0 w 381000"/>
              <a:gd name="connsiteY25" fmla="*/ 52387 h 1766887"/>
              <a:gd name="connsiteX26" fmla="*/ 2381 w 381000"/>
              <a:gd name="connsiteY26" fmla="*/ 33337 h 1766887"/>
              <a:gd name="connsiteX27" fmla="*/ 14288 w 381000"/>
              <a:gd name="connsiteY27" fmla="*/ 16669 h 1766887"/>
              <a:gd name="connsiteX28" fmla="*/ 35719 w 381000"/>
              <a:gd name="connsiteY28" fmla="*/ 2381 h 1766887"/>
              <a:gd name="connsiteX29" fmla="*/ 59531 w 381000"/>
              <a:gd name="connsiteY29" fmla="*/ 0 h 1766887"/>
              <a:gd name="connsiteX30" fmla="*/ 111919 w 381000"/>
              <a:gd name="connsiteY30" fmla="*/ 7144 h 1766887"/>
              <a:gd name="connsiteX31" fmla="*/ 183356 w 381000"/>
              <a:gd name="connsiteY31" fmla="*/ 23812 h 1766887"/>
              <a:gd name="connsiteX32" fmla="*/ 261938 w 381000"/>
              <a:gd name="connsiteY32" fmla="*/ 50006 h 1766887"/>
              <a:gd name="connsiteX33" fmla="*/ 316706 w 381000"/>
              <a:gd name="connsiteY33" fmla="*/ 71437 h 1766887"/>
              <a:gd name="connsiteX34" fmla="*/ 352425 w 381000"/>
              <a:gd name="connsiteY34" fmla="*/ 90487 h 1766887"/>
              <a:gd name="connsiteX35" fmla="*/ 381000 w 381000"/>
              <a:gd name="connsiteY35" fmla="*/ 169069 h 1766887"/>
              <a:gd name="connsiteX36" fmla="*/ 373856 w 381000"/>
              <a:gd name="connsiteY36" fmla="*/ 400050 h 176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1000" h="1766887">
                <a:moveTo>
                  <a:pt x="373856" y="400050"/>
                </a:moveTo>
                <a:lnTo>
                  <a:pt x="376238" y="1321594"/>
                </a:lnTo>
                <a:lnTo>
                  <a:pt x="373856" y="1471612"/>
                </a:lnTo>
                <a:lnTo>
                  <a:pt x="373856" y="1631156"/>
                </a:lnTo>
                <a:lnTo>
                  <a:pt x="347663" y="1676400"/>
                </a:lnTo>
                <a:lnTo>
                  <a:pt x="311944" y="1719262"/>
                </a:lnTo>
                <a:lnTo>
                  <a:pt x="280988" y="1745456"/>
                </a:lnTo>
                <a:lnTo>
                  <a:pt x="245269" y="1762125"/>
                </a:lnTo>
                <a:lnTo>
                  <a:pt x="214313" y="1766887"/>
                </a:lnTo>
                <a:lnTo>
                  <a:pt x="173831" y="1759744"/>
                </a:lnTo>
                <a:lnTo>
                  <a:pt x="140494" y="1740694"/>
                </a:lnTo>
                <a:lnTo>
                  <a:pt x="128588" y="1724025"/>
                </a:lnTo>
                <a:lnTo>
                  <a:pt x="119063" y="1693069"/>
                </a:lnTo>
                <a:lnTo>
                  <a:pt x="109538" y="1640681"/>
                </a:lnTo>
                <a:lnTo>
                  <a:pt x="116681" y="1259681"/>
                </a:lnTo>
                <a:lnTo>
                  <a:pt x="128588" y="871537"/>
                </a:lnTo>
                <a:cubicBezTo>
                  <a:pt x="129382" y="754856"/>
                  <a:pt x="130175" y="638175"/>
                  <a:pt x="130969" y="521494"/>
                </a:cubicBezTo>
                <a:cubicBezTo>
                  <a:pt x="130175" y="485775"/>
                  <a:pt x="129382" y="450056"/>
                  <a:pt x="128588" y="414337"/>
                </a:cubicBezTo>
                <a:lnTo>
                  <a:pt x="121444" y="347662"/>
                </a:lnTo>
                <a:lnTo>
                  <a:pt x="111919" y="290512"/>
                </a:lnTo>
                <a:lnTo>
                  <a:pt x="95250" y="223837"/>
                </a:lnTo>
                <a:lnTo>
                  <a:pt x="78581" y="183356"/>
                </a:lnTo>
                <a:lnTo>
                  <a:pt x="57150" y="140494"/>
                </a:lnTo>
                <a:lnTo>
                  <a:pt x="38100" y="109537"/>
                </a:lnTo>
                <a:lnTo>
                  <a:pt x="14288" y="78581"/>
                </a:lnTo>
                <a:lnTo>
                  <a:pt x="0" y="52387"/>
                </a:lnTo>
                <a:lnTo>
                  <a:pt x="2381" y="33337"/>
                </a:lnTo>
                <a:lnTo>
                  <a:pt x="14288" y="16669"/>
                </a:lnTo>
                <a:lnTo>
                  <a:pt x="35719" y="2381"/>
                </a:lnTo>
                <a:lnTo>
                  <a:pt x="59531" y="0"/>
                </a:lnTo>
                <a:lnTo>
                  <a:pt x="111919" y="7144"/>
                </a:lnTo>
                <a:lnTo>
                  <a:pt x="183356" y="23812"/>
                </a:lnTo>
                <a:lnTo>
                  <a:pt x="261938" y="50006"/>
                </a:lnTo>
                <a:lnTo>
                  <a:pt x="316706" y="71437"/>
                </a:lnTo>
                <a:lnTo>
                  <a:pt x="352425" y="90487"/>
                </a:lnTo>
                <a:lnTo>
                  <a:pt x="381000" y="169069"/>
                </a:lnTo>
                <a:lnTo>
                  <a:pt x="373856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81F06AC4-80AB-4D1F-B82A-B5118C35BC4A}"/>
              </a:ext>
            </a:extLst>
          </p:cNvPr>
          <p:cNvSpPr/>
          <p:nvPr/>
        </p:nvSpPr>
        <p:spPr>
          <a:xfrm>
            <a:off x="4233864" y="1600200"/>
            <a:ext cx="1412875" cy="1766888"/>
          </a:xfrm>
          <a:custGeom>
            <a:avLst/>
            <a:gdLst>
              <a:gd name="connsiteX0" fmla="*/ 409575 w 1412081"/>
              <a:gd name="connsiteY0" fmla="*/ 183356 h 1766888"/>
              <a:gd name="connsiteX1" fmla="*/ 228600 w 1412081"/>
              <a:gd name="connsiteY1" fmla="*/ 219075 h 1766888"/>
              <a:gd name="connsiteX2" fmla="*/ 135731 w 1412081"/>
              <a:gd name="connsiteY2" fmla="*/ 223838 h 1766888"/>
              <a:gd name="connsiteX3" fmla="*/ 0 w 1412081"/>
              <a:gd name="connsiteY3" fmla="*/ 269081 h 1766888"/>
              <a:gd name="connsiteX4" fmla="*/ 192881 w 1412081"/>
              <a:gd name="connsiteY4" fmla="*/ 404813 h 1766888"/>
              <a:gd name="connsiteX5" fmla="*/ 426243 w 1412081"/>
              <a:gd name="connsiteY5" fmla="*/ 354806 h 1766888"/>
              <a:gd name="connsiteX6" fmla="*/ 754856 w 1412081"/>
              <a:gd name="connsiteY6" fmla="*/ 285750 h 1766888"/>
              <a:gd name="connsiteX7" fmla="*/ 904875 w 1412081"/>
              <a:gd name="connsiteY7" fmla="*/ 252413 h 1766888"/>
              <a:gd name="connsiteX8" fmla="*/ 954881 w 1412081"/>
              <a:gd name="connsiteY8" fmla="*/ 242888 h 1766888"/>
              <a:gd name="connsiteX9" fmla="*/ 988218 w 1412081"/>
              <a:gd name="connsiteY9" fmla="*/ 245269 h 1766888"/>
              <a:gd name="connsiteX10" fmla="*/ 1007268 w 1412081"/>
              <a:gd name="connsiteY10" fmla="*/ 254794 h 1766888"/>
              <a:gd name="connsiteX11" fmla="*/ 1019175 w 1412081"/>
              <a:gd name="connsiteY11" fmla="*/ 266700 h 1766888"/>
              <a:gd name="connsiteX12" fmla="*/ 1026318 w 1412081"/>
              <a:gd name="connsiteY12" fmla="*/ 290513 h 1766888"/>
              <a:gd name="connsiteX13" fmla="*/ 1028700 w 1412081"/>
              <a:gd name="connsiteY13" fmla="*/ 776288 h 1766888"/>
              <a:gd name="connsiteX14" fmla="*/ 1009650 w 1412081"/>
              <a:gd name="connsiteY14" fmla="*/ 1497806 h 1766888"/>
              <a:gd name="connsiteX15" fmla="*/ 1021556 w 1412081"/>
              <a:gd name="connsiteY15" fmla="*/ 1664494 h 1766888"/>
              <a:gd name="connsiteX16" fmla="*/ 1033462 w 1412081"/>
              <a:gd name="connsiteY16" fmla="*/ 1697831 h 1766888"/>
              <a:gd name="connsiteX17" fmla="*/ 1050131 w 1412081"/>
              <a:gd name="connsiteY17" fmla="*/ 1731169 h 1766888"/>
              <a:gd name="connsiteX18" fmla="*/ 1064418 w 1412081"/>
              <a:gd name="connsiteY18" fmla="*/ 1747838 h 1766888"/>
              <a:gd name="connsiteX19" fmla="*/ 1083468 w 1412081"/>
              <a:gd name="connsiteY19" fmla="*/ 1759744 h 1766888"/>
              <a:gd name="connsiteX20" fmla="*/ 1100137 w 1412081"/>
              <a:gd name="connsiteY20" fmla="*/ 1764506 h 1766888"/>
              <a:gd name="connsiteX21" fmla="*/ 1131093 w 1412081"/>
              <a:gd name="connsiteY21" fmla="*/ 1766888 h 1766888"/>
              <a:gd name="connsiteX22" fmla="*/ 1164431 w 1412081"/>
              <a:gd name="connsiteY22" fmla="*/ 1759744 h 1766888"/>
              <a:gd name="connsiteX23" fmla="*/ 1188243 w 1412081"/>
              <a:gd name="connsiteY23" fmla="*/ 1750219 h 1766888"/>
              <a:gd name="connsiteX24" fmla="*/ 1204912 w 1412081"/>
              <a:gd name="connsiteY24" fmla="*/ 1740694 h 1766888"/>
              <a:gd name="connsiteX25" fmla="*/ 1231106 w 1412081"/>
              <a:gd name="connsiteY25" fmla="*/ 1681163 h 1766888"/>
              <a:gd name="connsiteX26" fmla="*/ 1252537 w 1412081"/>
              <a:gd name="connsiteY26" fmla="*/ 1633538 h 1766888"/>
              <a:gd name="connsiteX27" fmla="*/ 1269206 w 1412081"/>
              <a:gd name="connsiteY27" fmla="*/ 1371600 h 1766888"/>
              <a:gd name="connsiteX28" fmla="*/ 1304925 w 1412081"/>
              <a:gd name="connsiteY28" fmla="*/ 778669 h 1766888"/>
              <a:gd name="connsiteX29" fmla="*/ 1326356 w 1412081"/>
              <a:gd name="connsiteY29" fmla="*/ 411956 h 1766888"/>
              <a:gd name="connsiteX30" fmla="*/ 1333500 w 1412081"/>
              <a:gd name="connsiteY30" fmla="*/ 352425 h 1766888"/>
              <a:gd name="connsiteX31" fmla="*/ 1343025 w 1412081"/>
              <a:gd name="connsiteY31" fmla="*/ 330994 h 1766888"/>
              <a:gd name="connsiteX32" fmla="*/ 1400175 w 1412081"/>
              <a:gd name="connsiteY32" fmla="*/ 271463 h 1766888"/>
              <a:gd name="connsiteX33" fmla="*/ 1412081 w 1412081"/>
              <a:gd name="connsiteY33" fmla="*/ 250031 h 1766888"/>
              <a:gd name="connsiteX34" fmla="*/ 1407318 w 1412081"/>
              <a:gd name="connsiteY34" fmla="*/ 221456 h 1766888"/>
              <a:gd name="connsiteX35" fmla="*/ 1395412 w 1412081"/>
              <a:gd name="connsiteY35" fmla="*/ 190500 h 1766888"/>
              <a:gd name="connsiteX36" fmla="*/ 1383506 w 1412081"/>
              <a:gd name="connsiteY36" fmla="*/ 169069 h 1766888"/>
              <a:gd name="connsiteX37" fmla="*/ 1281112 w 1412081"/>
              <a:gd name="connsiteY37" fmla="*/ 83344 h 1766888"/>
              <a:gd name="connsiteX38" fmla="*/ 1166812 w 1412081"/>
              <a:gd name="connsiteY38" fmla="*/ 7144 h 1766888"/>
              <a:gd name="connsiteX39" fmla="*/ 1145381 w 1412081"/>
              <a:gd name="connsiteY39" fmla="*/ 0 h 1766888"/>
              <a:gd name="connsiteX40" fmla="*/ 1119187 w 1412081"/>
              <a:gd name="connsiteY40" fmla="*/ 4763 h 1766888"/>
              <a:gd name="connsiteX41" fmla="*/ 1042987 w 1412081"/>
              <a:gd name="connsiteY41" fmla="*/ 42863 h 1766888"/>
              <a:gd name="connsiteX42" fmla="*/ 997743 w 1412081"/>
              <a:gd name="connsiteY42" fmla="*/ 69056 h 1766888"/>
              <a:gd name="connsiteX43" fmla="*/ 921543 w 1412081"/>
              <a:gd name="connsiteY43" fmla="*/ 85725 h 1766888"/>
              <a:gd name="connsiteX44" fmla="*/ 409575 w 1412081"/>
              <a:gd name="connsiteY44" fmla="*/ 183356 h 176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12081" h="1766888">
                <a:moveTo>
                  <a:pt x="409575" y="183356"/>
                </a:moveTo>
                <a:lnTo>
                  <a:pt x="228600" y="219075"/>
                </a:lnTo>
                <a:lnTo>
                  <a:pt x="135731" y="223838"/>
                </a:lnTo>
                <a:lnTo>
                  <a:pt x="0" y="269081"/>
                </a:lnTo>
                <a:lnTo>
                  <a:pt x="192881" y="404813"/>
                </a:lnTo>
                <a:lnTo>
                  <a:pt x="426243" y="354806"/>
                </a:lnTo>
                <a:lnTo>
                  <a:pt x="754856" y="285750"/>
                </a:lnTo>
                <a:lnTo>
                  <a:pt x="904875" y="252413"/>
                </a:lnTo>
                <a:lnTo>
                  <a:pt x="954881" y="242888"/>
                </a:lnTo>
                <a:lnTo>
                  <a:pt x="988218" y="245269"/>
                </a:lnTo>
                <a:lnTo>
                  <a:pt x="1007268" y="254794"/>
                </a:lnTo>
                <a:lnTo>
                  <a:pt x="1019175" y="266700"/>
                </a:lnTo>
                <a:lnTo>
                  <a:pt x="1026318" y="290513"/>
                </a:lnTo>
                <a:lnTo>
                  <a:pt x="1028700" y="776288"/>
                </a:lnTo>
                <a:lnTo>
                  <a:pt x="1009650" y="1497806"/>
                </a:lnTo>
                <a:lnTo>
                  <a:pt x="1021556" y="1664494"/>
                </a:lnTo>
                <a:lnTo>
                  <a:pt x="1033462" y="1697831"/>
                </a:lnTo>
                <a:lnTo>
                  <a:pt x="1050131" y="1731169"/>
                </a:lnTo>
                <a:lnTo>
                  <a:pt x="1064418" y="1747838"/>
                </a:lnTo>
                <a:lnTo>
                  <a:pt x="1083468" y="1759744"/>
                </a:lnTo>
                <a:lnTo>
                  <a:pt x="1100137" y="1764506"/>
                </a:lnTo>
                <a:lnTo>
                  <a:pt x="1131093" y="1766888"/>
                </a:lnTo>
                <a:lnTo>
                  <a:pt x="1164431" y="1759744"/>
                </a:lnTo>
                <a:lnTo>
                  <a:pt x="1188243" y="1750219"/>
                </a:lnTo>
                <a:lnTo>
                  <a:pt x="1204912" y="1740694"/>
                </a:lnTo>
                <a:lnTo>
                  <a:pt x="1231106" y="1681163"/>
                </a:lnTo>
                <a:lnTo>
                  <a:pt x="1252537" y="1633538"/>
                </a:lnTo>
                <a:lnTo>
                  <a:pt x="1269206" y="1371600"/>
                </a:lnTo>
                <a:lnTo>
                  <a:pt x="1304925" y="778669"/>
                </a:lnTo>
                <a:lnTo>
                  <a:pt x="1326356" y="411956"/>
                </a:lnTo>
                <a:lnTo>
                  <a:pt x="1333500" y="352425"/>
                </a:lnTo>
                <a:lnTo>
                  <a:pt x="1343025" y="330994"/>
                </a:lnTo>
                <a:lnTo>
                  <a:pt x="1400175" y="271463"/>
                </a:lnTo>
                <a:lnTo>
                  <a:pt x="1412081" y="250031"/>
                </a:lnTo>
                <a:lnTo>
                  <a:pt x="1407318" y="221456"/>
                </a:lnTo>
                <a:lnTo>
                  <a:pt x="1395412" y="190500"/>
                </a:lnTo>
                <a:lnTo>
                  <a:pt x="1383506" y="169069"/>
                </a:lnTo>
                <a:lnTo>
                  <a:pt x="1281112" y="83344"/>
                </a:lnTo>
                <a:lnTo>
                  <a:pt x="1166812" y="7144"/>
                </a:lnTo>
                <a:lnTo>
                  <a:pt x="1145381" y="0"/>
                </a:lnTo>
                <a:lnTo>
                  <a:pt x="1119187" y="4763"/>
                </a:lnTo>
                <a:lnTo>
                  <a:pt x="1042987" y="42863"/>
                </a:lnTo>
                <a:lnTo>
                  <a:pt x="997743" y="69056"/>
                </a:lnTo>
                <a:lnTo>
                  <a:pt x="921543" y="85725"/>
                </a:lnTo>
                <a:lnTo>
                  <a:pt x="409575" y="1833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D518446B-D3B4-464D-84D0-C4AD581119E7}"/>
              </a:ext>
            </a:extLst>
          </p:cNvPr>
          <p:cNvSpPr/>
          <p:nvPr/>
        </p:nvSpPr>
        <p:spPr>
          <a:xfrm>
            <a:off x="4260850" y="2357438"/>
            <a:ext cx="1181100" cy="292100"/>
          </a:xfrm>
          <a:custGeom>
            <a:avLst/>
            <a:gdLst>
              <a:gd name="connsiteX0" fmla="*/ 440532 w 1181100"/>
              <a:gd name="connsiteY0" fmla="*/ 85725 h 292893"/>
              <a:gd name="connsiteX1" fmla="*/ 292894 w 1181100"/>
              <a:gd name="connsiteY1" fmla="*/ 104775 h 292893"/>
              <a:gd name="connsiteX2" fmla="*/ 142875 w 1181100"/>
              <a:gd name="connsiteY2" fmla="*/ 114300 h 292893"/>
              <a:gd name="connsiteX3" fmla="*/ 0 w 1181100"/>
              <a:gd name="connsiteY3" fmla="*/ 152400 h 292893"/>
              <a:gd name="connsiteX4" fmla="*/ 171450 w 1181100"/>
              <a:gd name="connsiteY4" fmla="*/ 290512 h 292893"/>
              <a:gd name="connsiteX5" fmla="*/ 352425 w 1181100"/>
              <a:gd name="connsiteY5" fmla="*/ 292893 h 292893"/>
              <a:gd name="connsiteX6" fmla="*/ 378619 w 1181100"/>
              <a:gd name="connsiteY6" fmla="*/ 290512 h 292893"/>
              <a:gd name="connsiteX7" fmla="*/ 609600 w 1181100"/>
              <a:gd name="connsiteY7" fmla="*/ 242887 h 292893"/>
              <a:gd name="connsiteX8" fmla="*/ 1002507 w 1181100"/>
              <a:gd name="connsiteY8" fmla="*/ 159543 h 292893"/>
              <a:gd name="connsiteX9" fmla="*/ 1181100 w 1181100"/>
              <a:gd name="connsiteY9" fmla="*/ 76200 h 292893"/>
              <a:gd name="connsiteX10" fmla="*/ 1004888 w 1181100"/>
              <a:gd name="connsiteY10" fmla="*/ 0 h 292893"/>
              <a:gd name="connsiteX11" fmla="*/ 690563 w 1181100"/>
              <a:gd name="connsiteY11" fmla="*/ 54768 h 292893"/>
              <a:gd name="connsiteX12" fmla="*/ 440532 w 1181100"/>
              <a:gd name="connsiteY12" fmla="*/ 85725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292893">
                <a:moveTo>
                  <a:pt x="440532" y="85725"/>
                </a:moveTo>
                <a:lnTo>
                  <a:pt x="292894" y="104775"/>
                </a:lnTo>
                <a:lnTo>
                  <a:pt x="142875" y="114300"/>
                </a:lnTo>
                <a:lnTo>
                  <a:pt x="0" y="152400"/>
                </a:lnTo>
                <a:lnTo>
                  <a:pt x="171450" y="290512"/>
                </a:lnTo>
                <a:lnTo>
                  <a:pt x="352425" y="292893"/>
                </a:lnTo>
                <a:lnTo>
                  <a:pt x="378619" y="290512"/>
                </a:lnTo>
                <a:lnTo>
                  <a:pt x="609600" y="242887"/>
                </a:lnTo>
                <a:lnTo>
                  <a:pt x="1002507" y="159543"/>
                </a:lnTo>
                <a:lnTo>
                  <a:pt x="1181100" y="76200"/>
                </a:lnTo>
                <a:lnTo>
                  <a:pt x="1004888" y="0"/>
                </a:lnTo>
                <a:lnTo>
                  <a:pt x="690563" y="54768"/>
                </a:lnTo>
                <a:lnTo>
                  <a:pt x="440532" y="857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9B1DC529-03F9-46E9-B487-13BA7E7EB320}"/>
              </a:ext>
            </a:extLst>
          </p:cNvPr>
          <p:cNvSpPr/>
          <p:nvPr/>
        </p:nvSpPr>
        <p:spPr>
          <a:xfrm>
            <a:off x="4252914" y="3071813"/>
            <a:ext cx="1169987" cy="406400"/>
          </a:xfrm>
          <a:custGeom>
            <a:avLst/>
            <a:gdLst>
              <a:gd name="connsiteX0" fmla="*/ 407193 w 1169193"/>
              <a:gd name="connsiteY0" fmla="*/ 114300 h 407193"/>
              <a:gd name="connsiteX1" fmla="*/ 159543 w 1169193"/>
              <a:gd name="connsiteY1" fmla="*/ 161925 h 407193"/>
              <a:gd name="connsiteX2" fmla="*/ 0 w 1169193"/>
              <a:gd name="connsiteY2" fmla="*/ 226218 h 407193"/>
              <a:gd name="connsiteX3" fmla="*/ 152400 w 1169193"/>
              <a:gd name="connsiteY3" fmla="*/ 407193 h 407193"/>
              <a:gd name="connsiteX4" fmla="*/ 340518 w 1169193"/>
              <a:gd name="connsiteY4" fmla="*/ 361950 h 407193"/>
              <a:gd name="connsiteX5" fmla="*/ 614362 w 1169193"/>
              <a:gd name="connsiteY5" fmla="*/ 295275 h 407193"/>
              <a:gd name="connsiteX6" fmla="*/ 876300 w 1169193"/>
              <a:gd name="connsiteY6" fmla="*/ 233362 h 407193"/>
              <a:gd name="connsiteX7" fmla="*/ 1031081 w 1169193"/>
              <a:gd name="connsiteY7" fmla="*/ 200025 h 407193"/>
              <a:gd name="connsiteX8" fmla="*/ 1169193 w 1169193"/>
              <a:gd name="connsiteY8" fmla="*/ 100012 h 407193"/>
              <a:gd name="connsiteX9" fmla="*/ 1002506 w 1169193"/>
              <a:gd name="connsiteY9" fmla="*/ 0 h 407193"/>
              <a:gd name="connsiteX10" fmla="*/ 407193 w 1169193"/>
              <a:gd name="connsiteY10" fmla="*/ 114300 h 40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9193" h="407193">
                <a:moveTo>
                  <a:pt x="407193" y="114300"/>
                </a:moveTo>
                <a:lnTo>
                  <a:pt x="159543" y="161925"/>
                </a:lnTo>
                <a:lnTo>
                  <a:pt x="0" y="226218"/>
                </a:lnTo>
                <a:lnTo>
                  <a:pt x="152400" y="407193"/>
                </a:lnTo>
                <a:lnTo>
                  <a:pt x="340518" y="361950"/>
                </a:lnTo>
                <a:lnTo>
                  <a:pt x="614362" y="295275"/>
                </a:lnTo>
                <a:lnTo>
                  <a:pt x="876300" y="233362"/>
                </a:lnTo>
                <a:lnTo>
                  <a:pt x="1031081" y="200025"/>
                </a:lnTo>
                <a:lnTo>
                  <a:pt x="1169193" y="100012"/>
                </a:lnTo>
                <a:lnTo>
                  <a:pt x="1002506" y="0"/>
                </a:lnTo>
                <a:lnTo>
                  <a:pt x="407193" y="1143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2A9F1A06-B429-41AF-A5A4-F3435B4CCC0C}"/>
              </a:ext>
            </a:extLst>
          </p:cNvPr>
          <p:cNvSpPr/>
          <p:nvPr/>
        </p:nvSpPr>
        <p:spPr>
          <a:xfrm rot="16200000">
            <a:off x="5044281" y="3023394"/>
            <a:ext cx="4579938" cy="1587500"/>
          </a:xfrm>
          <a:custGeom>
            <a:avLst/>
            <a:gdLst>
              <a:gd name="connsiteX0" fmla="*/ 4282068 w 4579434"/>
              <a:gd name="connsiteY0" fmla="*/ 509239 h 1587190"/>
              <a:gd name="connsiteX1" fmla="*/ 4244897 w 4579434"/>
              <a:gd name="connsiteY1" fmla="*/ 267629 h 1587190"/>
              <a:gd name="connsiteX2" fmla="*/ 4244897 w 4579434"/>
              <a:gd name="connsiteY2" fmla="*/ 182136 h 1587190"/>
              <a:gd name="connsiteX3" fmla="*/ 4356410 w 4579434"/>
              <a:gd name="connsiteY3" fmla="*/ 0 h 1587190"/>
              <a:gd name="connsiteX4" fmla="*/ 4393580 w 4579434"/>
              <a:gd name="connsiteY4" fmla="*/ 156117 h 1587190"/>
              <a:gd name="connsiteX5" fmla="*/ 4397297 w 4579434"/>
              <a:gd name="connsiteY5" fmla="*/ 256478 h 1587190"/>
              <a:gd name="connsiteX6" fmla="*/ 4434468 w 4579434"/>
              <a:gd name="connsiteY6" fmla="*/ 464634 h 1587190"/>
              <a:gd name="connsiteX7" fmla="*/ 4482790 w 4579434"/>
              <a:gd name="connsiteY7" fmla="*/ 784302 h 1587190"/>
              <a:gd name="connsiteX8" fmla="*/ 4527395 w 4579434"/>
              <a:gd name="connsiteY8" fmla="*/ 1066800 h 1587190"/>
              <a:gd name="connsiteX9" fmla="*/ 4542263 w 4579434"/>
              <a:gd name="connsiteY9" fmla="*/ 1107688 h 1587190"/>
              <a:gd name="connsiteX10" fmla="*/ 4568283 w 4579434"/>
              <a:gd name="connsiteY10" fmla="*/ 1174595 h 1587190"/>
              <a:gd name="connsiteX11" fmla="*/ 4575717 w 4579434"/>
              <a:gd name="connsiteY11" fmla="*/ 1211766 h 1587190"/>
              <a:gd name="connsiteX12" fmla="*/ 4579434 w 4579434"/>
              <a:gd name="connsiteY12" fmla="*/ 1267522 h 1587190"/>
              <a:gd name="connsiteX13" fmla="*/ 4568283 w 4579434"/>
              <a:gd name="connsiteY13" fmla="*/ 1308410 h 1587190"/>
              <a:gd name="connsiteX14" fmla="*/ 4523678 w 4579434"/>
              <a:gd name="connsiteY14" fmla="*/ 1393902 h 1587190"/>
              <a:gd name="connsiteX15" fmla="*/ 4449336 w 4579434"/>
              <a:gd name="connsiteY15" fmla="*/ 1538868 h 1587190"/>
              <a:gd name="connsiteX16" fmla="*/ 4430751 w 4579434"/>
              <a:gd name="connsiteY16" fmla="*/ 1561171 h 1587190"/>
              <a:gd name="connsiteX17" fmla="*/ 4401014 w 4579434"/>
              <a:gd name="connsiteY17" fmla="*/ 1583473 h 1587190"/>
              <a:gd name="connsiteX18" fmla="*/ 4360127 w 4579434"/>
              <a:gd name="connsiteY18" fmla="*/ 1587190 h 1587190"/>
              <a:gd name="connsiteX19" fmla="*/ 4319239 w 4579434"/>
              <a:gd name="connsiteY19" fmla="*/ 1572322 h 1587190"/>
              <a:gd name="connsiteX20" fmla="*/ 4296936 w 4579434"/>
              <a:gd name="connsiteY20" fmla="*/ 1557453 h 1587190"/>
              <a:gd name="connsiteX21" fmla="*/ 4270917 w 4579434"/>
              <a:gd name="connsiteY21" fmla="*/ 1531434 h 1587190"/>
              <a:gd name="connsiteX22" fmla="*/ 4226312 w 4579434"/>
              <a:gd name="connsiteY22" fmla="*/ 1505414 h 1587190"/>
              <a:gd name="connsiteX23" fmla="*/ 4125951 w 4579434"/>
              <a:gd name="connsiteY23" fmla="*/ 1490546 h 1587190"/>
              <a:gd name="connsiteX24" fmla="*/ 3546088 w 4579434"/>
              <a:gd name="connsiteY24" fmla="*/ 1494263 h 1587190"/>
              <a:gd name="connsiteX25" fmla="*/ 2780370 w 4579434"/>
              <a:gd name="connsiteY25" fmla="*/ 1483112 h 1587190"/>
              <a:gd name="connsiteX26" fmla="*/ 2178205 w 4579434"/>
              <a:gd name="connsiteY26" fmla="*/ 1471961 h 1587190"/>
              <a:gd name="connsiteX27" fmla="*/ 1721005 w 4579434"/>
              <a:gd name="connsiteY27" fmla="*/ 1483112 h 1587190"/>
              <a:gd name="connsiteX28" fmla="*/ 754566 w 4579434"/>
              <a:gd name="connsiteY28" fmla="*/ 1490546 h 1587190"/>
              <a:gd name="connsiteX29" fmla="*/ 472068 w 4579434"/>
              <a:gd name="connsiteY29" fmla="*/ 1494263 h 1587190"/>
              <a:gd name="connsiteX30" fmla="*/ 390292 w 4579434"/>
              <a:gd name="connsiteY30" fmla="*/ 1494263 h 1587190"/>
              <a:gd name="connsiteX31" fmla="*/ 341970 w 4579434"/>
              <a:gd name="connsiteY31" fmla="*/ 1490546 h 1587190"/>
              <a:gd name="connsiteX32" fmla="*/ 289931 w 4579434"/>
              <a:gd name="connsiteY32" fmla="*/ 1475678 h 1587190"/>
              <a:gd name="connsiteX33" fmla="*/ 219307 w 4579434"/>
              <a:gd name="connsiteY33" fmla="*/ 1434790 h 1587190"/>
              <a:gd name="connsiteX34" fmla="*/ 152400 w 4579434"/>
              <a:gd name="connsiteY34" fmla="*/ 1386468 h 1587190"/>
              <a:gd name="connsiteX35" fmla="*/ 66907 w 4579434"/>
              <a:gd name="connsiteY35" fmla="*/ 1304692 h 1587190"/>
              <a:gd name="connsiteX36" fmla="*/ 22302 w 4579434"/>
              <a:gd name="connsiteY36" fmla="*/ 1252653 h 1587190"/>
              <a:gd name="connsiteX37" fmla="*/ 0 w 4579434"/>
              <a:gd name="connsiteY37" fmla="*/ 1215483 h 1587190"/>
              <a:gd name="connsiteX38" fmla="*/ 605883 w 4579434"/>
              <a:gd name="connsiteY38" fmla="*/ 1200614 h 1587190"/>
              <a:gd name="connsiteX39" fmla="*/ 1237785 w 4579434"/>
              <a:gd name="connsiteY39" fmla="*/ 1211766 h 1587190"/>
              <a:gd name="connsiteX40" fmla="*/ 1981200 w 4579434"/>
              <a:gd name="connsiteY40" fmla="*/ 1215483 h 1587190"/>
              <a:gd name="connsiteX41" fmla="*/ 2587083 w 4579434"/>
              <a:gd name="connsiteY41" fmla="*/ 1222917 h 1587190"/>
              <a:gd name="connsiteX42" fmla="*/ 3256156 w 4579434"/>
              <a:gd name="connsiteY42" fmla="*/ 1226634 h 1587190"/>
              <a:gd name="connsiteX43" fmla="*/ 4007005 w 4579434"/>
              <a:gd name="connsiteY43" fmla="*/ 1226634 h 1587190"/>
              <a:gd name="connsiteX44" fmla="*/ 4204010 w 4579434"/>
              <a:gd name="connsiteY44" fmla="*/ 1226634 h 1587190"/>
              <a:gd name="connsiteX45" fmla="*/ 4304370 w 4579434"/>
              <a:gd name="connsiteY45" fmla="*/ 1222917 h 1587190"/>
              <a:gd name="connsiteX46" fmla="*/ 4334107 w 4579434"/>
              <a:gd name="connsiteY46" fmla="*/ 1215483 h 1587190"/>
              <a:gd name="connsiteX47" fmla="*/ 4352692 w 4579434"/>
              <a:gd name="connsiteY47" fmla="*/ 1200614 h 1587190"/>
              <a:gd name="connsiteX48" fmla="*/ 4367561 w 4579434"/>
              <a:gd name="connsiteY48" fmla="*/ 1170878 h 1587190"/>
              <a:gd name="connsiteX49" fmla="*/ 4374995 w 4579434"/>
              <a:gd name="connsiteY49" fmla="*/ 1129990 h 1587190"/>
              <a:gd name="connsiteX50" fmla="*/ 4367561 w 4579434"/>
              <a:gd name="connsiteY50" fmla="*/ 1059366 h 1587190"/>
              <a:gd name="connsiteX51" fmla="*/ 4282068 w 4579434"/>
              <a:gd name="connsiteY51" fmla="*/ 509239 h 158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579434" h="1587190">
                <a:moveTo>
                  <a:pt x="4282068" y="509239"/>
                </a:moveTo>
                <a:lnTo>
                  <a:pt x="4244897" y="267629"/>
                </a:lnTo>
                <a:lnTo>
                  <a:pt x="4244897" y="182136"/>
                </a:lnTo>
                <a:lnTo>
                  <a:pt x="4356410" y="0"/>
                </a:lnTo>
                <a:lnTo>
                  <a:pt x="4393580" y="156117"/>
                </a:lnTo>
                <a:lnTo>
                  <a:pt x="4397297" y="256478"/>
                </a:lnTo>
                <a:lnTo>
                  <a:pt x="4434468" y="464634"/>
                </a:lnTo>
                <a:lnTo>
                  <a:pt x="4482790" y="784302"/>
                </a:lnTo>
                <a:lnTo>
                  <a:pt x="4527395" y="1066800"/>
                </a:lnTo>
                <a:lnTo>
                  <a:pt x="4542263" y="1107688"/>
                </a:lnTo>
                <a:lnTo>
                  <a:pt x="4568283" y="1174595"/>
                </a:lnTo>
                <a:lnTo>
                  <a:pt x="4575717" y="1211766"/>
                </a:lnTo>
                <a:lnTo>
                  <a:pt x="4579434" y="1267522"/>
                </a:lnTo>
                <a:lnTo>
                  <a:pt x="4568283" y="1308410"/>
                </a:lnTo>
                <a:lnTo>
                  <a:pt x="4523678" y="1393902"/>
                </a:lnTo>
                <a:lnTo>
                  <a:pt x="4449336" y="1538868"/>
                </a:lnTo>
                <a:lnTo>
                  <a:pt x="4430751" y="1561171"/>
                </a:lnTo>
                <a:lnTo>
                  <a:pt x="4401014" y="1583473"/>
                </a:lnTo>
                <a:lnTo>
                  <a:pt x="4360127" y="1587190"/>
                </a:lnTo>
                <a:lnTo>
                  <a:pt x="4319239" y="1572322"/>
                </a:lnTo>
                <a:lnTo>
                  <a:pt x="4296936" y="1557453"/>
                </a:lnTo>
                <a:lnTo>
                  <a:pt x="4270917" y="1531434"/>
                </a:lnTo>
                <a:lnTo>
                  <a:pt x="4226312" y="1505414"/>
                </a:lnTo>
                <a:lnTo>
                  <a:pt x="4125951" y="1490546"/>
                </a:lnTo>
                <a:lnTo>
                  <a:pt x="3546088" y="1494263"/>
                </a:lnTo>
                <a:lnTo>
                  <a:pt x="2780370" y="1483112"/>
                </a:lnTo>
                <a:lnTo>
                  <a:pt x="2178205" y="1471961"/>
                </a:lnTo>
                <a:lnTo>
                  <a:pt x="1721005" y="1483112"/>
                </a:lnTo>
                <a:lnTo>
                  <a:pt x="754566" y="1490546"/>
                </a:lnTo>
                <a:lnTo>
                  <a:pt x="472068" y="1494263"/>
                </a:lnTo>
                <a:lnTo>
                  <a:pt x="390292" y="1494263"/>
                </a:lnTo>
                <a:lnTo>
                  <a:pt x="341970" y="1490546"/>
                </a:lnTo>
                <a:lnTo>
                  <a:pt x="289931" y="1475678"/>
                </a:lnTo>
                <a:lnTo>
                  <a:pt x="219307" y="1434790"/>
                </a:lnTo>
                <a:lnTo>
                  <a:pt x="152400" y="1386468"/>
                </a:lnTo>
                <a:lnTo>
                  <a:pt x="66907" y="1304692"/>
                </a:lnTo>
                <a:lnTo>
                  <a:pt x="22302" y="1252653"/>
                </a:lnTo>
                <a:lnTo>
                  <a:pt x="0" y="1215483"/>
                </a:lnTo>
                <a:lnTo>
                  <a:pt x="605883" y="1200614"/>
                </a:lnTo>
                <a:lnTo>
                  <a:pt x="1237785" y="1211766"/>
                </a:lnTo>
                <a:lnTo>
                  <a:pt x="1981200" y="1215483"/>
                </a:lnTo>
                <a:lnTo>
                  <a:pt x="2587083" y="1222917"/>
                </a:lnTo>
                <a:lnTo>
                  <a:pt x="3256156" y="1226634"/>
                </a:lnTo>
                <a:lnTo>
                  <a:pt x="4007005" y="1226634"/>
                </a:lnTo>
                <a:lnTo>
                  <a:pt x="4204010" y="1226634"/>
                </a:lnTo>
                <a:lnTo>
                  <a:pt x="4304370" y="1222917"/>
                </a:lnTo>
                <a:lnTo>
                  <a:pt x="4334107" y="1215483"/>
                </a:lnTo>
                <a:lnTo>
                  <a:pt x="4352692" y="1200614"/>
                </a:lnTo>
                <a:lnTo>
                  <a:pt x="4367561" y="1170878"/>
                </a:lnTo>
                <a:lnTo>
                  <a:pt x="4374995" y="1129990"/>
                </a:lnTo>
                <a:lnTo>
                  <a:pt x="4367561" y="1059366"/>
                </a:lnTo>
                <a:lnTo>
                  <a:pt x="4282068" y="50923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D8DE255B-0BA5-4AF3-A5C8-98A16B1E9BCC}"/>
              </a:ext>
            </a:extLst>
          </p:cNvPr>
          <p:cNvSpPr/>
          <p:nvPr/>
        </p:nvSpPr>
        <p:spPr>
          <a:xfrm>
            <a:off x="7059614" y="5383214"/>
            <a:ext cx="727075" cy="731837"/>
          </a:xfrm>
          <a:custGeom>
            <a:avLst/>
            <a:gdLst>
              <a:gd name="connsiteX0" fmla="*/ 311944 w 726282"/>
              <a:gd name="connsiteY0" fmla="*/ 88107 h 731044"/>
              <a:gd name="connsiteX1" fmla="*/ 469107 w 726282"/>
              <a:gd name="connsiteY1" fmla="*/ 138113 h 731044"/>
              <a:gd name="connsiteX2" fmla="*/ 557213 w 726282"/>
              <a:gd name="connsiteY2" fmla="*/ 171450 h 731044"/>
              <a:gd name="connsiteX3" fmla="*/ 590550 w 726282"/>
              <a:gd name="connsiteY3" fmla="*/ 180975 h 731044"/>
              <a:gd name="connsiteX4" fmla="*/ 611982 w 726282"/>
              <a:gd name="connsiteY4" fmla="*/ 180975 h 731044"/>
              <a:gd name="connsiteX5" fmla="*/ 638175 w 726282"/>
              <a:gd name="connsiteY5" fmla="*/ 173832 h 731044"/>
              <a:gd name="connsiteX6" fmla="*/ 661988 w 726282"/>
              <a:gd name="connsiteY6" fmla="*/ 154782 h 731044"/>
              <a:gd name="connsiteX7" fmla="*/ 673894 w 726282"/>
              <a:gd name="connsiteY7" fmla="*/ 138113 h 731044"/>
              <a:gd name="connsiteX8" fmla="*/ 700088 w 726282"/>
              <a:gd name="connsiteY8" fmla="*/ 9525 h 731044"/>
              <a:gd name="connsiteX9" fmla="*/ 726282 w 726282"/>
              <a:gd name="connsiteY9" fmla="*/ 702469 h 731044"/>
              <a:gd name="connsiteX10" fmla="*/ 685800 w 726282"/>
              <a:gd name="connsiteY10" fmla="*/ 728663 h 731044"/>
              <a:gd name="connsiteX11" fmla="*/ 652463 w 726282"/>
              <a:gd name="connsiteY11" fmla="*/ 731044 h 731044"/>
              <a:gd name="connsiteX12" fmla="*/ 621507 w 726282"/>
              <a:gd name="connsiteY12" fmla="*/ 714375 h 731044"/>
              <a:gd name="connsiteX13" fmla="*/ 602457 w 726282"/>
              <a:gd name="connsiteY13" fmla="*/ 681038 h 731044"/>
              <a:gd name="connsiteX14" fmla="*/ 566738 w 726282"/>
              <a:gd name="connsiteY14" fmla="*/ 623888 h 731044"/>
              <a:gd name="connsiteX15" fmla="*/ 502444 w 726282"/>
              <a:gd name="connsiteY15" fmla="*/ 528638 h 731044"/>
              <a:gd name="connsiteX16" fmla="*/ 385763 w 726282"/>
              <a:gd name="connsiteY16" fmla="*/ 392907 h 731044"/>
              <a:gd name="connsiteX17" fmla="*/ 233363 w 726282"/>
              <a:gd name="connsiteY17" fmla="*/ 247650 h 731044"/>
              <a:gd name="connsiteX18" fmla="*/ 85725 w 726282"/>
              <a:gd name="connsiteY18" fmla="*/ 116682 h 731044"/>
              <a:gd name="connsiteX19" fmla="*/ 21432 w 726282"/>
              <a:gd name="connsiteY19" fmla="*/ 64294 h 731044"/>
              <a:gd name="connsiteX20" fmla="*/ 4763 w 726282"/>
              <a:gd name="connsiteY20" fmla="*/ 42863 h 731044"/>
              <a:gd name="connsiteX21" fmla="*/ 0 w 726282"/>
              <a:gd name="connsiteY21" fmla="*/ 23813 h 731044"/>
              <a:gd name="connsiteX22" fmla="*/ 4763 w 726282"/>
              <a:gd name="connsiteY22" fmla="*/ 4763 h 731044"/>
              <a:gd name="connsiteX23" fmla="*/ 16669 w 726282"/>
              <a:gd name="connsiteY23" fmla="*/ 0 h 731044"/>
              <a:gd name="connsiteX24" fmla="*/ 35719 w 726282"/>
              <a:gd name="connsiteY24" fmla="*/ 4763 h 731044"/>
              <a:gd name="connsiteX25" fmla="*/ 64294 w 726282"/>
              <a:gd name="connsiteY25" fmla="*/ 14288 h 731044"/>
              <a:gd name="connsiteX26" fmla="*/ 190500 w 726282"/>
              <a:gd name="connsiteY26" fmla="*/ 47625 h 731044"/>
              <a:gd name="connsiteX27" fmla="*/ 311944 w 726282"/>
              <a:gd name="connsiteY27" fmla="*/ 88107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6282" h="731044">
                <a:moveTo>
                  <a:pt x="311944" y="88107"/>
                </a:moveTo>
                <a:lnTo>
                  <a:pt x="469107" y="138113"/>
                </a:lnTo>
                <a:lnTo>
                  <a:pt x="557213" y="171450"/>
                </a:lnTo>
                <a:lnTo>
                  <a:pt x="590550" y="180975"/>
                </a:lnTo>
                <a:lnTo>
                  <a:pt x="611982" y="180975"/>
                </a:lnTo>
                <a:lnTo>
                  <a:pt x="638175" y="173832"/>
                </a:lnTo>
                <a:lnTo>
                  <a:pt x="661988" y="154782"/>
                </a:lnTo>
                <a:lnTo>
                  <a:pt x="673894" y="138113"/>
                </a:lnTo>
                <a:lnTo>
                  <a:pt x="700088" y="9525"/>
                </a:lnTo>
                <a:lnTo>
                  <a:pt x="726282" y="702469"/>
                </a:lnTo>
                <a:lnTo>
                  <a:pt x="685800" y="728663"/>
                </a:lnTo>
                <a:lnTo>
                  <a:pt x="652463" y="731044"/>
                </a:lnTo>
                <a:lnTo>
                  <a:pt x="621507" y="714375"/>
                </a:lnTo>
                <a:lnTo>
                  <a:pt x="602457" y="681038"/>
                </a:lnTo>
                <a:lnTo>
                  <a:pt x="566738" y="623888"/>
                </a:lnTo>
                <a:lnTo>
                  <a:pt x="502444" y="528638"/>
                </a:lnTo>
                <a:lnTo>
                  <a:pt x="385763" y="392907"/>
                </a:lnTo>
                <a:lnTo>
                  <a:pt x="233363" y="247650"/>
                </a:lnTo>
                <a:lnTo>
                  <a:pt x="85725" y="116682"/>
                </a:lnTo>
                <a:lnTo>
                  <a:pt x="21432" y="64294"/>
                </a:lnTo>
                <a:lnTo>
                  <a:pt x="4763" y="42863"/>
                </a:lnTo>
                <a:lnTo>
                  <a:pt x="0" y="23813"/>
                </a:lnTo>
                <a:lnTo>
                  <a:pt x="4763" y="4763"/>
                </a:lnTo>
                <a:lnTo>
                  <a:pt x="16669" y="0"/>
                </a:lnTo>
                <a:lnTo>
                  <a:pt x="35719" y="4763"/>
                </a:lnTo>
                <a:lnTo>
                  <a:pt x="64294" y="14288"/>
                </a:lnTo>
                <a:lnTo>
                  <a:pt x="190500" y="47625"/>
                </a:lnTo>
                <a:lnTo>
                  <a:pt x="311944" y="881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4CEB29C5-1D3F-49B2-8E9A-0140E03E6A8D}"/>
              </a:ext>
            </a:extLst>
          </p:cNvPr>
          <p:cNvSpPr/>
          <p:nvPr/>
        </p:nvSpPr>
        <p:spPr>
          <a:xfrm>
            <a:off x="6581775" y="2205039"/>
            <a:ext cx="1365250" cy="338137"/>
          </a:xfrm>
          <a:custGeom>
            <a:avLst/>
            <a:gdLst>
              <a:gd name="connsiteX0" fmla="*/ 623888 w 1364456"/>
              <a:gd name="connsiteY0" fmla="*/ 83343 h 338137"/>
              <a:gd name="connsiteX1" fmla="*/ 154781 w 1364456"/>
              <a:gd name="connsiteY1" fmla="*/ 157162 h 338137"/>
              <a:gd name="connsiteX2" fmla="*/ 0 w 1364456"/>
              <a:gd name="connsiteY2" fmla="*/ 211931 h 338137"/>
              <a:gd name="connsiteX3" fmla="*/ 171450 w 1364456"/>
              <a:gd name="connsiteY3" fmla="*/ 338137 h 338137"/>
              <a:gd name="connsiteX4" fmla="*/ 326231 w 1364456"/>
              <a:gd name="connsiteY4" fmla="*/ 316706 h 338137"/>
              <a:gd name="connsiteX5" fmla="*/ 626269 w 1364456"/>
              <a:gd name="connsiteY5" fmla="*/ 271462 h 338137"/>
              <a:gd name="connsiteX6" fmla="*/ 945356 w 1364456"/>
              <a:gd name="connsiteY6" fmla="*/ 230981 h 338137"/>
              <a:gd name="connsiteX7" fmla="*/ 1204913 w 1364456"/>
              <a:gd name="connsiteY7" fmla="*/ 197643 h 338137"/>
              <a:gd name="connsiteX8" fmla="*/ 1364456 w 1364456"/>
              <a:gd name="connsiteY8" fmla="*/ 109537 h 338137"/>
              <a:gd name="connsiteX9" fmla="*/ 1204913 w 1364456"/>
              <a:gd name="connsiteY9" fmla="*/ 0 h 338137"/>
              <a:gd name="connsiteX10" fmla="*/ 985838 w 1364456"/>
              <a:gd name="connsiteY10" fmla="*/ 30956 h 338137"/>
              <a:gd name="connsiteX11" fmla="*/ 623888 w 1364456"/>
              <a:gd name="connsiteY11" fmla="*/ 83343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4456" h="338137">
                <a:moveTo>
                  <a:pt x="623888" y="83343"/>
                </a:moveTo>
                <a:lnTo>
                  <a:pt x="154781" y="157162"/>
                </a:lnTo>
                <a:lnTo>
                  <a:pt x="0" y="211931"/>
                </a:lnTo>
                <a:lnTo>
                  <a:pt x="171450" y="338137"/>
                </a:lnTo>
                <a:lnTo>
                  <a:pt x="326231" y="316706"/>
                </a:lnTo>
                <a:lnTo>
                  <a:pt x="626269" y="271462"/>
                </a:lnTo>
                <a:lnTo>
                  <a:pt x="945356" y="230981"/>
                </a:lnTo>
                <a:lnTo>
                  <a:pt x="1204913" y="197643"/>
                </a:lnTo>
                <a:lnTo>
                  <a:pt x="1364456" y="109537"/>
                </a:lnTo>
                <a:lnTo>
                  <a:pt x="1204913" y="0"/>
                </a:lnTo>
                <a:lnTo>
                  <a:pt x="985838" y="30956"/>
                </a:lnTo>
                <a:lnTo>
                  <a:pt x="623888" y="833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CA1C1F10-B8DE-4208-ACD9-735703B8657D}"/>
              </a:ext>
            </a:extLst>
          </p:cNvPr>
          <p:cNvSpPr/>
          <p:nvPr/>
        </p:nvSpPr>
        <p:spPr>
          <a:xfrm>
            <a:off x="6610351" y="2925764"/>
            <a:ext cx="1304925" cy="307975"/>
          </a:xfrm>
          <a:custGeom>
            <a:avLst/>
            <a:gdLst>
              <a:gd name="connsiteX0" fmla="*/ 547688 w 1304925"/>
              <a:gd name="connsiteY0" fmla="*/ 90488 h 307182"/>
              <a:gd name="connsiteX1" fmla="*/ 280988 w 1304925"/>
              <a:gd name="connsiteY1" fmla="*/ 128588 h 307182"/>
              <a:gd name="connsiteX2" fmla="*/ 128588 w 1304925"/>
              <a:gd name="connsiteY2" fmla="*/ 150019 h 307182"/>
              <a:gd name="connsiteX3" fmla="*/ 0 w 1304925"/>
              <a:gd name="connsiteY3" fmla="*/ 180975 h 307182"/>
              <a:gd name="connsiteX4" fmla="*/ 145256 w 1304925"/>
              <a:gd name="connsiteY4" fmla="*/ 307182 h 307182"/>
              <a:gd name="connsiteX5" fmla="*/ 264319 w 1304925"/>
              <a:gd name="connsiteY5" fmla="*/ 292894 h 307182"/>
              <a:gd name="connsiteX6" fmla="*/ 481013 w 1304925"/>
              <a:gd name="connsiteY6" fmla="*/ 269082 h 307182"/>
              <a:gd name="connsiteX7" fmla="*/ 747713 w 1304925"/>
              <a:gd name="connsiteY7" fmla="*/ 242888 h 307182"/>
              <a:gd name="connsiteX8" fmla="*/ 988219 w 1304925"/>
              <a:gd name="connsiteY8" fmla="*/ 216694 h 307182"/>
              <a:gd name="connsiteX9" fmla="*/ 1019175 w 1304925"/>
              <a:gd name="connsiteY9" fmla="*/ 214313 h 307182"/>
              <a:gd name="connsiteX10" fmla="*/ 1047750 w 1304925"/>
              <a:gd name="connsiteY10" fmla="*/ 223838 h 307182"/>
              <a:gd name="connsiteX11" fmla="*/ 1178719 w 1304925"/>
              <a:gd name="connsiteY11" fmla="*/ 264319 h 307182"/>
              <a:gd name="connsiteX12" fmla="*/ 1304925 w 1304925"/>
              <a:gd name="connsiteY12" fmla="*/ 183357 h 307182"/>
              <a:gd name="connsiteX13" fmla="*/ 1166813 w 1304925"/>
              <a:gd name="connsiteY13" fmla="*/ 47625 h 307182"/>
              <a:gd name="connsiteX14" fmla="*/ 1119188 w 1304925"/>
              <a:gd name="connsiteY14" fmla="*/ 16669 h 307182"/>
              <a:gd name="connsiteX15" fmla="*/ 1071563 w 1304925"/>
              <a:gd name="connsiteY15" fmla="*/ 4763 h 307182"/>
              <a:gd name="connsiteX16" fmla="*/ 1047750 w 1304925"/>
              <a:gd name="connsiteY16" fmla="*/ 0 h 307182"/>
              <a:gd name="connsiteX17" fmla="*/ 1004888 w 1304925"/>
              <a:gd name="connsiteY17" fmla="*/ 4763 h 307182"/>
              <a:gd name="connsiteX18" fmla="*/ 931069 w 1304925"/>
              <a:gd name="connsiteY18" fmla="*/ 26194 h 307182"/>
              <a:gd name="connsiteX19" fmla="*/ 895350 w 1304925"/>
              <a:gd name="connsiteY19" fmla="*/ 40482 h 307182"/>
              <a:gd name="connsiteX20" fmla="*/ 547688 w 1304925"/>
              <a:gd name="connsiteY20" fmla="*/ 90488 h 3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4925" h="307182">
                <a:moveTo>
                  <a:pt x="547688" y="90488"/>
                </a:moveTo>
                <a:lnTo>
                  <a:pt x="280988" y="128588"/>
                </a:lnTo>
                <a:lnTo>
                  <a:pt x="128588" y="150019"/>
                </a:lnTo>
                <a:lnTo>
                  <a:pt x="0" y="180975"/>
                </a:lnTo>
                <a:lnTo>
                  <a:pt x="145256" y="307182"/>
                </a:lnTo>
                <a:lnTo>
                  <a:pt x="264319" y="292894"/>
                </a:lnTo>
                <a:lnTo>
                  <a:pt x="481013" y="269082"/>
                </a:lnTo>
                <a:lnTo>
                  <a:pt x="747713" y="242888"/>
                </a:lnTo>
                <a:lnTo>
                  <a:pt x="988219" y="216694"/>
                </a:lnTo>
                <a:lnTo>
                  <a:pt x="1019175" y="214313"/>
                </a:lnTo>
                <a:lnTo>
                  <a:pt x="1047750" y="223838"/>
                </a:lnTo>
                <a:lnTo>
                  <a:pt x="1178719" y="264319"/>
                </a:lnTo>
                <a:lnTo>
                  <a:pt x="1304925" y="183357"/>
                </a:lnTo>
                <a:lnTo>
                  <a:pt x="1166813" y="47625"/>
                </a:lnTo>
                <a:lnTo>
                  <a:pt x="1119188" y="16669"/>
                </a:lnTo>
                <a:lnTo>
                  <a:pt x="1071563" y="4763"/>
                </a:lnTo>
                <a:lnTo>
                  <a:pt x="1047750" y="0"/>
                </a:lnTo>
                <a:lnTo>
                  <a:pt x="1004888" y="4763"/>
                </a:lnTo>
                <a:lnTo>
                  <a:pt x="931069" y="26194"/>
                </a:lnTo>
                <a:lnTo>
                  <a:pt x="895350" y="40482"/>
                </a:lnTo>
                <a:lnTo>
                  <a:pt x="547688" y="904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0680BFF-FAAE-4177-9B9B-7A5BCBDFA19E}"/>
              </a:ext>
            </a:extLst>
          </p:cNvPr>
          <p:cNvSpPr/>
          <p:nvPr/>
        </p:nvSpPr>
        <p:spPr>
          <a:xfrm>
            <a:off x="5334001" y="3529014"/>
            <a:ext cx="1490663" cy="1870075"/>
          </a:xfrm>
          <a:custGeom>
            <a:avLst/>
            <a:gdLst>
              <a:gd name="connsiteX0" fmla="*/ 400050 w 1490663"/>
              <a:gd name="connsiteY0" fmla="*/ 185737 h 1869281"/>
              <a:gd name="connsiteX1" fmla="*/ 264319 w 1490663"/>
              <a:gd name="connsiteY1" fmla="*/ 207168 h 1869281"/>
              <a:gd name="connsiteX2" fmla="*/ 171450 w 1490663"/>
              <a:gd name="connsiteY2" fmla="*/ 216693 h 1869281"/>
              <a:gd name="connsiteX3" fmla="*/ 83344 w 1490663"/>
              <a:gd name="connsiteY3" fmla="*/ 216693 h 1869281"/>
              <a:gd name="connsiteX4" fmla="*/ 0 w 1490663"/>
              <a:gd name="connsiteY4" fmla="*/ 240506 h 1869281"/>
              <a:gd name="connsiteX5" fmla="*/ 171450 w 1490663"/>
              <a:gd name="connsiteY5" fmla="*/ 369093 h 1869281"/>
              <a:gd name="connsiteX6" fmla="*/ 390525 w 1490663"/>
              <a:gd name="connsiteY6" fmla="*/ 345281 h 1869281"/>
              <a:gd name="connsiteX7" fmla="*/ 676275 w 1490663"/>
              <a:gd name="connsiteY7" fmla="*/ 309562 h 1869281"/>
              <a:gd name="connsiteX8" fmla="*/ 938213 w 1490663"/>
              <a:gd name="connsiteY8" fmla="*/ 276225 h 1869281"/>
              <a:gd name="connsiteX9" fmla="*/ 1064419 w 1490663"/>
              <a:gd name="connsiteY9" fmla="*/ 259556 h 1869281"/>
              <a:gd name="connsiteX10" fmla="*/ 1095375 w 1490663"/>
              <a:gd name="connsiteY10" fmla="*/ 264318 h 1869281"/>
              <a:gd name="connsiteX11" fmla="*/ 1114425 w 1490663"/>
              <a:gd name="connsiteY11" fmla="*/ 269081 h 1869281"/>
              <a:gd name="connsiteX12" fmla="*/ 1131094 w 1490663"/>
              <a:gd name="connsiteY12" fmla="*/ 278606 h 1869281"/>
              <a:gd name="connsiteX13" fmla="*/ 1143000 w 1490663"/>
              <a:gd name="connsiteY13" fmla="*/ 292893 h 1869281"/>
              <a:gd name="connsiteX14" fmla="*/ 1150144 w 1490663"/>
              <a:gd name="connsiteY14" fmla="*/ 309562 h 1869281"/>
              <a:gd name="connsiteX15" fmla="*/ 1154906 w 1490663"/>
              <a:gd name="connsiteY15" fmla="*/ 333375 h 1869281"/>
              <a:gd name="connsiteX16" fmla="*/ 1157288 w 1490663"/>
              <a:gd name="connsiteY16" fmla="*/ 750093 h 1869281"/>
              <a:gd name="connsiteX17" fmla="*/ 1138238 w 1490663"/>
              <a:gd name="connsiteY17" fmla="*/ 869156 h 1869281"/>
              <a:gd name="connsiteX18" fmla="*/ 1135856 w 1490663"/>
              <a:gd name="connsiteY18" fmla="*/ 1488281 h 1869281"/>
              <a:gd name="connsiteX19" fmla="*/ 1114425 w 1490663"/>
              <a:gd name="connsiteY19" fmla="*/ 1676400 h 1869281"/>
              <a:gd name="connsiteX20" fmla="*/ 1143000 w 1490663"/>
              <a:gd name="connsiteY20" fmla="*/ 1752600 h 1869281"/>
              <a:gd name="connsiteX21" fmla="*/ 1176338 w 1490663"/>
              <a:gd name="connsiteY21" fmla="*/ 1814512 h 1869281"/>
              <a:gd name="connsiteX22" fmla="*/ 1202531 w 1490663"/>
              <a:gd name="connsiteY22" fmla="*/ 1845468 h 1869281"/>
              <a:gd name="connsiteX23" fmla="*/ 1221581 w 1490663"/>
              <a:gd name="connsiteY23" fmla="*/ 1862137 h 1869281"/>
              <a:gd name="connsiteX24" fmla="*/ 1247775 w 1490663"/>
              <a:gd name="connsiteY24" fmla="*/ 1869281 h 1869281"/>
              <a:gd name="connsiteX25" fmla="*/ 1288256 w 1490663"/>
              <a:gd name="connsiteY25" fmla="*/ 1866900 h 1869281"/>
              <a:gd name="connsiteX26" fmla="*/ 1314450 w 1490663"/>
              <a:gd name="connsiteY26" fmla="*/ 1854993 h 1869281"/>
              <a:gd name="connsiteX27" fmla="*/ 1331119 w 1490663"/>
              <a:gd name="connsiteY27" fmla="*/ 1835943 h 1869281"/>
              <a:gd name="connsiteX28" fmla="*/ 1352550 w 1490663"/>
              <a:gd name="connsiteY28" fmla="*/ 1793081 h 1869281"/>
              <a:gd name="connsiteX29" fmla="*/ 1369219 w 1490663"/>
              <a:gd name="connsiteY29" fmla="*/ 1743075 h 1869281"/>
              <a:gd name="connsiteX30" fmla="*/ 1376363 w 1490663"/>
              <a:gd name="connsiteY30" fmla="*/ 1688306 h 1869281"/>
              <a:gd name="connsiteX31" fmla="*/ 1383506 w 1490663"/>
              <a:gd name="connsiteY31" fmla="*/ 1419225 h 1869281"/>
              <a:gd name="connsiteX32" fmla="*/ 1388269 w 1490663"/>
              <a:gd name="connsiteY32" fmla="*/ 1152525 h 1869281"/>
              <a:gd name="connsiteX33" fmla="*/ 1400175 w 1490663"/>
              <a:gd name="connsiteY33" fmla="*/ 592931 h 1869281"/>
              <a:gd name="connsiteX34" fmla="*/ 1402556 w 1490663"/>
              <a:gd name="connsiteY34" fmla="*/ 442912 h 1869281"/>
              <a:gd name="connsiteX35" fmla="*/ 1412081 w 1490663"/>
              <a:gd name="connsiteY35" fmla="*/ 423862 h 1869281"/>
              <a:gd name="connsiteX36" fmla="*/ 1462088 w 1490663"/>
              <a:gd name="connsiteY36" fmla="*/ 361950 h 1869281"/>
              <a:gd name="connsiteX37" fmla="*/ 1488281 w 1490663"/>
              <a:gd name="connsiteY37" fmla="*/ 311943 h 1869281"/>
              <a:gd name="connsiteX38" fmla="*/ 1490663 w 1490663"/>
              <a:gd name="connsiteY38" fmla="*/ 276225 h 1869281"/>
              <a:gd name="connsiteX39" fmla="*/ 1485900 w 1490663"/>
              <a:gd name="connsiteY39" fmla="*/ 230981 h 1869281"/>
              <a:gd name="connsiteX40" fmla="*/ 1476375 w 1490663"/>
              <a:gd name="connsiteY40" fmla="*/ 197643 h 1869281"/>
              <a:gd name="connsiteX41" fmla="*/ 1433513 w 1490663"/>
              <a:gd name="connsiteY41" fmla="*/ 145256 h 1869281"/>
              <a:gd name="connsiteX42" fmla="*/ 1340644 w 1490663"/>
              <a:gd name="connsiteY42" fmla="*/ 66675 h 1869281"/>
              <a:gd name="connsiteX43" fmla="*/ 1266825 w 1490663"/>
              <a:gd name="connsiteY43" fmla="*/ 11906 h 1869281"/>
              <a:gd name="connsiteX44" fmla="*/ 1240631 w 1490663"/>
              <a:gd name="connsiteY44" fmla="*/ 2381 h 1869281"/>
              <a:gd name="connsiteX45" fmla="*/ 1212056 w 1490663"/>
              <a:gd name="connsiteY45" fmla="*/ 0 h 1869281"/>
              <a:gd name="connsiteX46" fmla="*/ 1164431 w 1490663"/>
              <a:gd name="connsiteY46" fmla="*/ 2381 h 1869281"/>
              <a:gd name="connsiteX47" fmla="*/ 1102519 w 1490663"/>
              <a:gd name="connsiteY47" fmla="*/ 19050 h 1869281"/>
              <a:gd name="connsiteX48" fmla="*/ 1012031 w 1490663"/>
              <a:gd name="connsiteY48" fmla="*/ 54768 h 1869281"/>
              <a:gd name="connsiteX49" fmla="*/ 973931 w 1490663"/>
              <a:gd name="connsiteY49" fmla="*/ 64293 h 1869281"/>
              <a:gd name="connsiteX50" fmla="*/ 681038 w 1490663"/>
              <a:gd name="connsiteY50" fmla="*/ 133350 h 1869281"/>
              <a:gd name="connsiteX51" fmla="*/ 400050 w 1490663"/>
              <a:gd name="connsiteY51" fmla="*/ 185737 h 18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90663" h="1869281">
                <a:moveTo>
                  <a:pt x="400050" y="185737"/>
                </a:moveTo>
                <a:lnTo>
                  <a:pt x="264319" y="207168"/>
                </a:lnTo>
                <a:lnTo>
                  <a:pt x="171450" y="216693"/>
                </a:lnTo>
                <a:lnTo>
                  <a:pt x="83344" y="216693"/>
                </a:lnTo>
                <a:lnTo>
                  <a:pt x="0" y="240506"/>
                </a:lnTo>
                <a:lnTo>
                  <a:pt x="171450" y="369093"/>
                </a:lnTo>
                <a:lnTo>
                  <a:pt x="390525" y="345281"/>
                </a:lnTo>
                <a:lnTo>
                  <a:pt x="676275" y="309562"/>
                </a:lnTo>
                <a:lnTo>
                  <a:pt x="938213" y="276225"/>
                </a:lnTo>
                <a:lnTo>
                  <a:pt x="1064419" y="259556"/>
                </a:lnTo>
                <a:lnTo>
                  <a:pt x="1095375" y="264318"/>
                </a:lnTo>
                <a:lnTo>
                  <a:pt x="1114425" y="269081"/>
                </a:lnTo>
                <a:lnTo>
                  <a:pt x="1131094" y="278606"/>
                </a:lnTo>
                <a:lnTo>
                  <a:pt x="1143000" y="292893"/>
                </a:lnTo>
                <a:lnTo>
                  <a:pt x="1150144" y="309562"/>
                </a:lnTo>
                <a:lnTo>
                  <a:pt x="1154906" y="333375"/>
                </a:lnTo>
                <a:cubicBezTo>
                  <a:pt x="1155705" y="472281"/>
                  <a:pt x="1157288" y="611185"/>
                  <a:pt x="1157288" y="750093"/>
                </a:cubicBezTo>
                <a:lnTo>
                  <a:pt x="1138238" y="869156"/>
                </a:lnTo>
                <a:lnTo>
                  <a:pt x="1135856" y="1488281"/>
                </a:lnTo>
                <a:lnTo>
                  <a:pt x="1114425" y="1676400"/>
                </a:lnTo>
                <a:lnTo>
                  <a:pt x="1143000" y="1752600"/>
                </a:lnTo>
                <a:lnTo>
                  <a:pt x="1176338" y="1814512"/>
                </a:lnTo>
                <a:lnTo>
                  <a:pt x="1202531" y="1845468"/>
                </a:lnTo>
                <a:lnTo>
                  <a:pt x="1221581" y="1862137"/>
                </a:lnTo>
                <a:lnTo>
                  <a:pt x="1247775" y="1869281"/>
                </a:lnTo>
                <a:lnTo>
                  <a:pt x="1288256" y="1866900"/>
                </a:lnTo>
                <a:lnTo>
                  <a:pt x="1314450" y="1854993"/>
                </a:lnTo>
                <a:lnTo>
                  <a:pt x="1331119" y="1835943"/>
                </a:lnTo>
                <a:lnTo>
                  <a:pt x="1352550" y="1793081"/>
                </a:lnTo>
                <a:lnTo>
                  <a:pt x="1369219" y="1743075"/>
                </a:lnTo>
                <a:lnTo>
                  <a:pt x="1376363" y="1688306"/>
                </a:lnTo>
                <a:lnTo>
                  <a:pt x="1383506" y="1419225"/>
                </a:lnTo>
                <a:cubicBezTo>
                  <a:pt x="1385094" y="1330325"/>
                  <a:pt x="1386681" y="1241425"/>
                  <a:pt x="1388269" y="1152525"/>
                </a:cubicBezTo>
                <a:lnTo>
                  <a:pt x="1400175" y="592931"/>
                </a:lnTo>
                <a:cubicBezTo>
                  <a:pt x="1400969" y="542925"/>
                  <a:pt x="1397000" y="476250"/>
                  <a:pt x="1402556" y="442912"/>
                </a:cubicBezTo>
                <a:lnTo>
                  <a:pt x="1412081" y="423862"/>
                </a:lnTo>
                <a:lnTo>
                  <a:pt x="1462088" y="361950"/>
                </a:lnTo>
                <a:lnTo>
                  <a:pt x="1488281" y="311943"/>
                </a:lnTo>
                <a:lnTo>
                  <a:pt x="1490663" y="276225"/>
                </a:lnTo>
                <a:lnTo>
                  <a:pt x="1485900" y="230981"/>
                </a:lnTo>
                <a:lnTo>
                  <a:pt x="1476375" y="197643"/>
                </a:lnTo>
                <a:lnTo>
                  <a:pt x="1433513" y="145256"/>
                </a:lnTo>
                <a:lnTo>
                  <a:pt x="1340644" y="66675"/>
                </a:lnTo>
                <a:lnTo>
                  <a:pt x="1266825" y="11906"/>
                </a:lnTo>
                <a:lnTo>
                  <a:pt x="1240631" y="2381"/>
                </a:lnTo>
                <a:lnTo>
                  <a:pt x="1212056" y="0"/>
                </a:lnTo>
                <a:lnTo>
                  <a:pt x="1164431" y="2381"/>
                </a:lnTo>
                <a:lnTo>
                  <a:pt x="1102519" y="19050"/>
                </a:lnTo>
                <a:lnTo>
                  <a:pt x="1012031" y="54768"/>
                </a:lnTo>
                <a:lnTo>
                  <a:pt x="973931" y="64293"/>
                </a:lnTo>
                <a:lnTo>
                  <a:pt x="681038" y="133350"/>
                </a:lnTo>
                <a:lnTo>
                  <a:pt x="400050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2F952B4E-82FC-4188-B712-4E432FB78ACF}"/>
              </a:ext>
            </a:extLst>
          </p:cNvPr>
          <p:cNvSpPr/>
          <p:nvPr/>
        </p:nvSpPr>
        <p:spPr>
          <a:xfrm>
            <a:off x="5326064" y="4237039"/>
            <a:ext cx="1303337" cy="287337"/>
          </a:xfrm>
          <a:custGeom>
            <a:avLst/>
            <a:gdLst>
              <a:gd name="connsiteX0" fmla="*/ 559594 w 1302544"/>
              <a:gd name="connsiteY0" fmla="*/ 242887 h 288131"/>
              <a:gd name="connsiteX1" fmla="*/ 171450 w 1302544"/>
              <a:gd name="connsiteY1" fmla="*/ 288131 h 288131"/>
              <a:gd name="connsiteX2" fmla="*/ 0 w 1302544"/>
              <a:gd name="connsiteY2" fmla="*/ 130969 h 288131"/>
              <a:gd name="connsiteX3" fmla="*/ 176213 w 1302544"/>
              <a:gd name="connsiteY3" fmla="*/ 109537 h 288131"/>
              <a:gd name="connsiteX4" fmla="*/ 404813 w 1302544"/>
              <a:gd name="connsiteY4" fmla="*/ 102394 h 288131"/>
              <a:gd name="connsiteX5" fmla="*/ 509588 w 1302544"/>
              <a:gd name="connsiteY5" fmla="*/ 92869 h 288131"/>
              <a:gd name="connsiteX6" fmla="*/ 669132 w 1302544"/>
              <a:gd name="connsiteY6" fmla="*/ 69056 h 288131"/>
              <a:gd name="connsiteX7" fmla="*/ 823913 w 1302544"/>
              <a:gd name="connsiteY7" fmla="*/ 35719 h 288131"/>
              <a:gd name="connsiteX8" fmla="*/ 931069 w 1302544"/>
              <a:gd name="connsiteY8" fmla="*/ 4762 h 288131"/>
              <a:gd name="connsiteX9" fmla="*/ 981075 w 1302544"/>
              <a:gd name="connsiteY9" fmla="*/ 0 h 288131"/>
              <a:gd name="connsiteX10" fmla="*/ 1031082 w 1302544"/>
              <a:gd name="connsiteY10" fmla="*/ 0 h 288131"/>
              <a:gd name="connsiteX11" fmla="*/ 1109663 w 1302544"/>
              <a:gd name="connsiteY11" fmla="*/ 9525 h 288131"/>
              <a:gd name="connsiteX12" fmla="*/ 1169194 w 1302544"/>
              <a:gd name="connsiteY12" fmla="*/ 23812 h 288131"/>
              <a:gd name="connsiteX13" fmla="*/ 1302544 w 1302544"/>
              <a:gd name="connsiteY13" fmla="*/ 114300 h 288131"/>
              <a:gd name="connsiteX14" fmla="*/ 1152525 w 1302544"/>
              <a:gd name="connsiteY14" fmla="*/ 176212 h 288131"/>
              <a:gd name="connsiteX15" fmla="*/ 559594 w 1302544"/>
              <a:gd name="connsiteY15" fmla="*/ 242887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2544" h="288131">
                <a:moveTo>
                  <a:pt x="559594" y="242887"/>
                </a:moveTo>
                <a:lnTo>
                  <a:pt x="171450" y="288131"/>
                </a:lnTo>
                <a:lnTo>
                  <a:pt x="0" y="130969"/>
                </a:lnTo>
                <a:lnTo>
                  <a:pt x="176213" y="109537"/>
                </a:lnTo>
                <a:lnTo>
                  <a:pt x="404813" y="102394"/>
                </a:lnTo>
                <a:lnTo>
                  <a:pt x="509588" y="92869"/>
                </a:lnTo>
                <a:lnTo>
                  <a:pt x="669132" y="69056"/>
                </a:lnTo>
                <a:lnTo>
                  <a:pt x="823913" y="35719"/>
                </a:lnTo>
                <a:lnTo>
                  <a:pt x="931069" y="4762"/>
                </a:lnTo>
                <a:lnTo>
                  <a:pt x="981075" y="0"/>
                </a:lnTo>
                <a:lnTo>
                  <a:pt x="1031082" y="0"/>
                </a:lnTo>
                <a:lnTo>
                  <a:pt x="1109663" y="9525"/>
                </a:lnTo>
                <a:lnTo>
                  <a:pt x="1169194" y="23812"/>
                </a:lnTo>
                <a:lnTo>
                  <a:pt x="1302544" y="114300"/>
                </a:lnTo>
                <a:lnTo>
                  <a:pt x="1152525" y="176212"/>
                </a:lnTo>
                <a:lnTo>
                  <a:pt x="559594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41CD20EB-50AA-48FF-BA2A-22E0D2CC1BCD}"/>
              </a:ext>
            </a:extLst>
          </p:cNvPr>
          <p:cNvSpPr/>
          <p:nvPr/>
        </p:nvSpPr>
        <p:spPr>
          <a:xfrm>
            <a:off x="5335588" y="4973639"/>
            <a:ext cx="1282700" cy="307975"/>
          </a:xfrm>
          <a:custGeom>
            <a:avLst/>
            <a:gdLst>
              <a:gd name="connsiteX0" fmla="*/ 500063 w 1281113"/>
              <a:gd name="connsiteY0" fmla="*/ 266700 h 307182"/>
              <a:gd name="connsiteX1" fmla="*/ 347663 w 1281113"/>
              <a:gd name="connsiteY1" fmla="*/ 295275 h 307182"/>
              <a:gd name="connsiteX2" fmla="*/ 219075 w 1281113"/>
              <a:gd name="connsiteY2" fmla="*/ 307182 h 307182"/>
              <a:gd name="connsiteX3" fmla="*/ 154782 w 1281113"/>
              <a:gd name="connsiteY3" fmla="*/ 307182 h 307182"/>
              <a:gd name="connsiteX4" fmla="*/ 0 w 1281113"/>
              <a:gd name="connsiteY4" fmla="*/ 157163 h 307182"/>
              <a:gd name="connsiteX5" fmla="*/ 164307 w 1281113"/>
              <a:gd name="connsiteY5" fmla="*/ 130969 h 307182"/>
              <a:gd name="connsiteX6" fmla="*/ 271463 w 1281113"/>
              <a:gd name="connsiteY6" fmla="*/ 130969 h 307182"/>
              <a:gd name="connsiteX7" fmla="*/ 388144 w 1281113"/>
              <a:gd name="connsiteY7" fmla="*/ 123825 h 307182"/>
              <a:gd name="connsiteX8" fmla="*/ 473869 w 1281113"/>
              <a:gd name="connsiteY8" fmla="*/ 111919 h 307182"/>
              <a:gd name="connsiteX9" fmla="*/ 578644 w 1281113"/>
              <a:gd name="connsiteY9" fmla="*/ 95250 h 307182"/>
              <a:gd name="connsiteX10" fmla="*/ 673894 w 1281113"/>
              <a:gd name="connsiteY10" fmla="*/ 76200 h 307182"/>
              <a:gd name="connsiteX11" fmla="*/ 766763 w 1281113"/>
              <a:gd name="connsiteY11" fmla="*/ 50007 h 307182"/>
              <a:gd name="connsiteX12" fmla="*/ 857250 w 1281113"/>
              <a:gd name="connsiteY12" fmla="*/ 21432 h 307182"/>
              <a:gd name="connsiteX13" fmla="*/ 923925 w 1281113"/>
              <a:gd name="connsiteY13" fmla="*/ 4763 h 307182"/>
              <a:gd name="connsiteX14" fmla="*/ 990600 w 1281113"/>
              <a:gd name="connsiteY14" fmla="*/ 0 h 307182"/>
              <a:gd name="connsiteX15" fmla="*/ 1054894 w 1281113"/>
              <a:gd name="connsiteY15" fmla="*/ 4763 h 307182"/>
              <a:gd name="connsiteX16" fmla="*/ 1107282 w 1281113"/>
              <a:gd name="connsiteY16" fmla="*/ 11907 h 307182"/>
              <a:gd name="connsiteX17" fmla="*/ 1171575 w 1281113"/>
              <a:gd name="connsiteY17" fmla="*/ 26194 h 307182"/>
              <a:gd name="connsiteX18" fmla="*/ 1281113 w 1281113"/>
              <a:gd name="connsiteY18" fmla="*/ 135732 h 307182"/>
              <a:gd name="connsiteX19" fmla="*/ 1114425 w 1281113"/>
              <a:gd name="connsiteY19" fmla="*/ 221457 h 307182"/>
              <a:gd name="connsiteX20" fmla="*/ 1047750 w 1281113"/>
              <a:gd name="connsiteY20" fmla="*/ 207169 h 307182"/>
              <a:gd name="connsiteX21" fmla="*/ 962025 w 1281113"/>
              <a:gd name="connsiteY21" fmla="*/ 202407 h 307182"/>
              <a:gd name="connsiteX22" fmla="*/ 854869 w 1281113"/>
              <a:gd name="connsiteY22" fmla="*/ 209550 h 307182"/>
              <a:gd name="connsiteX23" fmla="*/ 683419 w 1281113"/>
              <a:gd name="connsiteY23" fmla="*/ 233363 h 307182"/>
              <a:gd name="connsiteX24" fmla="*/ 500063 w 1281113"/>
              <a:gd name="connsiteY24" fmla="*/ 266700 h 3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81113" h="307182">
                <a:moveTo>
                  <a:pt x="500063" y="266700"/>
                </a:moveTo>
                <a:lnTo>
                  <a:pt x="347663" y="295275"/>
                </a:lnTo>
                <a:lnTo>
                  <a:pt x="219075" y="307182"/>
                </a:lnTo>
                <a:lnTo>
                  <a:pt x="154782" y="307182"/>
                </a:lnTo>
                <a:lnTo>
                  <a:pt x="0" y="157163"/>
                </a:lnTo>
                <a:lnTo>
                  <a:pt x="164307" y="130969"/>
                </a:lnTo>
                <a:lnTo>
                  <a:pt x="271463" y="130969"/>
                </a:lnTo>
                <a:lnTo>
                  <a:pt x="388144" y="123825"/>
                </a:lnTo>
                <a:lnTo>
                  <a:pt x="473869" y="111919"/>
                </a:lnTo>
                <a:lnTo>
                  <a:pt x="578644" y="95250"/>
                </a:lnTo>
                <a:lnTo>
                  <a:pt x="673894" y="76200"/>
                </a:lnTo>
                <a:lnTo>
                  <a:pt x="766763" y="50007"/>
                </a:lnTo>
                <a:lnTo>
                  <a:pt x="857250" y="21432"/>
                </a:lnTo>
                <a:lnTo>
                  <a:pt x="923925" y="4763"/>
                </a:lnTo>
                <a:lnTo>
                  <a:pt x="990600" y="0"/>
                </a:lnTo>
                <a:lnTo>
                  <a:pt x="1054894" y="4763"/>
                </a:lnTo>
                <a:lnTo>
                  <a:pt x="1107282" y="11907"/>
                </a:lnTo>
                <a:lnTo>
                  <a:pt x="1171575" y="26194"/>
                </a:lnTo>
                <a:lnTo>
                  <a:pt x="1281113" y="135732"/>
                </a:lnTo>
                <a:lnTo>
                  <a:pt x="1114425" y="221457"/>
                </a:lnTo>
                <a:lnTo>
                  <a:pt x="1047750" y="207169"/>
                </a:lnTo>
                <a:lnTo>
                  <a:pt x="962025" y="202407"/>
                </a:lnTo>
                <a:cubicBezTo>
                  <a:pt x="926310" y="204842"/>
                  <a:pt x="890667" y="209550"/>
                  <a:pt x="854869" y="209550"/>
                </a:cubicBezTo>
                <a:lnTo>
                  <a:pt x="683419" y="233363"/>
                </a:lnTo>
                <a:lnTo>
                  <a:pt x="500063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AA24516-855C-4AD7-B331-D6AE9E2D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18" y="1519237"/>
            <a:ext cx="4102964" cy="45845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E4FDC3-D84F-4080-9632-AC10834B5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940" y="1487023"/>
            <a:ext cx="4109060" cy="459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0" grpId="0" animBg="1"/>
      <p:bldP spid="118" grpId="0" animBg="1"/>
      <p:bldP spid="107" grpId="0" animBg="1"/>
      <p:bldP spid="108" grpId="0" animBg="1"/>
      <p:bldP spid="109" grpId="0" animBg="1"/>
      <p:bldP spid="115" grpId="0" animBg="1"/>
      <p:bldP spid="117" grpId="0" animBg="1"/>
      <p:bldP spid="111" grpId="0" animBg="1"/>
      <p:bldP spid="112" grpId="0" animBg="1"/>
      <p:bldP spid="119" grpId="0" animBg="1"/>
      <p:bldP spid="120" grpId="0" animBg="1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CC4851F-01A4-4923-A2FC-5E881FE29FDF}"/>
              </a:ext>
            </a:extLst>
          </p:cNvPr>
          <p:cNvSpPr/>
          <p:nvPr/>
        </p:nvSpPr>
        <p:spPr>
          <a:xfrm>
            <a:off x="3817938" y="4484688"/>
            <a:ext cx="723900" cy="1249362"/>
          </a:xfrm>
          <a:custGeom>
            <a:avLst/>
            <a:gdLst>
              <a:gd name="connsiteX0" fmla="*/ 443593 w 723900"/>
              <a:gd name="connsiteY0" fmla="*/ 702129 h 1249136"/>
              <a:gd name="connsiteX1" fmla="*/ 566057 w 723900"/>
              <a:gd name="connsiteY1" fmla="*/ 514350 h 1249136"/>
              <a:gd name="connsiteX2" fmla="*/ 647700 w 723900"/>
              <a:gd name="connsiteY2" fmla="*/ 372836 h 1249136"/>
              <a:gd name="connsiteX3" fmla="*/ 658586 w 723900"/>
              <a:gd name="connsiteY3" fmla="*/ 356507 h 1249136"/>
              <a:gd name="connsiteX4" fmla="*/ 688522 w 723900"/>
              <a:gd name="connsiteY4" fmla="*/ 337457 h 1249136"/>
              <a:gd name="connsiteX5" fmla="*/ 707572 w 723900"/>
              <a:gd name="connsiteY5" fmla="*/ 318407 h 1249136"/>
              <a:gd name="connsiteX6" fmla="*/ 715736 w 723900"/>
              <a:gd name="connsiteY6" fmla="*/ 302079 h 1249136"/>
              <a:gd name="connsiteX7" fmla="*/ 723900 w 723900"/>
              <a:gd name="connsiteY7" fmla="*/ 272143 h 1249136"/>
              <a:gd name="connsiteX8" fmla="*/ 718457 w 723900"/>
              <a:gd name="connsiteY8" fmla="*/ 239486 h 1249136"/>
              <a:gd name="connsiteX9" fmla="*/ 702129 w 723900"/>
              <a:gd name="connsiteY9" fmla="*/ 212272 h 1249136"/>
              <a:gd name="connsiteX10" fmla="*/ 628650 w 723900"/>
              <a:gd name="connsiteY10" fmla="*/ 141515 h 1249136"/>
              <a:gd name="connsiteX11" fmla="*/ 563336 w 723900"/>
              <a:gd name="connsiteY11" fmla="*/ 89807 h 1249136"/>
              <a:gd name="connsiteX12" fmla="*/ 473529 w 723900"/>
              <a:gd name="connsiteY12" fmla="*/ 43543 h 1249136"/>
              <a:gd name="connsiteX13" fmla="*/ 372836 w 723900"/>
              <a:gd name="connsiteY13" fmla="*/ 5443 h 1249136"/>
              <a:gd name="connsiteX14" fmla="*/ 334736 w 723900"/>
              <a:gd name="connsiteY14" fmla="*/ 0 h 1249136"/>
              <a:gd name="connsiteX15" fmla="*/ 315686 w 723900"/>
              <a:gd name="connsiteY15" fmla="*/ 5443 h 1249136"/>
              <a:gd name="connsiteX16" fmla="*/ 299357 w 723900"/>
              <a:gd name="connsiteY16" fmla="*/ 16329 h 1249136"/>
              <a:gd name="connsiteX17" fmla="*/ 302079 w 723900"/>
              <a:gd name="connsiteY17" fmla="*/ 32657 h 1249136"/>
              <a:gd name="connsiteX18" fmla="*/ 315686 w 723900"/>
              <a:gd name="connsiteY18" fmla="*/ 48986 h 1249136"/>
              <a:gd name="connsiteX19" fmla="*/ 345622 w 723900"/>
              <a:gd name="connsiteY19" fmla="*/ 70757 h 1249136"/>
              <a:gd name="connsiteX20" fmla="*/ 370115 w 723900"/>
              <a:gd name="connsiteY20" fmla="*/ 97972 h 1249136"/>
              <a:gd name="connsiteX21" fmla="*/ 386443 w 723900"/>
              <a:gd name="connsiteY21" fmla="*/ 122465 h 1249136"/>
              <a:gd name="connsiteX22" fmla="*/ 394607 w 723900"/>
              <a:gd name="connsiteY22" fmla="*/ 149679 h 1249136"/>
              <a:gd name="connsiteX23" fmla="*/ 397329 w 723900"/>
              <a:gd name="connsiteY23" fmla="*/ 182336 h 1249136"/>
              <a:gd name="connsiteX24" fmla="*/ 321129 w 723900"/>
              <a:gd name="connsiteY24" fmla="*/ 470807 h 1249136"/>
              <a:gd name="connsiteX25" fmla="*/ 217715 w 723900"/>
              <a:gd name="connsiteY25" fmla="*/ 759279 h 1249136"/>
              <a:gd name="connsiteX26" fmla="*/ 81643 w 723900"/>
              <a:gd name="connsiteY26" fmla="*/ 1047750 h 1249136"/>
              <a:gd name="connsiteX27" fmla="*/ 0 w 723900"/>
              <a:gd name="connsiteY27" fmla="*/ 1191986 h 1249136"/>
              <a:gd name="connsiteX28" fmla="*/ 0 w 723900"/>
              <a:gd name="connsiteY28" fmla="*/ 1219200 h 1249136"/>
              <a:gd name="connsiteX29" fmla="*/ 5443 w 723900"/>
              <a:gd name="connsiteY29" fmla="*/ 1235529 h 1249136"/>
              <a:gd name="connsiteX30" fmla="*/ 24493 w 723900"/>
              <a:gd name="connsiteY30" fmla="*/ 1249136 h 1249136"/>
              <a:gd name="connsiteX31" fmla="*/ 46265 w 723900"/>
              <a:gd name="connsiteY31" fmla="*/ 1240972 h 1249136"/>
              <a:gd name="connsiteX32" fmla="*/ 111579 w 723900"/>
              <a:gd name="connsiteY32" fmla="*/ 1156607 h 1249136"/>
              <a:gd name="connsiteX33" fmla="*/ 269422 w 723900"/>
              <a:gd name="connsiteY33" fmla="*/ 949779 h 1249136"/>
              <a:gd name="connsiteX34" fmla="*/ 443593 w 723900"/>
              <a:gd name="connsiteY34" fmla="*/ 702129 h 124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3900" h="1249136">
                <a:moveTo>
                  <a:pt x="443593" y="702129"/>
                </a:moveTo>
                <a:lnTo>
                  <a:pt x="566057" y="514350"/>
                </a:lnTo>
                <a:lnTo>
                  <a:pt x="647700" y="372836"/>
                </a:lnTo>
                <a:lnTo>
                  <a:pt x="658586" y="356507"/>
                </a:lnTo>
                <a:lnTo>
                  <a:pt x="688522" y="337457"/>
                </a:lnTo>
                <a:lnTo>
                  <a:pt x="707572" y="318407"/>
                </a:lnTo>
                <a:lnTo>
                  <a:pt x="715736" y="302079"/>
                </a:lnTo>
                <a:lnTo>
                  <a:pt x="723900" y="272143"/>
                </a:lnTo>
                <a:lnTo>
                  <a:pt x="718457" y="239486"/>
                </a:lnTo>
                <a:lnTo>
                  <a:pt x="702129" y="212272"/>
                </a:lnTo>
                <a:lnTo>
                  <a:pt x="628650" y="141515"/>
                </a:lnTo>
                <a:lnTo>
                  <a:pt x="563336" y="89807"/>
                </a:lnTo>
                <a:lnTo>
                  <a:pt x="473529" y="43543"/>
                </a:lnTo>
                <a:lnTo>
                  <a:pt x="372836" y="5443"/>
                </a:lnTo>
                <a:lnTo>
                  <a:pt x="334736" y="0"/>
                </a:lnTo>
                <a:lnTo>
                  <a:pt x="315686" y="5443"/>
                </a:lnTo>
                <a:lnTo>
                  <a:pt x="299357" y="16329"/>
                </a:lnTo>
                <a:lnTo>
                  <a:pt x="302079" y="32657"/>
                </a:lnTo>
                <a:lnTo>
                  <a:pt x="315686" y="48986"/>
                </a:lnTo>
                <a:lnTo>
                  <a:pt x="345622" y="70757"/>
                </a:lnTo>
                <a:lnTo>
                  <a:pt x="370115" y="97972"/>
                </a:lnTo>
                <a:lnTo>
                  <a:pt x="386443" y="122465"/>
                </a:lnTo>
                <a:lnTo>
                  <a:pt x="394607" y="149679"/>
                </a:lnTo>
                <a:lnTo>
                  <a:pt x="397329" y="182336"/>
                </a:lnTo>
                <a:lnTo>
                  <a:pt x="321129" y="470807"/>
                </a:lnTo>
                <a:lnTo>
                  <a:pt x="217715" y="759279"/>
                </a:lnTo>
                <a:lnTo>
                  <a:pt x="81643" y="1047750"/>
                </a:lnTo>
                <a:lnTo>
                  <a:pt x="0" y="1191986"/>
                </a:lnTo>
                <a:lnTo>
                  <a:pt x="0" y="1219200"/>
                </a:lnTo>
                <a:lnTo>
                  <a:pt x="5443" y="1235529"/>
                </a:lnTo>
                <a:lnTo>
                  <a:pt x="24493" y="1249136"/>
                </a:lnTo>
                <a:lnTo>
                  <a:pt x="46265" y="1240972"/>
                </a:lnTo>
                <a:lnTo>
                  <a:pt x="111579" y="1156607"/>
                </a:lnTo>
                <a:lnTo>
                  <a:pt x="269422" y="949779"/>
                </a:lnTo>
                <a:lnTo>
                  <a:pt x="443593" y="7021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22CFC89-7189-4579-B9B4-8F60E64B05AA}"/>
              </a:ext>
            </a:extLst>
          </p:cNvPr>
          <p:cNvSpPr/>
          <p:nvPr/>
        </p:nvSpPr>
        <p:spPr>
          <a:xfrm>
            <a:off x="5273675" y="4202114"/>
            <a:ext cx="547688" cy="955675"/>
          </a:xfrm>
          <a:custGeom>
            <a:avLst/>
            <a:gdLst>
              <a:gd name="connsiteX0" fmla="*/ 367392 w 547007"/>
              <a:gd name="connsiteY0" fmla="*/ 312964 h 955221"/>
              <a:gd name="connsiteX1" fmla="*/ 272142 w 547007"/>
              <a:gd name="connsiteY1" fmla="*/ 209550 h 955221"/>
              <a:gd name="connsiteX2" fmla="*/ 152400 w 547007"/>
              <a:gd name="connsiteY2" fmla="*/ 92528 h 955221"/>
              <a:gd name="connsiteX3" fmla="*/ 73478 w 547007"/>
              <a:gd name="connsiteY3" fmla="*/ 21771 h 955221"/>
              <a:gd name="connsiteX4" fmla="*/ 29935 w 547007"/>
              <a:gd name="connsiteY4" fmla="*/ 0 h 955221"/>
              <a:gd name="connsiteX5" fmla="*/ 5442 w 547007"/>
              <a:gd name="connsiteY5" fmla="*/ 0 h 955221"/>
              <a:gd name="connsiteX6" fmla="*/ 0 w 547007"/>
              <a:gd name="connsiteY6" fmla="*/ 19050 h 955221"/>
              <a:gd name="connsiteX7" fmla="*/ 5442 w 547007"/>
              <a:gd name="connsiteY7" fmla="*/ 40821 h 955221"/>
              <a:gd name="connsiteX8" fmla="*/ 73478 w 547007"/>
              <a:gd name="connsiteY8" fmla="*/ 163285 h 955221"/>
              <a:gd name="connsiteX9" fmla="*/ 141514 w 547007"/>
              <a:gd name="connsiteY9" fmla="*/ 304800 h 955221"/>
              <a:gd name="connsiteX10" fmla="*/ 234042 w 547007"/>
              <a:gd name="connsiteY10" fmla="*/ 530678 h 955221"/>
              <a:gd name="connsiteX11" fmla="*/ 310242 w 547007"/>
              <a:gd name="connsiteY11" fmla="*/ 732064 h 955221"/>
              <a:gd name="connsiteX12" fmla="*/ 364671 w 547007"/>
              <a:gd name="connsiteY12" fmla="*/ 889907 h 955221"/>
              <a:gd name="connsiteX13" fmla="*/ 378278 w 547007"/>
              <a:gd name="connsiteY13" fmla="*/ 911678 h 955221"/>
              <a:gd name="connsiteX14" fmla="*/ 397328 w 547007"/>
              <a:gd name="connsiteY14" fmla="*/ 928007 h 955221"/>
              <a:gd name="connsiteX15" fmla="*/ 421821 w 547007"/>
              <a:gd name="connsiteY15" fmla="*/ 947057 h 955221"/>
              <a:gd name="connsiteX16" fmla="*/ 443592 w 547007"/>
              <a:gd name="connsiteY16" fmla="*/ 952500 h 955221"/>
              <a:gd name="connsiteX17" fmla="*/ 462642 w 547007"/>
              <a:gd name="connsiteY17" fmla="*/ 955221 h 955221"/>
              <a:gd name="connsiteX18" fmla="*/ 489857 w 547007"/>
              <a:gd name="connsiteY18" fmla="*/ 941614 h 955221"/>
              <a:gd name="connsiteX19" fmla="*/ 514350 w 547007"/>
              <a:gd name="connsiteY19" fmla="*/ 914400 h 955221"/>
              <a:gd name="connsiteX20" fmla="*/ 530678 w 547007"/>
              <a:gd name="connsiteY20" fmla="*/ 876300 h 955221"/>
              <a:gd name="connsiteX21" fmla="*/ 544285 w 547007"/>
              <a:gd name="connsiteY21" fmla="*/ 824593 h 955221"/>
              <a:gd name="connsiteX22" fmla="*/ 547007 w 547007"/>
              <a:gd name="connsiteY22" fmla="*/ 762000 h 955221"/>
              <a:gd name="connsiteX23" fmla="*/ 541564 w 547007"/>
              <a:gd name="connsiteY23" fmla="*/ 669471 h 955221"/>
              <a:gd name="connsiteX24" fmla="*/ 530678 w 547007"/>
              <a:gd name="connsiteY24" fmla="*/ 587828 h 955221"/>
              <a:gd name="connsiteX25" fmla="*/ 514350 w 547007"/>
              <a:gd name="connsiteY25" fmla="*/ 530678 h 955221"/>
              <a:gd name="connsiteX26" fmla="*/ 484414 w 547007"/>
              <a:gd name="connsiteY26" fmla="*/ 457200 h 955221"/>
              <a:gd name="connsiteX27" fmla="*/ 454478 w 547007"/>
              <a:gd name="connsiteY27" fmla="*/ 421821 h 955221"/>
              <a:gd name="connsiteX28" fmla="*/ 367392 w 547007"/>
              <a:gd name="connsiteY28" fmla="*/ 312964 h 9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7007" h="955221">
                <a:moveTo>
                  <a:pt x="367392" y="312964"/>
                </a:moveTo>
                <a:lnTo>
                  <a:pt x="272142" y="209550"/>
                </a:lnTo>
                <a:lnTo>
                  <a:pt x="152400" y="92528"/>
                </a:lnTo>
                <a:lnTo>
                  <a:pt x="73478" y="21771"/>
                </a:lnTo>
                <a:lnTo>
                  <a:pt x="29935" y="0"/>
                </a:lnTo>
                <a:lnTo>
                  <a:pt x="5442" y="0"/>
                </a:lnTo>
                <a:lnTo>
                  <a:pt x="0" y="19050"/>
                </a:lnTo>
                <a:lnTo>
                  <a:pt x="5442" y="40821"/>
                </a:lnTo>
                <a:lnTo>
                  <a:pt x="73478" y="163285"/>
                </a:lnTo>
                <a:lnTo>
                  <a:pt x="141514" y="304800"/>
                </a:lnTo>
                <a:lnTo>
                  <a:pt x="234042" y="530678"/>
                </a:lnTo>
                <a:lnTo>
                  <a:pt x="310242" y="732064"/>
                </a:lnTo>
                <a:lnTo>
                  <a:pt x="364671" y="889907"/>
                </a:lnTo>
                <a:lnTo>
                  <a:pt x="378278" y="911678"/>
                </a:lnTo>
                <a:lnTo>
                  <a:pt x="397328" y="928007"/>
                </a:lnTo>
                <a:lnTo>
                  <a:pt x="421821" y="947057"/>
                </a:lnTo>
                <a:lnTo>
                  <a:pt x="443592" y="952500"/>
                </a:lnTo>
                <a:lnTo>
                  <a:pt x="462642" y="955221"/>
                </a:lnTo>
                <a:lnTo>
                  <a:pt x="489857" y="941614"/>
                </a:lnTo>
                <a:lnTo>
                  <a:pt x="514350" y="914400"/>
                </a:lnTo>
                <a:lnTo>
                  <a:pt x="530678" y="876300"/>
                </a:lnTo>
                <a:lnTo>
                  <a:pt x="544285" y="824593"/>
                </a:lnTo>
                <a:lnTo>
                  <a:pt x="547007" y="762000"/>
                </a:lnTo>
                <a:lnTo>
                  <a:pt x="541564" y="669471"/>
                </a:lnTo>
                <a:lnTo>
                  <a:pt x="530678" y="587828"/>
                </a:lnTo>
                <a:lnTo>
                  <a:pt x="514350" y="530678"/>
                </a:lnTo>
                <a:lnTo>
                  <a:pt x="484414" y="457200"/>
                </a:lnTo>
                <a:lnTo>
                  <a:pt x="454478" y="421821"/>
                </a:lnTo>
                <a:lnTo>
                  <a:pt x="367392" y="31296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05DD5FF-6F03-4CCD-8BA2-608126D7E63F}"/>
              </a:ext>
            </a:extLst>
          </p:cNvPr>
          <p:cNvSpPr/>
          <p:nvPr/>
        </p:nvSpPr>
        <p:spPr>
          <a:xfrm>
            <a:off x="5988051" y="2132013"/>
            <a:ext cx="415925" cy="3389312"/>
          </a:xfrm>
          <a:custGeom>
            <a:avLst/>
            <a:gdLst>
              <a:gd name="connsiteX0" fmla="*/ 411697 w 416030"/>
              <a:gd name="connsiteY0" fmla="*/ 680383 h 3388914"/>
              <a:gd name="connsiteX1" fmla="*/ 416030 w 416030"/>
              <a:gd name="connsiteY1" fmla="*/ 351026 h 3388914"/>
              <a:gd name="connsiteX2" fmla="*/ 416030 w 416030"/>
              <a:gd name="connsiteY2" fmla="*/ 294689 h 3388914"/>
              <a:gd name="connsiteX3" fmla="*/ 333691 w 416030"/>
              <a:gd name="connsiteY3" fmla="*/ 117009 h 3388914"/>
              <a:gd name="connsiteX4" fmla="*/ 277353 w 416030"/>
              <a:gd name="connsiteY4" fmla="*/ 82340 h 3388914"/>
              <a:gd name="connsiteX5" fmla="*/ 164679 w 416030"/>
              <a:gd name="connsiteY5" fmla="*/ 30336 h 3388914"/>
              <a:gd name="connsiteX6" fmla="*/ 82339 w 416030"/>
              <a:gd name="connsiteY6" fmla="*/ 8668 h 3388914"/>
              <a:gd name="connsiteX7" fmla="*/ 34669 w 416030"/>
              <a:gd name="connsiteY7" fmla="*/ 0 h 3388914"/>
              <a:gd name="connsiteX8" fmla="*/ 4334 w 416030"/>
              <a:gd name="connsiteY8" fmla="*/ 0 h 3388914"/>
              <a:gd name="connsiteX9" fmla="*/ 0 w 416030"/>
              <a:gd name="connsiteY9" fmla="*/ 13001 h 3388914"/>
              <a:gd name="connsiteX10" fmla="*/ 4334 w 416030"/>
              <a:gd name="connsiteY10" fmla="*/ 47671 h 3388914"/>
              <a:gd name="connsiteX11" fmla="*/ 26002 w 416030"/>
              <a:gd name="connsiteY11" fmla="*/ 86673 h 3388914"/>
              <a:gd name="connsiteX12" fmla="*/ 52004 w 416030"/>
              <a:gd name="connsiteY12" fmla="*/ 112675 h 3388914"/>
              <a:gd name="connsiteX13" fmla="*/ 78006 w 416030"/>
              <a:gd name="connsiteY13" fmla="*/ 147345 h 3388914"/>
              <a:gd name="connsiteX14" fmla="*/ 104007 w 416030"/>
              <a:gd name="connsiteY14" fmla="*/ 195015 h 3388914"/>
              <a:gd name="connsiteX15" fmla="*/ 130009 w 416030"/>
              <a:gd name="connsiteY15" fmla="*/ 260019 h 3388914"/>
              <a:gd name="connsiteX16" fmla="*/ 143010 w 416030"/>
              <a:gd name="connsiteY16" fmla="*/ 346692 h 3388914"/>
              <a:gd name="connsiteX17" fmla="*/ 147344 w 416030"/>
              <a:gd name="connsiteY17" fmla="*/ 580709 h 3388914"/>
              <a:gd name="connsiteX18" fmla="*/ 151678 w 416030"/>
              <a:gd name="connsiteY18" fmla="*/ 1334764 h 3388914"/>
              <a:gd name="connsiteX19" fmla="*/ 160345 w 416030"/>
              <a:gd name="connsiteY19" fmla="*/ 2002146 h 3388914"/>
              <a:gd name="connsiteX20" fmla="*/ 164679 w 416030"/>
              <a:gd name="connsiteY20" fmla="*/ 2842874 h 3388914"/>
              <a:gd name="connsiteX21" fmla="*/ 169012 w 416030"/>
              <a:gd name="connsiteY21" fmla="*/ 3319576 h 3388914"/>
              <a:gd name="connsiteX22" fmla="*/ 173346 w 416030"/>
              <a:gd name="connsiteY22" fmla="*/ 3349911 h 3388914"/>
              <a:gd name="connsiteX23" fmla="*/ 286021 w 416030"/>
              <a:gd name="connsiteY23" fmla="*/ 3388914 h 3388914"/>
              <a:gd name="connsiteX24" fmla="*/ 394362 w 416030"/>
              <a:gd name="connsiteY24" fmla="*/ 3310909 h 3388914"/>
              <a:gd name="connsiteX25" fmla="*/ 390028 w 416030"/>
              <a:gd name="connsiteY25" fmla="*/ 2894878 h 3388914"/>
              <a:gd name="connsiteX26" fmla="*/ 394362 w 416030"/>
              <a:gd name="connsiteY26" fmla="*/ 2292501 h 3388914"/>
              <a:gd name="connsiteX27" fmla="*/ 394362 w 416030"/>
              <a:gd name="connsiteY27" fmla="*/ 2153824 h 3388914"/>
              <a:gd name="connsiteX28" fmla="*/ 416030 w 416030"/>
              <a:gd name="connsiteY28" fmla="*/ 2036816 h 3388914"/>
              <a:gd name="connsiteX29" fmla="*/ 411697 w 416030"/>
              <a:gd name="connsiteY29" fmla="*/ 680383 h 33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6030" h="3388914">
                <a:moveTo>
                  <a:pt x="411697" y="680383"/>
                </a:moveTo>
                <a:cubicBezTo>
                  <a:pt x="413141" y="570597"/>
                  <a:pt x="414586" y="460812"/>
                  <a:pt x="416030" y="351026"/>
                </a:cubicBezTo>
                <a:lnTo>
                  <a:pt x="416030" y="294689"/>
                </a:lnTo>
                <a:lnTo>
                  <a:pt x="333691" y="117009"/>
                </a:lnTo>
                <a:lnTo>
                  <a:pt x="277353" y="82340"/>
                </a:lnTo>
                <a:lnTo>
                  <a:pt x="164679" y="30336"/>
                </a:lnTo>
                <a:lnTo>
                  <a:pt x="82339" y="8668"/>
                </a:lnTo>
                <a:lnTo>
                  <a:pt x="34669" y="0"/>
                </a:lnTo>
                <a:lnTo>
                  <a:pt x="4334" y="0"/>
                </a:lnTo>
                <a:lnTo>
                  <a:pt x="0" y="13001"/>
                </a:lnTo>
                <a:lnTo>
                  <a:pt x="4334" y="47671"/>
                </a:lnTo>
                <a:lnTo>
                  <a:pt x="26002" y="86673"/>
                </a:lnTo>
                <a:lnTo>
                  <a:pt x="52004" y="112675"/>
                </a:lnTo>
                <a:lnTo>
                  <a:pt x="78006" y="147345"/>
                </a:lnTo>
                <a:lnTo>
                  <a:pt x="104007" y="195015"/>
                </a:lnTo>
                <a:lnTo>
                  <a:pt x="130009" y="260019"/>
                </a:lnTo>
                <a:lnTo>
                  <a:pt x="143010" y="346692"/>
                </a:lnTo>
                <a:cubicBezTo>
                  <a:pt x="144455" y="424698"/>
                  <a:pt x="145899" y="502703"/>
                  <a:pt x="147344" y="580709"/>
                </a:cubicBezTo>
                <a:cubicBezTo>
                  <a:pt x="148789" y="832061"/>
                  <a:pt x="150233" y="1083412"/>
                  <a:pt x="151678" y="1334764"/>
                </a:cubicBezTo>
                <a:lnTo>
                  <a:pt x="160345" y="2002146"/>
                </a:lnTo>
                <a:cubicBezTo>
                  <a:pt x="161790" y="2282389"/>
                  <a:pt x="163234" y="2562631"/>
                  <a:pt x="164679" y="2842874"/>
                </a:cubicBezTo>
                <a:cubicBezTo>
                  <a:pt x="166123" y="3001775"/>
                  <a:pt x="167568" y="3160675"/>
                  <a:pt x="169012" y="3319576"/>
                </a:cubicBezTo>
                <a:lnTo>
                  <a:pt x="173346" y="3349911"/>
                </a:lnTo>
                <a:lnTo>
                  <a:pt x="286021" y="3388914"/>
                </a:lnTo>
                <a:lnTo>
                  <a:pt x="394362" y="3310909"/>
                </a:lnTo>
                <a:cubicBezTo>
                  <a:pt x="392917" y="3172232"/>
                  <a:pt x="391473" y="3033555"/>
                  <a:pt x="390028" y="2894878"/>
                </a:cubicBezTo>
                <a:cubicBezTo>
                  <a:pt x="391473" y="2694086"/>
                  <a:pt x="392917" y="2493293"/>
                  <a:pt x="394362" y="2292501"/>
                </a:cubicBezTo>
                <a:lnTo>
                  <a:pt x="394362" y="2153824"/>
                </a:lnTo>
                <a:lnTo>
                  <a:pt x="416030" y="2036816"/>
                </a:lnTo>
                <a:cubicBezTo>
                  <a:pt x="414586" y="1593339"/>
                  <a:pt x="413141" y="1149862"/>
                  <a:pt x="411697" y="6803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143582E-0E2C-4F7E-9FCD-940C02FF9169}"/>
              </a:ext>
            </a:extLst>
          </p:cNvPr>
          <p:cNvSpPr/>
          <p:nvPr/>
        </p:nvSpPr>
        <p:spPr>
          <a:xfrm>
            <a:off x="4038600" y="1555750"/>
            <a:ext cx="1130300" cy="1257300"/>
          </a:xfrm>
          <a:custGeom>
            <a:avLst/>
            <a:gdLst>
              <a:gd name="connsiteX0" fmla="*/ 850900 w 1130300"/>
              <a:gd name="connsiteY0" fmla="*/ 558800 h 1257300"/>
              <a:gd name="connsiteX1" fmla="*/ 650875 w 1130300"/>
              <a:gd name="connsiteY1" fmla="*/ 787400 h 1257300"/>
              <a:gd name="connsiteX2" fmla="*/ 498475 w 1130300"/>
              <a:gd name="connsiteY2" fmla="*/ 958850 h 1257300"/>
              <a:gd name="connsiteX3" fmla="*/ 342900 w 1130300"/>
              <a:gd name="connsiteY3" fmla="*/ 1136650 h 1257300"/>
              <a:gd name="connsiteX4" fmla="*/ 228600 w 1130300"/>
              <a:gd name="connsiteY4" fmla="*/ 1257300 h 1257300"/>
              <a:gd name="connsiteX5" fmla="*/ 0 w 1130300"/>
              <a:gd name="connsiteY5" fmla="*/ 1228725 h 1257300"/>
              <a:gd name="connsiteX6" fmla="*/ 69850 w 1130300"/>
              <a:gd name="connsiteY6" fmla="*/ 1200150 h 1257300"/>
              <a:gd name="connsiteX7" fmla="*/ 114300 w 1130300"/>
              <a:gd name="connsiteY7" fmla="*/ 1171575 h 1257300"/>
              <a:gd name="connsiteX8" fmla="*/ 139700 w 1130300"/>
              <a:gd name="connsiteY8" fmla="*/ 1146175 h 1257300"/>
              <a:gd name="connsiteX9" fmla="*/ 400050 w 1130300"/>
              <a:gd name="connsiteY9" fmla="*/ 796925 h 1257300"/>
              <a:gd name="connsiteX10" fmla="*/ 590550 w 1130300"/>
              <a:gd name="connsiteY10" fmla="*/ 517525 h 1257300"/>
              <a:gd name="connsiteX11" fmla="*/ 708025 w 1130300"/>
              <a:gd name="connsiteY11" fmla="*/ 342900 h 1257300"/>
              <a:gd name="connsiteX12" fmla="*/ 752475 w 1130300"/>
              <a:gd name="connsiteY12" fmla="*/ 260350 h 1257300"/>
              <a:gd name="connsiteX13" fmla="*/ 755650 w 1130300"/>
              <a:gd name="connsiteY13" fmla="*/ 219075 h 1257300"/>
              <a:gd name="connsiteX14" fmla="*/ 752475 w 1130300"/>
              <a:gd name="connsiteY14" fmla="*/ 196850 h 1257300"/>
              <a:gd name="connsiteX15" fmla="*/ 723900 w 1130300"/>
              <a:gd name="connsiteY15" fmla="*/ 136525 h 1257300"/>
              <a:gd name="connsiteX16" fmla="*/ 695325 w 1130300"/>
              <a:gd name="connsiteY16" fmla="*/ 92075 h 1257300"/>
              <a:gd name="connsiteX17" fmla="*/ 666750 w 1130300"/>
              <a:gd name="connsiteY17" fmla="*/ 63500 h 1257300"/>
              <a:gd name="connsiteX18" fmla="*/ 644525 w 1130300"/>
              <a:gd name="connsiteY18" fmla="*/ 38100 h 1257300"/>
              <a:gd name="connsiteX19" fmla="*/ 647700 w 1130300"/>
              <a:gd name="connsiteY19" fmla="*/ 19050 h 1257300"/>
              <a:gd name="connsiteX20" fmla="*/ 663575 w 1130300"/>
              <a:gd name="connsiteY20" fmla="*/ 3175 h 1257300"/>
              <a:gd name="connsiteX21" fmla="*/ 695325 w 1130300"/>
              <a:gd name="connsiteY21" fmla="*/ 0 h 1257300"/>
              <a:gd name="connsiteX22" fmla="*/ 762000 w 1130300"/>
              <a:gd name="connsiteY22" fmla="*/ 6350 h 1257300"/>
              <a:gd name="connsiteX23" fmla="*/ 819150 w 1130300"/>
              <a:gd name="connsiteY23" fmla="*/ 25400 h 1257300"/>
              <a:gd name="connsiteX24" fmla="*/ 904875 w 1130300"/>
              <a:gd name="connsiteY24" fmla="*/ 57150 h 1257300"/>
              <a:gd name="connsiteX25" fmla="*/ 974725 w 1130300"/>
              <a:gd name="connsiteY25" fmla="*/ 101600 h 1257300"/>
              <a:gd name="connsiteX26" fmla="*/ 1057275 w 1130300"/>
              <a:gd name="connsiteY26" fmla="*/ 165100 h 1257300"/>
              <a:gd name="connsiteX27" fmla="*/ 1098550 w 1130300"/>
              <a:gd name="connsiteY27" fmla="*/ 203200 h 1257300"/>
              <a:gd name="connsiteX28" fmla="*/ 1130300 w 1130300"/>
              <a:gd name="connsiteY28" fmla="*/ 254000 h 1257300"/>
              <a:gd name="connsiteX29" fmla="*/ 1127125 w 1130300"/>
              <a:gd name="connsiteY29" fmla="*/ 279400 h 1257300"/>
              <a:gd name="connsiteX30" fmla="*/ 1114425 w 1130300"/>
              <a:gd name="connsiteY30" fmla="*/ 311150 h 1257300"/>
              <a:gd name="connsiteX31" fmla="*/ 1079500 w 1130300"/>
              <a:gd name="connsiteY31" fmla="*/ 336550 h 1257300"/>
              <a:gd name="connsiteX32" fmla="*/ 1047750 w 1130300"/>
              <a:gd name="connsiteY32" fmla="*/ 346075 h 1257300"/>
              <a:gd name="connsiteX33" fmla="*/ 1016000 w 1130300"/>
              <a:gd name="connsiteY33" fmla="*/ 371475 h 1257300"/>
              <a:gd name="connsiteX34" fmla="*/ 850900 w 1130300"/>
              <a:gd name="connsiteY34" fmla="*/ 5588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30300" h="1257300">
                <a:moveTo>
                  <a:pt x="850900" y="558800"/>
                </a:moveTo>
                <a:lnTo>
                  <a:pt x="650875" y="787400"/>
                </a:lnTo>
                <a:lnTo>
                  <a:pt x="498475" y="958850"/>
                </a:lnTo>
                <a:lnTo>
                  <a:pt x="342900" y="1136650"/>
                </a:lnTo>
                <a:lnTo>
                  <a:pt x="228600" y="1257300"/>
                </a:lnTo>
                <a:lnTo>
                  <a:pt x="0" y="1228725"/>
                </a:lnTo>
                <a:lnTo>
                  <a:pt x="69850" y="1200150"/>
                </a:lnTo>
                <a:lnTo>
                  <a:pt x="114300" y="1171575"/>
                </a:lnTo>
                <a:lnTo>
                  <a:pt x="139700" y="1146175"/>
                </a:lnTo>
                <a:lnTo>
                  <a:pt x="400050" y="796925"/>
                </a:lnTo>
                <a:lnTo>
                  <a:pt x="590550" y="517525"/>
                </a:lnTo>
                <a:lnTo>
                  <a:pt x="708025" y="342900"/>
                </a:lnTo>
                <a:lnTo>
                  <a:pt x="752475" y="260350"/>
                </a:lnTo>
                <a:lnTo>
                  <a:pt x="755650" y="219075"/>
                </a:lnTo>
                <a:lnTo>
                  <a:pt x="752475" y="196850"/>
                </a:lnTo>
                <a:lnTo>
                  <a:pt x="723900" y="136525"/>
                </a:lnTo>
                <a:lnTo>
                  <a:pt x="695325" y="92075"/>
                </a:lnTo>
                <a:lnTo>
                  <a:pt x="666750" y="63500"/>
                </a:lnTo>
                <a:lnTo>
                  <a:pt x="644525" y="38100"/>
                </a:lnTo>
                <a:lnTo>
                  <a:pt x="647700" y="19050"/>
                </a:lnTo>
                <a:lnTo>
                  <a:pt x="663575" y="3175"/>
                </a:lnTo>
                <a:lnTo>
                  <a:pt x="695325" y="0"/>
                </a:lnTo>
                <a:lnTo>
                  <a:pt x="762000" y="6350"/>
                </a:lnTo>
                <a:lnTo>
                  <a:pt x="819150" y="25400"/>
                </a:lnTo>
                <a:lnTo>
                  <a:pt x="904875" y="57150"/>
                </a:lnTo>
                <a:lnTo>
                  <a:pt x="974725" y="101600"/>
                </a:lnTo>
                <a:lnTo>
                  <a:pt x="1057275" y="165100"/>
                </a:lnTo>
                <a:lnTo>
                  <a:pt x="1098550" y="203200"/>
                </a:lnTo>
                <a:lnTo>
                  <a:pt x="1130300" y="254000"/>
                </a:lnTo>
                <a:lnTo>
                  <a:pt x="1127125" y="279400"/>
                </a:lnTo>
                <a:lnTo>
                  <a:pt x="1114425" y="311150"/>
                </a:lnTo>
                <a:lnTo>
                  <a:pt x="1079500" y="336550"/>
                </a:lnTo>
                <a:lnTo>
                  <a:pt x="1047750" y="346075"/>
                </a:lnTo>
                <a:lnTo>
                  <a:pt x="1016000" y="371475"/>
                </a:lnTo>
                <a:lnTo>
                  <a:pt x="850900" y="558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3A8C15B-060C-4B50-ACC6-EA7848EF181D}"/>
              </a:ext>
            </a:extLst>
          </p:cNvPr>
          <p:cNvSpPr/>
          <p:nvPr/>
        </p:nvSpPr>
        <p:spPr>
          <a:xfrm>
            <a:off x="4013201" y="2781301"/>
            <a:ext cx="835025" cy="523875"/>
          </a:xfrm>
          <a:custGeom>
            <a:avLst/>
            <a:gdLst>
              <a:gd name="connsiteX0" fmla="*/ 384175 w 835025"/>
              <a:gd name="connsiteY0" fmla="*/ 101600 h 523875"/>
              <a:gd name="connsiteX1" fmla="*/ 590550 w 835025"/>
              <a:gd name="connsiteY1" fmla="*/ 254000 h 523875"/>
              <a:gd name="connsiteX2" fmla="*/ 781050 w 835025"/>
              <a:gd name="connsiteY2" fmla="*/ 396875 h 523875"/>
              <a:gd name="connsiteX3" fmla="*/ 835025 w 835025"/>
              <a:gd name="connsiteY3" fmla="*/ 523875 h 523875"/>
              <a:gd name="connsiteX4" fmla="*/ 720725 w 835025"/>
              <a:gd name="connsiteY4" fmla="*/ 514350 h 523875"/>
              <a:gd name="connsiteX5" fmla="*/ 581025 w 835025"/>
              <a:gd name="connsiteY5" fmla="*/ 447675 h 523875"/>
              <a:gd name="connsiteX6" fmla="*/ 165100 w 835025"/>
              <a:gd name="connsiteY6" fmla="*/ 234950 h 523875"/>
              <a:gd name="connsiteX7" fmla="*/ 34925 w 835025"/>
              <a:gd name="connsiteY7" fmla="*/ 171450 h 523875"/>
              <a:gd name="connsiteX8" fmla="*/ 6350 w 835025"/>
              <a:gd name="connsiteY8" fmla="*/ 155575 h 523875"/>
              <a:gd name="connsiteX9" fmla="*/ 0 w 835025"/>
              <a:gd name="connsiteY9" fmla="*/ 130175 h 523875"/>
              <a:gd name="connsiteX10" fmla="*/ 9525 w 835025"/>
              <a:gd name="connsiteY10" fmla="*/ 38100 h 523875"/>
              <a:gd name="connsiteX11" fmla="*/ 31750 w 835025"/>
              <a:gd name="connsiteY11" fmla="*/ 0 h 523875"/>
              <a:gd name="connsiteX12" fmla="*/ 260350 w 835025"/>
              <a:gd name="connsiteY12" fmla="*/ 19050 h 523875"/>
              <a:gd name="connsiteX13" fmla="*/ 384175 w 835025"/>
              <a:gd name="connsiteY13" fmla="*/ 10160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5025" h="523875">
                <a:moveTo>
                  <a:pt x="384175" y="101600"/>
                </a:moveTo>
                <a:lnTo>
                  <a:pt x="590550" y="254000"/>
                </a:lnTo>
                <a:lnTo>
                  <a:pt x="781050" y="396875"/>
                </a:lnTo>
                <a:lnTo>
                  <a:pt x="835025" y="523875"/>
                </a:lnTo>
                <a:lnTo>
                  <a:pt x="720725" y="514350"/>
                </a:lnTo>
                <a:lnTo>
                  <a:pt x="581025" y="447675"/>
                </a:lnTo>
                <a:lnTo>
                  <a:pt x="165100" y="234950"/>
                </a:lnTo>
                <a:lnTo>
                  <a:pt x="34925" y="171450"/>
                </a:lnTo>
                <a:lnTo>
                  <a:pt x="6350" y="155575"/>
                </a:lnTo>
                <a:lnTo>
                  <a:pt x="0" y="130175"/>
                </a:lnTo>
                <a:lnTo>
                  <a:pt x="9525" y="38100"/>
                </a:lnTo>
                <a:lnTo>
                  <a:pt x="31750" y="0"/>
                </a:lnTo>
                <a:lnTo>
                  <a:pt x="260350" y="19050"/>
                </a:lnTo>
                <a:lnTo>
                  <a:pt x="384175" y="101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D1A5328-A95F-4890-943F-9BBE0115A411}"/>
              </a:ext>
            </a:extLst>
          </p:cNvPr>
          <p:cNvSpPr/>
          <p:nvPr/>
        </p:nvSpPr>
        <p:spPr>
          <a:xfrm>
            <a:off x="4125914" y="2141538"/>
            <a:ext cx="1501775" cy="1905000"/>
          </a:xfrm>
          <a:custGeom>
            <a:avLst/>
            <a:gdLst>
              <a:gd name="connsiteX0" fmla="*/ 1135380 w 1501140"/>
              <a:gd name="connsiteY0" fmla="*/ 731520 h 1905000"/>
              <a:gd name="connsiteX1" fmla="*/ 876300 w 1501140"/>
              <a:gd name="connsiteY1" fmla="*/ 1047750 h 1905000"/>
              <a:gd name="connsiteX2" fmla="*/ 632460 w 1501140"/>
              <a:gd name="connsiteY2" fmla="*/ 1333500 h 1905000"/>
              <a:gd name="connsiteX3" fmla="*/ 365760 w 1501140"/>
              <a:gd name="connsiteY3" fmla="*/ 1642110 h 1905000"/>
              <a:gd name="connsiteX4" fmla="*/ 118110 w 1501140"/>
              <a:gd name="connsiteY4" fmla="*/ 1905000 h 1905000"/>
              <a:gd name="connsiteX5" fmla="*/ 0 w 1501140"/>
              <a:gd name="connsiteY5" fmla="*/ 1893570 h 1905000"/>
              <a:gd name="connsiteX6" fmla="*/ 140970 w 1501140"/>
              <a:gd name="connsiteY6" fmla="*/ 1706880 h 1905000"/>
              <a:gd name="connsiteX7" fmla="*/ 411480 w 1501140"/>
              <a:gd name="connsiteY7" fmla="*/ 1348740 h 1905000"/>
              <a:gd name="connsiteX8" fmla="*/ 701040 w 1501140"/>
              <a:gd name="connsiteY8" fmla="*/ 948690 h 1905000"/>
              <a:gd name="connsiteX9" fmla="*/ 1059180 w 1501140"/>
              <a:gd name="connsiteY9" fmla="*/ 411480 h 1905000"/>
              <a:gd name="connsiteX10" fmla="*/ 1112520 w 1501140"/>
              <a:gd name="connsiteY10" fmla="*/ 327660 h 1905000"/>
              <a:gd name="connsiteX11" fmla="*/ 1139190 w 1501140"/>
              <a:gd name="connsiteY11" fmla="*/ 278130 h 1905000"/>
              <a:gd name="connsiteX12" fmla="*/ 1150620 w 1501140"/>
              <a:gd name="connsiteY12" fmla="*/ 205740 h 1905000"/>
              <a:gd name="connsiteX13" fmla="*/ 1154430 w 1501140"/>
              <a:gd name="connsiteY13" fmla="*/ 167640 h 1905000"/>
              <a:gd name="connsiteX14" fmla="*/ 1131570 w 1501140"/>
              <a:gd name="connsiteY14" fmla="*/ 91440 h 1905000"/>
              <a:gd name="connsiteX15" fmla="*/ 1116330 w 1501140"/>
              <a:gd name="connsiteY15" fmla="*/ 41910 h 1905000"/>
              <a:gd name="connsiteX16" fmla="*/ 1108710 w 1501140"/>
              <a:gd name="connsiteY16" fmla="*/ 19050 h 1905000"/>
              <a:gd name="connsiteX17" fmla="*/ 1116330 w 1501140"/>
              <a:gd name="connsiteY17" fmla="*/ 0 h 1905000"/>
              <a:gd name="connsiteX18" fmla="*/ 1150620 w 1501140"/>
              <a:gd name="connsiteY18" fmla="*/ 0 h 1905000"/>
              <a:gd name="connsiteX19" fmla="*/ 1200150 w 1501140"/>
              <a:gd name="connsiteY19" fmla="*/ 19050 h 1905000"/>
              <a:gd name="connsiteX20" fmla="*/ 1264920 w 1501140"/>
              <a:gd name="connsiteY20" fmla="*/ 49530 h 1905000"/>
              <a:gd name="connsiteX21" fmla="*/ 1329690 w 1501140"/>
              <a:gd name="connsiteY21" fmla="*/ 102870 h 1905000"/>
              <a:gd name="connsiteX22" fmla="*/ 1402080 w 1501140"/>
              <a:gd name="connsiteY22" fmla="*/ 179070 h 1905000"/>
              <a:gd name="connsiteX23" fmla="*/ 1463040 w 1501140"/>
              <a:gd name="connsiteY23" fmla="*/ 255270 h 1905000"/>
              <a:gd name="connsiteX24" fmla="*/ 1497330 w 1501140"/>
              <a:gd name="connsiteY24" fmla="*/ 308610 h 1905000"/>
              <a:gd name="connsiteX25" fmla="*/ 1501140 w 1501140"/>
              <a:gd name="connsiteY25" fmla="*/ 358140 h 1905000"/>
              <a:gd name="connsiteX26" fmla="*/ 1485900 w 1501140"/>
              <a:gd name="connsiteY26" fmla="*/ 381000 h 1905000"/>
              <a:gd name="connsiteX27" fmla="*/ 1455420 w 1501140"/>
              <a:gd name="connsiteY27" fmla="*/ 392430 h 1905000"/>
              <a:gd name="connsiteX28" fmla="*/ 1375410 w 1501140"/>
              <a:gd name="connsiteY28" fmla="*/ 426720 h 1905000"/>
              <a:gd name="connsiteX29" fmla="*/ 1135380 w 1501140"/>
              <a:gd name="connsiteY29" fmla="*/ 73152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01140" h="1905000">
                <a:moveTo>
                  <a:pt x="1135380" y="731520"/>
                </a:moveTo>
                <a:lnTo>
                  <a:pt x="876300" y="1047750"/>
                </a:lnTo>
                <a:lnTo>
                  <a:pt x="632460" y="1333500"/>
                </a:lnTo>
                <a:lnTo>
                  <a:pt x="365760" y="1642110"/>
                </a:lnTo>
                <a:lnTo>
                  <a:pt x="118110" y="1905000"/>
                </a:lnTo>
                <a:lnTo>
                  <a:pt x="0" y="1893570"/>
                </a:lnTo>
                <a:lnTo>
                  <a:pt x="140970" y="1706880"/>
                </a:lnTo>
                <a:lnTo>
                  <a:pt x="411480" y="1348740"/>
                </a:lnTo>
                <a:lnTo>
                  <a:pt x="701040" y="948690"/>
                </a:lnTo>
                <a:lnTo>
                  <a:pt x="1059180" y="411480"/>
                </a:lnTo>
                <a:lnTo>
                  <a:pt x="1112520" y="327660"/>
                </a:lnTo>
                <a:lnTo>
                  <a:pt x="1139190" y="278130"/>
                </a:lnTo>
                <a:lnTo>
                  <a:pt x="1150620" y="205740"/>
                </a:lnTo>
                <a:lnTo>
                  <a:pt x="1154430" y="167640"/>
                </a:lnTo>
                <a:lnTo>
                  <a:pt x="1131570" y="91440"/>
                </a:lnTo>
                <a:lnTo>
                  <a:pt x="1116330" y="41910"/>
                </a:lnTo>
                <a:lnTo>
                  <a:pt x="1108710" y="19050"/>
                </a:lnTo>
                <a:lnTo>
                  <a:pt x="1116330" y="0"/>
                </a:lnTo>
                <a:lnTo>
                  <a:pt x="1150620" y="0"/>
                </a:lnTo>
                <a:lnTo>
                  <a:pt x="1200150" y="19050"/>
                </a:lnTo>
                <a:lnTo>
                  <a:pt x="1264920" y="49530"/>
                </a:lnTo>
                <a:lnTo>
                  <a:pt x="1329690" y="102870"/>
                </a:lnTo>
                <a:lnTo>
                  <a:pt x="1402080" y="179070"/>
                </a:lnTo>
                <a:lnTo>
                  <a:pt x="1463040" y="255270"/>
                </a:lnTo>
                <a:lnTo>
                  <a:pt x="1497330" y="308610"/>
                </a:lnTo>
                <a:lnTo>
                  <a:pt x="1501140" y="358140"/>
                </a:lnTo>
                <a:lnTo>
                  <a:pt x="1485900" y="381000"/>
                </a:lnTo>
                <a:lnTo>
                  <a:pt x="1455420" y="392430"/>
                </a:lnTo>
                <a:lnTo>
                  <a:pt x="1375410" y="426720"/>
                </a:lnTo>
                <a:lnTo>
                  <a:pt x="1135380" y="73152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35B1A36-A1FD-4C9A-BAA7-E86A8A3AB74F}"/>
              </a:ext>
            </a:extLst>
          </p:cNvPr>
          <p:cNvSpPr/>
          <p:nvPr/>
        </p:nvSpPr>
        <p:spPr>
          <a:xfrm>
            <a:off x="3971925" y="3665538"/>
            <a:ext cx="1589088" cy="679450"/>
          </a:xfrm>
          <a:custGeom>
            <a:avLst/>
            <a:gdLst>
              <a:gd name="connsiteX0" fmla="*/ 492919 w 1588294"/>
              <a:gd name="connsiteY0" fmla="*/ 254794 h 681037"/>
              <a:gd name="connsiteX1" fmla="*/ 869156 w 1588294"/>
              <a:gd name="connsiteY1" fmla="*/ 176212 h 681037"/>
              <a:gd name="connsiteX2" fmla="*/ 1295400 w 1588294"/>
              <a:gd name="connsiteY2" fmla="*/ 73819 h 681037"/>
              <a:gd name="connsiteX3" fmla="*/ 1588294 w 1588294"/>
              <a:gd name="connsiteY3" fmla="*/ 0 h 681037"/>
              <a:gd name="connsiteX4" fmla="*/ 1569244 w 1588294"/>
              <a:gd name="connsiteY4" fmla="*/ 126206 h 681037"/>
              <a:gd name="connsiteX5" fmla="*/ 1433513 w 1588294"/>
              <a:gd name="connsiteY5" fmla="*/ 164306 h 681037"/>
              <a:gd name="connsiteX6" fmla="*/ 1233488 w 1588294"/>
              <a:gd name="connsiteY6" fmla="*/ 228600 h 681037"/>
              <a:gd name="connsiteX7" fmla="*/ 1059656 w 1588294"/>
              <a:gd name="connsiteY7" fmla="*/ 288131 h 681037"/>
              <a:gd name="connsiteX8" fmla="*/ 800100 w 1588294"/>
              <a:gd name="connsiteY8" fmla="*/ 388144 h 681037"/>
              <a:gd name="connsiteX9" fmla="*/ 604838 w 1588294"/>
              <a:gd name="connsiteY9" fmla="*/ 466725 h 681037"/>
              <a:gd name="connsiteX10" fmla="*/ 447675 w 1588294"/>
              <a:gd name="connsiteY10" fmla="*/ 538162 h 681037"/>
              <a:gd name="connsiteX11" fmla="*/ 328613 w 1588294"/>
              <a:gd name="connsiteY11" fmla="*/ 600075 h 681037"/>
              <a:gd name="connsiteX12" fmla="*/ 271463 w 1588294"/>
              <a:gd name="connsiteY12" fmla="*/ 638175 h 681037"/>
              <a:gd name="connsiteX13" fmla="*/ 240506 w 1588294"/>
              <a:gd name="connsiteY13" fmla="*/ 657225 h 681037"/>
              <a:gd name="connsiteX14" fmla="*/ 207169 w 1588294"/>
              <a:gd name="connsiteY14" fmla="*/ 676275 h 681037"/>
              <a:gd name="connsiteX15" fmla="*/ 185738 w 1588294"/>
              <a:gd name="connsiteY15" fmla="*/ 681037 h 681037"/>
              <a:gd name="connsiteX16" fmla="*/ 164306 w 1588294"/>
              <a:gd name="connsiteY16" fmla="*/ 681037 h 681037"/>
              <a:gd name="connsiteX17" fmla="*/ 126206 w 1588294"/>
              <a:gd name="connsiteY17" fmla="*/ 657225 h 681037"/>
              <a:gd name="connsiteX18" fmla="*/ 83344 w 1588294"/>
              <a:gd name="connsiteY18" fmla="*/ 597694 h 681037"/>
              <a:gd name="connsiteX19" fmla="*/ 47625 w 1588294"/>
              <a:gd name="connsiteY19" fmla="*/ 533400 h 681037"/>
              <a:gd name="connsiteX20" fmla="*/ 16669 w 1588294"/>
              <a:gd name="connsiteY20" fmla="*/ 466725 h 681037"/>
              <a:gd name="connsiteX21" fmla="*/ 7144 w 1588294"/>
              <a:gd name="connsiteY21" fmla="*/ 404812 h 681037"/>
              <a:gd name="connsiteX22" fmla="*/ 2381 w 1588294"/>
              <a:gd name="connsiteY22" fmla="*/ 352425 h 681037"/>
              <a:gd name="connsiteX23" fmla="*/ 0 w 1588294"/>
              <a:gd name="connsiteY23" fmla="*/ 319087 h 681037"/>
              <a:gd name="connsiteX24" fmla="*/ 4763 w 1588294"/>
              <a:gd name="connsiteY24" fmla="*/ 304800 h 681037"/>
              <a:gd name="connsiteX25" fmla="*/ 54769 w 1588294"/>
              <a:gd name="connsiteY25" fmla="*/ 297656 h 681037"/>
              <a:gd name="connsiteX26" fmla="*/ 492919 w 1588294"/>
              <a:gd name="connsiteY26" fmla="*/ 254794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88294" h="681037">
                <a:moveTo>
                  <a:pt x="492919" y="254794"/>
                </a:moveTo>
                <a:lnTo>
                  <a:pt x="869156" y="176212"/>
                </a:lnTo>
                <a:lnTo>
                  <a:pt x="1295400" y="73819"/>
                </a:lnTo>
                <a:lnTo>
                  <a:pt x="1588294" y="0"/>
                </a:lnTo>
                <a:lnTo>
                  <a:pt x="1569244" y="126206"/>
                </a:lnTo>
                <a:lnTo>
                  <a:pt x="1433513" y="164306"/>
                </a:lnTo>
                <a:lnTo>
                  <a:pt x="1233488" y="228600"/>
                </a:lnTo>
                <a:lnTo>
                  <a:pt x="1059656" y="288131"/>
                </a:lnTo>
                <a:lnTo>
                  <a:pt x="800100" y="388144"/>
                </a:lnTo>
                <a:lnTo>
                  <a:pt x="604838" y="466725"/>
                </a:lnTo>
                <a:lnTo>
                  <a:pt x="447675" y="538162"/>
                </a:lnTo>
                <a:lnTo>
                  <a:pt x="328613" y="600075"/>
                </a:lnTo>
                <a:lnTo>
                  <a:pt x="271463" y="638175"/>
                </a:lnTo>
                <a:lnTo>
                  <a:pt x="240506" y="657225"/>
                </a:lnTo>
                <a:lnTo>
                  <a:pt x="207169" y="676275"/>
                </a:lnTo>
                <a:lnTo>
                  <a:pt x="185738" y="681037"/>
                </a:lnTo>
                <a:lnTo>
                  <a:pt x="164306" y="681037"/>
                </a:lnTo>
                <a:lnTo>
                  <a:pt x="126206" y="657225"/>
                </a:lnTo>
                <a:lnTo>
                  <a:pt x="83344" y="597694"/>
                </a:lnTo>
                <a:lnTo>
                  <a:pt x="47625" y="533400"/>
                </a:lnTo>
                <a:lnTo>
                  <a:pt x="16669" y="466725"/>
                </a:lnTo>
                <a:lnTo>
                  <a:pt x="7144" y="404812"/>
                </a:lnTo>
                <a:lnTo>
                  <a:pt x="2381" y="352425"/>
                </a:lnTo>
                <a:lnTo>
                  <a:pt x="0" y="319087"/>
                </a:lnTo>
                <a:lnTo>
                  <a:pt x="4763" y="304800"/>
                </a:lnTo>
                <a:lnTo>
                  <a:pt x="54769" y="297656"/>
                </a:lnTo>
                <a:lnTo>
                  <a:pt x="492919" y="2547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223AB51-9744-498A-8A8E-0342BCA8E720}"/>
              </a:ext>
            </a:extLst>
          </p:cNvPr>
          <p:cNvSpPr/>
          <p:nvPr/>
        </p:nvSpPr>
        <p:spPr>
          <a:xfrm>
            <a:off x="5162551" y="3281363"/>
            <a:ext cx="677863" cy="889000"/>
          </a:xfrm>
          <a:custGeom>
            <a:avLst/>
            <a:gdLst>
              <a:gd name="connsiteX0" fmla="*/ 211931 w 678656"/>
              <a:gd name="connsiteY0" fmla="*/ 345281 h 888206"/>
              <a:gd name="connsiteX1" fmla="*/ 169069 w 678656"/>
              <a:gd name="connsiteY1" fmla="*/ 271462 h 888206"/>
              <a:gd name="connsiteX2" fmla="*/ 111919 w 678656"/>
              <a:gd name="connsiteY2" fmla="*/ 188118 h 888206"/>
              <a:gd name="connsiteX3" fmla="*/ 61913 w 678656"/>
              <a:gd name="connsiteY3" fmla="*/ 121443 h 888206"/>
              <a:gd name="connsiteX4" fmla="*/ 21431 w 678656"/>
              <a:gd name="connsiteY4" fmla="*/ 71437 h 888206"/>
              <a:gd name="connsiteX5" fmla="*/ 4763 w 678656"/>
              <a:gd name="connsiteY5" fmla="*/ 45243 h 888206"/>
              <a:gd name="connsiteX6" fmla="*/ 0 w 678656"/>
              <a:gd name="connsiteY6" fmla="*/ 23812 h 888206"/>
              <a:gd name="connsiteX7" fmla="*/ 0 w 678656"/>
              <a:gd name="connsiteY7" fmla="*/ 11906 h 888206"/>
              <a:gd name="connsiteX8" fmla="*/ 7144 w 678656"/>
              <a:gd name="connsiteY8" fmla="*/ 0 h 888206"/>
              <a:gd name="connsiteX9" fmla="*/ 19050 w 678656"/>
              <a:gd name="connsiteY9" fmla="*/ 2381 h 888206"/>
              <a:gd name="connsiteX10" fmla="*/ 47625 w 678656"/>
              <a:gd name="connsiteY10" fmla="*/ 11906 h 888206"/>
              <a:gd name="connsiteX11" fmla="*/ 95250 w 678656"/>
              <a:gd name="connsiteY11" fmla="*/ 40481 h 888206"/>
              <a:gd name="connsiteX12" fmla="*/ 214313 w 678656"/>
              <a:gd name="connsiteY12" fmla="*/ 119062 h 888206"/>
              <a:gd name="connsiteX13" fmla="*/ 376238 w 678656"/>
              <a:gd name="connsiteY13" fmla="*/ 247650 h 888206"/>
              <a:gd name="connsiteX14" fmla="*/ 485775 w 678656"/>
              <a:gd name="connsiteY14" fmla="*/ 342900 h 888206"/>
              <a:gd name="connsiteX15" fmla="*/ 533400 w 678656"/>
              <a:gd name="connsiteY15" fmla="*/ 395287 h 888206"/>
              <a:gd name="connsiteX16" fmla="*/ 585788 w 678656"/>
              <a:gd name="connsiteY16" fmla="*/ 457200 h 888206"/>
              <a:gd name="connsiteX17" fmla="*/ 623888 w 678656"/>
              <a:gd name="connsiteY17" fmla="*/ 511968 h 888206"/>
              <a:gd name="connsiteX18" fmla="*/ 652463 w 678656"/>
              <a:gd name="connsiteY18" fmla="*/ 566737 h 888206"/>
              <a:gd name="connsiteX19" fmla="*/ 664369 w 678656"/>
              <a:gd name="connsiteY19" fmla="*/ 604837 h 888206"/>
              <a:gd name="connsiteX20" fmla="*/ 673894 w 678656"/>
              <a:gd name="connsiteY20" fmla="*/ 640556 h 888206"/>
              <a:gd name="connsiteX21" fmla="*/ 678656 w 678656"/>
              <a:gd name="connsiteY21" fmla="*/ 683418 h 888206"/>
              <a:gd name="connsiteX22" fmla="*/ 678656 w 678656"/>
              <a:gd name="connsiteY22" fmla="*/ 750093 h 888206"/>
              <a:gd name="connsiteX23" fmla="*/ 669131 w 678656"/>
              <a:gd name="connsiteY23" fmla="*/ 833437 h 888206"/>
              <a:gd name="connsiteX24" fmla="*/ 657225 w 678656"/>
              <a:gd name="connsiteY24" fmla="*/ 862012 h 888206"/>
              <a:gd name="connsiteX25" fmla="*/ 642938 w 678656"/>
              <a:gd name="connsiteY25" fmla="*/ 876300 h 888206"/>
              <a:gd name="connsiteX26" fmla="*/ 614363 w 678656"/>
              <a:gd name="connsiteY26" fmla="*/ 888206 h 888206"/>
              <a:gd name="connsiteX27" fmla="*/ 581025 w 678656"/>
              <a:gd name="connsiteY27" fmla="*/ 888206 h 888206"/>
              <a:gd name="connsiteX28" fmla="*/ 554831 w 678656"/>
              <a:gd name="connsiteY28" fmla="*/ 878681 h 888206"/>
              <a:gd name="connsiteX29" fmla="*/ 507206 w 678656"/>
              <a:gd name="connsiteY29" fmla="*/ 847725 h 888206"/>
              <a:gd name="connsiteX30" fmla="*/ 469106 w 678656"/>
              <a:gd name="connsiteY30" fmla="*/ 809625 h 888206"/>
              <a:gd name="connsiteX31" fmla="*/ 435769 w 678656"/>
              <a:gd name="connsiteY31" fmla="*/ 766762 h 888206"/>
              <a:gd name="connsiteX32" fmla="*/ 395288 w 678656"/>
              <a:gd name="connsiteY32" fmla="*/ 704850 h 888206"/>
              <a:gd name="connsiteX33" fmla="*/ 342900 w 678656"/>
              <a:gd name="connsiteY33" fmla="*/ 614362 h 888206"/>
              <a:gd name="connsiteX34" fmla="*/ 292894 w 678656"/>
              <a:gd name="connsiteY34" fmla="*/ 514350 h 888206"/>
              <a:gd name="connsiteX35" fmla="*/ 254794 w 678656"/>
              <a:gd name="connsiteY35" fmla="*/ 423862 h 888206"/>
              <a:gd name="connsiteX36" fmla="*/ 211931 w 678656"/>
              <a:gd name="connsiteY36" fmla="*/ 345281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8656" h="888206">
                <a:moveTo>
                  <a:pt x="211931" y="345281"/>
                </a:moveTo>
                <a:lnTo>
                  <a:pt x="169069" y="271462"/>
                </a:lnTo>
                <a:lnTo>
                  <a:pt x="111919" y="188118"/>
                </a:lnTo>
                <a:lnTo>
                  <a:pt x="61913" y="121443"/>
                </a:lnTo>
                <a:lnTo>
                  <a:pt x="21431" y="71437"/>
                </a:lnTo>
                <a:lnTo>
                  <a:pt x="4763" y="45243"/>
                </a:lnTo>
                <a:lnTo>
                  <a:pt x="0" y="23812"/>
                </a:lnTo>
                <a:lnTo>
                  <a:pt x="0" y="11906"/>
                </a:lnTo>
                <a:lnTo>
                  <a:pt x="7144" y="0"/>
                </a:lnTo>
                <a:lnTo>
                  <a:pt x="19050" y="2381"/>
                </a:lnTo>
                <a:lnTo>
                  <a:pt x="47625" y="11906"/>
                </a:lnTo>
                <a:lnTo>
                  <a:pt x="95250" y="40481"/>
                </a:lnTo>
                <a:lnTo>
                  <a:pt x="214313" y="119062"/>
                </a:lnTo>
                <a:lnTo>
                  <a:pt x="376238" y="247650"/>
                </a:lnTo>
                <a:lnTo>
                  <a:pt x="485775" y="342900"/>
                </a:lnTo>
                <a:lnTo>
                  <a:pt x="533400" y="395287"/>
                </a:lnTo>
                <a:lnTo>
                  <a:pt x="585788" y="457200"/>
                </a:lnTo>
                <a:lnTo>
                  <a:pt x="623888" y="511968"/>
                </a:lnTo>
                <a:lnTo>
                  <a:pt x="652463" y="566737"/>
                </a:lnTo>
                <a:lnTo>
                  <a:pt x="664369" y="604837"/>
                </a:lnTo>
                <a:lnTo>
                  <a:pt x="673894" y="640556"/>
                </a:lnTo>
                <a:lnTo>
                  <a:pt x="678656" y="683418"/>
                </a:lnTo>
                <a:lnTo>
                  <a:pt x="678656" y="750093"/>
                </a:lnTo>
                <a:lnTo>
                  <a:pt x="669131" y="833437"/>
                </a:lnTo>
                <a:lnTo>
                  <a:pt x="657225" y="862012"/>
                </a:lnTo>
                <a:lnTo>
                  <a:pt x="642938" y="876300"/>
                </a:lnTo>
                <a:lnTo>
                  <a:pt x="614363" y="888206"/>
                </a:lnTo>
                <a:lnTo>
                  <a:pt x="581025" y="888206"/>
                </a:lnTo>
                <a:lnTo>
                  <a:pt x="554831" y="878681"/>
                </a:lnTo>
                <a:lnTo>
                  <a:pt x="507206" y="847725"/>
                </a:lnTo>
                <a:lnTo>
                  <a:pt x="469106" y="809625"/>
                </a:lnTo>
                <a:lnTo>
                  <a:pt x="435769" y="766762"/>
                </a:lnTo>
                <a:lnTo>
                  <a:pt x="395288" y="704850"/>
                </a:lnTo>
                <a:lnTo>
                  <a:pt x="342900" y="614362"/>
                </a:lnTo>
                <a:lnTo>
                  <a:pt x="292894" y="514350"/>
                </a:lnTo>
                <a:lnTo>
                  <a:pt x="254794" y="423862"/>
                </a:lnTo>
                <a:lnTo>
                  <a:pt x="211931" y="3452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D5FFCE-0FCA-4681-BB5B-8DA6FB40306F}"/>
              </a:ext>
            </a:extLst>
          </p:cNvPr>
          <p:cNvSpPr/>
          <p:nvPr/>
        </p:nvSpPr>
        <p:spPr>
          <a:xfrm>
            <a:off x="4748214" y="3908425"/>
            <a:ext cx="295275" cy="2135188"/>
          </a:xfrm>
          <a:custGeom>
            <a:avLst/>
            <a:gdLst>
              <a:gd name="connsiteX0" fmla="*/ 89807 w 293914"/>
              <a:gd name="connsiteY0" fmla="*/ 351065 h 2136322"/>
              <a:gd name="connsiteX1" fmla="*/ 89807 w 293914"/>
              <a:gd name="connsiteY1" fmla="*/ 263979 h 2136322"/>
              <a:gd name="connsiteX2" fmla="*/ 84364 w 293914"/>
              <a:gd name="connsiteY2" fmla="*/ 198665 h 2136322"/>
              <a:gd name="connsiteX3" fmla="*/ 70757 w 293914"/>
              <a:gd name="connsiteY3" fmla="*/ 130629 h 2136322"/>
              <a:gd name="connsiteX4" fmla="*/ 27214 w 293914"/>
              <a:gd name="connsiteY4" fmla="*/ 0 h 2136322"/>
              <a:gd name="connsiteX5" fmla="*/ 193221 w 293914"/>
              <a:gd name="connsiteY5" fmla="*/ 68036 h 2136322"/>
              <a:gd name="connsiteX6" fmla="*/ 253093 w 293914"/>
              <a:gd name="connsiteY6" fmla="*/ 127908 h 2136322"/>
              <a:gd name="connsiteX7" fmla="*/ 285750 w 293914"/>
              <a:gd name="connsiteY7" fmla="*/ 163286 h 2136322"/>
              <a:gd name="connsiteX8" fmla="*/ 291193 w 293914"/>
              <a:gd name="connsiteY8" fmla="*/ 179615 h 2136322"/>
              <a:gd name="connsiteX9" fmla="*/ 291193 w 293914"/>
              <a:gd name="connsiteY9" fmla="*/ 247650 h 2136322"/>
              <a:gd name="connsiteX10" fmla="*/ 291193 w 293914"/>
              <a:gd name="connsiteY10" fmla="*/ 756558 h 2136322"/>
              <a:gd name="connsiteX11" fmla="*/ 291193 w 293914"/>
              <a:gd name="connsiteY11" fmla="*/ 1189265 h 2136322"/>
              <a:gd name="connsiteX12" fmla="*/ 293914 w 293914"/>
              <a:gd name="connsiteY12" fmla="*/ 1605643 h 2136322"/>
              <a:gd name="connsiteX13" fmla="*/ 291193 w 293914"/>
              <a:gd name="connsiteY13" fmla="*/ 1915886 h 2136322"/>
              <a:gd name="connsiteX14" fmla="*/ 291193 w 293914"/>
              <a:gd name="connsiteY14" fmla="*/ 1959429 h 2136322"/>
              <a:gd name="connsiteX15" fmla="*/ 280307 w 293914"/>
              <a:gd name="connsiteY15" fmla="*/ 2011136 h 2136322"/>
              <a:gd name="connsiteX16" fmla="*/ 258536 w 293914"/>
              <a:gd name="connsiteY16" fmla="*/ 2068286 h 2136322"/>
              <a:gd name="connsiteX17" fmla="*/ 239486 w 293914"/>
              <a:gd name="connsiteY17" fmla="*/ 2100943 h 2136322"/>
              <a:gd name="connsiteX18" fmla="*/ 209550 w 293914"/>
              <a:gd name="connsiteY18" fmla="*/ 2125436 h 2136322"/>
              <a:gd name="connsiteX19" fmla="*/ 179614 w 293914"/>
              <a:gd name="connsiteY19" fmla="*/ 2136322 h 2136322"/>
              <a:gd name="connsiteX20" fmla="*/ 146957 w 293914"/>
              <a:gd name="connsiteY20" fmla="*/ 2130879 h 2136322"/>
              <a:gd name="connsiteX21" fmla="*/ 127907 w 293914"/>
              <a:gd name="connsiteY21" fmla="*/ 2111829 h 2136322"/>
              <a:gd name="connsiteX22" fmla="*/ 106136 w 293914"/>
              <a:gd name="connsiteY22" fmla="*/ 2079172 h 2136322"/>
              <a:gd name="connsiteX23" fmla="*/ 62593 w 293914"/>
              <a:gd name="connsiteY23" fmla="*/ 1981200 h 2136322"/>
              <a:gd name="connsiteX24" fmla="*/ 16328 w 293914"/>
              <a:gd name="connsiteY24" fmla="*/ 1839686 h 2136322"/>
              <a:gd name="connsiteX25" fmla="*/ 0 w 293914"/>
              <a:gd name="connsiteY25" fmla="*/ 1758043 h 2136322"/>
              <a:gd name="connsiteX26" fmla="*/ 2721 w 293914"/>
              <a:gd name="connsiteY26" fmla="*/ 1738993 h 2136322"/>
              <a:gd name="connsiteX27" fmla="*/ 35378 w 293914"/>
              <a:gd name="connsiteY27" fmla="*/ 1575708 h 2136322"/>
              <a:gd name="connsiteX28" fmla="*/ 62593 w 293914"/>
              <a:gd name="connsiteY28" fmla="*/ 1434193 h 2136322"/>
              <a:gd name="connsiteX29" fmla="*/ 68036 w 293914"/>
              <a:gd name="connsiteY29" fmla="*/ 1393372 h 2136322"/>
              <a:gd name="connsiteX30" fmla="*/ 76200 w 293914"/>
              <a:gd name="connsiteY30" fmla="*/ 1319893 h 2136322"/>
              <a:gd name="connsiteX31" fmla="*/ 84364 w 293914"/>
              <a:gd name="connsiteY31" fmla="*/ 1107622 h 2136322"/>
              <a:gd name="connsiteX32" fmla="*/ 89807 w 293914"/>
              <a:gd name="connsiteY32" fmla="*/ 832758 h 2136322"/>
              <a:gd name="connsiteX33" fmla="*/ 89807 w 293914"/>
              <a:gd name="connsiteY33" fmla="*/ 536122 h 2136322"/>
              <a:gd name="connsiteX34" fmla="*/ 89807 w 293914"/>
              <a:gd name="connsiteY34" fmla="*/ 351065 h 21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3914" h="2136322">
                <a:moveTo>
                  <a:pt x="89807" y="351065"/>
                </a:moveTo>
                <a:lnTo>
                  <a:pt x="89807" y="263979"/>
                </a:lnTo>
                <a:lnTo>
                  <a:pt x="84364" y="198665"/>
                </a:lnTo>
                <a:lnTo>
                  <a:pt x="70757" y="130629"/>
                </a:lnTo>
                <a:lnTo>
                  <a:pt x="27214" y="0"/>
                </a:lnTo>
                <a:lnTo>
                  <a:pt x="193221" y="68036"/>
                </a:lnTo>
                <a:lnTo>
                  <a:pt x="253093" y="127908"/>
                </a:lnTo>
                <a:lnTo>
                  <a:pt x="285750" y="163286"/>
                </a:lnTo>
                <a:lnTo>
                  <a:pt x="291193" y="179615"/>
                </a:lnTo>
                <a:lnTo>
                  <a:pt x="291193" y="247650"/>
                </a:lnTo>
                <a:lnTo>
                  <a:pt x="291193" y="756558"/>
                </a:lnTo>
                <a:lnTo>
                  <a:pt x="291193" y="1189265"/>
                </a:lnTo>
                <a:lnTo>
                  <a:pt x="293914" y="1605643"/>
                </a:lnTo>
                <a:lnTo>
                  <a:pt x="291193" y="1915886"/>
                </a:lnTo>
                <a:lnTo>
                  <a:pt x="291193" y="1959429"/>
                </a:lnTo>
                <a:lnTo>
                  <a:pt x="280307" y="2011136"/>
                </a:lnTo>
                <a:lnTo>
                  <a:pt x="258536" y="2068286"/>
                </a:lnTo>
                <a:lnTo>
                  <a:pt x="239486" y="2100943"/>
                </a:lnTo>
                <a:lnTo>
                  <a:pt x="209550" y="2125436"/>
                </a:lnTo>
                <a:lnTo>
                  <a:pt x="179614" y="2136322"/>
                </a:lnTo>
                <a:lnTo>
                  <a:pt x="146957" y="2130879"/>
                </a:lnTo>
                <a:lnTo>
                  <a:pt x="127907" y="2111829"/>
                </a:lnTo>
                <a:lnTo>
                  <a:pt x="106136" y="2079172"/>
                </a:lnTo>
                <a:lnTo>
                  <a:pt x="62593" y="1981200"/>
                </a:lnTo>
                <a:lnTo>
                  <a:pt x="16328" y="1839686"/>
                </a:lnTo>
                <a:lnTo>
                  <a:pt x="0" y="1758043"/>
                </a:lnTo>
                <a:lnTo>
                  <a:pt x="2721" y="1738993"/>
                </a:lnTo>
                <a:lnTo>
                  <a:pt x="35378" y="1575708"/>
                </a:lnTo>
                <a:lnTo>
                  <a:pt x="62593" y="1434193"/>
                </a:lnTo>
                <a:lnTo>
                  <a:pt x="68036" y="1393372"/>
                </a:lnTo>
                <a:lnTo>
                  <a:pt x="76200" y="1319893"/>
                </a:lnTo>
                <a:lnTo>
                  <a:pt x="84364" y="1107622"/>
                </a:lnTo>
                <a:lnTo>
                  <a:pt x="89807" y="832758"/>
                </a:lnTo>
                <a:lnTo>
                  <a:pt x="89807" y="536122"/>
                </a:lnTo>
                <a:lnTo>
                  <a:pt x="89807" y="3510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B4CCA4-2D42-4668-B42E-BC3824F00842}"/>
              </a:ext>
            </a:extLst>
          </p:cNvPr>
          <p:cNvSpPr/>
          <p:nvPr/>
        </p:nvSpPr>
        <p:spPr>
          <a:xfrm>
            <a:off x="6196013" y="2054225"/>
            <a:ext cx="1655762" cy="3354388"/>
          </a:xfrm>
          <a:custGeom>
            <a:avLst/>
            <a:gdLst>
              <a:gd name="connsiteX0" fmla="*/ 489702 w 1655454"/>
              <a:gd name="connsiteY0" fmla="*/ 368360 h 3354244"/>
              <a:gd name="connsiteX1" fmla="*/ 320690 w 1655454"/>
              <a:gd name="connsiteY1" fmla="*/ 385695 h 3354244"/>
              <a:gd name="connsiteX2" fmla="*/ 182013 w 1655454"/>
              <a:gd name="connsiteY2" fmla="*/ 398695 h 3354244"/>
              <a:gd name="connsiteX3" fmla="*/ 0 w 1655454"/>
              <a:gd name="connsiteY3" fmla="*/ 242684 h 3354244"/>
              <a:gd name="connsiteX4" fmla="*/ 104008 w 1655454"/>
              <a:gd name="connsiteY4" fmla="*/ 190680 h 3354244"/>
              <a:gd name="connsiteX5" fmla="*/ 190681 w 1655454"/>
              <a:gd name="connsiteY5" fmla="*/ 195014 h 3354244"/>
              <a:gd name="connsiteX6" fmla="*/ 338025 w 1655454"/>
              <a:gd name="connsiteY6" fmla="*/ 190680 h 3354244"/>
              <a:gd name="connsiteX7" fmla="*/ 511371 w 1655454"/>
              <a:gd name="connsiteY7" fmla="*/ 177679 h 3354244"/>
              <a:gd name="connsiteX8" fmla="*/ 771390 w 1655454"/>
              <a:gd name="connsiteY8" fmla="*/ 147344 h 3354244"/>
              <a:gd name="connsiteX9" fmla="*/ 988072 w 1655454"/>
              <a:gd name="connsiteY9" fmla="*/ 108341 h 3354244"/>
              <a:gd name="connsiteX10" fmla="*/ 1152751 w 1655454"/>
              <a:gd name="connsiteY10" fmla="*/ 73672 h 3354244"/>
              <a:gd name="connsiteX11" fmla="*/ 1243757 w 1655454"/>
              <a:gd name="connsiteY11" fmla="*/ 52004 h 3354244"/>
              <a:gd name="connsiteX12" fmla="*/ 1321763 w 1655454"/>
              <a:gd name="connsiteY12" fmla="*/ 21668 h 3354244"/>
              <a:gd name="connsiteX13" fmla="*/ 1352099 w 1655454"/>
              <a:gd name="connsiteY13" fmla="*/ 0 h 3354244"/>
              <a:gd name="connsiteX14" fmla="*/ 1365100 w 1655454"/>
              <a:gd name="connsiteY14" fmla="*/ 0 h 3354244"/>
              <a:gd name="connsiteX15" fmla="*/ 1395435 w 1655454"/>
              <a:gd name="connsiteY15" fmla="*/ 8667 h 3354244"/>
              <a:gd name="connsiteX16" fmla="*/ 1451773 w 1655454"/>
              <a:gd name="connsiteY16" fmla="*/ 43336 h 3354244"/>
              <a:gd name="connsiteX17" fmla="*/ 1529778 w 1655454"/>
              <a:gd name="connsiteY17" fmla="*/ 91006 h 3354244"/>
              <a:gd name="connsiteX18" fmla="*/ 1603450 w 1655454"/>
              <a:gd name="connsiteY18" fmla="*/ 160345 h 3354244"/>
              <a:gd name="connsiteX19" fmla="*/ 1646787 w 1655454"/>
              <a:gd name="connsiteY19" fmla="*/ 208015 h 3354244"/>
              <a:gd name="connsiteX20" fmla="*/ 1655454 w 1655454"/>
              <a:gd name="connsiteY20" fmla="*/ 234017 h 3354244"/>
              <a:gd name="connsiteX21" fmla="*/ 1646787 w 1655454"/>
              <a:gd name="connsiteY21" fmla="*/ 260019 h 3354244"/>
              <a:gd name="connsiteX22" fmla="*/ 1625119 w 1655454"/>
              <a:gd name="connsiteY22" fmla="*/ 320690 h 3354244"/>
              <a:gd name="connsiteX23" fmla="*/ 1590449 w 1655454"/>
              <a:gd name="connsiteY23" fmla="*/ 455033 h 3354244"/>
              <a:gd name="connsiteX24" fmla="*/ 1586116 w 1655454"/>
              <a:gd name="connsiteY24" fmla="*/ 563374 h 3354244"/>
              <a:gd name="connsiteX25" fmla="*/ 1564447 w 1655454"/>
              <a:gd name="connsiteY25" fmla="*/ 1265425 h 3354244"/>
              <a:gd name="connsiteX26" fmla="*/ 1538446 w 1655454"/>
              <a:gd name="connsiteY26" fmla="*/ 2149490 h 3354244"/>
              <a:gd name="connsiteX27" fmla="*/ 1512444 w 1655454"/>
              <a:gd name="connsiteY27" fmla="*/ 2916546 h 3354244"/>
              <a:gd name="connsiteX28" fmla="*/ 1503776 w 1655454"/>
              <a:gd name="connsiteY28" fmla="*/ 3263238 h 3354244"/>
              <a:gd name="connsiteX29" fmla="*/ 1382434 w 1655454"/>
              <a:gd name="connsiteY29" fmla="*/ 3354244 h 3354244"/>
              <a:gd name="connsiteX30" fmla="*/ 1256758 w 1655454"/>
              <a:gd name="connsiteY30" fmla="*/ 3289240 h 3354244"/>
              <a:gd name="connsiteX31" fmla="*/ 1261092 w 1655454"/>
              <a:gd name="connsiteY31" fmla="*/ 2968550 h 3354244"/>
              <a:gd name="connsiteX32" fmla="*/ 1278427 w 1655454"/>
              <a:gd name="connsiteY32" fmla="*/ 2145156 h 3354244"/>
              <a:gd name="connsiteX33" fmla="*/ 1282760 w 1655454"/>
              <a:gd name="connsiteY33" fmla="*/ 1776796 h 3354244"/>
              <a:gd name="connsiteX34" fmla="*/ 1300095 w 1655454"/>
              <a:gd name="connsiteY34" fmla="*/ 1321763 h 3354244"/>
              <a:gd name="connsiteX35" fmla="*/ 1300095 w 1655454"/>
              <a:gd name="connsiteY35" fmla="*/ 962070 h 3354244"/>
              <a:gd name="connsiteX36" fmla="*/ 1300095 w 1655454"/>
              <a:gd name="connsiteY36" fmla="*/ 598043 h 3354244"/>
              <a:gd name="connsiteX37" fmla="*/ 1300095 w 1655454"/>
              <a:gd name="connsiteY37" fmla="*/ 394362 h 3354244"/>
              <a:gd name="connsiteX38" fmla="*/ 1295761 w 1655454"/>
              <a:gd name="connsiteY38" fmla="*/ 346692 h 3354244"/>
              <a:gd name="connsiteX39" fmla="*/ 1282760 w 1655454"/>
              <a:gd name="connsiteY39" fmla="*/ 303355 h 3354244"/>
              <a:gd name="connsiteX40" fmla="*/ 1252425 w 1655454"/>
              <a:gd name="connsiteY40" fmla="*/ 268686 h 3354244"/>
              <a:gd name="connsiteX41" fmla="*/ 1222089 w 1655454"/>
              <a:gd name="connsiteY41" fmla="*/ 260019 h 3354244"/>
              <a:gd name="connsiteX42" fmla="*/ 1148417 w 1655454"/>
              <a:gd name="connsiteY42" fmla="*/ 273020 h 3354244"/>
              <a:gd name="connsiteX43" fmla="*/ 957737 w 1655454"/>
              <a:gd name="connsiteY43" fmla="*/ 307689 h 3354244"/>
              <a:gd name="connsiteX44" fmla="*/ 593710 w 1655454"/>
              <a:gd name="connsiteY44" fmla="*/ 359693 h 3354244"/>
              <a:gd name="connsiteX45" fmla="*/ 489702 w 1655454"/>
              <a:gd name="connsiteY45" fmla="*/ 368360 h 335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55454" h="3354244">
                <a:moveTo>
                  <a:pt x="489702" y="368360"/>
                </a:moveTo>
                <a:lnTo>
                  <a:pt x="320690" y="385695"/>
                </a:lnTo>
                <a:lnTo>
                  <a:pt x="182013" y="398695"/>
                </a:lnTo>
                <a:lnTo>
                  <a:pt x="0" y="242684"/>
                </a:lnTo>
                <a:lnTo>
                  <a:pt x="104008" y="190680"/>
                </a:lnTo>
                <a:lnTo>
                  <a:pt x="190681" y="195014"/>
                </a:lnTo>
                <a:lnTo>
                  <a:pt x="338025" y="190680"/>
                </a:lnTo>
                <a:lnTo>
                  <a:pt x="511371" y="177679"/>
                </a:lnTo>
                <a:lnTo>
                  <a:pt x="771390" y="147344"/>
                </a:lnTo>
                <a:lnTo>
                  <a:pt x="988072" y="108341"/>
                </a:lnTo>
                <a:lnTo>
                  <a:pt x="1152751" y="73672"/>
                </a:lnTo>
                <a:lnTo>
                  <a:pt x="1243757" y="52004"/>
                </a:lnTo>
                <a:lnTo>
                  <a:pt x="1321763" y="21668"/>
                </a:lnTo>
                <a:lnTo>
                  <a:pt x="1352099" y="0"/>
                </a:lnTo>
                <a:lnTo>
                  <a:pt x="1365100" y="0"/>
                </a:lnTo>
                <a:lnTo>
                  <a:pt x="1395435" y="8667"/>
                </a:lnTo>
                <a:lnTo>
                  <a:pt x="1451773" y="43336"/>
                </a:lnTo>
                <a:lnTo>
                  <a:pt x="1529778" y="91006"/>
                </a:lnTo>
                <a:lnTo>
                  <a:pt x="1603450" y="160345"/>
                </a:lnTo>
                <a:lnTo>
                  <a:pt x="1646787" y="208015"/>
                </a:lnTo>
                <a:lnTo>
                  <a:pt x="1655454" y="234017"/>
                </a:lnTo>
                <a:lnTo>
                  <a:pt x="1646787" y="260019"/>
                </a:lnTo>
                <a:lnTo>
                  <a:pt x="1625119" y="320690"/>
                </a:lnTo>
                <a:lnTo>
                  <a:pt x="1590449" y="455033"/>
                </a:lnTo>
                <a:lnTo>
                  <a:pt x="1586116" y="563374"/>
                </a:lnTo>
                <a:lnTo>
                  <a:pt x="1564447" y="1265425"/>
                </a:lnTo>
                <a:lnTo>
                  <a:pt x="1538446" y="2149490"/>
                </a:lnTo>
                <a:lnTo>
                  <a:pt x="1512444" y="2916546"/>
                </a:lnTo>
                <a:lnTo>
                  <a:pt x="1503776" y="3263238"/>
                </a:lnTo>
                <a:lnTo>
                  <a:pt x="1382434" y="3354244"/>
                </a:lnTo>
                <a:lnTo>
                  <a:pt x="1256758" y="3289240"/>
                </a:lnTo>
                <a:cubicBezTo>
                  <a:pt x="1258203" y="3182343"/>
                  <a:pt x="1259647" y="3075447"/>
                  <a:pt x="1261092" y="2968550"/>
                </a:cubicBezTo>
                <a:lnTo>
                  <a:pt x="1278427" y="2145156"/>
                </a:lnTo>
                <a:cubicBezTo>
                  <a:pt x="1279871" y="2022369"/>
                  <a:pt x="1281316" y="1899583"/>
                  <a:pt x="1282760" y="1776796"/>
                </a:cubicBezTo>
                <a:lnTo>
                  <a:pt x="1300095" y="1321763"/>
                </a:lnTo>
                <a:lnTo>
                  <a:pt x="1300095" y="962070"/>
                </a:lnTo>
                <a:lnTo>
                  <a:pt x="1300095" y="598043"/>
                </a:lnTo>
                <a:lnTo>
                  <a:pt x="1300095" y="394362"/>
                </a:lnTo>
                <a:lnTo>
                  <a:pt x="1295761" y="346692"/>
                </a:lnTo>
                <a:lnTo>
                  <a:pt x="1282760" y="303355"/>
                </a:lnTo>
                <a:lnTo>
                  <a:pt x="1252425" y="268686"/>
                </a:lnTo>
                <a:lnTo>
                  <a:pt x="1222089" y="260019"/>
                </a:lnTo>
                <a:lnTo>
                  <a:pt x="1148417" y="273020"/>
                </a:lnTo>
                <a:lnTo>
                  <a:pt x="957737" y="307689"/>
                </a:lnTo>
                <a:lnTo>
                  <a:pt x="593710" y="359693"/>
                </a:lnTo>
                <a:lnTo>
                  <a:pt x="489702" y="3683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FB1DF9B6-325F-4720-928A-23DAAD3BEA1C}"/>
              </a:ext>
            </a:extLst>
          </p:cNvPr>
          <p:cNvSpPr/>
          <p:nvPr/>
        </p:nvSpPr>
        <p:spPr>
          <a:xfrm>
            <a:off x="6253164" y="3116264"/>
            <a:ext cx="1406525" cy="295275"/>
          </a:xfrm>
          <a:custGeom>
            <a:avLst/>
            <a:gdLst>
              <a:gd name="connsiteX0" fmla="*/ 581025 w 1407318"/>
              <a:gd name="connsiteY0" fmla="*/ 83344 h 295275"/>
              <a:gd name="connsiteX1" fmla="*/ 350043 w 1407318"/>
              <a:gd name="connsiteY1" fmla="*/ 102394 h 295275"/>
              <a:gd name="connsiteX2" fmla="*/ 159543 w 1407318"/>
              <a:gd name="connsiteY2" fmla="*/ 111919 h 295275"/>
              <a:gd name="connsiteX3" fmla="*/ 123825 w 1407318"/>
              <a:gd name="connsiteY3" fmla="*/ 114300 h 295275"/>
              <a:gd name="connsiteX4" fmla="*/ 0 w 1407318"/>
              <a:gd name="connsiteY4" fmla="*/ 114300 h 295275"/>
              <a:gd name="connsiteX5" fmla="*/ 140493 w 1407318"/>
              <a:gd name="connsiteY5" fmla="*/ 219075 h 295275"/>
              <a:gd name="connsiteX6" fmla="*/ 176212 w 1407318"/>
              <a:gd name="connsiteY6" fmla="*/ 247650 h 295275"/>
              <a:gd name="connsiteX7" fmla="*/ 204787 w 1407318"/>
              <a:gd name="connsiteY7" fmla="*/ 266700 h 295275"/>
              <a:gd name="connsiteX8" fmla="*/ 233362 w 1407318"/>
              <a:gd name="connsiteY8" fmla="*/ 280988 h 295275"/>
              <a:gd name="connsiteX9" fmla="*/ 273843 w 1407318"/>
              <a:gd name="connsiteY9" fmla="*/ 290513 h 295275"/>
              <a:gd name="connsiteX10" fmla="*/ 316706 w 1407318"/>
              <a:gd name="connsiteY10" fmla="*/ 295275 h 295275"/>
              <a:gd name="connsiteX11" fmla="*/ 392906 w 1407318"/>
              <a:gd name="connsiteY11" fmla="*/ 290513 h 295275"/>
              <a:gd name="connsiteX12" fmla="*/ 552450 w 1407318"/>
              <a:gd name="connsiteY12" fmla="*/ 276225 h 295275"/>
              <a:gd name="connsiteX13" fmla="*/ 776287 w 1407318"/>
              <a:gd name="connsiteY13" fmla="*/ 247650 h 295275"/>
              <a:gd name="connsiteX14" fmla="*/ 1012031 w 1407318"/>
              <a:gd name="connsiteY14" fmla="*/ 207169 h 295275"/>
              <a:gd name="connsiteX15" fmla="*/ 1038225 w 1407318"/>
              <a:gd name="connsiteY15" fmla="*/ 200025 h 295275"/>
              <a:gd name="connsiteX16" fmla="*/ 1116806 w 1407318"/>
              <a:gd name="connsiteY16" fmla="*/ 200025 h 295275"/>
              <a:gd name="connsiteX17" fmla="*/ 1250156 w 1407318"/>
              <a:gd name="connsiteY17" fmla="*/ 204788 h 295275"/>
              <a:gd name="connsiteX18" fmla="*/ 1407318 w 1407318"/>
              <a:gd name="connsiteY18" fmla="*/ 145257 h 295275"/>
              <a:gd name="connsiteX19" fmla="*/ 1266825 w 1407318"/>
              <a:gd name="connsiteY19" fmla="*/ 33338 h 295275"/>
              <a:gd name="connsiteX20" fmla="*/ 1207293 w 1407318"/>
              <a:gd name="connsiteY20" fmla="*/ 21432 h 295275"/>
              <a:gd name="connsiteX21" fmla="*/ 1081087 w 1407318"/>
              <a:gd name="connsiteY21" fmla="*/ 4763 h 295275"/>
              <a:gd name="connsiteX22" fmla="*/ 1042987 w 1407318"/>
              <a:gd name="connsiteY22" fmla="*/ 0 h 295275"/>
              <a:gd name="connsiteX23" fmla="*/ 969168 w 1407318"/>
              <a:gd name="connsiteY23" fmla="*/ 19050 h 295275"/>
              <a:gd name="connsiteX24" fmla="*/ 769143 w 1407318"/>
              <a:gd name="connsiteY24" fmla="*/ 57150 h 295275"/>
              <a:gd name="connsiteX25" fmla="*/ 581025 w 1407318"/>
              <a:gd name="connsiteY25" fmla="*/ 8334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07318" h="295275">
                <a:moveTo>
                  <a:pt x="581025" y="83344"/>
                </a:moveTo>
                <a:lnTo>
                  <a:pt x="350043" y="102394"/>
                </a:lnTo>
                <a:lnTo>
                  <a:pt x="159543" y="111919"/>
                </a:lnTo>
                <a:lnTo>
                  <a:pt x="123825" y="114300"/>
                </a:lnTo>
                <a:lnTo>
                  <a:pt x="0" y="114300"/>
                </a:lnTo>
                <a:lnTo>
                  <a:pt x="140493" y="219075"/>
                </a:lnTo>
                <a:lnTo>
                  <a:pt x="176212" y="247650"/>
                </a:lnTo>
                <a:lnTo>
                  <a:pt x="204787" y="266700"/>
                </a:lnTo>
                <a:lnTo>
                  <a:pt x="233362" y="280988"/>
                </a:lnTo>
                <a:lnTo>
                  <a:pt x="273843" y="290513"/>
                </a:lnTo>
                <a:lnTo>
                  <a:pt x="316706" y="295275"/>
                </a:lnTo>
                <a:lnTo>
                  <a:pt x="392906" y="290513"/>
                </a:lnTo>
                <a:lnTo>
                  <a:pt x="552450" y="276225"/>
                </a:lnTo>
                <a:lnTo>
                  <a:pt x="776287" y="247650"/>
                </a:lnTo>
                <a:lnTo>
                  <a:pt x="1012031" y="207169"/>
                </a:lnTo>
                <a:lnTo>
                  <a:pt x="1038225" y="200025"/>
                </a:lnTo>
                <a:lnTo>
                  <a:pt x="1116806" y="200025"/>
                </a:lnTo>
                <a:lnTo>
                  <a:pt x="1250156" y="204788"/>
                </a:lnTo>
                <a:lnTo>
                  <a:pt x="1407318" y="145257"/>
                </a:lnTo>
                <a:lnTo>
                  <a:pt x="1266825" y="33338"/>
                </a:lnTo>
                <a:lnTo>
                  <a:pt x="1207293" y="21432"/>
                </a:lnTo>
                <a:lnTo>
                  <a:pt x="1081087" y="4763"/>
                </a:lnTo>
                <a:lnTo>
                  <a:pt x="1042987" y="0"/>
                </a:lnTo>
                <a:lnTo>
                  <a:pt x="969168" y="19050"/>
                </a:lnTo>
                <a:lnTo>
                  <a:pt x="769143" y="57150"/>
                </a:lnTo>
                <a:lnTo>
                  <a:pt x="581025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349AC11-4757-4658-AF29-6A63D0198385}"/>
              </a:ext>
            </a:extLst>
          </p:cNvPr>
          <p:cNvSpPr/>
          <p:nvPr/>
        </p:nvSpPr>
        <p:spPr>
          <a:xfrm>
            <a:off x="6265863" y="4056063"/>
            <a:ext cx="1358900" cy="315912"/>
          </a:xfrm>
          <a:custGeom>
            <a:avLst/>
            <a:gdLst>
              <a:gd name="connsiteX0" fmla="*/ 488156 w 1359694"/>
              <a:gd name="connsiteY0" fmla="*/ 90487 h 316706"/>
              <a:gd name="connsiteX1" fmla="*/ 309562 w 1359694"/>
              <a:gd name="connsiteY1" fmla="*/ 111919 h 316706"/>
              <a:gd name="connsiteX2" fmla="*/ 264319 w 1359694"/>
              <a:gd name="connsiteY2" fmla="*/ 121444 h 316706"/>
              <a:gd name="connsiteX3" fmla="*/ 219075 w 1359694"/>
              <a:gd name="connsiteY3" fmla="*/ 126206 h 316706"/>
              <a:gd name="connsiteX4" fmla="*/ 161925 w 1359694"/>
              <a:gd name="connsiteY4" fmla="*/ 119062 h 316706"/>
              <a:gd name="connsiteX5" fmla="*/ 119062 w 1359694"/>
              <a:gd name="connsiteY5" fmla="*/ 104775 h 316706"/>
              <a:gd name="connsiteX6" fmla="*/ 0 w 1359694"/>
              <a:gd name="connsiteY6" fmla="*/ 66675 h 316706"/>
              <a:gd name="connsiteX7" fmla="*/ 100012 w 1359694"/>
              <a:gd name="connsiteY7" fmla="*/ 235744 h 316706"/>
              <a:gd name="connsiteX8" fmla="*/ 121444 w 1359694"/>
              <a:gd name="connsiteY8" fmla="*/ 254794 h 316706"/>
              <a:gd name="connsiteX9" fmla="*/ 164306 w 1359694"/>
              <a:gd name="connsiteY9" fmla="*/ 280987 h 316706"/>
              <a:gd name="connsiteX10" fmla="*/ 200025 w 1359694"/>
              <a:gd name="connsiteY10" fmla="*/ 295275 h 316706"/>
              <a:gd name="connsiteX11" fmla="*/ 254794 w 1359694"/>
              <a:gd name="connsiteY11" fmla="*/ 311944 h 316706"/>
              <a:gd name="connsiteX12" fmla="*/ 276225 w 1359694"/>
              <a:gd name="connsiteY12" fmla="*/ 316706 h 316706"/>
              <a:gd name="connsiteX13" fmla="*/ 335756 w 1359694"/>
              <a:gd name="connsiteY13" fmla="*/ 302419 h 316706"/>
              <a:gd name="connsiteX14" fmla="*/ 569119 w 1359694"/>
              <a:gd name="connsiteY14" fmla="*/ 266700 h 316706"/>
              <a:gd name="connsiteX15" fmla="*/ 833437 w 1359694"/>
              <a:gd name="connsiteY15" fmla="*/ 226219 h 316706"/>
              <a:gd name="connsiteX16" fmla="*/ 1004887 w 1359694"/>
              <a:gd name="connsiteY16" fmla="*/ 200025 h 316706"/>
              <a:gd name="connsiteX17" fmla="*/ 1104900 w 1359694"/>
              <a:gd name="connsiteY17" fmla="*/ 204787 h 316706"/>
              <a:gd name="connsiteX18" fmla="*/ 1223962 w 1359694"/>
              <a:gd name="connsiteY18" fmla="*/ 204787 h 316706"/>
              <a:gd name="connsiteX19" fmla="*/ 1359694 w 1359694"/>
              <a:gd name="connsiteY19" fmla="*/ 145256 h 316706"/>
              <a:gd name="connsiteX20" fmla="*/ 1231106 w 1359694"/>
              <a:gd name="connsiteY20" fmla="*/ 38100 h 316706"/>
              <a:gd name="connsiteX21" fmla="*/ 1145381 w 1359694"/>
              <a:gd name="connsiteY21" fmla="*/ 14287 h 316706"/>
              <a:gd name="connsiteX22" fmla="*/ 1054894 w 1359694"/>
              <a:gd name="connsiteY22" fmla="*/ 0 h 316706"/>
              <a:gd name="connsiteX23" fmla="*/ 945356 w 1359694"/>
              <a:gd name="connsiteY23" fmla="*/ 21431 h 316706"/>
              <a:gd name="connsiteX24" fmla="*/ 609600 w 1359694"/>
              <a:gd name="connsiteY24" fmla="*/ 76200 h 316706"/>
              <a:gd name="connsiteX25" fmla="*/ 488156 w 1359694"/>
              <a:gd name="connsiteY25" fmla="*/ 90487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59694" h="316706">
                <a:moveTo>
                  <a:pt x="488156" y="90487"/>
                </a:moveTo>
                <a:lnTo>
                  <a:pt x="309562" y="111919"/>
                </a:lnTo>
                <a:lnTo>
                  <a:pt x="264319" y="121444"/>
                </a:lnTo>
                <a:lnTo>
                  <a:pt x="219075" y="126206"/>
                </a:lnTo>
                <a:lnTo>
                  <a:pt x="161925" y="119062"/>
                </a:lnTo>
                <a:lnTo>
                  <a:pt x="119062" y="104775"/>
                </a:lnTo>
                <a:lnTo>
                  <a:pt x="0" y="66675"/>
                </a:lnTo>
                <a:lnTo>
                  <a:pt x="100012" y="235744"/>
                </a:lnTo>
                <a:lnTo>
                  <a:pt x="121444" y="254794"/>
                </a:lnTo>
                <a:lnTo>
                  <a:pt x="164306" y="280987"/>
                </a:lnTo>
                <a:lnTo>
                  <a:pt x="200025" y="295275"/>
                </a:lnTo>
                <a:lnTo>
                  <a:pt x="254794" y="311944"/>
                </a:lnTo>
                <a:lnTo>
                  <a:pt x="276225" y="316706"/>
                </a:lnTo>
                <a:lnTo>
                  <a:pt x="335756" y="302419"/>
                </a:lnTo>
                <a:lnTo>
                  <a:pt x="569119" y="266700"/>
                </a:lnTo>
                <a:lnTo>
                  <a:pt x="833437" y="226219"/>
                </a:lnTo>
                <a:lnTo>
                  <a:pt x="1004887" y="200025"/>
                </a:lnTo>
                <a:lnTo>
                  <a:pt x="1104900" y="204787"/>
                </a:lnTo>
                <a:lnTo>
                  <a:pt x="1223962" y="204787"/>
                </a:lnTo>
                <a:lnTo>
                  <a:pt x="1359694" y="145256"/>
                </a:lnTo>
                <a:lnTo>
                  <a:pt x="1231106" y="38100"/>
                </a:lnTo>
                <a:lnTo>
                  <a:pt x="1145381" y="14287"/>
                </a:lnTo>
                <a:lnTo>
                  <a:pt x="1054894" y="0"/>
                </a:lnTo>
                <a:lnTo>
                  <a:pt x="945356" y="21431"/>
                </a:lnTo>
                <a:lnTo>
                  <a:pt x="609600" y="76200"/>
                </a:lnTo>
                <a:lnTo>
                  <a:pt x="488156" y="904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FD19F3D-1211-4EB5-B097-0CE42D15AA11}"/>
              </a:ext>
            </a:extLst>
          </p:cNvPr>
          <p:cNvSpPr/>
          <p:nvPr/>
        </p:nvSpPr>
        <p:spPr>
          <a:xfrm>
            <a:off x="5367339" y="5238751"/>
            <a:ext cx="3063875" cy="493713"/>
          </a:xfrm>
          <a:custGeom>
            <a:avLst/>
            <a:gdLst>
              <a:gd name="connsiteX0" fmla="*/ 1450514 w 3063867"/>
              <a:gd name="connsiteY0" fmla="*/ 142796 h 493525"/>
              <a:gd name="connsiteX1" fmla="*/ 1162416 w 3063867"/>
              <a:gd name="connsiteY1" fmla="*/ 167848 h 493525"/>
              <a:gd name="connsiteX2" fmla="*/ 956989 w 3063867"/>
              <a:gd name="connsiteY2" fmla="*/ 185385 h 493525"/>
              <a:gd name="connsiteX3" fmla="*/ 796656 w 3063867"/>
              <a:gd name="connsiteY3" fmla="*/ 225468 h 493525"/>
              <a:gd name="connsiteX4" fmla="*/ 643838 w 3063867"/>
              <a:gd name="connsiteY4" fmla="*/ 237994 h 493525"/>
              <a:gd name="connsiteX5" fmla="*/ 430896 w 3063867"/>
              <a:gd name="connsiteY5" fmla="*/ 248015 h 493525"/>
              <a:gd name="connsiteX6" fmla="*/ 275573 w 3063867"/>
              <a:gd name="connsiteY6" fmla="*/ 248015 h 493525"/>
              <a:gd name="connsiteX7" fmla="*/ 145302 w 3063867"/>
              <a:gd name="connsiteY7" fmla="*/ 225468 h 493525"/>
              <a:gd name="connsiteX8" fmla="*/ 72651 w 3063867"/>
              <a:gd name="connsiteY8" fmla="*/ 207932 h 493525"/>
              <a:gd name="connsiteX9" fmla="*/ 40084 w 3063867"/>
              <a:gd name="connsiteY9" fmla="*/ 207932 h 493525"/>
              <a:gd name="connsiteX10" fmla="*/ 12526 w 3063867"/>
              <a:gd name="connsiteY10" fmla="*/ 215447 h 493525"/>
              <a:gd name="connsiteX11" fmla="*/ 0 w 3063867"/>
              <a:gd name="connsiteY11" fmla="*/ 232984 h 493525"/>
              <a:gd name="connsiteX12" fmla="*/ 2506 w 3063867"/>
              <a:gd name="connsiteY12" fmla="*/ 253025 h 493525"/>
              <a:gd name="connsiteX13" fmla="*/ 12526 w 3063867"/>
              <a:gd name="connsiteY13" fmla="*/ 273067 h 493525"/>
              <a:gd name="connsiteX14" fmla="*/ 107724 w 3063867"/>
              <a:gd name="connsiteY14" fmla="*/ 340708 h 493525"/>
              <a:gd name="connsiteX15" fmla="*/ 175365 w 3063867"/>
              <a:gd name="connsiteY15" fmla="*/ 388307 h 493525"/>
              <a:gd name="connsiteX16" fmla="*/ 263047 w 3063867"/>
              <a:gd name="connsiteY16" fmla="*/ 438411 h 493525"/>
              <a:gd name="connsiteX17" fmla="*/ 340708 w 3063867"/>
              <a:gd name="connsiteY17" fmla="*/ 470978 h 493525"/>
              <a:gd name="connsiteX18" fmla="*/ 403339 w 3063867"/>
              <a:gd name="connsiteY18" fmla="*/ 488515 h 493525"/>
              <a:gd name="connsiteX19" fmla="*/ 443422 w 3063867"/>
              <a:gd name="connsiteY19" fmla="*/ 493525 h 493525"/>
              <a:gd name="connsiteX20" fmla="*/ 478495 w 3063867"/>
              <a:gd name="connsiteY20" fmla="*/ 488515 h 493525"/>
              <a:gd name="connsiteX21" fmla="*/ 661375 w 3063867"/>
              <a:gd name="connsiteY21" fmla="*/ 443421 h 493525"/>
              <a:gd name="connsiteX22" fmla="*/ 926926 w 3063867"/>
              <a:gd name="connsiteY22" fmla="*/ 388307 h 493525"/>
              <a:gd name="connsiteX23" fmla="*/ 1152395 w 3063867"/>
              <a:gd name="connsiteY23" fmla="*/ 348223 h 493525"/>
              <a:gd name="connsiteX24" fmla="*/ 1412936 w 3063867"/>
              <a:gd name="connsiteY24" fmla="*/ 315656 h 493525"/>
              <a:gd name="connsiteX25" fmla="*/ 1668467 w 3063867"/>
              <a:gd name="connsiteY25" fmla="*/ 305635 h 493525"/>
              <a:gd name="connsiteX26" fmla="*/ 1866379 w 3063867"/>
              <a:gd name="connsiteY26" fmla="*/ 293109 h 493525"/>
              <a:gd name="connsiteX27" fmla="*/ 2111889 w 3063867"/>
              <a:gd name="connsiteY27" fmla="*/ 280583 h 493525"/>
              <a:gd name="connsiteX28" fmla="*/ 2324831 w 3063867"/>
              <a:gd name="connsiteY28" fmla="*/ 268057 h 493525"/>
              <a:gd name="connsiteX29" fmla="*/ 2427545 w 3063867"/>
              <a:gd name="connsiteY29" fmla="*/ 270562 h 493525"/>
              <a:gd name="connsiteX30" fmla="*/ 2625456 w 3063867"/>
              <a:gd name="connsiteY30" fmla="*/ 273067 h 493525"/>
              <a:gd name="connsiteX31" fmla="*/ 2885997 w 3063867"/>
              <a:gd name="connsiteY31" fmla="*/ 290603 h 493525"/>
              <a:gd name="connsiteX32" fmla="*/ 2981195 w 3063867"/>
              <a:gd name="connsiteY32" fmla="*/ 288098 h 493525"/>
              <a:gd name="connsiteX33" fmla="*/ 3021278 w 3063867"/>
              <a:gd name="connsiteY33" fmla="*/ 280583 h 493525"/>
              <a:gd name="connsiteX34" fmla="*/ 3041320 w 3063867"/>
              <a:gd name="connsiteY34" fmla="*/ 270562 h 493525"/>
              <a:gd name="connsiteX35" fmla="*/ 3058856 w 3063867"/>
              <a:gd name="connsiteY35" fmla="*/ 250520 h 493525"/>
              <a:gd name="connsiteX36" fmla="*/ 3063867 w 3063867"/>
              <a:gd name="connsiteY36" fmla="*/ 220458 h 493525"/>
              <a:gd name="connsiteX37" fmla="*/ 3063867 w 3063867"/>
              <a:gd name="connsiteY37" fmla="*/ 182880 h 493525"/>
              <a:gd name="connsiteX38" fmla="*/ 3053846 w 3063867"/>
              <a:gd name="connsiteY38" fmla="*/ 150312 h 493525"/>
              <a:gd name="connsiteX39" fmla="*/ 3041320 w 3063867"/>
              <a:gd name="connsiteY39" fmla="*/ 132776 h 493525"/>
              <a:gd name="connsiteX40" fmla="*/ 3003742 w 3063867"/>
              <a:gd name="connsiteY40" fmla="*/ 107723 h 493525"/>
              <a:gd name="connsiteX41" fmla="*/ 2916060 w 3063867"/>
              <a:gd name="connsiteY41" fmla="*/ 60125 h 493525"/>
              <a:gd name="connsiteX42" fmla="*/ 2825872 w 3063867"/>
              <a:gd name="connsiteY42" fmla="*/ 22547 h 493525"/>
              <a:gd name="connsiteX43" fmla="*/ 2758232 w 3063867"/>
              <a:gd name="connsiteY43" fmla="*/ 5010 h 493525"/>
              <a:gd name="connsiteX44" fmla="*/ 2728169 w 3063867"/>
              <a:gd name="connsiteY44" fmla="*/ 0 h 493525"/>
              <a:gd name="connsiteX45" fmla="*/ 2703117 w 3063867"/>
              <a:gd name="connsiteY45" fmla="*/ 12526 h 493525"/>
              <a:gd name="connsiteX46" fmla="*/ 2590383 w 3063867"/>
              <a:gd name="connsiteY46" fmla="*/ 42588 h 493525"/>
              <a:gd name="connsiteX47" fmla="*/ 2402492 w 3063867"/>
              <a:gd name="connsiteY47" fmla="*/ 67640 h 493525"/>
              <a:gd name="connsiteX48" fmla="*/ 2279737 w 3063867"/>
              <a:gd name="connsiteY48" fmla="*/ 67640 h 493525"/>
              <a:gd name="connsiteX49" fmla="*/ 1996649 w 3063867"/>
              <a:gd name="connsiteY49" fmla="*/ 100208 h 493525"/>
              <a:gd name="connsiteX50" fmla="*/ 1565754 w 3063867"/>
              <a:gd name="connsiteY50" fmla="*/ 135281 h 493525"/>
              <a:gd name="connsiteX51" fmla="*/ 1450514 w 3063867"/>
              <a:gd name="connsiteY51" fmla="*/ 142796 h 4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63867" h="493525">
                <a:moveTo>
                  <a:pt x="1450514" y="142796"/>
                </a:moveTo>
                <a:lnTo>
                  <a:pt x="1162416" y="167848"/>
                </a:lnTo>
                <a:lnTo>
                  <a:pt x="956989" y="185385"/>
                </a:lnTo>
                <a:cubicBezTo>
                  <a:pt x="903746" y="199527"/>
                  <a:pt x="796656" y="280557"/>
                  <a:pt x="796656" y="225468"/>
                </a:cubicBezTo>
                <a:lnTo>
                  <a:pt x="643838" y="237994"/>
                </a:lnTo>
                <a:lnTo>
                  <a:pt x="430896" y="248015"/>
                </a:lnTo>
                <a:lnTo>
                  <a:pt x="275573" y="248015"/>
                </a:lnTo>
                <a:lnTo>
                  <a:pt x="145302" y="225468"/>
                </a:lnTo>
                <a:lnTo>
                  <a:pt x="72651" y="207932"/>
                </a:lnTo>
                <a:lnTo>
                  <a:pt x="40084" y="207932"/>
                </a:lnTo>
                <a:lnTo>
                  <a:pt x="12526" y="215447"/>
                </a:lnTo>
                <a:lnTo>
                  <a:pt x="0" y="232984"/>
                </a:lnTo>
                <a:lnTo>
                  <a:pt x="2506" y="253025"/>
                </a:lnTo>
                <a:lnTo>
                  <a:pt x="12526" y="273067"/>
                </a:lnTo>
                <a:lnTo>
                  <a:pt x="107724" y="340708"/>
                </a:lnTo>
                <a:lnTo>
                  <a:pt x="175365" y="388307"/>
                </a:lnTo>
                <a:lnTo>
                  <a:pt x="263047" y="438411"/>
                </a:lnTo>
                <a:lnTo>
                  <a:pt x="340708" y="470978"/>
                </a:lnTo>
                <a:lnTo>
                  <a:pt x="403339" y="488515"/>
                </a:lnTo>
                <a:lnTo>
                  <a:pt x="443422" y="493525"/>
                </a:lnTo>
                <a:lnTo>
                  <a:pt x="478495" y="488515"/>
                </a:lnTo>
                <a:lnTo>
                  <a:pt x="661375" y="443421"/>
                </a:lnTo>
                <a:lnTo>
                  <a:pt x="926926" y="388307"/>
                </a:lnTo>
                <a:lnTo>
                  <a:pt x="1152395" y="348223"/>
                </a:lnTo>
                <a:lnTo>
                  <a:pt x="1412936" y="315656"/>
                </a:lnTo>
                <a:lnTo>
                  <a:pt x="1668467" y="305635"/>
                </a:lnTo>
                <a:lnTo>
                  <a:pt x="1866379" y="293109"/>
                </a:lnTo>
                <a:lnTo>
                  <a:pt x="2111889" y="280583"/>
                </a:lnTo>
                <a:lnTo>
                  <a:pt x="2324831" y="268057"/>
                </a:lnTo>
                <a:lnTo>
                  <a:pt x="2427545" y="270562"/>
                </a:lnTo>
                <a:lnTo>
                  <a:pt x="2625456" y="273067"/>
                </a:lnTo>
                <a:lnTo>
                  <a:pt x="2885997" y="290603"/>
                </a:lnTo>
                <a:lnTo>
                  <a:pt x="2981195" y="288098"/>
                </a:lnTo>
                <a:lnTo>
                  <a:pt x="3021278" y="280583"/>
                </a:lnTo>
                <a:lnTo>
                  <a:pt x="3041320" y="270562"/>
                </a:lnTo>
                <a:lnTo>
                  <a:pt x="3058856" y="250520"/>
                </a:lnTo>
                <a:lnTo>
                  <a:pt x="3063867" y="220458"/>
                </a:lnTo>
                <a:lnTo>
                  <a:pt x="3063867" y="182880"/>
                </a:lnTo>
                <a:lnTo>
                  <a:pt x="3053846" y="150312"/>
                </a:lnTo>
                <a:lnTo>
                  <a:pt x="3041320" y="132776"/>
                </a:lnTo>
                <a:lnTo>
                  <a:pt x="3003742" y="107723"/>
                </a:lnTo>
                <a:lnTo>
                  <a:pt x="2916060" y="60125"/>
                </a:lnTo>
                <a:lnTo>
                  <a:pt x="2825872" y="22547"/>
                </a:lnTo>
                <a:lnTo>
                  <a:pt x="2758232" y="5010"/>
                </a:lnTo>
                <a:lnTo>
                  <a:pt x="2728169" y="0"/>
                </a:lnTo>
                <a:lnTo>
                  <a:pt x="2703117" y="12526"/>
                </a:lnTo>
                <a:lnTo>
                  <a:pt x="2590383" y="42588"/>
                </a:lnTo>
                <a:lnTo>
                  <a:pt x="2402492" y="67640"/>
                </a:lnTo>
                <a:lnTo>
                  <a:pt x="2279737" y="67640"/>
                </a:lnTo>
                <a:lnTo>
                  <a:pt x="1996649" y="100208"/>
                </a:lnTo>
                <a:lnTo>
                  <a:pt x="1565754" y="135281"/>
                </a:lnTo>
                <a:lnTo>
                  <a:pt x="1450514" y="1427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7EACE7-C5D9-4480-B6EE-C23137335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64" y="1482340"/>
            <a:ext cx="4615072" cy="44870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BC4E988-6456-429F-8799-7762D16FB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206" y="1482340"/>
            <a:ext cx="4621169" cy="449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 animBg="1"/>
      <p:bldP spid="15" grpId="0" animBg="1"/>
      <p:bldP spid="16" grpId="0" animBg="1"/>
      <p:bldP spid="17" grpId="0" animBg="1"/>
      <p:bldP spid="18" grpId="0" animBg="1"/>
      <p:bldP spid="38" grpId="0" animBg="1"/>
      <p:bldP spid="39" grpId="0" animBg="1"/>
      <p:bldP spid="45" grpId="0" animBg="1"/>
      <p:bldP spid="42" grpId="0" animBg="1"/>
      <p:bldP spid="43" grpId="0" animBg="1"/>
      <p:bldP spid="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A73938-B53C-48B4-9B33-F1F622078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18" y="1136705"/>
            <a:ext cx="4102964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98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A19EE00-5258-4A52-814D-704C9E6D0997}"/>
              </a:ext>
            </a:extLst>
          </p:cNvPr>
          <p:cNvSpPr/>
          <p:nvPr/>
        </p:nvSpPr>
        <p:spPr>
          <a:xfrm>
            <a:off x="4964114" y="1617663"/>
            <a:ext cx="2395537" cy="901700"/>
          </a:xfrm>
          <a:custGeom>
            <a:avLst/>
            <a:gdLst>
              <a:gd name="connsiteX0" fmla="*/ 589743 w 2394715"/>
              <a:gd name="connsiteY0" fmla="*/ 381249 h 902486"/>
              <a:gd name="connsiteX1" fmla="*/ 265086 w 2394715"/>
              <a:gd name="connsiteY1" fmla="*/ 414012 h 902486"/>
              <a:gd name="connsiteX2" fmla="*/ 62548 w 2394715"/>
              <a:gd name="connsiteY2" fmla="*/ 434862 h 902486"/>
              <a:gd name="connsiteX3" fmla="*/ 0 w 2394715"/>
              <a:gd name="connsiteY3" fmla="*/ 274023 h 902486"/>
              <a:gd name="connsiteX4" fmla="*/ 119140 w 2394715"/>
              <a:gd name="connsiteY4" fmla="*/ 274023 h 902486"/>
              <a:gd name="connsiteX5" fmla="*/ 562936 w 2394715"/>
              <a:gd name="connsiteY5" fmla="*/ 226367 h 902486"/>
              <a:gd name="connsiteX6" fmla="*/ 1322454 w 2394715"/>
              <a:gd name="connsiteY6" fmla="*/ 134033 h 902486"/>
              <a:gd name="connsiteX7" fmla="*/ 1772208 w 2394715"/>
              <a:gd name="connsiteY7" fmla="*/ 77441 h 902486"/>
              <a:gd name="connsiteX8" fmla="*/ 1813907 w 2394715"/>
              <a:gd name="connsiteY8" fmla="*/ 71484 h 902486"/>
              <a:gd name="connsiteX9" fmla="*/ 1873477 w 2394715"/>
              <a:gd name="connsiteY9" fmla="*/ 35742 h 902486"/>
              <a:gd name="connsiteX10" fmla="*/ 1921133 w 2394715"/>
              <a:gd name="connsiteY10" fmla="*/ 5957 h 902486"/>
              <a:gd name="connsiteX11" fmla="*/ 1953897 w 2394715"/>
              <a:gd name="connsiteY11" fmla="*/ 0 h 902486"/>
              <a:gd name="connsiteX12" fmla="*/ 2013467 w 2394715"/>
              <a:gd name="connsiteY12" fmla="*/ 8936 h 902486"/>
              <a:gd name="connsiteX13" fmla="*/ 2076015 w 2394715"/>
              <a:gd name="connsiteY13" fmla="*/ 32764 h 902486"/>
              <a:gd name="connsiteX14" fmla="*/ 2144521 w 2394715"/>
              <a:gd name="connsiteY14" fmla="*/ 71484 h 902486"/>
              <a:gd name="connsiteX15" fmla="*/ 2254725 w 2394715"/>
              <a:gd name="connsiteY15" fmla="*/ 160839 h 902486"/>
              <a:gd name="connsiteX16" fmla="*/ 2344080 w 2394715"/>
              <a:gd name="connsiteY16" fmla="*/ 232324 h 902486"/>
              <a:gd name="connsiteX17" fmla="*/ 2370887 w 2394715"/>
              <a:gd name="connsiteY17" fmla="*/ 253173 h 902486"/>
              <a:gd name="connsiteX18" fmla="*/ 2388758 w 2394715"/>
              <a:gd name="connsiteY18" fmla="*/ 277001 h 902486"/>
              <a:gd name="connsiteX19" fmla="*/ 2394715 w 2394715"/>
              <a:gd name="connsiteY19" fmla="*/ 297851 h 902486"/>
              <a:gd name="connsiteX20" fmla="*/ 2388758 w 2394715"/>
              <a:gd name="connsiteY20" fmla="*/ 342528 h 902486"/>
              <a:gd name="connsiteX21" fmla="*/ 2361951 w 2394715"/>
              <a:gd name="connsiteY21" fmla="*/ 375292 h 902486"/>
              <a:gd name="connsiteX22" fmla="*/ 2323231 w 2394715"/>
              <a:gd name="connsiteY22" fmla="*/ 414012 h 902486"/>
              <a:gd name="connsiteX23" fmla="*/ 2135585 w 2394715"/>
              <a:gd name="connsiteY23" fmla="*/ 813131 h 902486"/>
              <a:gd name="connsiteX24" fmla="*/ 2093886 w 2394715"/>
              <a:gd name="connsiteY24" fmla="*/ 902486 h 902486"/>
              <a:gd name="connsiteX25" fmla="*/ 1959854 w 2394715"/>
              <a:gd name="connsiteY25" fmla="*/ 854830 h 902486"/>
              <a:gd name="connsiteX26" fmla="*/ 1977725 w 2394715"/>
              <a:gd name="connsiteY26" fmla="*/ 717819 h 902486"/>
              <a:gd name="connsiteX27" fmla="*/ 2037295 w 2394715"/>
              <a:gd name="connsiteY27" fmla="*/ 342528 h 902486"/>
              <a:gd name="connsiteX28" fmla="*/ 2034316 w 2394715"/>
              <a:gd name="connsiteY28" fmla="*/ 300829 h 902486"/>
              <a:gd name="connsiteX29" fmla="*/ 2034316 w 2394715"/>
              <a:gd name="connsiteY29" fmla="*/ 288915 h 902486"/>
              <a:gd name="connsiteX30" fmla="*/ 2031338 w 2394715"/>
              <a:gd name="connsiteY30" fmla="*/ 271044 h 902486"/>
              <a:gd name="connsiteX31" fmla="*/ 2019424 w 2394715"/>
              <a:gd name="connsiteY31" fmla="*/ 250195 h 902486"/>
              <a:gd name="connsiteX32" fmla="*/ 1998574 w 2394715"/>
              <a:gd name="connsiteY32" fmla="*/ 235302 h 902486"/>
              <a:gd name="connsiteX33" fmla="*/ 1962832 w 2394715"/>
              <a:gd name="connsiteY33" fmla="*/ 226367 h 902486"/>
              <a:gd name="connsiteX34" fmla="*/ 1936026 w 2394715"/>
              <a:gd name="connsiteY34" fmla="*/ 223388 h 902486"/>
              <a:gd name="connsiteX35" fmla="*/ 1367132 w 2394715"/>
              <a:gd name="connsiteY35" fmla="*/ 291894 h 902486"/>
              <a:gd name="connsiteX36" fmla="*/ 589743 w 2394715"/>
              <a:gd name="connsiteY36" fmla="*/ 381249 h 90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94715" h="902486">
                <a:moveTo>
                  <a:pt x="589743" y="381249"/>
                </a:moveTo>
                <a:lnTo>
                  <a:pt x="265086" y="414012"/>
                </a:lnTo>
                <a:lnTo>
                  <a:pt x="62548" y="434862"/>
                </a:lnTo>
                <a:lnTo>
                  <a:pt x="0" y="274023"/>
                </a:lnTo>
                <a:lnTo>
                  <a:pt x="119140" y="274023"/>
                </a:lnTo>
                <a:lnTo>
                  <a:pt x="562936" y="226367"/>
                </a:lnTo>
                <a:lnTo>
                  <a:pt x="1322454" y="134033"/>
                </a:lnTo>
                <a:lnTo>
                  <a:pt x="1772208" y="77441"/>
                </a:lnTo>
                <a:lnTo>
                  <a:pt x="1813907" y="71484"/>
                </a:lnTo>
                <a:lnTo>
                  <a:pt x="1873477" y="35742"/>
                </a:lnTo>
                <a:lnTo>
                  <a:pt x="1921133" y="5957"/>
                </a:lnTo>
                <a:lnTo>
                  <a:pt x="1953897" y="0"/>
                </a:lnTo>
                <a:lnTo>
                  <a:pt x="2013467" y="8936"/>
                </a:lnTo>
                <a:lnTo>
                  <a:pt x="2076015" y="32764"/>
                </a:lnTo>
                <a:lnTo>
                  <a:pt x="2144521" y="71484"/>
                </a:lnTo>
                <a:lnTo>
                  <a:pt x="2254725" y="160839"/>
                </a:lnTo>
                <a:lnTo>
                  <a:pt x="2344080" y="232324"/>
                </a:lnTo>
                <a:lnTo>
                  <a:pt x="2370887" y="253173"/>
                </a:lnTo>
                <a:lnTo>
                  <a:pt x="2388758" y="277001"/>
                </a:lnTo>
                <a:lnTo>
                  <a:pt x="2394715" y="297851"/>
                </a:lnTo>
                <a:lnTo>
                  <a:pt x="2388758" y="342528"/>
                </a:lnTo>
                <a:lnTo>
                  <a:pt x="2361951" y="375292"/>
                </a:lnTo>
                <a:lnTo>
                  <a:pt x="2323231" y="414012"/>
                </a:lnTo>
                <a:lnTo>
                  <a:pt x="2135585" y="813131"/>
                </a:lnTo>
                <a:lnTo>
                  <a:pt x="2093886" y="902486"/>
                </a:lnTo>
                <a:lnTo>
                  <a:pt x="1959854" y="854830"/>
                </a:lnTo>
                <a:lnTo>
                  <a:pt x="1977725" y="717819"/>
                </a:lnTo>
                <a:lnTo>
                  <a:pt x="2037295" y="342528"/>
                </a:lnTo>
                <a:lnTo>
                  <a:pt x="2034316" y="300829"/>
                </a:lnTo>
                <a:lnTo>
                  <a:pt x="2034316" y="288915"/>
                </a:lnTo>
                <a:lnTo>
                  <a:pt x="2031338" y="271044"/>
                </a:lnTo>
                <a:lnTo>
                  <a:pt x="2019424" y="250195"/>
                </a:lnTo>
                <a:lnTo>
                  <a:pt x="1998574" y="235302"/>
                </a:lnTo>
                <a:lnTo>
                  <a:pt x="1962832" y="226367"/>
                </a:lnTo>
                <a:lnTo>
                  <a:pt x="1936026" y="223388"/>
                </a:lnTo>
                <a:lnTo>
                  <a:pt x="1367132" y="291894"/>
                </a:lnTo>
                <a:lnTo>
                  <a:pt x="589743" y="3812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1FD678D-9499-4A4B-A717-D93828F6B8CC}"/>
              </a:ext>
            </a:extLst>
          </p:cNvPr>
          <p:cNvSpPr/>
          <p:nvPr/>
        </p:nvSpPr>
        <p:spPr>
          <a:xfrm>
            <a:off x="4860925" y="3600451"/>
            <a:ext cx="425450" cy="1635125"/>
          </a:xfrm>
          <a:custGeom>
            <a:avLst/>
            <a:gdLst>
              <a:gd name="connsiteX0" fmla="*/ 190500 w 425450"/>
              <a:gd name="connsiteY0" fmla="*/ 742950 h 1635125"/>
              <a:gd name="connsiteX1" fmla="*/ 174625 w 425450"/>
              <a:gd name="connsiteY1" fmla="*/ 469900 h 1635125"/>
              <a:gd name="connsiteX2" fmla="*/ 158750 w 425450"/>
              <a:gd name="connsiteY2" fmla="*/ 365125 h 1635125"/>
              <a:gd name="connsiteX3" fmla="*/ 127000 w 425450"/>
              <a:gd name="connsiteY3" fmla="*/ 269875 h 1635125"/>
              <a:gd name="connsiteX4" fmla="*/ 76200 w 425450"/>
              <a:gd name="connsiteY4" fmla="*/ 165100 h 1635125"/>
              <a:gd name="connsiteX5" fmla="*/ 12700 w 425450"/>
              <a:gd name="connsiteY5" fmla="*/ 66675 h 1635125"/>
              <a:gd name="connsiteX6" fmla="*/ 0 w 425450"/>
              <a:gd name="connsiteY6" fmla="*/ 44450 h 1635125"/>
              <a:gd name="connsiteX7" fmla="*/ 0 w 425450"/>
              <a:gd name="connsiteY7" fmla="*/ 15875 h 1635125"/>
              <a:gd name="connsiteX8" fmla="*/ 15875 w 425450"/>
              <a:gd name="connsiteY8" fmla="*/ 0 h 1635125"/>
              <a:gd name="connsiteX9" fmla="*/ 57150 w 425450"/>
              <a:gd name="connsiteY9" fmla="*/ 3175 h 1635125"/>
              <a:gd name="connsiteX10" fmla="*/ 403225 w 425450"/>
              <a:gd name="connsiteY10" fmla="*/ 117475 h 1635125"/>
              <a:gd name="connsiteX11" fmla="*/ 403225 w 425450"/>
              <a:gd name="connsiteY11" fmla="*/ 288925 h 1635125"/>
              <a:gd name="connsiteX12" fmla="*/ 406400 w 425450"/>
              <a:gd name="connsiteY12" fmla="*/ 727075 h 1635125"/>
              <a:gd name="connsiteX13" fmla="*/ 422275 w 425450"/>
              <a:gd name="connsiteY13" fmla="*/ 844550 h 1635125"/>
              <a:gd name="connsiteX14" fmla="*/ 425450 w 425450"/>
              <a:gd name="connsiteY14" fmla="*/ 1352550 h 1635125"/>
              <a:gd name="connsiteX15" fmla="*/ 422275 w 425450"/>
              <a:gd name="connsiteY15" fmla="*/ 1524000 h 1635125"/>
              <a:gd name="connsiteX16" fmla="*/ 400050 w 425450"/>
              <a:gd name="connsiteY16" fmla="*/ 1603375 h 1635125"/>
              <a:gd name="connsiteX17" fmla="*/ 387350 w 425450"/>
              <a:gd name="connsiteY17" fmla="*/ 1622425 h 1635125"/>
              <a:gd name="connsiteX18" fmla="*/ 368300 w 425450"/>
              <a:gd name="connsiteY18" fmla="*/ 1631950 h 1635125"/>
              <a:gd name="connsiteX19" fmla="*/ 346075 w 425450"/>
              <a:gd name="connsiteY19" fmla="*/ 1635125 h 1635125"/>
              <a:gd name="connsiteX20" fmla="*/ 304800 w 425450"/>
              <a:gd name="connsiteY20" fmla="*/ 1622425 h 1635125"/>
              <a:gd name="connsiteX21" fmla="*/ 250825 w 425450"/>
              <a:gd name="connsiteY21" fmla="*/ 1581150 h 1635125"/>
              <a:gd name="connsiteX22" fmla="*/ 225425 w 425450"/>
              <a:gd name="connsiteY22" fmla="*/ 1533525 h 1635125"/>
              <a:gd name="connsiteX23" fmla="*/ 184150 w 425450"/>
              <a:gd name="connsiteY23" fmla="*/ 1371600 h 1635125"/>
              <a:gd name="connsiteX24" fmla="*/ 177800 w 425450"/>
              <a:gd name="connsiteY24" fmla="*/ 1289050 h 1635125"/>
              <a:gd name="connsiteX25" fmla="*/ 180975 w 425450"/>
              <a:gd name="connsiteY25" fmla="*/ 1177925 h 1635125"/>
              <a:gd name="connsiteX26" fmla="*/ 187325 w 425450"/>
              <a:gd name="connsiteY26" fmla="*/ 1085850 h 1635125"/>
              <a:gd name="connsiteX27" fmla="*/ 190500 w 425450"/>
              <a:gd name="connsiteY27" fmla="*/ 742950 h 16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5450" h="1635125">
                <a:moveTo>
                  <a:pt x="190500" y="742950"/>
                </a:moveTo>
                <a:lnTo>
                  <a:pt x="174625" y="469900"/>
                </a:lnTo>
                <a:lnTo>
                  <a:pt x="158750" y="365125"/>
                </a:lnTo>
                <a:lnTo>
                  <a:pt x="127000" y="269875"/>
                </a:lnTo>
                <a:lnTo>
                  <a:pt x="76200" y="165100"/>
                </a:lnTo>
                <a:lnTo>
                  <a:pt x="12700" y="66675"/>
                </a:lnTo>
                <a:lnTo>
                  <a:pt x="0" y="44450"/>
                </a:lnTo>
                <a:lnTo>
                  <a:pt x="0" y="15875"/>
                </a:lnTo>
                <a:lnTo>
                  <a:pt x="15875" y="0"/>
                </a:lnTo>
                <a:lnTo>
                  <a:pt x="57150" y="3175"/>
                </a:lnTo>
                <a:lnTo>
                  <a:pt x="403225" y="117475"/>
                </a:lnTo>
                <a:lnTo>
                  <a:pt x="403225" y="288925"/>
                </a:lnTo>
                <a:cubicBezTo>
                  <a:pt x="404283" y="434975"/>
                  <a:pt x="405342" y="581025"/>
                  <a:pt x="406400" y="727075"/>
                </a:cubicBezTo>
                <a:lnTo>
                  <a:pt x="422275" y="844550"/>
                </a:lnTo>
                <a:cubicBezTo>
                  <a:pt x="423333" y="1013883"/>
                  <a:pt x="424392" y="1183217"/>
                  <a:pt x="425450" y="1352550"/>
                </a:cubicBezTo>
                <a:cubicBezTo>
                  <a:pt x="424392" y="1409700"/>
                  <a:pt x="423333" y="1466850"/>
                  <a:pt x="422275" y="1524000"/>
                </a:cubicBezTo>
                <a:lnTo>
                  <a:pt x="400050" y="1603375"/>
                </a:lnTo>
                <a:lnTo>
                  <a:pt x="387350" y="1622425"/>
                </a:lnTo>
                <a:lnTo>
                  <a:pt x="368300" y="1631950"/>
                </a:lnTo>
                <a:lnTo>
                  <a:pt x="346075" y="1635125"/>
                </a:lnTo>
                <a:lnTo>
                  <a:pt x="304800" y="1622425"/>
                </a:lnTo>
                <a:lnTo>
                  <a:pt x="250825" y="1581150"/>
                </a:lnTo>
                <a:lnTo>
                  <a:pt x="225425" y="1533525"/>
                </a:lnTo>
                <a:lnTo>
                  <a:pt x="184150" y="1371600"/>
                </a:lnTo>
                <a:lnTo>
                  <a:pt x="177800" y="1289050"/>
                </a:lnTo>
                <a:cubicBezTo>
                  <a:pt x="178858" y="1252008"/>
                  <a:pt x="179917" y="1214967"/>
                  <a:pt x="180975" y="1177925"/>
                </a:cubicBezTo>
                <a:lnTo>
                  <a:pt x="187325" y="1085850"/>
                </a:lnTo>
                <a:cubicBezTo>
                  <a:pt x="188383" y="980017"/>
                  <a:pt x="189442" y="874183"/>
                  <a:pt x="190500" y="742950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E02FBEF-64E4-4ADC-B6A6-7AE4789F951B}"/>
              </a:ext>
            </a:extLst>
          </p:cNvPr>
          <p:cNvSpPr/>
          <p:nvPr/>
        </p:nvSpPr>
        <p:spPr>
          <a:xfrm>
            <a:off x="3998913" y="5326064"/>
            <a:ext cx="4121150" cy="623887"/>
          </a:xfrm>
          <a:custGeom>
            <a:avLst/>
            <a:gdLst>
              <a:gd name="connsiteX0" fmla="*/ 1612117 w 4121300"/>
              <a:gd name="connsiteY0" fmla="*/ 377027 h 624045"/>
              <a:gd name="connsiteX1" fmla="*/ 1360766 w 4121300"/>
              <a:gd name="connsiteY1" fmla="*/ 407363 h 624045"/>
              <a:gd name="connsiteX2" fmla="*/ 1122415 w 4121300"/>
              <a:gd name="connsiteY2" fmla="*/ 450700 h 624045"/>
              <a:gd name="connsiteX3" fmla="*/ 862396 w 4121300"/>
              <a:gd name="connsiteY3" fmla="*/ 511371 h 624045"/>
              <a:gd name="connsiteX4" fmla="*/ 632713 w 4121300"/>
              <a:gd name="connsiteY4" fmla="*/ 576375 h 624045"/>
              <a:gd name="connsiteX5" fmla="*/ 498370 w 4121300"/>
              <a:gd name="connsiteY5" fmla="*/ 624045 h 624045"/>
              <a:gd name="connsiteX6" fmla="*/ 472368 w 4121300"/>
              <a:gd name="connsiteY6" fmla="*/ 624045 h 624045"/>
              <a:gd name="connsiteX7" fmla="*/ 312023 w 4121300"/>
              <a:gd name="connsiteY7" fmla="*/ 541706 h 624045"/>
              <a:gd name="connsiteX8" fmla="*/ 225350 w 4121300"/>
              <a:gd name="connsiteY8" fmla="*/ 485369 h 624045"/>
              <a:gd name="connsiteX9" fmla="*/ 121342 w 4121300"/>
              <a:gd name="connsiteY9" fmla="*/ 390028 h 624045"/>
              <a:gd name="connsiteX10" fmla="*/ 34669 w 4121300"/>
              <a:gd name="connsiteY10" fmla="*/ 299022 h 624045"/>
              <a:gd name="connsiteX11" fmla="*/ 8667 w 4121300"/>
              <a:gd name="connsiteY11" fmla="*/ 268686 h 624045"/>
              <a:gd name="connsiteX12" fmla="*/ 0 w 4121300"/>
              <a:gd name="connsiteY12" fmla="*/ 242684 h 624045"/>
              <a:gd name="connsiteX13" fmla="*/ 13001 w 4121300"/>
              <a:gd name="connsiteY13" fmla="*/ 225350 h 624045"/>
              <a:gd name="connsiteX14" fmla="*/ 39003 w 4121300"/>
              <a:gd name="connsiteY14" fmla="*/ 216682 h 624045"/>
              <a:gd name="connsiteX15" fmla="*/ 95340 w 4121300"/>
              <a:gd name="connsiteY15" fmla="*/ 242684 h 624045"/>
              <a:gd name="connsiteX16" fmla="*/ 186347 w 4121300"/>
              <a:gd name="connsiteY16" fmla="*/ 277354 h 624045"/>
              <a:gd name="connsiteX17" fmla="*/ 325024 w 4121300"/>
              <a:gd name="connsiteY17" fmla="*/ 307689 h 624045"/>
              <a:gd name="connsiteX18" fmla="*/ 498370 w 4121300"/>
              <a:gd name="connsiteY18" fmla="*/ 316356 h 624045"/>
              <a:gd name="connsiteX19" fmla="*/ 715052 w 4121300"/>
              <a:gd name="connsiteY19" fmla="*/ 299022 h 624045"/>
              <a:gd name="connsiteX20" fmla="*/ 966404 w 4121300"/>
              <a:gd name="connsiteY20" fmla="*/ 268686 h 624045"/>
              <a:gd name="connsiteX21" fmla="*/ 1677122 w 4121300"/>
              <a:gd name="connsiteY21" fmla="*/ 186347 h 624045"/>
              <a:gd name="connsiteX22" fmla="*/ 2171158 w 4121300"/>
              <a:gd name="connsiteY22" fmla="*/ 134343 h 624045"/>
              <a:gd name="connsiteX23" fmla="*/ 3007552 w 4121300"/>
              <a:gd name="connsiteY23" fmla="*/ 82339 h 624045"/>
              <a:gd name="connsiteX24" fmla="*/ 3245903 w 4121300"/>
              <a:gd name="connsiteY24" fmla="*/ 65005 h 624045"/>
              <a:gd name="connsiteX25" fmla="*/ 3345577 w 4121300"/>
              <a:gd name="connsiteY25" fmla="*/ 47670 h 624045"/>
              <a:gd name="connsiteX26" fmla="*/ 3458252 w 4121300"/>
              <a:gd name="connsiteY26" fmla="*/ 4334 h 624045"/>
              <a:gd name="connsiteX27" fmla="*/ 3510256 w 4121300"/>
              <a:gd name="connsiteY27" fmla="*/ 0 h 624045"/>
              <a:gd name="connsiteX28" fmla="*/ 3666267 w 4121300"/>
              <a:gd name="connsiteY28" fmla="*/ 26002 h 624045"/>
              <a:gd name="connsiteX29" fmla="*/ 3826612 w 4121300"/>
              <a:gd name="connsiteY29" fmla="*/ 78006 h 624045"/>
              <a:gd name="connsiteX30" fmla="*/ 4030294 w 4121300"/>
              <a:gd name="connsiteY30" fmla="*/ 173346 h 624045"/>
              <a:gd name="connsiteX31" fmla="*/ 4086631 w 4121300"/>
              <a:gd name="connsiteY31" fmla="*/ 208015 h 624045"/>
              <a:gd name="connsiteX32" fmla="*/ 4108299 w 4121300"/>
              <a:gd name="connsiteY32" fmla="*/ 242684 h 624045"/>
              <a:gd name="connsiteX33" fmla="*/ 4121300 w 4121300"/>
              <a:gd name="connsiteY33" fmla="*/ 299022 h 624045"/>
              <a:gd name="connsiteX34" fmla="*/ 4108299 w 4121300"/>
              <a:gd name="connsiteY34" fmla="*/ 342358 h 624045"/>
              <a:gd name="connsiteX35" fmla="*/ 4082298 w 4121300"/>
              <a:gd name="connsiteY35" fmla="*/ 368360 h 624045"/>
              <a:gd name="connsiteX36" fmla="*/ 4034627 w 4121300"/>
              <a:gd name="connsiteY36" fmla="*/ 377027 h 624045"/>
              <a:gd name="connsiteX37" fmla="*/ 3822279 w 4121300"/>
              <a:gd name="connsiteY37" fmla="*/ 351026 h 624045"/>
              <a:gd name="connsiteX38" fmla="*/ 3284906 w 4121300"/>
              <a:gd name="connsiteY38" fmla="*/ 303355 h 624045"/>
              <a:gd name="connsiteX39" fmla="*/ 2734533 w 4121300"/>
              <a:gd name="connsiteY39" fmla="*/ 303355 h 624045"/>
              <a:gd name="connsiteX40" fmla="*/ 2158157 w 4121300"/>
              <a:gd name="connsiteY40" fmla="*/ 320690 h 624045"/>
              <a:gd name="connsiteX41" fmla="*/ 1612117 w 4121300"/>
              <a:gd name="connsiteY41" fmla="*/ 377027 h 62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21300" h="624045">
                <a:moveTo>
                  <a:pt x="1612117" y="377027"/>
                </a:moveTo>
                <a:lnTo>
                  <a:pt x="1360766" y="407363"/>
                </a:lnTo>
                <a:lnTo>
                  <a:pt x="1122415" y="450700"/>
                </a:lnTo>
                <a:lnTo>
                  <a:pt x="862396" y="511371"/>
                </a:lnTo>
                <a:lnTo>
                  <a:pt x="632713" y="576375"/>
                </a:lnTo>
                <a:lnTo>
                  <a:pt x="498370" y="624045"/>
                </a:lnTo>
                <a:lnTo>
                  <a:pt x="472368" y="624045"/>
                </a:lnTo>
                <a:lnTo>
                  <a:pt x="312023" y="541706"/>
                </a:lnTo>
                <a:lnTo>
                  <a:pt x="225350" y="485369"/>
                </a:lnTo>
                <a:lnTo>
                  <a:pt x="121342" y="390028"/>
                </a:lnTo>
                <a:lnTo>
                  <a:pt x="34669" y="299022"/>
                </a:lnTo>
                <a:lnTo>
                  <a:pt x="8667" y="268686"/>
                </a:lnTo>
                <a:lnTo>
                  <a:pt x="0" y="242684"/>
                </a:lnTo>
                <a:lnTo>
                  <a:pt x="13001" y="225350"/>
                </a:lnTo>
                <a:lnTo>
                  <a:pt x="39003" y="216682"/>
                </a:lnTo>
                <a:lnTo>
                  <a:pt x="95340" y="242684"/>
                </a:lnTo>
                <a:lnTo>
                  <a:pt x="186347" y="277354"/>
                </a:lnTo>
                <a:lnTo>
                  <a:pt x="325024" y="307689"/>
                </a:lnTo>
                <a:lnTo>
                  <a:pt x="498370" y="316356"/>
                </a:lnTo>
                <a:lnTo>
                  <a:pt x="715052" y="299022"/>
                </a:lnTo>
                <a:lnTo>
                  <a:pt x="966404" y="268686"/>
                </a:lnTo>
                <a:lnTo>
                  <a:pt x="1677122" y="186347"/>
                </a:lnTo>
                <a:lnTo>
                  <a:pt x="2171158" y="134343"/>
                </a:lnTo>
                <a:lnTo>
                  <a:pt x="3007552" y="82339"/>
                </a:lnTo>
                <a:lnTo>
                  <a:pt x="3245903" y="65005"/>
                </a:lnTo>
                <a:lnTo>
                  <a:pt x="3345577" y="47670"/>
                </a:lnTo>
                <a:lnTo>
                  <a:pt x="3458252" y="4334"/>
                </a:lnTo>
                <a:lnTo>
                  <a:pt x="3510256" y="0"/>
                </a:lnTo>
                <a:lnTo>
                  <a:pt x="3666267" y="26002"/>
                </a:lnTo>
                <a:lnTo>
                  <a:pt x="3826612" y="78006"/>
                </a:lnTo>
                <a:lnTo>
                  <a:pt x="4030294" y="173346"/>
                </a:lnTo>
                <a:lnTo>
                  <a:pt x="4086631" y="208015"/>
                </a:lnTo>
                <a:lnTo>
                  <a:pt x="4108299" y="242684"/>
                </a:lnTo>
                <a:lnTo>
                  <a:pt x="4121300" y="299022"/>
                </a:lnTo>
                <a:lnTo>
                  <a:pt x="4108299" y="342358"/>
                </a:lnTo>
                <a:lnTo>
                  <a:pt x="4082298" y="368360"/>
                </a:lnTo>
                <a:lnTo>
                  <a:pt x="4034627" y="377027"/>
                </a:lnTo>
                <a:lnTo>
                  <a:pt x="3822279" y="351026"/>
                </a:lnTo>
                <a:lnTo>
                  <a:pt x="3284906" y="303355"/>
                </a:lnTo>
                <a:lnTo>
                  <a:pt x="2734533" y="303355"/>
                </a:lnTo>
                <a:lnTo>
                  <a:pt x="2158157" y="320690"/>
                </a:lnTo>
                <a:lnTo>
                  <a:pt x="1612117" y="37702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73BFDFF-87F2-4AB1-8CF0-29FDD27C180B}"/>
              </a:ext>
            </a:extLst>
          </p:cNvPr>
          <p:cNvSpPr/>
          <p:nvPr/>
        </p:nvSpPr>
        <p:spPr>
          <a:xfrm>
            <a:off x="4932364" y="2352675"/>
            <a:ext cx="2219325" cy="388938"/>
          </a:xfrm>
          <a:custGeom>
            <a:avLst/>
            <a:gdLst>
              <a:gd name="connsiteX0" fmla="*/ 504825 w 2219325"/>
              <a:gd name="connsiteY0" fmla="*/ 352425 h 388144"/>
              <a:gd name="connsiteX1" fmla="*/ 14287 w 2219325"/>
              <a:gd name="connsiteY1" fmla="*/ 388144 h 388144"/>
              <a:gd name="connsiteX2" fmla="*/ 0 w 2219325"/>
              <a:gd name="connsiteY2" fmla="*/ 221456 h 388144"/>
              <a:gd name="connsiteX3" fmla="*/ 88106 w 2219325"/>
              <a:gd name="connsiteY3" fmla="*/ 226219 h 388144"/>
              <a:gd name="connsiteX4" fmla="*/ 495300 w 2219325"/>
              <a:gd name="connsiteY4" fmla="*/ 190500 h 388144"/>
              <a:gd name="connsiteX5" fmla="*/ 1095375 w 2219325"/>
              <a:gd name="connsiteY5" fmla="*/ 130969 h 388144"/>
              <a:gd name="connsiteX6" fmla="*/ 1526381 w 2219325"/>
              <a:gd name="connsiteY6" fmla="*/ 78581 h 388144"/>
              <a:gd name="connsiteX7" fmla="*/ 1593056 w 2219325"/>
              <a:gd name="connsiteY7" fmla="*/ 61913 h 388144"/>
              <a:gd name="connsiteX8" fmla="*/ 1750219 w 2219325"/>
              <a:gd name="connsiteY8" fmla="*/ 14288 h 388144"/>
              <a:gd name="connsiteX9" fmla="*/ 1802606 w 2219325"/>
              <a:gd name="connsiteY9" fmla="*/ 0 h 388144"/>
              <a:gd name="connsiteX10" fmla="*/ 2007394 w 2219325"/>
              <a:gd name="connsiteY10" fmla="*/ 26194 h 388144"/>
              <a:gd name="connsiteX11" fmla="*/ 2157412 w 2219325"/>
              <a:gd name="connsiteY11" fmla="*/ 90488 h 388144"/>
              <a:gd name="connsiteX12" fmla="*/ 2190750 w 2219325"/>
              <a:gd name="connsiteY12" fmla="*/ 142875 h 388144"/>
              <a:gd name="connsiteX13" fmla="*/ 2212181 w 2219325"/>
              <a:gd name="connsiteY13" fmla="*/ 178594 h 388144"/>
              <a:gd name="connsiteX14" fmla="*/ 2219325 w 2219325"/>
              <a:gd name="connsiteY14" fmla="*/ 209550 h 388144"/>
              <a:gd name="connsiteX15" fmla="*/ 2212181 w 2219325"/>
              <a:gd name="connsiteY15" fmla="*/ 230981 h 388144"/>
              <a:gd name="connsiteX16" fmla="*/ 2171700 w 2219325"/>
              <a:gd name="connsiteY16" fmla="*/ 257175 h 388144"/>
              <a:gd name="connsiteX17" fmla="*/ 2140744 w 2219325"/>
              <a:gd name="connsiteY17" fmla="*/ 269081 h 388144"/>
              <a:gd name="connsiteX18" fmla="*/ 1957387 w 2219325"/>
              <a:gd name="connsiteY18" fmla="*/ 247650 h 388144"/>
              <a:gd name="connsiteX19" fmla="*/ 1533525 w 2219325"/>
              <a:gd name="connsiteY19" fmla="*/ 252413 h 388144"/>
              <a:gd name="connsiteX20" fmla="*/ 1397794 w 2219325"/>
              <a:gd name="connsiteY20" fmla="*/ 269081 h 388144"/>
              <a:gd name="connsiteX21" fmla="*/ 504825 w 2219325"/>
              <a:gd name="connsiteY21" fmla="*/ 352425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19325" h="388144">
                <a:moveTo>
                  <a:pt x="504825" y="352425"/>
                </a:moveTo>
                <a:lnTo>
                  <a:pt x="14287" y="388144"/>
                </a:lnTo>
                <a:lnTo>
                  <a:pt x="0" y="221456"/>
                </a:lnTo>
                <a:lnTo>
                  <a:pt x="88106" y="226219"/>
                </a:lnTo>
                <a:lnTo>
                  <a:pt x="495300" y="190500"/>
                </a:lnTo>
                <a:lnTo>
                  <a:pt x="1095375" y="130969"/>
                </a:lnTo>
                <a:lnTo>
                  <a:pt x="1526381" y="78581"/>
                </a:lnTo>
                <a:lnTo>
                  <a:pt x="1593056" y="61913"/>
                </a:lnTo>
                <a:lnTo>
                  <a:pt x="1750219" y="14288"/>
                </a:lnTo>
                <a:lnTo>
                  <a:pt x="1802606" y="0"/>
                </a:lnTo>
                <a:lnTo>
                  <a:pt x="2007394" y="26194"/>
                </a:lnTo>
                <a:lnTo>
                  <a:pt x="2157412" y="90488"/>
                </a:lnTo>
                <a:lnTo>
                  <a:pt x="2190750" y="142875"/>
                </a:lnTo>
                <a:lnTo>
                  <a:pt x="2212181" y="178594"/>
                </a:lnTo>
                <a:lnTo>
                  <a:pt x="2219325" y="209550"/>
                </a:lnTo>
                <a:lnTo>
                  <a:pt x="2212181" y="230981"/>
                </a:lnTo>
                <a:lnTo>
                  <a:pt x="2171700" y="257175"/>
                </a:lnTo>
                <a:lnTo>
                  <a:pt x="2140744" y="269081"/>
                </a:lnTo>
                <a:lnTo>
                  <a:pt x="1957387" y="247650"/>
                </a:lnTo>
                <a:lnTo>
                  <a:pt x="1533525" y="252413"/>
                </a:lnTo>
                <a:lnTo>
                  <a:pt x="1397794" y="269081"/>
                </a:lnTo>
                <a:lnTo>
                  <a:pt x="504825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E5DE248-C3A2-478D-90BC-B322B5E838EB}"/>
              </a:ext>
            </a:extLst>
          </p:cNvPr>
          <p:cNvSpPr/>
          <p:nvPr/>
        </p:nvSpPr>
        <p:spPr>
          <a:xfrm rot="16200000">
            <a:off x="2876551" y="2606676"/>
            <a:ext cx="3143250" cy="1273175"/>
          </a:xfrm>
          <a:custGeom>
            <a:avLst/>
            <a:gdLst>
              <a:gd name="connsiteX0" fmla="*/ 1797050 w 3143250"/>
              <a:gd name="connsiteY0" fmla="*/ 857250 h 1273175"/>
              <a:gd name="connsiteX1" fmla="*/ 2057400 w 3143250"/>
              <a:gd name="connsiteY1" fmla="*/ 904875 h 1273175"/>
              <a:gd name="connsiteX2" fmla="*/ 2419350 w 3143250"/>
              <a:gd name="connsiteY2" fmla="*/ 955675 h 1273175"/>
              <a:gd name="connsiteX3" fmla="*/ 2774950 w 3143250"/>
              <a:gd name="connsiteY3" fmla="*/ 987425 h 1273175"/>
              <a:gd name="connsiteX4" fmla="*/ 2851150 w 3143250"/>
              <a:gd name="connsiteY4" fmla="*/ 984250 h 1273175"/>
              <a:gd name="connsiteX5" fmla="*/ 2927350 w 3143250"/>
              <a:gd name="connsiteY5" fmla="*/ 968375 h 1273175"/>
              <a:gd name="connsiteX6" fmla="*/ 3038475 w 3143250"/>
              <a:gd name="connsiteY6" fmla="*/ 920750 h 1273175"/>
              <a:gd name="connsiteX7" fmla="*/ 3089275 w 3143250"/>
              <a:gd name="connsiteY7" fmla="*/ 892175 h 1273175"/>
              <a:gd name="connsiteX8" fmla="*/ 3098800 w 3143250"/>
              <a:gd name="connsiteY8" fmla="*/ 889000 h 1273175"/>
              <a:gd name="connsiteX9" fmla="*/ 3121025 w 3143250"/>
              <a:gd name="connsiteY9" fmla="*/ 885825 h 1273175"/>
              <a:gd name="connsiteX10" fmla="*/ 3133725 w 3143250"/>
              <a:gd name="connsiteY10" fmla="*/ 892175 h 1273175"/>
              <a:gd name="connsiteX11" fmla="*/ 3143250 w 3143250"/>
              <a:gd name="connsiteY11" fmla="*/ 904875 h 1273175"/>
              <a:gd name="connsiteX12" fmla="*/ 3130550 w 3143250"/>
              <a:gd name="connsiteY12" fmla="*/ 936625 h 1273175"/>
              <a:gd name="connsiteX13" fmla="*/ 3073400 w 3143250"/>
              <a:gd name="connsiteY13" fmla="*/ 1028700 h 1273175"/>
              <a:gd name="connsiteX14" fmla="*/ 2927350 w 3143250"/>
              <a:gd name="connsiteY14" fmla="*/ 1263650 h 1273175"/>
              <a:gd name="connsiteX15" fmla="*/ 2752725 w 3143250"/>
              <a:gd name="connsiteY15" fmla="*/ 1273175 h 1273175"/>
              <a:gd name="connsiteX16" fmla="*/ 2549525 w 3143250"/>
              <a:gd name="connsiteY16" fmla="*/ 1250950 h 1273175"/>
              <a:gd name="connsiteX17" fmla="*/ 2235200 w 3143250"/>
              <a:gd name="connsiteY17" fmla="*/ 1203325 h 1273175"/>
              <a:gd name="connsiteX18" fmla="*/ 2060575 w 3143250"/>
              <a:gd name="connsiteY18" fmla="*/ 1177925 h 1273175"/>
              <a:gd name="connsiteX19" fmla="*/ 1733550 w 3143250"/>
              <a:gd name="connsiteY19" fmla="*/ 1092200 h 1273175"/>
              <a:gd name="connsiteX20" fmla="*/ 1476375 w 3143250"/>
              <a:gd name="connsiteY20" fmla="*/ 1012825 h 1273175"/>
              <a:gd name="connsiteX21" fmla="*/ 1276350 w 3143250"/>
              <a:gd name="connsiteY21" fmla="*/ 939800 h 1273175"/>
              <a:gd name="connsiteX22" fmla="*/ 1098550 w 3143250"/>
              <a:gd name="connsiteY22" fmla="*/ 873125 h 1273175"/>
              <a:gd name="connsiteX23" fmla="*/ 917575 w 3143250"/>
              <a:gd name="connsiteY23" fmla="*/ 784225 h 1273175"/>
              <a:gd name="connsiteX24" fmla="*/ 676275 w 3143250"/>
              <a:gd name="connsiteY24" fmla="*/ 638175 h 1273175"/>
              <a:gd name="connsiteX25" fmla="*/ 476250 w 3143250"/>
              <a:gd name="connsiteY25" fmla="*/ 485775 h 1273175"/>
              <a:gd name="connsiteX26" fmla="*/ 320675 w 3143250"/>
              <a:gd name="connsiteY26" fmla="*/ 358775 h 1273175"/>
              <a:gd name="connsiteX27" fmla="*/ 187325 w 3143250"/>
              <a:gd name="connsiteY27" fmla="*/ 234950 h 1273175"/>
              <a:gd name="connsiteX28" fmla="*/ 50800 w 3143250"/>
              <a:gd name="connsiteY28" fmla="*/ 107950 h 1273175"/>
              <a:gd name="connsiteX29" fmla="*/ 12700 w 3143250"/>
              <a:gd name="connsiteY29" fmla="*/ 63500 h 1273175"/>
              <a:gd name="connsiteX30" fmla="*/ 0 w 3143250"/>
              <a:gd name="connsiteY30" fmla="*/ 34925 h 1273175"/>
              <a:gd name="connsiteX31" fmla="*/ 3175 w 3143250"/>
              <a:gd name="connsiteY31" fmla="*/ 15875 h 1273175"/>
              <a:gd name="connsiteX32" fmla="*/ 9525 w 3143250"/>
              <a:gd name="connsiteY32" fmla="*/ 3175 h 1273175"/>
              <a:gd name="connsiteX33" fmla="*/ 28575 w 3143250"/>
              <a:gd name="connsiteY33" fmla="*/ 0 h 1273175"/>
              <a:gd name="connsiteX34" fmla="*/ 57150 w 3143250"/>
              <a:gd name="connsiteY34" fmla="*/ 9525 h 1273175"/>
              <a:gd name="connsiteX35" fmla="*/ 104775 w 3143250"/>
              <a:gd name="connsiteY35" fmla="*/ 47625 h 1273175"/>
              <a:gd name="connsiteX36" fmla="*/ 269875 w 3143250"/>
              <a:gd name="connsiteY36" fmla="*/ 187325 h 1273175"/>
              <a:gd name="connsiteX37" fmla="*/ 508000 w 3143250"/>
              <a:gd name="connsiteY37" fmla="*/ 349250 h 1273175"/>
              <a:gd name="connsiteX38" fmla="*/ 800100 w 3143250"/>
              <a:gd name="connsiteY38" fmla="*/ 514350 h 1273175"/>
              <a:gd name="connsiteX39" fmla="*/ 1155700 w 3143250"/>
              <a:gd name="connsiteY39" fmla="*/ 669925 h 1273175"/>
              <a:gd name="connsiteX40" fmla="*/ 1543050 w 3143250"/>
              <a:gd name="connsiteY40" fmla="*/ 793750 h 1273175"/>
              <a:gd name="connsiteX41" fmla="*/ 1797050 w 3143250"/>
              <a:gd name="connsiteY41" fmla="*/ 857250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43250" h="1273175">
                <a:moveTo>
                  <a:pt x="1797050" y="857250"/>
                </a:moveTo>
                <a:lnTo>
                  <a:pt x="2057400" y="904875"/>
                </a:lnTo>
                <a:lnTo>
                  <a:pt x="2419350" y="955675"/>
                </a:lnTo>
                <a:lnTo>
                  <a:pt x="2774950" y="987425"/>
                </a:lnTo>
                <a:lnTo>
                  <a:pt x="2851150" y="984250"/>
                </a:lnTo>
                <a:lnTo>
                  <a:pt x="2927350" y="968375"/>
                </a:lnTo>
                <a:lnTo>
                  <a:pt x="3038475" y="920750"/>
                </a:lnTo>
                <a:lnTo>
                  <a:pt x="3089275" y="892175"/>
                </a:lnTo>
                <a:lnTo>
                  <a:pt x="3098800" y="889000"/>
                </a:lnTo>
                <a:lnTo>
                  <a:pt x="3121025" y="885825"/>
                </a:lnTo>
                <a:lnTo>
                  <a:pt x="3133725" y="892175"/>
                </a:lnTo>
                <a:lnTo>
                  <a:pt x="3143250" y="904875"/>
                </a:lnTo>
                <a:lnTo>
                  <a:pt x="3130550" y="936625"/>
                </a:lnTo>
                <a:lnTo>
                  <a:pt x="3073400" y="1028700"/>
                </a:lnTo>
                <a:lnTo>
                  <a:pt x="2927350" y="1263650"/>
                </a:lnTo>
                <a:lnTo>
                  <a:pt x="2752725" y="1273175"/>
                </a:lnTo>
                <a:lnTo>
                  <a:pt x="2549525" y="1250950"/>
                </a:lnTo>
                <a:lnTo>
                  <a:pt x="2235200" y="1203325"/>
                </a:lnTo>
                <a:lnTo>
                  <a:pt x="2060575" y="1177925"/>
                </a:lnTo>
                <a:lnTo>
                  <a:pt x="1733550" y="1092200"/>
                </a:lnTo>
                <a:lnTo>
                  <a:pt x="1476375" y="1012825"/>
                </a:lnTo>
                <a:lnTo>
                  <a:pt x="1276350" y="939800"/>
                </a:lnTo>
                <a:lnTo>
                  <a:pt x="1098550" y="873125"/>
                </a:lnTo>
                <a:lnTo>
                  <a:pt x="917575" y="784225"/>
                </a:lnTo>
                <a:lnTo>
                  <a:pt x="676275" y="638175"/>
                </a:lnTo>
                <a:lnTo>
                  <a:pt x="476250" y="485775"/>
                </a:lnTo>
                <a:lnTo>
                  <a:pt x="320675" y="358775"/>
                </a:lnTo>
                <a:lnTo>
                  <a:pt x="187325" y="234950"/>
                </a:lnTo>
                <a:lnTo>
                  <a:pt x="50800" y="107950"/>
                </a:lnTo>
                <a:lnTo>
                  <a:pt x="12700" y="63500"/>
                </a:lnTo>
                <a:lnTo>
                  <a:pt x="0" y="34925"/>
                </a:lnTo>
                <a:lnTo>
                  <a:pt x="3175" y="15875"/>
                </a:lnTo>
                <a:lnTo>
                  <a:pt x="9525" y="3175"/>
                </a:lnTo>
                <a:lnTo>
                  <a:pt x="28575" y="0"/>
                </a:lnTo>
                <a:lnTo>
                  <a:pt x="57150" y="9525"/>
                </a:lnTo>
                <a:lnTo>
                  <a:pt x="104775" y="47625"/>
                </a:lnTo>
                <a:lnTo>
                  <a:pt x="269875" y="187325"/>
                </a:lnTo>
                <a:lnTo>
                  <a:pt x="508000" y="349250"/>
                </a:lnTo>
                <a:lnTo>
                  <a:pt x="800100" y="514350"/>
                </a:lnTo>
                <a:lnTo>
                  <a:pt x="1155700" y="669925"/>
                </a:lnTo>
                <a:lnTo>
                  <a:pt x="1543050" y="793750"/>
                </a:lnTo>
                <a:lnTo>
                  <a:pt x="1797050" y="857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6525066-F871-4019-BE64-02B7DCD96126}"/>
              </a:ext>
            </a:extLst>
          </p:cNvPr>
          <p:cNvSpPr/>
          <p:nvPr/>
        </p:nvSpPr>
        <p:spPr>
          <a:xfrm>
            <a:off x="6315075" y="2555875"/>
            <a:ext cx="2255838" cy="1854200"/>
          </a:xfrm>
          <a:custGeom>
            <a:avLst/>
            <a:gdLst>
              <a:gd name="connsiteX0" fmla="*/ 741406 w 2255991"/>
              <a:gd name="connsiteY0" fmla="*/ 1020315 h 1853514"/>
              <a:gd name="connsiteX1" fmla="*/ 564881 w 2255991"/>
              <a:gd name="connsiteY1" fmla="*/ 787302 h 1853514"/>
              <a:gd name="connsiteX2" fmla="*/ 335398 w 2255991"/>
              <a:gd name="connsiteY2" fmla="*/ 487210 h 1853514"/>
              <a:gd name="connsiteX3" fmla="*/ 204769 w 2255991"/>
              <a:gd name="connsiteY3" fmla="*/ 321276 h 1853514"/>
              <a:gd name="connsiteX4" fmla="*/ 0 w 2255991"/>
              <a:gd name="connsiteY4" fmla="*/ 42366 h 1853514"/>
              <a:gd name="connsiteX5" fmla="*/ 102385 w 2255991"/>
              <a:gd name="connsiteY5" fmla="*/ 0 h 1853514"/>
              <a:gd name="connsiteX6" fmla="*/ 165934 w 2255991"/>
              <a:gd name="connsiteY6" fmla="*/ 88263 h 1853514"/>
              <a:gd name="connsiteX7" fmla="*/ 303623 w 2255991"/>
              <a:gd name="connsiteY7" fmla="*/ 243605 h 1853514"/>
              <a:gd name="connsiteX8" fmla="*/ 529576 w 2255991"/>
              <a:gd name="connsiteY8" fmla="*/ 497801 h 1853514"/>
              <a:gd name="connsiteX9" fmla="*/ 840260 w 2255991"/>
              <a:gd name="connsiteY9" fmla="*/ 812016 h 1853514"/>
              <a:gd name="connsiteX10" fmla="*/ 1108578 w 2255991"/>
              <a:gd name="connsiteY10" fmla="*/ 1069742 h 1853514"/>
              <a:gd name="connsiteX11" fmla="*/ 1323939 w 2255991"/>
              <a:gd name="connsiteY11" fmla="*/ 1239207 h 1853514"/>
              <a:gd name="connsiteX12" fmla="*/ 1758190 w 2255991"/>
              <a:gd name="connsiteY12" fmla="*/ 1514586 h 1853514"/>
              <a:gd name="connsiteX13" fmla="*/ 2195973 w 2255991"/>
              <a:gd name="connsiteY13" fmla="*/ 1772312 h 1853514"/>
              <a:gd name="connsiteX14" fmla="*/ 2241869 w 2255991"/>
              <a:gd name="connsiteY14" fmla="*/ 1800556 h 1853514"/>
              <a:gd name="connsiteX15" fmla="*/ 2255991 w 2255991"/>
              <a:gd name="connsiteY15" fmla="*/ 1818209 h 1853514"/>
              <a:gd name="connsiteX16" fmla="*/ 2255991 w 2255991"/>
              <a:gd name="connsiteY16" fmla="*/ 1842922 h 1853514"/>
              <a:gd name="connsiteX17" fmla="*/ 2245400 w 2255991"/>
              <a:gd name="connsiteY17" fmla="*/ 1853514 h 1853514"/>
              <a:gd name="connsiteX18" fmla="*/ 1514586 w 2255991"/>
              <a:gd name="connsiteY18" fmla="*/ 1828800 h 1853514"/>
              <a:gd name="connsiteX19" fmla="*/ 1440445 w 2255991"/>
              <a:gd name="connsiteY19" fmla="*/ 1821739 h 1853514"/>
              <a:gd name="connsiteX20" fmla="*/ 1362774 w 2255991"/>
              <a:gd name="connsiteY20" fmla="*/ 1797026 h 1853514"/>
              <a:gd name="connsiteX21" fmla="*/ 1299225 w 2255991"/>
              <a:gd name="connsiteY21" fmla="*/ 1758190 h 1853514"/>
              <a:gd name="connsiteX22" fmla="*/ 1165066 w 2255991"/>
              <a:gd name="connsiteY22" fmla="*/ 1588726 h 1853514"/>
              <a:gd name="connsiteX23" fmla="*/ 893217 w 2255991"/>
              <a:gd name="connsiteY23" fmla="*/ 1221554 h 1853514"/>
              <a:gd name="connsiteX24" fmla="*/ 741406 w 2255991"/>
              <a:gd name="connsiteY24" fmla="*/ 1020315 h 185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55991" h="1853514">
                <a:moveTo>
                  <a:pt x="741406" y="1020315"/>
                </a:moveTo>
                <a:lnTo>
                  <a:pt x="564881" y="787302"/>
                </a:lnTo>
                <a:lnTo>
                  <a:pt x="335398" y="487210"/>
                </a:lnTo>
                <a:lnTo>
                  <a:pt x="204769" y="321276"/>
                </a:lnTo>
                <a:lnTo>
                  <a:pt x="0" y="42366"/>
                </a:lnTo>
                <a:lnTo>
                  <a:pt x="102385" y="0"/>
                </a:lnTo>
                <a:lnTo>
                  <a:pt x="165934" y="88263"/>
                </a:lnTo>
                <a:lnTo>
                  <a:pt x="303623" y="243605"/>
                </a:lnTo>
                <a:lnTo>
                  <a:pt x="529576" y="497801"/>
                </a:lnTo>
                <a:lnTo>
                  <a:pt x="840260" y="812016"/>
                </a:lnTo>
                <a:lnTo>
                  <a:pt x="1108578" y="1069742"/>
                </a:lnTo>
                <a:lnTo>
                  <a:pt x="1323939" y="1239207"/>
                </a:lnTo>
                <a:lnTo>
                  <a:pt x="1758190" y="1514586"/>
                </a:lnTo>
                <a:lnTo>
                  <a:pt x="2195973" y="1772312"/>
                </a:lnTo>
                <a:lnTo>
                  <a:pt x="2241869" y="1800556"/>
                </a:lnTo>
                <a:lnTo>
                  <a:pt x="2255991" y="1818209"/>
                </a:lnTo>
                <a:lnTo>
                  <a:pt x="2255991" y="1842922"/>
                </a:lnTo>
                <a:lnTo>
                  <a:pt x="2245400" y="1853514"/>
                </a:lnTo>
                <a:lnTo>
                  <a:pt x="1514586" y="1828800"/>
                </a:lnTo>
                <a:lnTo>
                  <a:pt x="1440445" y="1821739"/>
                </a:lnTo>
                <a:lnTo>
                  <a:pt x="1362774" y="1797026"/>
                </a:lnTo>
                <a:lnTo>
                  <a:pt x="1299225" y="1758190"/>
                </a:lnTo>
                <a:lnTo>
                  <a:pt x="1165066" y="1588726"/>
                </a:lnTo>
                <a:lnTo>
                  <a:pt x="893217" y="1221554"/>
                </a:lnTo>
                <a:lnTo>
                  <a:pt x="741406" y="10203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8E72055-781D-43D1-B180-EE9C953EC324}"/>
              </a:ext>
            </a:extLst>
          </p:cNvPr>
          <p:cNvSpPr/>
          <p:nvPr/>
        </p:nvSpPr>
        <p:spPr>
          <a:xfrm>
            <a:off x="5149851" y="3495675"/>
            <a:ext cx="1871663" cy="1714500"/>
          </a:xfrm>
          <a:custGeom>
            <a:avLst/>
            <a:gdLst>
              <a:gd name="connsiteX0" fmla="*/ 572322 w 1871560"/>
              <a:gd name="connsiteY0" fmla="*/ 335499 h 1713677"/>
              <a:gd name="connsiteX1" fmla="*/ 101966 w 1871560"/>
              <a:gd name="connsiteY1" fmla="*/ 404572 h 1713677"/>
              <a:gd name="connsiteX2" fmla="*/ 0 w 1871560"/>
              <a:gd name="connsiteY2" fmla="*/ 230244 h 1713677"/>
              <a:gd name="connsiteX3" fmla="*/ 154593 w 1871560"/>
              <a:gd name="connsiteY3" fmla="*/ 220377 h 1713677"/>
              <a:gd name="connsiteX4" fmla="*/ 536141 w 1871560"/>
              <a:gd name="connsiteY4" fmla="*/ 177617 h 1713677"/>
              <a:gd name="connsiteX5" fmla="*/ 960449 w 1871560"/>
              <a:gd name="connsiteY5" fmla="*/ 121700 h 1713677"/>
              <a:gd name="connsiteX6" fmla="*/ 1318973 w 1871560"/>
              <a:gd name="connsiteY6" fmla="*/ 72362 h 1713677"/>
              <a:gd name="connsiteX7" fmla="*/ 1361732 w 1871560"/>
              <a:gd name="connsiteY7" fmla="*/ 65784 h 1713677"/>
              <a:gd name="connsiteX8" fmla="*/ 1483433 w 1871560"/>
              <a:gd name="connsiteY8" fmla="*/ 9867 h 1713677"/>
              <a:gd name="connsiteX9" fmla="*/ 1509747 w 1871560"/>
              <a:gd name="connsiteY9" fmla="*/ 0 h 1713677"/>
              <a:gd name="connsiteX10" fmla="*/ 1582109 w 1871560"/>
              <a:gd name="connsiteY10" fmla="*/ 32892 h 1713677"/>
              <a:gd name="connsiteX11" fmla="*/ 1667629 w 1871560"/>
              <a:gd name="connsiteY11" fmla="*/ 98676 h 1713677"/>
              <a:gd name="connsiteX12" fmla="*/ 1756438 w 1871560"/>
              <a:gd name="connsiteY12" fmla="*/ 180906 h 1713677"/>
              <a:gd name="connsiteX13" fmla="*/ 1851825 w 1871560"/>
              <a:gd name="connsiteY13" fmla="*/ 302607 h 1713677"/>
              <a:gd name="connsiteX14" fmla="*/ 1868271 w 1871560"/>
              <a:gd name="connsiteY14" fmla="*/ 342077 h 1713677"/>
              <a:gd name="connsiteX15" fmla="*/ 1871560 w 1871560"/>
              <a:gd name="connsiteY15" fmla="*/ 368391 h 1713677"/>
              <a:gd name="connsiteX16" fmla="*/ 1868271 w 1871560"/>
              <a:gd name="connsiteY16" fmla="*/ 401283 h 1713677"/>
              <a:gd name="connsiteX17" fmla="*/ 1851825 w 1871560"/>
              <a:gd name="connsiteY17" fmla="*/ 430886 h 1713677"/>
              <a:gd name="connsiteX18" fmla="*/ 1832089 w 1871560"/>
              <a:gd name="connsiteY18" fmla="*/ 460489 h 1713677"/>
              <a:gd name="connsiteX19" fmla="*/ 1809065 w 1871560"/>
              <a:gd name="connsiteY19" fmla="*/ 532852 h 1713677"/>
              <a:gd name="connsiteX20" fmla="*/ 1789330 w 1871560"/>
              <a:gd name="connsiteY20" fmla="*/ 634817 h 1713677"/>
              <a:gd name="connsiteX21" fmla="*/ 1782751 w 1871560"/>
              <a:gd name="connsiteY21" fmla="*/ 894665 h 1713677"/>
              <a:gd name="connsiteX22" fmla="*/ 1769594 w 1871560"/>
              <a:gd name="connsiteY22" fmla="*/ 1299237 h 1713677"/>
              <a:gd name="connsiteX23" fmla="*/ 1769594 w 1871560"/>
              <a:gd name="connsiteY23" fmla="*/ 1384757 h 1713677"/>
              <a:gd name="connsiteX24" fmla="*/ 1759727 w 1871560"/>
              <a:gd name="connsiteY24" fmla="*/ 1470276 h 1713677"/>
              <a:gd name="connsiteX25" fmla="*/ 1739991 w 1871560"/>
              <a:gd name="connsiteY25" fmla="*/ 1575531 h 1713677"/>
              <a:gd name="connsiteX26" fmla="*/ 1716967 w 1871560"/>
              <a:gd name="connsiteY26" fmla="*/ 1661050 h 1713677"/>
              <a:gd name="connsiteX27" fmla="*/ 1697232 w 1871560"/>
              <a:gd name="connsiteY27" fmla="*/ 1687364 h 1713677"/>
              <a:gd name="connsiteX28" fmla="*/ 1667629 w 1871560"/>
              <a:gd name="connsiteY28" fmla="*/ 1707099 h 1713677"/>
              <a:gd name="connsiteX29" fmla="*/ 1641315 w 1871560"/>
              <a:gd name="connsiteY29" fmla="*/ 1713677 h 1713677"/>
              <a:gd name="connsiteX30" fmla="*/ 1611712 w 1871560"/>
              <a:gd name="connsiteY30" fmla="*/ 1707099 h 1713677"/>
              <a:gd name="connsiteX31" fmla="*/ 1595266 w 1871560"/>
              <a:gd name="connsiteY31" fmla="*/ 1693942 h 1713677"/>
              <a:gd name="connsiteX32" fmla="*/ 1562374 w 1871560"/>
              <a:gd name="connsiteY32" fmla="*/ 1641315 h 1713677"/>
              <a:gd name="connsiteX33" fmla="*/ 1496590 w 1871560"/>
              <a:gd name="connsiteY33" fmla="*/ 1516325 h 1713677"/>
              <a:gd name="connsiteX34" fmla="*/ 1519615 w 1871560"/>
              <a:gd name="connsiteY34" fmla="*/ 1315683 h 1713677"/>
              <a:gd name="connsiteX35" fmla="*/ 1522904 w 1871560"/>
              <a:gd name="connsiteY35" fmla="*/ 881508 h 1713677"/>
              <a:gd name="connsiteX36" fmla="*/ 1542639 w 1871560"/>
              <a:gd name="connsiteY36" fmla="*/ 730204 h 1713677"/>
              <a:gd name="connsiteX37" fmla="*/ 1542639 w 1871560"/>
              <a:gd name="connsiteY37" fmla="*/ 394705 h 1713677"/>
              <a:gd name="connsiteX38" fmla="*/ 1539350 w 1871560"/>
              <a:gd name="connsiteY38" fmla="*/ 355234 h 1713677"/>
              <a:gd name="connsiteX39" fmla="*/ 1522904 w 1871560"/>
              <a:gd name="connsiteY39" fmla="*/ 312475 h 1713677"/>
              <a:gd name="connsiteX40" fmla="*/ 1496590 w 1871560"/>
              <a:gd name="connsiteY40" fmla="*/ 286161 h 1713677"/>
              <a:gd name="connsiteX41" fmla="*/ 1473566 w 1871560"/>
              <a:gd name="connsiteY41" fmla="*/ 273004 h 1713677"/>
              <a:gd name="connsiteX42" fmla="*/ 1417649 w 1871560"/>
              <a:gd name="connsiteY42" fmla="*/ 259847 h 1713677"/>
              <a:gd name="connsiteX43" fmla="*/ 572322 w 1871560"/>
              <a:gd name="connsiteY43" fmla="*/ 335499 h 171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71560" h="1713677">
                <a:moveTo>
                  <a:pt x="572322" y="335499"/>
                </a:moveTo>
                <a:lnTo>
                  <a:pt x="101966" y="404572"/>
                </a:lnTo>
                <a:lnTo>
                  <a:pt x="0" y="230244"/>
                </a:lnTo>
                <a:lnTo>
                  <a:pt x="154593" y="220377"/>
                </a:lnTo>
                <a:lnTo>
                  <a:pt x="536141" y="177617"/>
                </a:lnTo>
                <a:lnTo>
                  <a:pt x="960449" y="121700"/>
                </a:lnTo>
                <a:lnTo>
                  <a:pt x="1318973" y="72362"/>
                </a:lnTo>
                <a:lnTo>
                  <a:pt x="1361732" y="65784"/>
                </a:lnTo>
                <a:lnTo>
                  <a:pt x="1483433" y="9867"/>
                </a:lnTo>
                <a:lnTo>
                  <a:pt x="1509747" y="0"/>
                </a:lnTo>
                <a:lnTo>
                  <a:pt x="1582109" y="32892"/>
                </a:lnTo>
                <a:lnTo>
                  <a:pt x="1667629" y="98676"/>
                </a:lnTo>
                <a:lnTo>
                  <a:pt x="1756438" y="180906"/>
                </a:lnTo>
                <a:lnTo>
                  <a:pt x="1851825" y="302607"/>
                </a:lnTo>
                <a:lnTo>
                  <a:pt x="1868271" y="342077"/>
                </a:lnTo>
                <a:lnTo>
                  <a:pt x="1871560" y="368391"/>
                </a:lnTo>
                <a:lnTo>
                  <a:pt x="1868271" y="401283"/>
                </a:lnTo>
                <a:lnTo>
                  <a:pt x="1851825" y="430886"/>
                </a:lnTo>
                <a:lnTo>
                  <a:pt x="1832089" y="460489"/>
                </a:lnTo>
                <a:lnTo>
                  <a:pt x="1809065" y="532852"/>
                </a:lnTo>
                <a:lnTo>
                  <a:pt x="1789330" y="634817"/>
                </a:lnTo>
                <a:lnTo>
                  <a:pt x="1782751" y="894665"/>
                </a:lnTo>
                <a:lnTo>
                  <a:pt x="1769594" y="1299237"/>
                </a:lnTo>
                <a:lnTo>
                  <a:pt x="1769594" y="1384757"/>
                </a:lnTo>
                <a:lnTo>
                  <a:pt x="1759727" y="1470276"/>
                </a:lnTo>
                <a:lnTo>
                  <a:pt x="1739991" y="1575531"/>
                </a:lnTo>
                <a:lnTo>
                  <a:pt x="1716967" y="1661050"/>
                </a:lnTo>
                <a:lnTo>
                  <a:pt x="1697232" y="1687364"/>
                </a:lnTo>
                <a:lnTo>
                  <a:pt x="1667629" y="1707099"/>
                </a:lnTo>
                <a:lnTo>
                  <a:pt x="1641315" y="1713677"/>
                </a:lnTo>
                <a:lnTo>
                  <a:pt x="1611712" y="1707099"/>
                </a:lnTo>
                <a:lnTo>
                  <a:pt x="1595266" y="1693942"/>
                </a:lnTo>
                <a:lnTo>
                  <a:pt x="1562374" y="1641315"/>
                </a:lnTo>
                <a:lnTo>
                  <a:pt x="1496590" y="1516325"/>
                </a:lnTo>
                <a:lnTo>
                  <a:pt x="1519615" y="1315683"/>
                </a:lnTo>
                <a:cubicBezTo>
                  <a:pt x="1520711" y="1170958"/>
                  <a:pt x="1519067" y="1036101"/>
                  <a:pt x="1522904" y="881508"/>
                </a:cubicBezTo>
                <a:lnTo>
                  <a:pt x="1542639" y="730204"/>
                </a:lnTo>
                <a:lnTo>
                  <a:pt x="1542639" y="394705"/>
                </a:lnTo>
                <a:lnTo>
                  <a:pt x="1539350" y="355234"/>
                </a:lnTo>
                <a:lnTo>
                  <a:pt x="1522904" y="312475"/>
                </a:lnTo>
                <a:lnTo>
                  <a:pt x="1496590" y="286161"/>
                </a:lnTo>
                <a:lnTo>
                  <a:pt x="1473566" y="273004"/>
                </a:lnTo>
                <a:lnTo>
                  <a:pt x="1417649" y="259847"/>
                </a:lnTo>
                <a:lnTo>
                  <a:pt x="572322" y="3354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0FFD1B7-084E-45FD-A1AE-0F62CAED6427}"/>
              </a:ext>
            </a:extLst>
          </p:cNvPr>
          <p:cNvSpPr/>
          <p:nvPr/>
        </p:nvSpPr>
        <p:spPr>
          <a:xfrm>
            <a:off x="5199063" y="4171950"/>
            <a:ext cx="1600200" cy="304800"/>
          </a:xfrm>
          <a:custGeom>
            <a:avLst/>
            <a:gdLst>
              <a:gd name="connsiteX0" fmla="*/ 800100 w 1600200"/>
              <a:gd name="connsiteY0" fmla="*/ 252413 h 304800"/>
              <a:gd name="connsiteX1" fmla="*/ 385762 w 1600200"/>
              <a:gd name="connsiteY1" fmla="*/ 304800 h 304800"/>
              <a:gd name="connsiteX2" fmla="*/ 340519 w 1600200"/>
              <a:gd name="connsiteY2" fmla="*/ 302419 h 304800"/>
              <a:gd name="connsiteX3" fmla="*/ 52387 w 1600200"/>
              <a:gd name="connsiteY3" fmla="*/ 264319 h 304800"/>
              <a:gd name="connsiteX4" fmla="*/ 0 w 1600200"/>
              <a:gd name="connsiteY4" fmla="*/ 154781 h 304800"/>
              <a:gd name="connsiteX5" fmla="*/ 257175 w 1600200"/>
              <a:gd name="connsiteY5" fmla="*/ 133350 h 304800"/>
              <a:gd name="connsiteX6" fmla="*/ 664369 w 1600200"/>
              <a:gd name="connsiteY6" fmla="*/ 92869 h 304800"/>
              <a:gd name="connsiteX7" fmla="*/ 1045369 w 1600200"/>
              <a:gd name="connsiteY7" fmla="*/ 42863 h 304800"/>
              <a:gd name="connsiteX8" fmla="*/ 1173956 w 1600200"/>
              <a:gd name="connsiteY8" fmla="*/ 19050 h 304800"/>
              <a:gd name="connsiteX9" fmla="*/ 1254919 w 1600200"/>
              <a:gd name="connsiteY9" fmla="*/ 0 h 304800"/>
              <a:gd name="connsiteX10" fmla="*/ 1288256 w 1600200"/>
              <a:gd name="connsiteY10" fmla="*/ 0 h 304800"/>
              <a:gd name="connsiteX11" fmla="*/ 1516856 w 1600200"/>
              <a:gd name="connsiteY11" fmla="*/ 61913 h 304800"/>
              <a:gd name="connsiteX12" fmla="*/ 1600200 w 1600200"/>
              <a:gd name="connsiteY12" fmla="*/ 192881 h 304800"/>
              <a:gd name="connsiteX13" fmla="*/ 1443037 w 1600200"/>
              <a:gd name="connsiteY13" fmla="*/ 192881 h 304800"/>
              <a:gd name="connsiteX14" fmla="*/ 800100 w 1600200"/>
              <a:gd name="connsiteY14" fmla="*/ 252413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0200" h="304800">
                <a:moveTo>
                  <a:pt x="800100" y="252413"/>
                </a:moveTo>
                <a:lnTo>
                  <a:pt x="385762" y="304800"/>
                </a:lnTo>
                <a:lnTo>
                  <a:pt x="340519" y="302419"/>
                </a:lnTo>
                <a:lnTo>
                  <a:pt x="52387" y="264319"/>
                </a:lnTo>
                <a:lnTo>
                  <a:pt x="0" y="154781"/>
                </a:lnTo>
                <a:lnTo>
                  <a:pt x="257175" y="133350"/>
                </a:lnTo>
                <a:lnTo>
                  <a:pt x="664369" y="92869"/>
                </a:lnTo>
                <a:lnTo>
                  <a:pt x="1045369" y="42863"/>
                </a:lnTo>
                <a:lnTo>
                  <a:pt x="1173956" y="19050"/>
                </a:lnTo>
                <a:lnTo>
                  <a:pt x="1254919" y="0"/>
                </a:lnTo>
                <a:lnTo>
                  <a:pt x="1288256" y="0"/>
                </a:lnTo>
                <a:lnTo>
                  <a:pt x="1516856" y="61913"/>
                </a:lnTo>
                <a:lnTo>
                  <a:pt x="1600200" y="192881"/>
                </a:lnTo>
                <a:lnTo>
                  <a:pt x="1443037" y="192881"/>
                </a:lnTo>
                <a:lnTo>
                  <a:pt x="800100" y="2524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6FE8033-09AF-432C-B471-59A1FB4C7D37}"/>
              </a:ext>
            </a:extLst>
          </p:cNvPr>
          <p:cNvSpPr/>
          <p:nvPr/>
        </p:nvSpPr>
        <p:spPr>
          <a:xfrm>
            <a:off x="5180013" y="4814888"/>
            <a:ext cx="1592262" cy="317500"/>
          </a:xfrm>
          <a:custGeom>
            <a:avLst/>
            <a:gdLst>
              <a:gd name="connsiteX0" fmla="*/ 740569 w 1593056"/>
              <a:gd name="connsiteY0" fmla="*/ 238125 h 316706"/>
              <a:gd name="connsiteX1" fmla="*/ 76200 w 1593056"/>
              <a:gd name="connsiteY1" fmla="*/ 316706 h 316706"/>
              <a:gd name="connsiteX2" fmla="*/ 0 w 1593056"/>
              <a:gd name="connsiteY2" fmla="*/ 130968 h 316706"/>
              <a:gd name="connsiteX3" fmla="*/ 140494 w 1593056"/>
              <a:gd name="connsiteY3" fmla="*/ 126206 h 316706"/>
              <a:gd name="connsiteX4" fmla="*/ 481012 w 1593056"/>
              <a:gd name="connsiteY4" fmla="*/ 88106 h 316706"/>
              <a:gd name="connsiteX5" fmla="*/ 833437 w 1593056"/>
              <a:gd name="connsiteY5" fmla="*/ 50006 h 316706"/>
              <a:gd name="connsiteX6" fmla="*/ 1369219 w 1593056"/>
              <a:gd name="connsiteY6" fmla="*/ 7143 h 316706"/>
              <a:gd name="connsiteX7" fmla="*/ 1512094 w 1593056"/>
              <a:gd name="connsiteY7" fmla="*/ 0 h 316706"/>
              <a:gd name="connsiteX8" fmla="*/ 1593056 w 1593056"/>
              <a:gd name="connsiteY8" fmla="*/ 226218 h 316706"/>
              <a:gd name="connsiteX9" fmla="*/ 1440656 w 1593056"/>
              <a:gd name="connsiteY9" fmla="*/ 202406 h 316706"/>
              <a:gd name="connsiteX10" fmla="*/ 1112044 w 1593056"/>
              <a:gd name="connsiteY10" fmla="*/ 211931 h 316706"/>
              <a:gd name="connsiteX11" fmla="*/ 740569 w 1593056"/>
              <a:gd name="connsiteY11" fmla="*/ 238125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3056" h="316706">
                <a:moveTo>
                  <a:pt x="740569" y="238125"/>
                </a:moveTo>
                <a:lnTo>
                  <a:pt x="76200" y="316706"/>
                </a:lnTo>
                <a:lnTo>
                  <a:pt x="0" y="130968"/>
                </a:lnTo>
                <a:lnTo>
                  <a:pt x="140494" y="126206"/>
                </a:lnTo>
                <a:lnTo>
                  <a:pt x="481012" y="88106"/>
                </a:lnTo>
                <a:lnTo>
                  <a:pt x="833437" y="50006"/>
                </a:lnTo>
                <a:lnTo>
                  <a:pt x="1369219" y="7143"/>
                </a:lnTo>
                <a:lnTo>
                  <a:pt x="1512094" y="0"/>
                </a:lnTo>
                <a:lnTo>
                  <a:pt x="1593056" y="226218"/>
                </a:lnTo>
                <a:lnTo>
                  <a:pt x="1440656" y="202406"/>
                </a:lnTo>
                <a:lnTo>
                  <a:pt x="1112044" y="211931"/>
                </a:lnTo>
                <a:lnTo>
                  <a:pt x="740569" y="238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FD1F93-56B8-4BDB-9087-88EFCCF5C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524" y="1580003"/>
            <a:ext cx="4761389" cy="433463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0ED8753-D71B-416F-A37A-8C1A52A1E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139" y="1580003"/>
            <a:ext cx="4767485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8" grpId="0" animBg="1"/>
      <p:bldP spid="2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E28413-E8E7-48A8-B603-18B8F9693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05" y="1261684"/>
            <a:ext cx="4761389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96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2EC1E64-283A-42D6-8D33-BAAE3CEBC923}"/>
              </a:ext>
            </a:extLst>
          </p:cNvPr>
          <p:cNvSpPr/>
          <p:nvPr/>
        </p:nvSpPr>
        <p:spPr>
          <a:xfrm>
            <a:off x="4365625" y="2092326"/>
            <a:ext cx="831850" cy="860425"/>
          </a:xfrm>
          <a:custGeom>
            <a:avLst/>
            <a:gdLst>
              <a:gd name="connsiteX0" fmla="*/ 212725 w 831850"/>
              <a:gd name="connsiteY0" fmla="*/ 393700 h 860425"/>
              <a:gd name="connsiteX1" fmla="*/ 155575 w 831850"/>
              <a:gd name="connsiteY1" fmla="*/ 320675 h 860425"/>
              <a:gd name="connsiteX2" fmla="*/ 104775 w 831850"/>
              <a:gd name="connsiteY2" fmla="*/ 247650 h 860425"/>
              <a:gd name="connsiteX3" fmla="*/ 41275 w 831850"/>
              <a:gd name="connsiteY3" fmla="*/ 142875 h 860425"/>
              <a:gd name="connsiteX4" fmla="*/ 12700 w 831850"/>
              <a:gd name="connsiteY4" fmla="*/ 82550 h 860425"/>
              <a:gd name="connsiteX5" fmla="*/ 0 w 831850"/>
              <a:gd name="connsiteY5" fmla="*/ 31750 h 860425"/>
              <a:gd name="connsiteX6" fmla="*/ 9525 w 831850"/>
              <a:gd name="connsiteY6" fmla="*/ 9525 h 860425"/>
              <a:gd name="connsiteX7" fmla="*/ 28575 w 831850"/>
              <a:gd name="connsiteY7" fmla="*/ 0 h 860425"/>
              <a:gd name="connsiteX8" fmla="*/ 47625 w 831850"/>
              <a:gd name="connsiteY8" fmla="*/ 3175 h 860425"/>
              <a:gd name="connsiteX9" fmla="*/ 66675 w 831850"/>
              <a:gd name="connsiteY9" fmla="*/ 25400 h 860425"/>
              <a:gd name="connsiteX10" fmla="*/ 107950 w 831850"/>
              <a:gd name="connsiteY10" fmla="*/ 69850 h 860425"/>
              <a:gd name="connsiteX11" fmla="*/ 165100 w 831850"/>
              <a:gd name="connsiteY11" fmla="*/ 114300 h 860425"/>
              <a:gd name="connsiteX12" fmla="*/ 320675 w 831850"/>
              <a:gd name="connsiteY12" fmla="*/ 206375 h 860425"/>
              <a:gd name="connsiteX13" fmla="*/ 403225 w 831850"/>
              <a:gd name="connsiteY13" fmla="*/ 250825 h 860425"/>
              <a:gd name="connsiteX14" fmla="*/ 539750 w 831850"/>
              <a:gd name="connsiteY14" fmla="*/ 317500 h 860425"/>
              <a:gd name="connsiteX15" fmla="*/ 638175 w 831850"/>
              <a:gd name="connsiteY15" fmla="*/ 358775 h 860425"/>
              <a:gd name="connsiteX16" fmla="*/ 682625 w 831850"/>
              <a:gd name="connsiteY16" fmla="*/ 371475 h 860425"/>
              <a:gd name="connsiteX17" fmla="*/ 704850 w 831850"/>
              <a:gd name="connsiteY17" fmla="*/ 384175 h 860425"/>
              <a:gd name="connsiteX18" fmla="*/ 727075 w 831850"/>
              <a:gd name="connsiteY18" fmla="*/ 409575 h 860425"/>
              <a:gd name="connsiteX19" fmla="*/ 787400 w 831850"/>
              <a:gd name="connsiteY19" fmla="*/ 546100 h 860425"/>
              <a:gd name="connsiteX20" fmla="*/ 812800 w 831850"/>
              <a:gd name="connsiteY20" fmla="*/ 635000 h 860425"/>
              <a:gd name="connsiteX21" fmla="*/ 828675 w 831850"/>
              <a:gd name="connsiteY21" fmla="*/ 717550 h 860425"/>
              <a:gd name="connsiteX22" fmla="*/ 831850 w 831850"/>
              <a:gd name="connsiteY22" fmla="*/ 790575 h 860425"/>
              <a:gd name="connsiteX23" fmla="*/ 819150 w 831850"/>
              <a:gd name="connsiteY23" fmla="*/ 841375 h 860425"/>
              <a:gd name="connsiteX24" fmla="*/ 790575 w 831850"/>
              <a:gd name="connsiteY24" fmla="*/ 860425 h 860425"/>
              <a:gd name="connsiteX25" fmla="*/ 733425 w 831850"/>
              <a:gd name="connsiteY25" fmla="*/ 860425 h 860425"/>
              <a:gd name="connsiteX26" fmla="*/ 663575 w 831850"/>
              <a:gd name="connsiteY26" fmla="*/ 819150 h 860425"/>
              <a:gd name="connsiteX27" fmla="*/ 587375 w 831850"/>
              <a:gd name="connsiteY27" fmla="*/ 765175 h 860425"/>
              <a:gd name="connsiteX28" fmla="*/ 555625 w 831850"/>
              <a:gd name="connsiteY28" fmla="*/ 720725 h 860425"/>
              <a:gd name="connsiteX29" fmla="*/ 454025 w 831850"/>
              <a:gd name="connsiteY29" fmla="*/ 603250 h 860425"/>
              <a:gd name="connsiteX30" fmla="*/ 377825 w 831850"/>
              <a:gd name="connsiteY30" fmla="*/ 523875 h 860425"/>
              <a:gd name="connsiteX31" fmla="*/ 212725 w 831850"/>
              <a:gd name="connsiteY31" fmla="*/ 3937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850" h="860425">
                <a:moveTo>
                  <a:pt x="212725" y="393700"/>
                </a:moveTo>
                <a:lnTo>
                  <a:pt x="155575" y="320675"/>
                </a:lnTo>
                <a:lnTo>
                  <a:pt x="104775" y="247650"/>
                </a:lnTo>
                <a:lnTo>
                  <a:pt x="41275" y="142875"/>
                </a:lnTo>
                <a:lnTo>
                  <a:pt x="12700" y="82550"/>
                </a:lnTo>
                <a:lnTo>
                  <a:pt x="0" y="31750"/>
                </a:lnTo>
                <a:lnTo>
                  <a:pt x="9525" y="9525"/>
                </a:lnTo>
                <a:lnTo>
                  <a:pt x="28575" y="0"/>
                </a:lnTo>
                <a:lnTo>
                  <a:pt x="47625" y="3175"/>
                </a:lnTo>
                <a:lnTo>
                  <a:pt x="66675" y="25400"/>
                </a:lnTo>
                <a:lnTo>
                  <a:pt x="107950" y="69850"/>
                </a:lnTo>
                <a:lnTo>
                  <a:pt x="165100" y="114300"/>
                </a:lnTo>
                <a:lnTo>
                  <a:pt x="320675" y="206375"/>
                </a:lnTo>
                <a:lnTo>
                  <a:pt x="403225" y="250825"/>
                </a:lnTo>
                <a:lnTo>
                  <a:pt x="539750" y="317500"/>
                </a:lnTo>
                <a:lnTo>
                  <a:pt x="638175" y="358775"/>
                </a:lnTo>
                <a:lnTo>
                  <a:pt x="682625" y="371475"/>
                </a:lnTo>
                <a:lnTo>
                  <a:pt x="704850" y="384175"/>
                </a:lnTo>
                <a:lnTo>
                  <a:pt x="727075" y="409575"/>
                </a:lnTo>
                <a:lnTo>
                  <a:pt x="787400" y="546100"/>
                </a:lnTo>
                <a:lnTo>
                  <a:pt x="812800" y="635000"/>
                </a:lnTo>
                <a:lnTo>
                  <a:pt x="828675" y="717550"/>
                </a:lnTo>
                <a:lnTo>
                  <a:pt x="831850" y="790575"/>
                </a:lnTo>
                <a:lnTo>
                  <a:pt x="819150" y="841375"/>
                </a:lnTo>
                <a:lnTo>
                  <a:pt x="790575" y="860425"/>
                </a:lnTo>
                <a:lnTo>
                  <a:pt x="733425" y="860425"/>
                </a:lnTo>
                <a:lnTo>
                  <a:pt x="663575" y="819150"/>
                </a:lnTo>
                <a:lnTo>
                  <a:pt x="587375" y="765175"/>
                </a:lnTo>
                <a:lnTo>
                  <a:pt x="555625" y="720725"/>
                </a:lnTo>
                <a:lnTo>
                  <a:pt x="454025" y="603250"/>
                </a:lnTo>
                <a:lnTo>
                  <a:pt x="377825" y="523875"/>
                </a:lnTo>
                <a:lnTo>
                  <a:pt x="212725" y="393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DD04310-D9E2-4EED-AC28-D38CE85C2D86}"/>
              </a:ext>
            </a:extLst>
          </p:cNvPr>
          <p:cNvSpPr/>
          <p:nvPr/>
        </p:nvSpPr>
        <p:spPr>
          <a:xfrm>
            <a:off x="6507164" y="1893889"/>
            <a:ext cx="1216025" cy="1025525"/>
          </a:xfrm>
          <a:custGeom>
            <a:avLst/>
            <a:gdLst>
              <a:gd name="connsiteX0" fmla="*/ 659607 w 1214438"/>
              <a:gd name="connsiteY0" fmla="*/ 683419 h 1026319"/>
              <a:gd name="connsiteX1" fmla="*/ 538163 w 1214438"/>
              <a:gd name="connsiteY1" fmla="*/ 757237 h 1026319"/>
              <a:gd name="connsiteX2" fmla="*/ 383382 w 1214438"/>
              <a:gd name="connsiteY2" fmla="*/ 847725 h 1026319"/>
              <a:gd name="connsiteX3" fmla="*/ 211932 w 1214438"/>
              <a:gd name="connsiteY3" fmla="*/ 938212 h 1026319"/>
              <a:gd name="connsiteX4" fmla="*/ 90488 w 1214438"/>
              <a:gd name="connsiteY4" fmla="*/ 995362 h 1026319"/>
              <a:gd name="connsiteX5" fmla="*/ 50007 w 1214438"/>
              <a:gd name="connsiteY5" fmla="*/ 1016794 h 1026319"/>
              <a:gd name="connsiteX6" fmla="*/ 33338 w 1214438"/>
              <a:gd name="connsiteY6" fmla="*/ 1023937 h 1026319"/>
              <a:gd name="connsiteX7" fmla="*/ 21432 w 1214438"/>
              <a:gd name="connsiteY7" fmla="*/ 1026319 h 1026319"/>
              <a:gd name="connsiteX8" fmla="*/ 7144 w 1214438"/>
              <a:gd name="connsiteY8" fmla="*/ 1021556 h 1026319"/>
              <a:gd name="connsiteX9" fmla="*/ 0 w 1214438"/>
              <a:gd name="connsiteY9" fmla="*/ 1004887 h 1026319"/>
              <a:gd name="connsiteX10" fmla="*/ 9525 w 1214438"/>
              <a:gd name="connsiteY10" fmla="*/ 978694 h 1026319"/>
              <a:gd name="connsiteX11" fmla="*/ 97632 w 1214438"/>
              <a:gd name="connsiteY11" fmla="*/ 916781 h 1026319"/>
              <a:gd name="connsiteX12" fmla="*/ 319088 w 1214438"/>
              <a:gd name="connsiteY12" fmla="*/ 731044 h 1026319"/>
              <a:gd name="connsiteX13" fmla="*/ 521494 w 1214438"/>
              <a:gd name="connsiteY13" fmla="*/ 550069 h 1026319"/>
              <a:gd name="connsiteX14" fmla="*/ 723900 w 1214438"/>
              <a:gd name="connsiteY14" fmla="*/ 350044 h 1026319"/>
              <a:gd name="connsiteX15" fmla="*/ 795338 w 1214438"/>
              <a:gd name="connsiteY15" fmla="*/ 283369 h 1026319"/>
              <a:gd name="connsiteX16" fmla="*/ 821532 w 1214438"/>
              <a:gd name="connsiteY16" fmla="*/ 245269 h 1026319"/>
              <a:gd name="connsiteX17" fmla="*/ 831057 w 1214438"/>
              <a:gd name="connsiteY17" fmla="*/ 216694 h 1026319"/>
              <a:gd name="connsiteX18" fmla="*/ 831057 w 1214438"/>
              <a:gd name="connsiteY18" fmla="*/ 171450 h 1026319"/>
              <a:gd name="connsiteX19" fmla="*/ 812007 w 1214438"/>
              <a:gd name="connsiteY19" fmla="*/ 130969 h 1026319"/>
              <a:gd name="connsiteX20" fmla="*/ 783432 w 1214438"/>
              <a:gd name="connsiteY20" fmla="*/ 83344 h 1026319"/>
              <a:gd name="connsiteX21" fmla="*/ 766763 w 1214438"/>
              <a:gd name="connsiteY21" fmla="*/ 69056 h 1026319"/>
              <a:gd name="connsiteX22" fmla="*/ 757238 w 1214438"/>
              <a:gd name="connsiteY22" fmla="*/ 54769 h 1026319"/>
              <a:gd name="connsiteX23" fmla="*/ 757238 w 1214438"/>
              <a:gd name="connsiteY23" fmla="*/ 30956 h 1026319"/>
              <a:gd name="connsiteX24" fmla="*/ 778669 w 1214438"/>
              <a:gd name="connsiteY24" fmla="*/ 7144 h 1026319"/>
              <a:gd name="connsiteX25" fmla="*/ 819150 w 1214438"/>
              <a:gd name="connsiteY25" fmla="*/ 0 h 1026319"/>
              <a:gd name="connsiteX26" fmla="*/ 857250 w 1214438"/>
              <a:gd name="connsiteY26" fmla="*/ 16669 h 1026319"/>
              <a:gd name="connsiteX27" fmla="*/ 935832 w 1214438"/>
              <a:gd name="connsiteY27" fmla="*/ 73819 h 1026319"/>
              <a:gd name="connsiteX28" fmla="*/ 1040607 w 1214438"/>
              <a:gd name="connsiteY28" fmla="*/ 150019 h 1026319"/>
              <a:gd name="connsiteX29" fmla="*/ 1133475 w 1214438"/>
              <a:gd name="connsiteY29" fmla="*/ 242887 h 1026319"/>
              <a:gd name="connsiteX30" fmla="*/ 1197769 w 1214438"/>
              <a:gd name="connsiteY30" fmla="*/ 321469 h 1026319"/>
              <a:gd name="connsiteX31" fmla="*/ 1214438 w 1214438"/>
              <a:gd name="connsiteY31" fmla="*/ 359569 h 1026319"/>
              <a:gd name="connsiteX32" fmla="*/ 1212057 w 1214438"/>
              <a:gd name="connsiteY32" fmla="*/ 388144 h 1026319"/>
              <a:gd name="connsiteX33" fmla="*/ 1197769 w 1214438"/>
              <a:gd name="connsiteY33" fmla="*/ 419100 h 1026319"/>
              <a:gd name="connsiteX34" fmla="*/ 1169194 w 1214438"/>
              <a:gd name="connsiteY34" fmla="*/ 428625 h 1026319"/>
              <a:gd name="connsiteX35" fmla="*/ 1133475 w 1214438"/>
              <a:gd name="connsiteY35" fmla="*/ 428625 h 1026319"/>
              <a:gd name="connsiteX36" fmla="*/ 1097757 w 1214438"/>
              <a:gd name="connsiteY36" fmla="*/ 428625 h 1026319"/>
              <a:gd name="connsiteX37" fmla="*/ 1054894 w 1214438"/>
              <a:gd name="connsiteY37" fmla="*/ 447675 h 1026319"/>
              <a:gd name="connsiteX38" fmla="*/ 957263 w 1214438"/>
              <a:gd name="connsiteY38" fmla="*/ 504825 h 1026319"/>
              <a:gd name="connsiteX39" fmla="*/ 659607 w 1214438"/>
              <a:gd name="connsiteY39" fmla="*/ 683419 h 102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4438" h="1026319">
                <a:moveTo>
                  <a:pt x="659607" y="683419"/>
                </a:moveTo>
                <a:lnTo>
                  <a:pt x="538163" y="757237"/>
                </a:lnTo>
                <a:lnTo>
                  <a:pt x="383382" y="847725"/>
                </a:lnTo>
                <a:lnTo>
                  <a:pt x="211932" y="938212"/>
                </a:lnTo>
                <a:lnTo>
                  <a:pt x="90488" y="995362"/>
                </a:lnTo>
                <a:lnTo>
                  <a:pt x="50007" y="1016794"/>
                </a:lnTo>
                <a:lnTo>
                  <a:pt x="33338" y="1023937"/>
                </a:lnTo>
                <a:lnTo>
                  <a:pt x="21432" y="1026319"/>
                </a:lnTo>
                <a:lnTo>
                  <a:pt x="7144" y="1021556"/>
                </a:lnTo>
                <a:lnTo>
                  <a:pt x="0" y="1004887"/>
                </a:lnTo>
                <a:lnTo>
                  <a:pt x="9525" y="978694"/>
                </a:lnTo>
                <a:lnTo>
                  <a:pt x="97632" y="916781"/>
                </a:lnTo>
                <a:lnTo>
                  <a:pt x="319088" y="731044"/>
                </a:lnTo>
                <a:lnTo>
                  <a:pt x="521494" y="550069"/>
                </a:lnTo>
                <a:lnTo>
                  <a:pt x="723900" y="350044"/>
                </a:lnTo>
                <a:lnTo>
                  <a:pt x="795338" y="283369"/>
                </a:lnTo>
                <a:lnTo>
                  <a:pt x="821532" y="245269"/>
                </a:lnTo>
                <a:lnTo>
                  <a:pt x="831057" y="216694"/>
                </a:lnTo>
                <a:lnTo>
                  <a:pt x="831057" y="171450"/>
                </a:lnTo>
                <a:lnTo>
                  <a:pt x="812007" y="130969"/>
                </a:lnTo>
                <a:lnTo>
                  <a:pt x="783432" y="83344"/>
                </a:lnTo>
                <a:lnTo>
                  <a:pt x="766763" y="69056"/>
                </a:lnTo>
                <a:lnTo>
                  <a:pt x="757238" y="54769"/>
                </a:lnTo>
                <a:lnTo>
                  <a:pt x="757238" y="30956"/>
                </a:lnTo>
                <a:lnTo>
                  <a:pt x="778669" y="7144"/>
                </a:lnTo>
                <a:lnTo>
                  <a:pt x="819150" y="0"/>
                </a:lnTo>
                <a:lnTo>
                  <a:pt x="857250" y="16669"/>
                </a:lnTo>
                <a:lnTo>
                  <a:pt x="935832" y="73819"/>
                </a:lnTo>
                <a:lnTo>
                  <a:pt x="1040607" y="150019"/>
                </a:lnTo>
                <a:lnTo>
                  <a:pt x="1133475" y="242887"/>
                </a:lnTo>
                <a:lnTo>
                  <a:pt x="1197769" y="321469"/>
                </a:lnTo>
                <a:lnTo>
                  <a:pt x="1214438" y="359569"/>
                </a:lnTo>
                <a:lnTo>
                  <a:pt x="1212057" y="388144"/>
                </a:lnTo>
                <a:lnTo>
                  <a:pt x="1197769" y="419100"/>
                </a:lnTo>
                <a:lnTo>
                  <a:pt x="1169194" y="428625"/>
                </a:lnTo>
                <a:lnTo>
                  <a:pt x="1133475" y="428625"/>
                </a:lnTo>
                <a:lnTo>
                  <a:pt x="1097757" y="428625"/>
                </a:lnTo>
                <a:lnTo>
                  <a:pt x="1054894" y="447675"/>
                </a:lnTo>
                <a:lnTo>
                  <a:pt x="957263" y="504825"/>
                </a:lnTo>
                <a:lnTo>
                  <a:pt x="659607" y="683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2C6F325-1C43-4E85-9CD4-55F88FE1C7C5}"/>
              </a:ext>
            </a:extLst>
          </p:cNvPr>
          <p:cNvSpPr/>
          <p:nvPr/>
        </p:nvSpPr>
        <p:spPr>
          <a:xfrm>
            <a:off x="4556125" y="3190876"/>
            <a:ext cx="2870200" cy="574675"/>
          </a:xfrm>
          <a:custGeom>
            <a:avLst/>
            <a:gdLst>
              <a:gd name="connsiteX0" fmla="*/ 952500 w 2870200"/>
              <a:gd name="connsiteY0" fmla="*/ 400050 h 574675"/>
              <a:gd name="connsiteX1" fmla="*/ 720725 w 2870200"/>
              <a:gd name="connsiteY1" fmla="*/ 447675 h 574675"/>
              <a:gd name="connsiteX2" fmla="*/ 565150 w 2870200"/>
              <a:gd name="connsiteY2" fmla="*/ 498475 h 574675"/>
              <a:gd name="connsiteX3" fmla="*/ 422275 w 2870200"/>
              <a:gd name="connsiteY3" fmla="*/ 542925 h 574675"/>
              <a:gd name="connsiteX4" fmla="*/ 336550 w 2870200"/>
              <a:gd name="connsiteY4" fmla="*/ 574675 h 574675"/>
              <a:gd name="connsiteX5" fmla="*/ 317500 w 2870200"/>
              <a:gd name="connsiteY5" fmla="*/ 574675 h 574675"/>
              <a:gd name="connsiteX6" fmla="*/ 298450 w 2870200"/>
              <a:gd name="connsiteY6" fmla="*/ 565150 h 574675"/>
              <a:gd name="connsiteX7" fmla="*/ 215900 w 2870200"/>
              <a:gd name="connsiteY7" fmla="*/ 501650 h 574675"/>
              <a:gd name="connsiteX8" fmla="*/ 111125 w 2870200"/>
              <a:gd name="connsiteY8" fmla="*/ 400050 h 574675"/>
              <a:gd name="connsiteX9" fmla="*/ 47625 w 2870200"/>
              <a:gd name="connsiteY9" fmla="*/ 314325 h 574675"/>
              <a:gd name="connsiteX10" fmla="*/ 19050 w 2870200"/>
              <a:gd name="connsiteY10" fmla="*/ 269875 h 574675"/>
              <a:gd name="connsiteX11" fmla="*/ 0 w 2870200"/>
              <a:gd name="connsiteY11" fmla="*/ 209550 h 574675"/>
              <a:gd name="connsiteX12" fmla="*/ 0 w 2870200"/>
              <a:gd name="connsiteY12" fmla="*/ 196850 h 574675"/>
              <a:gd name="connsiteX13" fmla="*/ 9525 w 2870200"/>
              <a:gd name="connsiteY13" fmla="*/ 180975 h 574675"/>
              <a:gd name="connsiteX14" fmla="*/ 19050 w 2870200"/>
              <a:gd name="connsiteY14" fmla="*/ 171450 h 574675"/>
              <a:gd name="connsiteX15" fmla="*/ 41275 w 2870200"/>
              <a:gd name="connsiteY15" fmla="*/ 177800 h 574675"/>
              <a:gd name="connsiteX16" fmla="*/ 107950 w 2870200"/>
              <a:gd name="connsiteY16" fmla="*/ 215900 h 574675"/>
              <a:gd name="connsiteX17" fmla="*/ 190500 w 2870200"/>
              <a:gd name="connsiteY17" fmla="*/ 250825 h 574675"/>
              <a:gd name="connsiteX18" fmla="*/ 276225 w 2870200"/>
              <a:gd name="connsiteY18" fmla="*/ 266700 h 574675"/>
              <a:gd name="connsiteX19" fmla="*/ 393700 w 2870200"/>
              <a:gd name="connsiteY19" fmla="*/ 285750 h 574675"/>
              <a:gd name="connsiteX20" fmla="*/ 530225 w 2870200"/>
              <a:gd name="connsiteY20" fmla="*/ 285750 h 574675"/>
              <a:gd name="connsiteX21" fmla="*/ 711200 w 2870200"/>
              <a:gd name="connsiteY21" fmla="*/ 260350 h 574675"/>
              <a:gd name="connsiteX22" fmla="*/ 1028700 w 2870200"/>
              <a:gd name="connsiteY22" fmla="*/ 209550 h 574675"/>
              <a:gd name="connsiteX23" fmla="*/ 1314450 w 2870200"/>
              <a:gd name="connsiteY23" fmla="*/ 168275 h 574675"/>
              <a:gd name="connsiteX24" fmla="*/ 1581150 w 2870200"/>
              <a:gd name="connsiteY24" fmla="*/ 142875 h 574675"/>
              <a:gd name="connsiteX25" fmla="*/ 1847850 w 2870200"/>
              <a:gd name="connsiteY25" fmla="*/ 117475 h 574675"/>
              <a:gd name="connsiteX26" fmla="*/ 2079625 w 2870200"/>
              <a:gd name="connsiteY26" fmla="*/ 101600 h 574675"/>
              <a:gd name="connsiteX27" fmla="*/ 2266950 w 2870200"/>
              <a:gd name="connsiteY27" fmla="*/ 73025 h 574675"/>
              <a:gd name="connsiteX28" fmla="*/ 2378075 w 2870200"/>
              <a:gd name="connsiteY28" fmla="*/ 44450 h 574675"/>
              <a:gd name="connsiteX29" fmla="*/ 2425700 w 2870200"/>
              <a:gd name="connsiteY29" fmla="*/ 25400 h 574675"/>
              <a:gd name="connsiteX30" fmla="*/ 2444750 w 2870200"/>
              <a:gd name="connsiteY30" fmla="*/ 9525 h 574675"/>
              <a:gd name="connsiteX31" fmla="*/ 2470150 w 2870200"/>
              <a:gd name="connsiteY31" fmla="*/ 0 h 574675"/>
              <a:gd name="connsiteX32" fmla="*/ 2552700 w 2870200"/>
              <a:gd name="connsiteY32" fmla="*/ 15875 h 574675"/>
              <a:gd name="connsiteX33" fmla="*/ 2720975 w 2870200"/>
              <a:gd name="connsiteY33" fmla="*/ 60325 h 574675"/>
              <a:gd name="connsiteX34" fmla="*/ 2800350 w 2870200"/>
              <a:gd name="connsiteY34" fmla="*/ 92075 h 574675"/>
              <a:gd name="connsiteX35" fmla="*/ 2832100 w 2870200"/>
              <a:gd name="connsiteY35" fmla="*/ 107950 h 574675"/>
              <a:gd name="connsiteX36" fmla="*/ 2854325 w 2870200"/>
              <a:gd name="connsiteY36" fmla="*/ 136525 h 574675"/>
              <a:gd name="connsiteX37" fmla="*/ 2870200 w 2870200"/>
              <a:gd name="connsiteY37" fmla="*/ 158750 h 574675"/>
              <a:gd name="connsiteX38" fmla="*/ 2870200 w 2870200"/>
              <a:gd name="connsiteY38" fmla="*/ 196850 h 574675"/>
              <a:gd name="connsiteX39" fmla="*/ 2851150 w 2870200"/>
              <a:gd name="connsiteY39" fmla="*/ 241300 h 574675"/>
              <a:gd name="connsiteX40" fmla="*/ 2809875 w 2870200"/>
              <a:gd name="connsiteY40" fmla="*/ 273050 h 574675"/>
              <a:gd name="connsiteX41" fmla="*/ 2724150 w 2870200"/>
              <a:gd name="connsiteY41" fmla="*/ 285750 h 574675"/>
              <a:gd name="connsiteX42" fmla="*/ 2492375 w 2870200"/>
              <a:gd name="connsiteY42" fmla="*/ 269875 h 574675"/>
              <a:gd name="connsiteX43" fmla="*/ 2241550 w 2870200"/>
              <a:gd name="connsiteY43" fmla="*/ 269875 h 574675"/>
              <a:gd name="connsiteX44" fmla="*/ 2028825 w 2870200"/>
              <a:gd name="connsiteY44" fmla="*/ 276225 h 574675"/>
              <a:gd name="connsiteX45" fmla="*/ 1584325 w 2870200"/>
              <a:gd name="connsiteY45" fmla="*/ 323850 h 574675"/>
              <a:gd name="connsiteX46" fmla="*/ 1292225 w 2870200"/>
              <a:gd name="connsiteY46" fmla="*/ 355600 h 574675"/>
              <a:gd name="connsiteX47" fmla="*/ 952500 w 2870200"/>
              <a:gd name="connsiteY47" fmla="*/ 40005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70200" h="574675">
                <a:moveTo>
                  <a:pt x="952500" y="400050"/>
                </a:moveTo>
                <a:lnTo>
                  <a:pt x="720725" y="447675"/>
                </a:lnTo>
                <a:lnTo>
                  <a:pt x="565150" y="498475"/>
                </a:lnTo>
                <a:lnTo>
                  <a:pt x="422275" y="542925"/>
                </a:lnTo>
                <a:lnTo>
                  <a:pt x="336550" y="574675"/>
                </a:lnTo>
                <a:lnTo>
                  <a:pt x="317500" y="574675"/>
                </a:lnTo>
                <a:lnTo>
                  <a:pt x="298450" y="565150"/>
                </a:lnTo>
                <a:lnTo>
                  <a:pt x="215900" y="501650"/>
                </a:lnTo>
                <a:lnTo>
                  <a:pt x="111125" y="400050"/>
                </a:lnTo>
                <a:lnTo>
                  <a:pt x="47625" y="314325"/>
                </a:lnTo>
                <a:lnTo>
                  <a:pt x="19050" y="269875"/>
                </a:lnTo>
                <a:lnTo>
                  <a:pt x="0" y="209550"/>
                </a:lnTo>
                <a:lnTo>
                  <a:pt x="0" y="196850"/>
                </a:lnTo>
                <a:lnTo>
                  <a:pt x="9525" y="180975"/>
                </a:lnTo>
                <a:lnTo>
                  <a:pt x="19050" y="171450"/>
                </a:lnTo>
                <a:lnTo>
                  <a:pt x="41275" y="177800"/>
                </a:lnTo>
                <a:lnTo>
                  <a:pt x="107950" y="215900"/>
                </a:lnTo>
                <a:lnTo>
                  <a:pt x="190500" y="250825"/>
                </a:lnTo>
                <a:lnTo>
                  <a:pt x="276225" y="266700"/>
                </a:lnTo>
                <a:lnTo>
                  <a:pt x="393700" y="285750"/>
                </a:lnTo>
                <a:lnTo>
                  <a:pt x="530225" y="285750"/>
                </a:lnTo>
                <a:lnTo>
                  <a:pt x="711200" y="260350"/>
                </a:lnTo>
                <a:lnTo>
                  <a:pt x="1028700" y="209550"/>
                </a:lnTo>
                <a:lnTo>
                  <a:pt x="1314450" y="168275"/>
                </a:lnTo>
                <a:lnTo>
                  <a:pt x="1581150" y="142875"/>
                </a:lnTo>
                <a:lnTo>
                  <a:pt x="1847850" y="117475"/>
                </a:lnTo>
                <a:lnTo>
                  <a:pt x="2079625" y="101600"/>
                </a:lnTo>
                <a:lnTo>
                  <a:pt x="2266950" y="73025"/>
                </a:lnTo>
                <a:lnTo>
                  <a:pt x="2378075" y="44450"/>
                </a:lnTo>
                <a:lnTo>
                  <a:pt x="2425700" y="25400"/>
                </a:lnTo>
                <a:lnTo>
                  <a:pt x="2444750" y="9525"/>
                </a:lnTo>
                <a:lnTo>
                  <a:pt x="2470150" y="0"/>
                </a:lnTo>
                <a:lnTo>
                  <a:pt x="2552700" y="15875"/>
                </a:lnTo>
                <a:lnTo>
                  <a:pt x="2720975" y="60325"/>
                </a:lnTo>
                <a:lnTo>
                  <a:pt x="2800350" y="92075"/>
                </a:lnTo>
                <a:lnTo>
                  <a:pt x="2832100" y="107950"/>
                </a:lnTo>
                <a:lnTo>
                  <a:pt x="2854325" y="136525"/>
                </a:lnTo>
                <a:lnTo>
                  <a:pt x="2870200" y="158750"/>
                </a:lnTo>
                <a:lnTo>
                  <a:pt x="2870200" y="196850"/>
                </a:lnTo>
                <a:lnTo>
                  <a:pt x="2851150" y="241300"/>
                </a:lnTo>
                <a:lnTo>
                  <a:pt x="2809875" y="273050"/>
                </a:lnTo>
                <a:lnTo>
                  <a:pt x="2724150" y="285750"/>
                </a:lnTo>
                <a:lnTo>
                  <a:pt x="2492375" y="269875"/>
                </a:lnTo>
                <a:lnTo>
                  <a:pt x="2241550" y="269875"/>
                </a:lnTo>
                <a:lnTo>
                  <a:pt x="2028825" y="276225"/>
                </a:lnTo>
                <a:lnTo>
                  <a:pt x="1584325" y="323850"/>
                </a:lnTo>
                <a:lnTo>
                  <a:pt x="1292225" y="355600"/>
                </a:lnTo>
                <a:lnTo>
                  <a:pt x="952500" y="4000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0994BBB-E8A2-4DAF-B419-589D61D01EC9}"/>
              </a:ext>
            </a:extLst>
          </p:cNvPr>
          <p:cNvSpPr/>
          <p:nvPr/>
        </p:nvSpPr>
        <p:spPr>
          <a:xfrm>
            <a:off x="3795713" y="3990976"/>
            <a:ext cx="4405312" cy="714375"/>
          </a:xfrm>
          <a:custGeom>
            <a:avLst/>
            <a:gdLst>
              <a:gd name="connsiteX0" fmla="*/ 1414462 w 4405312"/>
              <a:gd name="connsiteY0" fmla="*/ 457200 h 714375"/>
              <a:gd name="connsiteX1" fmla="*/ 1100137 w 4405312"/>
              <a:gd name="connsiteY1" fmla="*/ 514350 h 714375"/>
              <a:gd name="connsiteX2" fmla="*/ 838200 w 4405312"/>
              <a:gd name="connsiteY2" fmla="*/ 571500 h 714375"/>
              <a:gd name="connsiteX3" fmla="*/ 633412 w 4405312"/>
              <a:gd name="connsiteY3" fmla="*/ 638175 h 714375"/>
              <a:gd name="connsiteX4" fmla="*/ 481012 w 4405312"/>
              <a:gd name="connsiteY4" fmla="*/ 695325 h 714375"/>
              <a:gd name="connsiteX5" fmla="*/ 433387 w 4405312"/>
              <a:gd name="connsiteY5" fmla="*/ 714375 h 714375"/>
              <a:gd name="connsiteX6" fmla="*/ 419100 w 4405312"/>
              <a:gd name="connsiteY6" fmla="*/ 714375 h 714375"/>
              <a:gd name="connsiteX7" fmla="*/ 395287 w 4405312"/>
              <a:gd name="connsiteY7" fmla="*/ 709613 h 714375"/>
              <a:gd name="connsiteX8" fmla="*/ 261937 w 4405312"/>
              <a:gd name="connsiteY8" fmla="*/ 619125 h 714375"/>
              <a:gd name="connsiteX9" fmla="*/ 147637 w 4405312"/>
              <a:gd name="connsiteY9" fmla="*/ 533400 h 714375"/>
              <a:gd name="connsiteX10" fmla="*/ 38100 w 4405312"/>
              <a:gd name="connsiteY10" fmla="*/ 409575 h 714375"/>
              <a:gd name="connsiteX11" fmla="*/ 4762 w 4405312"/>
              <a:gd name="connsiteY11" fmla="*/ 366713 h 714375"/>
              <a:gd name="connsiteX12" fmla="*/ 0 w 4405312"/>
              <a:gd name="connsiteY12" fmla="*/ 347663 h 714375"/>
              <a:gd name="connsiteX13" fmla="*/ 4762 w 4405312"/>
              <a:gd name="connsiteY13" fmla="*/ 333375 h 714375"/>
              <a:gd name="connsiteX14" fmla="*/ 14287 w 4405312"/>
              <a:gd name="connsiteY14" fmla="*/ 314325 h 714375"/>
              <a:gd name="connsiteX15" fmla="*/ 42862 w 4405312"/>
              <a:gd name="connsiteY15" fmla="*/ 319088 h 714375"/>
              <a:gd name="connsiteX16" fmla="*/ 166687 w 4405312"/>
              <a:gd name="connsiteY16" fmla="*/ 371475 h 714375"/>
              <a:gd name="connsiteX17" fmla="*/ 247650 w 4405312"/>
              <a:gd name="connsiteY17" fmla="*/ 404813 h 714375"/>
              <a:gd name="connsiteX18" fmla="*/ 333375 w 4405312"/>
              <a:gd name="connsiteY18" fmla="*/ 423863 h 714375"/>
              <a:gd name="connsiteX19" fmla="*/ 457200 w 4405312"/>
              <a:gd name="connsiteY19" fmla="*/ 423863 h 714375"/>
              <a:gd name="connsiteX20" fmla="*/ 542925 w 4405312"/>
              <a:gd name="connsiteY20" fmla="*/ 414338 h 714375"/>
              <a:gd name="connsiteX21" fmla="*/ 819150 w 4405312"/>
              <a:gd name="connsiteY21" fmla="*/ 361950 h 714375"/>
              <a:gd name="connsiteX22" fmla="*/ 1281112 w 4405312"/>
              <a:gd name="connsiteY22" fmla="*/ 276225 h 714375"/>
              <a:gd name="connsiteX23" fmla="*/ 1681162 w 4405312"/>
              <a:gd name="connsiteY23" fmla="*/ 209550 h 714375"/>
              <a:gd name="connsiteX24" fmla="*/ 2057400 w 4405312"/>
              <a:gd name="connsiteY24" fmla="*/ 152400 h 714375"/>
              <a:gd name="connsiteX25" fmla="*/ 2352675 w 4405312"/>
              <a:gd name="connsiteY25" fmla="*/ 128588 h 714375"/>
              <a:gd name="connsiteX26" fmla="*/ 2686050 w 4405312"/>
              <a:gd name="connsiteY26" fmla="*/ 109538 h 714375"/>
              <a:gd name="connsiteX27" fmla="*/ 3157537 w 4405312"/>
              <a:gd name="connsiteY27" fmla="*/ 85725 h 714375"/>
              <a:gd name="connsiteX28" fmla="*/ 3524250 w 4405312"/>
              <a:gd name="connsiteY28" fmla="*/ 66675 h 714375"/>
              <a:gd name="connsiteX29" fmla="*/ 3676650 w 4405312"/>
              <a:gd name="connsiteY29" fmla="*/ 61913 h 714375"/>
              <a:gd name="connsiteX30" fmla="*/ 3733800 w 4405312"/>
              <a:gd name="connsiteY30" fmla="*/ 47625 h 714375"/>
              <a:gd name="connsiteX31" fmla="*/ 3805237 w 4405312"/>
              <a:gd name="connsiteY31" fmla="*/ 14288 h 714375"/>
              <a:gd name="connsiteX32" fmla="*/ 3824287 w 4405312"/>
              <a:gd name="connsiteY32" fmla="*/ 4763 h 714375"/>
              <a:gd name="connsiteX33" fmla="*/ 3867150 w 4405312"/>
              <a:gd name="connsiteY33" fmla="*/ 0 h 714375"/>
              <a:gd name="connsiteX34" fmla="*/ 4086225 w 4405312"/>
              <a:gd name="connsiteY34" fmla="*/ 61913 h 714375"/>
              <a:gd name="connsiteX35" fmla="*/ 4162425 w 4405312"/>
              <a:gd name="connsiteY35" fmla="*/ 95250 h 714375"/>
              <a:gd name="connsiteX36" fmla="*/ 4310062 w 4405312"/>
              <a:gd name="connsiteY36" fmla="*/ 176213 h 714375"/>
              <a:gd name="connsiteX37" fmla="*/ 4376737 w 4405312"/>
              <a:gd name="connsiteY37" fmla="*/ 228600 h 714375"/>
              <a:gd name="connsiteX38" fmla="*/ 4405312 w 4405312"/>
              <a:gd name="connsiteY38" fmla="*/ 266700 h 714375"/>
              <a:gd name="connsiteX39" fmla="*/ 4405312 w 4405312"/>
              <a:gd name="connsiteY39" fmla="*/ 314325 h 714375"/>
              <a:gd name="connsiteX40" fmla="*/ 4362450 w 4405312"/>
              <a:gd name="connsiteY40" fmla="*/ 342900 h 714375"/>
              <a:gd name="connsiteX41" fmla="*/ 4329112 w 4405312"/>
              <a:gd name="connsiteY41" fmla="*/ 361950 h 714375"/>
              <a:gd name="connsiteX42" fmla="*/ 4210050 w 4405312"/>
              <a:gd name="connsiteY42" fmla="*/ 352425 h 714375"/>
              <a:gd name="connsiteX43" fmla="*/ 3938587 w 4405312"/>
              <a:gd name="connsiteY43" fmla="*/ 309563 h 714375"/>
              <a:gd name="connsiteX44" fmla="*/ 3376612 w 4405312"/>
              <a:gd name="connsiteY44" fmla="*/ 285750 h 714375"/>
              <a:gd name="connsiteX45" fmla="*/ 2728912 w 4405312"/>
              <a:gd name="connsiteY45" fmla="*/ 314325 h 714375"/>
              <a:gd name="connsiteX46" fmla="*/ 2338387 w 4405312"/>
              <a:gd name="connsiteY46" fmla="*/ 333375 h 714375"/>
              <a:gd name="connsiteX47" fmla="*/ 2047875 w 4405312"/>
              <a:gd name="connsiteY47" fmla="*/ 357188 h 714375"/>
              <a:gd name="connsiteX48" fmla="*/ 1414462 w 4405312"/>
              <a:gd name="connsiteY48" fmla="*/ 45720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405312" h="714375">
                <a:moveTo>
                  <a:pt x="1414462" y="457200"/>
                </a:moveTo>
                <a:lnTo>
                  <a:pt x="1100137" y="514350"/>
                </a:lnTo>
                <a:lnTo>
                  <a:pt x="838200" y="571500"/>
                </a:lnTo>
                <a:lnTo>
                  <a:pt x="633412" y="638175"/>
                </a:lnTo>
                <a:lnTo>
                  <a:pt x="481012" y="695325"/>
                </a:lnTo>
                <a:lnTo>
                  <a:pt x="433387" y="714375"/>
                </a:lnTo>
                <a:lnTo>
                  <a:pt x="419100" y="714375"/>
                </a:lnTo>
                <a:lnTo>
                  <a:pt x="395287" y="709613"/>
                </a:lnTo>
                <a:lnTo>
                  <a:pt x="261937" y="619125"/>
                </a:lnTo>
                <a:lnTo>
                  <a:pt x="147637" y="533400"/>
                </a:lnTo>
                <a:lnTo>
                  <a:pt x="38100" y="409575"/>
                </a:lnTo>
                <a:lnTo>
                  <a:pt x="4762" y="366713"/>
                </a:lnTo>
                <a:lnTo>
                  <a:pt x="0" y="347663"/>
                </a:lnTo>
                <a:lnTo>
                  <a:pt x="4762" y="333375"/>
                </a:lnTo>
                <a:lnTo>
                  <a:pt x="14287" y="314325"/>
                </a:lnTo>
                <a:lnTo>
                  <a:pt x="42862" y="319088"/>
                </a:lnTo>
                <a:lnTo>
                  <a:pt x="166687" y="371475"/>
                </a:lnTo>
                <a:lnTo>
                  <a:pt x="247650" y="404813"/>
                </a:lnTo>
                <a:lnTo>
                  <a:pt x="333375" y="423863"/>
                </a:lnTo>
                <a:lnTo>
                  <a:pt x="457200" y="423863"/>
                </a:lnTo>
                <a:lnTo>
                  <a:pt x="542925" y="414338"/>
                </a:lnTo>
                <a:lnTo>
                  <a:pt x="819150" y="361950"/>
                </a:lnTo>
                <a:lnTo>
                  <a:pt x="1281112" y="276225"/>
                </a:lnTo>
                <a:lnTo>
                  <a:pt x="1681162" y="209550"/>
                </a:lnTo>
                <a:lnTo>
                  <a:pt x="2057400" y="152400"/>
                </a:lnTo>
                <a:lnTo>
                  <a:pt x="2352675" y="128588"/>
                </a:lnTo>
                <a:lnTo>
                  <a:pt x="2686050" y="109538"/>
                </a:lnTo>
                <a:lnTo>
                  <a:pt x="3157537" y="85725"/>
                </a:lnTo>
                <a:lnTo>
                  <a:pt x="3524250" y="66675"/>
                </a:lnTo>
                <a:lnTo>
                  <a:pt x="3676650" y="61913"/>
                </a:lnTo>
                <a:lnTo>
                  <a:pt x="3733800" y="47625"/>
                </a:lnTo>
                <a:lnTo>
                  <a:pt x="3805237" y="14288"/>
                </a:lnTo>
                <a:lnTo>
                  <a:pt x="3824287" y="4763"/>
                </a:lnTo>
                <a:lnTo>
                  <a:pt x="3867150" y="0"/>
                </a:lnTo>
                <a:lnTo>
                  <a:pt x="4086225" y="61913"/>
                </a:lnTo>
                <a:lnTo>
                  <a:pt x="4162425" y="95250"/>
                </a:lnTo>
                <a:lnTo>
                  <a:pt x="4310062" y="176213"/>
                </a:lnTo>
                <a:lnTo>
                  <a:pt x="4376737" y="228600"/>
                </a:lnTo>
                <a:lnTo>
                  <a:pt x="4405312" y="266700"/>
                </a:lnTo>
                <a:lnTo>
                  <a:pt x="4405312" y="314325"/>
                </a:lnTo>
                <a:lnTo>
                  <a:pt x="4362450" y="342900"/>
                </a:lnTo>
                <a:lnTo>
                  <a:pt x="4329112" y="361950"/>
                </a:lnTo>
                <a:lnTo>
                  <a:pt x="4210050" y="352425"/>
                </a:lnTo>
                <a:lnTo>
                  <a:pt x="3938587" y="309563"/>
                </a:lnTo>
                <a:lnTo>
                  <a:pt x="3376612" y="285750"/>
                </a:lnTo>
                <a:lnTo>
                  <a:pt x="2728912" y="314325"/>
                </a:lnTo>
                <a:lnTo>
                  <a:pt x="2338387" y="333375"/>
                </a:lnTo>
                <a:lnTo>
                  <a:pt x="2047875" y="357188"/>
                </a:lnTo>
                <a:lnTo>
                  <a:pt x="1414462" y="457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05F8118-F992-43B5-B305-D81E771E378E}"/>
              </a:ext>
            </a:extLst>
          </p:cNvPr>
          <p:cNvSpPr/>
          <p:nvPr/>
        </p:nvSpPr>
        <p:spPr>
          <a:xfrm>
            <a:off x="5637213" y="1570038"/>
            <a:ext cx="603250" cy="4564062"/>
          </a:xfrm>
          <a:custGeom>
            <a:avLst/>
            <a:gdLst>
              <a:gd name="connsiteX0" fmla="*/ 232913 w 603849"/>
              <a:gd name="connsiteY0" fmla="*/ 3623094 h 4563373"/>
              <a:gd name="connsiteX1" fmla="*/ 232913 w 603849"/>
              <a:gd name="connsiteY1" fmla="*/ 2803584 h 4563373"/>
              <a:gd name="connsiteX2" fmla="*/ 224287 w 603849"/>
              <a:gd name="connsiteY2" fmla="*/ 2544792 h 4563373"/>
              <a:gd name="connsiteX3" fmla="*/ 232913 w 603849"/>
              <a:gd name="connsiteY3" fmla="*/ 1992701 h 4563373"/>
              <a:gd name="connsiteX4" fmla="*/ 232913 w 603849"/>
              <a:gd name="connsiteY4" fmla="*/ 1759788 h 4563373"/>
              <a:gd name="connsiteX5" fmla="*/ 250166 w 603849"/>
              <a:gd name="connsiteY5" fmla="*/ 569343 h 4563373"/>
              <a:gd name="connsiteX6" fmla="*/ 258793 w 603849"/>
              <a:gd name="connsiteY6" fmla="*/ 353683 h 4563373"/>
              <a:gd name="connsiteX7" fmla="*/ 232913 w 603849"/>
              <a:gd name="connsiteY7" fmla="*/ 258792 h 4563373"/>
              <a:gd name="connsiteX8" fmla="*/ 181155 w 603849"/>
              <a:gd name="connsiteY8" fmla="*/ 181154 h 4563373"/>
              <a:gd name="connsiteX9" fmla="*/ 77638 w 603849"/>
              <a:gd name="connsiteY9" fmla="*/ 103517 h 4563373"/>
              <a:gd name="connsiteX10" fmla="*/ 0 w 603849"/>
              <a:gd name="connsiteY10" fmla="*/ 51758 h 4563373"/>
              <a:gd name="connsiteX11" fmla="*/ 0 w 603849"/>
              <a:gd name="connsiteY11" fmla="*/ 25879 h 4563373"/>
              <a:gd name="connsiteX12" fmla="*/ 8627 w 603849"/>
              <a:gd name="connsiteY12" fmla="*/ 0 h 4563373"/>
              <a:gd name="connsiteX13" fmla="*/ 77638 w 603849"/>
              <a:gd name="connsiteY13" fmla="*/ 8626 h 4563373"/>
              <a:gd name="connsiteX14" fmla="*/ 258793 w 603849"/>
              <a:gd name="connsiteY14" fmla="*/ 43132 h 4563373"/>
              <a:gd name="connsiteX15" fmla="*/ 431321 w 603849"/>
              <a:gd name="connsiteY15" fmla="*/ 120769 h 4563373"/>
              <a:gd name="connsiteX16" fmla="*/ 569344 w 603849"/>
              <a:gd name="connsiteY16" fmla="*/ 198407 h 4563373"/>
              <a:gd name="connsiteX17" fmla="*/ 603849 w 603849"/>
              <a:gd name="connsiteY17" fmla="*/ 250166 h 4563373"/>
              <a:gd name="connsiteX18" fmla="*/ 603849 w 603849"/>
              <a:gd name="connsiteY18" fmla="*/ 301924 h 4563373"/>
              <a:gd name="connsiteX19" fmla="*/ 577970 w 603849"/>
              <a:gd name="connsiteY19" fmla="*/ 353683 h 4563373"/>
              <a:gd name="connsiteX20" fmla="*/ 517585 w 603849"/>
              <a:gd name="connsiteY20" fmla="*/ 491705 h 4563373"/>
              <a:gd name="connsiteX21" fmla="*/ 508959 w 603849"/>
              <a:gd name="connsiteY21" fmla="*/ 543464 h 4563373"/>
              <a:gd name="connsiteX22" fmla="*/ 517585 w 603849"/>
              <a:gd name="connsiteY22" fmla="*/ 733245 h 4563373"/>
              <a:gd name="connsiteX23" fmla="*/ 491706 w 603849"/>
              <a:gd name="connsiteY23" fmla="*/ 1751162 h 4563373"/>
              <a:gd name="connsiteX24" fmla="*/ 508959 w 603849"/>
              <a:gd name="connsiteY24" fmla="*/ 1992701 h 4563373"/>
              <a:gd name="connsiteX25" fmla="*/ 500332 w 603849"/>
              <a:gd name="connsiteY25" fmla="*/ 2570671 h 4563373"/>
              <a:gd name="connsiteX26" fmla="*/ 491706 w 603849"/>
              <a:gd name="connsiteY26" fmla="*/ 2820837 h 4563373"/>
              <a:gd name="connsiteX27" fmla="*/ 500332 w 603849"/>
              <a:gd name="connsiteY27" fmla="*/ 3493698 h 4563373"/>
              <a:gd name="connsiteX28" fmla="*/ 491706 w 603849"/>
              <a:gd name="connsiteY28" fmla="*/ 4097547 h 4563373"/>
              <a:gd name="connsiteX29" fmla="*/ 465827 w 603849"/>
              <a:gd name="connsiteY29" fmla="*/ 4295954 h 4563373"/>
              <a:gd name="connsiteX30" fmla="*/ 422695 w 603849"/>
              <a:gd name="connsiteY30" fmla="*/ 4477109 h 4563373"/>
              <a:gd name="connsiteX31" fmla="*/ 370936 w 603849"/>
              <a:gd name="connsiteY31" fmla="*/ 4554747 h 4563373"/>
              <a:gd name="connsiteX32" fmla="*/ 319178 w 603849"/>
              <a:gd name="connsiteY32" fmla="*/ 4563373 h 4563373"/>
              <a:gd name="connsiteX33" fmla="*/ 267419 w 603849"/>
              <a:gd name="connsiteY33" fmla="*/ 4494362 h 4563373"/>
              <a:gd name="connsiteX34" fmla="*/ 250166 w 603849"/>
              <a:gd name="connsiteY34" fmla="*/ 4295954 h 4563373"/>
              <a:gd name="connsiteX35" fmla="*/ 241540 w 603849"/>
              <a:gd name="connsiteY35" fmla="*/ 4157932 h 4563373"/>
              <a:gd name="connsiteX36" fmla="*/ 232913 w 603849"/>
              <a:gd name="connsiteY36" fmla="*/ 3959524 h 4563373"/>
              <a:gd name="connsiteX37" fmla="*/ 232913 w 603849"/>
              <a:gd name="connsiteY37" fmla="*/ 3623094 h 456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3849" h="4563373">
                <a:moveTo>
                  <a:pt x="232913" y="3623094"/>
                </a:moveTo>
                <a:lnTo>
                  <a:pt x="232913" y="2803584"/>
                </a:lnTo>
                <a:lnTo>
                  <a:pt x="224287" y="2544792"/>
                </a:lnTo>
                <a:lnTo>
                  <a:pt x="232913" y="1992701"/>
                </a:lnTo>
                <a:lnTo>
                  <a:pt x="232913" y="1759788"/>
                </a:lnTo>
                <a:lnTo>
                  <a:pt x="250166" y="569343"/>
                </a:lnTo>
                <a:lnTo>
                  <a:pt x="258793" y="353683"/>
                </a:lnTo>
                <a:lnTo>
                  <a:pt x="232913" y="258792"/>
                </a:lnTo>
                <a:lnTo>
                  <a:pt x="181155" y="181154"/>
                </a:lnTo>
                <a:lnTo>
                  <a:pt x="77638" y="103517"/>
                </a:lnTo>
                <a:lnTo>
                  <a:pt x="0" y="51758"/>
                </a:lnTo>
                <a:lnTo>
                  <a:pt x="0" y="25879"/>
                </a:lnTo>
                <a:lnTo>
                  <a:pt x="8627" y="0"/>
                </a:lnTo>
                <a:lnTo>
                  <a:pt x="77638" y="8626"/>
                </a:lnTo>
                <a:lnTo>
                  <a:pt x="258793" y="43132"/>
                </a:lnTo>
                <a:lnTo>
                  <a:pt x="431321" y="120769"/>
                </a:lnTo>
                <a:lnTo>
                  <a:pt x="569344" y="198407"/>
                </a:lnTo>
                <a:lnTo>
                  <a:pt x="603849" y="250166"/>
                </a:lnTo>
                <a:lnTo>
                  <a:pt x="603849" y="301924"/>
                </a:lnTo>
                <a:lnTo>
                  <a:pt x="577970" y="353683"/>
                </a:lnTo>
                <a:lnTo>
                  <a:pt x="517585" y="491705"/>
                </a:lnTo>
                <a:lnTo>
                  <a:pt x="508959" y="543464"/>
                </a:lnTo>
                <a:lnTo>
                  <a:pt x="517585" y="733245"/>
                </a:lnTo>
                <a:lnTo>
                  <a:pt x="491706" y="1751162"/>
                </a:lnTo>
                <a:cubicBezTo>
                  <a:pt x="500579" y="1981874"/>
                  <a:pt x="503208" y="1802920"/>
                  <a:pt x="508959" y="1992701"/>
                </a:cubicBezTo>
                <a:lnTo>
                  <a:pt x="500332" y="2570671"/>
                </a:lnTo>
                <a:lnTo>
                  <a:pt x="491706" y="2820837"/>
                </a:lnTo>
                <a:lnTo>
                  <a:pt x="500332" y="3493698"/>
                </a:lnTo>
                <a:lnTo>
                  <a:pt x="491706" y="4097547"/>
                </a:lnTo>
                <a:lnTo>
                  <a:pt x="465827" y="4295954"/>
                </a:lnTo>
                <a:lnTo>
                  <a:pt x="422695" y="4477109"/>
                </a:lnTo>
                <a:lnTo>
                  <a:pt x="370936" y="4554747"/>
                </a:lnTo>
                <a:lnTo>
                  <a:pt x="319178" y="4563373"/>
                </a:lnTo>
                <a:lnTo>
                  <a:pt x="267419" y="4494362"/>
                </a:lnTo>
                <a:lnTo>
                  <a:pt x="250166" y="4295954"/>
                </a:lnTo>
                <a:lnTo>
                  <a:pt x="241540" y="4157932"/>
                </a:lnTo>
                <a:lnTo>
                  <a:pt x="232913" y="3959524"/>
                </a:lnTo>
                <a:lnTo>
                  <a:pt x="232913" y="36230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4D544E3-665D-4E65-B441-F548CDB7C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332" y="1573897"/>
            <a:ext cx="4401693" cy="45602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A0F972-F090-40AF-9D05-10D7A4F69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332" y="1567800"/>
            <a:ext cx="4401693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A2427F-C02F-44AF-B218-BE466D95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53" y="1148898"/>
            <a:ext cx="4401693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1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D84CE56C-6E43-44E9-990C-6D7B8104D22B}"/>
              </a:ext>
            </a:extLst>
          </p:cNvPr>
          <p:cNvSpPr/>
          <p:nvPr/>
        </p:nvSpPr>
        <p:spPr>
          <a:xfrm>
            <a:off x="4776789" y="1354139"/>
            <a:ext cx="2568575" cy="498475"/>
          </a:xfrm>
          <a:custGeom>
            <a:avLst/>
            <a:gdLst>
              <a:gd name="connsiteX0" fmla="*/ 1545431 w 2569368"/>
              <a:gd name="connsiteY0" fmla="*/ 152400 h 497682"/>
              <a:gd name="connsiteX1" fmla="*/ 1233487 w 2569368"/>
              <a:gd name="connsiteY1" fmla="*/ 188119 h 497682"/>
              <a:gd name="connsiteX2" fmla="*/ 983456 w 2569368"/>
              <a:gd name="connsiteY2" fmla="*/ 216694 h 497682"/>
              <a:gd name="connsiteX3" fmla="*/ 681037 w 2569368"/>
              <a:gd name="connsiteY3" fmla="*/ 250032 h 497682"/>
              <a:gd name="connsiteX4" fmla="*/ 521493 w 2569368"/>
              <a:gd name="connsiteY4" fmla="*/ 264319 h 497682"/>
              <a:gd name="connsiteX5" fmla="*/ 445293 w 2569368"/>
              <a:gd name="connsiteY5" fmla="*/ 269082 h 497682"/>
              <a:gd name="connsiteX6" fmla="*/ 340518 w 2569368"/>
              <a:gd name="connsiteY6" fmla="*/ 261938 h 497682"/>
              <a:gd name="connsiteX7" fmla="*/ 169068 w 2569368"/>
              <a:gd name="connsiteY7" fmla="*/ 235744 h 497682"/>
              <a:gd name="connsiteX8" fmla="*/ 83343 w 2569368"/>
              <a:gd name="connsiteY8" fmla="*/ 207169 h 497682"/>
              <a:gd name="connsiteX9" fmla="*/ 59531 w 2569368"/>
              <a:gd name="connsiteY9" fmla="*/ 202407 h 497682"/>
              <a:gd name="connsiteX10" fmla="*/ 30956 w 2569368"/>
              <a:gd name="connsiteY10" fmla="*/ 207169 h 497682"/>
              <a:gd name="connsiteX11" fmla="*/ 9525 w 2569368"/>
              <a:gd name="connsiteY11" fmla="*/ 226219 h 497682"/>
              <a:gd name="connsiteX12" fmla="*/ 0 w 2569368"/>
              <a:gd name="connsiteY12" fmla="*/ 242888 h 497682"/>
              <a:gd name="connsiteX13" fmla="*/ 14287 w 2569368"/>
              <a:gd name="connsiteY13" fmla="*/ 261938 h 497682"/>
              <a:gd name="connsiteX14" fmla="*/ 90487 w 2569368"/>
              <a:gd name="connsiteY14" fmla="*/ 314325 h 497682"/>
              <a:gd name="connsiteX15" fmla="*/ 250031 w 2569368"/>
              <a:gd name="connsiteY15" fmla="*/ 395288 h 497682"/>
              <a:gd name="connsiteX16" fmla="*/ 378618 w 2569368"/>
              <a:gd name="connsiteY16" fmla="*/ 457200 h 497682"/>
              <a:gd name="connsiteX17" fmla="*/ 431006 w 2569368"/>
              <a:gd name="connsiteY17" fmla="*/ 481013 h 497682"/>
              <a:gd name="connsiteX18" fmla="*/ 488156 w 2569368"/>
              <a:gd name="connsiteY18" fmla="*/ 497682 h 497682"/>
              <a:gd name="connsiteX19" fmla="*/ 531018 w 2569368"/>
              <a:gd name="connsiteY19" fmla="*/ 497682 h 497682"/>
              <a:gd name="connsiteX20" fmla="*/ 569118 w 2569368"/>
              <a:gd name="connsiteY20" fmla="*/ 488157 h 497682"/>
              <a:gd name="connsiteX21" fmla="*/ 602456 w 2569368"/>
              <a:gd name="connsiteY21" fmla="*/ 466725 h 497682"/>
              <a:gd name="connsiteX22" fmla="*/ 747712 w 2569368"/>
              <a:gd name="connsiteY22" fmla="*/ 447675 h 497682"/>
              <a:gd name="connsiteX23" fmla="*/ 938212 w 2569368"/>
              <a:gd name="connsiteY23" fmla="*/ 416719 h 497682"/>
              <a:gd name="connsiteX24" fmla="*/ 1054893 w 2569368"/>
              <a:gd name="connsiteY24" fmla="*/ 400050 h 497682"/>
              <a:gd name="connsiteX25" fmla="*/ 1231106 w 2569368"/>
              <a:gd name="connsiteY25" fmla="*/ 373857 h 497682"/>
              <a:gd name="connsiteX26" fmla="*/ 1574006 w 2569368"/>
              <a:gd name="connsiteY26" fmla="*/ 350044 h 497682"/>
              <a:gd name="connsiteX27" fmla="*/ 1800225 w 2569368"/>
              <a:gd name="connsiteY27" fmla="*/ 323850 h 497682"/>
              <a:gd name="connsiteX28" fmla="*/ 2076450 w 2569368"/>
              <a:gd name="connsiteY28" fmla="*/ 292894 h 497682"/>
              <a:gd name="connsiteX29" fmla="*/ 2355056 w 2569368"/>
              <a:gd name="connsiteY29" fmla="*/ 259557 h 497682"/>
              <a:gd name="connsiteX30" fmla="*/ 2438400 w 2569368"/>
              <a:gd name="connsiteY30" fmla="*/ 240507 h 497682"/>
              <a:gd name="connsiteX31" fmla="*/ 2512218 w 2569368"/>
              <a:gd name="connsiteY31" fmla="*/ 219075 h 497682"/>
              <a:gd name="connsiteX32" fmla="*/ 2550318 w 2569368"/>
              <a:gd name="connsiteY32" fmla="*/ 197644 h 497682"/>
              <a:gd name="connsiteX33" fmla="*/ 2564606 w 2569368"/>
              <a:gd name="connsiteY33" fmla="*/ 180975 h 497682"/>
              <a:gd name="connsiteX34" fmla="*/ 2569368 w 2569368"/>
              <a:gd name="connsiteY34" fmla="*/ 161925 h 497682"/>
              <a:gd name="connsiteX35" fmla="*/ 2562225 w 2569368"/>
              <a:gd name="connsiteY35" fmla="*/ 138113 h 497682"/>
              <a:gd name="connsiteX36" fmla="*/ 2545556 w 2569368"/>
              <a:gd name="connsiteY36" fmla="*/ 119063 h 497682"/>
              <a:gd name="connsiteX37" fmla="*/ 2502693 w 2569368"/>
              <a:gd name="connsiteY37" fmla="*/ 95250 h 497682"/>
              <a:gd name="connsiteX38" fmla="*/ 2405062 w 2569368"/>
              <a:gd name="connsiteY38" fmla="*/ 59532 h 497682"/>
              <a:gd name="connsiteX39" fmla="*/ 2288381 w 2569368"/>
              <a:gd name="connsiteY39" fmla="*/ 26194 h 497682"/>
              <a:gd name="connsiteX40" fmla="*/ 2193131 w 2569368"/>
              <a:gd name="connsiteY40" fmla="*/ 0 h 497682"/>
              <a:gd name="connsiteX41" fmla="*/ 2181225 w 2569368"/>
              <a:gd name="connsiteY41" fmla="*/ 0 h 497682"/>
              <a:gd name="connsiteX42" fmla="*/ 2135981 w 2569368"/>
              <a:gd name="connsiteY42" fmla="*/ 23813 h 497682"/>
              <a:gd name="connsiteX43" fmla="*/ 2000250 w 2569368"/>
              <a:gd name="connsiteY43" fmla="*/ 80963 h 497682"/>
              <a:gd name="connsiteX44" fmla="*/ 1888331 w 2569368"/>
              <a:gd name="connsiteY44" fmla="*/ 114300 h 497682"/>
              <a:gd name="connsiteX45" fmla="*/ 1545431 w 2569368"/>
              <a:gd name="connsiteY45" fmla="*/ 152400 h 49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69368" h="497682">
                <a:moveTo>
                  <a:pt x="1545431" y="152400"/>
                </a:moveTo>
                <a:lnTo>
                  <a:pt x="1233487" y="188119"/>
                </a:lnTo>
                <a:lnTo>
                  <a:pt x="983456" y="216694"/>
                </a:lnTo>
                <a:lnTo>
                  <a:pt x="681037" y="250032"/>
                </a:lnTo>
                <a:lnTo>
                  <a:pt x="521493" y="264319"/>
                </a:lnTo>
                <a:lnTo>
                  <a:pt x="445293" y="269082"/>
                </a:lnTo>
                <a:lnTo>
                  <a:pt x="340518" y="261938"/>
                </a:lnTo>
                <a:lnTo>
                  <a:pt x="169068" y="235744"/>
                </a:lnTo>
                <a:lnTo>
                  <a:pt x="83343" y="207169"/>
                </a:lnTo>
                <a:lnTo>
                  <a:pt x="59531" y="202407"/>
                </a:lnTo>
                <a:lnTo>
                  <a:pt x="30956" y="207169"/>
                </a:lnTo>
                <a:lnTo>
                  <a:pt x="9525" y="226219"/>
                </a:lnTo>
                <a:lnTo>
                  <a:pt x="0" y="242888"/>
                </a:lnTo>
                <a:lnTo>
                  <a:pt x="14287" y="261938"/>
                </a:lnTo>
                <a:lnTo>
                  <a:pt x="90487" y="314325"/>
                </a:lnTo>
                <a:lnTo>
                  <a:pt x="250031" y="395288"/>
                </a:lnTo>
                <a:lnTo>
                  <a:pt x="378618" y="457200"/>
                </a:lnTo>
                <a:lnTo>
                  <a:pt x="431006" y="481013"/>
                </a:lnTo>
                <a:lnTo>
                  <a:pt x="488156" y="497682"/>
                </a:lnTo>
                <a:lnTo>
                  <a:pt x="531018" y="497682"/>
                </a:lnTo>
                <a:lnTo>
                  <a:pt x="569118" y="488157"/>
                </a:lnTo>
                <a:lnTo>
                  <a:pt x="602456" y="466725"/>
                </a:lnTo>
                <a:lnTo>
                  <a:pt x="747712" y="447675"/>
                </a:lnTo>
                <a:lnTo>
                  <a:pt x="938212" y="416719"/>
                </a:lnTo>
                <a:lnTo>
                  <a:pt x="1054893" y="400050"/>
                </a:lnTo>
                <a:lnTo>
                  <a:pt x="1231106" y="373857"/>
                </a:lnTo>
                <a:lnTo>
                  <a:pt x="1574006" y="350044"/>
                </a:lnTo>
                <a:lnTo>
                  <a:pt x="1800225" y="323850"/>
                </a:lnTo>
                <a:lnTo>
                  <a:pt x="2076450" y="292894"/>
                </a:lnTo>
                <a:lnTo>
                  <a:pt x="2355056" y="259557"/>
                </a:lnTo>
                <a:lnTo>
                  <a:pt x="2438400" y="240507"/>
                </a:lnTo>
                <a:lnTo>
                  <a:pt x="2512218" y="219075"/>
                </a:lnTo>
                <a:lnTo>
                  <a:pt x="2550318" y="197644"/>
                </a:lnTo>
                <a:lnTo>
                  <a:pt x="2564606" y="180975"/>
                </a:lnTo>
                <a:lnTo>
                  <a:pt x="2569368" y="161925"/>
                </a:lnTo>
                <a:lnTo>
                  <a:pt x="2562225" y="138113"/>
                </a:lnTo>
                <a:lnTo>
                  <a:pt x="2545556" y="119063"/>
                </a:lnTo>
                <a:lnTo>
                  <a:pt x="2502693" y="95250"/>
                </a:lnTo>
                <a:lnTo>
                  <a:pt x="2405062" y="59532"/>
                </a:lnTo>
                <a:lnTo>
                  <a:pt x="2288381" y="26194"/>
                </a:lnTo>
                <a:lnTo>
                  <a:pt x="2193131" y="0"/>
                </a:lnTo>
                <a:lnTo>
                  <a:pt x="2181225" y="0"/>
                </a:lnTo>
                <a:lnTo>
                  <a:pt x="2135981" y="23813"/>
                </a:lnTo>
                <a:lnTo>
                  <a:pt x="2000250" y="80963"/>
                </a:lnTo>
                <a:lnTo>
                  <a:pt x="1888331" y="114300"/>
                </a:lnTo>
                <a:lnTo>
                  <a:pt x="1545431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24D459E-BB87-46DF-A034-51C2C1BD9217}"/>
              </a:ext>
            </a:extLst>
          </p:cNvPr>
          <p:cNvSpPr/>
          <p:nvPr/>
        </p:nvSpPr>
        <p:spPr>
          <a:xfrm>
            <a:off x="4037013" y="2112964"/>
            <a:ext cx="374650" cy="1241425"/>
          </a:xfrm>
          <a:custGeom>
            <a:avLst/>
            <a:gdLst>
              <a:gd name="connsiteX0" fmla="*/ 366712 w 376237"/>
              <a:gd name="connsiteY0" fmla="*/ 554831 h 1243012"/>
              <a:gd name="connsiteX1" fmla="*/ 376237 w 376237"/>
              <a:gd name="connsiteY1" fmla="*/ 409575 h 1243012"/>
              <a:gd name="connsiteX2" fmla="*/ 373856 w 376237"/>
              <a:gd name="connsiteY2" fmla="*/ 376237 h 1243012"/>
              <a:gd name="connsiteX3" fmla="*/ 347662 w 376237"/>
              <a:gd name="connsiteY3" fmla="*/ 242887 h 1243012"/>
              <a:gd name="connsiteX4" fmla="*/ 292894 w 376237"/>
              <a:gd name="connsiteY4" fmla="*/ 133350 h 1243012"/>
              <a:gd name="connsiteX5" fmla="*/ 226219 w 376237"/>
              <a:gd name="connsiteY5" fmla="*/ 42862 h 1243012"/>
              <a:gd name="connsiteX6" fmla="*/ 200025 w 376237"/>
              <a:gd name="connsiteY6" fmla="*/ 16669 h 1243012"/>
              <a:gd name="connsiteX7" fmla="*/ 171450 w 376237"/>
              <a:gd name="connsiteY7" fmla="*/ 0 h 1243012"/>
              <a:gd name="connsiteX8" fmla="*/ 159544 w 376237"/>
              <a:gd name="connsiteY8" fmla="*/ 11906 h 1243012"/>
              <a:gd name="connsiteX9" fmla="*/ 161925 w 376237"/>
              <a:gd name="connsiteY9" fmla="*/ 38100 h 1243012"/>
              <a:gd name="connsiteX10" fmla="*/ 178594 w 376237"/>
              <a:gd name="connsiteY10" fmla="*/ 80962 h 1243012"/>
              <a:gd name="connsiteX11" fmla="*/ 190500 w 376237"/>
              <a:gd name="connsiteY11" fmla="*/ 147637 h 1243012"/>
              <a:gd name="connsiteX12" fmla="*/ 202406 w 376237"/>
              <a:gd name="connsiteY12" fmla="*/ 266700 h 1243012"/>
              <a:gd name="connsiteX13" fmla="*/ 195262 w 376237"/>
              <a:gd name="connsiteY13" fmla="*/ 426244 h 1243012"/>
              <a:gd name="connsiteX14" fmla="*/ 183356 w 376237"/>
              <a:gd name="connsiteY14" fmla="*/ 547687 h 1243012"/>
              <a:gd name="connsiteX15" fmla="*/ 111919 w 376237"/>
              <a:gd name="connsiteY15" fmla="*/ 714375 h 1243012"/>
              <a:gd name="connsiteX16" fmla="*/ 2381 w 376237"/>
              <a:gd name="connsiteY16" fmla="*/ 973931 h 1243012"/>
              <a:gd name="connsiteX17" fmla="*/ 0 w 376237"/>
              <a:gd name="connsiteY17" fmla="*/ 1004887 h 1243012"/>
              <a:gd name="connsiteX18" fmla="*/ 7144 w 376237"/>
              <a:gd name="connsiteY18" fmla="*/ 1073944 h 1243012"/>
              <a:gd name="connsiteX19" fmla="*/ 19050 w 376237"/>
              <a:gd name="connsiteY19" fmla="*/ 1135856 h 1243012"/>
              <a:gd name="connsiteX20" fmla="*/ 47625 w 376237"/>
              <a:gd name="connsiteY20" fmla="*/ 1190625 h 1243012"/>
              <a:gd name="connsiteX21" fmla="*/ 71437 w 376237"/>
              <a:gd name="connsiteY21" fmla="*/ 1221581 h 1243012"/>
              <a:gd name="connsiteX22" fmla="*/ 97631 w 376237"/>
              <a:gd name="connsiteY22" fmla="*/ 1235869 h 1243012"/>
              <a:gd name="connsiteX23" fmla="*/ 121444 w 376237"/>
              <a:gd name="connsiteY23" fmla="*/ 1243012 h 1243012"/>
              <a:gd name="connsiteX24" fmla="*/ 164306 w 376237"/>
              <a:gd name="connsiteY24" fmla="*/ 1243012 h 1243012"/>
              <a:gd name="connsiteX25" fmla="*/ 192881 w 376237"/>
              <a:gd name="connsiteY25" fmla="*/ 1228725 h 1243012"/>
              <a:gd name="connsiteX26" fmla="*/ 219075 w 376237"/>
              <a:gd name="connsiteY26" fmla="*/ 1209675 h 1243012"/>
              <a:gd name="connsiteX27" fmla="*/ 242887 w 376237"/>
              <a:gd name="connsiteY27" fmla="*/ 1178719 h 1243012"/>
              <a:gd name="connsiteX28" fmla="*/ 259556 w 376237"/>
              <a:gd name="connsiteY28" fmla="*/ 1140619 h 1243012"/>
              <a:gd name="connsiteX29" fmla="*/ 285750 w 376237"/>
              <a:gd name="connsiteY29" fmla="*/ 1066800 h 1243012"/>
              <a:gd name="connsiteX30" fmla="*/ 309562 w 376237"/>
              <a:gd name="connsiteY30" fmla="*/ 983456 h 1243012"/>
              <a:gd name="connsiteX31" fmla="*/ 330994 w 376237"/>
              <a:gd name="connsiteY31" fmla="*/ 852487 h 1243012"/>
              <a:gd name="connsiteX32" fmla="*/ 366712 w 376237"/>
              <a:gd name="connsiteY32" fmla="*/ 55483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6237" h="1243012">
                <a:moveTo>
                  <a:pt x="366712" y="554831"/>
                </a:moveTo>
                <a:lnTo>
                  <a:pt x="376237" y="409575"/>
                </a:lnTo>
                <a:lnTo>
                  <a:pt x="373856" y="376237"/>
                </a:lnTo>
                <a:lnTo>
                  <a:pt x="347662" y="242887"/>
                </a:lnTo>
                <a:lnTo>
                  <a:pt x="292894" y="133350"/>
                </a:lnTo>
                <a:lnTo>
                  <a:pt x="226219" y="42862"/>
                </a:lnTo>
                <a:lnTo>
                  <a:pt x="200025" y="16669"/>
                </a:lnTo>
                <a:lnTo>
                  <a:pt x="171450" y="0"/>
                </a:lnTo>
                <a:lnTo>
                  <a:pt x="159544" y="11906"/>
                </a:lnTo>
                <a:lnTo>
                  <a:pt x="161925" y="38100"/>
                </a:lnTo>
                <a:lnTo>
                  <a:pt x="178594" y="80962"/>
                </a:lnTo>
                <a:lnTo>
                  <a:pt x="190500" y="147637"/>
                </a:lnTo>
                <a:lnTo>
                  <a:pt x="202406" y="266700"/>
                </a:lnTo>
                <a:lnTo>
                  <a:pt x="195262" y="426244"/>
                </a:lnTo>
                <a:lnTo>
                  <a:pt x="183356" y="547687"/>
                </a:lnTo>
                <a:lnTo>
                  <a:pt x="111919" y="714375"/>
                </a:lnTo>
                <a:lnTo>
                  <a:pt x="2381" y="973931"/>
                </a:lnTo>
                <a:lnTo>
                  <a:pt x="0" y="1004887"/>
                </a:lnTo>
                <a:lnTo>
                  <a:pt x="7144" y="1073944"/>
                </a:lnTo>
                <a:lnTo>
                  <a:pt x="19050" y="1135856"/>
                </a:lnTo>
                <a:lnTo>
                  <a:pt x="47625" y="1190625"/>
                </a:lnTo>
                <a:lnTo>
                  <a:pt x="71437" y="1221581"/>
                </a:lnTo>
                <a:lnTo>
                  <a:pt x="97631" y="1235869"/>
                </a:lnTo>
                <a:lnTo>
                  <a:pt x="121444" y="1243012"/>
                </a:lnTo>
                <a:lnTo>
                  <a:pt x="164306" y="1243012"/>
                </a:lnTo>
                <a:lnTo>
                  <a:pt x="192881" y="1228725"/>
                </a:lnTo>
                <a:lnTo>
                  <a:pt x="219075" y="1209675"/>
                </a:lnTo>
                <a:lnTo>
                  <a:pt x="242887" y="1178719"/>
                </a:lnTo>
                <a:lnTo>
                  <a:pt x="259556" y="1140619"/>
                </a:lnTo>
                <a:lnTo>
                  <a:pt x="285750" y="1066800"/>
                </a:lnTo>
                <a:lnTo>
                  <a:pt x="309562" y="983456"/>
                </a:lnTo>
                <a:lnTo>
                  <a:pt x="330994" y="852487"/>
                </a:lnTo>
                <a:lnTo>
                  <a:pt x="366712" y="5548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5B0E96EB-DD42-4A81-9427-5934D0856704}"/>
              </a:ext>
            </a:extLst>
          </p:cNvPr>
          <p:cNvSpPr/>
          <p:nvPr/>
        </p:nvSpPr>
        <p:spPr>
          <a:xfrm>
            <a:off x="4935539" y="2678113"/>
            <a:ext cx="625475" cy="311150"/>
          </a:xfrm>
          <a:custGeom>
            <a:avLst/>
            <a:gdLst>
              <a:gd name="connsiteX0" fmla="*/ 378619 w 623888"/>
              <a:gd name="connsiteY0" fmla="*/ 57150 h 309563"/>
              <a:gd name="connsiteX1" fmla="*/ 450057 w 623888"/>
              <a:gd name="connsiteY1" fmla="*/ 57150 h 309563"/>
              <a:gd name="connsiteX2" fmla="*/ 464344 w 623888"/>
              <a:gd name="connsiteY2" fmla="*/ 61913 h 309563"/>
              <a:gd name="connsiteX3" fmla="*/ 500063 w 623888"/>
              <a:gd name="connsiteY3" fmla="*/ 97632 h 309563"/>
              <a:gd name="connsiteX4" fmla="*/ 538163 w 623888"/>
              <a:gd name="connsiteY4" fmla="*/ 128588 h 309563"/>
              <a:gd name="connsiteX5" fmla="*/ 569119 w 623888"/>
              <a:gd name="connsiteY5" fmla="*/ 142875 h 309563"/>
              <a:gd name="connsiteX6" fmla="*/ 600075 w 623888"/>
              <a:gd name="connsiteY6" fmla="*/ 180975 h 309563"/>
              <a:gd name="connsiteX7" fmla="*/ 614363 w 623888"/>
              <a:gd name="connsiteY7" fmla="*/ 211932 h 309563"/>
              <a:gd name="connsiteX8" fmla="*/ 623888 w 623888"/>
              <a:gd name="connsiteY8" fmla="*/ 242888 h 309563"/>
              <a:gd name="connsiteX9" fmla="*/ 623888 w 623888"/>
              <a:gd name="connsiteY9" fmla="*/ 259557 h 309563"/>
              <a:gd name="connsiteX10" fmla="*/ 614363 w 623888"/>
              <a:gd name="connsiteY10" fmla="*/ 283369 h 309563"/>
              <a:gd name="connsiteX11" fmla="*/ 585788 w 623888"/>
              <a:gd name="connsiteY11" fmla="*/ 297657 h 309563"/>
              <a:gd name="connsiteX12" fmla="*/ 542925 w 623888"/>
              <a:gd name="connsiteY12" fmla="*/ 307182 h 309563"/>
              <a:gd name="connsiteX13" fmla="*/ 488157 w 623888"/>
              <a:gd name="connsiteY13" fmla="*/ 309563 h 309563"/>
              <a:gd name="connsiteX14" fmla="*/ 421482 w 623888"/>
              <a:gd name="connsiteY14" fmla="*/ 300038 h 309563"/>
              <a:gd name="connsiteX15" fmla="*/ 369094 w 623888"/>
              <a:gd name="connsiteY15" fmla="*/ 285750 h 309563"/>
              <a:gd name="connsiteX16" fmla="*/ 290513 w 623888"/>
              <a:gd name="connsiteY16" fmla="*/ 252413 h 309563"/>
              <a:gd name="connsiteX17" fmla="*/ 197644 w 623888"/>
              <a:gd name="connsiteY17" fmla="*/ 202407 h 309563"/>
              <a:gd name="connsiteX18" fmla="*/ 95250 w 623888"/>
              <a:gd name="connsiteY18" fmla="*/ 121444 h 309563"/>
              <a:gd name="connsiteX19" fmla="*/ 19050 w 623888"/>
              <a:gd name="connsiteY19" fmla="*/ 50007 h 309563"/>
              <a:gd name="connsiteX20" fmla="*/ 0 w 623888"/>
              <a:gd name="connsiteY20" fmla="*/ 19050 h 309563"/>
              <a:gd name="connsiteX21" fmla="*/ 4763 w 623888"/>
              <a:gd name="connsiteY21" fmla="*/ 0 h 309563"/>
              <a:gd name="connsiteX22" fmla="*/ 19050 w 623888"/>
              <a:gd name="connsiteY22" fmla="*/ 0 h 309563"/>
              <a:gd name="connsiteX23" fmla="*/ 80963 w 623888"/>
              <a:gd name="connsiteY23" fmla="*/ 14288 h 309563"/>
              <a:gd name="connsiteX24" fmla="*/ 214313 w 623888"/>
              <a:gd name="connsiteY24" fmla="*/ 42863 h 309563"/>
              <a:gd name="connsiteX25" fmla="*/ 378619 w 623888"/>
              <a:gd name="connsiteY25" fmla="*/ 5715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3888" h="309563">
                <a:moveTo>
                  <a:pt x="378619" y="57150"/>
                </a:moveTo>
                <a:lnTo>
                  <a:pt x="450057" y="57150"/>
                </a:lnTo>
                <a:lnTo>
                  <a:pt x="464344" y="61913"/>
                </a:lnTo>
                <a:lnTo>
                  <a:pt x="500063" y="97632"/>
                </a:lnTo>
                <a:lnTo>
                  <a:pt x="538163" y="128588"/>
                </a:lnTo>
                <a:lnTo>
                  <a:pt x="569119" y="142875"/>
                </a:lnTo>
                <a:lnTo>
                  <a:pt x="600075" y="180975"/>
                </a:lnTo>
                <a:lnTo>
                  <a:pt x="614363" y="211932"/>
                </a:lnTo>
                <a:lnTo>
                  <a:pt x="623888" y="242888"/>
                </a:lnTo>
                <a:lnTo>
                  <a:pt x="623888" y="259557"/>
                </a:lnTo>
                <a:lnTo>
                  <a:pt x="614363" y="283369"/>
                </a:lnTo>
                <a:lnTo>
                  <a:pt x="585788" y="297657"/>
                </a:lnTo>
                <a:lnTo>
                  <a:pt x="542925" y="307182"/>
                </a:lnTo>
                <a:lnTo>
                  <a:pt x="488157" y="309563"/>
                </a:lnTo>
                <a:lnTo>
                  <a:pt x="421482" y="300038"/>
                </a:lnTo>
                <a:lnTo>
                  <a:pt x="369094" y="285750"/>
                </a:lnTo>
                <a:lnTo>
                  <a:pt x="290513" y="252413"/>
                </a:lnTo>
                <a:lnTo>
                  <a:pt x="197644" y="202407"/>
                </a:lnTo>
                <a:lnTo>
                  <a:pt x="95250" y="121444"/>
                </a:lnTo>
                <a:lnTo>
                  <a:pt x="19050" y="50007"/>
                </a:lnTo>
                <a:lnTo>
                  <a:pt x="0" y="19050"/>
                </a:lnTo>
                <a:lnTo>
                  <a:pt x="4763" y="0"/>
                </a:lnTo>
                <a:lnTo>
                  <a:pt x="19050" y="0"/>
                </a:lnTo>
                <a:lnTo>
                  <a:pt x="80963" y="14288"/>
                </a:lnTo>
                <a:lnTo>
                  <a:pt x="214313" y="42863"/>
                </a:lnTo>
                <a:lnTo>
                  <a:pt x="378619" y="57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6B8019B8-019A-4B6D-9C23-5E5ADEC910EF}"/>
              </a:ext>
            </a:extLst>
          </p:cNvPr>
          <p:cNvSpPr/>
          <p:nvPr/>
        </p:nvSpPr>
        <p:spPr>
          <a:xfrm>
            <a:off x="4903789" y="3087689"/>
            <a:ext cx="631825" cy="371475"/>
          </a:xfrm>
          <a:custGeom>
            <a:avLst/>
            <a:gdLst>
              <a:gd name="connsiteX0" fmla="*/ 400050 w 633412"/>
              <a:gd name="connsiteY0" fmla="*/ 121444 h 371475"/>
              <a:gd name="connsiteX1" fmla="*/ 454819 w 633412"/>
              <a:gd name="connsiteY1" fmla="*/ 123825 h 371475"/>
              <a:gd name="connsiteX2" fmla="*/ 495300 w 633412"/>
              <a:gd name="connsiteY2" fmla="*/ 116682 h 371475"/>
              <a:gd name="connsiteX3" fmla="*/ 519112 w 633412"/>
              <a:gd name="connsiteY3" fmla="*/ 123825 h 371475"/>
              <a:gd name="connsiteX4" fmla="*/ 542925 w 633412"/>
              <a:gd name="connsiteY4" fmla="*/ 135732 h 371475"/>
              <a:gd name="connsiteX5" fmla="*/ 576262 w 633412"/>
              <a:gd name="connsiteY5" fmla="*/ 161925 h 371475"/>
              <a:gd name="connsiteX6" fmla="*/ 604837 w 633412"/>
              <a:gd name="connsiteY6" fmla="*/ 200025 h 371475"/>
              <a:gd name="connsiteX7" fmla="*/ 626269 w 633412"/>
              <a:gd name="connsiteY7" fmla="*/ 235744 h 371475"/>
              <a:gd name="connsiteX8" fmla="*/ 633412 w 633412"/>
              <a:gd name="connsiteY8" fmla="*/ 271463 h 371475"/>
              <a:gd name="connsiteX9" fmla="*/ 628650 w 633412"/>
              <a:gd name="connsiteY9" fmla="*/ 314325 h 371475"/>
              <a:gd name="connsiteX10" fmla="*/ 621506 w 633412"/>
              <a:gd name="connsiteY10" fmla="*/ 335757 h 371475"/>
              <a:gd name="connsiteX11" fmla="*/ 602456 w 633412"/>
              <a:gd name="connsiteY11" fmla="*/ 354807 h 371475"/>
              <a:gd name="connsiteX12" fmla="*/ 578644 w 633412"/>
              <a:gd name="connsiteY12" fmla="*/ 369094 h 371475"/>
              <a:gd name="connsiteX13" fmla="*/ 531019 w 633412"/>
              <a:gd name="connsiteY13" fmla="*/ 371475 h 371475"/>
              <a:gd name="connsiteX14" fmla="*/ 492919 w 633412"/>
              <a:gd name="connsiteY14" fmla="*/ 361950 h 371475"/>
              <a:gd name="connsiteX15" fmla="*/ 404812 w 633412"/>
              <a:gd name="connsiteY15" fmla="*/ 342900 h 371475"/>
              <a:gd name="connsiteX16" fmla="*/ 338137 w 633412"/>
              <a:gd name="connsiteY16" fmla="*/ 319088 h 371475"/>
              <a:gd name="connsiteX17" fmla="*/ 266700 w 633412"/>
              <a:gd name="connsiteY17" fmla="*/ 288132 h 371475"/>
              <a:gd name="connsiteX18" fmla="*/ 202406 w 633412"/>
              <a:gd name="connsiteY18" fmla="*/ 247650 h 371475"/>
              <a:gd name="connsiteX19" fmla="*/ 130969 w 633412"/>
              <a:gd name="connsiteY19" fmla="*/ 185738 h 371475"/>
              <a:gd name="connsiteX20" fmla="*/ 59531 w 633412"/>
              <a:gd name="connsiteY20" fmla="*/ 109538 h 371475"/>
              <a:gd name="connsiteX21" fmla="*/ 11906 w 633412"/>
              <a:gd name="connsiteY21" fmla="*/ 40482 h 371475"/>
              <a:gd name="connsiteX22" fmla="*/ 0 w 633412"/>
              <a:gd name="connsiteY22" fmla="*/ 14288 h 371475"/>
              <a:gd name="connsiteX23" fmla="*/ 7144 w 633412"/>
              <a:gd name="connsiteY23" fmla="*/ 0 h 371475"/>
              <a:gd name="connsiteX24" fmla="*/ 26194 w 633412"/>
              <a:gd name="connsiteY24" fmla="*/ 7144 h 371475"/>
              <a:gd name="connsiteX25" fmla="*/ 95250 w 633412"/>
              <a:gd name="connsiteY25" fmla="*/ 40482 h 371475"/>
              <a:gd name="connsiteX26" fmla="*/ 173831 w 633412"/>
              <a:gd name="connsiteY26" fmla="*/ 73819 h 371475"/>
              <a:gd name="connsiteX27" fmla="*/ 264319 w 633412"/>
              <a:gd name="connsiteY27" fmla="*/ 100013 h 371475"/>
              <a:gd name="connsiteX28" fmla="*/ 347662 w 633412"/>
              <a:gd name="connsiteY28" fmla="*/ 116682 h 371475"/>
              <a:gd name="connsiteX29" fmla="*/ 400050 w 633412"/>
              <a:gd name="connsiteY29" fmla="*/ 121444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412" h="371475">
                <a:moveTo>
                  <a:pt x="400050" y="121444"/>
                </a:moveTo>
                <a:lnTo>
                  <a:pt x="454819" y="123825"/>
                </a:lnTo>
                <a:lnTo>
                  <a:pt x="495300" y="116682"/>
                </a:lnTo>
                <a:lnTo>
                  <a:pt x="519112" y="123825"/>
                </a:lnTo>
                <a:lnTo>
                  <a:pt x="542925" y="135732"/>
                </a:lnTo>
                <a:lnTo>
                  <a:pt x="576262" y="161925"/>
                </a:lnTo>
                <a:lnTo>
                  <a:pt x="604837" y="200025"/>
                </a:lnTo>
                <a:lnTo>
                  <a:pt x="626269" y="235744"/>
                </a:lnTo>
                <a:lnTo>
                  <a:pt x="633412" y="271463"/>
                </a:lnTo>
                <a:lnTo>
                  <a:pt x="628650" y="314325"/>
                </a:lnTo>
                <a:lnTo>
                  <a:pt x="621506" y="335757"/>
                </a:lnTo>
                <a:lnTo>
                  <a:pt x="602456" y="354807"/>
                </a:lnTo>
                <a:lnTo>
                  <a:pt x="578644" y="369094"/>
                </a:lnTo>
                <a:lnTo>
                  <a:pt x="531019" y="371475"/>
                </a:lnTo>
                <a:lnTo>
                  <a:pt x="492919" y="361950"/>
                </a:lnTo>
                <a:lnTo>
                  <a:pt x="404812" y="342900"/>
                </a:lnTo>
                <a:lnTo>
                  <a:pt x="338137" y="319088"/>
                </a:lnTo>
                <a:lnTo>
                  <a:pt x="266700" y="288132"/>
                </a:lnTo>
                <a:lnTo>
                  <a:pt x="202406" y="247650"/>
                </a:lnTo>
                <a:lnTo>
                  <a:pt x="130969" y="185738"/>
                </a:lnTo>
                <a:lnTo>
                  <a:pt x="59531" y="109538"/>
                </a:lnTo>
                <a:lnTo>
                  <a:pt x="11906" y="40482"/>
                </a:lnTo>
                <a:lnTo>
                  <a:pt x="0" y="14288"/>
                </a:lnTo>
                <a:lnTo>
                  <a:pt x="7144" y="0"/>
                </a:lnTo>
                <a:lnTo>
                  <a:pt x="26194" y="7144"/>
                </a:lnTo>
                <a:lnTo>
                  <a:pt x="95250" y="40482"/>
                </a:lnTo>
                <a:lnTo>
                  <a:pt x="173831" y="73819"/>
                </a:lnTo>
                <a:lnTo>
                  <a:pt x="264319" y="100013"/>
                </a:lnTo>
                <a:lnTo>
                  <a:pt x="347662" y="116682"/>
                </a:lnTo>
                <a:lnTo>
                  <a:pt x="400050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B341BC44-D7AD-43C2-B8E5-2D3B4BCE3E40}"/>
              </a:ext>
            </a:extLst>
          </p:cNvPr>
          <p:cNvSpPr/>
          <p:nvPr/>
        </p:nvSpPr>
        <p:spPr>
          <a:xfrm>
            <a:off x="6610351" y="2471739"/>
            <a:ext cx="722313" cy="358775"/>
          </a:xfrm>
          <a:custGeom>
            <a:avLst/>
            <a:gdLst>
              <a:gd name="connsiteX0" fmla="*/ 381000 w 721519"/>
              <a:gd name="connsiteY0" fmla="*/ 78581 h 359568"/>
              <a:gd name="connsiteX1" fmla="*/ 466725 w 721519"/>
              <a:gd name="connsiteY1" fmla="*/ 88106 h 359568"/>
              <a:gd name="connsiteX2" fmla="*/ 531019 w 721519"/>
              <a:gd name="connsiteY2" fmla="*/ 90487 h 359568"/>
              <a:gd name="connsiteX3" fmla="*/ 557213 w 721519"/>
              <a:gd name="connsiteY3" fmla="*/ 95250 h 359568"/>
              <a:gd name="connsiteX4" fmla="*/ 600075 w 721519"/>
              <a:gd name="connsiteY4" fmla="*/ 123825 h 359568"/>
              <a:gd name="connsiteX5" fmla="*/ 654844 w 721519"/>
              <a:gd name="connsiteY5" fmla="*/ 166687 h 359568"/>
              <a:gd name="connsiteX6" fmla="*/ 681038 w 721519"/>
              <a:gd name="connsiteY6" fmla="*/ 197643 h 359568"/>
              <a:gd name="connsiteX7" fmla="*/ 707231 w 721519"/>
              <a:gd name="connsiteY7" fmla="*/ 238125 h 359568"/>
              <a:gd name="connsiteX8" fmla="*/ 719138 w 721519"/>
              <a:gd name="connsiteY8" fmla="*/ 271462 h 359568"/>
              <a:gd name="connsiteX9" fmla="*/ 721519 w 721519"/>
              <a:gd name="connsiteY9" fmla="*/ 304800 h 359568"/>
              <a:gd name="connsiteX10" fmla="*/ 709613 w 721519"/>
              <a:gd name="connsiteY10" fmla="*/ 328612 h 359568"/>
              <a:gd name="connsiteX11" fmla="*/ 685800 w 721519"/>
              <a:gd name="connsiteY11" fmla="*/ 345281 h 359568"/>
              <a:gd name="connsiteX12" fmla="*/ 638175 w 721519"/>
              <a:gd name="connsiteY12" fmla="*/ 359568 h 359568"/>
              <a:gd name="connsiteX13" fmla="*/ 602456 w 721519"/>
              <a:gd name="connsiteY13" fmla="*/ 352425 h 359568"/>
              <a:gd name="connsiteX14" fmla="*/ 533400 w 721519"/>
              <a:gd name="connsiteY14" fmla="*/ 338137 h 359568"/>
              <a:gd name="connsiteX15" fmla="*/ 402431 w 721519"/>
              <a:gd name="connsiteY15" fmla="*/ 292893 h 359568"/>
              <a:gd name="connsiteX16" fmla="*/ 266700 w 721519"/>
              <a:gd name="connsiteY16" fmla="*/ 235743 h 359568"/>
              <a:gd name="connsiteX17" fmla="*/ 154781 w 721519"/>
              <a:gd name="connsiteY17" fmla="*/ 166687 h 359568"/>
              <a:gd name="connsiteX18" fmla="*/ 76200 w 721519"/>
              <a:gd name="connsiteY18" fmla="*/ 102393 h 359568"/>
              <a:gd name="connsiteX19" fmla="*/ 4763 w 721519"/>
              <a:gd name="connsiteY19" fmla="*/ 28575 h 359568"/>
              <a:gd name="connsiteX20" fmla="*/ 0 w 721519"/>
              <a:gd name="connsiteY20" fmla="*/ 14287 h 359568"/>
              <a:gd name="connsiteX21" fmla="*/ 9525 w 721519"/>
              <a:gd name="connsiteY21" fmla="*/ 0 h 359568"/>
              <a:gd name="connsiteX22" fmla="*/ 45244 w 721519"/>
              <a:gd name="connsiteY22" fmla="*/ 4762 h 359568"/>
              <a:gd name="connsiteX23" fmla="*/ 123825 w 721519"/>
              <a:gd name="connsiteY23" fmla="*/ 30956 h 359568"/>
              <a:gd name="connsiteX24" fmla="*/ 273844 w 721519"/>
              <a:gd name="connsiteY24" fmla="*/ 64293 h 359568"/>
              <a:gd name="connsiteX25" fmla="*/ 381000 w 721519"/>
              <a:gd name="connsiteY25" fmla="*/ 78581 h 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1519" h="359568">
                <a:moveTo>
                  <a:pt x="381000" y="78581"/>
                </a:moveTo>
                <a:lnTo>
                  <a:pt x="466725" y="88106"/>
                </a:lnTo>
                <a:lnTo>
                  <a:pt x="531019" y="90487"/>
                </a:lnTo>
                <a:lnTo>
                  <a:pt x="557213" y="95250"/>
                </a:lnTo>
                <a:lnTo>
                  <a:pt x="600075" y="123825"/>
                </a:lnTo>
                <a:lnTo>
                  <a:pt x="654844" y="166687"/>
                </a:lnTo>
                <a:lnTo>
                  <a:pt x="681038" y="197643"/>
                </a:lnTo>
                <a:lnTo>
                  <a:pt x="707231" y="238125"/>
                </a:lnTo>
                <a:lnTo>
                  <a:pt x="719138" y="271462"/>
                </a:lnTo>
                <a:lnTo>
                  <a:pt x="721519" y="304800"/>
                </a:lnTo>
                <a:lnTo>
                  <a:pt x="709613" y="328612"/>
                </a:lnTo>
                <a:lnTo>
                  <a:pt x="685800" y="345281"/>
                </a:lnTo>
                <a:lnTo>
                  <a:pt x="638175" y="359568"/>
                </a:lnTo>
                <a:lnTo>
                  <a:pt x="602456" y="352425"/>
                </a:lnTo>
                <a:lnTo>
                  <a:pt x="533400" y="338137"/>
                </a:lnTo>
                <a:lnTo>
                  <a:pt x="402431" y="292893"/>
                </a:lnTo>
                <a:lnTo>
                  <a:pt x="266700" y="235743"/>
                </a:lnTo>
                <a:lnTo>
                  <a:pt x="154781" y="166687"/>
                </a:lnTo>
                <a:lnTo>
                  <a:pt x="76200" y="102393"/>
                </a:lnTo>
                <a:lnTo>
                  <a:pt x="4763" y="28575"/>
                </a:lnTo>
                <a:lnTo>
                  <a:pt x="0" y="14287"/>
                </a:lnTo>
                <a:lnTo>
                  <a:pt x="9525" y="0"/>
                </a:lnTo>
                <a:lnTo>
                  <a:pt x="45244" y="4762"/>
                </a:lnTo>
                <a:lnTo>
                  <a:pt x="123825" y="30956"/>
                </a:lnTo>
                <a:lnTo>
                  <a:pt x="273844" y="64293"/>
                </a:lnTo>
                <a:lnTo>
                  <a:pt x="381000" y="78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91E16CA1-D14B-4781-B878-092177EEC35F}"/>
              </a:ext>
            </a:extLst>
          </p:cNvPr>
          <p:cNvSpPr/>
          <p:nvPr/>
        </p:nvSpPr>
        <p:spPr>
          <a:xfrm>
            <a:off x="6543675" y="2874964"/>
            <a:ext cx="661988" cy="428625"/>
          </a:xfrm>
          <a:custGeom>
            <a:avLst/>
            <a:gdLst>
              <a:gd name="connsiteX0" fmla="*/ 190500 w 661988"/>
              <a:gd name="connsiteY0" fmla="*/ 230981 h 428625"/>
              <a:gd name="connsiteX1" fmla="*/ 247650 w 661988"/>
              <a:gd name="connsiteY1" fmla="*/ 278606 h 428625"/>
              <a:gd name="connsiteX2" fmla="*/ 288131 w 661988"/>
              <a:gd name="connsiteY2" fmla="*/ 307181 h 428625"/>
              <a:gd name="connsiteX3" fmla="*/ 333375 w 661988"/>
              <a:gd name="connsiteY3" fmla="*/ 335756 h 428625"/>
              <a:gd name="connsiteX4" fmla="*/ 383381 w 661988"/>
              <a:gd name="connsiteY4" fmla="*/ 361950 h 428625"/>
              <a:gd name="connsiteX5" fmla="*/ 428625 w 661988"/>
              <a:gd name="connsiteY5" fmla="*/ 383381 h 428625"/>
              <a:gd name="connsiteX6" fmla="*/ 483394 w 661988"/>
              <a:gd name="connsiteY6" fmla="*/ 402431 h 428625"/>
              <a:gd name="connsiteX7" fmla="*/ 528638 w 661988"/>
              <a:gd name="connsiteY7" fmla="*/ 414337 h 428625"/>
              <a:gd name="connsiteX8" fmla="*/ 573881 w 661988"/>
              <a:gd name="connsiteY8" fmla="*/ 423862 h 428625"/>
              <a:gd name="connsiteX9" fmla="*/ 611981 w 661988"/>
              <a:gd name="connsiteY9" fmla="*/ 428625 h 428625"/>
              <a:gd name="connsiteX10" fmla="*/ 635794 w 661988"/>
              <a:gd name="connsiteY10" fmla="*/ 421481 h 428625"/>
              <a:gd name="connsiteX11" fmla="*/ 652463 w 661988"/>
              <a:gd name="connsiteY11" fmla="*/ 395287 h 428625"/>
              <a:gd name="connsiteX12" fmla="*/ 659606 w 661988"/>
              <a:gd name="connsiteY12" fmla="*/ 361950 h 428625"/>
              <a:gd name="connsiteX13" fmla="*/ 661988 w 661988"/>
              <a:gd name="connsiteY13" fmla="*/ 314325 h 428625"/>
              <a:gd name="connsiteX14" fmla="*/ 654844 w 661988"/>
              <a:gd name="connsiteY14" fmla="*/ 278606 h 428625"/>
              <a:gd name="connsiteX15" fmla="*/ 638175 w 661988"/>
              <a:gd name="connsiteY15" fmla="*/ 235744 h 428625"/>
              <a:gd name="connsiteX16" fmla="*/ 611981 w 661988"/>
              <a:gd name="connsiteY16" fmla="*/ 202406 h 428625"/>
              <a:gd name="connsiteX17" fmla="*/ 583406 w 661988"/>
              <a:gd name="connsiteY17" fmla="*/ 180975 h 428625"/>
              <a:gd name="connsiteX18" fmla="*/ 569119 w 661988"/>
              <a:gd name="connsiteY18" fmla="*/ 178594 h 428625"/>
              <a:gd name="connsiteX19" fmla="*/ 504825 w 661988"/>
              <a:gd name="connsiteY19" fmla="*/ 169069 h 428625"/>
              <a:gd name="connsiteX20" fmla="*/ 390525 w 661988"/>
              <a:gd name="connsiteY20" fmla="*/ 147637 h 428625"/>
              <a:gd name="connsiteX21" fmla="*/ 288131 w 661988"/>
              <a:gd name="connsiteY21" fmla="*/ 119062 h 428625"/>
              <a:gd name="connsiteX22" fmla="*/ 166688 w 661988"/>
              <a:gd name="connsiteY22" fmla="*/ 71437 h 428625"/>
              <a:gd name="connsiteX23" fmla="*/ 47625 w 661988"/>
              <a:gd name="connsiteY23" fmla="*/ 14287 h 428625"/>
              <a:gd name="connsiteX24" fmla="*/ 14288 w 661988"/>
              <a:gd name="connsiteY24" fmla="*/ 0 h 428625"/>
              <a:gd name="connsiteX25" fmla="*/ 2381 w 661988"/>
              <a:gd name="connsiteY25" fmla="*/ 4762 h 428625"/>
              <a:gd name="connsiteX26" fmla="*/ 0 w 661988"/>
              <a:gd name="connsiteY26" fmla="*/ 26194 h 428625"/>
              <a:gd name="connsiteX27" fmla="*/ 28575 w 661988"/>
              <a:gd name="connsiteY27" fmla="*/ 71437 h 428625"/>
              <a:gd name="connsiteX28" fmla="*/ 107156 w 661988"/>
              <a:gd name="connsiteY28" fmla="*/ 154781 h 428625"/>
              <a:gd name="connsiteX29" fmla="*/ 190500 w 661988"/>
              <a:gd name="connsiteY29" fmla="*/ 23098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1988" h="428625">
                <a:moveTo>
                  <a:pt x="190500" y="230981"/>
                </a:moveTo>
                <a:lnTo>
                  <a:pt x="247650" y="278606"/>
                </a:lnTo>
                <a:lnTo>
                  <a:pt x="288131" y="307181"/>
                </a:lnTo>
                <a:lnTo>
                  <a:pt x="333375" y="335756"/>
                </a:lnTo>
                <a:lnTo>
                  <a:pt x="383381" y="361950"/>
                </a:lnTo>
                <a:lnTo>
                  <a:pt x="428625" y="383381"/>
                </a:lnTo>
                <a:lnTo>
                  <a:pt x="483394" y="402431"/>
                </a:lnTo>
                <a:lnTo>
                  <a:pt x="528638" y="414337"/>
                </a:lnTo>
                <a:lnTo>
                  <a:pt x="573881" y="423862"/>
                </a:lnTo>
                <a:lnTo>
                  <a:pt x="611981" y="428625"/>
                </a:lnTo>
                <a:lnTo>
                  <a:pt x="635794" y="421481"/>
                </a:lnTo>
                <a:lnTo>
                  <a:pt x="652463" y="395287"/>
                </a:lnTo>
                <a:lnTo>
                  <a:pt x="659606" y="361950"/>
                </a:lnTo>
                <a:lnTo>
                  <a:pt x="661988" y="314325"/>
                </a:lnTo>
                <a:lnTo>
                  <a:pt x="654844" y="278606"/>
                </a:lnTo>
                <a:lnTo>
                  <a:pt x="638175" y="235744"/>
                </a:lnTo>
                <a:lnTo>
                  <a:pt x="611981" y="202406"/>
                </a:lnTo>
                <a:lnTo>
                  <a:pt x="583406" y="180975"/>
                </a:lnTo>
                <a:lnTo>
                  <a:pt x="569119" y="178594"/>
                </a:lnTo>
                <a:lnTo>
                  <a:pt x="504825" y="169069"/>
                </a:lnTo>
                <a:lnTo>
                  <a:pt x="390525" y="147637"/>
                </a:lnTo>
                <a:lnTo>
                  <a:pt x="288131" y="119062"/>
                </a:lnTo>
                <a:lnTo>
                  <a:pt x="166688" y="71437"/>
                </a:lnTo>
                <a:lnTo>
                  <a:pt x="47625" y="14287"/>
                </a:lnTo>
                <a:lnTo>
                  <a:pt x="14288" y="0"/>
                </a:lnTo>
                <a:lnTo>
                  <a:pt x="2381" y="4762"/>
                </a:lnTo>
                <a:lnTo>
                  <a:pt x="0" y="26194"/>
                </a:lnTo>
                <a:lnTo>
                  <a:pt x="28575" y="71437"/>
                </a:lnTo>
                <a:lnTo>
                  <a:pt x="107156" y="154781"/>
                </a:lnTo>
                <a:lnTo>
                  <a:pt x="190500" y="2309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3993E4FF-F400-4F48-BF11-EB42034362CC}"/>
              </a:ext>
            </a:extLst>
          </p:cNvPr>
          <p:cNvSpPr/>
          <p:nvPr/>
        </p:nvSpPr>
        <p:spPr>
          <a:xfrm>
            <a:off x="4567239" y="3624263"/>
            <a:ext cx="454025" cy="1681162"/>
          </a:xfrm>
          <a:custGeom>
            <a:avLst/>
            <a:gdLst>
              <a:gd name="connsiteX0" fmla="*/ 195262 w 454818"/>
              <a:gd name="connsiteY0" fmla="*/ 590550 h 1681162"/>
              <a:gd name="connsiteX1" fmla="*/ 188118 w 454818"/>
              <a:gd name="connsiteY1" fmla="*/ 485775 h 1681162"/>
              <a:gd name="connsiteX2" fmla="*/ 180975 w 454818"/>
              <a:gd name="connsiteY2" fmla="*/ 404812 h 1681162"/>
              <a:gd name="connsiteX3" fmla="*/ 164306 w 454818"/>
              <a:gd name="connsiteY3" fmla="*/ 321468 h 1681162"/>
              <a:gd name="connsiteX4" fmla="*/ 147637 w 454818"/>
              <a:gd name="connsiteY4" fmla="*/ 259556 h 1681162"/>
              <a:gd name="connsiteX5" fmla="*/ 121443 w 454818"/>
              <a:gd name="connsiteY5" fmla="*/ 200025 h 1681162"/>
              <a:gd name="connsiteX6" fmla="*/ 102393 w 454818"/>
              <a:gd name="connsiteY6" fmla="*/ 169068 h 1681162"/>
              <a:gd name="connsiteX7" fmla="*/ 54768 w 454818"/>
              <a:gd name="connsiteY7" fmla="*/ 104775 h 1681162"/>
              <a:gd name="connsiteX8" fmla="*/ 9525 w 454818"/>
              <a:gd name="connsiteY8" fmla="*/ 59531 h 1681162"/>
              <a:gd name="connsiteX9" fmla="*/ 0 w 454818"/>
              <a:gd name="connsiteY9" fmla="*/ 40481 h 1681162"/>
              <a:gd name="connsiteX10" fmla="*/ 0 w 454818"/>
              <a:gd name="connsiteY10" fmla="*/ 19050 h 1681162"/>
              <a:gd name="connsiteX11" fmla="*/ 4762 w 454818"/>
              <a:gd name="connsiteY11" fmla="*/ 2381 h 1681162"/>
              <a:gd name="connsiteX12" fmla="*/ 23812 w 454818"/>
              <a:gd name="connsiteY12" fmla="*/ 0 h 1681162"/>
              <a:gd name="connsiteX13" fmla="*/ 92868 w 454818"/>
              <a:gd name="connsiteY13" fmla="*/ 16668 h 1681162"/>
              <a:gd name="connsiteX14" fmla="*/ 171450 w 454818"/>
              <a:gd name="connsiteY14" fmla="*/ 42862 h 1681162"/>
              <a:gd name="connsiteX15" fmla="*/ 242887 w 454818"/>
              <a:gd name="connsiteY15" fmla="*/ 73818 h 1681162"/>
              <a:gd name="connsiteX16" fmla="*/ 283368 w 454818"/>
              <a:gd name="connsiteY16" fmla="*/ 97631 h 1681162"/>
              <a:gd name="connsiteX17" fmla="*/ 330993 w 454818"/>
              <a:gd name="connsiteY17" fmla="*/ 133350 h 1681162"/>
              <a:gd name="connsiteX18" fmla="*/ 359568 w 454818"/>
              <a:gd name="connsiteY18" fmla="*/ 154781 h 1681162"/>
              <a:gd name="connsiteX19" fmla="*/ 376237 w 454818"/>
              <a:gd name="connsiteY19" fmla="*/ 183356 h 1681162"/>
              <a:gd name="connsiteX20" fmla="*/ 392906 w 454818"/>
              <a:gd name="connsiteY20" fmla="*/ 328612 h 1681162"/>
              <a:gd name="connsiteX21" fmla="*/ 423862 w 454818"/>
              <a:gd name="connsiteY21" fmla="*/ 652462 h 1681162"/>
              <a:gd name="connsiteX22" fmla="*/ 428625 w 454818"/>
              <a:gd name="connsiteY22" fmla="*/ 771525 h 1681162"/>
              <a:gd name="connsiteX23" fmla="*/ 426243 w 454818"/>
              <a:gd name="connsiteY23" fmla="*/ 1178718 h 1681162"/>
              <a:gd name="connsiteX24" fmla="*/ 431006 w 454818"/>
              <a:gd name="connsiteY24" fmla="*/ 1350168 h 1681162"/>
              <a:gd name="connsiteX25" fmla="*/ 454818 w 454818"/>
              <a:gd name="connsiteY25" fmla="*/ 1440656 h 1681162"/>
              <a:gd name="connsiteX26" fmla="*/ 454818 w 454818"/>
              <a:gd name="connsiteY26" fmla="*/ 1531143 h 1681162"/>
              <a:gd name="connsiteX27" fmla="*/ 442912 w 454818"/>
              <a:gd name="connsiteY27" fmla="*/ 1633537 h 1681162"/>
              <a:gd name="connsiteX28" fmla="*/ 428625 w 454818"/>
              <a:gd name="connsiteY28" fmla="*/ 1669256 h 1681162"/>
              <a:gd name="connsiteX29" fmla="*/ 416718 w 454818"/>
              <a:gd name="connsiteY29" fmla="*/ 1681162 h 1681162"/>
              <a:gd name="connsiteX30" fmla="*/ 390525 w 454818"/>
              <a:gd name="connsiteY30" fmla="*/ 1678781 h 1681162"/>
              <a:gd name="connsiteX31" fmla="*/ 359568 w 454818"/>
              <a:gd name="connsiteY31" fmla="*/ 1666875 h 1681162"/>
              <a:gd name="connsiteX32" fmla="*/ 326231 w 454818"/>
              <a:gd name="connsiteY32" fmla="*/ 1633537 h 1681162"/>
              <a:gd name="connsiteX33" fmla="*/ 285750 w 454818"/>
              <a:gd name="connsiteY33" fmla="*/ 1574006 h 1681162"/>
              <a:gd name="connsiteX34" fmla="*/ 250031 w 454818"/>
              <a:gd name="connsiteY34" fmla="*/ 1504950 h 1681162"/>
              <a:gd name="connsiteX35" fmla="*/ 207168 w 454818"/>
              <a:gd name="connsiteY35" fmla="*/ 1364456 h 1681162"/>
              <a:gd name="connsiteX36" fmla="*/ 202406 w 454818"/>
              <a:gd name="connsiteY36" fmla="*/ 1321593 h 1681162"/>
              <a:gd name="connsiteX37" fmla="*/ 204787 w 454818"/>
              <a:gd name="connsiteY37" fmla="*/ 1102518 h 1681162"/>
              <a:gd name="connsiteX38" fmla="*/ 200025 w 454818"/>
              <a:gd name="connsiteY38" fmla="*/ 714375 h 1681162"/>
              <a:gd name="connsiteX39" fmla="*/ 195262 w 454818"/>
              <a:gd name="connsiteY39" fmla="*/ 590550 h 168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4818" h="1681162">
                <a:moveTo>
                  <a:pt x="195262" y="590550"/>
                </a:moveTo>
                <a:lnTo>
                  <a:pt x="188118" y="485775"/>
                </a:lnTo>
                <a:lnTo>
                  <a:pt x="180975" y="404812"/>
                </a:lnTo>
                <a:lnTo>
                  <a:pt x="164306" y="321468"/>
                </a:lnTo>
                <a:lnTo>
                  <a:pt x="147637" y="259556"/>
                </a:lnTo>
                <a:lnTo>
                  <a:pt x="121443" y="200025"/>
                </a:lnTo>
                <a:lnTo>
                  <a:pt x="102393" y="169068"/>
                </a:lnTo>
                <a:lnTo>
                  <a:pt x="54768" y="104775"/>
                </a:lnTo>
                <a:lnTo>
                  <a:pt x="9525" y="59531"/>
                </a:lnTo>
                <a:lnTo>
                  <a:pt x="0" y="40481"/>
                </a:lnTo>
                <a:lnTo>
                  <a:pt x="0" y="19050"/>
                </a:lnTo>
                <a:lnTo>
                  <a:pt x="4762" y="2381"/>
                </a:lnTo>
                <a:lnTo>
                  <a:pt x="23812" y="0"/>
                </a:lnTo>
                <a:lnTo>
                  <a:pt x="92868" y="16668"/>
                </a:lnTo>
                <a:lnTo>
                  <a:pt x="171450" y="42862"/>
                </a:lnTo>
                <a:lnTo>
                  <a:pt x="242887" y="73818"/>
                </a:lnTo>
                <a:lnTo>
                  <a:pt x="283368" y="97631"/>
                </a:lnTo>
                <a:lnTo>
                  <a:pt x="330993" y="133350"/>
                </a:lnTo>
                <a:lnTo>
                  <a:pt x="359568" y="154781"/>
                </a:lnTo>
                <a:lnTo>
                  <a:pt x="376237" y="183356"/>
                </a:lnTo>
                <a:lnTo>
                  <a:pt x="392906" y="328612"/>
                </a:lnTo>
                <a:lnTo>
                  <a:pt x="423862" y="652462"/>
                </a:lnTo>
                <a:lnTo>
                  <a:pt x="428625" y="771525"/>
                </a:lnTo>
                <a:lnTo>
                  <a:pt x="426243" y="1178718"/>
                </a:lnTo>
                <a:lnTo>
                  <a:pt x="431006" y="1350168"/>
                </a:lnTo>
                <a:lnTo>
                  <a:pt x="454818" y="1440656"/>
                </a:lnTo>
                <a:lnTo>
                  <a:pt x="454818" y="1531143"/>
                </a:lnTo>
                <a:lnTo>
                  <a:pt x="442912" y="1633537"/>
                </a:lnTo>
                <a:lnTo>
                  <a:pt x="428625" y="1669256"/>
                </a:lnTo>
                <a:lnTo>
                  <a:pt x="416718" y="1681162"/>
                </a:lnTo>
                <a:lnTo>
                  <a:pt x="390525" y="1678781"/>
                </a:lnTo>
                <a:lnTo>
                  <a:pt x="359568" y="1666875"/>
                </a:lnTo>
                <a:lnTo>
                  <a:pt x="326231" y="1633537"/>
                </a:lnTo>
                <a:lnTo>
                  <a:pt x="285750" y="1574006"/>
                </a:lnTo>
                <a:lnTo>
                  <a:pt x="250031" y="1504950"/>
                </a:lnTo>
                <a:lnTo>
                  <a:pt x="207168" y="1364456"/>
                </a:lnTo>
                <a:lnTo>
                  <a:pt x="202406" y="1321593"/>
                </a:lnTo>
                <a:cubicBezTo>
                  <a:pt x="203200" y="1248568"/>
                  <a:pt x="203993" y="1175543"/>
                  <a:pt x="204787" y="1102518"/>
                </a:cubicBezTo>
                <a:cubicBezTo>
                  <a:pt x="203200" y="973137"/>
                  <a:pt x="201612" y="843756"/>
                  <a:pt x="200025" y="714375"/>
                </a:cubicBezTo>
                <a:lnTo>
                  <a:pt x="195262" y="5905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A1FE4D4-CF87-4799-8EA9-D36E5CBC2E9A}"/>
              </a:ext>
            </a:extLst>
          </p:cNvPr>
          <p:cNvSpPr/>
          <p:nvPr/>
        </p:nvSpPr>
        <p:spPr>
          <a:xfrm>
            <a:off x="4349750" y="2041526"/>
            <a:ext cx="3925888" cy="519113"/>
          </a:xfrm>
          <a:custGeom>
            <a:avLst/>
            <a:gdLst>
              <a:gd name="connsiteX0" fmla="*/ 1100747 w 3926287"/>
              <a:gd name="connsiteY0" fmla="*/ 251351 h 520038"/>
              <a:gd name="connsiteX1" fmla="*/ 1906806 w 3926287"/>
              <a:gd name="connsiteY1" fmla="*/ 177679 h 520038"/>
              <a:gd name="connsiteX2" fmla="*/ 2608857 w 3926287"/>
              <a:gd name="connsiteY2" fmla="*/ 117008 h 520038"/>
              <a:gd name="connsiteX3" fmla="*/ 3172232 w 3926287"/>
              <a:gd name="connsiteY3" fmla="*/ 60671 h 520038"/>
              <a:gd name="connsiteX4" fmla="*/ 3280573 w 3926287"/>
              <a:gd name="connsiteY4" fmla="*/ 47670 h 520038"/>
              <a:gd name="connsiteX5" fmla="*/ 3336910 w 3926287"/>
              <a:gd name="connsiteY5" fmla="*/ 34669 h 520038"/>
              <a:gd name="connsiteX6" fmla="*/ 3401915 w 3926287"/>
              <a:gd name="connsiteY6" fmla="*/ 17334 h 520038"/>
              <a:gd name="connsiteX7" fmla="*/ 3440918 w 3926287"/>
              <a:gd name="connsiteY7" fmla="*/ 0 h 520038"/>
              <a:gd name="connsiteX8" fmla="*/ 3501589 w 3926287"/>
              <a:gd name="connsiteY8" fmla="*/ 21668 h 520038"/>
              <a:gd name="connsiteX9" fmla="*/ 3609930 w 3926287"/>
              <a:gd name="connsiteY9" fmla="*/ 65005 h 520038"/>
              <a:gd name="connsiteX10" fmla="*/ 3696603 w 3926287"/>
              <a:gd name="connsiteY10" fmla="*/ 117008 h 520038"/>
              <a:gd name="connsiteX11" fmla="*/ 3809278 w 3926287"/>
              <a:gd name="connsiteY11" fmla="*/ 199348 h 520038"/>
              <a:gd name="connsiteX12" fmla="*/ 3861282 w 3926287"/>
              <a:gd name="connsiteY12" fmla="*/ 251351 h 520038"/>
              <a:gd name="connsiteX13" fmla="*/ 3913286 w 3926287"/>
              <a:gd name="connsiteY13" fmla="*/ 307689 h 520038"/>
              <a:gd name="connsiteX14" fmla="*/ 3926287 w 3926287"/>
              <a:gd name="connsiteY14" fmla="*/ 346692 h 520038"/>
              <a:gd name="connsiteX15" fmla="*/ 3921953 w 3926287"/>
              <a:gd name="connsiteY15" fmla="*/ 381361 h 520038"/>
              <a:gd name="connsiteX16" fmla="*/ 3904618 w 3926287"/>
              <a:gd name="connsiteY16" fmla="*/ 394362 h 520038"/>
              <a:gd name="connsiteX17" fmla="*/ 3874283 w 3926287"/>
              <a:gd name="connsiteY17" fmla="*/ 403029 h 520038"/>
              <a:gd name="connsiteX18" fmla="*/ 3852615 w 3926287"/>
              <a:gd name="connsiteY18" fmla="*/ 403029 h 520038"/>
              <a:gd name="connsiteX19" fmla="*/ 3414916 w 3926287"/>
              <a:gd name="connsiteY19" fmla="*/ 216682 h 520038"/>
              <a:gd name="connsiteX20" fmla="*/ 3341244 w 3926287"/>
              <a:gd name="connsiteY20" fmla="*/ 212349 h 520038"/>
              <a:gd name="connsiteX21" fmla="*/ 2292501 w 3926287"/>
              <a:gd name="connsiteY21" fmla="*/ 294688 h 520038"/>
              <a:gd name="connsiteX22" fmla="*/ 1304429 w 3926287"/>
              <a:gd name="connsiteY22" fmla="*/ 394362 h 520038"/>
              <a:gd name="connsiteX23" fmla="*/ 489703 w 3926287"/>
              <a:gd name="connsiteY23" fmla="*/ 489702 h 520038"/>
              <a:gd name="connsiteX24" fmla="*/ 234018 w 3926287"/>
              <a:gd name="connsiteY24" fmla="*/ 520038 h 520038"/>
              <a:gd name="connsiteX25" fmla="*/ 177680 w 3926287"/>
              <a:gd name="connsiteY25" fmla="*/ 520038 h 520038"/>
              <a:gd name="connsiteX26" fmla="*/ 117009 w 3926287"/>
              <a:gd name="connsiteY26" fmla="*/ 507037 h 520038"/>
              <a:gd name="connsiteX27" fmla="*/ 17335 w 3926287"/>
              <a:gd name="connsiteY27" fmla="*/ 450699 h 520038"/>
              <a:gd name="connsiteX28" fmla="*/ 0 w 3926287"/>
              <a:gd name="connsiteY28" fmla="*/ 299022 h 520038"/>
              <a:gd name="connsiteX29" fmla="*/ 73673 w 3926287"/>
              <a:gd name="connsiteY29" fmla="*/ 325024 h 520038"/>
              <a:gd name="connsiteX30" fmla="*/ 138677 w 3926287"/>
              <a:gd name="connsiteY30" fmla="*/ 333691 h 520038"/>
              <a:gd name="connsiteX31" fmla="*/ 234018 w 3926287"/>
              <a:gd name="connsiteY31" fmla="*/ 342358 h 520038"/>
              <a:gd name="connsiteX32" fmla="*/ 446366 w 3926287"/>
              <a:gd name="connsiteY32" fmla="*/ 320690 h 520038"/>
              <a:gd name="connsiteX33" fmla="*/ 1100747 w 3926287"/>
              <a:gd name="connsiteY33" fmla="*/ 251351 h 5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26287" h="520038">
                <a:moveTo>
                  <a:pt x="1100747" y="251351"/>
                </a:moveTo>
                <a:lnTo>
                  <a:pt x="1906806" y="177679"/>
                </a:lnTo>
                <a:lnTo>
                  <a:pt x="2608857" y="117008"/>
                </a:lnTo>
                <a:lnTo>
                  <a:pt x="3172232" y="60671"/>
                </a:lnTo>
                <a:lnTo>
                  <a:pt x="3280573" y="47670"/>
                </a:lnTo>
                <a:lnTo>
                  <a:pt x="3336910" y="34669"/>
                </a:lnTo>
                <a:lnTo>
                  <a:pt x="3401915" y="17334"/>
                </a:lnTo>
                <a:lnTo>
                  <a:pt x="3440918" y="0"/>
                </a:lnTo>
                <a:lnTo>
                  <a:pt x="3501589" y="21668"/>
                </a:lnTo>
                <a:lnTo>
                  <a:pt x="3609930" y="65005"/>
                </a:lnTo>
                <a:lnTo>
                  <a:pt x="3696603" y="117008"/>
                </a:lnTo>
                <a:lnTo>
                  <a:pt x="3809278" y="199348"/>
                </a:lnTo>
                <a:lnTo>
                  <a:pt x="3861282" y="251351"/>
                </a:lnTo>
                <a:lnTo>
                  <a:pt x="3913286" y="307689"/>
                </a:lnTo>
                <a:lnTo>
                  <a:pt x="3926287" y="346692"/>
                </a:lnTo>
                <a:lnTo>
                  <a:pt x="3921953" y="381361"/>
                </a:lnTo>
                <a:lnTo>
                  <a:pt x="3904618" y="394362"/>
                </a:lnTo>
                <a:lnTo>
                  <a:pt x="3874283" y="403029"/>
                </a:lnTo>
                <a:lnTo>
                  <a:pt x="3852615" y="403029"/>
                </a:lnTo>
                <a:lnTo>
                  <a:pt x="3414916" y="216682"/>
                </a:lnTo>
                <a:lnTo>
                  <a:pt x="3341244" y="212349"/>
                </a:lnTo>
                <a:lnTo>
                  <a:pt x="2292501" y="294688"/>
                </a:lnTo>
                <a:lnTo>
                  <a:pt x="1304429" y="394362"/>
                </a:lnTo>
                <a:lnTo>
                  <a:pt x="489703" y="489702"/>
                </a:lnTo>
                <a:lnTo>
                  <a:pt x="234018" y="520038"/>
                </a:lnTo>
                <a:lnTo>
                  <a:pt x="177680" y="520038"/>
                </a:lnTo>
                <a:lnTo>
                  <a:pt x="117009" y="507037"/>
                </a:lnTo>
                <a:lnTo>
                  <a:pt x="17335" y="450699"/>
                </a:lnTo>
                <a:lnTo>
                  <a:pt x="0" y="299022"/>
                </a:lnTo>
                <a:lnTo>
                  <a:pt x="73673" y="325024"/>
                </a:lnTo>
                <a:lnTo>
                  <a:pt x="138677" y="333691"/>
                </a:lnTo>
                <a:lnTo>
                  <a:pt x="234018" y="342358"/>
                </a:lnTo>
                <a:lnTo>
                  <a:pt x="446366" y="320690"/>
                </a:lnTo>
                <a:lnTo>
                  <a:pt x="1100747" y="25135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BB89137-CC5F-44A3-BDC4-B4AADA0506BB}"/>
              </a:ext>
            </a:extLst>
          </p:cNvPr>
          <p:cNvSpPr/>
          <p:nvPr/>
        </p:nvSpPr>
        <p:spPr>
          <a:xfrm>
            <a:off x="7466014" y="2230439"/>
            <a:ext cx="765175" cy="712787"/>
          </a:xfrm>
          <a:custGeom>
            <a:avLst/>
            <a:gdLst>
              <a:gd name="connsiteX0" fmla="*/ 292894 w 766762"/>
              <a:gd name="connsiteY0" fmla="*/ 192882 h 711994"/>
              <a:gd name="connsiteX1" fmla="*/ 157162 w 766762"/>
              <a:gd name="connsiteY1" fmla="*/ 416719 h 711994"/>
              <a:gd name="connsiteX2" fmla="*/ 40481 w 766762"/>
              <a:gd name="connsiteY2" fmla="*/ 611982 h 711994"/>
              <a:gd name="connsiteX3" fmla="*/ 9525 w 766762"/>
              <a:gd name="connsiteY3" fmla="*/ 669132 h 711994"/>
              <a:gd name="connsiteX4" fmla="*/ 0 w 766762"/>
              <a:gd name="connsiteY4" fmla="*/ 690563 h 711994"/>
              <a:gd name="connsiteX5" fmla="*/ 9525 w 766762"/>
              <a:gd name="connsiteY5" fmla="*/ 711994 h 711994"/>
              <a:gd name="connsiteX6" fmla="*/ 35719 w 766762"/>
              <a:gd name="connsiteY6" fmla="*/ 709613 h 711994"/>
              <a:gd name="connsiteX7" fmla="*/ 64294 w 766762"/>
              <a:gd name="connsiteY7" fmla="*/ 685800 h 711994"/>
              <a:gd name="connsiteX8" fmla="*/ 157162 w 766762"/>
              <a:gd name="connsiteY8" fmla="*/ 609600 h 711994"/>
              <a:gd name="connsiteX9" fmla="*/ 442912 w 766762"/>
              <a:gd name="connsiteY9" fmla="*/ 381000 h 711994"/>
              <a:gd name="connsiteX10" fmla="*/ 573881 w 766762"/>
              <a:gd name="connsiteY10" fmla="*/ 271463 h 711994"/>
              <a:gd name="connsiteX11" fmla="*/ 609600 w 766762"/>
              <a:gd name="connsiteY11" fmla="*/ 250032 h 711994"/>
              <a:gd name="connsiteX12" fmla="*/ 654844 w 766762"/>
              <a:gd name="connsiteY12" fmla="*/ 233363 h 711994"/>
              <a:gd name="connsiteX13" fmla="*/ 690562 w 766762"/>
              <a:gd name="connsiteY13" fmla="*/ 226219 h 711994"/>
              <a:gd name="connsiteX14" fmla="*/ 721519 w 766762"/>
              <a:gd name="connsiteY14" fmla="*/ 219075 h 711994"/>
              <a:gd name="connsiteX15" fmla="*/ 766762 w 766762"/>
              <a:gd name="connsiteY15" fmla="*/ 209550 h 711994"/>
              <a:gd name="connsiteX16" fmla="*/ 295275 w 766762"/>
              <a:gd name="connsiteY16" fmla="*/ 0 h 711994"/>
              <a:gd name="connsiteX17" fmla="*/ 340519 w 766762"/>
              <a:gd name="connsiteY17" fmla="*/ 57150 h 711994"/>
              <a:gd name="connsiteX18" fmla="*/ 342900 w 766762"/>
              <a:gd name="connsiteY18" fmla="*/ 76200 h 711994"/>
              <a:gd name="connsiteX19" fmla="*/ 335756 w 766762"/>
              <a:gd name="connsiteY19" fmla="*/ 102394 h 711994"/>
              <a:gd name="connsiteX20" fmla="*/ 292894 w 766762"/>
              <a:gd name="connsiteY20" fmla="*/ 192882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6762" h="711994">
                <a:moveTo>
                  <a:pt x="292894" y="192882"/>
                </a:moveTo>
                <a:lnTo>
                  <a:pt x="157162" y="416719"/>
                </a:lnTo>
                <a:lnTo>
                  <a:pt x="40481" y="611982"/>
                </a:lnTo>
                <a:lnTo>
                  <a:pt x="9525" y="669132"/>
                </a:lnTo>
                <a:lnTo>
                  <a:pt x="0" y="690563"/>
                </a:lnTo>
                <a:lnTo>
                  <a:pt x="9525" y="711994"/>
                </a:lnTo>
                <a:lnTo>
                  <a:pt x="35719" y="709613"/>
                </a:lnTo>
                <a:lnTo>
                  <a:pt x="64294" y="685800"/>
                </a:lnTo>
                <a:lnTo>
                  <a:pt x="157162" y="609600"/>
                </a:lnTo>
                <a:lnTo>
                  <a:pt x="442912" y="381000"/>
                </a:lnTo>
                <a:lnTo>
                  <a:pt x="573881" y="271463"/>
                </a:lnTo>
                <a:lnTo>
                  <a:pt x="609600" y="250032"/>
                </a:lnTo>
                <a:lnTo>
                  <a:pt x="654844" y="233363"/>
                </a:lnTo>
                <a:lnTo>
                  <a:pt x="690562" y="226219"/>
                </a:lnTo>
                <a:lnTo>
                  <a:pt x="721519" y="219075"/>
                </a:lnTo>
                <a:lnTo>
                  <a:pt x="766762" y="209550"/>
                </a:lnTo>
                <a:lnTo>
                  <a:pt x="295275" y="0"/>
                </a:lnTo>
                <a:lnTo>
                  <a:pt x="340519" y="57150"/>
                </a:lnTo>
                <a:lnTo>
                  <a:pt x="342900" y="76200"/>
                </a:lnTo>
                <a:lnTo>
                  <a:pt x="335756" y="102394"/>
                </a:lnTo>
                <a:lnTo>
                  <a:pt x="292894" y="1928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644FB173-81B6-4648-8259-8F945E0952BE}"/>
              </a:ext>
            </a:extLst>
          </p:cNvPr>
          <p:cNvSpPr/>
          <p:nvPr/>
        </p:nvSpPr>
        <p:spPr>
          <a:xfrm>
            <a:off x="5788025" y="1714501"/>
            <a:ext cx="450850" cy="1724025"/>
          </a:xfrm>
          <a:custGeom>
            <a:avLst/>
            <a:gdLst>
              <a:gd name="connsiteX0" fmla="*/ 140426 w 450669"/>
              <a:gd name="connsiteY0" fmla="*/ 858883 h 1724297"/>
              <a:gd name="connsiteX1" fmla="*/ 143692 w 450669"/>
              <a:gd name="connsiteY1" fmla="*/ 447403 h 1724297"/>
              <a:gd name="connsiteX2" fmla="*/ 140426 w 450669"/>
              <a:gd name="connsiteY2" fmla="*/ 303712 h 1724297"/>
              <a:gd name="connsiteX3" fmla="*/ 133895 w 450669"/>
              <a:gd name="connsiteY3" fmla="*/ 244929 h 1724297"/>
              <a:gd name="connsiteX4" fmla="*/ 117566 w 450669"/>
              <a:gd name="connsiteY4" fmla="*/ 189412 h 1724297"/>
              <a:gd name="connsiteX5" fmla="*/ 88175 w 450669"/>
              <a:gd name="connsiteY5" fmla="*/ 117566 h 1724297"/>
              <a:gd name="connsiteX6" fmla="*/ 0 w 450669"/>
              <a:gd name="connsiteY6" fmla="*/ 0 h 1724297"/>
              <a:gd name="connsiteX7" fmla="*/ 186146 w 450669"/>
              <a:gd name="connsiteY7" fmla="*/ 13063 h 1724297"/>
              <a:gd name="connsiteX8" fmla="*/ 231866 w 450669"/>
              <a:gd name="connsiteY8" fmla="*/ 78377 h 1724297"/>
              <a:gd name="connsiteX9" fmla="*/ 290649 w 450669"/>
              <a:gd name="connsiteY9" fmla="*/ 143692 h 1724297"/>
              <a:gd name="connsiteX10" fmla="*/ 326572 w 450669"/>
              <a:gd name="connsiteY10" fmla="*/ 169817 h 1724297"/>
              <a:gd name="connsiteX11" fmla="*/ 352698 w 450669"/>
              <a:gd name="connsiteY11" fmla="*/ 182880 h 1724297"/>
              <a:gd name="connsiteX12" fmla="*/ 385355 w 450669"/>
              <a:gd name="connsiteY12" fmla="*/ 195943 h 1724297"/>
              <a:gd name="connsiteX13" fmla="*/ 414746 w 450669"/>
              <a:gd name="connsiteY13" fmla="*/ 215537 h 1724297"/>
              <a:gd name="connsiteX14" fmla="*/ 440872 w 450669"/>
              <a:gd name="connsiteY14" fmla="*/ 241663 h 1724297"/>
              <a:gd name="connsiteX15" fmla="*/ 450669 w 450669"/>
              <a:gd name="connsiteY15" fmla="*/ 267789 h 1724297"/>
              <a:gd name="connsiteX16" fmla="*/ 450669 w 450669"/>
              <a:gd name="connsiteY16" fmla="*/ 297180 h 1724297"/>
              <a:gd name="connsiteX17" fmla="*/ 437606 w 450669"/>
              <a:gd name="connsiteY17" fmla="*/ 326572 h 1724297"/>
              <a:gd name="connsiteX18" fmla="*/ 404949 w 450669"/>
              <a:gd name="connsiteY18" fmla="*/ 369026 h 1724297"/>
              <a:gd name="connsiteX19" fmla="*/ 388620 w 450669"/>
              <a:gd name="connsiteY19" fmla="*/ 404949 h 1724297"/>
              <a:gd name="connsiteX20" fmla="*/ 382089 w 450669"/>
              <a:gd name="connsiteY20" fmla="*/ 473529 h 1724297"/>
              <a:gd name="connsiteX21" fmla="*/ 391886 w 450669"/>
              <a:gd name="connsiteY21" fmla="*/ 558437 h 1724297"/>
              <a:gd name="connsiteX22" fmla="*/ 385355 w 450669"/>
              <a:gd name="connsiteY22" fmla="*/ 757646 h 1724297"/>
              <a:gd name="connsiteX23" fmla="*/ 369026 w 450669"/>
              <a:gd name="connsiteY23" fmla="*/ 1178923 h 1724297"/>
              <a:gd name="connsiteX24" fmla="*/ 369026 w 450669"/>
              <a:gd name="connsiteY24" fmla="*/ 1345475 h 1724297"/>
              <a:gd name="connsiteX25" fmla="*/ 369026 w 450669"/>
              <a:gd name="connsiteY25" fmla="*/ 1508760 h 1724297"/>
              <a:gd name="connsiteX26" fmla="*/ 349432 w 450669"/>
              <a:gd name="connsiteY26" fmla="*/ 1642655 h 1724297"/>
              <a:gd name="connsiteX27" fmla="*/ 323306 w 450669"/>
              <a:gd name="connsiteY27" fmla="*/ 1711235 h 1724297"/>
              <a:gd name="connsiteX28" fmla="*/ 306978 w 450669"/>
              <a:gd name="connsiteY28" fmla="*/ 1724297 h 1724297"/>
              <a:gd name="connsiteX29" fmla="*/ 267789 w 450669"/>
              <a:gd name="connsiteY29" fmla="*/ 1724297 h 1724297"/>
              <a:gd name="connsiteX30" fmla="*/ 195943 w 450669"/>
              <a:gd name="connsiteY30" fmla="*/ 1701437 h 1724297"/>
              <a:gd name="connsiteX31" fmla="*/ 186146 w 450669"/>
              <a:gd name="connsiteY31" fmla="*/ 1681843 h 1724297"/>
              <a:gd name="connsiteX32" fmla="*/ 153489 w 450669"/>
              <a:gd name="connsiteY32" fmla="*/ 1482635 h 1724297"/>
              <a:gd name="connsiteX33" fmla="*/ 140426 w 450669"/>
              <a:gd name="connsiteY33" fmla="*/ 1423852 h 1724297"/>
              <a:gd name="connsiteX34" fmla="*/ 143692 w 450669"/>
              <a:gd name="connsiteY34" fmla="*/ 1041763 h 1724297"/>
              <a:gd name="connsiteX35" fmla="*/ 140426 w 450669"/>
              <a:gd name="connsiteY35" fmla="*/ 858883 h 172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0669" h="1724297">
                <a:moveTo>
                  <a:pt x="140426" y="858883"/>
                </a:moveTo>
                <a:cubicBezTo>
                  <a:pt x="141515" y="721723"/>
                  <a:pt x="142603" y="584563"/>
                  <a:pt x="143692" y="447403"/>
                </a:cubicBezTo>
                <a:cubicBezTo>
                  <a:pt x="142603" y="399506"/>
                  <a:pt x="141515" y="351609"/>
                  <a:pt x="140426" y="303712"/>
                </a:cubicBezTo>
                <a:lnTo>
                  <a:pt x="133895" y="244929"/>
                </a:lnTo>
                <a:lnTo>
                  <a:pt x="117566" y="189412"/>
                </a:lnTo>
                <a:lnTo>
                  <a:pt x="88175" y="117566"/>
                </a:lnTo>
                <a:lnTo>
                  <a:pt x="0" y="0"/>
                </a:lnTo>
                <a:lnTo>
                  <a:pt x="186146" y="13063"/>
                </a:lnTo>
                <a:lnTo>
                  <a:pt x="231866" y="78377"/>
                </a:lnTo>
                <a:lnTo>
                  <a:pt x="290649" y="143692"/>
                </a:lnTo>
                <a:lnTo>
                  <a:pt x="326572" y="169817"/>
                </a:lnTo>
                <a:lnTo>
                  <a:pt x="352698" y="182880"/>
                </a:lnTo>
                <a:lnTo>
                  <a:pt x="385355" y="195943"/>
                </a:lnTo>
                <a:lnTo>
                  <a:pt x="414746" y="215537"/>
                </a:lnTo>
                <a:lnTo>
                  <a:pt x="440872" y="241663"/>
                </a:lnTo>
                <a:lnTo>
                  <a:pt x="450669" y="267789"/>
                </a:lnTo>
                <a:lnTo>
                  <a:pt x="450669" y="297180"/>
                </a:lnTo>
                <a:lnTo>
                  <a:pt x="437606" y="326572"/>
                </a:lnTo>
                <a:lnTo>
                  <a:pt x="404949" y="369026"/>
                </a:lnTo>
                <a:lnTo>
                  <a:pt x="388620" y="404949"/>
                </a:lnTo>
                <a:lnTo>
                  <a:pt x="382089" y="473529"/>
                </a:lnTo>
                <a:lnTo>
                  <a:pt x="391886" y="558437"/>
                </a:lnTo>
                <a:lnTo>
                  <a:pt x="385355" y="757646"/>
                </a:lnTo>
                <a:lnTo>
                  <a:pt x="369026" y="1178923"/>
                </a:lnTo>
                <a:lnTo>
                  <a:pt x="369026" y="1345475"/>
                </a:lnTo>
                <a:lnTo>
                  <a:pt x="369026" y="1508760"/>
                </a:lnTo>
                <a:lnTo>
                  <a:pt x="349432" y="1642655"/>
                </a:lnTo>
                <a:lnTo>
                  <a:pt x="323306" y="1711235"/>
                </a:lnTo>
                <a:lnTo>
                  <a:pt x="306978" y="1724297"/>
                </a:lnTo>
                <a:lnTo>
                  <a:pt x="267789" y="1724297"/>
                </a:lnTo>
                <a:lnTo>
                  <a:pt x="195943" y="1701437"/>
                </a:lnTo>
                <a:lnTo>
                  <a:pt x="186146" y="1681843"/>
                </a:lnTo>
                <a:lnTo>
                  <a:pt x="153489" y="1482635"/>
                </a:lnTo>
                <a:cubicBezTo>
                  <a:pt x="140177" y="1426058"/>
                  <a:pt x="140426" y="1446128"/>
                  <a:pt x="140426" y="1423852"/>
                </a:cubicBezTo>
                <a:cubicBezTo>
                  <a:pt x="141515" y="1296489"/>
                  <a:pt x="142603" y="1169126"/>
                  <a:pt x="143692" y="1041763"/>
                </a:cubicBezTo>
                <a:cubicBezTo>
                  <a:pt x="142603" y="980803"/>
                  <a:pt x="141515" y="919843"/>
                  <a:pt x="140426" y="858883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D988FA0C-CFC7-4509-8310-C2F4AECAE1A2}"/>
              </a:ext>
            </a:extLst>
          </p:cNvPr>
          <p:cNvSpPr/>
          <p:nvPr/>
        </p:nvSpPr>
        <p:spPr>
          <a:xfrm>
            <a:off x="4779963" y="3519489"/>
            <a:ext cx="2730500" cy="1571625"/>
          </a:xfrm>
          <a:custGeom>
            <a:avLst/>
            <a:gdLst>
              <a:gd name="connsiteX0" fmla="*/ 1047750 w 2731294"/>
              <a:gd name="connsiteY0" fmla="*/ 178593 h 1571625"/>
              <a:gd name="connsiteX1" fmla="*/ 721519 w 2731294"/>
              <a:gd name="connsiteY1" fmla="*/ 214312 h 1571625"/>
              <a:gd name="connsiteX2" fmla="*/ 247650 w 2731294"/>
              <a:gd name="connsiteY2" fmla="*/ 257175 h 1571625"/>
              <a:gd name="connsiteX3" fmla="*/ 130969 w 2731294"/>
              <a:gd name="connsiteY3" fmla="*/ 271462 h 1571625"/>
              <a:gd name="connsiteX4" fmla="*/ 0 w 2731294"/>
              <a:gd name="connsiteY4" fmla="*/ 319087 h 1571625"/>
              <a:gd name="connsiteX5" fmla="*/ 171450 w 2731294"/>
              <a:gd name="connsiteY5" fmla="*/ 426243 h 1571625"/>
              <a:gd name="connsiteX6" fmla="*/ 431006 w 2731294"/>
              <a:gd name="connsiteY6" fmla="*/ 400050 h 1571625"/>
              <a:gd name="connsiteX7" fmla="*/ 723900 w 2731294"/>
              <a:gd name="connsiteY7" fmla="*/ 378618 h 1571625"/>
              <a:gd name="connsiteX8" fmla="*/ 947737 w 2731294"/>
              <a:gd name="connsiteY8" fmla="*/ 357187 h 1571625"/>
              <a:gd name="connsiteX9" fmla="*/ 1354931 w 2731294"/>
              <a:gd name="connsiteY9" fmla="*/ 307181 h 1571625"/>
              <a:gd name="connsiteX10" fmla="*/ 1600200 w 2731294"/>
              <a:gd name="connsiteY10" fmla="*/ 280987 h 1571625"/>
              <a:gd name="connsiteX11" fmla="*/ 1971675 w 2731294"/>
              <a:gd name="connsiteY11" fmla="*/ 238125 h 1571625"/>
              <a:gd name="connsiteX12" fmla="*/ 2207419 w 2731294"/>
              <a:gd name="connsiteY12" fmla="*/ 202406 h 1571625"/>
              <a:gd name="connsiteX13" fmla="*/ 2278856 w 2731294"/>
              <a:gd name="connsiteY13" fmla="*/ 197643 h 1571625"/>
              <a:gd name="connsiteX14" fmla="*/ 2312194 w 2731294"/>
              <a:gd name="connsiteY14" fmla="*/ 200025 h 1571625"/>
              <a:gd name="connsiteX15" fmla="*/ 2333625 w 2731294"/>
              <a:gd name="connsiteY15" fmla="*/ 204787 h 1571625"/>
              <a:gd name="connsiteX16" fmla="*/ 2350294 w 2731294"/>
              <a:gd name="connsiteY16" fmla="*/ 214312 h 1571625"/>
              <a:gd name="connsiteX17" fmla="*/ 2366962 w 2731294"/>
              <a:gd name="connsiteY17" fmla="*/ 235743 h 1571625"/>
              <a:gd name="connsiteX18" fmla="*/ 2374106 w 2731294"/>
              <a:gd name="connsiteY18" fmla="*/ 252412 h 1571625"/>
              <a:gd name="connsiteX19" fmla="*/ 2378869 w 2731294"/>
              <a:gd name="connsiteY19" fmla="*/ 278606 h 1571625"/>
              <a:gd name="connsiteX20" fmla="*/ 2338387 w 2731294"/>
              <a:gd name="connsiteY20" fmla="*/ 635793 h 1571625"/>
              <a:gd name="connsiteX21" fmla="*/ 2312194 w 2731294"/>
              <a:gd name="connsiteY21" fmla="*/ 864393 h 1571625"/>
              <a:gd name="connsiteX22" fmla="*/ 2257425 w 2731294"/>
              <a:gd name="connsiteY22" fmla="*/ 1223962 h 1571625"/>
              <a:gd name="connsiteX23" fmla="*/ 2221706 w 2731294"/>
              <a:gd name="connsiteY23" fmla="*/ 1340643 h 1571625"/>
              <a:gd name="connsiteX24" fmla="*/ 2205037 w 2731294"/>
              <a:gd name="connsiteY24" fmla="*/ 1435893 h 1571625"/>
              <a:gd name="connsiteX25" fmla="*/ 2214562 w 2731294"/>
              <a:gd name="connsiteY25" fmla="*/ 1466850 h 1571625"/>
              <a:gd name="connsiteX26" fmla="*/ 2231231 w 2731294"/>
              <a:gd name="connsiteY26" fmla="*/ 1507331 h 1571625"/>
              <a:gd name="connsiteX27" fmla="*/ 2250281 w 2731294"/>
              <a:gd name="connsiteY27" fmla="*/ 1533525 h 1571625"/>
              <a:gd name="connsiteX28" fmla="*/ 2271712 w 2731294"/>
              <a:gd name="connsiteY28" fmla="*/ 1550193 h 1571625"/>
              <a:gd name="connsiteX29" fmla="*/ 2302669 w 2731294"/>
              <a:gd name="connsiteY29" fmla="*/ 1564481 h 1571625"/>
              <a:gd name="connsiteX30" fmla="*/ 2336006 w 2731294"/>
              <a:gd name="connsiteY30" fmla="*/ 1571625 h 1571625"/>
              <a:gd name="connsiteX31" fmla="*/ 2364581 w 2731294"/>
              <a:gd name="connsiteY31" fmla="*/ 1569243 h 1571625"/>
              <a:gd name="connsiteX32" fmla="*/ 2386012 w 2731294"/>
              <a:gd name="connsiteY32" fmla="*/ 1554956 h 1571625"/>
              <a:gd name="connsiteX33" fmla="*/ 2397919 w 2731294"/>
              <a:gd name="connsiteY33" fmla="*/ 1533525 h 1571625"/>
              <a:gd name="connsiteX34" fmla="*/ 2419350 w 2731294"/>
              <a:gd name="connsiteY34" fmla="*/ 1476375 h 1571625"/>
              <a:gd name="connsiteX35" fmla="*/ 2459831 w 2731294"/>
              <a:gd name="connsiteY35" fmla="*/ 1321593 h 1571625"/>
              <a:gd name="connsiteX36" fmla="*/ 2514600 w 2731294"/>
              <a:gd name="connsiteY36" fmla="*/ 1076325 h 1571625"/>
              <a:gd name="connsiteX37" fmla="*/ 2555081 w 2731294"/>
              <a:gd name="connsiteY37" fmla="*/ 881062 h 1571625"/>
              <a:gd name="connsiteX38" fmla="*/ 2597944 w 2731294"/>
              <a:gd name="connsiteY38" fmla="*/ 638175 h 1571625"/>
              <a:gd name="connsiteX39" fmla="*/ 2633662 w 2731294"/>
              <a:gd name="connsiteY39" fmla="*/ 400050 h 1571625"/>
              <a:gd name="connsiteX40" fmla="*/ 2645569 w 2731294"/>
              <a:gd name="connsiteY40" fmla="*/ 321468 h 1571625"/>
              <a:gd name="connsiteX41" fmla="*/ 2655094 w 2731294"/>
              <a:gd name="connsiteY41" fmla="*/ 309562 h 1571625"/>
              <a:gd name="connsiteX42" fmla="*/ 2686050 w 2731294"/>
              <a:gd name="connsiteY42" fmla="*/ 300037 h 1571625"/>
              <a:gd name="connsiteX43" fmla="*/ 2719387 w 2731294"/>
              <a:gd name="connsiteY43" fmla="*/ 285750 h 1571625"/>
              <a:gd name="connsiteX44" fmla="*/ 2728912 w 2731294"/>
              <a:gd name="connsiteY44" fmla="*/ 264318 h 1571625"/>
              <a:gd name="connsiteX45" fmla="*/ 2731294 w 2731294"/>
              <a:gd name="connsiteY45" fmla="*/ 238125 h 1571625"/>
              <a:gd name="connsiteX46" fmla="*/ 2717006 w 2731294"/>
              <a:gd name="connsiteY46" fmla="*/ 207168 h 1571625"/>
              <a:gd name="connsiteX47" fmla="*/ 2697956 w 2731294"/>
              <a:gd name="connsiteY47" fmla="*/ 180975 h 1571625"/>
              <a:gd name="connsiteX48" fmla="*/ 2583656 w 2731294"/>
              <a:gd name="connsiteY48" fmla="*/ 116681 h 1571625"/>
              <a:gd name="connsiteX49" fmla="*/ 2436019 w 2731294"/>
              <a:gd name="connsiteY49" fmla="*/ 45243 h 1571625"/>
              <a:gd name="connsiteX50" fmla="*/ 2345531 w 2731294"/>
              <a:gd name="connsiteY50" fmla="*/ 7143 h 1571625"/>
              <a:gd name="connsiteX51" fmla="*/ 2324100 w 2731294"/>
              <a:gd name="connsiteY51" fmla="*/ 0 h 1571625"/>
              <a:gd name="connsiteX52" fmla="*/ 2309812 w 2731294"/>
              <a:gd name="connsiteY52" fmla="*/ 2381 h 1571625"/>
              <a:gd name="connsiteX53" fmla="*/ 2269331 w 2731294"/>
              <a:gd name="connsiteY53" fmla="*/ 23812 h 1571625"/>
              <a:gd name="connsiteX54" fmla="*/ 2195512 w 2731294"/>
              <a:gd name="connsiteY54" fmla="*/ 50006 h 1571625"/>
              <a:gd name="connsiteX55" fmla="*/ 2076450 w 2731294"/>
              <a:gd name="connsiteY55" fmla="*/ 71437 h 1571625"/>
              <a:gd name="connsiteX56" fmla="*/ 1812131 w 2731294"/>
              <a:gd name="connsiteY56" fmla="*/ 97631 h 1571625"/>
              <a:gd name="connsiteX57" fmla="*/ 1407319 w 2731294"/>
              <a:gd name="connsiteY57" fmla="*/ 142875 h 1571625"/>
              <a:gd name="connsiteX58" fmla="*/ 1047750 w 2731294"/>
              <a:gd name="connsiteY58" fmla="*/ 178593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731294" h="1571625">
                <a:moveTo>
                  <a:pt x="1047750" y="178593"/>
                </a:moveTo>
                <a:lnTo>
                  <a:pt x="721519" y="214312"/>
                </a:lnTo>
                <a:lnTo>
                  <a:pt x="247650" y="257175"/>
                </a:lnTo>
                <a:lnTo>
                  <a:pt x="130969" y="271462"/>
                </a:lnTo>
                <a:lnTo>
                  <a:pt x="0" y="319087"/>
                </a:lnTo>
                <a:lnTo>
                  <a:pt x="171450" y="426243"/>
                </a:lnTo>
                <a:lnTo>
                  <a:pt x="431006" y="400050"/>
                </a:lnTo>
                <a:lnTo>
                  <a:pt x="723900" y="378618"/>
                </a:lnTo>
                <a:lnTo>
                  <a:pt x="947737" y="357187"/>
                </a:lnTo>
                <a:lnTo>
                  <a:pt x="1354931" y="307181"/>
                </a:lnTo>
                <a:lnTo>
                  <a:pt x="1600200" y="280987"/>
                </a:lnTo>
                <a:lnTo>
                  <a:pt x="1971675" y="238125"/>
                </a:lnTo>
                <a:lnTo>
                  <a:pt x="2207419" y="202406"/>
                </a:lnTo>
                <a:lnTo>
                  <a:pt x="2278856" y="197643"/>
                </a:lnTo>
                <a:lnTo>
                  <a:pt x="2312194" y="200025"/>
                </a:lnTo>
                <a:lnTo>
                  <a:pt x="2333625" y="204787"/>
                </a:lnTo>
                <a:lnTo>
                  <a:pt x="2350294" y="214312"/>
                </a:lnTo>
                <a:lnTo>
                  <a:pt x="2366962" y="235743"/>
                </a:lnTo>
                <a:lnTo>
                  <a:pt x="2374106" y="252412"/>
                </a:lnTo>
                <a:lnTo>
                  <a:pt x="2378869" y="278606"/>
                </a:lnTo>
                <a:cubicBezTo>
                  <a:pt x="2365286" y="397658"/>
                  <a:pt x="2351484" y="511968"/>
                  <a:pt x="2338387" y="635793"/>
                </a:cubicBezTo>
                <a:lnTo>
                  <a:pt x="2312194" y="864393"/>
                </a:lnTo>
                <a:lnTo>
                  <a:pt x="2257425" y="1223962"/>
                </a:lnTo>
                <a:lnTo>
                  <a:pt x="2221706" y="1340643"/>
                </a:lnTo>
                <a:lnTo>
                  <a:pt x="2205037" y="1435893"/>
                </a:lnTo>
                <a:lnTo>
                  <a:pt x="2214562" y="1466850"/>
                </a:lnTo>
                <a:lnTo>
                  <a:pt x="2231231" y="1507331"/>
                </a:lnTo>
                <a:lnTo>
                  <a:pt x="2250281" y="1533525"/>
                </a:lnTo>
                <a:lnTo>
                  <a:pt x="2271712" y="1550193"/>
                </a:lnTo>
                <a:lnTo>
                  <a:pt x="2302669" y="1564481"/>
                </a:lnTo>
                <a:lnTo>
                  <a:pt x="2336006" y="1571625"/>
                </a:lnTo>
                <a:lnTo>
                  <a:pt x="2364581" y="1569243"/>
                </a:lnTo>
                <a:lnTo>
                  <a:pt x="2386012" y="1554956"/>
                </a:lnTo>
                <a:lnTo>
                  <a:pt x="2397919" y="1533525"/>
                </a:lnTo>
                <a:lnTo>
                  <a:pt x="2419350" y="1476375"/>
                </a:lnTo>
                <a:lnTo>
                  <a:pt x="2459831" y="1321593"/>
                </a:lnTo>
                <a:lnTo>
                  <a:pt x="2514600" y="1076325"/>
                </a:lnTo>
                <a:lnTo>
                  <a:pt x="2555081" y="881062"/>
                </a:lnTo>
                <a:lnTo>
                  <a:pt x="2597944" y="638175"/>
                </a:lnTo>
                <a:lnTo>
                  <a:pt x="2633662" y="400050"/>
                </a:lnTo>
                <a:lnTo>
                  <a:pt x="2645569" y="321468"/>
                </a:lnTo>
                <a:lnTo>
                  <a:pt x="2655094" y="309562"/>
                </a:lnTo>
                <a:lnTo>
                  <a:pt x="2686050" y="300037"/>
                </a:lnTo>
                <a:lnTo>
                  <a:pt x="2719387" y="285750"/>
                </a:lnTo>
                <a:lnTo>
                  <a:pt x="2728912" y="264318"/>
                </a:lnTo>
                <a:lnTo>
                  <a:pt x="2731294" y="238125"/>
                </a:lnTo>
                <a:lnTo>
                  <a:pt x="2717006" y="207168"/>
                </a:lnTo>
                <a:lnTo>
                  <a:pt x="2697956" y="180975"/>
                </a:lnTo>
                <a:lnTo>
                  <a:pt x="2583656" y="116681"/>
                </a:lnTo>
                <a:lnTo>
                  <a:pt x="2436019" y="45243"/>
                </a:lnTo>
                <a:lnTo>
                  <a:pt x="2345531" y="7143"/>
                </a:lnTo>
                <a:lnTo>
                  <a:pt x="2324100" y="0"/>
                </a:lnTo>
                <a:lnTo>
                  <a:pt x="2309812" y="2381"/>
                </a:lnTo>
                <a:lnTo>
                  <a:pt x="2269331" y="23812"/>
                </a:lnTo>
                <a:lnTo>
                  <a:pt x="2195512" y="50006"/>
                </a:lnTo>
                <a:lnTo>
                  <a:pt x="2076450" y="71437"/>
                </a:lnTo>
                <a:lnTo>
                  <a:pt x="1812131" y="97631"/>
                </a:lnTo>
                <a:lnTo>
                  <a:pt x="1407319" y="142875"/>
                </a:lnTo>
                <a:lnTo>
                  <a:pt x="1047750" y="1785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DF68AF9-06D4-42B9-A1AE-370EBC986507}"/>
              </a:ext>
            </a:extLst>
          </p:cNvPr>
          <p:cNvSpPr/>
          <p:nvPr/>
        </p:nvSpPr>
        <p:spPr>
          <a:xfrm>
            <a:off x="4838700" y="4170364"/>
            <a:ext cx="2427288" cy="352425"/>
          </a:xfrm>
          <a:custGeom>
            <a:avLst/>
            <a:gdLst>
              <a:gd name="connsiteX0" fmla="*/ 654844 w 2426494"/>
              <a:gd name="connsiteY0" fmla="*/ 169069 h 352425"/>
              <a:gd name="connsiteX1" fmla="*/ 376238 w 2426494"/>
              <a:gd name="connsiteY1" fmla="*/ 195262 h 352425"/>
              <a:gd name="connsiteX2" fmla="*/ 192881 w 2426494"/>
              <a:gd name="connsiteY2" fmla="*/ 202406 h 352425"/>
              <a:gd name="connsiteX3" fmla="*/ 138113 w 2426494"/>
              <a:gd name="connsiteY3" fmla="*/ 202406 h 352425"/>
              <a:gd name="connsiteX4" fmla="*/ 0 w 2426494"/>
              <a:gd name="connsiteY4" fmla="*/ 245269 h 352425"/>
              <a:gd name="connsiteX5" fmla="*/ 152400 w 2426494"/>
              <a:gd name="connsiteY5" fmla="*/ 352425 h 352425"/>
              <a:gd name="connsiteX6" fmla="*/ 307181 w 2426494"/>
              <a:gd name="connsiteY6" fmla="*/ 342900 h 352425"/>
              <a:gd name="connsiteX7" fmla="*/ 569119 w 2426494"/>
              <a:gd name="connsiteY7" fmla="*/ 326231 h 352425"/>
              <a:gd name="connsiteX8" fmla="*/ 909638 w 2426494"/>
              <a:gd name="connsiteY8" fmla="*/ 295275 h 352425"/>
              <a:gd name="connsiteX9" fmla="*/ 1038225 w 2426494"/>
              <a:gd name="connsiteY9" fmla="*/ 285750 h 352425"/>
              <a:gd name="connsiteX10" fmla="*/ 1281113 w 2426494"/>
              <a:gd name="connsiteY10" fmla="*/ 261937 h 352425"/>
              <a:gd name="connsiteX11" fmla="*/ 1564481 w 2426494"/>
              <a:gd name="connsiteY11" fmla="*/ 238125 h 352425"/>
              <a:gd name="connsiteX12" fmla="*/ 1878806 w 2426494"/>
              <a:gd name="connsiteY12" fmla="*/ 209550 h 352425"/>
              <a:gd name="connsiteX13" fmla="*/ 2138363 w 2426494"/>
              <a:gd name="connsiteY13" fmla="*/ 185737 h 352425"/>
              <a:gd name="connsiteX14" fmla="*/ 2283619 w 2426494"/>
              <a:gd name="connsiteY14" fmla="*/ 176212 h 352425"/>
              <a:gd name="connsiteX15" fmla="*/ 2426494 w 2426494"/>
              <a:gd name="connsiteY15" fmla="*/ 116681 h 352425"/>
              <a:gd name="connsiteX16" fmla="*/ 2281238 w 2426494"/>
              <a:gd name="connsiteY16" fmla="*/ 0 h 352425"/>
              <a:gd name="connsiteX17" fmla="*/ 1978819 w 2426494"/>
              <a:gd name="connsiteY17" fmla="*/ 33337 h 352425"/>
              <a:gd name="connsiteX18" fmla="*/ 1564481 w 2426494"/>
              <a:gd name="connsiteY18" fmla="*/ 73819 h 352425"/>
              <a:gd name="connsiteX19" fmla="*/ 1221581 w 2426494"/>
              <a:gd name="connsiteY19" fmla="*/ 109537 h 352425"/>
              <a:gd name="connsiteX20" fmla="*/ 931069 w 2426494"/>
              <a:gd name="connsiteY20" fmla="*/ 140494 h 352425"/>
              <a:gd name="connsiteX21" fmla="*/ 654844 w 2426494"/>
              <a:gd name="connsiteY21" fmla="*/ 169069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26494" h="352425">
                <a:moveTo>
                  <a:pt x="654844" y="169069"/>
                </a:moveTo>
                <a:lnTo>
                  <a:pt x="376238" y="195262"/>
                </a:lnTo>
                <a:lnTo>
                  <a:pt x="192881" y="202406"/>
                </a:lnTo>
                <a:lnTo>
                  <a:pt x="138113" y="202406"/>
                </a:lnTo>
                <a:lnTo>
                  <a:pt x="0" y="245269"/>
                </a:lnTo>
                <a:lnTo>
                  <a:pt x="152400" y="352425"/>
                </a:lnTo>
                <a:lnTo>
                  <a:pt x="307181" y="342900"/>
                </a:lnTo>
                <a:lnTo>
                  <a:pt x="569119" y="326231"/>
                </a:lnTo>
                <a:lnTo>
                  <a:pt x="909638" y="295275"/>
                </a:lnTo>
                <a:lnTo>
                  <a:pt x="1038225" y="285750"/>
                </a:lnTo>
                <a:lnTo>
                  <a:pt x="1281113" y="261937"/>
                </a:lnTo>
                <a:lnTo>
                  <a:pt x="1564481" y="238125"/>
                </a:lnTo>
                <a:lnTo>
                  <a:pt x="1878806" y="209550"/>
                </a:lnTo>
                <a:lnTo>
                  <a:pt x="2138363" y="185737"/>
                </a:lnTo>
                <a:lnTo>
                  <a:pt x="2283619" y="176212"/>
                </a:lnTo>
                <a:lnTo>
                  <a:pt x="2426494" y="116681"/>
                </a:lnTo>
                <a:cubicBezTo>
                  <a:pt x="2378391" y="77397"/>
                  <a:pt x="2343343" y="0"/>
                  <a:pt x="2281238" y="0"/>
                </a:cubicBezTo>
                <a:lnTo>
                  <a:pt x="1978819" y="33337"/>
                </a:lnTo>
                <a:lnTo>
                  <a:pt x="1564481" y="73819"/>
                </a:lnTo>
                <a:lnTo>
                  <a:pt x="1221581" y="109537"/>
                </a:lnTo>
                <a:lnTo>
                  <a:pt x="931069" y="140494"/>
                </a:lnTo>
                <a:lnTo>
                  <a:pt x="654844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B7DBFC2C-55A3-414F-A5C4-CCDDA0788A1C}"/>
              </a:ext>
            </a:extLst>
          </p:cNvPr>
          <p:cNvSpPr/>
          <p:nvPr/>
        </p:nvSpPr>
        <p:spPr>
          <a:xfrm>
            <a:off x="4865688" y="4772026"/>
            <a:ext cx="2279650" cy="333375"/>
          </a:xfrm>
          <a:custGeom>
            <a:avLst/>
            <a:gdLst>
              <a:gd name="connsiteX0" fmla="*/ 852487 w 2281237"/>
              <a:gd name="connsiteY0" fmla="*/ 121444 h 333375"/>
              <a:gd name="connsiteX1" fmla="*/ 578644 w 2281237"/>
              <a:gd name="connsiteY1" fmla="*/ 147638 h 333375"/>
              <a:gd name="connsiteX2" fmla="*/ 295275 w 2281237"/>
              <a:gd name="connsiteY2" fmla="*/ 169069 h 333375"/>
              <a:gd name="connsiteX3" fmla="*/ 135731 w 2281237"/>
              <a:gd name="connsiteY3" fmla="*/ 173831 h 333375"/>
              <a:gd name="connsiteX4" fmla="*/ 0 w 2281237"/>
              <a:gd name="connsiteY4" fmla="*/ 197644 h 333375"/>
              <a:gd name="connsiteX5" fmla="*/ 147637 w 2281237"/>
              <a:gd name="connsiteY5" fmla="*/ 333375 h 333375"/>
              <a:gd name="connsiteX6" fmla="*/ 364331 w 2281237"/>
              <a:gd name="connsiteY6" fmla="*/ 321469 h 333375"/>
              <a:gd name="connsiteX7" fmla="*/ 642937 w 2281237"/>
              <a:gd name="connsiteY7" fmla="*/ 300038 h 333375"/>
              <a:gd name="connsiteX8" fmla="*/ 919162 w 2281237"/>
              <a:gd name="connsiteY8" fmla="*/ 276225 h 333375"/>
              <a:gd name="connsiteX9" fmla="*/ 1021556 w 2281237"/>
              <a:gd name="connsiteY9" fmla="*/ 264319 h 333375"/>
              <a:gd name="connsiteX10" fmla="*/ 1357312 w 2281237"/>
              <a:gd name="connsiteY10" fmla="*/ 228600 h 333375"/>
              <a:gd name="connsiteX11" fmla="*/ 1624012 w 2281237"/>
              <a:gd name="connsiteY11" fmla="*/ 204788 h 333375"/>
              <a:gd name="connsiteX12" fmla="*/ 1843087 w 2281237"/>
              <a:gd name="connsiteY12" fmla="*/ 188119 h 333375"/>
              <a:gd name="connsiteX13" fmla="*/ 2066925 w 2281237"/>
              <a:gd name="connsiteY13" fmla="*/ 178594 h 333375"/>
              <a:gd name="connsiteX14" fmla="*/ 2145506 w 2281237"/>
              <a:gd name="connsiteY14" fmla="*/ 176213 h 333375"/>
              <a:gd name="connsiteX15" fmla="*/ 2281237 w 2281237"/>
              <a:gd name="connsiteY15" fmla="*/ 97631 h 333375"/>
              <a:gd name="connsiteX16" fmla="*/ 2169319 w 2281237"/>
              <a:gd name="connsiteY16" fmla="*/ 2381 h 333375"/>
              <a:gd name="connsiteX17" fmla="*/ 2052637 w 2281237"/>
              <a:gd name="connsiteY17" fmla="*/ 0 h 333375"/>
              <a:gd name="connsiteX18" fmla="*/ 1824037 w 2281237"/>
              <a:gd name="connsiteY18" fmla="*/ 19050 h 333375"/>
              <a:gd name="connsiteX19" fmla="*/ 1526381 w 2281237"/>
              <a:gd name="connsiteY19" fmla="*/ 47625 h 333375"/>
              <a:gd name="connsiteX20" fmla="*/ 1200150 w 2281237"/>
              <a:gd name="connsiteY20" fmla="*/ 90488 h 333375"/>
              <a:gd name="connsiteX21" fmla="*/ 852487 w 2281237"/>
              <a:gd name="connsiteY21" fmla="*/ 121444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81237" h="333375">
                <a:moveTo>
                  <a:pt x="852487" y="121444"/>
                </a:moveTo>
                <a:lnTo>
                  <a:pt x="578644" y="147638"/>
                </a:lnTo>
                <a:lnTo>
                  <a:pt x="295275" y="169069"/>
                </a:lnTo>
                <a:lnTo>
                  <a:pt x="135731" y="173831"/>
                </a:lnTo>
                <a:lnTo>
                  <a:pt x="0" y="197644"/>
                </a:lnTo>
                <a:lnTo>
                  <a:pt x="147637" y="333375"/>
                </a:lnTo>
                <a:lnTo>
                  <a:pt x="364331" y="321469"/>
                </a:lnTo>
                <a:lnTo>
                  <a:pt x="642937" y="300038"/>
                </a:lnTo>
                <a:lnTo>
                  <a:pt x="919162" y="276225"/>
                </a:lnTo>
                <a:lnTo>
                  <a:pt x="1021556" y="264319"/>
                </a:lnTo>
                <a:lnTo>
                  <a:pt x="1357312" y="228600"/>
                </a:lnTo>
                <a:lnTo>
                  <a:pt x="1624012" y="204788"/>
                </a:lnTo>
                <a:lnTo>
                  <a:pt x="1843087" y="188119"/>
                </a:lnTo>
                <a:lnTo>
                  <a:pt x="2066925" y="178594"/>
                </a:lnTo>
                <a:lnTo>
                  <a:pt x="2145506" y="176213"/>
                </a:lnTo>
                <a:lnTo>
                  <a:pt x="2281237" y="97631"/>
                </a:lnTo>
                <a:lnTo>
                  <a:pt x="2169319" y="2381"/>
                </a:lnTo>
                <a:lnTo>
                  <a:pt x="2052637" y="0"/>
                </a:lnTo>
                <a:lnTo>
                  <a:pt x="1824037" y="19050"/>
                </a:lnTo>
                <a:lnTo>
                  <a:pt x="1526381" y="47625"/>
                </a:lnTo>
                <a:lnTo>
                  <a:pt x="1200150" y="90488"/>
                </a:lnTo>
                <a:lnTo>
                  <a:pt x="852487" y="1214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C94CF9EA-8019-484B-981D-11E6F1929C8E}"/>
              </a:ext>
            </a:extLst>
          </p:cNvPr>
          <p:cNvSpPr/>
          <p:nvPr/>
        </p:nvSpPr>
        <p:spPr>
          <a:xfrm>
            <a:off x="5657850" y="3806826"/>
            <a:ext cx="2681288" cy="2168525"/>
          </a:xfrm>
          <a:custGeom>
            <a:avLst/>
            <a:gdLst>
              <a:gd name="connsiteX0" fmla="*/ 455711 w 2680652"/>
              <a:gd name="connsiteY0" fmla="*/ 279979 h 2168349"/>
              <a:gd name="connsiteX1" fmla="*/ 431883 w 2680652"/>
              <a:gd name="connsiteY1" fmla="*/ 479539 h 2168349"/>
              <a:gd name="connsiteX2" fmla="*/ 431883 w 2680652"/>
              <a:gd name="connsiteY2" fmla="*/ 1167573 h 2168349"/>
              <a:gd name="connsiteX3" fmla="*/ 425926 w 2680652"/>
              <a:gd name="connsiteY3" fmla="*/ 1429681 h 2168349"/>
              <a:gd name="connsiteX4" fmla="*/ 434862 w 2680652"/>
              <a:gd name="connsiteY4" fmla="*/ 1590520 h 2168349"/>
              <a:gd name="connsiteX5" fmla="*/ 449754 w 2680652"/>
              <a:gd name="connsiteY5" fmla="*/ 1688811 h 2168349"/>
              <a:gd name="connsiteX6" fmla="*/ 464647 w 2680652"/>
              <a:gd name="connsiteY6" fmla="*/ 1739445 h 2168349"/>
              <a:gd name="connsiteX7" fmla="*/ 485496 w 2680652"/>
              <a:gd name="connsiteY7" fmla="*/ 1775187 h 2168349"/>
              <a:gd name="connsiteX8" fmla="*/ 521238 w 2680652"/>
              <a:gd name="connsiteY8" fmla="*/ 1816886 h 2168349"/>
              <a:gd name="connsiteX9" fmla="*/ 565916 w 2680652"/>
              <a:gd name="connsiteY9" fmla="*/ 1840714 h 2168349"/>
              <a:gd name="connsiteX10" fmla="*/ 616550 w 2680652"/>
              <a:gd name="connsiteY10" fmla="*/ 1867521 h 2168349"/>
              <a:gd name="connsiteX11" fmla="*/ 679099 w 2680652"/>
              <a:gd name="connsiteY11" fmla="*/ 1888370 h 2168349"/>
              <a:gd name="connsiteX12" fmla="*/ 765475 w 2680652"/>
              <a:gd name="connsiteY12" fmla="*/ 1909220 h 2168349"/>
              <a:gd name="connsiteX13" fmla="*/ 860787 w 2680652"/>
              <a:gd name="connsiteY13" fmla="*/ 1924112 h 2168349"/>
              <a:gd name="connsiteX14" fmla="*/ 965035 w 2680652"/>
              <a:gd name="connsiteY14" fmla="*/ 1939005 h 2168349"/>
              <a:gd name="connsiteX15" fmla="*/ 1116939 w 2680652"/>
              <a:gd name="connsiteY15" fmla="*/ 1947940 h 2168349"/>
              <a:gd name="connsiteX16" fmla="*/ 1307563 w 2680652"/>
              <a:gd name="connsiteY16" fmla="*/ 1950919 h 2168349"/>
              <a:gd name="connsiteX17" fmla="*/ 1519036 w 2680652"/>
              <a:gd name="connsiteY17" fmla="*/ 1941983 h 2168349"/>
              <a:gd name="connsiteX18" fmla="*/ 1706682 w 2680652"/>
              <a:gd name="connsiteY18" fmla="*/ 1927091 h 2168349"/>
              <a:gd name="connsiteX19" fmla="*/ 1810929 w 2680652"/>
              <a:gd name="connsiteY19" fmla="*/ 1915177 h 2168349"/>
              <a:gd name="connsiteX20" fmla="*/ 1912199 w 2680652"/>
              <a:gd name="connsiteY20" fmla="*/ 1897306 h 2168349"/>
              <a:gd name="connsiteX21" fmla="*/ 2016446 w 2680652"/>
              <a:gd name="connsiteY21" fmla="*/ 1879435 h 2168349"/>
              <a:gd name="connsiteX22" fmla="*/ 2159414 w 2680652"/>
              <a:gd name="connsiteY22" fmla="*/ 1831779 h 2168349"/>
              <a:gd name="connsiteX23" fmla="*/ 2582361 w 2680652"/>
              <a:gd name="connsiteY23" fmla="*/ 1688811 h 2168349"/>
              <a:gd name="connsiteX24" fmla="*/ 2615125 w 2680652"/>
              <a:gd name="connsiteY24" fmla="*/ 1727531 h 2168349"/>
              <a:gd name="connsiteX25" fmla="*/ 2653845 w 2680652"/>
              <a:gd name="connsiteY25" fmla="*/ 1778166 h 2168349"/>
              <a:gd name="connsiteX26" fmla="*/ 2671716 w 2680652"/>
              <a:gd name="connsiteY26" fmla="*/ 1816886 h 2168349"/>
              <a:gd name="connsiteX27" fmla="*/ 2680652 w 2680652"/>
              <a:gd name="connsiteY27" fmla="*/ 1861564 h 2168349"/>
              <a:gd name="connsiteX28" fmla="*/ 2671716 w 2680652"/>
              <a:gd name="connsiteY28" fmla="*/ 1897306 h 2168349"/>
              <a:gd name="connsiteX29" fmla="*/ 2647888 w 2680652"/>
              <a:gd name="connsiteY29" fmla="*/ 1939005 h 2168349"/>
              <a:gd name="connsiteX30" fmla="*/ 2600232 w 2680652"/>
              <a:gd name="connsiteY30" fmla="*/ 1971768 h 2168349"/>
              <a:gd name="connsiteX31" fmla="*/ 2463221 w 2680652"/>
              <a:gd name="connsiteY31" fmla="*/ 2028360 h 2168349"/>
              <a:gd name="connsiteX32" fmla="*/ 2218984 w 2680652"/>
              <a:gd name="connsiteY32" fmla="*/ 2090908 h 2168349"/>
              <a:gd name="connsiteX33" fmla="*/ 1936027 w 2680652"/>
              <a:gd name="connsiteY33" fmla="*/ 2141543 h 2168349"/>
              <a:gd name="connsiteX34" fmla="*/ 1596477 w 2680652"/>
              <a:gd name="connsiteY34" fmla="*/ 2165371 h 2168349"/>
              <a:gd name="connsiteX35" fmla="*/ 1295649 w 2680652"/>
              <a:gd name="connsiteY35" fmla="*/ 2168349 h 2168349"/>
              <a:gd name="connsiteX36" fmla="*/ 962056 w 2680652"/>
              <a:gd name="connsiteY36" fmla="*/ 2153457 h 2168349"/>
              <a:gd name="connsiteX37" fmla="*/ 738669 w 2680652"/>
              <a:gd name="connsiteY37" fmla="*/ 2120693 h 2168349"/>
              <a:gd name="connsiteX38" fmla="*/ 604636 w 2680652"/>
              <a:gd name="connsiteY38" fmla="*/ 2084951 h 2168349"/>
              <a:gd name="connsiteX39" fmla="*/ 521238 w 2680652"/>
              <a:gd name="connsiteY39" fmla="*/ 2058145 h 2168349"/>
              <a:gd name="connsiteX40" fmla="*/ 449754 w 2680652"/>
              <a:gd name="connsiteY40" fmla="*/ 2022403 h 2168349"/>
              <a:gd name="connsiteX41" fmla="*/ 393163 w 2680652"/>
              <a:gd name="connsiteY41" fmla="*/ 1980704 h 2168349"/>
              <a:gd name="connsiteX42" fmla="*/ 354442 w 2680652"/>
              <a:gd name="connsiteY42" fmla="*/ 1939005 h 2168349"/>
              <a:gd name="connsiteX43" fmla="*/ 315722 w 2680652"/>
              <a:gd name="connsiteY43" fmla="*/ 1882413 h 2168349"/>
              <a:gd name="connsiteX44" fmla="*/ 279980 w 2680652"/>
              <a:gd name="connsiteY44" fmla="*/ 1813908 h 2168349"/>
              <a:gd name="connsiteX45" fmla="*/ 244238 w 2680652"/>
              <a:gd name="connsiteY45" fmla="*/ 1721574 h 2168349"/>
              <a:gd name="connsiteX46" fmla="*/ 223388 w 2680652"/>
              <a:gd name="connsiteY46" fmla="*/ 1632219 h 2168349"/>
              <a:gd name="connsiteX47" fmla="*/ 208496 w 2680652"/>
              <a:gd name="connsiteY47" fmla="*/ 1519036 h 2168349"/>
              <a:gd name="connsiteX48" fmla="*/ 208496 w 2680652"/>
              <a:gd name="connsiteY48" fmla="*/ 1349261 h 2168349"/>
              <a:gd name="connsiteX49" fmla="*/ 205517 w 2680652"/>
              <a:gd name="connsiteY49" fmla="*/ 831002 h 2168349"/>
              <a:gd name="connsiteX50" fmla="*/ 208496 w 2680652"/>
              <a:gd name="connsiteY50" fmla="*/ 419969 h 2168349"/>
              <a:gd name="connsiteX51" fmla="*/ 196582 w 2680652"/>
              <a:gd name="connsiteY51" fmla="*/ 187646 h 2168349"/>
              <a:gd name="connsiteX52" fmla="*/ 184668 w 2680652"/>
              <a:gd name="connsiteY52" fmla="*/ 145947 h 2168349"/>
              <a:gd name="connsiteX53" fmla="*/ 163818 w 2680652"/>
              <a:gd name="connsiteY53" fmla="*/ 110205 h 2168349"/>
              <a:gd name="connsiteX54" fmla="*/ 122119 w 2680652"/>
              <a:gd name="connsiteY54" fmla="*/ 80420 h 2168349"/>
              <a:gd name="connsiteX55" fmla="*/ 0 w 2680652"/>
              <a:gd name="connsiteY55" fmla="*/ 0 h 2168349"/>
              <a:gd name="connsiteX56" fmla="*/ 390184 w 2680652"/>
              <a:gd name="connsiteY56" fmla="*/ 23828 h 2168349"/>
              <a:gd name="connsiteX57" fmla="*/ 440819 w 2680652"/>
              <a:gd name="connsiteY57" fmla="*/ 101269 h 2168349"/>
              <a:gd name="connsiteX58" fmla="*/ 476561 w 2680652"/>
              <a:gd name="connsiteY58" fmla="*/ 142968 h 2168349"/>
              <a:gd name="connsiteX59" fmla="*/ 455711 w 2680652"/>
              <a:gd name="connsiteY59" fmla="*/ 279979 h 216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680652" h="2168349">
                <a:moveTo>
                  <a:pt x="455711" y="279979"/>
                </a:moveTo>
                <a:lnTo>
                  <a:pt x="431883" y="479539"/>
                </a:lnTo>
                <a:lnTo>
                  <a:pt x="431883" y="1167573"/>
                </a:lnTo>
                <a:lnTo>
                  <a:pt x="425926" y="1429681"/>
                </a:lnTo>
                <a:lnTo>
                  <a:pt x="434862" y="1590520"/>
                </a:lnTo>
                <a:lnTo>
                  <a:pt x="449754" y="1688811"/>
                </a:lnTo>
                <a:lnTo>
                  <a:pt x="464647" y="1739445"/>
                </a:lnTo>
                <a:lnTo>
                  <a:pt x="485496" y="1775187"/>
                </a:lnTo>
                <a:lnTo>
                  <a:pt x="521238" y="1816886"/>
                </a:lnTo>
                <a:lnTo>
                  <a:pt x="565916" y="1840714"/>
                </a:lnTo>
                <a:lnTo>
                  <a:pt x="616550" y="1867521"/>
                </a:lnTo>
                <a:lnTo>
                  <a:pt x="679099" y="1888370"/>
                </a:lnTo>
                <a:lnTo>
                  <a:pt x="765475" y="1909220"/>
                </a:lnTo>
                <a:lnTo>
                  <a:pt x="860787" y="1924112"/>
                </a:lnTo>
                <a:lnTo>
                  <a:pt x="965035" y="1939005"/>
                </a:lnTo>
                <a:lnTo>
                  <a:pt x="1116939" y="1947940"/>
                </a:lnTo>
                <a:lnTo>
                  <a:pt x="1307563" y="1950919"/>
                </a:lnTo>
                <a:lnTo>
                  <a:pt x="1519036" y="1941983"/>
                </a:lnTo>
                <a:lnTo>
                  <a:pt x="1706682" y="1927091"/>
                </a:lnTo>
                <a:lnTo>
                  <a:pt x="1810929" y="1915177"/>
                </a:lnTo>
                <a:lnTo>
                  <a:pt x="1912199" y="1897306"/>
                </a:lnTo>
                <a:lnTo>
                  <a:pt x="2016446" y="1879435"/>
                </a:lnTo>
                <a:lnTo>
                  <a:pt x="2159414" y="1831779"/>
                </a:lnTo>
                <a:lnTo>
                  <a:pt x="2582361" y="1688811"/>
                </a:lnTo>
                <a:lnTo>
                  <a:pt x="2615125" y="1727531"/>
                </a:lnTo>
                <a:lnTo>
                  <a:pt x="2653845" y="1778166"/>
                </a:lnTo>
                <a:lnTo>
                  <a:pt x="2671716" y="1816886"/>
                </a:lnTo>
                <a:lnTo>
                  <a:pt x="2680652" y="1861564"/>
                </a:lnTo>
                <a:lnTo>
                  <a:pt x="2671716" y="1897306"/>
                </a:lnTo>
                <a:lnTo>
                  <a:pt x="2647888" y="1939005"/>
                </a:lnTo>
                <a:lnTo>
                  <a:pt x="2600232" y="1971768"/>
                </a:lnTo>
                <a:lnTo>
                  <a:pt x="2463221" y="2028360"/>
                </a:lnTo>
                <a:lnTo>
                  <a:pt x="2218984" y="2090908"/>
                </a:lnTo>
                <a:lnTo>
                  <a:pt x="1936027" y="2141543"/>
                </a:lnTo>
                <a:lnTo>
                  <a:pt x="1596477" y="2165371"/>
                </a:lnTo>
                <a:lnTo>
                  <a:pt x="1295649" y="2168349"/>
                </a:lnTo>
                <a:lnTo>
                  <a:pt x="962056" y="2153457"/>
                </a:lnTo>
                <a:lnTo>
                  <a:pt x="738669" y="2120693"/>
                </a:lnTo>
                <a:lnTo>
                  <a:pt x="604636" y="2084951"/>
                </a:lnTo>
                <a:lnTo>
                  <a:pt x="521238" y="2058145"/>
                </a:lnTo>
                <a:lnTo>
                  <a:pt x="449754" y="2022403"/>
                </a:lnTo>
                <a:lnTo>
                  <a:pt x="393163" y="1980704"/>
                </a:lnTo>
                <a:lnTo>
                  <a:pt x="354442" y="1939005"/>
                </a:lnTo>
                <a:lnTo>
                  <a:pt x="315722" y="1882413"/>
                </a:lnTo>
                <a:lnTo>
                  <a:pt x="279980" y="1813908"/>
                </a:lnTo>
                <a:lnTo>
                  <a:pt x="244238" y="1721574"/>
                </a:lnTo>
                <a:lnTo>
                  <a:pt x="223388" y="1632219"/>
                </a:lnTo>
                <a:lnTo>
                  <a:pt x="208496" y="1519036"/>
                </a:lnTo>
                <a:lnTo>
                  <a:pt x="208496" y="1349261"/>
                </a:lnTo>
                <a:lnTo>
                  <a:pt x="205517" y="831002"/>
                </a:lnTo>
                <a:lnTo>
                  <a:pt x="208496" y="419969"/>
                </a:lnTo>
                <a:lnTo>
                  <a:pt x="196582" y="187646"/>
                </a:lnTo>
                <a:lnTo>
                  <a:pt x="184668" y="145947"/>
                </a:lnTo>
                <a:lnTo>
                  <a:pt x="163818" y="110205"/>
                </a:lnTo>
                <a:lnTo>
                  <a:pt x="122119" y="80420"/>
                </a:lnTo>
                <a:lnTo>
                  <a:pt x="0" y="0"/>
                </a:lnTo>
                <a:lnTo>
                  <a:pt x="390184" y="23828"/>
                </a:lnTo>
                <a:lnTo>
                  <a:pt x="440819" y="101269"/>
                </a:lnTo>
                <a:lnTo>
                  <a:pt x="476561" y="142968"/>
                </a:lnTo>
                <a:lnTo>
                  <a:pt x="455711" y="2799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337ECF1A-330E-4EB7-A77A-36A16A013443}"/>
              </a:ext>
            </a:extLst>
          </p:cNvPr>
          <p:cNvSpPr/>
          <p:nvPr/>
        </p:nvSpPr>
        <p:spPr>
          <a:xfrm>
            <a:off x="7799388" y="4800600"/>
            <a:ext cx="469900" cy="858838"/>
          </a:xfrm>
          <a:custGeom>
            <a:avLst/>
            <a:gdLst>
              <a:gd name="connsiteX0" fmla="*/ 276225 w 471487"/>
              <a:gd name="connsiteY0" fmla="*/ 233363 h 859631"/>
              <a:gd name="connsiteX1" fmla="*/ 240506 w 471487"/>
              <a:gd name="connsiteY1" fmla="*/ 454819 h 859631"/>
              <a:gd name="connsiteX2" fmla="*/ 214312 w 471487"/>
              <a:gd name="connsiteY2" fmla="*/ 554831 h 859631"/>
              <a:gd name="connsiteX3" fmla="*/ 180975 w 471487"/>
              <a:gd name="connsiteY3" fmla="*/ 647700 h 859631"/>
              <a:gd name="connsiteX4" fmla="*/ 138112 w 471487"/>
              <a:gd name="connsiteY4" fmla="*/ 735806 h 859631"/>
              <a:gd name="connsiteX5" fmla="*/ 114300 w 471487"/>
              <a:gd name="connsiteY5" fmla="*/ 773906 h 859631"/>
              <a:gd name="connsiteX6" fmla="*/ 85725 w 471487"/>
              <a:gd name="connsiteY6" fmla="*/ 807244 h 859631"/>
              <a:gd name="connsiteX7" fmla="*/ 0 w 471487"/>
              <a:gd name="connsiteY7" fmla="*/ 859631 h 859631"/>
              <a:gd name="connsiteX8" fmla="*/ 471487 w 471487"/>
              <a:gd name="connsiteY8" fmla="*/ 731044 h 859631"/>
              <a:gd name="connsiteX9" fmla="*/ 431006 w 471487"/>
              <a:gd name="connsiteY9" fmla="*/ 678656 h 859631"/>
              <a:gd name="connsiteX10" fmla="*/ 414337 w 471487"/>
              <a:gd name="connsiteY10" fmla="*/ 611981 h 859631"/>
              <a:gd name="connsiteX11" fmla="*/ 388144 w 471487"/>
              <a:gd name="connsiteY11" fmla="*/ 450056 h 859631"/>
              <a:gd name="connsiteX12" fmla="*/ 371475 w 471487"/>
              <a:gd name="connsiteY12" fmla="*/ 223838 h 859631"/>
              <a:gd name="connsiteX13" fmla="*/ 366712 w 471487"/>
              <a:gd name="connsiteY13" fmla="*/ 78581 h 859631"/>
              <a:gd name="connsiteX14" fmla="*/ 359569 w 471487"/>
              <a:gd name="connsiteY14" fmla="*/ 33338 h 859631"/>
              <a:gd name="connsiteX15" fmla="*/ 340519 w 471487"/>
              <a:gd name="connsiteY15" fmla="*/ 7144 h 859631"/>
              <a:gd name="connsiteX16" fmla="*/ 321469 w 471487"/>
              <a:gd name="connsiteY16" fmla="*/ 0 h 859631"/>
              <a:gd name="connsiteX17" fmla="*/ 304800 w 471487"/>
              <a:gd name="connsiteY17" fmla="*/ 19050 h 859631"/>
              <a:gd name="connsiteX18" fmla="*/ 295275 w 471487"/>
              <a:gd name="connsiteY18" fmla="*/ 61913 h 859631"/>
              <a:gd name="connsiteX19" fmla="*/ 276225 w 471487"/>
              <a:gd name="connsiteY19" fmla="*/ 233363 h 8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1487" h="859631">
                <a:moveTo>
                  <a:pt x="276225" y="233363"/>
                </a:moveTo>
                <a:lnTo>
                  <a:pt x="240506" y="454819"/>
                </a:lnTo>
                <a:lnTo>
                  <a:pt x="214312" y="554831"/>
                </a:lnTo>
                <a:lnTo>
                  <a:pt x="180975" y="647700"/>
                </a:lnTo>
                <a:lnTo>
                  <a:pt x="138112" y="735806"/>
                </a:lnTo>
                <a:lnTo>
                  <a:pt x="114300" y="773906"/>
                </a:lnTo>
                <a:lnTo>
                  <a:pt x="85725" y="807244"/>
                </a:lnTo>
                <a:lnTo>
                  <a:pt x="0" y="859631"/>
                </a:lnTo>
                <a:lnTo>
                  <a:pt x="471487" y="731044"/>
                </a:lnTo>
                <a:lnTo>
                  <a:pt x="431006" y="678656"/>
                </a:lnTo>
                <a:lnTo>
                  <a:pt x="414337" y="611981"/>
                </a:lnTo>
                <a:lnTo>
                  <a:pt x="388144" y="450056"/>
                </a:lnTo>
                <a:lnTo>
                  <a:pt x="371475" y="223838"/>
                </a:lnTo>
                <a:lnTo>
                  <a:pt x="366712" y="78581"/>
                </a:lnTo>
                <a:lnTo>
                  <a:pt x="359569" y="33338"/>
                </a:lnTo>
                <a:lnTo>
                  <a:pt x="340519" y="7144"/>
                </a:lnTo>
                <a:lnTo>
                  <a:pt x="321469" y="0"/>
                </a:lnTo>
                <a:lnTo>
                  <a:pt x="304800" y="19050"/>
                </a:lnTo>
                <a:lnTo>
                  <a:pt x="295275" y="61913"/>
                </a:lnTo>
                <a:lnTo>
                  <a:pt x="276225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58F32EB-3D3D-4CBF-841F-A09E9CC6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13" y="1354182"/>
            <a:ext cx="4304149" cy="4621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194E0E8-6C8C-4FFD-A02D-B8C064D0E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800" y="1290516"/>
            <a:ext cx="4304149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7" grpId="0" animBg="1"/>
      <p:bldP spid="19" grpId="0" animBg="1"/>
      <p:bldP spid="124" grpId="0" animBg="1"/>
      <p:bldP spid="130" grpId="0" animBg="1"/>
      <p:bldP spid="131" grpId="0" animBg="1"/>
      <p:bldP spid="132" grpId="0" animBg="1"/>
      <p:bldP spid="134" grpId="0" animBg="1"/>
      <p:bldP spid="13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C3756D-5F92-4C34-88F8-2A5E40A9C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25" y="1118415"/>
            <a:ext cx="4304149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0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AB50548-191F-4CC4-B149-AD47850F96C0}"/>
              </a:ext>
            </a:extLst>
          </p:cNvPr>
          <p:cNvSpPr/>
          <p:nvPr/>
        </p:nvSpPr>
        <p:spPr>
          <a:xfrm>
            <a:off x="3814763" y="1943100"/>
            <a:ext cx="1414462" cy="1652588"/>
          </a:xfrm>
          <a:custGeom>
            <a:avLst/>
            <a:gdLst>
              <a:gd name="connsiteX0" fmla="*/ 1081087 w 1414462"/>
              <a:gd name="connsiteY0" fmla="*/ 771525 h 1652588"/>
              <a:gd name="connsiteX1" fmla="*/ 876300 w 1414462"/>
              <a:gd name="connsiteY1" fmla="*/ 1000125 h 1652588"/>
              <a:gd name="connsiteX2" fmla="*/ 685800 w 1414462"/>
              <a:gd name="connsiteY2" fmla="*/ 1190625 h 1652588"/>
              <a:gd name="connsiteX3" fmla="*/ 542925 w 1414462"/>
              <a:gd name="connsiteY3" fmla="*/ 1314450 h 1652588"/>
              <a:gd name="connsiteX4" fmla="*/ 342900 w 1414462"/>
              <a:gd name="connsiteY4" fmla="*/ 1466850 h 1652588"/>
              <a:gd name="connsiteX5" fmla="*/ 180975 w 1414462"/>
              <a:gd name="connsiteY5" fmla="*/ 1571625 h 1652588"/>
              <a:gd name="connsiteX6" fmla="*/ 42862 w 1414462"/>
              <a:gd name="connsiteY6" fmla="*/ 1638300 h 1652588"/>
              <a:gd name="connsiteX7" fmla="*/ 0 w 1414462"/>
              <a:gd name="connsiteY7" fmla="*/ 1652588 h 1652588"/>
              <a:gd name="connsiteX8" fmla="*/ 14287 w 1414462"/>
              <a:gd name="connsiteY8" fmla="*/ 1624013 h 1652588"/>
              <a:gd name="connsiteX9" fmla="*/ 95250 w 1414462"/>
              <a:gd name="connsiteY9" fmla="*/ 1538288 h 1652588"/>
              <a:gd name="connsiteX10" fmla="*/ 300037 w 1414462"/>
              <a:gd name="connsiteY10" fmla="*/ 1347788 h 1652588"/>
              <a:gd name="connsiteX11" fmla="*/ 423862 w 1414462"/>
              <a:gd name="connsiteY11" fmla="*/ 1228725 h 1652588"/>
              <a:gd name="connsiteX12" fmla="*/ 519112 w 1414462"/>
              <a:gd name="connsiteY12" fmla="*/ 1119188 h 1652588"/>
              <a:gd name="connsiteX13" fmla="*/ 638175 w 1414462"/>
              <a:gd name="connsiteY13" fmla="*/ 966788 h 1652588"/>
              <a:gd name="connsiteX14" fmla="*/ 762000 w 1414462"/>
              <a:gd name="connsiteY14" fmla="*/ 800100 h 1652588"/>
              <a:gd name="connsiteX15" fmla="*/ 871537 w 1414462"/>
              <a:gd name="connsiteY15" fmla="*/ 638175 h 1652588"/>
              <a:gd name="connsiteX16" fmla="*/ 1014412 w 1414462"/>
              <a:gd name="connsiteY16" fmla="*/ 423863 h 1652588"/>
              <a:gd name="connsiteX17" fmla="*/ 1057275 w 1414462"/>
              <a:gd name="connsiteY17" fmla="*/ 352425 h 1652588"/>
              <a:gd name="connsiteX18" fmla="*/ 1071562 w 1414462"/>
              <a:gd name="connsiteY18" fmla="*/ 300038 h 1652588"/>
              <a:gd name="connsiteX19" fmla="*/ 1071562 w 1414462"/>
              <a:gd name="connsiteY19" fmla="*/ 261938 h 1652588"/>
              <a:gd name="connsiteX20" fmla="*/ 1066800 w 1414462"/>
              <a:gd name="connsiteY20" fmla="*/ 233363 h 1652588"/>
              <a:gd name="connsiteX21" fmla="*/ 971550 w 1414462"/>
              <a:gd name="connsiteY21" fmla="*/ 114300 h 1652588"/>
              <a:gd name="connsiteX22" fmla="*/ 909637 w 1414462"/>
              <a:gd name="connsiteY22" fmla="*/ 57150 h 1652588"/>
              <a:gd name="connsiteX23" fmla="*/ 890587 w 1414462"/>
              <a:gd name="connsiteY23" fmla="*/ 23813 h 1652588"/>
              <a:gd name="connsiteX24" fmla="*/ 900112 w 1414462"/>
              <a:gd name="connsiteY24" fmla="*/ 4763 h 1652588"/>
              <a:gd name="connsiteX25" fmla="*/ 933450 w 1414462"/>
              <a:gd name="connsiteY25" fmla="*/ 0 h 1652588"/>
              <a:gd name="connsiteX26" fmla="*/ 1071562 w 1414462"/>
              <a:gd name="connsiteY26" fmla="*/ 61913 h 1652588"/>
              <a:gd name="connsiteX27" fmla="*/ 1219200 w 1414462"/>
              <a:gd name="connsiteY27" fmla="*/ 142875 h 1652588"/>
              <a:gd name="connsiteX28" fmla="*/ 1285875 w 1414462"/>
              <a:gd name="connsiteY28" fmla="*/ 180975 h 1652588"/>
              <a:gd name="connsiteX29" fmla="*/ 1319212 w 1414462"/>
              <a:gd name="connsiteY29" fmla="*/ 209550 h 1652588"/>
              <a:gd name="connsiteX30" fmla="*/ 1347787 w 1414462"/>
              <a:gd name="connsiteY30" fmla="*/ 252413 h 1652588"/>
              <a:gd name="connsiteX31" fmla="*/ 1376362 w 1414462"/>
              <a:gd name="connsiteY31" fmla="*/ 309563 h 1652588"/>
              <a:gd name="connsiteX32" fmla="*/ 1414462 w 1414462"/>
              <a:gd name="connsiteY32" fmla="*/ 423863 h 1652588"/>
              <a:gd name="connsiteX33" fmla="*/ 1385887 w 1414462"/>
              <a:gd name="connsiteY33" fmla="*/ 504825 h 1652588"/>
              <a:gd name="connsiteX34" fmla="*/ 1300162 w 1414462"/>
              <a:gd name="connsiteY34" fmla="*/ 504825 h 1652588"/>
              <a:gd name="connsiteX35" fmla="*/ 1228725 w 1414462"/>
              <a:gd name="connsiteY35" fmla="*/ 609600 h 1652588"/>
              <a:gd name="connsiteX36" fmla="*/ 1081087 w 1414462"/>
              <a:gd name="connsiteY36" fmla="*/ 771525 h 16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14462" h="1652588">
                <a:moveTo>
                  <a:pt x="1081087" y="771525"/>
                </a:moveTo>
                <a:lnTo>
                  <a:pt x="876300" y="1000125"/>
                </a:lnTo>
                <a:lnTo>
                  <a:pt x="685800" y="1190625"/>
                </a:lnTo>
                <a:lnTo>
                  <a:pt x="542925" y="1314450"/>
                </a:lnTo>
                <a:lnTo>
                  <a:pt x="342900" y="1466850"/>
                </a:lnTo>
                <a:lnTo>
                  <a:pt x="180975" y="1571625"/>
                </a:lnTo>
                <a:lnTo>
                  <a:pt x="42862" y="1638300"/>
                </a:lnTo>
                <a:lnTo>
                  <a:pt x="0" y="1652588"/>
                </a:lnTo>
                <a:lnTo>
                  <a:pt x="14287" y="1624013"/>
                </a:lnTo>
                <a:lnTo>
                  <a:pt x="95250" y="1538288"/>
                </a:lnTo>
                <a:lnTo>
                  <a:pt x="300037" y="1347788"/>
                </a:lnTo>
                <a:lnTo>
                  <a:pt x="423862" y="1228725"/>
                </a:lnTo>
                <a:lnTo>
                  <a:pt x="519112" y="1119188"/>
                </a:lnTo>
                <a:lnTo>
                  <a:pt x="638175" y="966788"/>
                </a:lnTo>
                <a:lnTo>
                  <a:pt x="762000" y="800100"/>
                </a:lnTo>
                <a:lnTo>
                  <a:pt x="871537" y="638175"/>
                </a:lnTo>
                <a:lnTo>
                  <a:pt x="1014412" y="423863"/>
                </a:lnTo>
                <a:lnTo>
                  <a:pt x="1057275" y="352425"/>
                </a:lnTo>
                <a:lnTo>
                  <a:pt x="1071562" y="300038"/>
                </a:lnTo>
                <a:lnTo>
                  <a:pt x="1071562" y="261938"/>
                </a:lnTo>
                <a:lnTo>
                  <a:pt x="1066800" y="233363"/>
                </a:lnTo>
                <a:lnTo>
                  <a:pt x="971550" y="114300"/>
                </a:lnTo>
                <a:lnTo>
                  <a:pt x="909637" y="57150"/>
                </a:lnTo>
                <a:lnTo>
                  <a:pt x="890587" y="23813"/>
                </a:lnTo>
                <a:lnTo>
                  <a:pt x="900112" y="4763"/>
                </a:lnTo>
                <a:lnTo>
                  <a:pt x="933450" y="0"/>
                </a:lnTo>
                <a:lnTo>
                  <a:pt x="1071562" y="61913"/>
                </a:lnTo>
                <a:lnTo>
                  <a:pt x="1219200" y="142875"/>
                </a:lnTo>
                <a:lnTo>
                  <a:pt x="1285875" y="180975"/>
                </a:lnTo>
                <a:lnTo>
                  <a:pt x="1319212" y="209550"/>
                </a:lnTo>
                <a:lnTo>
                  <a:pt x="1347787" y="252413"/>
                </a:lnTo>
                <a:lnTo>
                  <a:pt x="1376362" y="309563"/>
                </a:lnTo>
                <a:lnTo>
                  <a:pt x="1414462" y="423863"/>
                </a:lnTo>
                <a:lnTo>
                  <a:pt x="1385887" y="504825"/>
                </a:lnTo>
                <a:lnTo>
                  <a:pt x="1300162" y="504825"/>
                </a:lnTo>
                <a:lnTo>
                  <a:pt x="1228725" y="609600"/>
                </a:lnTo>
                <a:lnTo>
                  <a:pt x="1081087" y="7715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3BC28A6-9C87-48EB-B834-9B730B43A43E}"/>
              </a:ext>
            </a:extLst>
          </p:cNvPr>
          <p:cNvSpPr/>
          <p:nvPr/>
        </p:nvSpPr>
        <p:spPr>
          <a:xfrm>
            <a:off x="6499225" y="1457326"/>
            <a:ext cx="622300" cy="4606925"/>
          </a:xfrm>
          <a:custGeom>
            <a:avLst/>
            <a:gdLst>
              <a:gd name="connsiteX0" fmla="*/ 232913 w 621102"/>
              <a:gd name="connsiteY0" fmla="*/ 854015 h 4606506"/>
              <a:gd name="connsiteX1" fmla="*/ 232913 w 621102"/>
              <a:gd name="connsiteY1" fmla="*/ 2027208 h 4606506"/>
              <a:gd name="connsiteX2" fmla="*/ 215660 w 621102"/>
              <a:gd name="connsiteY2" fmla="*/ 3079630 h 4606506"/>
              <a:gd name="connsiteX3" fmla="*/ 215660 w 621102"/>
              <a:gd name="connsiteY3" fmla="*/ 3433313 h 4606506"/>
              <a:gd name="connsiteX4" fmla="*/ 189781 w 621102"/>
              <a:gd name="connsiteY4" fmla="*/ 3657600 h 4606506"/>
              <a:gd name="connsiteX5" fmla="*/ 163902 w 621102"/>
              <a:gd name="connsiteY5" fmla="*/ 3847381 h 4606506"/>
              <a:gd name="connsiteX6" fmla="*/ 138022 w 621102"/>
              <a:gd name="connsiteY6" fmla="*/ 3994030 h 4606506"/>
              <a:gd name="connsiteX7" fmla="*/ 146649 w 621102"/>
              <a:gd name="connsiteY7" fmla="*/ 4106174 h 4606506"/>
              <a:gd name="connsiteX8" fmla="*/ 172528 w 621102"/>
              <a:gd name="connsiteY8" fmla="*/ 4304581 h 4606506"/>
              <a:gd name="connsiteX9" fmla="*/ 215660 w 621102"/>
              <a:gd name="connsiteY9" fmla="*/ 4468483 h 4606506"/>
              <a:gd name="connsiteX10" fmla="*/ 258792 w 621102"/>
              <a:gd name="connsiteY10" fmla="*/ 4554747 h 4606506"/>
              <a:gd name="connsiteX11" fmla="*/ 301924 w 621102"/>
              <a:gd name="connsiteY11" fmla="*/ 4589253 h 4606506"/>
              <a:gd name="connsiteX12" fmla="*/ 370936 w 621102"/>
              <a:gd name="connsiteY12" fmla="*/ 4606506 h 4606506"/>
              <a:gd name="connsiteX13" fmla="*/ 405441 w 621102"/>
              <a:gd name="connsiteY13" fmla="*/ 4589253 h 4606506"/>
              <a:gd name="connsiteX14" fmla="*/ 448573 w 621102"/>
              <a:gd name="connsiteY14" fmla="*/ 4546121 h 4606506"/>
              <a:gd name="connsiteX15" fmla="*/ 483079 w 621102"/>
              <a:gd name="connsiteY15" fmla="*/ 4459857 h 4606506"/>
              <a:gd name="connsiteX16" fmla="*/ 500332 w 621102"/>
              <a:gd name="connsiteY16" fmla="*/ 4373593 h 4606506"/>
              <a:gd name="connsiteX17" fmla="*/ 500332 w 621102"/>
              <a:gd name="connsiteY17" fmla="*/ 4270076 h 4606506"/>
              <a:gd name="connsiteX18" fmla="*/ 491705 w 621102"/>
              <a:gd name="connsiteY18" fmla="*/ 4002657 h 4606506"/>
              <a:gd name="connsiteX19" fmla="*/ 483079 w 621102"/>
              <a:gd name="connsiteY19" fmla="*/ 3640347 h 4606506"/>
              <a:gd name="connsiteX20" fmla="*/ 483079 w 621102"/>
              <a:gd name="connsiteY20" fmla="*/ 2165230 h 4606506"/>
              <a:gd name="connsiteX21" fmla="*/ 491705 w 621102"/>
              <a:gd name="connsiteY21" fmla="*/ 1578634 h 4606506"/>
              <a:gd name="connsiteX22" fmla="*/ 517585 w 621102"/>
              <a:gd name="connsiteY22" fmla="*/ 992038 h 4606506"/>
              <a:gd name="connsiteX23" fmla="*/ 526211 w 621102"/>
              <a:gd name="connsiteY23" fmla="*/ 646981 h 4606506"/>
              <a:gd name="connsiteX24" fmla="*/ 543464 w 621102"/>
              <a:gd name="connsiteY24" fmla="*/ 552091 h 4606506"/>
              <a:gd name="connsiteX25" fmla="*/ 577970 w 621102"/>
              <a:gd name="connsiteY25" fmla="*/ 465827 h 4606506"/>
              <a:gd name="connsiteX26" fmla="*/ 612475 w 621102"/>
              <a:gd name="connsiteY26" fmla="*/ 388189 h 4606506"/>
              <a:gd name="connsiteX27" fmla="*/ 621102 w 621102"/>
              <a:gd name="connsiteY27" fmla="*/ 327804 h 4606506"/>
              <a:gd name="connsiteX28" fmla="*/ 612475 w 621102"/>
              <a:gd name="connsiteY28" fmla="*/ 276045 h 4606506"/>
              <a:gd name="connsiteX29" fmla="*/ 560717 w 621102"/>
              <a:gd name="connsiteY29" fmla="*/ 215661 h 4606506"/>
              <a:gd name="connsiteX30" fmla="*/ 465826 w 621102"/>
              <a:gd name="connsiteY30" fmla="*/ 138023 h 4606506"/>
              <a:gd name="connsiteX31" fmla="*/ 336430 w 621102"/>
              <a:gd name="connsiteY31" fmla="*/ 60385 h 4606506"/>
              <a:gd name="connsiteX32" fmla="*/ 224287 w 621102"/>
              <a:gd name="connsiteY32" fmla="*/ 25879 h 4606506"/>
              <a:gd name="connsiteX33" fmla="*/ 129396 w 621102"/>
              <a:gd name="connsiteY33" fmla="*/ 0 h 4606506"/>
              <a:gd name="connsiteX34" fmla="*/ 60385 w 621102"/>
              <a:gd name="connsiteY34" fmla="*/ 0 h 4606506"/>
              <a:gd name="connsiteX35" fmla="*/ 8626 w 621102"/>
              <a:gd name="connsiteY35" fmla="*/ 17253 h 4606506"/>
              <a:gd name="connsiteX36" fmla="*/ 0 w 621102"/>
              <a:gd name="connsiteY36" fmla="*/ 51759 h 4606506"/>
              <a:gd name="connsiteX37" fmla="*/ 25879 w 621102"/>
              <a:gd name="connsiteY37" fmla="*/ 86264 h 4606506"/>
              <a:gd name="connsiteX38" fmla="*/ 103517 w 621102"/>
              <a:gd name="connsiteY38" fmla="*/ 120770 h 4606506"/>
              <a:gd name="connsiteX39" fmla="*/ 163902 w 621102"/>
              <a:gd name="connsiteY39" fmla="*/ 163902 h 4606506"/>
              <a:gd name="connsiteX40" fmla="*/ 215660 w 621102"/>
              <a:gd name="connsiteY40" fmla="*/ 232913 h 4606506"/>
              <a:gd name="connsiteX41" fmla="*/ 232913 w 621102"/>
              <a:gd name="connsiteY41" fmla="*/ 336430 h 4606506"/>
              <a:gd name="connsiteX42" fmla="*/ 232913 w 621102"/>
              <a:gd name="connsiteY42" fmla="*/ 854015 h 460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21102" h="4606506">
                <a:moveTo>
                  <a:pt x="232913" y="854015"/>
                </a:moveTo>
                <a:lnTo>
                  <a:pt x="232913" y="2027208"/>
                </a:lnTo>
                <a:lnTo>
                  <a:pt x="215660" y="3079630"/>
                </a:lnTo>
                <a:lnTo>
                  <a:pt x="215660" y="3433313"/>
                </a:lnTo>
                <a:lnTo>
                  <a:pt x="189781" y="3657600"/>
                </a:lnTo>
                <a:lnTo>
                  <a:pt x="163902" y="3847381"/>
                </a:lnTo>
                <a:lnTo>
                  <a:pt x="138022" y="3994030"/>
                </a:lnTo>
                <a:lnTo>
                  <a:pt x="146649" y="4106174"/>
                </a:lnTo>
                <a:lnTo>
                  <a:pt x="172528" y="4304581"/>
                </a:lnTo>
                <a:lnTo>
                  <a:pt x="215660" y="4468483"/>
                </a:lnTo>
                <a:lnTo>
                  <a:pt x="258792" y="4554747"/>
                </a:lnTo>
                <a:lnTo>
                  <a:pt x="301924" y="4589253"/>
                </a:lnTo>
                <a:lnTo>
                  <a:pt x="370936" y="4606506"/>
                </a:lnTo>
                <a:lnTo>
                  <a:pt x="405441" y="4589253"/>
                </a:lnTo>
                <a:lnTo>
                  <a:pt x="448573" y="4546121"/>
                </a:lnTo>
                <a:lnTo>
                  <a:pt x="483079" y="4459857"/>
                </a:lnTo>
                <a:lnTo>
                  <a:pt x="500332" y="4373593"/>
                </a:lnTo>
                <a:lnTo>
                  <a:pt x="500332" y="4270076"/>
                </a:lnTo>
                <a:lnTo>
                  <a:pt x="491705" y="4002657"/>
                </a:lnTo>
                <a:lnTo>
                  <a:pt x="483079" y="3640347"/>
                </a:lnTo>
                <a:lnTo>
                  <a:pt x="483079" y="2165230"/>
                </a:lnTo>
                <a:lnTo>
                  <a:pt x="491705" y="1578634"/>
                </a:lnTo>
                <a:lnTo>
                  <a:pt x="517585" y="992038"/>
                </a:lnTo>
                <a:lnTo>
                  <a:pt x="526211" y="646981"/>
                </a:lnTo>
                <a:lnTo>
                  <a:pt x="543464" y="552091"/>
                </a:lnTo>
                <a:lnTo>
                  <a:pt x="577970" y="465827"/>
                </a:lnTo>
                <a:lnTo>
                  <a:pt x="612475" y="388189"/>
                </a:lnTo>
                <a:lnTo>
                  <a:pt x="621102" y="327804"/>
                </a:lnTo>
                <a:lnTo>
                  <a:pt x="612475" y="276045"/>
                </a:lnTo>
                <a:lnTo>
                  <a:pt x="560717" y="215661"/>
                </a:lnTo>
                <a:lnTo>
                  <a:pt x="465826" y="138023"/>
                </a:lnTo>
                <a:lnTo>
                  <a:pt x="336430" y="60385"/>
                </a:lnTo>
                <a:lnTo>
                  <a:pt x="224287" y="25879"/>
                </a:lnTo>
                <a:lnTo>
                  <a:pt x="129396" y="0"/>
                </a:lnTo>
                <a:lnTo>
                  <a:pt x="60385" y="0"/>
                </a:lnTo>
                <a:lnTo>
                  <a:pt x="8626" y="17253"/>
                </a:lnTo>
                <a:lnTo>
                  <a:pt x="0" y="51759"/>
                </a:lnTo>
                <a:lnTo>
                  <a:pt x="25879" y="86264"/>
                </a:lnTo>
                <a:lnTo>
                  <a:pt x="103517" y="120770"/>
                </a:lnTo>
                <a:lnTo>
                  <a:pt x="163902" y="163902"/>
                </a:lnTo>
                <a:lnTo>
                  <a:pt x="215660" y="232913"/>
                </a:lnTo>
                <a:lnTo>
                  <a:pt x="232913" y="336430"/>
                </a:lnTo>
                <a:lnTo>
                  <a:pt x="232913" y="8540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C5E1C53-9C96-4AC2-AF58-39B09759797F}"/>
              </a:ext>
            </a:extLst>
          </p:cNvPr>
          <p:cNvSpPr/>
          <p:nvPr/>
        </p:nvSpPr>
        <p:spPr>
          <a:xfrm>
            <a:off x="5048251" y="2154238"/>
            <a:ext cx="1266825" cy="381000"/>
          </a:xfrm>
          <a:custGeom>
            <a:avLst/>
            <a:gdLst>
              <a:gd name="connsiteX0" fmla="*/ 159544 w 1266825"/>
              <a:gd name="connsiteY0" fmla="*/ 185738 h 381000"/>
              <a:gd name="connsiteX1" fmla="*/ 307181 w 1266825"/>
              <a:gd name="connsiteY1" fmla="*/ 152400 h 381000"/>
              <a:gd name="connsiteX2" fmla="*/ 511969 w 1266825"/>
              <a:gd name="connsiteY2" fmla="*/ 100013 h 381000"/>
              <a:gd name="connsiteX3" fmla="*/ 631031 w 1266825"/>
              <a:gd name="connsiteY3" fmla="*/ 71438 h 381000"/>
              <a:gd name="connsiteX4" fmla="*/ 692944 w 1266825"/>
              <a:gd name="connsiteY4" fmla="*/ 47625 h 381000"/>
              <a:gd name="connsiteX5" fmla="*/ 804863 w 1266825"/>
              <a:gd name="connsiteY5" fmla="*/ 11907 h 381000"/>
              <a:gd name="connsiteX6" fmla="*/ 869156 w 1266825"/>
              <a:gd name="connsiteY6" fmla="*/ 0 h 381000"/>
              <a:gd name="connsiteX7" fmla="*/ 962025 w 1266825"/>
              <a:gd name="connsiteY7" fmla="*/ 59532 h 381000"/>
              <a:gd name="connsiteX8" fmla="*/ 1052513 w 1266825"/>
              <a:gd name="connsiteY8" fmla="*/ 126207 h 381000"/>
              <a:gd name="connsiteX9" fmla="*/ 1195388 w 1266825"/>
              <a:gd name="connsiteY9" fmla="*/ 230982 h 381000"/>
              <a:gd name="connsiteX10" fmla="*/ 1262063 w 1266825"/>
              <a:gd name="connsiteY10" fmla="*/ 297657 h 381000"/>
              <a:gd name="connsiteX11" fmla="*/ 1266825 w 1266825"/>
              <a:gd name="connsiteY11" fmla="*/ 330994 h 381000"/>
              <a:gd name="connsiteX12" fmla="*/ 1245394 w 1266825"/>
              <a:gd name="connsiteY12" fmla="*/ 347663 h 381000"/>
              <a:gd name="connsiteX13" fmla="*/ 1190625 w 1266825"/>
              <a:gd name="connsiteY13" fmla="*/ 381000 h 381000"/>
              <a:gd name="connsiteX14" fmla="*/ 845344 w 1266825"/>
              <a:gd name="connsiteY14" fmla="*/ 266700 h 381000"/>
              <a:gd name="connsiteX15" fmla="*/ 809625 w 1266825"/>
              <a:gd name="connsiteY15" fmla="*/ 228600 h 381000"/>
              <a:gd name="connsiteX16" fmla="*/ 785813 w 1266825"/>
              <a:gd name="connsiteY16" fmla="*/ 226219 h 381000"/>
              <a:gd name="connsiteX17" fmla="*/ 747713 w 1266825"/>
              <a:gd name="connsiteY17" fmla="*/ 233363 h 381000"/>
              <a:gd name="connsiteX18" fmla="*/ 442913 w 1266825"/>
              <a:gd name="connsiteY18" fmla="*/ 297657 h 381000"/>
              <a:gd name="connsiteX19" fmla="*/ 311944 w 1266825"/>
              <a:gd name="connsiteY19" fmla="*/ 316707 h 381000"/>
              <a:gd name="connsiteX20" fmla="*/ 145256 w 1266825"/>
              <a:gd name="connsiteY20" fmla="*/ 340519 h 381000"/>
              <a:gd name="connsiteX21" fmla="*/ 52388 w 1266825"/>
              <a:gd name="connsiteY21" fmla="*/ 352425 h 381000"/>
              <a:gd name="connsiteX22" fmla="*/ 0 w 1266825"/>
              <a:gd name="connsiteY22" fmla="*/ 350044 h 381000"/>
              <a:gd name="connsiteX23" fmla="*/ 88106 w 1266825"/>
              <a:gd name="connsiteY23" fmla="*/ 209550 h 381000"/>
              <a:gd name="connsiteX24" fmla="*/ 109538 w 1266825"/>
              <a:gd name="connsiteY24" fmla="*/ 180975 h 381000"/>
              <a:gd name="connsiteX25" fmla="*/ 159544 w 1266825"/>
              <a:gd name="connsiteY25" fmla="*/ 185738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66825" h="381000">
                <a:moveTo>
                  <a:pt x="159544" y="185738"/>
                </a:moveTo>
                <a:lnTo>
                  <a:pt x="307181" y="152400"/>
                </a:lnTo>
                <a:lnTo>
                  <a:pt x="511969" y="100013"/>
                </a:lnTo>
                <a:lnTo>
                  <a:pt x="631031" y="71438"/>
                </a:lnTo>
                <a:lnTo>
                  <a:pt x="692944" y="47625"/>
                </a:lnTo>
                <a:lnTo>
                  <a:pt x="804863" y="11907"/>
                </a:lnTo>
                <a:lnTo>
                  <a:pt x="869156" y="0"/>
                </a:lnTo>
                <a:lnTo>
                  <a:pt x="962025" y="59532"/>
                </a:lnTo>
                <a:lnTo>
                  <a:pt x="1052513" y="126207"/>
                </a:lnTo>
                <a:lnTo>
                  <a:pt x="1195388" y="230982"/>
                </a:lnTo>
                <a:lnTo>
                  <a:pt x="1262063" y="297657"/>
                </a:lnTo>
                <a:lnTo>
                  <a:pt x="1266825" y="330994"/>
                </a:lnTo>
                <a:cubicBezTo>
                  <a:pt x="1246877" y="345955"/>
                  <a:pt x="1253388" y="339669"/>
                  <a:pt x="1245394" y="347663"/>
                </a:cubicBezTo>
                <a:lnTo>
                  <a:pt x="1190625" y="381000"/>
                </a:lnTo>
                <a:lnTo>
                  <a:pt x="845344" y="266700"/>
                </a:lnTo>
                <a:lnTo>
                  <a:pt x="809625" y="228600"/>
                </a:lnTo>
                <a:lnTo>
                  <a:pt x="785813" y="226219"/>
                </a:lnTo>
                <a:lnTo>
                  <a:pt x="747713" y="233363"/>
                </a:lnTo>
                <a:lnTo>
                  <a:pt x="442913" y="297657"/>
                </a:lnTo>
                <a:lnTo>
                  <a:pt x="311944" y="316707"/>
                </a:lnTo>
                <a:lnTo>
                  <a:pt x="145256" y="340519"/>
                </a:lnTo>
                <a:lnTo>
                  <a:pt x="52388" y="352425"/>
                </a:lnTo>
                <a:lnTo>
                  <a:pt x="0" y="350044"/>
                </a:lnTo>
                <a:lnTo>
                  <a:pt x="88106" y="209550"/>
                </a:lnTo>
                <a:lnTo>
                  <a:pt x="109538" y="180975"/>
                </a:lnTo>
                <a:lnTo>
                  <a:pt x="159544" y="1857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00975BE-C02E-4274-A494-6EA2BDF67F46}"/>
              </a:ext>
            </a:extLst>
          </p:cNvPr>
          <p:cNvSpPr/>
          <p:nvPr/>
        </p:nvSpPr>
        <p:spPr>
          <a:xfrm>
            <a:off x="3708400" y="2387600"/>
            <a:ext cx="2565400" cy="2870200"/>
          </a:xfrm>
          <a:custGeom>
            <a:avLst/>
            <a:gdLst>
              <a:gd name="connsiteX0" fmla="*/ 2292350 w 2565400"/>
              <a:gd name="connsiteY0" fmla="*/ 457200 h 2870200"/>
              <a:gd name="connsiteX1" fmla="*/ 1987550 w 2565400"/>
              <a:gd name="connsiteY1" fmla="*/ 971550 h 2870200"/>
              <a:gd name="connsiteX2" fmla="*/ 1714500 w 2565400"/>
              <a:gd name="connsiteY2" fmla="*/ 1358900 h 2870200"/>
              <a:gd name="connsiteX3" fmla="*/ 1435100 w 2565400"/>
              <a:gd name="connsiteY3" fmla="*/ 1720850 h 2870200"/>
              <a:gd name="connsiteX4" fmla="*/ 1073150 w 2565400"/>
              <a:gd name="connsiteY4" fmla="*/ 2095500 h 2870200"/>
              <a:gd name="connsiteX5" fmla="*/ 781050 w 2565400"/>
              <a:gd name="connsiteY5" fmla="*/ 2368550 h 2870200"/>
              <a:gd name="connsiteX6" fmla="*/ 533400 w 2565400"/>
              <a:gd name="connsiteY6" fmla="*/ 2565400 h 2870200"/>
              <a:gd name="connsiteX7" fmla="*/ 241300 w 2565400"/>
              <a:gd name="connsiteY7" fmla="*/ 2762250 h 2870200"/>
              <a:gd name="connsiteX8" fmla="*/ 63500 w 2565400"/>
              <a:gd name="connsiteY8" fmla="*/ 2870200 h 2870200"/>
              <a:gd name="connsiteX9" fmla="*/ 19050 w 2565400"/>
              <a:gd name="connsiteY9" fmla="*/ 2870200 h 2870200"/>
              <a:gd name="connsiteX10" fmla="*/ 0 w 2565400"/>
              <a:gd name="connsiteY10" fmla="*/ 2832100 h 2870200"/>
              <a:gd name="connsiteX11" fmla="*/ 57150 w 2565400"/>
              <a:gd name="connsiteY11" fmla="*/ 2781300 h 2870200"/>
              <a:gd name="connsiteX12" fmla="*/ 387350 w 2565400"/>
              <a:gd name="connsiteY12" fmla="*/ 2514600 h 2870200"/>
              <a:gd name="connsiteX13" fmla="*/ 635000 w 2565400"/>
              <a:gd name="connsiteY13" fmla="*/ 2286000 h 2870200"/>
              <a:gd name="connsiteX14" fmla="*/ 895350 w 2565400"/>
              <a:gd name="connsiteY14" fmla="*/ 2019300 h 2870200"/>
              <a:gd name="connsiteX15" fmla="*/ 1092200 w 2565400"/>
              <a:gd name="connsiteY15" fmla="*/ 1797050 h 2870200"/>
              <a:gd name="connsiteX16" fmla="*/ 1276350 w 2565400"/>
              <a:gd name="connsiteY16" fmla="*/ 1574800 h 2870200"/>
              <a:gd name="connsiteX17" fmla="*/ 1473200 w 2565400"/>
              <a:gd name="connsiteY17" fmla="*/ 1320800 h 2870200"/>
              <a:gd name="connsiteX18" fmla="*/ 1676400 w 2565400"/>
              <a:gd name="connsiteY18" fmla="*/ 1022350 h 2870200"/>
              <a:gd name="connsiteX19" fmla="*/ 1809750 w 2565400"/>
              <a:gd name="connsiteY19" fmla="*/ 819150 h 2870200"/>
              <a:gd name="connsiteX20" fmla="*/ 1987550 w 2565400"/>
              <a:gd name="connsiteY20" fmla="*/ 501650 h 2870200"/>
              <a:gd name="connsiteX21" fmla="*/ 2095500 w 2565400"/>
              <a:gd name="connsiteY21" fmla="*/ 285750 h 2870200"/>
              <a:gd name="connsiteX22" fmla="*/ 2165350 w 2565400"/>
              <a:gd name="connsiteY22" fmla="*/ 120650 h 2870200"/>
              <a:gd name="connsiteX23" fmla="*/ 2184400 w 2565400"/>
              <a:gd name="connsiteY23" fmla="*/ 63500 h 2870200"/>
              <a:gd name="connsiteX24" fmla="*/ 2184400 w 2565400"/>
              <a:gd name="connsiteY24" fmla="*/ 31750 h 2870200"/>
              <a:gd name="connsiteX25" fmla="*/ 2152650 w 2565400"/>
              <a:gd name="connsiteY25" fmla="*/ 0 h 2870200"/>
              <a:gd name="connsiteX26" fmla="*/ 2565400 w 2565400"/>
              <a:gd name="connsiteY26" fmla="*/ 127000 h 2870200"/>
              <a:gd name="connsiteX27" fmla="*/ 2520950 w 2565400"/>
              <a:gd name="connsiteY27" fmla="*/ 152400 h 2870200"/>
              <a:gd name="connsiteX28" fmla="*/ 2457450 w 2565400"/>
              <a:gd name="connsiteY28" fmla="*/ 190500 h 2870200"/>
              <a:gd name="connsiteX29" fmla="*/ 2374900 w 2565400"/>
              <a:gd name="connsiteY29" fmla="*/ 317500 h 2870200"/>
              <a:gd name="connsiteX30" fmla="*/ 2292350 w 2565400"/>
              <a:gd name="connsiteY30" fmla="*/ 457200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65400" h="2870200">
                <a:moveTo>
                  <a:pt x="2292350" y="457200"/>
                </a:moveTo>
                <a:lnTo>
                  <a:pt x="1987550" y="971550"/>
                </a:lnTo>
                <a:lnTo>
                  <a:pt x="1714500" y="1358900"/>
                </a:lnTo>
                <a:lnTo>
                  <a:pt x="1435100" y="1720850"/>
                </a:lnTo>
                <a:lnTo>
                  <a:pt x="1073150" y="2095500"/>
                </a:lnTo>
                <a:lnTo>
                  <a:pt x="781050" y="2368550"/>
                </a:lnTo>
                <a:lnTo>
                  <a:pt x="533400" y="2565400"/>
                </a:lnTo>
                <a:lnTo>
                  <a:pt x="241300" y="2762250"/>
                </a:lnTo>
                <a:lnTo>
                  <a:pt x="63500" y="2870200"/>
                </a:lnTo>
                <a:lnTo>
                  <a:pt x="19050" y="2870200"/>
                </a:lnTo>
                <a:lnTo>
                  <a:pt x="0" y="2832100"/>
                </a:lnTo>
                <a:lnTo>
                  <a:pt x="57150" y="2781300"/>
                </a:lnTo>
                <a:lnTo>
                  <a:pt x="387350" y="2514600"/>
                </a:lnTo>
                <a:lnTo>
                  <a:pt x="635000" y="2286000"/>
                </a:lnTo>
                <a:lnTo>
                  <a:pt x="895350" y="2019300"/>
                </a:lnTo>
                <a:lnTo>
                  <a:pt x="1092200" y="1797050"/>
                </a:lnTo>
                <a:lnTo>
                  <a:pt x="1276350" y="1574800"/>
                </a:lnTo>
                <a:lnTo>
                  <a:pt x="1473200" y="1320800"/>
                </a:lnTo>
                <a:lnTo>
                  <a:pt x="1676400" y="1022350"/>
                </a:lnTo>
                <a:lnTo>
                  <a:pt x="1809750" y="819150"/>
                </a:lnTo>
                <a:lnTo>
                  <a:pt x="1987550" y="501650"/>
                </a:lnTo>
                <a:lnTo>
                  <a:pt x="2095500" y="285750"/>
                </a:lnTo>
                <a:lnTo>
                  <a:pt x="2165350" y="120650"/>
                </a:lnTo>
                <a:lnTo>
                  <a:pt x="2184400" y="63500"/>
                </a:lnTo>
                <a:lnTo>
                  <a:pt x="2184400" y="31750"/>
                </a:lnTo>
                <a:lnTo>
                  <a:pt x="2152650" y="0"/>
                </a:lnTo>
                <a:lnTo>
                  <a:pt x="2565400" y="127000"/>
                </a:lnTo>
                <a:lnTo>
                  <a:pt x="2520950" y="152400"/>
                </a:lnTo>
                <a:lnTo>
                  <a:pt x="2457450" y="190500"/>
                </a:lnTo>
                <a:lnTo>
                  <a:pt x="2374900" y="317500"/>
                </a:lnTo>
                <a:lnTo>
                  <a:pt x="2292350" y="457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BAFABF8-05A0-4441-8397-DDF7D4F63DC9}"/>
              </a:ext>
            </a:extLst>
          </p:cNvPr>
          <p:cNvSpPr/>
          <p:nvPr/>
        </p:nvSpPr>
        <p:spPr>
          <a:xfrm>
            <a:off x="4503738" y="3179764"/>
            <a:ext cx="781050" cy="619125"/>
          </a:xfrm>
          <a:custGeom>
            <a:avLst/>
            <a:gdLst>
              <a:gd name="connsiteX0" fmla="*/ 514350 w 781050"/>
              <a:gd name="connsiteY0" fmla="*/ 440531 h 619125"/>
              <a:gd name="connsiteX1" fmla="*/ 385762 w 781050"/>
              <a:gd name="connsiteY1" fmla="*/ 330994 h 619125"/>
              <a:gd name="connsiteX2" fmla="*/ 233362 w 781050"/>
              <a:gd name="connsiteY2" fmla="*/ 202406 h 619125"/>
              <a:gd name="connsiteX3" fmla="*/ 73819 w 781050"/>
              <a:gd name="connsiteY3" fmla="*/ 92869 h 619125"/>
              <a:gd name="connsiteX4" fmla="*/ 33337 w 781050"/>
              <a:gd name="connsiteY4" fmla="*/ 64294 h 619125"/>
              <a:gd name="connsiteX5" fmla="*/ 19050 w 781050"/>
              <a:gd name="connsiteY5" fmla="*/ 52387 h 619125"/>
              <a:gd name="connsiteX6" fmla="*/ 4762 w 781050"/>
              <a:gd name="connsiteY6" fmla="*/ 40481 h 619125"/>
              <a:gd name="connsiteX7" fmla="*/ 2381 w 781050"/>
              <a:gd name="connsiteY7" fmla="*/ 28575 h 619125"/>
              <a:gd name="connsiteX8" fmla="*/ 0 w 781050"/>
              <a:gd name="connsiteY8" fmla="*/ 14287 h 619125"/>
              <a:gd name="connsiteX9" fmla="*/ 14287 w 781050"/>
              <a:gd name="connsiteY9" fmla="*/ 4762 h 619125"/>
              <a:gd name="connsiteX10" fmla="*/ 28575 w 781050"/>
              <a:gd name="connsiteY10" fmla="*/ 2381 h 619125"/>
              <a:gd name="connsiteX11" fmla="*/ 102394 w 781050"/>
              <a:gd name="connsiteY11" fmla="*/ 0 h 619125"/>
              <a:gd name="connsiteX12" fmla="*/ 219075 w 781050"/>
              <a:gd name="connsiteY12" fmla="*/ 16669 h 619125"/>
              <a:gd name="connsiteX13" fmla="*/ 361950 w 781050"/>
              <a:gd name="connsiteY13" fmla="*/ 40481 h 619125"/>
              <a:gd name="connsiteX14" fmla="*/ 402431 w 781050"/>
              <a:gd name="connsiteY14" fmla="*/ 47625 h 619125"/>
              <a:gd name="connsiteX15" fmla="*/ 454819 w 781050"/>
              <a:gd name="connsiteY15" fmla="*/ 59531 h 619125"/>
              <a:gd name="connsiteX16" fmla="*/ 502444 w 781050"/>
              <a:gd name="connsiteY16" fmla="*/ 80962 h 619125"/>
              <a:gd name="connsiteX17" fmla="*/ 547687 w 781050"/>
              <a:gd name="connsiteY17" fmla="*/ 111919 h 619125"/>
              <a:gd name="connsiteX18" fmla="*/ 588169 w 781050"/>
              <a:gd name="connsiteY18" fmla="*/ 154781 h 619125"/>
              <a:gd name="connsiteX19" fmla="*/ 635794 w 781050"/>
              <a:gd name="connsiteY19" fmla="*/ 219075 h 619125"/>
              <a:gd name="connsiteX20" fmla="*/ 671512 w 781050"/>
              <a:gd name="connsiteY20" fmla="*/ 278606 h 619125"/>
              <a:gd name="connsiteX21" fmla="*/ 716756 w 781050"/>
              <a:gd name="connsiteY21" fmla="*/ 371475 h 619125"/>
              <a:gd name="connsiteX22" fmla="*/ 733425 w 781050"/>
              <a:gd name="connsiteY22" fmla="*/ 416719 h 619125"/>
              <a:gd name="connsiteX23" fmla="*/ 781050 w 781050"/>
              <a:gd name="connsiteY23" fmla="*/ 497681 h 619125"/>
              <a:gd name="connsiteX24" fmla="*/ 688181 w 781050"/>
              <a:gd name="connsiteY24" fmla="*/ 619125 h 619125"/>
              <a:gd name="connsiteX25" fmla="*/ 514350 w 781050"/>
              <a:gd name="connsiteY25" fmla="*/ 440531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1050" h="619125">
                <a:moveTo>
                  <a:pt x="514350" y="440531"/>
                </a:moveTo>
                <a:lnTo>
                  <a:pt x="385762" y="330994"/>
                </a:lnTo>
                <a:lnTo>
                  <a:pt x="233362" y="202406"/>
                </a:lnTo>
                <a:lnTo>
                  <a:pt x="73819" y="92869"/>
                </a:lnTo>
                <a:lnTo>
                  <a:pt x="33337" y="64294"/>
                </a:lnTo>
                <a:lnTo>
                  <a:pt x="19050" y="52387"/>
                </a:lnTo>
                <a:lnTo>
                  <a:pt x="4762" y="40481"/>
                </a:lnTo>
                <a:lnTo>
                  <a:pt x="2381" y="28575"/>
                </a:lnTo>
                <a:lnTo>
                  <a:pt x="0" y="14287"/>
                </a:lnTo>
                <a:lnTo>
                  <a:pt x="14287" y="4762"/>
                </a:lnTo>
                <a:lnTo>
                  <a:pt x="28575" y="2381"/>
                </a:lnTo>
                <a:lnTo>
                  <a:pt x="102394" y="0"/>
                </a:lnTo>
                <a:lnTo>
                  <a:pt x="219075" y="16669"/>
                </a:lnTo>
                <a:lnTo>
                  <a:pt x="361950" y="40481"/>
                </a:lnTo>
                <a:lnTo>
                  <a:pt x="402431" y="47625"/>
                </a:lnTo>
                <a:lnTo>
                  <a:pt x="454819" y="59531"/>
                </a:lnTo>
                <a:lnTo>
                  <a:pt x="502444" y="80962"/>
                </a:lnTo>
                <a:lnTo>
                  <a:pt x="547687" y="111919"/>
                </a:lnTo>
                <a:lnTo>
                  <a:pt x="588169" y="154781"/>
                </a:lnTo>
                <a:lnTo>
                  <a:pt x="635794" y="219075"/>
                </a:lnTo>
                <a:lnTo>
                  <a:pt x="671512" y="278606"/>
                </a:lnTo>
                <a:lnTo>
                  <a:pt x="716756" y="371475"/>
                </a:lnTo>
                <a:lnTo>
                  <a:pt x="733425" y="416719"/>
                </a:lnTo>
                <a:lnTo>
                  <a:pt x="781050" y="497681"/>
                </a:lnTo>
                <a:lnTo>
                  <a:pt x="688181" y="619125"/>
                </a:lnTo>
                <a:lnTo>
                  <a:pt x="514350" y="440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1ED7C278-6F00-4FE5-A035-132417BB00AB}"/>
              </a:ext>
            </a:extLst>
          </p:cNvPr>
          <p:cNvSpPr/>
          <p:nvPr/>
        </p:nvSpPr>
        <p:spPr>
          <a:xfrm>
            <a:off x="6929438" y="3138488"/>
            <a:ext cx="1282700" cy="1035050"/>
          </a:xfrm>
          <a:custGeom>
            <a:avLst/>
            <a:gdLst>
              <a:gd name="connsiteX0" fmla="*/ 0 w 1283493"/>
              <a:gd name="connsiteY0" fmla="*/ 0 h 1035843"/>
              <a:gd name="connsiteX1" fmla="*/ 150018 w 1283493"/>
              <a:gd name="connsiteY1" fmla="*/ 69056 h 1035843"/>
              <a:gd name="connsiteX2" fmla="*/ 297656 w 1283493"/>
              <a:gd name="connsiteY2" fmla="*/ 145256 h 1035843"/>
              <a:gd name="connsiteX3" fmla="*/ 461962 w 1283493"/>
              <a:gd name="connsiteY3" fmla="*/ 223837 h 1035843"/>
              <a:gd name="connsiteX4" fmla="*/ 623887 w 1283493"/>
              <a:gd name="connsiteY4" fmla="*/ 307181 h 1035843"/>
              <a:gd name="connsiteX5" fmla="*/ 785812 w 1283493"/>
              <a:gd name="connsiteY5" fmla="*/ 395287 h 1035843"/>
              <a:gd name="connsiteX6" fmla="*/ 914400 w 1283493"/>
              <a:gd name="connsiteY6" fmla="*/ 466725 h 1035843"/>
              <a:gd name="connsiteX7" fmla="*/ 981075 w 1283493"/>
              <a:gd name="connsiteY7" fmla="*/ 507206 h 1035843"/>
              <a:gd name="connsiteX8" fmla="*/ 997743 w 1283493"/>
              <a:gd name="connsiteY8" fmla="*/ 516731 h 1035843"/>
              <a:gd name="connsiteX9" fmla="*/ 1021556 w 1283493"/>
              <a:gd name="connsiteY9" fmla="*/ 540543 h 1035843"/>
              <a:gd name="connsiteX10" fmla="*/ 1104900 w 1283493"/>
              <a:gd name="connsiteY10" fmla="*/ 638175 h 1035843"/>
              <a:gd name="connsiteX11" fmla="*/ 1193006 w 1283493"/>
              <a:gd name="connsiteY11" fmla="*/ 752475 h 1035843"/>
              <a:gd name="connsiteX12" fmla="*/ 1252537 w 1283493"/>
              <a:gd name="connsiteY12" fmla="*/ 842962 h 1035843"/>
              <a:gd name="connsiteX13" fmla="*/ 1276350 w 1283493"/>
              <a:gd name="connsiteY13" fmla="*/ 890587 h 1035843"/>
              <a:gd name="connsiteX14" fmla="*/ 1283493 w 1283493"/>
              <a:gd name="connsiteY14" fmla="*/ 919162 h 1035843"/>
              <a:gd name="connsiteX15" fmla="*/ 1283493 w 1283493"/>
              <a:gd name="connsiteY15" fmla="*/ 947737 h 1035843"/>
              <a:gd name="connsiteX16" fmla="*/ 1276350 w 1283493"/>
              <a:gd name="connsiteY16" fmla="*/ 973931 h 1035843"/>
              <a:gd name="connsiteX17" fmla="*/ 1252537 w 1283493"/>
              <a:gd name="connsiteY17" fmla="*/ 1000125 h 1035843"/>
              <a:gd name="connsiteX18" fmla="*/ 1223962 w 1283493"/>
              <a:gd name="connsiteY18" fmla="*/ 1026318 h 1035843"/>
              <a:gd name="connsiteX19" fmla="*/ 1190625 w 1283493"/>
              <a:gd name="connsiteY19" fmla="*/ 1035843 h 1035843"/>
              <a:gd name="connsiteX20" fmla="*/ 1145381 w 1283493"/>
              <a:gd name="connsiteY20" fmla="*/ 1033462 h 1035843"/>
              <a:gd name="connsiteX21" fmla="*/ 1062037 w 1283493"/>
              <a:gd name="connsiteY21" fmla="*/ 997743 h 1035843"/>
              <a:gd name="connsiteX22" fmla="*/ 981075 w 1283493"/>
              <a:gd name="connsiteY22" fmla="*/ 907256 h 1035843"/>
              <a:gd name="connsiteX23" fmla="*/ 721518 w 1283493"/>
              <a:gd name="connsiteY23" fmla="*/ 657225 h 1035843"/>
              <a:gd name="connsiteX24" fmla="*/ 538162 w 1283493"/>
              <a:gd name="connsiteY24" fmla="*/ 502443 h 1035843"/>
              <a:gd name="connsiteX25" fmla="*/ 302418 w 1283493"/>
              <a:gd name="connsiteY25" fmla="*/ 314325 h 1035843"/>
              <a:gd name="connsiteX26" fmla="*/ 169068 w 1283493"/>
              <a:gd name="connsiteY26" fmla="*/ 228600 h 1035843"/>
              <a:gd name="connsiteX27" fmla="*/ 11906 w 1283493"/>
              <a:gd name="connsiteY27" fmla="*/ 145256 h 1035843"/>
              <a:gd name="connsiteX28" fmla="*/ 0 w 1283493"/>
              <a:gd name="connsiteY28" fmla="*/ 0 h 10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83493" h="1035843">
                <a:moveTo>
                  <a:pt x="0" y="0"/>
                </a:moveTo>
                <a:lnTo>
                  <a:pt x="150018" y="69056"/>
                </a:lnTo>
                <a:lnTo>
                  <a:pt x="297656" y="145256"/>
                </a:lnTo>
                <a:lnTo>
                  <a:pt x="461962" y="223837"/>
                </a:lnTo>
                <a:lnTo>
                  <a:pt x="623887" y="307181"/>
                </a:lnTo>
                <a:lnTo>
                  <a:pt x="785812" y="395287"/>
                </a:lnTo>
                <a:lnTo>
                  <a:pt x="914400" y="466725"/>
                </a:lnTo>
                <a:lnTo>
                  <a:pt x="981075" y="507206"/>
                </a:lnTo>
                <a:lnTo>
                  <a:pt x="997743" y="516731"/>
                </a:lnTo>
                <a:lnTo>
                  <a:pt x="1021556" y="540543"/>
                </a:lnTo>
                <a:lnTo>
                  <a:pt x="1104900" y="638175"/>
                </a:lnTo>
                <a:lnTo>
                  <a:pt x="1193006" y="752475"/>
                </a:lnTo>
                <a:lnTo>
                  <a:pt x="1252537" y="842962"/>
                </a:lnTo>
                <a:lnTo>
                  <a:pt x="1276350" y="890587"/>
                </a:lnTo>
                <a:lnTo>
                  <a:pt x="1283493" y="919162"/>
                </a:lnTo>
                <a:lnTo>
                  <a:pt x="1283493" y="947737"/>
                </a:lnTo>
                <a:lnTo>
                  <a:pt x="1276350" y="973931"/>
                </a:lnTo>
                <a:lnTo>
                  <a:pt x="1252537" y="1000125"/>
                </a:lnTo>
                <a:lnTo>
                  <a:pt x="1223962" y="1026318"/>
                </a:lnTo>
                <a:lnTo>
                  <a:pt x="1190625" y="1035843"/>
                </a:lnTo>
                <a:lnTo>
                  <a:pt x="1145381" y="1033462"/>
                </a:lnTo>
                <a:lnTo>
                  <a:pt x="1062037" y="997743"/>
                </a:lnTo>
                <a:lnTo>
                  <a:pt x="981075" y="907256"/>
                </a:lnTo>
                <a:lnTo>
                  <a:pt x="721518" y="657225"/>
                </a:lnTo>
                <a:lnTo>
                  <a:pt x="538162" y="502443"/>
                </a:lnTo>
                <a:lnTo>
                  <a:pt x="302418" y="314325"/>
                </a:lnTo>
                <a:lnTo>
                  <a:pt x="169068" y="228600"/>
                </a:lnTo>
                <a:lnTo>
                  <a:pt x="11906" y="14525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15208F-78B1-4DD4-A0F9-FAA3BE1E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04" y="1455276"/>
            <a:ext cx="4505334" cy="46089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F664259-11FC-4738-AA0A-DDCBFBE6A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10" y="1445662"/>
            <a:ext cx="4558128" cy="461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1" grpId="0" animBg="1"/>
      <p:bldP spid="57" grpId="0" animBg="1"/>
      <p:bldP spid="6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769F60-D6E2-45AC-99A2-B94F999B7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3" y="1124512"/>
            <a:ext cx="4505334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1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ことばあそびをしよう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声 楽 親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54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3A8CDE-40DC-428E-8749-6682D742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64" y="1185477"/>
            <a:ext cx="4615072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22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8108624-6EC8-4598-9083-EF17FBA2260C}"/>
              </a:ext>
            </a:extLst>
          </p:cNvPr>
          <p:cNvSpPr/>
          <p:nvPr/>
        </p:nvSpPr>
        <p:spPr>
          <a:xfrm>
            <a:off x="4240213" y="1781175"/>
            <a:ext cx="3606800" cy="622300"/>
          </a:xfrm>
          <a:custGeom>
            <a:avLst/>
            <a:gdLst>
              <a:gd name="connsiteX0" fmla="*/ 1093623 w 3606394"/>
              <a:gd name="connsiteY0" fmla="*/ 490119 h 621792"/>
              <a:gd name="connsiteX1" fmla="*/ 929031 w 3606394"/>
              <a:gd name="connsiteY1" fmla="*/ 523037 h 621792"/>
              <a:gd name="connsiteX2" fmla="*/ 658368 w 3606394"/>
              <a:gd name="connsiteY2" fmla="*/ 596189 h 621792"/>
              <a:gd name="connsiteX3" fmla="*/ 570586 w 3606394"/>
              <a:gd name="connsiteY3" fmla="*/ 621792 h 621792"/>
              <a:gd name="connsiteX4" fmla="*/ 515722 w 3606394"/>
              <a:gd name="connsiteY4" fmla="*/ 610819 h 621792"/>
              <a:gd name="connsiteX5" fmla="*/ 358445 w 3606394"/>
              <a:gd name="connsiteY5" fmla="*/ 555955 h 621792"/>
              <a:gd name="connsiteX6" fmla="*/ 259690 w 3606394"/>
              <a:gd name="connsiteY6" fmla="*/ 508407 h 621792"/>
              <a:gd name="connsiteX7" fmla="*/ 171907 w 3606394"/>
              <a:gd name="connsiteY7" fmla="*/ 446227 h 621792"/>
              <a:gd name="connsiteX8" fmla="*/ 98755 w 3606394"/>
              <a:gd name="connsiteY8" fmla="*/ 365760 h 621792"/>
              <a:gd name="connsiteX9" fmla="*/ 40234 w 3606394"/>
              <a:gd name="connsiteY9" fmla="*/ 281635 h 621792"/>
              <a:gd name="connsiteX10" fmla="*/ 10973 w 3606394"/>
              <a:gd name="connsiteY10" fmla="*/ 230429 h 621792"/>
              <a:gd name="connsiteX11" fmla="*/ 0 w 3606394"/>
              <a:gd name="connsiteY11" fmla="*/ 190195 h 621792"/>
              <a:gd name="connsiteX12" fmla="*/ 3658 w 3606394"/>
              <a:gd name="connsiteY12" fmla="*/ 179223 h 621792"/>
              <a:gd name="connsiteX13" fmla="*/ 25603 w 3606394"/>
              <a:gd name="connsiteY13" fmla="*/ 168250 h 621792"/>
              <a:gd name="connsiteX14" fmla="*/ 51207 w 3606394"/>
              <a:gd name="connsiteY14" fmla="*/ 179223 h 621792"/>
              <a:gd name="connsiteX15" fmla="*/ 87783 w 3606394"/>
              <a:gd name="connsiteY15" fmla="*/ 219456 h 621792"/>
              <a:gd name="connsiteX16" fmla="*/ 131674 w 3606394"/>
              <a:gd name="connsiteY16" fmla="*/ 256032 h 621792"/>
              <a:gd name="connsiteX17" fmla="*/ 171907 w 3606394"/>
              <a:gd name="connsiteY17" fmla="*/ 281635 h 621792"/>
              <a:gd name="connsiteX18" fmla="*/ 230429 w 3606394"/>
              <a:gd name="connsiteY18" fmla="*/ 310896 h 621792"/>
              <a:gd name="connsiteX19" fmla="*/ 296266 w 3606394"/>
              <a:gd name="connsiteY19" fmla="*/ 332842 h 621792"/>
              <a:gd name="connsiteX20" fmla="*/ 351130 w 3606394"/>
              <a:gd name="connsiteY20" fmla="*/ 343815 h 621792"/>
              <a:gd name="connsiteX21" fmla="*/ 398679 w 3606394"/>
              <a:gd name="connsiteY21" fmla="*/ 351130 h 621792"/>
              <a:gd name="connsiteX22" fmla="*/ 512064 w 3606394"/>
              <a:gd name="connsiteY22" fmla="*/ 347472 h 621792"/>
              <a:gd name="connsiteX23" fmla="*/ 738835 w 3606394"/>
              <a:gd name="connsiteY23" fmla="*/ 310896 h 621792"/>
              <a:gd name="connsiteX24" fmla="*/ 1155802 w 3606394"/>
              <a:gd name="connsiteY24" fmla="*/ 252375 h 621792"/>
              <a:gd name="connsiteX25" fmla="*/ 1737360 w 3606394"/>
              <a:gd name="connsiteY25" fmla="*/ 171907 h 621792"/>
              <a:gd name="connsiteX26" fmla="*/ 2008023 w 3606394"/>
              <a:gd name="connsiteY26" fmla="*/ 142647 h 621792"/>
              <a:gd name="connsiteX27" fmla="*/ 2472538 w 3606394"/>
              <a:gd name="connsiteY27" fmla="*/ 102413 h 621792"/>
              <a:gd name="connsiteX28" fmla="*/ 2874874 w 3606394"/>
              <a:gd name="connsiteY28" fmla="*/ 69495 h 621792"/>
              <a:gd name="connsiteX29" fmla="*/ 2973629 w 3606394"/>
              <a:gd name="connsiteY29" fmla="*/ 54864 h 621792"/>
              <a:gd name="connsiteX30" fmla="*/ 3108960 w 3606394"/>
              <a:gd name="connsiteY30" fmla="*/ 7315 h 621792"/>
              <a:gd name="connsiteX31" fmla="*/ 3145536 w 3606394"/>
              <a:gd name="connsiteY31" fmla="*/ 0 h 621792"/>
              <a:gd name="connsiteX32" fmla="*/ 3193085 w 3606394"/>
              <a:gd name="connsiteY32" fmla="*/ 3658 h 621792"/>
              <a:gd name="connsiteX33" fmla="*/ 3354019 w 3606394"/>
              <a:gd name="connsiteY33" fmla="*/ 62179 h 621792"/>
              <a:gd name="connsiteX34" fmla="*/ 3445459 w 3606394"/>
              <a:gd name="connsiteY34" fmla="*/ 106071 h 621792"/>
              <a:gd name="connsiteX35" fmla="*/ 3529584 w 3606394"/>
              <a:gd name="connsiteY35" fmla="*/ 160935 h 621792"/>
              <a:gd name="connsiteX36" fmla="*/ 3577133 w 3606394"/>
              <a:gd name="connsiteY36" fmla="*/ 204826 h 621792"/>
              <a:gd name="connsiteX37" fmla="*/ 3599079 w 3606394"/>
              <a:gd name="connsiteY37" fmla="*/ 237744 h 621792"/>
              <a:gd name="connsiteX38" fmla="*/ 3606394 w 3606394"/>
              <a:gd name="connsiteY38" fmla="*/ 263347 h 621792"/>
              <a:gd name="connsiteX39" fmla="*/ 3599079 w 3606394"/>
              <a:gd name="connsiteY39" fmla="*/ 303581 h 621792"/>
              <a:gd name="connsiteX40" fmla="*/ 3580791 w 3606394"/>
              <a:gd name="connsiteY40" fmla="*/ 314554 h 621792"/>
              <a:gd name="connsiteX41" fmla="*/ 3533242 w 3606394"/>
              <a:gd name="connsiteY41" fmla="*/ 325527 h 621792"/>
              <a:gd name="connsiteX42" fmla="*/ 3386938 w 3606394"/>
              <a:gd name="connsiteY42" fmla="*/ 314554 h 621792"/>
              <a:gd name="connsiteX43" fmla="*/ 3134563 w 3606394"/>
              <a:gd name="connsiteY43" fmla="*/ 285293 h 621792"/>
              <a:gd name="connsiteX44" fmla="*/ 2838298 w 3606394"/>
              <a:gd name="connsiteY44" fmla="*/ 285293 h 621792"/>
              <a:gd name="connsiteX45" fmla="*/ 2443277 w 3606394"/>
              <a:gd name="connsiteY45" fmla="*/ 299923 h 621792"/>
              <a:gd name="connsiteX46" fmla="*/ 2008023 w 3606394"/>
              <a:gd name="connsiteY46" fmla="*/ 351130 h 621792"/>
              <a:gd name="connsiteX47" fmla="*/ 1722730 w 3606394"/>
              <a:gd name="connsiteY47" fmla="*/ 380391 h 621792"/>
              <a:gd name="connsiteX48" fmla="*/ 1400861 w 3606394"/>
              <a:gd name="connsiteY48" fmla="*/ 424282 h 621792"/>
              <a:gd name="connsiteX49" fmla="*/ 1093623 w 3606394"/>
              <a:gd name="connsiteY49" fmla="*/ 490119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06394" h="621792">
                <a:moveTo>
                  <a:pt x="1093623" y="490119"/>
                </a:moveTo>
                <a:lnTo>
                  <a:pt x="929031" y="523037"/>
                </a:lnTo>
                <a:lnTo>
                  <a:pt x="658368" y="596189"/>
                </a:lnTo>
                <a:lnTo>
                  <a:pt x="570586" y="621792"/>
                </a:lnTo>
                <a:lnTo>
                  <a:pt x="515722" y="610819"/>
                </a:lnTo>
                <a:lnTo>
                  <a:pt x="358445" y="555955"/>
                </a:lnTo>
                <a:lnTo>
                  <a:pt x="259690" y="508407"/>
                </a:lnTo>
                <a:lnTo>
                  <a:pt x="171907" y="446227"/>
                </a:lnTo>
                <a:lnTo>
                  <a:pt x="98755" y="365760"/>
                </a:lnTo>
                <a:lnTo>
                  <a:pt x="40234" y="281635"/>
                </a:lnTo>
                <a:lnTo>
                  <a:pt x="10973" y="230429"/>
                </a:lnTo>
                <a:lnTo>
                  <a:pt x="0" y="190195"/>
                </a:lnTo>
                <a:lnTo>
                  <a:pt x="3658" y="179223"/>
                </a:lnTo>
                <a:lnTo>
                  <a:pt x="25603" y="168250"/>
                </a:lnTo>
                <a:lnTo>
                  <a:pt x="51207" y="179223"/>
                </a:lnTo>
                <a:lnTo>
                  <a:pt x="87783" y="219456"/>
                </a:lnTo>
                <a:lnTo>
                  <a:pt x="131674" y="256032"/>
                </a:lnTo>
                <a:lnTo>
                  <a:pt x="171907" y="281635"/>
                </a:lnTo>
                <a:lnTo>
                  <a:pt x="230429" y="310896"/>
                </a:lnTo>
                <a:lnTo>
                  <a:pt x="296266" y="332842"/>
                </a:lnTo>
                <a:cubicBezTo>
                  <a:pt x="348664" y="344070"/>
                  <a:pt x="330016" y="343815"/>
                  <a:pt x="351130" y="343815"/>
                </a:cubicBezTo>
                <a:lnTo>
                  <a:pt x="398679" y="351130"/>
                </a:lnTo>
                <a:lnTo>
                  <a:pt x="512064" y="347472"/>
                </a:lnTo>
                <a:lnTo>
                  <a:pt x="738835" y="310896"/>
                </a:lnTo>
                <a:lnTo>
                  <a:pt x="1155802" y="252375"/>
                </a:lnTo>
                <a:lnTo>
                  <a:pt x="1737360" y="171907"/>
                </a:lnTo>
                <a:lnTo>
                  <a:pt x="2008023" y="142647"/>
                </a:lnTo>
                <a:lnTo>
                  <a:pt x="2472538" y="102413"/>
                </a:lnTo>
                <a:lnTo>
                  <a:pt x="2874874" y="69495"/>
                </a:lnTo>
                <a:lnTo>
                  <a:pt x="2973629" y="54864"/>
                </a:lnTo>
                <a:lnTo>
                  <a:pt x="3108960" y="7315"/>
                </a:lnTo>
                <a:lnTo>
                  <a:pt x="3145536" y="0"/>
                </a:lnTo>
                <a:lnTo>
                  <a:pt x="3193085" y="3658"/>
                </a:lnTo>
                <a:lnTo>
                  <a:pt x="3354019" y="62179"/>
                </a:lnTo>
                <a:lnTo>
                  <a:pt x="3445459" y="106071"/>
                </a:lnTo>
                <a:lnTo>
                  <a:pt x="3529584" y="160935"/>
                </a:lnTo>
                <a:lnTo>
                  <a:pt x="3577133" y="204826"/>
                </a:lnTo>
                <a:lnTo>
                  <a:pt x="3599079" y="237744"/>
                </a:lnTo>
                <a:lnTo>
                  <a:pt x="3606394" y="263347"/>
                </a:lnTo>
                <a:lnTo>
                  <a:pt x="3599079" y="303581"/>
                </a:lnTo>
                <a:lnTo>
                  <a:pt x="3580791" y="314554"/>
                </a:lnTo>
                <a:lnTo>
                  <a:pt x="3533242" y="325527"/>
                </a:lnTo>
                <a:lnTo>
                  <a:pt x="3386938" y="314554"/>
                </a:lnTo>
                <a:lnTo>
                  <a:pt x="3134563" y="285293"/>
                </a:lnTo>
                <a:lnTo>
                  <a:pt x="2838298" y="285293"/>
                </a:lnTo>
                <a:lnTo>
                  <a:pt x="2443277" y="299923"/>
                </a:lnTo>
                <a:lnTo>
                  <a:pt x="2008023" y="351130"/>
                </a:lnTo>
                <a:lnTo>
                  <a:pt x="1722730" y="380391"/>
                </a:lnTo>
                <a:lnTo>
                  <a:pt x="1400861" y="424282"/>
                </a:lnTo>
                <a:lnTo>
                  <a:pt x="1093623" y="4901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A688D44-866E-450D-BCCC-1890E6E90DF8}"/>
              </a:ext>
            </a:extLst>
          </p:cNvPr>
          <p:cNvSpPr/>
          <p:nvPr/>
        </p:nvSpPr>
        <p:spPr>
          <a:xfrm>
            <a:off x="5772150" y="1376364"/>
            <a:ext cx="554038" cy="1392237"/>
          </a:xfrm>
          <a:custGeom>
            <a:avLst/>
            <a:gdLst>
              <a:gd name="connsiteX0" fmla="*/ 475949 w 553832"/>
              <a:gd name="connsiteY0" fmla="*/ 1006705 h 1393234"/>
              <a:gd name="connsiteX1" fmla="*/ 475949 w 553832"/>
              <a:gd name="connsiteY1" fmla="*/ 1347081 h 1393234"/>
              <a:gd name="connsiteX2" fmla="*/ 201918 w 553832"/>
              <a:gd name="connsiteY2" fmla="*/ 1393234 h 1393234"/>
              <a:gd name="connsiteX3" fmla="*/ 204802 w 553832"/>
              <a:gd name="connsiteY3" fmla="*/ 1038435 h 1393234"/>
              <a:gd name="connsiteX4" fmla="*/ 204802 w 553832"/>
              <a:gd name="connsiteY4" fmla="*/ 764404 h 1393234"/>
              <a:gd name="connsiteX5" fmla="*/ 204802 w 553832"/>
              <a:gd name="connsiteY5" fmla="*/ 550947 h 1393234"/>
              <a:gd name="connsiteX6" fmla="*/ 204802 w 553832"/>
              <a:gd name="connsiteY6" fmla="*/ 349029 h 1393234"/>
              <a:gd name="connsiteX7" fmla="*/ 199033 w 553832"/>
              <a:gd name="connsiteY7" fmla="*/ 302877 h 1393234"/>
              <a:gd name="connsiteX8" fmla="*/ 187495 w 553832"/>
              <a:gd name="connsiteY8" fmla="*/ 248070 h 1393234"/>
              <a:gd name="connsiteX9" fmla="*/ 161534 w 553832"/>
              <a:gd name="connsiteY9" fmla="*/ 190380 h 1393234"/>
              <a:gd name="connsiteX10" fmla="*/ 129804 w 553832"/>
              <a:gd name="connsiteY10" fmla="*/ 147111 h 1393234"/>
              <a:gd name="connsiteX11" fmla="*/ 72113 w 553832"/>
              <a:gd name="connsiteY11" fmla="*/ 95190 h 1393234"/>
              <a:gd name="connsiteX12" fmla="*/ 31730 w 553832"/>
              <a:gd name="connsiteY12" fmla="*/ 69229 h 1393234"/>
              <a:gd name="connsiteX13" fmla="*/ 11538 w 553832"/>
              <a:gd name="connsiteY13" fmla="*/ 54806 h 1393234"/>
              <a:gd name="connsiteX14" fmla="*/ 0 w 553832"/>
              <a:gd name="connsiteY14" fmla="*/ 34614 h 1393234"/>
              <a:gd name="connsiteX15" fmla="*/ 0 w 553832"/>
              <a:gd name="connsiteY15" fmla="*/ 11538 h 1393234"/>
              <a:gd name="connsiteX16" fmla="*/ 14423 w 553832"/>
              <a:gd name="connsiteY16" fmla="*/ 0 h 1393234"/>
              <a:gd name="connsiteX17" fmla="*/ 72113 w 553832"/>
              <a:gd name="connsiteY17" fmla="*/ 0 h 1393234"/>
              <a:gd name="connsiteX18" fmla="*/ 178841 w 553832"/>
              <a:gd name="connsiteY18" fmla="*/ 20192 h 1393234"/>
              <a:gd name="connsiteX19" fmla="*/ 297108 w 553832"/>
              <a:gd name="connsiteY19" fmla="*/ 57691 h 1393234"/>
              <a:gd name="connsiteX20" fmla="*/ 389413 w 553832"/>
              <a:gd name="connsiteY20" fmla="*/ 98074 h 1393234"/>
              <a:gd name="connsiteX21" fmla="*/ 444219 w 553832"/>
              <a:gd name="connsiteY21" fmla="*/ 129804 h 1393234"/>
              <a:gd name="connsiteX22" fmla="*/ 493257 w 553832"/>
              <a:gd name="connsiteY22" fmla="*/ 167303 h 1393234"/>
              <a:gd name="connsiteX23" fmla="*/ 522102 w 553832"/>
              <a:gd name="connsiteY23" fmla="*/ 196149 h 1393234"/>
              <a:gd name="connsiteX24" fmla="*/ 545178 w 553832"/>
              <a:gd name="connsiteY24" fmla="*/ 227879 h 1393234"/>
              <a:gd name="connsiteX25" fmla="*/ 553832 w 553832"/>
              <a:gd name="connsiteY25" fmla="*/ 265378 h 1393234"/>
              <a:gd name="connsiteX26" fmla="*/ 550947 w 553832"/>
              <a:gd name="connsiteY26" fmla="*/ 302877 h 1393234"/>
              <a:gd name="connsiteX27" fmla="*/ 530756 w 553832"/>
              <a:gd name="connsiteY27" fmla="*/ 334607 h 1393234"/>
              <a:gd name="connsiteX28" fmla="*/ 499026 w 553832"/>
              <a:gd name="connsiteY28" fmla="*/ 366337 h 1393234"/>
              <a:gd name="connsiteX29" fmla="*/ 487488 w 553832"/>
              <a:gd name="connsiteY29" fmla="*/ 418258 h 1393234"/>
              <a:gd name="connsiteX30" fmla="*/ 467296 w 553832"/>
              <a:gd name="connsiteY30" fmla="*/ 799018 h 1393234"/>
              <a:gd name="connsiteX31" fmla="*/ 475949 w 553832"/>
              <a:gd name="connsiteY31" fmla="*/ 1006705 h 139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3832" h="1393234">
                <a:moveTo>
                  <a:pt x="475949" y="1006705"/>
                </a:moveTo>
                <a:lnTo>
                  <a:pt x="475949" y="1347081"/>
                </a:lnTo>
                <a:lnTo>
                  <a:pt x="201918" y="1393234"/>
                </a:lnTo>
                <a:cubicBezTo>
                  <a:pt x="202879" y="1274968"/>
                  <a:pt x="203841" y="1156701"/>
                  <a:pt x="204802" y="1038435"/>
                </a:cubicBezTo>
                <a:lnTo>
                  <a:pt x="204802" y="764404"/>
                </a:lnTo>
                <a:lnTo>
                  <a:pt x="204802" y="550947"/>
                </a:lnTo>
                <a:lnTo>
                  <a:pt x="204802" y="349029"/>
                </a:lnTo>
                <a:lnTo>
                  <a:pt x="199033" y="302877"/>
                </a:lnTo>
                <a:lnTo>
                  <a:pt x="187495" y="248070"/>
                </a:lnTo>
                <a:lnTo>
                  <a:pt x="161534" y="190380"/>
                </a:lnTo>
                <a:lnTo>
                  <a:pt x="129804" y="147111"/>
                </a:lnTo>
                <a:lnTo>
                  <a:pt x="72113" y="95190"/>
                </a:lnTo>
                <a:lnTo>
                  <a:pt x="31730" y="69229"/>
                </a:lnTo>
                <a:lnTo>
                  <a:pt x="11538" y="54806"/>
                </a:lnTo>
                <a:lnTo>
                  <a:pt x="0" y="34614"/>
                </a:lnTo>
                <a:lnTo>
                  <a:pt x="0" y="11538"/>
                </a:lnTo>
                <a:lnTo>
                  <a:pt x="14423" y="0"/>
                </a:lnTo>
                <a:lnTo>
                  <a:pt x="72113" y="0"/>
                </a:lnTo>
                <a:lnTo>
                  <a:pt x="178841" y="20192"/>
                </a:lnTo>
                <a:lnTo>
                  <a:pt x="297108" y="57691"/>
                </a:lnTo>
                <a:lnTo>
                  <a:pt x="389413" y="98074"/>
                </a:lnTo>
                <a:lnTo>
                  <a:pt x="444219" y="129804"/>
                </a:lnTo>
                <a:lnTo>
                  <a:pt x="493257" y="167303"/>
                </a:lnTo>
                <a:lnTo>
                  <a:pt x="522102" y="196149"/>
                </a:lnTo>
                <a:lnTo>
                  <a:pt x="545178" y="227879"/>
                </a:lnTo>
                <a:lnTo>
                  <a:pt x="553832" y="265378"/>
                </a:lnTo>
                <a:lnTo>
                  <a:pt x="550947" y="302877"/>
                </a:lnTo>
                <a:lnTo>
                  <a:pt x="530756" y="334607"/>
                </a:lnTo>
                <a:lnTo>
                  <a:pt x="499026" y="366337"/>
                </a:lnTo>
                <a:lnTo>
                  <a:pt x="487488" y="418258"/>
                </a:lnTo>
                <a:lnTo>
                  <a:pt x="467296" y="799018"/>
                </a:lnTo>
                <a:lnTo>
                  <a:pt x="475949" y="100670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D8F7EA2-3C4B-46DF-B5F0-0BA7871ADE26}"/>
              </a:ext>
            </a:extLst>
          </p:cNvPr>
          <p:cNvSpPr/>
          <p:nvPr/>
        </p:nvSpPr>
        <p:spPr>
          <a:xfrm>
            <a:off x="4586288" y="2540000"/>
            <a:ext cx="2933700" cy="558800"/>
          </a:xfrm>
          <a:custGeom>
            <a:avLst/>
            <a:gdLst>
              <a:gd name="connsiteX0" fmla="*/ 905195 w 2933444"/>
              <a:gd name="connsiteY0" fmla="*/ 230134 h 558459"/>
              <a:gd name="connsiteX1" fmla="*/ 1386942 w 2933444"/>
              <a:gd name="connsiteY1" fmla="*/ 174902 h 558459"/>
              <a:gd name="connsiteX2" fmla="*/ 1660035 w 2933444"/>
              <a:gd name="connsiteY2" fmla="*/ 128875 h 558459"/>
              <a:gd name="connsiteX3" fmla="*/ 2046660 w 2933444"/>
              <a:gd name="connsiteY3" fmla="*/ 85917 h 558459"/>
              <a:gd name="connsiteX4" fmla="*/ 2273726 w 2933444"/>
              <a:gd name="connsiteY4" fmla="*/ 67506 h 558459"/>
              <a:gd name="connsiteX5" fmla="*/ 2381122 w 2933444"/>
              <a:gd name="connsiteY5" fmla="*/ 42958 h 558459"/>
              <a:gd name="connsiteX6" fmla="*/ 2467039 w 2933444"/>
              <a:gd name="connsiteY6" fmla="*/ 12274 h 558459"/>
              <a:gd name="connsiteX7" fmla="*/ 2491587 w 2933444"/>
              <a:gd name="connsiteY7" fmla="*/ 0 h 558459"/>
              <a:gd name="connsiteX8" fmla="*/ 2537613 w 2933444"/>
              <a:gd name="connsiteY8" fmla="*/ 0 h 558459"/>
              <a:gd name="connsiteX9" fmla="*/ 2595914 w 2933444"/>
              <a:gd name="connsiteY9" fmla="*/ 9205 h 558459"/>
              <a:gd name="connsiteX10" fmla="*/ 2737063 w 2933444"/>
              <a:gd name="connsiteY10" fmla="*/ 39890 h 558459"/>
              <a:gd name="connsiteX11" fmla="*/ 2795364 w 2933444"/>
              <a:gd name="connsiteY11" fmla="*/ 64437 h 558459"/>
              <a:gd name="connsiteX12" fmla="*/ 2859801 w 2933444"/>
              <a:gd name="connsiteY12" fmla="*/ 104327 h 558459"/>
              <a:gd name="connsiteX13" fmla="*/ 2908897 w 2933444"/>
              <a:gd name="connsiteY13" fmla="*/ 147286 h 558459"/>
              <a:gd name="connsiteX14" fmla="*/ 2927307 w 2933444"/>
              <a:gd name="connsiteY14" fmla="*/ 177970 h 558459"/>
              <a:gd name="connsiteX15" fmla="*/ 2933444 w 2933444"/>
              <a:gd name="connsiteY15" fmla="*/ 220929 h 558459"/>
              <a:gd name="connsiteX16" fmla="*/ 2930376 w 2933444"/>
              <a:gd name="connsiteY16" fmla="*/ 260819 h 558459"/>
              <a:gd name="connsiteX17" fmla="*/ 2918102 w 2933444"/>
              <a:gd name="connsiteY17" fmla="*/ 282298 h 558459"/>
              <a:gd name="connsiteX18" fmla="*/ 2887418 w 2933444"/>
              <a:gd name="connsiteY18" fmla="*/ 294572 h 558459"/>
              <a:gd name="connsiteX19" fmla="*/ 2826048 w 2933444"/>
              <a:gd name="connsiteY19" fmla="*/ 306846 h 558459"/>
              <a:gd name="connsiteX20" fmla="*/ 2598983 w 2933444"/>
              <a:gd name="connsiteY20" fmla="*/ 288435 h 558459"/>
              <a:gd name="connsiteX21" fmla="*/ 2387259 w 2933444"/>
              <a:gd name="connsiteY21" fmla="*/ 285366 h 558459"/>
              <a:gd name="connsiteX22" fmla="*/ 2058934 w 2933444"/>
              <a:gd name="connsiteY22" fmla="*/ 303777 h 558459"/>
              <a:gd name="connsiteX23" fmla="*/ 1454448 w 2933444"/>
              <a:gd name="connsiteY23" fmla="*/ 362078 h 558459"/>
              <a:gd name="connsiteX24" fmla="*/ 1024864 w 2933444"/>
              <a:gd name="connsiteY24" fmla="*/ 423447 h 558459"/>
              <a:gd name="connsiteX25" fmla="*/ 724156 w 2933444"/>
              <a:gd name="connsiteY25" fmla="*/ 481748 h 558459"/>
              <a:gd name="connsiteX26" fmla="*/ 475611 w 2933444"/>
              <a:gd name="connsiteY26" fmla="*/ 546185 h 558459"/>
              <a:gd name="connsiteX27" fmla="*/ 435721 w 2933444"/>
              <a:gd name="connsiteY27" fmla="*/ 558459 h 558459"/>
              <a:gd name="connsiteX28" fmla="*/ 395831 w 2933444"/>
              <a:gd name="connsiteY28" fmla="*/ 558459 h 558459"/>
              <a:gd name="connsiteX29" fmla="*/ 340599 w 2933444"/>
              <a:gd name="connsiteY29" fmla="*/ 543117 h 558459"/>
              <a:gd name="connsiteX30" fmla="*/ 266956 w 2933444"/>
              <a:gd name="connsiteY30" fmla="*/ 497090 h 558459"/>
              <a:gd name="connsiteX31" fmla="*/ 168765 w 2933444"/>
              <a:gd name="connsiteY31" fmla="*/ 398899 h 558459"/>
              <a:gd name="connsiteX32" fmla="*/ 39890 w 2933444"/>
              <a:gd name="connsiteY32" fmla="*/ 251613 h 558459"/>
              <a:gd name="connsiteX33" fmla="*/ 6137 w 2933444"/>
              <a:gd name="connsiteY33" fmla="*/ 193313 h 558459"/>
              <a:gd name="connsiteX34" fmla="*/ 0 w 2933444"/>
              <a:gd name="connsiteY34" fmla="*/ 165697 h 558459"/>
              <a:gd name="connsiteX35" fmla="*/ 3069 w 2933444"/>
              <a:gd name="connsiteY35" fmla="*/ 150354 h 558459"/>
              <a:gd name="connsiteX36" fmla="*/ 21479 w 2933444"/>
              <a:gd name="connsiteY36" fmla="*/ 138080 h 558459"/>
              <a:gd name="connsiteX37" fmla="*/ 49095 w 2933444"/>
              <a:gd name="connsiteY37" fmla="*/ 144217 h 558459"/>
              <a:gd name="connsiteX38" fmla="*/ 107396 w 2933444"/>
              <a:gd name="connsiteY38" fmla="*/ 181039 h 558459"/>
              <a:gd name="connsiteX39" fmla="*/ 227066 w 2933444"/>
              <a:gd name="connsiteY39" fmla="*/ 233203 h 558459"/>
              <a:gd name="connsiteX40" fmla="*/ 279230 w 2933444"/>
              <a:gd name="connsiteY40" fmla="*/ 257750 h 558459"/>
              <a:gd name="connsiteX41" fmla="*/ 337530 w 2933444"/>
              <a:gd name="connsiteY41" fmla="*/ 273092 h 558459"/>
              <a:gd name="connsiteX42" fmla="*/ 423447 w 2933444"/>
              <a:gd name="connsiteY42" fmla="*/ 282298 h 558459"/>
              <a:gd name="connsiteX43" fmla="*/ 555391 w 2933444"/>
              <a:gd name="connsiteY43" fmla="*/ 279229 h 558459"/>
              <a:gd name="connsiteX44" fmla="*/ 905195 w 2933444"/>
              <a:gd name="connsiteY44" fmla="*/ 230134 h 55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3444" h="558459">
                <a:moveTo>
                  <a:pt x="905195" y="230134"/>
                </a:moveTo>
                <a:lnTo>
                  <a:pt x="1386942" y="174902"/>
                </a:lnTo>
                <a:lnTo>
                  <a:pt x="1660035" y="128875"/>
                </a:lnTo>
                <a:lnTo>
                  <a:pt x="2046660" y="85917"/>
                </a:lnTo>
                <a:lnTo>
                  <a:pt x="2273726" y="67506"/>
                </a:lnTo>
                <a:lnTo>
                  <a:pt x="2381122" y="42958"/>
                </a:lnTo>
                <a:lnTo>
                  <a:pt x="2467039" y="12274"/>
                </a:lnTo>
                <a:lnTo>
                  <a:pt x="2491587" y="0"/>
                </a:lnTo>
                <a:lnTo>
                  <a:pt x="2537613" y="0"/>
                </a:lnTo>
                <a:lnTo>
                  <a:pt x="2595914" y="9205"/>
                </a:lnTo>
                <a:lnTo>
                  <a:pt x="2737063" y="39890"/>
                </a:lnTo>
                <a:lnTo>
                  <a:pt x="2795364" y="64437"/>
                </a:lnTo>
                <a:lnTo>
                  <a:pt x="2859801" y="104327"/>
                </a:lnTo>
                <a:lnTo>
                  <a:pt x="2908897" y="147286"/>
                </a:lnTo>
                <a:lnTo>
                  <a:pt x="2927307" y="177970"/>
                </a:lnTo>
                <a:lnTo>
                  <a:pt x="2933444" y="220929"/>
                </a:lnTo>
                <a:lnTo>
                  <a:pt x="2930376" y="260819"/>
                </a:lnTo>
                <a:lnTo>
                  <a:pt x="2918102" y="282298"/>
                </a:lnTo>
                <a:lnTo>
                  <a:pt x="2887418" y="294572"/>
                </a:lnTo>
                <a:lnTo>
                  <a:pt x="2826048" y="306846"/>
                </a:lnTo>
                <a:lnTo>
                  <a:pt x="2598983" y="288435"/>
                </a:lnTo>
                <a:lnTo>
                  <a:pt x="2387259" y="285366"/>
                </a:lnTo>
                <a:lnTo>
                  <a:pt x="2058934" y="303777"/>
                </a:lnTo>
                <a:lnTo>
                  <a:pt x="1454448" y="362078"/>
                </a:lnTo>
                <a:lnTo>
                  <a:pt x="1024864" y="423447"/>
                </a:lnTo>
                <a:lnTo>
                  <a:pt x="724156" y="481748"/>
                </a:lnTo>
                <a:lnTo>
                  <a:pt x="475611" y="546185"/>
                </a:lnTo>
                <a:lnTo>
                  <a:pt x="435721" y="558459"/>
                </a:lnTo>
                <a:lnTo>
                  <a:pt x="395831" y="558459"/>
                </a:lnTo>
                <a:lnTo>
                  <a:pt x="340599" y="543117"/>
                </a:lnTo>
                <a:lnTo>
                  <a:pt x="266956" y="497090"/>
                </a:lnTo>
                <a:lnTo>
                  <a:pt x="168765" y="398899"/>
                </a:lnTo>
                <a:lnTo>
                  <a:pt x="39890" y="251613"/>
                </a:lnTo>
                <a:lnTo>
                  <a:pt x="6137" y="193313"/>
                </a:lnTo>
                <a:lnTo>
                  <a:pt x="0" y="165697"/>
                </a:lnTo>
                <a:lnTo>
                  <a:pt x="3069" y="150354"/>
                </a:lnTo>
                <a:lnTo>
                  <a:pt x="21479" y="138080"/>
                </a:lnTo>
                <a:lnTo>
                  <a:pt x="49095" y="144217"/>
                </a:lnTo>
                <a:lnTo>
                  <a:pt x="107396" y="181039"/>
                </a:lnTo>
                <a:lnTo>
                  <a:pt x="227066" y="233203"/>
                </a:lnTo>
                <a:lnTo>
                  <a:pt x="279230" y="257750"/>
                </a:lnTo>
                <a:lnTo>
                  <a:pt x="337530" y="273092"/>
                </a:lnTo>
                <a:lnTo>
                  <a:pt x="423447" y="282298"/>
                </a:lnTo>
                <a:lnTo>
                  <a:pt x="555391" y="279229"/>
                </a:lnTo>
                <a:lnTo>
                  <a:pt x="905195" y="23013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4CDECB5-8799-49DF-9BAA-0E4618487AF4}"/>
              </a:ext>
            </a:extLst>
          </p:cNvPr>
          <p:cNvSpPr/>
          <p:nvPr/>
        </p:nvSpPr>
        <p:spPr>
          <a:xfrm>
            <a:off x="4949825" y="3159125"/>
            <a:ext cx="2647950" cy="1193800"/>
          </a:xfrm>
          <a:custGeom>
            <a:avLst/>
            <a:gdLst>
              <a:gd name="connsiteX0" fmla="*/ 279400 w 2647950"/>
              <a:gd name="connsiteY0" fmla="*/ 269875 h 1193800"/>
              <a:gd name="connsiteX1" fmla="*/ 530225 w 2647950"/>
              <a:gd name="connsiteY1" fmla="*/ 257175 h 1193800"/>
              <a:gd name="connsiteX2" fmla="*/ 1095375 w 2647950"/>
              <a:gd name="connsiteY2" fmla="*/ 190500 h 1193800"/>
              <a:gd name="connsiteX3" fmla="*/ 1657350 w 2647950"/>
              <a:gd name="connsiteY3" fmla="*/ 117475 h 1193800"/>
              <a:gd name="connsiteX4" fmla="*/ 1971675 w 2647950"/>
              <a:gd name="connsiteY4" fmla="*/ 73025 h 1193800"/>
              <a:gd name="connsiteX5" fmla="*/ 2165350 w 2647950"/>
              <a:gd name="connsiteY5" fmla="*/ 41275 h 1193800"/>
              <a:gd name="connsiteX6" fmla="*/ 2251075 w 2647950"/>
              <a:gd name="connsiteY6" fmla="*/ 12700 h 1193800"/>
              <a:gd name="connsiteX7" fmla="*/ 2286000 w 2647950"/>
              <a:gd name="connsiteY7" fmla="*/ 0 h 1193800"/>
              <a:gd name="connsiteX8" fmla="*/ 2346325 w 2647950"/>
              <a:gd name="connsiteY8" fmla="*/ 6350 h 1193800"/>
              <a:gd name="connsiteX9" fmla="*/ 2378075 w 2647950"/>
              <a:gd name="connsiteY9" fmla="*/ 25400 h 1193800"/>
              <a:gd name="connsiteX10" fmla="*/ 2495550 w 2647950"/>
              <a:gd name="connsiteY10" fmla="*/ 142875 h 1193800"/>
              <a:gd name="connsiteX11" fmla="*/ 2574925 w 2647950"/>
              <a:gd name="connsiteY11" fmla="*/ 241300 h 1193800"/>
              <a:gd name="connsiteX12" fmla="*/ 2619375 w 2647950"/>
              <a:gd name="connsiteY12" fmla="*/ 314325 h 1193800"/>
              <a:gd name="connsiteX13" fmla="*/ 2635250 w 2647950"/>
              <a:gd name="connsiteY13" fmla="*/ 342900 h 1193800"/>
              <a:gd name="connsiteX14" fmla="*/ 2644775 w 2647950"/>
              <a:gd name="connsiteY14" fmla="*/ 374650 h 1193800"/>
              <a:gd name="connsiteX15" fmla="*/ 2647950 w 2647950"/>
              <a:gd name="connsiteY15" fmla="*/ 400050 h 1193800"/>
              <a:gd name="connsiteX16" fmla="*/ 2632075 w 2647950"/>
              <a:gd name="connsiteY16" fmla="*/ 438150 h 1193800"/>
              <a:gd name="connsiteX17" fmla="*/ 2593975 w 2647950"/>
              <a:gd name="connsiteY17" fmla="*/ 473075 h 1193800"/>
              <a:gd name="connsiteX18" fmla="*/ 2578100 w 2647950"/>
              <a:gd name="connsiteY18" fmla="*/ 492125 h 1193800"/>
              <a:gd name="connsiteX19" fmla="*/ 2555875 w 2647950"/>
              <a:gd name="connsiteY19" fmla="*/ 527050 h 1193800"/>
              <a:gd name="connsiteX20" fmla="*/ 2454275 w 2647950"/>
              <a:gd name="connsiteY20" fmla="*/ 739775 h 1193800"/>
              <a:gd name="connsiteX21" fmla="*/ 2292350 w 2647950"/>
              <a:gd name="connsiteY21" fmla="*/ 1095375 h 1193800"/>
              <a:gd name="connsiteX22" fmla="*/ 2276475 w 2647950"/>
              <a:gd name="connsiteY22" fmla="*/ 1143000 h 1193800"/>
              <a:gd name="connsiteX23" fmla="*/ 2254250 w 2647950"/>
              <a:gd name="connsiteY23" fmla="*/ 1165225 h 1193800"/>
              <a:gd name="connsiteX24" fmla="*/ 2216150 w 2647950"/>
              <a:gd name="connsiteY24" fmla="*/ 1187450 h 1193800"/>
              <a:gd name="connsiteX25" fmla="*/ 2171700 w 2647950"/>
              <a:gd name="connsiteY25" fmla="*/ 1193800 h 1193800"/>
              <a:gd name="connsiteX26" fmla="*/ 2130425 w 2647950"/>
              <a:gd name="connsiteY26" fmla="*/ 1181100 h 1193800"/>
              <a:gd name="connsiteX27" fmla="*/ 2095500 w 2647950"/>
              <a:gd name="connsiteY27" fmla="*/ 1162050 h 1193800"/>
              <a:gd name="connsiteX28" fmla="*/ 2054225 w 2647950"/>
              <a:gd name="connsiteY28" fmla="*/ 1127125 h 1193800"/>
              <a:gd name="connsiteX29" fmla="*/ 2146300 w 2647950"/>
              <a:gd name="connsiteY29" fmla="*/ 917575 h 1193800"/>
              <a:gd name="connsiteX30" fmla="*/ 2206625 w 2647950"/>
              <a:gd name="connsiteY30" fmla="*/ 606425 h 1193800"/>
              <a:gd name="connsiteX31" fmla="*/ 2257425 w 2647950"/>
              <a:gd name="connsiteY31" fmla="*/ 371475 h 1193800"/>
              <a:gd name="connsiteX32" fmla="*/ 2254250 w 2647950"/>
              <a:gd name="connsiteY32" fmla="*/ 323850 h 1193800"/>
              <a:gd name="connsiteX33" fmla="*/ 2244725 w 2647950"/>
              <a:gd name="connsiteY33" fmla="*/ 279400 h 1193800"/>
              <a:gd name="connsiteX34" fmla="*/ 2222500 w 2647950"/>
              <a:gd name="connsiteY34" fmla="*/ 263525 h 1193800"/>
              <a:gd name="connsiteX35" fmla="*/ 2190750 w 2647950"/>
              <a:gd name="connsiteY35" fmla="*/ 250825 h 1193800"/>
              <a:gd name="connsiteX36" fmla="*/ 2143125 w 2647950"/>
              <a:gd name="connsiteY36" fmla="*/ 247650 h 1193800"/>
              <a:gd name="connsiteX37" fmla="*/ 1260475 w 2647950"/>
              <a:gd name="connsiteY37" fmla="*/ 336550 h 1193800"/>
              <a:gd name="connsiteX38" fmla="*/ 936625 w 2647950"/>
              <a:gd name="connsiteY38" fmla="*/ 384175 h 1193800"/>
              <a:gd name="connsiteX39" fmla="*/ 330200 w 2647950"/>
              <a:gd name="connsiteY39" fmla="*/ 463550 h 1193800"/>
              <a:gd name="connsiteX40" fmla="*/ 133350 w 2647950"/>
              <a:gd name="connsiteY40" fmla="*/ 476250 h 1193800"/>
              <a:gd name="connsiteX41" fmla="*/ 76200 w 2647950"/>
              <a:gd name="connsiteY41" fmla="*/ 479425 h 1193800"/>
              <a:gd name="connsiteX42" fmla="*/ 0 w 2647950"/>
              <a:gd name="connsiteY42" fmla="*/ 273050 h 1193800"/>
              <a:gd name="connsiteX43" fmla="*/ 60325 w 2647950"/>
              <a:gd name="connsiteY43" fmla="*/ 285750 h 1193800"/>
              <a:gd name="connsiteX44" fmla="*/ 279400 w 2647950"/>
              <a:gd name="connsiteY44" fmla="*/ 269875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7950" h="1193800">
                <a:moveTo>
                  <a:pt x="279400" y="269875"/>
                </a:moveTo>
                <a:lnTo>
                  <a:pt x="530225" y="257175"/>
                </a:lnTo>
                <a:lnTo>
                  <a:pt x="1095375" y="190500"/>
                </a:lnTo>
                <a:lnTo>
                  <a:pt x="1657350" y="117475"/>
                </a:lnTo>
                <a:lnTo>
                  <a:pt x="1971675" y="73025"/>
                </a:lnTo>
                <a:lnTo>
                  <a:pt x="2165350" y="41275"/>
                </a:lnTo>
                <a:lnTo>
                  <a:pt x="2251075" y="12700"/>
                </a:lnTo>
                <a:lnTo>
                  <a:pt x="2286000" y="0"/>
                </a:lnTo>
                <a:lnTo>
                  <a:pt x="2346325" y="6350"/>
                </a:lnTo>
                <a:lnTo>
                  <a:pt x="2378075" y="25400"/>
                </a:lnTo>
                <a:lnTo>
                  <a:pt x="2495550" y="142875"/>
                </a:lnTo>
                <a:lnTo>
                  <a:pt x="2574925" y="241300"/>
                </a:lnTo>
                <a:lnTo>
                  <a:pt x="2619375" y="314325"/>
                </a:lnTo>
                <a:lnTo>
                  <a:pt x="2635250" y="342900"/>
                </a:lnTo>
                <a:lnTo>
                  <a:pt x="2644775" y="374650"/>
                </a:lnTo>
                <a:lnTo>
                  <a:pt x="2647950" y="400050"/>
                </a:lnTo>
                <a:lnTo>
                  <a:pt x="2632075" y="438150"/>
                </a:lnTo>
                <a:lnTo>
                  <a:pt x="2593975" y="473075"/>
                </a:lnTo>
                <a:lnTo>
                  <a:pt x="2578100" y="492125"/>
                </a:lnTo>
                <a:lnTo>
                  <a:pt x="2555875" y="527050"/>
                </a:lnTo>
                <a:lnTo>
                  <a:pt x="2454275" y="739775"/>
                </a:lnTo>
                <a:lnTo>
                  <a:pt x="2292350" y="1095375"/>
                </a:lnTo>
                <a:lnTo>
                  <a:pt x="2276475" y="1143000"/>
                </a:lnTo>
                <a:lnTo>
                  <a:pt x="2254250" y="1165225"/>
                </a:lnTo>
                <a:lnTo>
                  <a:pt x="2216150" y="1187450"/>
                </a:lnTo>
                <a:lnTo>
                  <a:pt x="2171700" y="1193800"/>
                </a:lnTo>
                <a:lnTo>
                  <a:pt x="2130425" y="1181100"/>
                </a:lnTo>
                <a:lnTo>
                  <a:pt x="2095500" y="1162050"/>
                </a:lnTo>
                <a:lnTo>
                  <a:pt x="2054225" y="1127125"/>
                </a:lnTo>
                <a:lnTo>
                  <a:pt x="2146300" y="917575"/>
                </a:lnTo>
                <a:lnTo>
                  <a:pt x="2206625" y="606425"/>
                </a:lnTo>
                <a:lnTo>
                  <a:pt x="2257425" y="371475"/>
                </a:lnTo>
                <a:lnTo>
                  <a:pt x="2254250" y="323850"/>
                </a:lnTo>
                <a:lnTo>
                  <a:pt x="2244725" y="279400"/>
                </a:lnTo>
                <a:lnTo>
                  <a:pt x="2222500" y="263525"/>
                </a:lnTo>
                <a:lnTo>
                  <a:pt x="2190750" y="250825"/>
                </a:lnTo>
                <a:lnTo>
                  <a:pt x="2143125" y="247650"/>
                </a:lnTo>
                <a:lnTo>
                  <a:pt x="1260475" y="336550"/>
                </a:lnTo>
                <a:lnTo>
                  <a:pt x="936625" y="384175"/>
                </a:lnTo>
                <a:lnTo>
                  <a:pt x="330200" y="463550"/>
                </a:lnTo>
                <a:lnTo>
                  <a:pt x="133350" y="476250"/>
                </a:lnTo>
                <a:lnTo>
                  <a:pt x="76200" y="479425"/>
                </a:lnTo>
                <a:lnTo>
                  <a:pt x="0" y="273050"/>
                </a:lnTo>
                <a:lnTo>
                  <a:pt x="60325" y="285750"/>
                </a:lnTo>
                <a:lnTo>
                  <a:pt x="279400" y="269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03905E0-0A61-40C5-A891-D1D8A9FFA20C}"/>
              </a:ext>
            </a:extLst>
          </p:cNvPr>
          <p:cNvSpPr/>
          <p:nvPr/>
        </p:nvSpPr>
        <p:spPr>
          <a:xfrm>
            <a:off x="5889625" y="3395663"/>
            <a:ext cx="357188" cy="787400"/>
          </a:xfrm>
          <a:custGeom>
            <a:avLst/>
            <a:gdLst>
              <a:gd name="connsiteX0" fmla="*/ 88107 w 357188"/>
              <a:gd name="connsiteY0" fmla="*/ 559593 h 788193"/>
              <a:gd name="connsiteX1" fmla="*/ 78582 w 357188"/>
              <a:gd name="connsiteY1" fmla="*/ 381000 h 788193"/>
              <a:gd name="connsiteX2" fmla="*/ 66675 w 357188"/>
              <a:gd name="connsiteY2" fmla="*/ 297656 h 788193"/>
              <a:gd name="connsiteX3" fmla="*/ 54769 w 357188"/>
              <a:gd name="connsiteY3" fmla="*/ 250031 h 788193"/>
              <a:gd name="connsiteX4" fmla="*/ 0 w 357188"/>
              <a:gd name="connsiteY4" fmla="*/ 128587 h 788193"/>
              <a:gd name="connsiteX5" fmla="*/ 288132 w 357188"/>
              <a:gd name="connsiteY5" fmla="*/ 0 h 788193"/>
              <a:gd name="connsiteX6" fmla="*/ 326232 w 357188"/>
              <a:gd name="connsiteY6" fmla="*/ 142875 h 788193"/>
              <a:gd name="connsiteX7" fmla="*/ 345282 w 357188"/>
              <a:gd name="connsiteY7" fmla="*/ 192881 h 788193"/>
              <a:gd name="connsiteX8" fmla="*/ 357188 w 357188"/>
              <a:gd name="connsiteY8" fmla="*/ 221456 h 788193"/>
              <a:gd name="connsiteX9" fmla="*/ 357188 w 357188"/>
              <a:gd name="connsiteY9" fmla="*/ 252412 h 788193"/>
              <a:gd name="connsiteX10" fmla="*/ 352425 w 357188"/>
              <a:gd name="connsiteY10" fmla="*/ 435768 h 788193"/>
              <a:gd name="connsiteX11" fmla="*/ 342900 w 357188"/>
              <a:gd name="connsiteY11" fmla="*/ 609600 h 788193"/>
              <a:gd name="connsiteX12" fmla="*/ 342900 w 357188"/>
              <a:gd name="connsiteY12" fmla="*/ 735806 h 788193"/>
              <a:gd name="connsiteX13" fmla="*/ 90488 w 357188"/>
              <a:gd name="connsiteY13" fmla="*/ 788193 h 788193"/>
              <a:gd name="connsiteX14" fmla="*/ 88107 w 357188"/>
              <a:gd name="connsiteY14" fmla="*/ 559593 h 7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188" h="788193">
                <a:moveTo>
                  <a:pt x="88107" y="559593"/>
                </a:moveTo>
                <a:lnTo>
                  <a:pt x="78582" y="381000"/>
                </a:lnTo>
                <a:lnTo>
                  <a:pt x="66675" y="297656"/>
                </a:lnTo>
                <a:lnTo>
                  <a:pt x="54769" y="250031"/>
                </a:lnTo>
                <a:lnTo>
                  <a:pt x="0" y="128587"/>
                </a:lnTo>
                <a:lnTo>
                  <a:pt x="288132" y="0"/>
                </a:lnTo>
                <a:lnTo>
                  <a:pt x="326232" y="142875"/>
                </a:lnTo>
                <a:lnTo>
                  <a:pt x="345282" y="192881"/>
                </a:lnTo>
                <a:lnTo>
                  <a:pt x="357188" y="221456"/>
                </a:lnTo>
                <a:lnTo>
                  <a:pt x="357188" y="252412"/>
                </a:lnTo>
                <a:lnTo>
                  <a:pt x="352425" y="435768"/>
                </a:lnTo>
                <a:lnTo>
                  <a:pt x="342900" y="609600"/>
                </a:lnTo>
                <a:lnTo>
                  <a:pt x="342900" y="735806"/>
                </a:lnTo>
                <a:lnTo>
                  <a:pt x="90488" y="788193"/>
                </a:lnTo>
                <a:cubicBezTo>
                  <a:pt x="88900" y="709612"/>
                  <a:pt x="87313" y="631031"/>
                  <a:pt x="88107" y="5595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4DAB4A8-62B8-41CB-A59F-D4A52FD214E5}"/>
              </a:ext>
            </a:extLst>
          </p:cNvPr>
          <p:cNvSpPr/>
          <p:nvPr/>
        </p:nvSpPr>
        <p:spPr>
          <a:xfrm>
            <a:off x="4943476" y="4083051"/>
            <a:ext cx="2251075" cy="333375"/>
          </a:xfrm>
          <a:custGeom>
            <a:avLst/>
            <a:gdLst>
              <a:gd name="connsiteX0" fmla="*/ 1676400 w 2251075"/>
              <a:gd name="connsiteY0" fmla="*/ 3175 h 333375"/>
              <a:gd name="connsiteX1" fmla="*/ 2251075 w 2251075"/>
              <a:gd name="connsiteY1" fmla="*/ 0 h 333375"/>
              <a:gd name="connsiteX2" fmla="*/ 2098675 w 2251075"/>
              <a:gd name="connsiteY2" fmla="*/ 200025 h 333375"/>
              <a:gd name="connsiteX3" fmla="*/ 1803400 w 2251075"/>
              <a:gd name="connsiteY3" fmla="*/ 200025 h 333375"/>
              <a:gd name="connsiteX4" fmla="*/ 1225550 w 2251075"/>
              <a:gd name="connsiteY4" fmla="*/ 212725 h 333375"/>
              <a:gd name="connsiteX5" fmla="*/ 536575 w 2251075"/>
              <a:gd name="connsiteY5" fmla="*/ 279400 h 333375"/>
              <a:gd name="connsiteX6" fmla="*/ 254000 w 2251075"/>
              <a:gd name="connsiteY6" fmla="*/ 323850 h 333375"/>
              <a:gd name="connsiteX7" fmla="*/ 180975 w 2251075"/>
              <a:gd name="connsiteY7" fmla="*/ 333375 h 333375"/>
              <a:gd name="connsiteX8" fmla="*/ 136525 w 2251075"/>
              <a:gd name="connsiteY8" fmla="*/ 323850 h 333375"/>
              <a:gd name="connsiteX9" fmla="*/ 66675 w 2251075"/>
              <a:gd name="connsiteY9" fmla="*/ 298450 h 333375"/>
              <a:gd name="connsiteX10" fmla="*/ 3175 w 2251075"/>
              <a:gd name="connsiteY10" fmla="*/ 282575 h 333375"/>
              <a:gd name="connsiteX11" fmla="*/ 0 w 2251075"/>
              <a:gd name="connsiteY11" fmla="*/ 79375 h 333375"/>
              <a:gd name="connsiteX12" fmla="*/ 95250 w 2251075"/>
              <a:gd name="connsiteY12" fmla="*/ 111125 h 333375"/>
              <a:gd name="connsiteX13" fmla="*/ 165100 w 2251075"/>
              <a:gd name="connsiteY13" fmla="*/ 146050 h 333375"/>
              <a:gd name="connsiteX14" fmla="*/ 222250 w 2251075"/>
              <a:gd name="connsiteY14" fmla="*/ 149225 h 333375"/>
              <a:gd name="connsiteX15" fmla="*/ 501650 w 2251075"/>
              <a:gd name="connsiteY15" fmla="*/ 111125 h 333375"/>
              <a:gd name="connsiteX16" fmla="*/ 1031875 w 2251075"/>
              <a:gd name="connsiteY16" fmla="*/ 38100 h 333375"/>
              <a:gd name="connsiteX17" fmla="*/ 1282700 w 2251075"/>
              <a:gd name="connsiteY17" fmla="*/ 12700 h 333375"/>
              <a:gd name="connsiteX18" fmla="*/ 1676400 w 2251075"/>
              <a:gd name="connsiteY18" fmla="*/ 31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1075" h="333375">
                <a:moveTo>
                  <a:pt x="1676400" y="3175"/>
                </a:moveTo>
                <a:lnTo>
                  <a:pt x="2251075" y="0"/>
                </a:lnTo>
                <a:lnTo>
                  <a:pt x="2098675" y="200025"/>
                </a:lnTo>
                <a:lnTo>
                  <a:pt x="1803400" y="200025"/>
                </a:lnTo>
                <a:lnTo>
                  <a:pt x="1225550" y="212725"/>
                </a:lnTo>
                <a:lnTo>
                  <a:pt x="536575" y="279400"/>
                </a:lnTo>
                <a:lnTo>
                  <a:pt x="254000" y="323850"/>
                </a:lnTo>
                <a:lnTo>
                  <a:pt x="180975" y="333375"/>
                </a:lnTo>
                <a:lnTo>
                  <a:pt x="136525" y="323850"/>
                </a:lnTo>
                <a:lnTo>
                  <a:pt x="66675" y="298450"/>
                </a:lnTo>
                <a:lnTo>
                  <a:pt x="3175" y="282575"/>
                </a:lnTo>
                <a:cubicBezTo>
                  <a:pt x="2117" y="214842"/>
                  <a:pt x="1058" y="147108"/>
                  <a:pt x="0" y="79375"/>
                </a:cubicBezTo>
                <a:lnTo>
                  <a:pt x="95250" y="111125"/>
                </a:lnTo>
                <a:lnTo>
                  <a:pt x="165100" y="146050"/>
                </a:lnTo>
                <a:lnTo>
                  <a:pt x="222250" y="149225"/>
                </a:lnTo>
                <a:lnTo>
                  <a:pt x="501650" y="111125"/>
                </a:lnTo>
                <a:lnTo>
                  <a:pt x="1031875" y="38100"/>
                </a:lnTo>
                <a:lnTo>
                  <a:pt x="1282700" y="12700"/>
                </a:lnTo>
                <a:lnTo>
                  <a:pt x="1676400" y="3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42A2D58-C80D-45DE-8C4E-0003AEE2CD50}"/>
              </a:ext>
            </a:extLst>
          </p:cNvPr>
          <p:cNvSpPr/>
          <p:nvPr/>
        </p:nvSpPr>
        <p:spPr>
          <a:xfrm rot="16200000">
            <a:off x="3057526" y="4119563"/>
            <a:ext cx="2813050" cy="1235075"/>
          </a:xfrm>
          <a:custGeom>
            <a:avLst/>
            <a:gdLst>
              <a:gd name="connsiteX0" fmla="*/ 2010526 w 2812429"/>
              <a:gd name="connsiteY0" fmla="*/ 914400 h 1234584"/>
              <a:gd name="connsiteX1" fmla="*/ 2166292 w 2812429"/>
              <a:gd name="connsiteY1" fmla="*/ 934592 h 1234584"/>
              <a:gd name="connsiteX2" fmla="*/ 2423016 w 2812429"/>
              <a:gd name="connsiteY2" fmla="*/ 949014 h 1234584"/>
              <a:gd name="connsiteX3" fmla="*/ 2564359 w 2812429"/>
              <a:gd name="connsiteY3" fmla="*/ 946130 h 1234584"/>
              <a:gd name="connsiteX4" fmla="*/ 2627819 w 2812429"/>
              <a:gd name="connsiteY4" fmla="*/ 928823 h 1234584"/>
              <a:gd name="connsiteX5" fmla="*/ 2685509 w 2812429"/>
              <a:gd name="connsiteY5" fmla="*/ 894208 h 1234584"/>
              <a:gd name="connsiteX6" fmla="*/ 2740316 w 2812429"/>
              <a:gd name="connsiteY6" fmla="*/ 827864 h 1234584"/>
              <a:gd name="connsiteX7" fmla="*/ 2763392 w 2812429"/>
              <a:gd name="connsiteY7" fmla="*/ 807672 h 1234584"/>
              <a:gd name="connsiteX8" fmla="*/ 2783584 w 2812429"/>
              <a:gd name="connsiteY8" fmla="*/ 799018 h 1234584"/>
              <a:gd name="connsiteX9" fmla="*/ 2803776 w 2812429"/>
              <a:gd name="connsiteY9" fmla="*/ 807672 h 1234584"/>
              <a:gd name="connsiteX10" fmla="*/ 2812429 w 2812429"/>
              <a:gd name="connsiteY10" fmla="*/ 824979 h 1234584"/>
              <a:gd name="connsiteX11" fmla="*/ 2800891 w 2812429"/>
              <a:gd name="connsiteY11" fmla="*/ 876901 h 1234584"/>
              <a:gd name="connsiteX12" fmla="*/ 2757623 w 2812429"/>
              <a:gd name="connsiteY12" fmla="*/ 1006705 h 1234584"/>
              <a:gd name="connsiteX13" fmla="*/ 2668202 w 2812429"/>
              <a:gd name="connsiteY13" fmla="*/ 1228815 h 1234584"/>
              <a:gd name="connsiteX14" fmla="*/ 2492245 w 2812429"/>
              <a:gd name="connsiteY14" fmla="*/ 1234584 h 1234584"/>
              <a:gd name="connsiteX15" fmla="*/ 2215329 w 2812429"/>
              <a:gd name="connsiteY15" fmla="*/ 1208623 h 1234584"/>
              <a:gd name="connsiteX16" fmla="*/ 1944182 w 2812429"/>
              <a:gd name="connsiteY16" fmla="*/ 1188431 h 1234584"/>
              <a:gd name="connsiteX17" fmla="*/ 1745149 w 2812429"/>
              <a:gd name="connsiteY17" fmla="*/ 1145163 h 1234584"/>
              <a:gd name="connsiteX18" fmla="*/ 1528808 w 2812429"/>
              <a:gd name="connsiteY18" fmla="*/ 1075934 h 1234584"/>
              <a:gd name="connsiteX19" fmla="*/ 1361504 w 2812429"/>
              <a:gd name="connsiteY19" fmla="*/ 1018243 h 1234584"/>
              <a:gd name="connsiteX20" fmla="*/ 1145164 w 2812429"/>
              <a:gd name="connsiteY20" fmla="*/ 931707 h 1234584"/>
              <a:gd name="connsiteX21" fmla="*/ 1015359 w 2812429"/>
              <a:gd name="connsiteY21" fmla="*/ 874016 h 1234584"/>
              <a:gd name="connsiteX22" fmla="*/ 787480 w 2812429"/>
              <a:gd name="connsiteY22" fmla="*/ 755750 h 1234584"/>
              <a:gd name="connsiteX23" fmla="*/ 550948 w 2812429"/>
              <a:gd name="connsiteY23" fmla="*/ 594216 h 1234584"/>
              <a:gd name="connsiteX24" fmla="*/ 400952 w 2812429"/>
              <a:gd name="connsiteY24" fmla="*/ 481718 h 1234584"/>
              <a:gd name="connsiteX25" fmla="*/ 233648 w 2812429"/>
              <a:gd name="connsiteY25" fmla="*/ 334607 h 1234584"/>
              <a:gd name="connsiteX26" fmla="*/ 118267 w 2812429"/>
              <a:gd name="connsiteY26" fmla="*/ 210571 h 1234584"/>
              <a:gd name="connsiteX27" fmla="*/ 17308 w 2812429"/>
              <a:gd name="connsiteY27" fmla="*/ 83652 h 1234584"/>
              <a:gd name="connsiteX28" fmla="*/ 5769 w 2812429"/>
              <a:gd name="connsiteY28" fmla="*/ 63460 h 1234584"/>
              <a:gd name="connsiteX29" fmla="*/ 0 w 2812429"/>
              <a:gd name="connsiteY29" fmla="*/ 43268 h 1234584"/>
              <a:gd name="connsiteX30" fmla="*/ 0 w 2812429"/>
              <a:gd name="connsiteY30" fmla="*/ 20192 h 1234584"/>
              <a:gd name="connsiteX31" fmla="*/ 14423 w 2812429"/>
              <a:gd name="connsiteY31" fmla="*/ 8653 h 1234584"/>
              <a:gd name="connsiteX32" fmla="*/ 49038 w 2812429"/>
              <a:gd name="connsiteY32" fmla="*/ 0 h 1234584"/>
              <a:gd name="connsiteX33" fmla="*/ 80767 w 2812429"/>
              <a:gd name="connsiteY33" fmla="*/ 5769 h 1234584"/>
              <a:gd name="connsiteX34" fmla="*/ 89421 w 2812429"/>
              <a:gd name="connsiteY34" fmla="*/ 11538 h 1234584"/>
              <a:gd name="connsiteX35" fmla="*/ 161535 w 2812429"/>
              <a:gd name="connsiteY35" fmla="*/ 86536 h 1234584"/>
              <a:gd name="connsiteX36" fmla="*/ 279801 w 2812429"/>
              <a:gd name="connsiteY36" fmla="*/ 184611 h 1234584"/>
              <a:gd name="connsiteX37" fmla="*/ 426913 w 2812429"/>
              <a:gd name="connsiteY37" fmla="*/ 308646 h 1234584"/>
              <a:gd name="connsiteX38" fmla="*/ 582678 w 2812429"/>
              <a:gd name="connsiteY38" fmla="*/ 406720 h 1234584"/>
              <a:gd name="connsiteX39" fmla="*/ 778827 w 2812429"/>
              <a:gd name="connsiteY39" fmla="*/ 516333 h 1234584"/>
              <a:gd name="connsiteX40" fmla="*/ 1058627 w 2812429"/>
              <a:gd name="connsiteY40" fmla="*/ 649022 h 1234584"/>
              <a:gd name="connsiteX41" fmla="*/ 1338428 w 2812429"/>
              <a:gd name="connsiteY41" fmla="*/ 747096 h 1234584"/>
              <a:gd name="connsiteX42" fmla="*/ 1681689 w 2812429"/>
              <a:gd name="connsiteY42" fmla="*/ 850940 h 1234584"/>
              <a:gd name="connsiteX43" fmla="*/ 2010526 w 2812429"/>
              <a:gd name="connsiteY43" fmla="*/ 914400 h 123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12429" h="1234584">
                <a:moveTo>
                  <a:pt x="2010526" y="914400"/>
                </a:moveTo>
                <a:lnTo>
                  <a:pt x="2166292" y="934592"/>
                </a:lnTo>
                <a:lnTo>
                  <a:pt x="2423016" y="949014"/>
                </a:lnTo>
                <a:lnTo>
                  <a:pt x="2564359" y="946130"/>
                </a:lnTo>
                <a:lnTo>
                  <a:pt x="2627819" y="928823"/>
                </a:lnTo>
                <a:lnTo>
                  <a:pt x="2685509" y="894208"/>
                </a:lnTo>
                <a:lnTo>
                  <a:pt x="2740316" y="827864"/>
                </a:lnTo>
                <a:lnTo>
                  <a:pt x="2763392" y="807672"/>
                </a:lnTo>
                <a:lnTo>
                  <a:pt x="2783584" y="799018"/>
                </a:lnTo>
                <a:lnTo>
                  <a:pt x="2803776" y="807672"/>
                </a:lnTo>
                <a:lnTo>
                  <a:pt x="2812429" y="824979"/>
                </a:lnTo>
                <a:lnTo>
                  <a:pt x="2800891" y="876901"/>
                </a:lnTo>
                <a:lnTo>
                  <a:pt x="2757623" y="1006705"/>
                </a:lnTo>
                <a:lnTo>
                  <a:pt x="2668202" y="1228815"/>
                </a:lnTo>
                <a:lnTo>
                  <a:pt x="2492245" y="1234584"/>
                </a:lnTo>
                <a:lnTo>
                  <a:pt x="2215329" y="1208623"/>
                </a:lnTo>
                <a:lnTo>
                  <a:pt x="1944182" y="1188431"/>
                </a:lnTo>
                <a:lnTo>
                  <a:pt x="1745149" y="1145163"/>
                </a:lnTo>
                <a:lnTo>
                  <a:pt x="1528808" y="1075934"/>
                </a:lnTo>
                <a:lnTo>
                  <a:pt x="1361504" y="1018243"/>
                </a:lnTo>
                <a:lnTo>
                  <a:pt x="1145164" y="931707"/>
                </a:lnTo>
                <a:lnTo>
                  <a:pt x="1015359" y="874016"/>
                </a:lnTo>
                <a:lnTo>
                  <a:pt x="787480" y="755750"/>
                </a:lnTo>
                <a:lnTo>
                  <a:pt x="550948" y="594216"/>
                </a:lnTo>
                <a:lnTo>
                  <a:pt x="400952" y="481718"/>
                </a:lnTo>
                <a:lnTo>
                  <a:pt x="233648" y="334607"/>
                </a:lnTo>
                <a:lnTo>
                  <a:pt x="118267" y="210571"/>
                </a:lnTo>
                <a:lnTo>
                  <a:pt x="17308" y="83652"/>
                </a:lnTo>
                <a:lnTo>
                  <a:pt x="5769" y="63460"/>
                </a:lnTo>
                <a:lnTo>
                  <a:pt x="0" y="43268"/>
                </a:lnTo>
                <a:lnTo>
                  <a:pt x="0" y="20192"/>
                </a:lnTo>
                <a:lnTo>
                  <a:pt x="14423" y="8653"/>
                </a:lnTo>
                <a:lnTo>
                  <a:pt x="49038" y="0"/>
                </a:lnTo>
                <a:lnTo>
                  <a:pt x="80767" y="5769"/>
                </a:lnTo>
                <a:lnTo>
                  <a:pt x="89421" y="11538"/>
                </a:lnTo>
                <a:lnTo>
                  <a:pt x="161535" y="86536"/>
                </a:lnTo>
                <a:lnTo>
                  <a:pt x="279801" y="184611"/>
                </a:lnTo>
                <a:lnTo>
                  <a:pt x="426913" y="308646"/>
                </a:lnTo>
                <a:lnTo>
                  <a:pt x="582678" y="406720"/>
                </a:lnTo>
                <a:lnTo>
                  <a:pt x="778827" y="516333"/>
                </a:lnTo>
                <a:lnTo>
                  <a:pt x="1058627" y="649022"/>
                </a:lnTo>
                <a:lnTo>
                  <a:pt x="1338428" y="747096"/>
                </a:lnTo>
                <a:lnTo>
                  <a:pt x="1681689" y="850940"/>
                </a:lnTo>
                <a:lnTo>
                  <a:pt x="2010526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E14255D-670C-45B8-BB2C-93AE21687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63" y="1405620"/>
            <a:ext cx="3999323" cy="47674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B5A6068-93A0-4E82-96BC-C4A63657D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962" y="1369234"/>
            <a:ext cx="3999323" cy="47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13" grpId="0" animBg="1"/>
      <p:bldP spid="12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1F8265-4B8F-4602-AD7B-3BDDC029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338" y="1045257"/>
            <a:ext cx="3999323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47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90CE111C-6D06-4BA3-9848-E90D7921E43A}"/>
              </a:ext>
            </a:extLst>
          </p:cNvPr>
          <p:cNvSpPr/>
          <p:nvPr/>
        </p:nvSpPr>
        <p:spPr>
          <a:xfrm>
            <a:off x="4219576" y="1952625"/>
            <a:ext cx="754063" cy="685800"/>
          </a:xfrm>
          <a:custGeom>
            <a:avLst/>
            <a:gdLst>
              <a:gd name="connsiteX0" fmla="*/ 464344 w 754856"/>
              <a:gd name="connsiteY0" fmla="*/ 183356 h 685800"/>
              <a:gd name="connsiteX1" fmla="*/ 290513 w 754856"/>
              <a:gd name="connsiteY1" fmla="*/ 100013 h 685800"/>
              <a:gd name="connsiteX2" fmla="*/ 95250 w 754856"/>
              <a:gd name="connsiteY2" fmla="*/ 26194 h 685800"/>
              <a:gd name="connsiteX3" fmla="*/ 30956 w 754856"/>
              <a:gd name="connsiteY3" fmla="*/ 0 h 685800"/>
              <a:gd name="connsiteX4" fmla="*/ 7144 w 754856"/>
              <a:gd name="connsiteY4" fmla="*/ 0 h 685800"/>
              <a:gd name="connsiteX5" fmla="*/ 0 w 754856"/>
              <a:gd name="connsiteY5" fmla="*/ 14288 h 685800"/>
              <a:gd name="connsiteX6" fmla="*/ 4763 w 754856"/>
              <a:gd name="connsiteY6" fmla="*/ 33338 h 685800"/>
              <a:gd name="connsiteX7" fmla="*/ 21431 w 754856"/>
              <a:gd name="connsiteY7" fmla="*/ 57150 h 685800"/>
              <a:gd name="connsiteX8" fmla="*/ 145256 w 754856"/>
              <a:gd name="connsiteY8" fmla="*/ 211931 h 685800"/>
              <a:gd name="connsiteX9" fmla="*/ 250031 w 754856"/>
              <a:gd name="connsiteY9" fmla="*/ 330994 h 685800"/>
              <a:gd name="connsiteX10" fmla="*/ 390525 w 754856"/>
              <a:gd name="connsiteY10" fmla="*/ 476250 h 685800"/>
              <a:gd name="connsiteX11" fmla="*/ 540544 w 754856"/>
              <a:gd name="connsiteY11" fmla="*/ 611981 h 685800"/>
              <a:gd name="connsiteX12" fmla="*/ 616744 w 754856"/>
              <a:gd name="connsiteY12" fmla="*/ 669131 h 685800"/>
              <a:gd name="connsiteX13" fmla="*/ 645319 w 754856"/>
              <a:gd name="connsiteY13" fmla="*/ 683419 h 685800"/>
              <a:gd name="connsiteX14" fmla="*/ 669131 w 754856"/>
              <a:gd name="connsiteY14" fmla="*/ 685800 h 685800"/>
              <a:gd name="connsiteX15" fmla="*/ 700088 w 754856"/>
              <a:gd name="connsiteY15" fmla="*/ 681038 h 685800"/>
              <a:gd name="connsiteX16" fmla="*/ 723900 w 754856"/>
              <a:gd name="connsiteY16" fmla="*/ 666750 h 685800"/>
              <a:gd name="connsiteX17" fmla="*/ 738188 w 754856"/>
              <a:gd name="connsiteY17" fmla="*/ 645319 h 685800"/>
              <a:gd name="connsiteX18" fmla="*/ 752475 w 754856"/>
              <a:gd name="connsiteY18" fmla="*/ 604838 h 685800"/>
              <a:gd name="connsiteX19" fmla="*/ 754856 w 754856"/>
              <a:gd name="connsiteY19" fmla="*/ 557213 h 685800"/>
              <a:gd name="connsiteX20" fmla="*/ 702469 w 754856"/>
              <a:gd name="connsiteY20" fmla="*/ 428625 h 685800"/>
              <a:gd name="connsiteX21" fmla="*/ 623888 w 754856"/>
              <a:gd name="connsiteY21" fmla="*/ 283369 h 685800"/>
              <a:gd name="connsiteX22" fmla="*/ 592931 w 754856"/>
              <a:gd name="connsiteY22" fmla="*/ 250031 h 685800"/>
              <a:gd name="connsiteX23" fmla="*/ 464344 w 754856"/>
              <a:gd name="connsiteY23" fmla="*/ 18335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4856" h="685800">
                <a:moveTo>
                  <a:pt x="464344" y="183356"/>
                </a:moveTo>
                <a:lnTo>
                  <a:pt x="290513" y="100013"/>
                </a:lnTo>
                <a:lnTo>
                  <a:pt x="95250" y="26194"/>
                </a:lnTo>
                <a:lnTo>
                  <a:pt x="30956" y="0"/>
                </a:lnTo>
                <a:lnTo>
                  <a:pt x="7144" y="0"/>
                </a:lnTo>
                <a:lnTo>
                  <a:pt x="0" y="14288"/>
                </a:lnTo>
                <a:lnTo>
                  <a:pt x="4763" y="33338"/>
                </a:lnTo>
                <a:lnTo>
                  <a:pt x="21431" y="57150"/>
                </a:lnTo>
                <a:lnTo>
                  <a:pt x="145256" y="211931"/>
                </a:lnTo>
                <a:lnTo>
                  <a:pt x="250031" y="330994"/>
                </a:lnTo>
                <a:lnTo>
                  <a:pt x="390525" y="476250"/>
                </a:lnTo>
                <a:lnTo>
                  <a:pt x="540544" y="611981"/>
                </a:lnTo>
                <a:lnTo>
                  <a:pt x="616744" y="669131"/>
                </a:lnTo>
                <a:lnTo>
                  <a:pt x="645319" y="683419"/>
                </a:lnTo>
                <a:lnTo>
                  <a:pt x="669131" y="685800"/>
                </a:lnTo>
                <a:lnTo>
                  <a:pt x="700088" y="681038"/>
                </a:lnTo>
                <a:lnTo>
                  <a:pt x="723900" y="666750"/>
                </a:lnTo>
                <a:lnTo>
                  <a:pt x="738188" y="645319"/>
                </a:lnTo>
                <a:lnTo>
                  <a:pt x="752475" y="604838"/>
                </a:lnTo>
                <a:lnTo>
                  <a:pt x="754856" y="557213"/>
                </a:lnTo>
                <a:lnTo>
                  <a:pt x="702469" y="428625"/>
                </a:lnTo>
                <a:lnTo>
                  <a:pt x="623888" y="283369"/>
                </a:lnTo>
                <a:lnTo>
                  <a:pt x="592931" y="250031"/>
                </a:lnTo>
                <a:lnTo>
                  <a:pt x="464344" y="1833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2CF84D1B-0062-4A7D-BC0A-D6E26E737127}"/>
              </a:ext>
            </a:extLst>
          </p:cNvPr>
          <p:cNvSpPr/>
          <p:nvPr/>
        </p:nvSpPr>
        <p:spPr>
          <a:xfrm>
            <a:off x="3976688" y="2970213"/>
            <a:ext cx="1143000" cy="971550"/>
          </a:xfrm>
          <a:custGeom>
            <a:avLst/>
            <a:gdLst>
              <a:gd name="connsiteX0" fmla="*/ 504825 w 1143000"/>
              <a:gd name="connsiteY0" fmla="*/ 450056 h 971550"/>
              <a:gd name="connsiteX1" fmla="*/ 414337 w 1143000"/>
              <a:gd name="connsiteY1" fmla="*/ 514350 h 971550"/>
              <a:gd name="connsiteX2" fmla="*/ 366712 w 1143000"/>
              <a:gd name="connsiteY2" fmla="*/ 540544 h 971550"/>
              <a:gd name="connsiteX3" fmla="*/ 300037 w 1143000"/>
              <a:gd name="connsiteY3" fmla="*/ 569119 h 971550"/>
              <a:gd name="connsiteX4" fmla="*/ 254793 w 1143000"/>
              <a:gd name="connsiteY4" fmla="*/ 573881 h 971550"/>
              <a:gd name="connsiteX5" fmla="*/ 192881 w 1143000"/>
              <a:gd name="connsiteY5" fmla="*/ 559594 h 971550"/>
              <a:gd name="connsiteX6" fmla="*/ 138112 w 1143000"/>
              <a:gd name="connsiteY6" fmla="*/ 526256 h 971550"/>
              <a:gd name="connsiteX7" fmla="*/ 78581 w 1143000"/>
              <a:gd name="connsiteY7" fmla="*/ 478631 h 971550"/>
              <a:gd name="connsiteX8" fmla="*/ 45243 w 1143000"/>
              <a:gd name="connsiteY8" fmla="*/ 454819 h 971550"/>
              <a:gd name="connsiteX9" fmla="*/ 28575 w 1143000"/>
              <a:gd name="connsiteY9" fmla="*/ 454819 h 971550"/>
              <a:gd name="connsiteX10" fmla="*/ 7143 w 1143000"/>
              <a:gd name="connsiteY10" fmla="*/ 457200 h 971550"/>
              <a:gd name="connsiteX11" fmla="*/ 0 w 1143000"/>
              <a:gd name="connsiteY11" fmla="*/ 476250 h 971550"/>
              <a:gd name="connsiteX12" fmla="*/ 30956 w 1143000"/>
              <a:gd name="connsiteY12" fmla="*/ 557212 h 971550"/>
              <a:gd name="connsiteX13" fmla="*/ 92868 w 1143000"/>
              <a:gd name="connsiteY13" fmla="*/ 695325 h 971550"/>
              <a:gd name="connsiteX14" fmla="*/ 171450 w 1143000"/>
              <a:gd name="connsiteY14" fmla="*/ 835819 h 971550"/>
              <a:gd name="connsiteX15" fmla="*/ 250031 w 1143000"/>
              <a:gd name="connsiteY15" fmla="*/ 931069 h 971550"/>
              <a:gd name="connsiteX16" fmla="*/ 288131 w 1143000"/>
              <a:gd name="connsiteY16" fmla="*/ 962025 h 971550"/>
              <a:gd name="connsiteX17" fmla="*/ 300037 w 1143000"/>
              <a:gd name="connsiteY17" fmla="*/ 969169 h 971550"/>
              <a:gd name="connsiteX18" fmla="*/ 321468 w 1143000"/>
              <a:gd name="connsiteY18" fmla="*/ 971550 h 971550"/>
              <a:gd name="connsiteX19" fmla="*/ 354806 w 1143000"/>
              <a:gd name="connsiteY19" fmla="*/ 964406 h 971550"/>
              <a:gd name="connsiteX20" fmla="*/ 376237 w 1143000"/>
              <a:gd name="connsiteY20" fmla="*/ 950119 h 971550"/>
              <a:gd name="connsiteX21" fmla="*/ 419100 w 1143000"/>
              <a:gd name="connsiteY21" fmla="*/ 883444 h 971550"/>
              <a:gd name="connsiteX22" fmla="*/ 573881 w 1143000"/>
              <a:gd name="connsiteY22" fmla="*/ 692944 h 971550"/>
              <a:gd name="connsiteX23" fmla="*/ 762000 w 1143000"/>
              <a:gd name="connsiteY23" fmla="*/ 471487 h 971550"/>
              <a:gd name="connsiteX24" fmla="*/ 976312 w 1143000"/>
              <a:gd name="connsiteY24" fmla="*/ 228600 h 971550"/>
              <a:gd name="connsiteX25" fmla="*/ 1078706 w 1143000"/>
              <a:gd name="connsiteY25" fmla="*/ 119062 h 971550"/>
              <a:gd name="connsiteX26" fmla="*/ 1126331 w 1143000"/>
              <a:gd name="connsiteY26" fmla="*/ 69056 h 971550"/>
              <a:gd name="connsiteX27" fmla="*/ 1138237 w 1143000"/>
              <a:gd name="connsiteY27" fmla="*/ 45244 h 971550"/>
              <a:gd name="connsiteX28" fmla="*/ 1143000 w 1143000"/>
              <a:gd name="connsiteY28" fmla="*/ 21431 h 971550"/>
              <a:gd name="connsiteX29" fmla="*/ 1138237 w 1143000"/>
              <a:gd name="connsiteY29" fmla="*/ 7144 h 971550"/>
              <a:gd name="connsiteX30" fmla="*/ 1121568 w 1143000"/>
              <a:gd name="connsiteY30" fmla="*/ 0 h 971550"/>
              <a:gd name="connsiteX31" fmla="*/ 1088231 w 1143000"/>
              <a:gd name="connsiteY31" fmla="*/ 9525 h 971550"/>
              <a:gd name="connsiteX32" fmla="*/ 788193 w 1143000"/>
              <a:gd name="connsiteY32" fmla="*/ 238125 h 971550"/>
              <a:gd name="connsiteX33" fmla="*/ 504825 w 1143000"/>
              <a:gd name="connsiteY33" fmla="*/ 450056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3000" h="971550">
                <a:moveTo>
                  <a:pt x="504825" y="450056"/>
                </a:moveTo>
                <a:lnTo>
                  <a:pt x="414337" y="514350"/>
                </a:lnTo>
                <a:lnTo>
                  <a:pt x="366712" y="540544"/>
                </a:lnTo>
                <a:lnTo>
                  <a:pt x="300037" y="569119"/>
                </a:lnTo>
                <a:lnTo>
                  <a:pt x="254793" y="573881"/>
                </a:lnTo>
                <a:lnTo>
                  <a:pt x="192881" y="559594"/>
                </a:lnTo>
                <a:lnTo>
                  <a:pt x="138112" y="526256"/>
                </a:lnTo>
                <a:lnTo>
                  <a:pt x="78581" y="478631"/>
                </a:lnTo>
                <a:lnTo>
                  <a:pt x="45243" y="454819"/>
                </a:lnTo>
                <a:lnTo>
                  <a:pt x="28575" y="454819"/>
                </a:lnTo>
                <a:lnTo>
                  <a:pt x="7143" y="457200"/>
                </a:lnTo>
                <a:lnTo>
                  <a:pt x="0" y="476250"/>
                </a:lnTo>
                <a:lnTo>
                  <a:pt x="30956" y="557212"/>
                </a:lnTo>
                <a:lnTo>
                  <a:pt x="92868" y="695325"/>
                </a:lnTo>
                <a:lnTo>
                  <a:pt x="171450" y="835819"/>
                </a:lnTo>
                <a:lnTo>
                  <a:pt x="250031" y="931069"/>
                </a:lnTo>
                <a:lnTo>
                  <a:pt x="288131" y="962025"/>
                </a:lnTo>
                <a:lnTo>
                  <a:pt x="300037" y="969169"/>
                </a:lnTo>
                <a:lnTo>
                  <a:pt x="321468" y="971550"/>
                </a:lnTo>
                <a:lnTo>
                  <a:pt x="354806" y="964406"/>
                </a:lnTo>
                <a:lnTo>
                  <a:pt x="376237" y="950119"/>
                </a:lnTo>
                <a:lnTo>
                  <a:pt x="419100" y="883444"/>
                </a:lnTo>
                <a:lnTo>
                  <a:pt x="573881" y="692944"/>
                </a:lnTo>
                <a:lnTo>
                  <a:pt x="762000" y="471487"/>
                </a:lnTo>
                <a:lnTo>
                  <a:pt x="976312" y="228600"/>
                </a:lnTo>
                <a:lnTo>
                  <a:pt x="1078706" y="119062"/>
                </a:lnTo>
                <a:lnTo>
                  <a:pt x="1126331" y="69056"/>
                </a:lnTo>
                <a:lnTo>
                  <a:pt x="1138237" y="45244"/>
                </a:lnTo>
                <a:lnTo>
                  <a:pt x="1143000" y="21431"/>
                </a:lnTo>
                <a:lnTo>
                  <a:pt x="1138237" y="7144"/>
                </a:lnTo>
                <a:lnTo>
                  <a:pt x="1121568" y="0"/>
                </a:lnTo>
                <a:lnTo>
                  <a:pt x="1088231" y="9525"/>
                </a:lnTo>
                <a:lnTo>
                  <a:pt x="788193" y="238125"/>
                </a:lnTo>
                <a:lnTo>
                  <a:pt x="504825" y="4500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47B04912-DE71-4798-AAFA-6D966D56C580}"/>
              </a:ext>
            </a:extLst>
          </p:cNvPr>
          <p:cNvSpPr/>
          <p:nvPr/>
        </p:nvSpPr>
        <p:spPr>
          <a:xfrm>
            <a:off x="5611814" y="1376364"/>
            <a:ext cx="549275" cy="923925"/>
          </a:xfrm>
          <a:custGeom>
            <a:avLst/>
            <a:gdLst>
              <a:gd name="connsiteX0" fmla="*/ 371475 w 547688"/>
              <a:gd name="connsiteY0" fmla="*/ 521493 h 923925"/>
              <a:gd name="connsiteX1" fmla="*/ 171450 w 547688"/>
              <a:gd name="connsiteY1" fmla="*/ 797718 h 923925"/>
              <a:gd name="connsiteX2" fmla="*/ 150019 w 547688"/>
              <a:gd name="connsiteY2" fmla="*/ 821531 h 923925"/>
              <a:gd name="connsiteX3" fmla="*/ 0 w 547688"/>
              <a:gd name="connsiteY3" fmla="*/ 923925 h 923925"/>
              <a:gd name="connsiteX4" fmla="*/ 26194 w 547688"/>
              <a:gd name="connsiteY4" fmla="*/ 826293 h 923925"/>
              <a:gd name="connsiteX5" fmla="*/ 109538 w 547688"/>
              <a:gd name="connsiteY5" fmla="*/ 642937 h 923925"/>
              <a:gd name="connsiteX6" fmla="*/ 145257 w 547688"/>
              <a:gd name="connsiteY6" fmla="*/ 552450 h 923925"/>
              <a:gd name="connsiteX7" fmla="*/ 161925 w 547688"/>
              <a:gd name="connsiteY7" fmla="*/ 495300 h 923925"/>
              <a:gd name="connsiteX8" fmla="*/ 192882 w 547688"/>
              <a:gd name="connsiteY8" fmla="*/ 416718 h 923925"/>
              <a:gd name="connsiteX9" fmla="*/ 211932 w 547688"/>
              <a:gd name="connsiteY9" fmla="*/ 354806 h 923925"/>
              <a:gd name="connsiteX10" fmla="*/ 228600 w 547688"/>
              <a:gd name="connsiteY10" fmla="*/ 292893 h 923925"/>
              <a:gd name="connsiteX11" fmla="*/ 233363 w 547688"/>
              <a:gd name="connsiteY11" fmla="*/ 257175 h 923925"/>
              <a:gd name="connsiteX12" fmla="*/ 228600 w 547688"/>
              <a:gd name="connsiteY12" fmla="*/ 214312 h 923925"/>
              <a:gd name="connsiteX13" fmla="*/ 219075 w 547688"/>
              <a:gd name="connsiteY13" fmla="*/ 176212 h 923925"/>
              <a:gd name="connsiteX14" fmla="*/ 200025 w 547688"/>
              <a:gd name="connsiteY14" fmla="*/ 145256 h 923925"/>
              <a:gd name="connsiteX15" fmla="*/ 176213 w 547688"/>
              <a:gd name="connsiteY15" fmla="*/ 119062 h 923925"/>
              <a:gd name="connsiteX16" fmla="*/ 135732 w 547688"/>
              <a:gd name="connsiteY16" fmla="*/ 88106 h 923925"/>
              <a:gd name="connsiteX17" fmla="*/ 100013 w 547688"/>
              <a:gd name="connsiteY17" fmla="*/ 69056 h 923925"/>
              <a:gd name="connsiteX18" fmla="*/ 90488 w 547688"/>
              <a:gd name="connsiteY18" fmla="*/ 52387 h 923925"/>
              <a:gd name="connsiteX19" fmla="*/ 92869 w 547688"/>
              <a:gd name="connsiteY19" fmla="*/ 30956 h 923925"/>
              <a:gd name="connsiteX20" fmla="*/ 102394 w 547688"/>
              <a:gd name="connsiteY20" fmla="*/ 7143 h 923925"/>
              <a:gd name="connsiteX21" fmla="*/ 121444 w 547688"/>
              <a:gd name="connsiteY21" fmla="*/ 0 h 923925"/>
              <a:gd name="connsiteX22" fmla="*/ 211932 w 547688"/>
              <a:gd name="connsiteY22" fmla="*/ 16668 h 923925"/>
              <a:gd name="connsiteX23" fmla="*/ 326232 w 547688"/>
              <a:gd name="connsiteY23" fmla="*/ 52387 h 923925"/>
              <a:gd name="connsiteX24" fmla="*/ 397669 w 547688"/>
              <a:gd name="connsiteY24" fmla="*/ 80962 h 923925"/>
              <a:gd name="connsiteX25" fmla="*/ 447675 w 547688"/>
              <a:gd name="connsiteY25" fmla="*/ 109537 h 923925"/>
              <a:gd name="connsiteX26" fmla="*/ 490538 w 547688"/>
              <a:gd name="connsiteY26" fmla="*/ 140493 h 923925"/>
              <a:gd name="connsiteX27" fmla="*/ 514350 w 547688"/>
              <a:gd name="connsiteY27" fmla="*/ 164306 h 923925"/>
              <a:gd name="connsiteX28" fmla="*/ 535782 w 547688"/>
              <a:gd name="connsiteY28" fmla="*/ 200025 h 923925"/>
              <a:gd name="connsiteX29" fmla="*/ 545307 w 547688"/>
              <a:gd name="connsiteY29" fmla="*/ 230981 h 923925"/>
              <a:gd name="connsiteX30" fmla="*/ 547688 w 547688"/>
              <a:gd name="connsiteY30" fmla="*/ 271462 h 923925"/>
              <a:gd name="connsiteX31" fmla="*/ 540544 w 547688"/>
              <a:gd name="connsiteY31" fmla="*/ 297656 h 923925"/>
              <a:gd name="connsiteX32" fmla="*/ 371475 w 547688"/>
              <a:gd name="connsiteY32" fmla="*/ 521493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7688" h="923925">
                <a:moveTo>
                  <a:pt x="371475" y="521493"/>
                </a:moveTo>
                <a:lnTo>
                  <a:pt x="171450" y="797718"/>
                </a:lnTo>
                <a:lnTo>
                  <a:pt x="150019" y="821531"/>
                </a:lnTo>
                <a:lnTo>
                  <a:pt x="0" y="923925"/>
                </a:lnTo>
                <a:lnTo>
                  <a:pt x="26194" y="826293"/>
                </a:lnTo>
                <a:lnTo>
                  <a:pt x="109538" y="642937"/>
                </a:lnTo>
                <a:lnTo>
                  <a:pt x="145257" y="552450"/>
                </a:lnTo>
                <a:lnTo>
                  <a:pt x="161925" y="495300"/>
                </a:lnTo>
                <a:lnTo>
                  <a:pt x="192882" y="416718"/>
                </a:lnTo>
                <a:lnTo>
                  <a:pt x="211932" y="354806"/>
                </a:lnTo>
                <a:lnTo>
                  <a:pt x="228600" y="292893"/>
                </a:lnTo>
                <a:lnTo>
                  <a:pt x="233363" y="257175"/>
                </a:lnTo>
                <a:lnTo>
                  <a:pt x="228600" y="214312"/>
                </a:lnTo>
                <a:lnTo>
                  <a:pt x="219075" y="176212"/>
                </a:lnTo>
                <a:lnTo>
                  <a:pt x="200025" y="145256"/>
                </a:lnTo>
                <a:lnTo>
                  <a:pt x="176213" y="119062"/>
                </a:lnTo>
                <a:lnTo>
                  <a:pt x="135732" y="88106"/>
                </a:lnTo>
                <a:lnTo>
                  <a:pt x="100013" y="69056"/>
                </a:lnTo>
                <a:lnTo>
                  <a:pt x="90488" y="52387"/>
                </a:lnTo>
                <a:lnTo>
                  <a:pt x="92869" y="30956"/>
                </a:lnTo>
                <a:lnTo>
                  <a:pt x="102394" y="7143"/>
                </a:lnTo>
                <a:lnTo>
                  <a:pt x="121444" y="0"/>
                </a:lnTo>
                <a:lnTo>
                  <a:pt x="211932" y="16668"/>
                </a:lnTo>
                <a:lnTo>
                  <a:pt x="326232" y="52387"/>
                </a:lnTo>
                <a:lnTo>
                  <a:pt x="397669" y="80962"/>
                </a:lnTo>
                <a:lnTo>
                  <a:pt x="447675" y="109537"/>
                </a:lnTo>
                <a:lnTo>
                  <a:pt x="490538" y="140493"/>
                </a:lnTo>
                <a:lnTo>
                  <a:pt x="514350" y="164306"/>
                </a:lnTo>
                <a:lnTo>
                  <a:pt x="535782" y="200025"/>
                </a:lnTo>
                <a:lnTo>
                  <a:pt x="545307" y="230981"/>
                </a:lnTo>
                <a:lnTo>
                  <a:pt x="547688" y="271462"/>
                </a:lnTo>
                <a:lnTo>
                  <a:pt x="540544" y="297656"/>
                </a:lnTo>
                <a:lnTo>
                  <a:pt x="371475" y="521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D0415B7-BAED-431A-BB32-4CA8CAC12138}"/>
              </a:ext>
            </a:extLst>
          </p:cNvPr>
          <p:cNvSpPr/>
          <p:nvPr/>
        </p:nvSpPr>
        <p:spPr>
          <a:xfrm>
            <a:off x="6935788" y="1693863"/>
            <a:ext cx="893762" cy="952500"/>
          </a:xfrm>
          <a:custGeom>
            <a:avLst/>
            <a:gdLst>
              <a:gd name="connsiteX0" fmla="*/ 440532 w 892969"/>
              <a:gd name="connsiteY0" fmla="*/ 428625 h 952500"/>
              <a:gd name="connsiteX1" fmla="*/ 531019 w 892969"/>
              <a:gd name="connsiteY1" fmla="*/ 321469 h 952500"/>
              <a:gd name="connsiteX2" fmla="*/ 566738 w 892969"/>
              <a:gd name="connsiteY2" fmla="*/ 276225 h 952500"/>
              <a:gd name="connsiteX3" fmla="*/ 571500 w 892969"/>
              <a:gd name="connsiteY3" fmla="*/ 254794 h 952500"/>
              <a:gd name="connsiteX4" fmla="*/ 564357 w 892969"/>
              <a:gd name="connsiteY4" fmla="*/ 223837 h 952500"/>
              <a:gd name="connsiteX5" fmla="*/ 545307 w 892969"/>
              <a:gd name="connsiteY5" fmla="*/ 173831 h 952500"/>
              <a:gd name="connsiteX6" fmla="*/ 502444 w 892969"/>
              <a:gd name="connsiteY6" fmla="*/ 111919 h 952500"/>
              <a:gd name="connsiteX7" fmla="*/ 473869 w 892969"/>
              <a:gd name="connsiteY7" fmla="*/ 71437 h 952500"/>
              <a:gd name="connsiteX8" fmla="*/ 459582 w 892969"/>
              <a:gd name="connsiteY8" fmla="*/ 35719 h 952500"/>
              <a:gd name="connsiteX9" fmla="*/ 461963 w 892969"/>
              <a:gd name="connsiteY9" fmla="*/ 7144 h 952500"/>
              <a:gd name="connsiteX10" fmla="*/ 471488 w 892969"/>
              <a:gd name="connsiteY10" fmla="*/ 0 h 952500"/>
              <a:gd name="connsiteX11" fmla="*/ 516732 w 892969"/>
              <a:gd name="connsiteY11" fmla="*/ 7144 h 952500"/>
              <a:gd name="connsiteX12" fmla="*/ 628650 w 892969"/>
              <a:gd name="connsiteY12" fmla="*/ 59531 h 952500"/>
              <a:gd name="connsiteX13" fmla="*/ 754857 w 892969"/>
              <a:gd name="connsiteY13" fmla="*/ 135731 h 952500"/>
              <a:gd name="connsiteX14" fmla="*/ 790575 w 892969"/>
              <a:gd name="connsiteY14" fmla="*/ 164306 h 952500"/>
              <a:gd name="connsiteX15" fmla="*/ 838200 w 892969"/>
              <a:gd name="connsiteY15" fmla="*/ 211931 h 952500"/>
              <a:gd name="connsiteX16" fmla="*/ 859632 w 892969"/>
              <a:gd name="connsiteY16" fmla="*/ 240506 h 952500"/>
              <a:gd name="connsiteX17" fmla="*/ 876300 w 892969"/>
              <a:gd name="connsiteY17" fmla="*/ 273844 h 952500"/>
              <a:gd name="connsiteX18" fmla="*/ 892969 w 892969"/>
              <a:gd name="connsiteY18" fmla="*/ 316706 h 952500"/>
              <a:gd name="connsiteX19" fmla="*/ 892969 w 892969"/>
              <a:gd name="connsiteY19" fmla="*/ 335756 h 952500"/>
              <a:gd name="connsiteX20" fmla="*/ 885825 w 892969"/>
              <a:gd name="connsiteY20" fmla="*/ 352425 h 952500"/>
              <a:gd name="connsiteX21" fmla="*/ 866775 w 892969"/>
              <a:gd name="connsiteY21" fmla="*/ 376237 h 952500"/>
              <a:gd name="connsiteX22" fmla="*/ 585788 w 892969"/>
              <a:gd name="connsiteY22" fmla="*/ 576262 h 952500"/>
              <a:gd name="connsiteX23" fmla="*/ 276225 w 892969"/>
              <a:gd name="connsiteY23" fmla="*/ 800100 h 952500"/>
              <a:gd name="connsiteX24" fmla="*/ 240507 w 892969"/>
              <a:gd name="connsiteY24" fmla="*/ 821531 h 952500"/>
              <a:gd name="connsiteX25" fmla="*/ 61913 w 892969"/>
              <a:gd name="connsiteY25" fmla="*/ 938212 h 952500"/>
              <a:gd name="connsiteX26" fmla="*/ 33338 w 892969"/>
              <a:gd name="connsiteY26" fmla="*/ 950119 h 952500"/>
              <a:gd name="connsiteX27" fmla="*/ 16669 w 892969"/>
              <a:gd name="connsiteY27" fmla="*/ 952500 h 952500"/>
              <a:gd name="connsiteX28" fmla="*/ 4763 w 892969"/>
              <a:gd name="connsiteY28" fmla="*/ 940594 h 952500"/>
              <a:gd name="connsiteX29" fmla="*/ 0 w 892969"/>
              <a:gd name="connsiteY29" fmla="*/ 923925 h 952500"/>
              <a:gd name="connsiteX30" fmla="*/ 7144 w 892969"/>
              <a:gd name="connsiteY30" fmla="*/ 907256 h 952500"/>
              <a:gd name="connsiteX31" fmla="*/ 85725 w 892969"/>
              <a:gd name="connsiteY31" fmla="*/ 816769 h 952500"/>
              <a:gd name="connsiteX32" fmla="*/ 280988 w 892969"/>
              <a:gd name="connsiteY32" fmla="*/ 607219 h 952500"/>
              <a:gd name="connsiteX33" fmla="*/ 440532 w 892969"/>
              <a:gd name="connsiteY33" fmla="*/ 428625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2969" h="952500">
                <a:moveTo>
                  <a:pt x="440532" y="428625"/>
                </a:moveTo>
                <a:lnTo>
                  <a:pt x="531019" y="321469"/>
                </a:lnTo>
                <a:lnTo>
                  <a:pt x="566738" y="276225"/>
                </a:lnTo>
                <a:lnTo>
                  <a:pt x="571500" y="254794"/>
                </a:lnTo>
                <a:lnTo>
                  <a:pt x="564357" y="223837"/>
                </a:lnTo>
                <a:lnTo>
                  <a:pt x="545307" y="173831"/>
                </a:lnTo>
                <a:lnTo>
                  <a:pt x="502444" y="111919"/>
                </a:lnTo>
                <a:lnTo>
                  <a:pt x="473869" y="71437"/>
                </a:lnTo>
                <a:lnTo>
                  <a:pt x="459582" y="35719"/>
                </a:lnTo>
                <a:lnTo>
                  <a:pt x="461963" y="7144"/>
                </a:lnTo>
                <a:lnTo>
                  <a:pt x="471488" y="0"/>
                </a:lnTo>
                <a:lnTo>
                  <a:pt x="516732" y="7144"/>
                </a:lnTo>
                <a:lnTo>
                  <a:pt x="628650" y="59531"/>
                </a:lnTo>
                <a:lnTo>
                  <a:pt x="754857" y="135731"/>
                </a:lnTo>
                <a:lnTo>
                  <a:pt x="790575" y="164306"/>
                </a:lnTo>
                <a:lnTo>
                  <a:pt x="838200" y="211931"/>
                </a:lnTo>
                <a:lnTo>
                  <a:pt x="859632" y="240506"/>
                </a:lnTo>
                <a:lnTo>
                  <a:pt x="876300" y="273844"/>
                </a:lnTo>
                <a:lnTo>
                  <a:pt x="892969" y="316706"/>
                </a:lnTo>
                <a:lnTo>
                  <a:pt x="892969" y="335756"/>
                </a:lnTo>
                <a:lnTo>
                  <a:pt x="885825" y="352425"/>
                </a:lnTo>
                <a:lnTo>
                  <a:pt x="866775" y="376237"/>
                </a:lnTo>
                <a:lnTo>
                  <a:pt x="585788" y="576262"/>
                </a:lnTo>
                <a:lnTo>
                  <a:pt x="276225" y="800100"/>
                </a:lnTo>
                <a:lnTo>
                  <a:pt x="240507" y="821531"/>
                </a:lnTo>
                <a:lnTo>
                  <a:pt x="61913" y="938212"/>
                </a:lnTo>
                <a:lnTo>
                  <a:pt x="33338" y="950119"/>
                </a:lnTo>
                <a:lnTo>
                  <a:pt x="16669" y="952500"/>
                </a:lnTo>
                <a:lnTo>
                  <a:pt x="4763" y="940594"/>
                </a:lnTo>
                <a:lnTo>
                  <a:pt x="0" y="923925"/>
                </a:lnTo>
                <a:lnTo>
                  <a:pt x="7144" y="907256"/>
                </a:lnTo>
                <a:lnTo>
                  <a:pt x="85725" y="816769"/>
                </a:lnTo>
                <a:lnTo>
                  <a:pt x="280988" y="607219"/>
                </a:lnTo>
                <a:lnTo>
                  <a:pt x="440532" y="428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6EFF1B5E-B3DE-49BD-A129-1E910ECC2355}"/>
              </a:ext>
            </a:extLst>
          </p:cNvPr>
          <p:cNvSpPr/>
          <p:nvPr/>
        </p:nvSpPr>
        <p:spPr>
          <a:xfrm>
            <a:off x="7015163" y="2903538"/>
            <a:ext cx="1016000" cy="887412"/>
          </a:xfrm>
          <a:custGeom>
            <a:avLst/>
            <a:gdLst>
              <a:gd name="connsiteX0" fmla="*/ 366712 w 1016793"/>
              <a:gd name="connsiteY0" fmla="*/ 161925 h 888206"/>
              <a:gd name="connsiteX1" fmla="*/ 171450 w 1016793"/>
              <a:gd name="connsiteY1" fmla="*/ 69056 h 888206"/>
              <a:gd name="connsiteX2" fmla="*/ 69056 w 1016793"/>
              <a:gd name="connsiteY2" fmla="*/ 21431 h 888206"/>
              <a:gd name="connsiteX3" fmla="*/ 35718 w 1016793"/>
              <a:gd name="connsiteY3" fmla="*/ 7144 h 888206"/>
              <a:gd name="connsiteX4" fmla="*/ 16668 w 1016793"/>
              <a:gd name="connsiteY4" fmla="*/ 0 h 888206"/>
              <a:gd name="connsiteX5" fmla="*/ 2381 w 1016793"/>
              <a:gd name="connsiteY5" fmla="*/ 2381 h 888206"/>
              <a:gd name="connsiteX6" fmla="*/ 0 w 1016793"/>
              <a:gd name="connsiteY6" fmla="*/ 23812 h 888206"/>
              <a:gd name="connsiteX7" fmla="*/ 14287 w 1016793"/>
              <a:gd name="connsiteY7" fmla="*/ 64294 h 888206"/>
              <a:gd name="connsiteX8" fmla="*/ 119062 w 1016793"/>
              <a:gd name="connsiteY8" fmla="*/ 161925 h 888206"/>
              <a:gd name="connsiteX9" fmla="*/ 292893 w 1016793"/>
              <a:gd name="connsiteY9" fmla="*/ 323850 h 888206"/>
              <a:gd name="connsiteX10" fmla="*/ 483393 w 1016793"/>
              <a:gd name="connsiteY10" fmla="*/ 511969 h 888206"/>
              <a:gd name="connsiteX11" fmla="*/ 673893 w 1016793"/>
              <a:gd name="connsiteY11" fmla="*/ 700087 h 888206"/>
              <a:gd name="connsiteX12" fmla="*/ 778668 w 1016793"/>
              <a:gd name="connsiteY12" fmla="*/ 804862 h 888206"/>
              <a:gd name="connsiteX13" fmla="*/ 809625 w 1016793"/>
              <a:gd name="connsiteY13" fmla="*/ 833437 h 888206"/>
              <a:gd name="connsiteX14" fmla="*/ 866775 w 1016793"/>
              <a:gd name="connsiteY14" fmla="*/ 869156 h 888206"/>
              <a:gd name="connsiteX15" fmla="*/ 902493 w 1016793"/>
              <a:gd name="connsiteY15" fmla="*/ 881062 h 888206"/>
              <a:gd name="connsiteX16" fmla="*/ 938212 w 1016793"/>
              <a:gd name="connsiteY16" fmla="*/ 888206 h 888206"/>
              <a:gd name="connsiteX17" fmla="*/ 966787 w 1016793"/>
              <a:gd name="connsiteY17" fmla="*/ 881062 h 888206"/>
              <a:gd name="connsiteX18" fmla="*/ 992981 w 1016793"/>
              <a:gd name="connsiteY18" fmla="*/ 857250 h 888206"/>
              <a:gd name="connsiteX19" fmla="*/ 1014412 w 1016793"/>
              <a:gd name="connsiteY19" fmla="*/ 821531 h 888206"/>
              <a:gd name="connsiteX20" fmla="*/ 1016793 w 1016793"/>
              <a:gd name="connsiteY20" fmla="*/ 788194 h 888206"/>
              <a:gd name="connsiteX21" fmla="*/ 983456 w 1016793"/>
              <a:gd name="connsiteY21" fmla="*/ 704850 h 888206"/>
              <a:gd name="connsiteX22" fmla="*/ 940593 w 1016793"/>
              <a:gd name="connsiteY22" fmla="*/ 611981 h 888206"/>
              <a:gd name="connsiteX23" fmla="*/ 862012 w 1016793"/>
              <a:gd name="connsiteY23" fmla="*/ 500062 h 888206"/>
              <a:gd name="connsiteX24" fmla="*/ 766762 w 1016793"/>
              <a:gd name="connsiteY24" fmla="*/ 400050 h 888206"/>
              <a:gd name="connsiteX25" fmla="*/ 661987 w 1016793"/>
              <a:gd name="connsiteY25" fmla="*/ 307181 h 888206"/>
              <a:gd name="connsiteX26" fmla="*/ 366712 w 1016793"/>
              <a:gd name="connsiteY26" fmla="*/ 161925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6793" h="888206">
                <a:moveTo>
                  <a:pt x="366712" y="161925"/>
                </a:moveTo>
                <a:lnTo>
                  <a:pt x="171450" y="69056"/>
                </a:lnTo>
                <a:lnTo>
                  <a:pt x="69056" y="21431"/>
                </a:lnTo>
                <a:lnTo>
                  <a:pt x="35718" y="7144"/>
                </a:lnTo>
                <a:lnTo>
                  <a:pt x="16668" y="0"/>
                </a:lnTo>
                <a:lnTo>
                  <a:pt x="2381" y="2381"/>
                </a:lnTo>
                <a:lnTo>
                  <a:pt x="0" y="23812"/>
                </a:lnTo>
                <a:lnTo>
                  <a:pt x="14287" y="64294"/>
                </a:lnTo>
                <a:lnTo>
                  <a:pt x="119062" y="161925"/>
                </a:lnTo>
                <a:lnTo>
                  <a:pt x="292893" y="323850"/>
                </a:lnTo>
                <a:lnTo>
                  <a:pt x="483393" y="511969"/>
                </a:lnTo>
                <a:lnTo>
                  <a:pt x="673893" y="700087"/>
                </a:lnTo>
                <a:lnTo>
                  <a:pt x="778668" y="804862"/>
                </a:lnTo>
                <a:lnTo>
                  <a:pt x="809625" y="833437"/>
                </a:lnTo>
                <a:lnTo>
                  <a:pt x="866775" y="869156"/>
                </a:lnTo>
                <a:lnTo>
                  <a:pt x="902493" y="881062"/>
                </a:lnTo>
                <a:lnTo>
                  <a:pt x="938212" y="888206"/>
                </a:lnTo>
                <a:lnTo>
                  <a:pt x="966787" y="881062"/>
                </a:lnTo>
                <a:lnTo>
                  <a:pt x="992981" y="857250"/>
                </a:lnTo>
                <a:lnTo>
                  <a:pt x="1014412" y="821531"/>
                </a:lnTo>
                <a:lnTo>
                  <a:pt x="1016793" y="788194"/>
                </a:lnTo>
                <a:lnTo>
                  <a:pt x="983456" y="704850"/>
                </a:lnTo>
                <a:lnTo>
                  <a:pt x="940593" y="611981"/>
                </a:lnTo>
                <a:lnTo>
                  <a:pt x="862012" y="500062"/>
                </a:lnTo>
                <a:lnTo>
                  <a:pt x="766762" y="400050"/>
                </a:lnTo>
                <a:lnTo>
                  <a:pt x="661987" y="307181"/>
                </a:lnTo>
                <a:lnTo>
                  <a:pt x="366712" y="1619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17EC449E-D5FE-4702-AB26-B6D0ED9F7921}"/>
              </a:ext>
            </a:extLst>
          </p:cNvPr>
          <p:cNvSpPr/>
          <p:nvPr/>
        </p:nvSpPr>
        <p:spPr>
          <a:xfrm>
            <a:off x="3868738" y="4143376"/>
            <a:ext cx="4214812" cy="652463"/>
          </a:xfrm>
          <a:custGeom>
            <a:avLst/>
            <a:gdLst>
              <a:gd name="connsiteX0" fmla="*/ 1614647 w 4215078"/>
              <a:gd name="connsiteY0" fmla="*/ 244746 h 652657"/>
              <a:gd name="connsiteX1" fmla="*/ 1152348 w 4215078"/>
              <a:gd name="connsiteY1" fmla="*/ 292336 h 652657"/>
              <a:gd name="connsiteX2" fmla="*/ 557478 w 4215078"/>
              <a:gd name="connsiteY2" fmla="*/ 356922 h 652657"/>
              <a:gd name="connsiteX3" fmla="*/ 462299 w 4215078"/>
              <a:gd name="connsiteY3" fmla="*/ 363720 h 652657"/>
              <a:gd name="connsiteX4" fmla="*/ 373918 w 4215078"/>
              <a:gd name="connsiteY4" fmla="*/ 363720 h 652657"/>
              <a:gd name="connsiteX5" fmla="*/ 265142 w 4215078"/>
              <a:gd name="connsiteY5" fmla="*/ 350123 h 652657"/>
              <a:gd name="connsiteX6" fmla="*/ 149567 w 4215078"/>
              <a:gd name="connsiteY6" fmla="*/ 322929 h 652657"/>
              <a:gd name="connsiteX7" fmla="*/ 61186 w 4215078"/>
              <a:gd name="connsiteY7" fmla="*/ 295735 h 652657"/>
              <a:gd name="connsiteX8" fmla="*/ 23795 w 4215078"/>
              <a:gd name="connsiteY8" fmla="*/ 282138 h 652657"/>
              <a:gd name="connsiteX9" fmla="*/ 3399 w 4215078"/>
              <a:gd name="connsiteY9" fmla="*/ 285537 h 652657"/>
              <a:gd name="connsiteX10" fmla="*/ 0 w 4215078"/>
              <a:gd name="connsiteY10" fmla="*/ 309332 h 652657"/>
              <a:gd name="connsiteX11" fmla="*/ 16996 w 4215078"/>
              <a:gd name="connsiteY11" fmla="*/ 346724 h 652657"/>
              <a:gd name="connsiteX12" fmla="*/ 95179 w 4215078"/>
              <a:gd name="connsiteY12" fmla="*/ 435105 h 652657"/>
              <a:gd name="connsiteX13" fmla="*/ 220951 w 4215078"/>
              <a:gd name="connsiteY13" fmla="*/ 560877 h 652657"/>
              <a:gd name="connsiteX14" fmla="*/ 316131 w 4215078"/>
              <a:gd name="connsiteY14" fmla="*/ 625463 h 652657"/>
              <a:gd name="connsiteX15" fmla="*/ 373918 w 4215078"/>
              <a:gd name="connsiteY15" fmla="*/ 649258 h 652657"/>
              <a:gd name="connsiteX16" fmla="*/ 407910 w 4215078"/>
              <a:gd name="connsiteY16" fmla="*/ 652657 h 652657"/>
              <a:gd name="connsiteX17" fmla="*/ 441903 w 4215078"/>
              <a:gd name="connsiteY17" fmla="*/ 635661 h 652657"/>
              <a:gd name="connsiteX18" fmla="*/ 530284 w 4215078"/>
              <a:gd name="connsiteY18" fmla="*/ 598269 h 652657"/>
              <a:gd name="connsiteX19" fmla="*/ 656056 w 4215078"/>
              <a:gd name="connsiteY19" fmla="*/ 564276 h 652657"/>
              <a:gd name="connsiteX20" fmla="*/ 1114956 w 4215078"/>
              <a:gd name="connsiteY20" fmla="*/ 496291 h 652657"/>
              <a:gd name="connsiteX21" fmla="*/ 1550061 w 4215078"/>
              <a:gd name="connsiteY21" fmla="*/ 431705 h 652657"/>
              <a:gd name="connsiteX22" fmla="*/ 1774412 w 4215078"/>
              <a:gd name="connsiteY22" fmla="*/ 397713 h 652657"/>
              <a:gd name="connsiteX23" fmla="*/ 2335289 w 4215078"/>
              <a:gd name="connsiteY23" fmla="*/ 333127 h 652657"/>
              <a:gd name="connsiteX24" fmla="*/ 2716006 w 4215078"/>
              <a:gd name="connsiteY24" fmla="*/ 316131 h 652657"/>
              <a:gd name="connsiteX25" fmla="*/ 3086525 w 4215078"/>
              <a:gd name="connsiteY25" fmla="*/ 302534 h 652657"/>
              <a:gd name="connsiteX26" fmla="*/ 3324473 w 4215078"/>
              <a:gd name="connsiteY26" fmla="*/ 299134 h 652657"/>
              <a:gd name="connsiteX27" fmla="*/ 3657600 w 4215078"/>
              <a:gd name="connsiteY27" fmla="*/ 295735 h 652657"/>
              <a:gd name="connsiteX28" fmla="*/ 3977130 w 4215078"/>
              <a:gd name="connsiteY28" fmla="*/ 292336 h 652657"/>
              <a:gd name="connsiteX29" fmla="*/ 4130096 w 4215078"/>
              <a:gd name="connsiteY29" fmla="*/ 295735 h 652657"/>
              <a:gd name="connsiteX30" fmla="*/ 4157290 w 4215078"/>
              <a:gd name="connsiteY30" fmla="*/ 288936 h 652657"/>
              <a:gd name="connsiteX31" fmla="*/ 4194682 w 4215078"/>
              <a:gd name="connsiteY31" fmla="*/ 265142 h 652657"/>
              <a:gd name="connsiteX32" fmla="*/ 4215078 w 4215078"/>
              <a:gd name="connsiteY32" fmla="*/ 237948 h 652657"/>
              <a:gd name="connsiteX33" fmla="*/ 4211679 w 4215078"/>
              <a:gd name="connsiteY33" fmla="*/ 214153 h 652657"/>
              <a:gd name="connsiteX34" fmla="*/ 4191283 w 4215078"/>
              <a:gd name="connsiteY34" fmla="*/ 169963 h 652657"/>
              <a:gd name="connsiteX35" fmla="*/ 4160690 w 4215078"/>
              <a:gd name="connsiteY35" fmla="*/ 135970 h 652657"/>
              <a:gd name="connsiteX36" fmla="*/ 4031518 w 4215078"/>
              <a:gd name="connsiteY36" fmla="*/ 84981 h 652657"/>
              <a:gd name="connsiteX37" fmla="*/ 3922742 w 4215078"/>
              <a:gd name="connsiteY37" fmla="*/ 30593 h 652657"/>
              <a:gd name="connsiteX38" fmla="*/ 3834361 w 4215078"/>
              <a:gd name="connsiteY38" fmla="*/ 10197 h 652657"/>
              <a:gd name="connsiteX39" fmla="*/ 3756178 w 4215078"/>
              <a:gd name="connsiteY39" fmla="*/ 0 h 652657"/>
              <a:gd name="connsiteX40" fmla="*/ 3708589 w 4215078"/>
              <a:gd name="connsiteY40" fmla="*/ 27194 h 652657"/>
              <a:gd name="connsiteX41" fmla="*/ 3623607 w 4215078"/>
              <a:gd name="connsiteY41" fmla="*/ 67985 h 652657"/>
              <a:gd name="connsiteX42" fmla="*/ 3531827 w 4215078"/>
              <a:gd name="connsiteY42" fmla="*/ 88380 h 652657"/>
              <a:gd name="connsiteX43" fmla="*/ 3263286 w 4215078"/>
              <a:gd name="connsiteY43" fmla="*/ 105377 h 652657"/>
              <a:gd name="connsiteX44" fmla="*/ 2518849 w 4215078"/>
              <a:gd name="connsiteY44" fmla="*/ 176761 h 652657"/>
              <a:gd name="connsiteX45" fmla="*/ 2199319 w 4215078"/>
              <a:gd name="connsiteY45" fmla="*/ 203955 h 652657"/>
              <a:gd name="connsiteX46" fmla="*/ 2032755 w 4215078"/>
              <a:gd name="connsiteY46" fmla="*/ 203955 h 652657"/>
              <a:gd name="connsiteX47" fmla="*/ 1614647 w 4215078"/>
              <a:gd name="connsiteY47" fmla="*/ 244746 h 6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215078" h="652657">
                <a:moveTo>
                  <a:pt x="1614647" y="244746"/>
                </a:moveTo>
                <a:lnTo>
                  <a:pt x="1152348" y="292336"/>
                </a:lnTo>
                <a:lnTo>
                  <a:pt x="557478" y="356922"/>
                </a:lnTo>
                <a:lnTo>
                  <a:pt x="462299" y="363720"/>
                </a:lnTo>
                <a:lnTo>
                  <a:pt x="373918" y="363720"/>
                </a:lnTo>
                <a:lnTo>
                  <a:pt x="265142" y="350123"/>
                </a:lnTo>
                <a:lnTo>
                  <a:pt x="149567" y="322929"/>
                </a:lnTo>
                <a:lnTo>
                  <a:pt x="61186" y="295735"/>
                </a:lnTo>
                <a:lnTo>
                  <a:pt x="23795" y="282138"/>
                </a:lnTo>
                <a:lnTo>
                  <a:pt x="3399" y="285537"/>
                </a:lnTo>
                <a:lnTo>
                  <a:pt x="0" y="309332"/>
                </a:lnTo>
                <a:lnTo>
                  <a:pt x="16996" y="346724"/>
                </a:lnTo>
                <a:lnTo>
                  <a:pt x="95179" y="435105"/>
                </a:lnTo>
                <a:lnTo>
                  <a:pt x="220951" y="560877"/>
                </a:lnTo>
                <a:lnTo>
                  <a:pt x="316131" y="625463"/>
                </a:lnTo>
                <a:lnTo>
                  <a:pt x="373918" y="649258"/>
                </a:lnTo>
                <a:lnTo>
                  <a:pt x="407910" y="652657"/>
                </a:lnTo>
                <a:lnTo>
                  <a:pt x="441903" y="635661"/>
                </a:lnTo>
                <a:lnTo>
                  <a:pt x="530284" y="598269"/>
                </a:lnTo>
                <a:lnTo>
                  <a:pt x="656056" y="564276"/>
                </a:lnTo>
                <a:lnTo>
                  <a:pt x="1114956" y="496291"/>
                </a:lnTo>
                <a:lnTo>
                  <a:pt x="1550061" y="431705"/>
                </a:lnTo>
                <a:lnTo>
                  <a:pt x="1774412" y="397713"/>
                </a:lnTo>
                <a:lnTo>
                  <a:pt x="2335289" y="333127"/>
                </a:lnTo>
                <a:lnTo>
                  <a:pt x="2716006" y="316131"/>
                </a:lnTo>
                <a:lnTo>
                  <a:pt x="3086525" y="302534"/>
                </a:lnTo>
                <a:lnTo>
                  <a:pt x="3324473" y="299134"/>
                </a:lnTo>
                <a:lnTo>
                  <a:pt x="3657600" y="295735"/>
                </a:lnTo>
                <a:lnTo>
                  <a:pt x="3977130" y="292336"/>
                </a:lnTo>
                <a:lnTo>
                  <a:pt x="4130096" y="295735"/>
                </a:lnTo>
                <a:lnTo>
                  <a:pt x="4157290" y="288936"/>
                </a:lnTo>
                <a:lnTo>
                  <a:pt x="4194682" y="265142"/>
                </a:lnTo>
                <a:lnTo>
                  <a:pt x="4215078" y="237948"/>
                </a:lnTo>
                <a:lnTo>
                  <a:pt x="4211679" y="214153"/>
                </a:lnTo>
                <a:lnTo>
                  <a:pt x="4191283" y="169963"/>
                </a:lnTo>
                <a:lnTo>
                  <a:pt x="4160690" y="135970"/>
                </a:lnTo>
                <a:lnTo>
                  <a:pt x="4031518" y="84981"/>
                </a:lnTo>
                <a:lnTo>
                  <a:pt x="3922742" y="30593"/>
                </a:lnTo>
                <a:lnTo>
                  <a:pt x="3834361" y="10197"/>
                </a:lnTo>
                <a:lnTo>
                  <a:pt x="3756178" y="0"/>
                </a:lnTo>
                <a:lnTo>
                  <a:pt x="3708589" y="27194"/>
                </a:lnTo>
                <a:lnTo>
                  <a:pt x="3623607" y="67985"/>
                </a:lnTo>
                <a:lnTo>
                  <a:pt x="3531827" y="88380"/>
                </a:lnTo>
                <a:lnTo>
                  <a:pt x="3263286" y="105377"/>
                </a:lnTo>
                <a:lnTo>
                  <a:pt x="2518849" y="176761"/>
                </a:lnTo>
                <a:lnTo>
                  <a:pt x="2199319" y="203955"/>
                </a:lnTo>
                <a:lnTo>
                  <a:pt x="2032755" y="203955"/>
                </a:lnTo>
                <a:lnTo>
                  <a:pt x="1614647" y="24474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F8FB5296-1CE8-4DF7-979B-89EFD43A3BE7}"/>
              </a:ext>
            </a:extLst>
          </p:cNvPr>
          <p:cNvSpPr/>
          <p:nvPr/>
        </p:nvSpPr>
        <p:spPr>
          <a:xfrm>
            <a:off x="5153025" y="2062163"/>
            <a:ext cx="458788" cy="1681162"/>
          </a:xfrm>
          <a:custGeom>
            <a:avLst/>
            <a:gdLst>
              <a:gd name="connsiteX0" fmla="*/ 180975 w 459581"/>
              <a:gd name="connsiteY0" fmla="*/ 692943 h 1681162"/>
              <a:gd name="connsiteX1" fmla="*/ 161925 w 459581"/>
              <a:gd name="connsiteY1" fmla="*/ 469106 h 1681162"/>
              <a:gd name="connsiteX2" fmla="*/ 152400 w 459581"/>
              <a:gd name="connsiteY2" fmla="*/ 357187 h 1681162"/>
              <a:gd name="connsiteX3" fmla="*/ 142875 w 459581"/>
              <a:gd name="connsiteY3" fmla="*/ 300037 h 1681162"/>
              <a:gd name="connsiteX4" fmla="*/ 111919 w 459581"/>
              <a:gd name="connsiteY4" fmla="*/ 207168 h 1681162"/>
              <a:gd name="connsiteX5" fmla="*/ 61913 w 459581"/>
              <a:gd name="connsiteY5" fmla="*/ 102393 h 1681162"/>
              <a:gd name="connsiteX6" fmla="*/ 42863 w 459581"/>
              <a:gd name="connsiteY6" fmla="*/ 76200 h 1681162"/>
              <a:gd name="connsiteX7" fmla="*/ 19050 w 459581"/>
              <a:gd name="connsiteY7" fmla="*/ 54768 h 1681162"/>
              <a:gd name="connsiteX8" fmla="*/ 2381 w 459581"/>
              <a:gd name="connsiteY8" fmla="*/ 33337 h 1681162"/>
              <a:gd name="connsiteX9" fmla="*/ 0 w 459581"/>
              <a:gd name="connsiteY9" fmla="*/ 11906 h 1681162"/>
              <a:gd name="connsiteX10" fmla="*/ 16669 w 459581"/>
              <a:gd name="connsiteY10" fmla="*/ 0 h 1681162"/>
              <a:gd name="connsiteX11" fmla="*/ 80963 w 459581"/>
              <a:gd name="connsiteY11" fmla="*/ 4762 h 1681162"/>
              <a:gd name="connsiteX12" fmla="*/ 166688 w 459581"/>
              <a:gd name="connsiteY12" fmla="*/ 26193 h 1681162"/>
              <a:gd name="connsiteX13" fmla="*/ 235744 w 459581"/>
              <a:gd name="connsiteY13" fmla="*/ 54768 h 1681162"/>
              <a:gd name="connsiteX14" fmla="*/ 285750 w 459581"/>
              <a:gd name="connsiteY14" fmla="*/ 83343 h 1681162"/>
              <a:gd name="connsiteX15" fmla="*/ 311944 w 459581"/>
              <a:gd name="connsiteY15" fmla="*/ 109537 h 1681162"/>
              <a:gd name="connsiteX16" fmla="*/ 338138 w 459581"/>
              <a:gd name="connsiteY16" fmla="*/ 147637 h 1681162"/>
              <a:gd name="connsiteX17" fmla="*/ 357188 w 459581"/>
              <a:gd name="connsiteY17" fmla="*/ 314325 h 1681162"/>
              <a:gd name="connsiteX18" fmla="*/ 400050 w 459581"/>
              <a:gd name="connsiteY18" fmla="*/ 764381 h 1681162"/>
              <a:gd name="connsiteX19" fmla="*/ 400050 w 459581"/>
              <a:gd name="connsiteY19" fmla="*/ 883443 h 1681162"/>
              <a:gd name="connsiteX20" fmla="*/ 440531 w 459581"/>
              <a:gd name="connsiteY20" fmla="*/ 1354931 h 1681162"/>
              <a:gd name="connsiteX21" fmla="*/ 450056 w 459581"/>
              <a:gd name="connsiteY21" fmla="*/ 1450181 h 1681162"/>
              <a:gd name="connsiteX22" fmla="*/ 459581 w 459581"/>
              <a:gd name="connsiteY22" fmla="*/ 1512093 h 1681162"/>
              <a:gd name="connsiteX23" fmla="*/ 459581 w 459581"/>
              <a:gd name="connsiteY23" fmla="*/ 1590675 h 1681162"/>
              <a:gd name="connsiteX24" fmla="*/ 438150 w 459581"/>
              <a:gd name="connsiteY24" fmla="*/ 1635918 h 1681162"/>
              <a:gd name="connsiteX25" fmla="*/ 419100 w 459581"/>
              <a:gd name="connsiteY25" fmla="*/ 1664493 h 1681162"/>
              <a:gd name="connsiteX26" fmla="*/ 392906 w 459581"/>
              <a:gd name="connsiteY26" fmla="*/ 1678781 h 1681162"/>
              <a:gd name="connsiteX27" fmla="*/ 352425 w 459581"/>
              <a:gd name="connsiteY27" fmla="*/ 1681162 h 1681162"/>
              <a:gd name="connsiteX28" fmla="*/ 323850 w 459581"/>
              <a:gd name="connsiteY28" fmla="*/ 1669256 h 1681162"/>
              <a:gd name="connsiteX29" fmla="*/ 288131 w 459581"/>
              <a:gd name="connsiteY29" fmla="*/ 1635918 h 1681162"/>
              <a:gd name="connsiteX30" fmla="*/ 264319 w 459581"/>
              <a:gd name="connsiteY30" fmla="*/ 1595437 h 1681162"/>
              <a:gd name="connsiteX31" fmla="*/ 242888 w 459581"/>
              <a:gd name="connsiteY31" fmla="*/ 1533525 h 1681162"/>
              <a:gd name="connsiteX32" fmla="*/ 230981 w 459581"/>
              <a:gd name="connsiteY32" fmla="*/ 1462087 h 1681162"/>
              <a:gd name="connsiteX33" fmla="*/ 223838 w 459581"/>
              <a:gd name="connsiteY33" fmla="*/ 1423987 h 1681162"/>
              <a:gd name="connsiteX34" fmla="*/ 223838 w 459581"/>
              <a:gd name="connsiteY34" fmla="*/ 1219200 h 1681162"/>
              <a:gd name="connsiteX35" fmla="*/ 221456 w 459581"/>
              <a:gd name="connsiteY35" fmla="*/ 1140618 h 1681162"/>
              <a:gd name="connsiteX36" fmla="*/ 211931 w 459581"/>
              <a:gd name="connsiteY36" fmla="*/ 1023937 h 1681162"/>
              <a:gd name="connsiteX37" fmla="*/ 180975 w 459581"/>
              <a:gd name="connsiteY37" fmla="*/ 692943 h 168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9581" h="1681162">
                <a:moveTo>
                  <a:pt x="180975" y="692943"/>
                </a:moveTo>
                <a:lnTo>
                  <a:pt x="161925" y="469106"/>
                </a:lnTo>
                <a:lnTo>
                  <a:pt x="152400" y="357187"/>
                </a:lnTo>
                <a:lnTo>
                  <a:pt x="142875" y="300037"/>
                </a:lnTo>
                <a:lnTo>
                  <a:pt x="111919" y="207168"/>
                </a:lnTo>
                <a:lnTo>
                  <a:pt x="61913" y="102393"/>
                </a:lnTo>
                <a:lnTo>
                  <a:pt x="42863" y="76200"/>
                </a:lnTo>
                <a:lnTo>
                  <a:pt x="19050" y="54768"/>
                </a:lnTo>
                <a:lnTo>
                  <a:pt x="2381" y="33337"/>
                </a:lnTo>
                <a:lnTo>
                  <a:pt x="0" y="11906"/>
                </a:lnTo>
                <a:lnTo>
                  <a:pt x="16669" y="0"/>
                </a:lnTo>
                <a:lnTo>
                  <a:pt x="80963" y="4762"/>
                </a:lnTo>
                <a:lnTo>
                  <a:pt x="166688" y="26193"/>
                </a:lnTo>
                <a:lnTo>
                  <a:pt x="235744" y="54768"/>
                </a:lnTo>
                <a:lnTo>
                  <a:pt x="285750" y="83343"/>
                </a:lnTo>
                <a:lnTo>
                  <a:pt x="311944" y="109537"/>
                </a:lnTo>
                <a:lnTo>
                  <a:pt x="338138" y="147637"/>
                </a:lnTo>
                <a:lnTo>
                  <a:pt x="357188" y="314325"/>
                </a:lnTo>
                <a:lnTo>
                  <a:pt x="400050" y="764381"/>
                </a:lnTo>
                <a:lnTo>
                  <a:pt x="400050" y="883443"/>
                </a:lnTo>
                <a:lnTo>
                  <a:pt x="440531" y="1354931"/>
                </a:lnTo>
                <a:lnTo>
                  <a:pt x="450056" y="1450181"/>
                </a:lnTo>
                <a:lnTo>
                  <a:pt x="459581" y="1512093"/>
                </a:lnTo>
                <a:lnTo>
                  <a:pt x="459581" y="1590675"/>
                </a:lnTo>
                <a:lnTo>
                  <a:pt x="438150" y="1635918"/>
                </a:lnTo>
                <a:lnTo>
                  <a:pt x="419100" y="1664493"/>
                </a:lnTo>
                <a:lnTo>
                  <a:pt x="392906" y="1678781"/>
                </a:lnTo>
                <a:lnTo>
                  <a:pt x="352425" y="1681162"/>
                </a:lnTo>
                <a:lnTo>
                  <a:pt x="323850" y="1669256"/>
                </a:lnTo>
                <a:lnTo>
                  <a:pt x="288131" y="1635918"/>
                </a:lnTo>
                <a:lnTo>
                  <a:pt x="264319" y="1595437"/>
                </a:lnTo>
                <a:lnTo>
                  <a:pt x="242888" y="1533525"/>
                </a:lnTo>
                <a:lnTo>
                  <a:pt x="230981" y="1462087"/>
                </a:lnTo>
                <a:lnTo>
                  <a:pt x="223838" y="1423987"/>
                </a:lnTo>
                <a:lnTo>
                  <a:pt x="223838" y="1219200"/>
                </a:lnTo>
                <a:lnTo>
                  <a:pt x="221456" y="1140618"/>
                </a:lnTo>
                <a:lnTo>
                  <a:pt x="211931" y="1023937"/>
                </a:lnTo>
                <a:lnTo>
                  <a:pt x="180975" y="6929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7E490360-CAD5-45D1-94B9-185C778F1391}"/>
              </a:ext>
            </a:extLst>
          </p:cNvPr>
          <p:cNvSpPr/>
          <p:nvPr/>
        </p:nvSpPr>
        <p:spPr>
          <a:xfrm>
            <a:off x="5353050" y="2024063"/>
            <a:ext cx="1447800" cy="1701800"/>
          </a:xfrm>
          <a:custGeom>
            <a:avLst/>
            <a:gdLst>
              <a:gd name="connsiteX0" fmla="*/ 623888 w 1447800"/>
              <a:gd name="connsiteY0" fmla="*/ 138112 h 1702593"/>
              <a:gd name="connsiteX1" fmla="*/ 476250 w 1447800"/>
              <a:gd name="connsiteY1" fmla="*/ 154781 h 1702593"/>
              <a:gd name="connsiteX2" fmla="*/ 414338 w 1447800"/>
              <a:gd name="connsiteY2" fmla="*/ 157162 h 1702593"/>
              <a:gd name="connsiteX3" fmla="*/ 297656 w 1447800"/>
              <a:gd name="connsiteY3" fmla="*/ 154781 h 1702593"/>
              <a:gd name="connsiteX4" fmla="*/ 216694 w 1447800"/>
              <a:gd name="connsiteY4" fmla="*/ 176212 h 1702593"/>
              <a:gd name="connsiteX5" fmla="*/ 130969 w 1447800"/>
              <a:gd name="connsiteY5" fmla="*/ 180975 h 1702593"/>
              <a:gd name="connsiteX6" fmla="*/ 0 w 1447800"/>
              <a:gd name="connsiteY6" fmla="*/ 185737 h 1702593"/>
              <a:gd name="connsiteX7" fmla="*/ 150019 w 1447800"/>
              <a:gd name="connsiteY7" fmla="*/ 335756 h 1702593"/>
              <a:gd name="connsiteX8" fmla="*/ 311944 w 1447800"/>
              <a:gd name="connsiteY8" fmla="*/ 319087 h 1702593"/>
              <a:gd name="connsiteX9" fmla="*/ 533400 w 1447800"/>
              <a:gd name="connsiteY9" fmla="*/ 295275 h 1702593"/>
              <a:gd name="connsiteX10" fmla="*/ 809625 w 1447800"/>
              <a:gd name="connsiteY10" fmla="*/ 254793 h 1702593"/>
              <a:gd name="connsiteX11" fmla="*/ 995363 w 1447800"/>
              <a:gd name="connsiteY11" fmla="*/ 216693 h 1702593"/>
              <a:gd name="connsiteX12" fmla="*/ 1054894 w 1447800"/>
              <a:gd name="connsiteY12" fmla="*/ 197643 h 1702593"/>
              <a:gd name="connsiteX13" fmla="*/ 1078706 w 1447800"/>
              <a:gd name="connsiteY13" fmla="*/ 195262 h 1702593"/>
              <a:gd name="connsiteX14" fmla="*/ 1102519 w 1447800"/>
              <a:gd name="connsiteY14" fmla="*/ 204787 h 1702593"/>
              <a:gd name="connsiteX15" fmla="*/ 1121569 w 1447800"/>
              <a:gd name="connsiteY15" fmla="*/ 226218 h 1702593"/>
              <a:gd name="connsiteX16" fmla="*/ 1135856 w 1447800"/>
              <a:gd name="connsiteY16" fmla="*/ 264318 h 1702593"/>
              <a:gd name="connsiteX17" fmla="*/ 1133475 w 1447800"/>
              <a:gd name="connsiteY17" fmla="*/ 426243 h 1702593"/>
              <a:gd name="connsiteX18" fmla="*/ 1114425 w 1447800"/>
              <a:gd name="connsiteY18" fmla="*/ 711993 h 1702593"/>
              <a:gd name="connsiteX19" fmla="*/ 1112044 w 1447800"/>
              <a:gd name="connsiteY19" fmla="*/ 845343 h 1702593"/>
              <a:gd name="connsiteX20" fmla="*/ 1088231 w 1447800"/>
              <a:gd name="connsiteY20" fmla="*/ 1178718 h 1702593"/>
              <a:gd name="connsiteX21" fmla="*/ 1069181 w 1447800"/>
              <a:gd name="connsiteY21" fmla="*/ 1404937 h 1702593"/>
              <a:gd name="connsiteX22" fmla="*/ 1069181 w 1447800"/>
              <a:gd name="connsiteY22" fmla="*/ 1500187 h 1702593"/>
              <a:gd name="connsiteX23" fmla="*/ 1076325 w 1447800"/>
              <a:gd name="connsiteY23" fmla="*/ 1569243 h 1702593"/>
              <a:gd name="connsiteX24" fmla="*/ 1088231 w 1447800"/>
              <a:gd name="connsiteY24" fmla="*/ 1609725 h 1702593"/>
              <a:gd name="connsiteX25" fmla="*/ 1109663 w 1447800"/>
              <a:gd name="connsiteY25" fmla="*/ 1650206 h 1702593"/>
              <a:gd name="connsiteX26" fmla="*/ 1145381 w 1447800"/>
              <a:gd name="connsiteY26" fmla="*/ 1683543 h 1702593"/>
              <a:gd name="connsiteX27" fmla="*/ 1169194 w 1447800"/>
              <a:gd name="connsiteY27" fmla="*/ 1697831 h 1702593"/>
              <a:gd name="connsiteX28" fmla="*/ 1190625 w 1447800"/>
              <a:gd name="connsiteY28" fmla="*/ 1702593 h 1702593"/>
              <a:gd name="connsiteX29" fmla="*/ 1212056 w 1447800"/>
              <a:gd name="connsiteY29" fmla="*/ 1693068 h 1702593"/>
              <a:gd name="connsiteX30" fmla="*/ 1226344 w 1447800"/>
              <a:gd name="connsiteY30" fmla="*/ 1674018 h 1702593"/>
              <a:gd name="connsiteX31" fmla="*/ 1283494 w 1447800"/>
              <a:gd name="connsiteY31" fmla="*/ 1564481 h 1702593"/>
              <a:gd name="connsiteX32" fmla="*/ 1297781 w 1447800"/>
              <a:gd name="connsiteY32" fmla="*/ 1538287 h 1702593"/>
              <a:gd name="connsiteX33" fmla="*/ 1307306 w 1447800"/>
              <a:gd name="connsiteY33" fmla="*/ 1397793 h 1702593"/>
              <a:gd name="connsiteX34" fmla="*/ 1335881 w 1447800"/>
              <a:gd name="connsiteY34" fmla="*/ 997743 h 1702593"/>
              <a:gd name="connsiteX35" fmla="*/ 1357313 w 1447800"/>
              <a:gd name="connsiteY35" fmla="*/ 695325 h 1702593"/>
              <a:gd name="connsiteX36" fmla="*/ 1378744 w 1447800"/>
              <a:gd name="connsiteY36" fmla="*/ 416718 h 1702593"/>
              <a:gd name="connsiteX37" fmla="*/ 1385888 w 1447800"/>
              <a:gd name="connsiteY37" fmla="*/ 378618 h 1702593"/>
              <a:gd name="connsiteX38" fmla="*/ 1402556 w 1447800"/>
              <a:gd name="connsiteY38" fmla="*/ 342900 h 1702593"/>
              <a:gd name="connsiteX39" fmla="*/ 1438275 w 1447800"/>
              <a:gd name="connsiteY39" fmla="*/ 273843 h 1702593"/>
              <a:gd name="connsiteX40" fmla="*/ 1445419 w 1447800"/>
              <a:gd name="connsiteY40" fmla="*/ 250031 h 1702593"/>
              <a:gd name="connsiteX41" fmla="*/ 1447800 w 1447800"/>
              <a:gd name="connsiteY41" fmla="*/ 230981 h 1702593"/>
              <a:gd name="connsiteX42" fmla="*/ 1443038 w 1447800"/>
              <a:gd name="connsiteY42" fmla="*/ 211931 h 1702593"/>
              <a:gd name="connsiteX43" fmla="*/ 1416844 w 1447800"/>
              <a:gd name="connsiteY43" fmla="*/ 173831 h 1702593"/>
              <a:gd name="connsiteX44" fmla="*/ 1309688 w 1447800"/>
              <a:gd name="connsiteY44" fmla="*/ 100012 h 1702593"/>
              <a:gd name="connsiteX45" fmla="*/ 1212056 w 1447800"/>
              <a:gd name="connsiteY45" fmla="*/ 47625 h 1702593"/>
              <a:gd name="connsiteX46" fmla="*/ 1102519 w 1447800"/>
              <a:gd name="connsiteY46" fmla="*/ 0 h 1702593"/>
              <a:gd name="connsiteX47" fmla="*/ 1090613 w 1447800"/>
              <a:gd name="connsiteY47" fmla="*/ 0 h 1702593"/>
              <a:gd name="connsiteX48" fmla="*/ 1064419 w 1447800"/>
              <a:gd name="connsiteY48" fmla="*/ 7143 h 1702593"/>
              <a:gd name="connsiteX49" fmla="*/ 990600 w 1447800"/>
              <a:gd name="connsiteY49" fmla="*/ 61912 h 1702593"/>
              <a:gd name="connsiteX50" fmla="*/ 935831 w 1447800"/>
              <a:gd name="connsiteY50" fmla="*/ 80962 h 1702593"/>
              <a:gd name="connsiteX51" fmla="*/ 623888 w 1447800"/>
              <a:gd name="connsiteY51" fmla="*/ 138112 h 17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47800" h="1702593">
                <a:moveTo>
                  <a:pt x="623888" y="138112"/>
                </a:moveTo>
                <a:lnTo>
                  <a:pt x="476250" y="154781"/>
                </a:lnTo>
                <a:lnTo>
                  <a:pt x="414338" y="157162"/>
                </a:lnTo>
                <a:lnTo>
                  <a:pt x="297656" y="154781"/>
                </a:lnTo>
                <a:lnTo>
                  <a:pt x="216694" y="176212"/>
                </a:lnTo>
                <a:lnTo>
                  <a:pt x="130969" y="180975"/>
                </a:lnTo>
                <a:lnTo>
                  <a:pt x="0" y="185737"/>
                </a:lnTo>
                <a:lnTo>
                  <a:pt x="150019" y="335756"/>
                </a:lnTo>
                <a:lnTo>
                  <a:pt x="311944" y="319087"/>
                </a:lnTo>
                <a:lnTo>
                  <a:pt x="533400" y="295275"/>
                </a:lnTo>
                <a:lnTo>
                  <a:pt x="809625" y="254793"/>
                </a:lnTo>
                <a:lnTo>
                  <a:pt x="995363" y="216693"/>
                </a:lnTo>
                <a:lnTo>
                  <a:pt x="1054894" y="197643"/>
                </a:lnTo>
                <a:lnTo>
                  <a:pt x="1078706" y="195262"/>
                </a:lnTo>
                <a:lnTo>
                  <a:pt x="1102519" y="204787"/>
                </a:lnTo>
                <a:lnTo>
                  <a:pt x="1121569" y="226218"/>
                </a:lnTo>
                <a:lnTo>
                  <a:pt x="1135856" y="264318"/>
                </a:lnTo>
                <a:cubicBezTo>
                  <a:pt x="1135062" y="318293"/>
                  <a:pt x="1134269" y="372268"/>
                  <a:pt x="1133475" y="426243"/>
                </a:cubicBezTo>
                <a:lnTo>
                  <a:pt x="1114425" y="711993"/>
                </a:lnTo>
                <a:cubicBezTo>
                  <a:pt x="1113631" y="756443"/>
                  <a:pt x="1112838" y="800893"/>
                  <a:pt x="1112044" y="845343"/>
                </a:cubicBezTo>
                <a:lnTo>
                  <a:pt x="1088231" y="1178718"/>
                </a:lnTo>
                <a:lnTo>
                  <a:pt x="1069181" y="1404937"/>
                </a:lnTo>
                <a:lnTo>
                  <a:pt x="1069181" y="1500187"/>
                </a:lnTo>
                <a:lnTo>
                  <a:pt x="1076325" y="1569243"/>
                </a:lnTo>
                <a:lnTo>
                  <a:pt x="1088231" y="1609725"/>
                </a:lnTo>
                <a:lnTo>
                  <a:pt x="1109663" y="1650206"/>
                </a:lnTo>
                <a:lnTo>
                  <a:pt x="1145381" y="1683543"/>
                </a:lnTo>
                <a:lnTo>
                  <a:pt x="1169194" y="1697831"/>
                </a:lnTo>
                <a:lnTo>
                  <a:pt x="1190625" y="1702593"/>
                </a:lnTo>
                <a:lnTo>
                  <a:pt x="1212056" y="1693068"/>
                </a:lnTo>
                <a:lnTo>
                  <a:pt x="1226344" y="1674018"/>
                </a:lnTo>
                <a:lnTo>
                  <a:pt x="1283494" y="1564481"/>
                </a:lnTo>
                <a:lnTo>
                  <a:pt x="1297781" y="1538287"/>
                </a:lnTo>
                <a:lnTo>
                  <a:pt x="1307306" y="1397793"/>
                </a:lnTo>
                <a:lnTo>
                  <a:pt x="1335881" y="997743"/>
                </a:lnTo>
                <a:lnTo>
                  <a:pt x="1357313" y="695325"/>
                </a:lnTo>
                <a:lnTo>
                  <a:pt x="1378744" y="416718"/>
                </a:lnTo>
                <a:lnTo>
                  <a:pt x="1385888" y="378618"/>
                </a:lnTo>
                <a:lnTo>
                  <a:pt x="1402556" y="342900"/>
                </a:lnTo>
                <a:lnTo>
                  <a:pt x="1438275" y="273843"/>
                </a:lnTo>
                <a:lnTo>
                  <a:pt x="1445419" y="250031"/>
                </a:lnTo>
                <a:lnTo>
                  <a:pt x="1447800" y="230981"/>
                </a:lnTo>
                <a:lnTo>
                  <a:pt x="1443038" y="211931"/>
                </a:lnTo>
                <a:lnTo>
                  <a:pt x="1416844" y="173831"/>
                </a:lnTo>
                <a:lnTo>
                  <a:pt x="1309688" y="100012"/>
                </a:lnTo>
                <a:lnTo>
                  <a:pt x="1212056" y="47625"/>
                </a:lnTo>
                <a:lnTo>
                  <a:pt x="1102519" y="0"/>
                </a:lnTo>
                <a:lnTo>
                  <a:pt x="1090613" y="0"/>
                </a:lnTo>
                <a:lnTo>
                  <a:pt x="1064419" y="7143"/>
                </a:lnTo>
                <a:lnTo>
                  <a:pt x="990600" y="61912"/>
                </a:lnTo>
                <a:lnTo>
                  <a:pt x="935831" y="80962"/>
                </a:lnTo>
                <a:lnTo>
                  <a:pt x="623888" y="13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EBF52DE3-EE46-4014-AFD7-FA0421F08991}"/>
              </a:ext>
            </a:extLst>
          </p:cNvPr>
          <p:cNvSpPr/>
          <p:nvPr/>
        </p:nvSpPr>
        <p:spPr>
          <a:xfrm>
            <a:off x="5405438" y="2714625"/>
            <a:ext cx="1206500" cy="249238"/>
          </a:xfrm>
          <a:custGeom>
            <a:avLst/>
            <a:gdLst>
              <a:gd name="connsiteX0" fmla="*/ 483393 w 1207293"/>
              <a:gd name="connsiteY0" fmla="*/ 71438 h 250031"/>
              <a:gd name="connsiteX1" fmla="*/ 185737 w 1207293"/>
              <a:gd name="connsiteY1" fmla="*/ 88106 h 250031"/>
              <a:gd name="connsiteX2" fmla="*/ 133350 w 1207293"/>
              <a:gd name="connsiteY2" fmla="*/ 90488 h 250031"/>
              <a:gd name="connsiteX3" fmla="*/ 0 w 1207293"/>
              <a:gd name="connsiteY3" fmla="*/ 121444 h 250031"/>
              <a:gd name="connsiteX4" fmla="*/ 145256 w 1207293"/>
              <a:gd name="connsiteY4" fmla="*/ 250031 h 250031"/>
              <a:gd name="connsiteX5" fmla="*/ 338137 w 1207293"/>
              <a:gd name="connsiteY5" fmla="*/ 226219 h 250031"/>
              <a:gd name="connsiteX6" fmla="*/ 669131 w 1207293"/>
              <a:gd name="connsiteY6" fmla="*/ 192881 h 250031"/>
              <a:gd name="connsiteX7" fmla="*/ 1002506 w 1207293"/>
              <a:gd name="connsiteY7" fmla="*/ 161925 h 250031"/>
              <a:gd name="connsiteX8" fmla="*/ 1078706 w 1207293"/>
              <a:gd name="connsiteY8" fmla="*/ 161925 h 250031"/>
              <a:gd name="connsiteX9" fmla="*/ 1207293 w 1207293"/>
              <a:gd name="connsiteY9" fmla="*/ 85725 h 250031"/>
              <a:gd name="connsiteX10" fmla="*/ 1069181 w 1207293"/>
              <a:gd name="connsiteY10" fmla="*/ 0 h 250031"/>
              <a:gd name="connsiteX11" fmla="*/ 809625 w 1207293"/>
              <a:gd name="connsiteY11" fmla="*/ 28575 h 250031"/>
              <a:gd name="connsiteX12" fmla="*/ 538162 w 1207293"/>
              <a:gd name="connsiteY12" fmla="*/ 61913 h 250031"/>
              <a:gd name="connsiteX13" fmla="*/ 483393 w 1207293"/>
              <a:gd name="connsiteY13" fmla="*/ 71438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7293" h="250031">
                <a:moveTo>
                  <a:pt x="483393" y="71438"/>
                </a:moveTo>
                <a:lnTo>
                  <a:pt x="185737" y="88106"/>
                </a:lnTo>
                <a:lnTo>
                  <a:pt x="133350" y="90488"/>
                </a:lnTo>
                <a:lnTo>
                  <a:pt x="0" y="121444"/>
                </a:lnTo>
                <a:lnTo>
                  <a:pt x="145256" y="250031"/>
                </a:lnTo>
                <a:lnTo>
                  <a:pt x="338137" y="226219"/>
                </a:lnTo>
                <a:lnTo>
                  <a:pt x="669131" y="192881"/>
                </a:lnTo>
                <a:lnTo>
                  <a:pt x="1002506" y="161925"/>
                </a:lnTo>
                <a:lnTo>
                  <a:pt x="1078706" y="161925"/>
                </a:lnTo>
                <a:lnTo>
                  <a:pt x="1207293" y="85725"/>
                </a:lnTo>
                <a:lnTo>
                  <a:pt x="1069181" y="0"/>
                </a:lnTo>
                <a:lnTo>
                  <a:pt x="809625" y="28575"/>
                </a:lnTo>
                <a:lnTo>
                  <a:pt x="538162" y="61913"/>
                </a:lnTo>
                <a:lnTo>
                  <a:pt x="483393" y="71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457C75F6-4031-4640-8F29-4CA8CD86D469}"/>
              </a:ext>
            </a:extLst>
          </p:cNvPr>
          <p:cNvSpPr/>
          <p:nvPr/>
        </p:nvSpPr>
        <p:spPr>
          <a:xfrm>
            <a:off x="5486401" y="3409950"/>
            <a:ext cx="1077913" cy="242888"/>
          </a:xfrm>
          <a:custGeom>
            <a:avLst/>
            <a:gdLst>
              <a:gd name="connsiteX0" fmla="*/ 238125 w 1078706"/>
              <a:gd name="connsiteY0" fmla="*/ 85725 h 242888"/>
              <a:gd name="connsiteX1" fmla="*/ 111919 w 1078706"/>
              <a:gd name="connsiteY1" fmla="*/ 85725 h 242888"/>
              <a:gd name="connsiteX2" fmla="*/ 0 w 1078706"/>
              <a:gd name="connsiteY2" fmla="*/ 126206 h 242888"/>
              <a:gd name="connsiteX3" fmla="*/ 123825 w 1078706"/>
              <a:gd name="connsiteY3" fmla="*/ 242888 h 242888"/>
              <a:gd name="connsiteX4" fmla="*/ 269081 w 1078706"/>
              <a:gd name="connsiteY4" fmla="*/ 226219 h 242888"/>
              <a:gd name="connsiteX5" fmla="*/ 597694 w 1078706"/>
              <a:gd name="connsiteY5" fmla="*/ 178594 h 242888"/>
              <a:gd name="connsiteX6" fmla="*/ 902494 w 1078706"/>
              <a:gd name="connsiteY6" fmla="*/ 138113 h 242888"/>
              <a:gd name="connsiteX7" fmla="*/ 966788 w 1078706"/>
              <a:gd name="connsiteY7" fmla="*/ 135731 h 242888"/>
              <a:gd name="connsiteX8" fmla="*/ 1078706 w 1078706"/>
              <a:gd name="connsiteY8" fmla="*/ 66675 h 242888"/>
              <a:gd name="connsiteX9" fmla="*/ 940594 w 1078706"/>
              <a:gd name="connsiteY9" fmla="*/ 2381 h 242888"/>
              <a:gd name="connsiteX10" fmla="*/ 842963 w 1078706"/>
              <a:gd name="connsiteY10" fmla="*/ 0 h 242888"/>
              <a:gd name="connsiteX11" fmla="*/ 795338 w 1078706"/>
              <a:gd name="connsiteY11" fmla="*/ 4763 h 242888"/>
              <a:gd name="connsiteX12" fmla="*/ 519113 w 1078706"/>
              <a:gd name="connsiteY12" fmla="*/ 50006 h 242888"/>
              <a:gd name="connsiteX13" fmla="*/ 238125 w 1078706"/>
              <a:gd name="connsiteY13" fmla="*/ 85725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8706" h="242888">
                <a:moveTo>
                  <a:pt x="238125" y="85725"/>
                </a:moveTo>
                <a:lnTo>
                  <a:pt x="111919" y="85725"/>
                </a:lnTo>
                <a:lnTo>
                  <a:pt x="0" y="126206"/>
                </a:lnTo>
                <a:cubicBezTo>
                  <a:pt x="40896" y="165498"/>
                  <a:pt x="67112" y="242888"/>
                  <a:pt x="123825" y="242888"/>
                </a:cubicBezTo>
                <a:lnTo>
                  <a:pt x="269081" y="226219"/>
                </a:lnTo>
                <a:lnTo>
                  <a:pt x="597694" y="178594"/>
                </a:lnTo>
                <a:lnTo>
                  <a:pt x="902494" y="138113"/>
                </a:lnTo>
                <a:lnTo>
                  <a:pt x="966788" y="135731"/>
                </a:lnTo>
                <a:lnTo>
                  <a:pt x="1078706" y="66675"/>
                </a:lnTo>
                <a:lnTo>
                  <a:pt x="940594" y="2381"/>
                </a:lnTo>
                <a:lnTo>
                  <a:pt x="842963" y="0"/>
                </a:lnTo>
                <a:lnTo>
                  <a:pt x="795338" y="4763"/>
                </a:lnTo>
                <a:lnTo>
                  <a:pt x="519113" y="50006"/>
                </a:lnTo>
                <a:lnTo>
                  <a:pt x="238125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BE8DDC50-F27D-4DFC-9031-BA6869B658E5}"/>
              </a:ext>
            </a:extLst>
          </p:cNvPr>
          <p:cNvSpPr/>
          <p:nvPr/>
        </p:nvSpPr>
        <p:spPr>
          <a:xfrm>
            <a:off x="5688014" y="3732214"/>
            <a:ext cx="515937" cy="2365375"/>
          </a:xfrm>
          <a:custGeom>
            <a:avLst/>
            <a:gdLst>
              <a:gd name="connsiteX0" fmla="*/ 203955 w 516687"/>
              <a:gd name="connsiteY0" fmla="*/ 1142150 h 2365882"/>
              <a:gd name="connsiteX1" fmla="*/ 200556 w 516687"/>
              <a:gd name="connsiteY1" fmla="*/ 336526 h 2365882"/>
              <a:gd name="connsiteX2" fmla="*/ 200556 w 516687"/>
              <a:gd name="connsiteY2" fmla="*/ 258343 h 2365882"/>
              <a:gd name="connsiteX3" fmla="*/ 193758 w 516687"/>
              <a:gd name="connsiteY3" fmla="*/ 214153 h 2365882"/>
              <a:gd name="connsiteX4" fmla="*/ 180161 w 516687"/>
              <a:gd name="connsiteY4" fmla="*/ 180160 h 2365882"/>
              <a:gd name="connsiteX5" fmla="*/ 156366 w 516687"/>
              <a:gd name="connsiteY5" fmla="*/ 152966 h 2365882"/>
              <a:gd name="connsiteX6" fmla="*/ 101978 w 516687"/>
              <a:gd name="connsiteY6" fmla="*/ 115574 h 2365882"/>
              <a:gd name="connsiteX7" fmla="*/ 50989 w 516687"/>
              <a:gd name="connsiteY7" fmla="*/ 91780 h 2365882"/>
              <a:gd name="connsiteX8" fmla="*/ 20395 w 516687"/>
              <a:gd name="connsiteY8" fmla="*/ 78183 h 2365882"/>
              <a:gd name="connsiteX9" fmla="*/ 3399 w 516687"/>
              <a:gd name="connsiteY9" fmla="*/ 61186 h 2365882"/>
              <a:gd name="connsiteX10" fmla="*/ 0 w 516687"/>
              <a:gd name="connsiteY10" fmla="*/ 44190 h 2365882"/>
              <a:gd name="connsiteX11" fmla="*/ 10198 w 516687"/>
              <a:gd name="connsiteY11" fmla="*/ 13597 h 2365882"/>
              <a:gd name="connsiteX12" fmla="*/ 37392 w 516687"/>
              <a:gd name="connsiteY12" fmla="*/ 3399 h 2365882"/>
              <a:gd name="connsiteX13" fmla="*/ 108776 w 516687"/>
              <a:gd name="connsiteY13" fmla="*/ 0 h 2365882"/>
              <a:gd name="connsiteX14" fmla="*/ 203955 w 516687"/>
              <a:gd name="connsiteY14" fmla="*/ 13597 h 2365882"/>
              <a:gd name="connsiteX15" fmla="*/ 305933 w 516687"/>
              <a:gd name="connsiteY15" fmla="*/ 47589 h 2365882"/>
              <a:gd name="connsiteX16" fmla="*/ 363720 w 516687"/>
              <a:gd name="connsiteY16" fmla="*/ 81582 h 2365882"/>
              <a:gd name="connsiteX17" fmla="*/ 421508 w 516687"/>
              <a:gd name="connsiteY17" fmla="*/ 118974 h 2365882"/>
              <a:gd name="connsiteX18" fmla="*/ 455500 w 516687"/>
              <a:gd name="connsiteY18" fmla="*/ 152966 h 2365882"/>
              <a:gd name="connsiteX19" fmla="*/ 492892 w 516687"/>
              <a:gd name="connsiteY19" fmla="*/ 186959 h 2365882"/>
              <a:gd name="connsiteX20" fmla="*/ 506489 w 516687"/>
              <a:gd name="connsiteY20" fmla="*/ 207354 h 2365882"/>
              <a:gd name="connsiteX21" fmla="*/ 516687 w 516687"/>
              <a:gd name="connsiteY21" fmla="*/ 234548 h 2365882"/>
              <a:gd name="connsiteX22" fmla="*/ 509888 w 516687"/>
              <a:gd name="connsiteY22" fmla="*/ 261742 h 2365882"/>
              <a:gd name="connsiteX23" fmla="*/ 486094 w 516687"/>
              <a:gd name="connsiteY23" fmla="*/ 292336 h 2365882"/>
              <a:gd name="connsiteX24" fmla="*/ 441903 w 516687"/>
              <a:gd name="connsiteY24" fmla="*/ 326328 h 2365882"/>
              <a:gd name="connsiteX25" fmla="*/ 418108 w 516687"/>
              <a:gd name="connsiteY25" fmla="*/ 363720 h 2365882"/>
              <a:gd name="connsiteX26" fmla="*/ 404511 w 516687"/>
              <a:gd name="connsiteY26" fmla="*/ 428306 h 2365882"/>
              <a:gd name="connsiteX27" fmla="*/ 401112 w 516687"/>
              <a:gd name="connsiteY27" fmla="*/ 642459 h 2365882"/>
              <a:gd name="connsiteX28" fmla="*/ 404511 w 516687"/>
              <a:gd name="connsiteY28" fmla="*/ 1240728 h 2365882"/>
              <a:gd name="connsiteX29" fmla="*/ 414709 w 516687"/>
              <a:gd name="connsiteY29" fmla="*/ 1546661 h 2365882"/>
              <a:gd name="connsiteX30" fmla="*/ 424907 w 516687"/>
              <a:gd name="connsiteY30" fmla="*/ 1920580 h 2365882"/>
              <a:gd name="connsiteX31" fmla="*/ 424907 w 516687"/>
              <a:gd name="connsiteY31" fmla="*/ 2158528 h 2365882"/>
              <a:gd name="connsiteX32" fmla="*/ 418108 w 516687"/>
              <a:gd name="connsiteY32" fmla="*/ 2280901 h 2365882"/>
              <a:gd name="connsiteX33" fmla="*/ 407911 w 516687"/>
              <a:gd name="connsiteY33" fmla="*/ 2325091 h 2365882"/>
              <a:gd name="connsiteX34" fmla="*/ 387515 w 516687"/>
              <a:gd name="connsiteY34" fmla="*/ 2348886 h 2365882"/>
              <a:gd name="connsiteX35" fmla="*/ 353523 w 516687"/>
              <a:gd name="connsiteY35" fmla="*/ 2365882 h 2365882"/>
              <a:gd name="connsiteX36" fmla="*/ 322929 w 516687"/>
              <a:gd name="connsiteY36" fmla="*/ 2365882 h 2365882"/>
              <a:gd name="connsiteX37" fmla="*/ 282138 w 516687"/>
              <a:gd name="connsiteY37" fmla="*/ 2345487 h 2365882"/>
              <a:gd name="connsiteX38" fmla="*/ 237948 w 516687"/>
              <a:gd name="connsiteY38" fmla="*/ 2297897 h 2365882"/>
              <a:gd name="connsiteX39" fmla="*/ 197157 w 516687"/>
              <a:gd name="connsiteY39" fmla="*/ 2236710 h 2365882"/>
              <a:gd name="connsiteX40" fmla="*/ 169963 w 516687"/>
              <a:gd name="connsiteY40" fmla="*/ 2158528 h 2365882"/>
              <a:gd name="connsiteX41" fmla="*/ 156366 w 516687"/>
              <a:gd name="connsiteY41" fmla="*/ 2087143 h 2365882"/>
              <a:gd name="connsiteX42" fmla="*/ 156366 w 516687"/>
              <a:gd name="connsiteY42" fmla="*/ 1991964 h 2365882"/>
              <a:gd name="connsiteX43" fmla="*/ 183560 w 516687"/>
              <a:gd name="connsiteY43" fmla="*/ 1777811 h 2365882"/>
              <a:gd name="connsiteX44" fmla="*/ 203955 w 516687"/>
              <a:gd name="connsiteY44" fmla="*/ 1672434 h 2365882"/>
              <a:gd name="connsiteX45" fmla="*/ 203955 w 516687"/>
              <a:gd name="connsiteY45" fmla="*/ 1142150 h 236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6687" h="2365882">
                <a:moveTo>
                  <a:pt x="203955" y="1142150"/>
                </a:moveTo>
                <a:lnTo>
                  <a:pt x="200556" y="336526"/>
                </a:lnTo>
                <a:lnTo>
                  <a:pt x="200556" y="258343"/>
                </a:lnTo>
                <a:lnTo>
                  <a:pt x="193758" y="214153"/>
                </a:lnTo>
                <a:lnTo>
                  <a:pt x="180161" y="180160"/>
                </a:lnTo>
                <a:lnTo>
                  <a:pt x="156366" y="152966"/>
                </a:lnTo>
                <a:lnTo>
                  <a:pt x="101978" y="115574"/>
                </a:lnTo>
                <a:lnTo>
                  <a:pt x="50989" y="91780"/>
                </a:lnTo>
                <a:lnTo>
                  <a:pt x="20395" y="78183"/>
                </a:lnTo>
                <a:lnTo>
                  <a:pt x="3399" y="61186"/>
                </a:lnTo>
                <a:lnTo>
                  <a:pt x="0" y="44190"/>
                </a:lnTo>
                <a:lnTo>
                  <a:pt x="10198" y="13597"/>
                </a:lnTo>
                <a:lnTo>
                  <a:pt x="37392" y="3399"/>
                </a:lnTo>
                <a:lnTo>
                  <a:pt x="108776" y="0"/>
                </a:lnTo>
                <a:lnTo>
                  <a:pt x="203955" y="13597"/>
                </a:lnTo>
                <a:lnTo>
                  <a:pt x="305933" y="47589"/>
                </a:lnTo>
                <a:lnTo>
                  <a:pt x="363720" y="81582"/>
                </a:lnTo>
                <a:lnTo>
                  <a:pt x="421508" y="118974"/>
                </a:lnTo>
                <a:lnTo>
                  <a:pt x="455500" y="152966"/>
                </a:lnTo>
                <a:lnTo>
                  <a:pt x="492892" y="186959"/>
                </a:lnTo>
                <a:lnTo>
                  <a:pt x="506489" y="207354"/>
                </a:lnTo>
                <a:lnTo>
                  <a:pt x="516687" y="234548"/>
                </a:lnTo>
                <a:lnTo>
                  <a:pt x="509888" y="261742"/>
                </a:lnTo>
                <a:lnTo>
                  <a:pt x="486094" y="292336"/>
                </a:lnTo>
                <a:lnTo>
                  <a:pt x="441903" y="326328"/>
                </a:lnTo>
                <a:lnTo>
                  <a:pt x="418108" y="363720"/>
                </a:lnTo>
                <a:lnTo>
                  <a:pt x="404511" y="428306"/>
                </a:lnTo>
                <a:lnTo>
                  <a:pt x="401112" y="642459"/>
                </a:lnTo>
                <a:lnTo>
                  <a:pt x="404511" y="1240728"/>
                </a:lnTo>
                <a:lnTo>
                  <a:pt x="414709" y="1546661"/>
                </a:lnTo>
                <a:lnTo>
                  <a:pt x="424907" y="1920580"/>
                </a:lnTo>
                <a:lnTo>
                  <a:pt x="424907" y="2158528"/>
                </a:lnTo>
                <a:lnTo>
                  <a:pt x="418108" y="2280901"/>
                </a:lnTo>
                <a:lnTo>
                  <a:pt x="407911" y="2325091"/>
                </a:lnTo>
                <a:lnTo>
                  <a:pt x="387515" y="2348886"/>
                </a:lnTo>
                <a:lnTo>
                  <a:pt x="353523" y="2365882"/>
                </a:lnTo>
                <a:lnTo>
                  <a:pt x="322929" y="2365882"/>
                </a:lnTo>
                <a:lnTo>
                  <a:pt x="282138" y="2345487"/>
                </a:lnTo>
                <a:lnTo>
                  <a:pt x="237948" y="2297897"/>
                </a:lnTo>
                <a:lnTo>
                  <a:pt x="197157" y="2236710"/>
                </a:lnTo>
                <a:lnTo>
                  <a:pt x="169963" y="2158528"/>
                </a:lnTo>
                <a:lnTo>
                  <a:pt x="156366" y="2087143"/>
                </a:lnTo>
                <a:lnTo>
                  <a:pt x="156366" y="1991964"/>
                </a:lnTo>
                <a:lnTo>
                  <a:pt x="183560" y="1777811"/>
                </a:lnTo>
                <a:lnTo>
                  <a:pt x="203955" y="1672434"/>
                </a:lnTo>
                <a:lnTo>
                  <a:pt x="203955" y="1142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7730282-DC7E-4AC0-A96A-18DBC116F1D2}"/>
              </a:ext>
            </a:extLst>
          </p:cNvPr>
          <p:cNvSpPr/>
          <p:nvPr/>
        </p:nvSpPr>
        <p:spPr>
          <a:xfrm>
            <a:off x="3906839" y="4494214"/>
            <a:ext cx="1997075" cy="1354137"/>
          </a:xfrm>
          <a:custGeom>
            <a:avLst/>
            <a:gdLst>
              <a:gd name="connsiteX0" fmla="*/ 1445419 w 1995488"/>
              <a:gd name="connsiteY0" fmla="*/ 292894 h 1354931"/>
              <a:gd name="connsiteX1" fmla="*/ 1576388 w 1995488"/>
              <a:gd name="connsiteY1" fmla="*/ 176212 h 1354931"/>
              <a:gd name="connsiteX2" fmla="*/ 1688307 w 1995488"/>
              <a:gd name="connsiteY2" fmla="*/ 76200 h 1354931"/>
              <a:gd name="connsiteX3" fmla="*/ 1743075 w 1995488"/>
              <a:gd name="connsiteY3" fmla="*/ 26194 h 1354931"/>
              <a:gd name="connsiteX4" fmla="*/ 1995488 w 1995488"/>
              <a:gd name="connsiteY4" fmla="*/ 0 h 1354931"/>
              <a:gd name="connsiteX5" fmla="*/ 1990725 w 1995488"/>
              <a:gd name="connsiteY5" fmla="*/ 90487 h 1354931"/>
              <a:gd name="connsiteX6" fmla="*/ 1857375 w 1995488"/>
              <a:gd name="connsiteY6" fmla="*/ 214312 h 1354931"/>
              <a:gd name="connsiteX7" fmla="*/ 1666875 w 1995488"/>
              <a:gd name="connsiteY7" fmla="*/ 385762 h 1354931"/>
              <a:gd name="connsiteX8" fmla="*/ 1454944 w 1995488"/>
              <a:gd name="connsiteY8" fmla="*/ 566737 h 1354931"/>
              <a:gd name="connsiteX9" fmla="*/ 1254919 w 1995488"/>
              <a:gd name="connsiteY9" fmla="*/ 714375 h 1354931"/>
              <a:gd name="connsiteX10" fmla="*/ 985838 w 1995488"/>
              <a:gd name="connsiteY10" fmla="*/ 883444 h 1354931"/>
              <a:gd name="connsiteX11" fmla="*/ 676275 w 1995488"/>
              <a:gd name="connsiteY11" fmla="*/ 1059656 h 1354931"/>
              <a:gd name="connsiteX12" fmla="*/ 371475 w 1995488"/>
              <a:gd name="connsiteY12" fmla="*/ 1212056 h 1354931"/>
              <a:gd name="connsiteX13" fmla="*/ 111919 w 1995488"/>
              <a:gd name="connsiteY13" fmla="*/ 1326356 h 1354931"/>
              <a:gd name="connsiteX14" fmla="*/ 57150 w 1995488"/>
              <a:gd name="connsiteY14" fmla="*/ 1347787 h 1354931"/>
              <a:gd name="connsiteX15" fmla="*/ 26194 w 1995488"/>
              <a:gd name="connsiteY15" fmla="*/ 1354931 h 1354931"/>
              <a:gd name="connsiteX16" fmla="*/ 11907 w 1995488"/>
              <a:gd name="connsiteY16" fmla="*/ 1350169 h 1354931"/>
              <a:gd name="connsiteX17" fmla="*/ 0 w 1995488"/>
              <a:gd name="connsiteY17" fmla="*/ 1340644 h 1354931"/>
              <a:gd name="connsiteX18" fmla="*/ 2382 w 1995488"/>
              <a:gd name="connsiteY18" fmla="*/ 1326356 h 1354931"/>
              <a:gd name="connsiteX19" fmla="*/ 11907 w 1995488"/>
              <a:gd name="connsiteY19" fmla="*/ 1304925 h 1354931"/>
              <a:gd name="connsiteX20" fmla="*/ 114300 w 1995488"/>
              <a:gd name="connsiteY20" fmla="*/ 1247775 h 1354931"/>
              <a:gd name="connsiteX21" fmla="*/ 407194 w 1995488"/>
              <a:gd name="connsiteY21" fmla="*/ 1076325 h 1354931"/>
              <a:gd name="connsiteX22" fmla="*/ 690563 w 1995488"/>
              <a:gd name="connsiteY22" fmla="*/ 900112 h 1354931"/>
              <a:gd name="connsiteX23" fmla="*/ 904875 w 1995488"/>
              <a:gd name="connsiteY23" fmla="*/ 750094 h 1354931"/>
              <a:gd name="connsiteX24" fmla="*/ 1116807 w 1995488"/>
              <a:gd name="connsiteY24" fmla="*/ 578644 h 1354931"/>
              <a:gd name="connsiteX25" fmla="*/ 1445419 w 1995488"/>
              <a:gd name="connsiteY25" fmla="*/ 292894 h 135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95488" h="1354931">
                <a:moveTo>
                  <a:pt x="1445419" y="292894"/>
                </a:moveTo>
                <a:lnTo>
                  <a:pt x="1576388" y="176212"/>
                </a:lnTo>
                <a:lnTo>
                  <a:pt x="1688307" y="76200"/>
                </a:lnTo>
                <a:lnTo>
                  <a:pt x="1743075" y="26194"/>
                </a:lnTo>
                <a:lnTo>
                  <a:pt x="1995488" y="0"/>
                </a:lnTo>
                <a:lnTo>
                  <a:pt x="1990725" y="90487"/>
                </a:lnTo>
                <a:lnTo>
                  <a:pt x="1857375" y="214312"/>
                </a:lnTo>
                <a:lnTo>
                  <a:pt x="1666875" y="385762"/>
                </a:lnTo>
                <a:lnTo>
                  <a:pt x="1454944" y="566737"/>
                </a:lnTo>
                <a:lnTo>
                  <a:pt x="1254919" y="714375"/>
                </a:lnTo>
                <a:lnTo>
                  <a:pt x="985838" y="883444"/>
                </a:lnTo>
                <a:lnTo>
                  <a:pt x="676275" y="1059656"/>
                </a:lnTo>
                <a:lnTo>
                  <a:pt x="371475" y="1212056"/>
                </a:lnTo>
                <a:lnTo>
                  <a:pt x="111919" y="1326356"/>
                </a:lnTo>
                <a:lnTo>
                  <a:pt x="57150" y="1347787"/>
                </a:lnTo>
                <a:lnTo>
                  <a:pt x="26194" y="1354931"/>
                </a:lnTo>
                <a:lnTo>
                  <a:pt x="11907" y="1350169"/>
                </a:lnTo>
                <a:lnTo>
                  <a:pt x="0" y="1340644"/>
                </a:lnTo>
                <a:lnTo>
                  <a:pt x="2382" y="1326356"/>
                </a:lnTo>
                <a:lnTo>
                  <a:pt x="11907" y="1304925"/>
                </a:lnTo>
                <a:lnTo>
                  <a:pt x="114300" y="1247775"/>
                </a:lnTo>
                <a:lnTo>
                  <a:pt x="407194" y="1076325"/>
                </a:lnTo>
                <a:lnTo>
                  <a:pt x="690563" y="900112"/>
                </a:lnTo>
                <a:lnTo>
                  <a:pt x="904875" y="750094"/>
                </a:lnTo>
                <a:lnTo>
                  <a:pt x="1116807" y="578644"/>
                </a:lnTo>
                <a:lnTo>
                  <a:pt x="1445419" y="2928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ABAA0B93-F046-4996-B13F-97DBFAE594ED}"/>
              </a:ext>
            </a:extLst>
          </p:cNvPr>
          <p:cNvSpPr/>
          <p:nvPr/>
        </p:nvSpPr>
        <p:spPr>
          <a:xfrm>
            <a:off x="6078539" y="4462464"/>
            <a:ext cx="2225675" cy="1404937"/>
          </a:xfrm>
          <a:custGeom>
            <a:avLst/>
            <a:gdLst>
              <a:gd name="connsiteX0" fmla="*/ 459582 w 2224088"/>
              <a:gd name="connsiteY0" fmla="*/ 266700 h 1404937"/>
              <a:gd name="connsiteX1" fmla="*/ 326232 w 2224088"/>
              <a:gd name="connsiteY1" fmla="*/ 164306 h 1404937"/>
              <a:gd name="connsiteX2" fmla="*/ 223838 w 2224088"/>
              <a:gd name="connsiteY2" fmla="*/ 83343 h 1404937"/>
              <a:gd name="connsiteX3" fmla="*/ 147638 w 2224088"/>
              <a:gd name="connsiteY3" fmla="*/ 19050 h 1404937"/>
              <a:gd name="connsiteX4" fmla="*/ 126207 w 2224088"/>
              <a:gd name="connsiteY4" fmla="*/ 0 h 1404937"/>
              <a:gd name="connsiteX5" fmla="*/ 0 w 2224088"/>
              <a:gd name="connsiteY5" fmla="*/ 14287 h 1404937"/>
              <a:gd name="connsiteX6" fmla="*/ 2382 w 2224088"/>
              <a:gd name="connsiteY6" fmla="*/ 64293 h 1404937"/>
              <a:gd name="connsiteX7" fmla="*/ 85725 w 2224088"/>
              <a:gd name="connsiteY7" fmla="*/ 133350 h 1404937"/>
              <a:gd name="connsiteX8" fmla="*/ 235744 w 2224088"/>
              <a:gd name="connsiteY8" fmla="*/ 280987 h 1404937"/>
              <a:gd name="connsiteX9" fmla="*/ 473869 w 2224088"/>
              <a:gd name="connsiteY9" fmla="*/ 511968 h 1404937"/>
              <a:gd name="connsiteX10" fmla="*/ 676275 w 2224088"/>
              <a:gd name="connsiteY10" fmla="*/ 721518 h 1404937"/>
              <a:gd name="connsiteX11" fmla="*/ 883444 w 2224088"/>
              <a:gd name="connsiteY11" fmla="*/ 933450 h 1404937"/>
              <a:gd name="connsiteX12" fmla="*/ 1042988 w 2224088"/>
              <a:gd name="connsiteY12" fmla="*/ 1109662 h 1404937"/>
              <a:gd name="connsiteX13" fmla="*/ 1190625 w 2224088"/>
              <a:gd name="connsiteY13" fmla="*/ 1257300 h 1404937"/>
              <a:gd name="connsiteX14" fmla="*/ 1304925 w 2224088"/>
              <a:gd name="connsiteY14" fmla="*/ 1357312 h 1404937"/>
              <a:gd name="connsiteX15" fmla="*/ 1340644 w 2224088"/>
              <a:gd name="connsiteY15" fmla="*/ 1383506 h 1404937"/>
              <a:gd name="connsiteX16" fmla="*/ 1369219 w 2224088"/>
              <a:gd name="connsiteY16" fmla="*/ 1400175 h 1404937"/>
              <a:gd name="connsiteX17" fmla="*/ 1407319 w 2224088"/>
              <a:gd name="connsiteY17" fmla="*/ 1404937 h 1404937"/>
              <a:gd name="connsiteX18" fmla="*/ 1633538 w 2224088"/>
              <a:gd name="connsiteY18" fmla="*/ 1400175 h 1404937"/>
              <a:gd name="connsiteX19" fmla="*/ 1857375 w 2224088"/>
              <a:gd name="connsiteY19" fmla="*/ 1369218 h 1404937"/>
              <a:gd name="connsiteX20" fmla="*/ 2119313 w 2224088"/>
              <a:gd name="connsiteY20" fmla="*/ 1343025 h 1404937"/>
              <a:gd name="connsiteX21" fmla="*/ 2197894 w 2224088"/>
              <a:gd name="connsiteY21" fmla="*/ 1333500 h 1404937"/>
              <a:gd name="connsiteX22" fmla="*/ 2216944 w 2224088"/>
              <a:gd name="connsiteY22" fmla="*/ 1321593 h 1404937"/>
              <a:gd name="connsiteX23" fmla="*/ 2224088 w 2224088"/>
              <a:gd name="connsiteY23" fmla="*/ 1304925 h 1404937"/>
              <a:gd name="connsiteX24" fmla="*/ 2224088 w 2224088"/>
              <a:gd name="connsiteY24" fmla="*/ 1283493 h 1404937"/>
              <a:gd name="connsiteX25" fmla="*/ 2209800 w 2224088"/>
              <a:gd name="connsiteY25" fmla="*/ 1269206 h 1404937"/>
              <a:gd name="connsiteX26" fmla="*/ 2105025 w 2224088"/>
              <a:gd name="connsiteY26" fmla="*/ 1238250 h 1404937"/>
              <a:gd name="connsiteX27" fmla="*/ 1869282 w 2224088"/>
              <a:gd name="connsiteY27" fmla="*/ 1164431 h 1404937"/>
              <a:gd name="connsiteX28" fmla="*/ 1576388 w 2224088"/>
              <a:gd name="connsiteY28" fmla="*/ 1045368 h 1404937"/>
              <a:gd name="connsiteX29" fmla="*/ 1321594 w 2224088"/>
              <a:gd name="connsiteY29" fmla="*/ 907256 h 1404937"/>
              <a:gd name="connsiteX30" fmla="*/ 1071563 w 2224088"/>
              <a:gd name="connsiteY30" fmla="*/ 735806 h 1404937"/>
              <a:gd name="connsiteX31" fmla="*/ 721519 w 2224088"/>
              <a:gd name="connsiteY31" fmla="*/ 476250 h 1404937"/>
              <a:gd name="connsiteX32" fmla="*/ 459582 w 2224088"/>
              <a:gd name="connsiteY32" fmla="*/ 266700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4088" h="1404937">
                <a:moveTo>
                  <a:pt x="459582" y="266700"/>
                </a:moveTo>
                <a:lnTo>
                  <a:pt x="326232" y="164306"/>
                </a:lnTo>
                <a:lnTo>
                  <a:pt x="223838" y="83343"/>
                </a:lnTo>
                <a:lnTo>
                  <a:pt x="147638" y="19050"/>
                </a:lnTo>
                <a:lnTo>
                  <a:pt x="126207" y="0"/>
                </a:lnTo>
                <a:lnTo>
                  <a:pt x="0" y="14287"/>
                </a:lnTo>
                <a:lnTo>
                  <a:pt x="2382" y="64293"/>
                </a:lnTo>
                <a:lnTo>
                  <a:pt x="85725" y="133350"/>
                </a:lnTo>
                <a:lnTo>
                  <a:pt x="235744" y="280987"/>
                </a:lnTo>
                <a:lnTo>
                  <a:pt x="473869" y="511968"/>
                </a:lnTo>
                <a:lnTo>
                  <a:pt x="676275" y="721518"/>
                </a:lnTo>
                <a:lnTo>
                  <a:pt x="883444" y="933450"/>
                </a:lnTo>
                <a:lnTo>
                  <a:pt x="1042988" y="1109662"/>
                </a:lnTo>
                <a:lnTo>
                  <a:pt x="1190625" y="1257300"/>
                </a:lnTo>
                <a:lnTo>
                  <a:pt x="1304925" y="1357312"/>
                </a:lnTo>
                <a:lnTo>
                  <a:pt x="1340644" y="1383506"/>
                </a:lnTo>
                <a:lnTo>
                  <a:pt x="1369219" y="1400175"/>
                </a:lnTo>
                <a:lnTo>
                  <a:pt x="1407319" y="1404937"/>
                </a:lnTo>
                <a:lnTo>
                  <a:pt x="1633538" y="1400175"/>
                </a:lnTo>
                <a:lnTo>
                  <a:pt x="1857375" y="1369218"/>
                </a:lnTo>
                <a:lnTo>
                  <a:pt x="2119313" y="1343025"/>
                </a:lnTo>
                <a:lnTo>
                  <a:pt x="2197894" y="1333500"/>
                </a:lnTo>
                <a:lnTo>
                  <a:pt x="2216944" y="1321593"/>
                </a:lnTo>
                <a:lnTo>
                  <a:pt x="2224088" y="1304925"/>
                </a:lnTo>
                <a:lnTo>
                  <a:pt x="2224088" y="1283493"/>
                </a:lnTo>
                <a:lnTo>
                  <a:pt x="2209800" y="1269206"/>
                </a:lnTo>
                <a:lnTo>
                  <a:pt x="2105025" y="1238250"/>
                </a:lnTo>
                <a:lnTo>
                  <a:pt x="1869282" y="1164431"/>
                </a:lnTo>
                <a:lnTo>
                  <a:pt x="1576388" y="1045368"/>
                </a:lnTo>
                <a:lnTo>
                  <a:pt x="1321594" y="907256"/>
                </a:lnTo>
                <a:lnTo>
                  <a:pt x="1071563" y="735806"/>
                </a:lnTo>
                <a:lnTo>
                  <a:pt x="721519" y="476250"/>
                </a:lnTo>
                <a:lnTo>
                  <a:pt x="459582" y="2667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EDE41A7-199D-4C7B-B78A-0B122BE9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385227"/>
            <a:ext cx="4432176" cy="47187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7E41C62-7502-40FE-87B7-66A3E40EB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28" y="1363458"/>
            <a:ext cx="4438273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5" grpId="0" animBg="1"/>
      <p:bldP spid="86" grpId="0" animBg="1"/>
      <p:bldP spid="87" grpId="0" animBg="1"/>
      <p:bldP spid="81" grpId="0" animBg="1"/>
      <p:bldP spid="82" grpId="0" animBg="1"/>
      <p:bldP spid="83" grpId="0" animBg="1"/>
      <p:bldP spid="84" grpId="0" animBg="1"/>
      <p:bldP spid="88" grpId="0" animBg="1"/>
      <p:bldP spid="89" grpId="0" animBg="1"/>
      <p:bldP spid="9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99E387-5420-4507-9746-66F1F17F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069643"/>
            <a:ext cx="4432176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506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B6CF226-1C44-4C4C-A616-66C002306EEB}"/>
              </a:ext>
            </a:extLst>
          </p:cNvPr>
          <p:cNvSpPr/>
          <p:nvPr/>
        </p:nvSpPr>
        <p:spPr>
          <a:xfrm>
            <a:off x="4678363" y="1423988"/>
            <a:ext cx="514350" cy="900112"/>
          </a:xfrm>
          <a:custGeom>
            <a:avLst/>
            <a:gdLst>
              <a:gd name="connsiteX0" fmla="*/ 204788 w 514350"/>
              <a:gd name="connsiteY0" fmla="*/ 583406 h 900112"/>
              <a:gd name="connsiteX1" fmla="*/ 204788 w 514350"/>
              <a:gd name="connsiteY1" fmla="*/ 447675 h 900112"/>
              <a:gd name="connsiteX2" fmla="*/ 202407 w 514350"/>
              <a:gd name="connsiteY2" fmla="*/ 352425 h 900112"/>
              <a:gd name="connsiteX3" fmla="*/ 195263 w 514350"/>
              <a:gd name="connsiteY3" fmla="*/ 285750 h 900112"/>
              <a:gd name="connsiteX4" fmla="*/ 176213 w 514350"/>
              <a:gd name="connsiteY4" fmla="*/ 233362 h 900112"/>
              <a:gd name="connsiteX5" fmla="*/ 150019 w 514350"/>
              <a:gd name="connsiteY5" fmla="*/ 183356 h 900112"/>
              <a:gd name="connsiteX6" fmla="*/ 119063 w 514350"/>
              <a:gd name="connsiteY6" fmla="*/ 140493 h 900112"/>
              <a:gd name="connsiteX7" fmla="*/ 90488 w 514350"/>
              <a:gd name="connsiteY7" fmla="*/ 107156 h 900112"/>
              <a:gd name="connsiteX8" fmla="*/ 54769 w 514350"/>
              <a:gd name="connsiteY8" fmla="*/ 80962 h 900112"/>
              <a:gd name="connsiteX9" fmla="*/ 23813 w 514350"/>
              <a:gd name="connsiteY9" fmla="*/ 54768 h 900112"/>
              <a:gd name="connsiteX10" fmla="*/ 0 w 514350"/>
              <a:gd name="connsiteY10" fmla="*/ 33337 h 900112"/>
              <a:gd name="connsiteX11" fmla="*/ 0 w 514350"/>
              <a:gd name="connsiteY11" fmla="*/ 11906 h 900112"/>
              <a:gd name="connsiteX12" fmla="*/ 19050 w 514350"/>
              <a:gd name="connsiteY12" fmla="*/ 0 h 900112"/>
              <a:gd name="connsiteX13" fmla="*/ 76200 w 514350"/>
              <a:gd name="connsiteY13" fmla="*/ 4762 h 900112"/>
              <a:gd name="connsiteX14" fmla="*/ 197644 w 514350"/>
              <a:gd name="connsiteY14" fmla="*/ 40481 h 900112"/>
              <a:gd name="connsiteX15" fmla="*/ 283369 w 514350"/>
              <a:gd name="connsiteY15" fmla="*/ 69056 h 900112"/>
              <a:gd name="connsiteX16" fmla="*/ 388144 w 514350"/>
              <a:gd name="connsiteY16" fmla="*/ 116681 h 900112"/>
              <a:gd name="connsiteX17" fmla="*/ 452438 w 514350"/>
              <a:gd name="connsiteY17" fmla="*/ 152400 h 900112"/>
              <a:gd name="connsiteX18" fmla="*/ 483394 w 514350"/>
              <a:gd name="connsiteY18" fmla="*/ 178593 h 900112"/>
              <a:gd name="connsiteX19" fmla="*/ 497682 w 514350"/>
              <a:gd name="connsiteY19" fmla="*/ 202406 h 900112"/>
              <a:gd name="connsiteX20" fmla="*/ 511969 w 514350"/>
              <a:gd name="connsiteY20" fmla="*/ 233362 h 900112"/>
              <a:gd name="connsiteX21" fmla="*/ 514350 w 514350"/>
              <a:gd name="connsiteY21" fmla="*/ 254793 h 900112"/>
              <a:gd name="connsiteX22" fmla="*/ 509588 w 514350"/>
              <a:gd name="connsiteY22" fmla="*/ 273843 h 900112"/>
              <a:gd name="connsiteX23" fmla="*/ 485775 w 514350"/>
              <a:gd name="connsiteY23" fmla="*/ 302418 h 900112"/>
              <a:gd name="connsiteX24" fmla="*/ 471488 w 514350"/>
              <a:gd name="connsiteY24" fmla="*/ 342900 h 900112"/>
              <a:gd name="connsiteX25" fmla="*/ 452438 w 514350"/>
              <a:gd name="connsiteY25" fmla="*/ 442912 h 900112"/>
              <a:gd name="connsiteX26" fmla="*/ 447675 w 514350"/>
              <a:gd name="connsiteY26" fmla="*/ 569118 h 900112"/>
              <a:gd name="connsiteX27" fmla="*/ 452438 w 514350"/>
              <a:gd name="connsiteY27" fmla="*/ 766762 h 900112"/>
              <a:gd name="connsiteX28" fmla="*/ 447675 w 514350"/>
              <a:gd name="connsiteY28" fmla="*/ 788193 h 900112"/>
              <a:gd name="connsiteX29" fmla="*/ 333375 w 514350"/>
              <a:gd name="connsiteY29" fmla="*/ 900112 h 900112"/>
              <a:gd name="connsiteX30" fmla="*/ 204788 w 514350"/>
              <a:gd name="connsiteY30" fmla="*/ 819150 h 900112"/>
              <a:gd name="connsiteX31" fmla="*/ 207169 w 514350"/>
              <a:gd name="connsiteY31" fmla="*/ 752475 h 900112"/>
              <a:gd name="connsiteX32" fmla="*/ 204788 w 514350"/>
              <a:gd name="connsiteY32" fmla="*/ 583406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4350" h="900112">
                <a:moveTo>
                  <a:pt x="204788" y="583406"/>
                </a:moveTo>
                <a:cubicBezTo>
                  <a:pt x="204391" y="532606"/>
                  <a:pt x="204788" y="492919"/>
                  <a:pt x="204788" y="447675"/>
                </a:cubicBezTo>
                <a:cubicBezTo>
                  <a:pt x="203994" y="415925"/>
                  <a:pt x="203201" y="384175"/>
                  <a:pt x="202407" y="352425"/>
                </a:cubicBezTo>
                <a:lnTo>
                  <a:pt x="195263" y="285750"/>
                </a:lnTo>
                <a:lnTo>
                  <a:pt x="176213" y="233362"/>
                </a:lnTo>
                <a:lnTo>
                  <a:pt x="150019" y="183356"/>
                </a:lnTo>
                <a:lnTo>
                  <a:pt x="119063" y="140493"/>
                </a:lnTo>
                <a:lnTo>
                  <a:pt x="90488" y="107156"/>
                </a:lnTo>
                <a:lnTo>
                  <a:pt x="54769" y="80962"/>
                </a:lnTo>
                <a:lnTo>
                  <a:pt x="23813" y="54768"/>
                </a:lnTo>
                <a:lnTo>
                  <a:pt x="0" y="33337"/>
                </a:lnTo>
                <a:lnTo>
                  <a:pt x="0" y="11906"/>
                </a:lnTo>
                <a:lnTo>
                  <a:pt x="19050" y="0"/>
                </a:lnTo>
                <a:lnTo>
                  <a:pt x="76200" y="4762"/>
                </a:lnTo>
                <a:lnTo>
                  <a:pt x="197644" y="40481"/>
                </a:lnTo>
                <a:lnTo>
                  <a:pt x="283369" y="69056"/>
                </a:lnTo>
                <a:lnTo>
                  <a:pt x="388144" y="116681"/>
                </a:lnTo>
                <a:lnTo>
                  <a:pt x="452438" y="152400"/>
                </a:lnTo>
                <a:lnTo>
                  <a:pt x="483394" y="178593"/>
                </a:lnTo>
                <a:lnTo>
                  <a:pt x="497682" y="202406"/>
                </a:lnTo>
                <a:lnTo>
                  <a:pt x="511969" y="233362"/>
                </a:lnTo>
                <a:lnTo>
                  <a:pt x="514350" y="254793"/>
                </a:lnTo>
                <a:lnTo>
                  <a:pt x="509588" y="273843"/>
                </a:lnTo>
                <a:lnTo>
                  <a:pt x="485775" y="302418"/>
                </a:lnTo>
                <a:lnTo>
                  <a:pt x="471488" y="342900"/>
                </a:lnTo>
                <a:lnTo>
                  <a:pt x="452438" y="442912"/>
                </a:lnTo>
                <a:lnTo>
                  <a:pt x="447675" y="569118"/>
                </a:lnTo>
                <a:lnTo>
                  <a:pt x="452438" y="766762"/>
                </a:lnTo>
                <a:lnTo>
                  <a:pt x="447675" y="788193"/>
                </a:lnTo>
                <a:lnTo>
                  <a:pt x="333375" y="900112"/>
                </a:lnTo>
                <a:lnTo>
                  <a:pt x="204788" y="819150"/>
                </a:lnTo>
                <a:cubicBezTo>
                  <a:pt x="205582" y="796925"/>
                  <a:pt x="206375" y="774700"/>
                  <a:pt x="207169" y="752475"/>
                </a:cubicBezTo>
                <a:cubicBezTo>
                  <a:pt x="206375" y="708025"/>
                  <a:pt x="205185" y="634206"/>
                  <a:pt x="204788" y="5834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AD81451-2287-438D-A3A6-8008B14932DE}"/>
              </a:ext>
            </a:extLst>
          </p:cNvPr>
          <p:cNvSpPr/>
          <p:nvPr/>
        </p:nvSpPr>
        <p:spPr>
          <a:xfrm>
            <a:off x="3808414" y="3678239"/>
            <a:ext cx="2130425" cy="555625"/>
          </a:xfrm>
          <a:custGeom>
            <a:avLst/>
            <a:gdLst>
              <a:gd name="connsiteX0" fmla="*/ 1040606 w 2131219"/>
              <a:gd name="connsiteY0" fmla="*/ 209550 h 554832"/>
              <a:gd name="connsiteX1" fmla="*/ 564356 w 2131219"/>
              <a:gd name="connsiteY1" fmla="*/ 321469 h 554832"/>
              <a:gd name="connsiteX2" fmla="*/ 438150 w 2131219"/>
              <a:gd name="connsiteY2" fmla="*/ 354807 h 554832"/>
              <a:gd name="connsiteX3" fmla="*/ 400050 w 2131219"/>
              <a:gd name="connsiteY3" fmla="*/ 359569 h 554832"/>
              <a:gd name="connsiteX4" fmla="*/ 304800 w 2131219"/>
              <a:gd name="connsiteY4" fmla="*/ 352425 h 554832"/>
              <a:gd name="connsiteX5" fmla="*/ 221456 w 2131219"/>
              <a:gd name="connsiteY5" fmla="*/ 340519 h 554832"/>
              <a:gd name="connsiteX6" fmla="*/ 140494 w 2131219"/>
              <a:gd name="connsiteY6" fmla="*/ 321469 h 554832"/>
              <a:gd name="connsiteX7" fmla="*/ 88106 w 2131219"/>
              <a:gd name="connsiteY7" fmla="*/ 297657 h 554832"/>
              <a:gd name="connsiteX8" fmla="*/ 61912 w 2131219"/>
              <a:gd name="connsiteY8" fmla="*/ 276225 h 554832"/>
              <a:gd name="connsiteX9" fmla="*/ 38100 w 2131219"/>
              <a:gd name="connsiteY9" fmla="*/ 266700 h 554832"/>
              <a:gd name="connsiteX10" fmla="*/ 7144 w 2131219"/>
              <a:gd name="connsiteY10" fmla="*/ 271463 h 554832"/>
              <a:gd name="connsiteX11" fmla="*/ 0 w 2131219"/>
              <a:gd name="connsiteY11" fmla="*/ 288132 h 554832"/>
              <a:gd name="connsiteX12" fmla="*/ 7144 w 2131219"/>
              <a:gd name="connsiteY12" fmla="*/ 307182 h 554832"/>
              <a:gd name="connsiteX13" fmla="*/ 28575 w 2131219"/>
              <a:gd name="connsiteY13" fmla="*/ 338138 h 554832"/>
              <a:gd name="connsiteX14" fmla="*/ 73819 w 2131219"/>
              <a:gd name="connsiteY14" fmla="*/ 390525 h 554832"/>
              <a:gd name="connsiteX15" fmla="*/ 138112 w 2131219"/>
              <a:gd name="connsiteY15" fmla="*/ 454819 h 554832"/>
              <a:gd name="connsiteX16" fmla="*/ 202406 w 2131219"/>
              <a:gd name="connsiteY16" fmla="*/ 504825 h 554832"/>
              <a:gd name="connsiteX17" fmla="*/ 245269 w 2131219"/>
              <a:gd name="connsiteY17" fmla="*/ 533400 h 554832"/>
              <a:gd name="connsiteX18" fmla="*/ 285750 w 2131219"/>
              <a:gd name="connsiteY18" fmla="*/ 550069 h 554832"/>
              <a:gd name="connsiteX19" fmla="*/ 330994 w 2131219"/>
              <a:gd name="connsiteY19" fmla="*/ 554832 h 554832"/>
              <a:gd name="connsiteX20" fmla="*/ 376237 w 2131219"/>
              <a:gd name="connsiteY20" fmla="*/ 547688 h 554832"/>
              <a:gd name="connsiteX21" fmla="*/ 569119 w 2131219"/>
              <a:gd name="connsiteY21" fmla="*/ 504825 h 554832"/>
              <a:gd name="connsiteX22" fmla="*/ 885825 w 2131219"/>
              <a:gd name="connsiteY22" fmla="*/ 433388 h 554832"/>
              <a:gd name="connsiteX23" fmla="*/ 966787 w 2131219"/>
              <a:gd name="connsiteY23" fmla="*/ 414338 h 554832"/>
              <a:gd name="connsiteX24" fmla="*/ 1316831 w 2131219"/>
              <a:gd name="connsiteY24" fmla="*/ 330994 h 554832"/>
              <a:gd name="connsiteX25" fmla="*/ 1585912 w 2131219"/>
              <a:gd name="connsiteY25" fmla="*/ 292894 h 554832"/>
              <a:gd name="connsiteX26" fmla="*/ 1783556 w 2131219"/>
              <a:gd name="connsiteY26" fmla="*/ 273844 h 554832"/>
              <a:gd name="connsiteX27" fmla="*/ 1964531 w 2131219"/>
              <a:gd name="connsiteY27" fmla="*/ 264319 h 554832"/>
              <a:gd name="connsiteX28" fmla="*/ 2062162 w 2131219"/>
              <a:gd name="connsiteY28" fmla="*/ 264319 h 554832"/>
              <a:gd name="connsiteX29" fmla="*/ 2090737 w 2131219"/>
              <a:gd name="connsiteY29" fmla="*/ 254794 h 554832"/>
              <a:gd name="connsiteX30" fmla="*/ 2112169 w 2131219"/>
              <a:gd name="connsiteY30" fmla="*/ 238125 h 554832"/>
              <a:gd name="connsiteX31" fmla="*/ 2124075 w 2131219"/>
              <a:gd name="connsiteY31" fmla="*/ 216694 h 554832"/>
              <a:gd name="connsiteX32" fmla="*/ 2131219 w 2131219"/>
              <a:gd name="connsiteY32" fmla="*/ 190500 h 554832"/>
              <a:gd name="connsiteX33" fmla="*/ 2126456 w 2131219"/>
              <a:gd name="connsiteY33" fmla="*/ 159544 h 554832"/>
              <a:gd name="connsiteX34" fmla="*/ 2116931 w 2131219"/>
              <a:gd name="connsiteY34" fmla="*/ 138113 h 554832"/>
              <a:gd name="connsiteX35" fmla="*/ 2088356 w 2131219"/>
              <a:gd name="connsiteY35" fmla="*/ 109538 h 554832"/>
              <a:gd name="connsiteX36" fmla="*/ 2038350 w 2131219"/>
              <a:gd name="connsiteY36" fmla="*/ 73819 h 554832"/>
              <a:gd name="connsiteX37" fmla="*/ 1981200 w 2131219"/>
              <a:gd name="connsiteY37" fmla="*/ 45244 h 554832"/>
              <a:gd name="connsiteX38" fmla="*/ 1912144 w 2131219"/>
              <a:gd name="connsiteY38" fmla="*/ 19050 h 554832"/>
              <a:gd name="connsiteX39" fmla="*/ 1840706 w 2131219"/>
              <a:gd name="connsiteY39" fmla="*/ 0 h 554832"/>
              <a:gd name="connsiteX40" fmla="*/ 1809750 w 2131219"/>
              <a:gd name="connsiteY40" fmla="*/ 0 h 554832"/>
              <a:gd name="connsiteX41" fmla="*/ 1785937 w 2131219"/>
              <a:gd name="connsiteY41" fmla="*/ 14288 h 554832"/>
              <a:gd name="connsiteX42" fmla="*/ 1685925 w 2131219"/>
              <a:gd name="connsiteY42" fmla="*/ 71438 h 554832"/>
              <a:gd name="connsiteX43" fmla="*/ 1652587 w 2131219"/>
              <a:gd name="connsiteY43" fmla="*/ 88107 h 554832"/>
              <a:gd name="connsiteX44" fmla="*/ 1528762 w 2131219"/>
              <a:gd name="connsiteY44" fmla="*/ 114300 h 554832"/>
              <a:gd name="connsiteX45" fmla="*/ 1321594 w 2131219"/>
              <a:gd name="connsiteY45" fmla="*/ 157163 h 554832"/>
              <a:gd name="connsiteX46" fmla="*/ 1040606 w 2131219"/>
              <a:gd name="connsiteY46" fmla="*/ 209550 h 5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131219" h="554832">
                <a:moveTo>
                  <a:pt x="1040606" y="209550"/>
                </a:moveTo>
                <a:lnTo>
                  <a:pt x="564356" y="321469"/>
                </a:lnTo>
                <a:lnTo>
                  <a:pt x="438150" y="354807"/>
                </a:lnTo>
                <a:lnTo>
                  <a:pt x="400050" y="359569"/>
                </a:lnTo>
                <a:lnTo>
                  <a:pt x="304800" y="352425"/>
                </a:lnTo>
                <a:lnTo>
                  <a:pt x="221456" y="340519"/>
                </a:lnTo>
                <a:lnTo>
                  <a:pt x="140494" y="321469"/>
                </a:lnTo>
                <a:lnTo>
                  <a:pt x="88106" y="297657"/>
                </a:lnTo>
                <a:lnTo>
                  <a:pt x="61912" y="276225"/>
                </a:lnTo>
                <a:lnTo>
                  <a:pt x="38100" y="266700"/>
                </a:lnTo>
                <a:lnTo>
                  <a:pt x="7144" y="271463"/>
                </a:lnTo>
                <a:lnTo>
                  <a:pt x="0" y="288132"/>
                </a:lnTo>
                <a:lnTo>
                  <a:pt x="7144" y="307182"/>
                </a:lnTo>
                <a:lnTo>
                  <a:pt x="28575" y="338138"/>
                </a:lnTo>
                <a:lnTo>
                  <a:pt x="73819" y="390525"/>
                </a:lnTo>
                <a:lnTo>
                  <a:pt x="138112" y="454819"/>
                </a:lnTo>
                <a:lnTo>
                  <a:pt x="202406" y="504825"/>
                </a:lnTo>
                <a:lnTo>
                  <a:pt x="245269" y="533400"/>
                </a:lnTo>
                <a:lnTo>
                  <a:pt x="285750" y="550069"/>
                </a:lnTo>
                <a:lnTo>
                  <a:pt x="330994" y="554832"/>
                </a:lnTo>
                <a:lnTo>
                  <a:pt x="376237" y="547688"/>
                </a:lnTo>
                <a:lnTo>
                  <a:pt x="569119" y="504825"/>
                </a:lnTo>
                <a:lnTo>
                  <a:pt x="885825" y="433388"/>
                </a:lnTo>
                <a:lnTo>
                  <a:pt x="966787" y="414338"/>
                </a:lnTo>
                <a:lnTo>
                  <a:pt x="1316831" y="330994"/>
                </a:lnTo>
                <a:lnTo>
                  <a:pt x="1585912" y="292894"/>
                </a:lnTo>
                <a:lnTo>
                  <a:pt x="1783556" y="273844"/>
                </a:lnTo>
                <a:lnTo>
                  <a:pt x="1964531" y="264319"/>
                </a:lnTo>
                <a:lnTo>
                  <a:pt x="2062162" y="264319"/>
                </a:lnTo>
                <a:lnTo>
                  <a:pt x="2090737" y="254794"/>
                </a:lnTo>
                <a:lnTo>
                  <a:pt x="2112169" y="238125"/>
                </a:lnTo>
                <a:lnTo>
                  <a:pt x="2124075" y="216694"/>
                </a:lnTo>
                <a:lnTo>
                  <a:pt x="2131219" y="190500"/>
                </a:lnTo>
                <a:lnTo>
                  <a:pt x="2126456" y="159544"/>
                </a:lnTo>
                <a:lnTo>
                  <a:pt x="2116931" y="138113"/>
                </a:lnTo>
                <a:lnTo>
                  <a:pt x="2088356" y="109538"/>
                </a:lnTo>
                <a:lnTo>
                  <a:pt x="2038350" y="73819"/>
                </a:lnTo>
                <a:lnTo>
                  <a:pt x="1981200" y="45244"/>
                </a:lnTo>
                <a:lnTo>
                  <a:pt x="1912144" y="19050"/>
                </a:lnTo>
                <a:lnTo>
                  <a:pt x="1840706" y="0"/>
                </a:lnTo>
                <a:lnTo>
                  <a:pt x="1809750" y="0"/>
                </a:lnTo>
                <a:lnTo>
                  <a:pt x="1785937" y="14288"/>
                </a:lnTo>
                <a:lnTo>
                  <a:pt x="1685925" y="71438"/>
                </a:lnTo>
                <a:lnTo>
                  <a:pt x="1652587" y="88107"/>
                </a:lnTo>
                <a:lnTo>
                  <a:pt x="1528762" y="114300"/>
                </a:lnTo>
                <a:lnTo>
                  <a:pt x="1321594" y="157163"/>
                </a:lnTo>
                <a:lnTo>
                  <a:pt x="1040606" y="2095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BBC35D2-8F9C-44E5-AAE9-6BD0336E2A64}"/>
              </a:ext>
            </a:extLst>
          </p:cNvPr>
          <p:cNvSpPr/>
          <p:nvPr/>
        </p:nvSpPr>
        <p:spPr>
          <a:xfrm>
            <a:off x="6042025" y="1801813"/>
            <a:ext cx="420688" cy="2532062"/>
          </a:xfrm>
          <a:custGeom>
            <a:avLst/>
            <a:gdLst>
              <a:gd name="connsiteX0" fmla="*/ 180160 w 421507"/>
              <a:gd name="connsiteY0" fmla="*/ 764833 h 2532446"/>
              <a:gd name="connsiteX1" fmla="*/ 180160 w 421507"/>
              <a:gd name="connsiteY1" fmla="*/ 520086 h 2532446"/>
              <a:gd name="connsiteX2" fmla="*/ 180160 w 421507"/>
              <a:gd name="connsiteY2" fmla="*/ 401112 h 2532446"/>
              <a:gd name="connsiteX3" fmla="*/ 176761 w 421507"/>
              <a:gd name="connsiteY3" fmla="*/ 319530 h 2532446"/>
              <a:gd name="connsiteX4" fmla="*/ 159765 w 421507"/>
              <a:gd name="connsiteY4" fmla="*/ 261743 h 2532446"/>
              <a:gd name="connsiteX5" fmla="*/ 132571 w 421507"/>
              <a:gd name="connsiteY5" fmla="*/ 203955 h 2532446"/>
              <a:gd name="connsiteX6" fmla="*/ 95179 w 421507"/>
              <a:gd name="connsiteY6" fmla="*/ 146168 h 2532446"/>
              <a:gd name="connsiteX7" fmla="*/ 61186 w 421507"/>
              <a:gd name="connsiteY7" fmla="*/ 105377 h 2532446"/>
              <a:gd name="connsiteX8" fmla="*/ 10197 w 421507"/>
              <a:gd name="connsiteY8" fmla="*/ 54388 h 2532446"/>
              <a:gd name="connsiteX9" fmla="*/ 0 w 421507"/>
              <a:gd name="connsiteY9" fmla="*/ 30593 h 2532446"/>
              <a:gd name="connsiteX10" fmla="*/ 0 w 421507"/>
              <a:gd name="connsiteY10" fmla="*/ 10198 h 2532446"/>
              <a:gd name="connsiteX11" fmla="*/ 37391 w 421507"/>
              <a:gd name="connsiteY11" fmla="*/ 0 h 2532446"/>
              <a:gd name="connsiteX12" fmla="*/ 135970 w 421507"/>
              <a:gd name="connsiteY12" fmla="*/ 10198 h 2532446"/>
              <a:gd name="connsiteX13" fmla="*/ 197157 w 421507"/>
              <a:gd name="connsiteY13" fmla="*/ 23795 h 2532446"/>
              <a:gd name="connsiteX14" fmla="*/ 251545 w 421507"/>
              <a:gd name="connsiteY14" fmla="*/ 40791 h 2532446"/>
              <a:gd name="connsiteX15" fmla="*/ 299134 w 421507"/>
              <a:gd name="connsiteY15" fmla="*/ 57787 h 2532446"/>
              <a:gd name="connsiteX16" fmla="*/ 336526 w 421507"/>
              <a:gd name="connsiteY16" fmla="*/ 71384 h 2532446"/>
              <a:gd name="connsiteX17" fmla="*/ 401112 w 421507"/>
              <a:gd name="connsiteY17" fmla="*/ 105377 h 2532446"/>
              <a:gd name="connsiteX18" fmla="*/ 421507 w 421507"/>
              <a:gd name="connsiteY18" fmla="*/ 163164 h 2532446"/>
              <a:gd name="connsiteX19" fmla="*/ 407910 w 421507"/>
              <a:gd name="connsiteY19" fmla="*/ 231149 h 2532446"/>
              <a:gd name="connsiteX20" fmla="*/ 404511 w 421507"/>
              <a:gd name="connsiteY20" fmla="*/ 1431087 h 2532446"/>
              <a:gd name="connsiteX21" fmla="*/ 404511 w 421507"/>
              <a:gd name="connsiteY21" fmla="*/ 1482076 h 2532446"/>
              <a:gd name="connsiteX22" fmla="*/ 380716 w 421507"/>
              <a:gd name="connsiteY22" fmla="*/ 1607848 h 2532446"/>
              <a:gd name="connsiteX23" fmla="*/ 387515 w 421507"/>
              <a:gd name="connsiteY23" fmla="*/ 2212916 h 2532446"/>
              <a:gd name="connsiteX24" fmla="*/ 397713 w 421507"/>
              <a:gd name="connsiteY24" fmla="*/ 2280901 h 2532446"/>
              <a:gd name="connsiteX25" fmla="*/ 384116 w 421507"/>
              <a:gd name="connsiteY25" fmla="*/ 2342088 h 2532446"/>
              <a:gd name="connsiteX26" fmla="*/ 356922 w 421507"/>
              <a:gd name="connsiteY26" fmla="*/ 2410073 h 2532446"/>
              <a:gd name="connsiteX27" fmla="*/ 312731 w 421507"/>
              <a:gd name="connsiteY27" fmla="*/ 2491655 h 2532446"/>
              <a:gd name="connsiteX28" fmla="*/ 261742 w 421507"/>
              <a:gd name="connsiteY28" fmla="*/ 2532446 h 2532446"/>
              <a:gd name="connsiteX29" fmla="*/ 237948 w 421507"/>
              <a:gd name="connsiteY29" fmla="*/ 2529047 h 2532446"/>
              <a:gd name="connsiteX30" fmla="*/ 207354 w 421507"/>
              <a:gd name="connsiteY30" fmla="*/ 2501853 h 2532446"/>
              <a:gd name="connsiteX31" fmla="*/ 169962 w 421507"/>
              <a:gd name="connsiteY31" fmla="*/ 2440666 h 2532446"/>
              <a:gd name="connsiteX32" fmla="*/ 152966 w 421507"/>
              <a:gd name="connsiteY32" fmla="*/ 2376080 h 2532446"/>
              <a:gd name="connsiteX33" fmla="*/ 139369 w 421507"/>
              <a:gd name="connsiteY33" fmla="*/ 2260506 h 2532446"/>
              <a:gd name="connsiteX34" fmla="*/ 135970 w 421507"/>
              <a:gd name="connsiteY34" fmla="*/ 2124535 h 2532446"/>
              <a:gd name="connsiteX35" fmla="*/ 142768 w 421507"/>
              <a:gd name="connsiteY35" fmla="*/ 1988565 h 2532446"/>
              <a:gd name="connsiteX36" fmla="*/ 169962 w 421507"/>
              <a:gd name="connsiteY36" fmla="*/ 1611248 h 2532446"/>
              <a:gd name="connsiteX37" fmla="*/ 180160 w 421507"/>
              <a:gd name="connsiteY37" fmla="*/ 1193139 h 2532446"/>
              <a:gd name="connsiteX38" fmla="*/ 180160 w 421507"/>
              <a:gd name="connsiteY38" fmla="*/ 764833 h 25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21507" h="2532446">
                <a:moveTo>
                  <a:pt x="180160" y="764833"/>
                </a:moveTo>
                <a:lnTo>
                  <a:pt x="180160" y="520086"/>
                </a:lnTo>
                <a:lnTo>
                  <a:pt x="180160" y="401112"/>
                </a:lnTo>
                <a:lnTo>
                  <a:pt x="176761" y="319530"/>
                </a:lnTo>
                <a:lnTo>
                  <a:pt x="159765" y="261743"/>
                </a:lnTo>
                <a:lnTo>
                  <a:pt x="132571" y="203955"/>
                </a:lnTo>
                <a:lnTo>
                  <a:pt x="95179" y="146168"/>
                </a:lnTo>
                <a:lnTo>
                  <a:pt x="61186" y="105377"/>
                </a:lnTo>
                <a:lnTo>
                  <a:pt x="10197" y="54388"/>
                </a:lnTo>
                <a:lnTo>
                  <a:pt x="0" y="30593"/>
                </a:lnTo>
                <a:lnTo>
                  <a:pt x="0" y="10198"/>
                </a:lnTo>
                <a:lnTo>
                  <a:pt x="37391" y="0"/>
                </a:lnTo>
                <a:lnTo>
                  <a:pt x="135970" y="10198"/>
                </a:lnTo>
                <a:lnTo>
                  <a:pt x="197157" y="23795"/>
                </a:lnTo>
                <a:lnTo>
                  <a:pt x="251545" y="40791"/>
                </a:lnTo>
                <a:lnTo>
                  <a:pt x="299134" y="57787"/>
                </a:lnTo>
                <a:lnTo>
                  <a:pt x="336526" y="71384"/>
                </a:lnTo>
                <a:lnTo>
                  <a:pt x="401112" y="105377"/>
                </a:lnTo>
                <a:lnTo>
                  <a:pt x="421507" y="163164"/>
                </a:lnTo>
                <a:lnTo>
                  <a:pt x="407910" y="231149"/>
                </a:lnTo>
                <a:lnTo>
                  <a:pt x="404511" y="1431087"/>
                </a:lnTo>
                <a:lnTo>
                  <a:pt x="404511" y="1482076"/>
                </a:lnTo>
                <a:lnTo>
                  <a:pt x="380716" y="1607848"/>
                </a:lnTo>
                <a:cubicBezTo>
                  <a:pt x="382982" y="1809537"/>
                  <a:pt x="385249" y="2011227"/>
                  <a:pt x="387515" y="2212916"/>
                </a:cubicBezTo>
                <a:lnTo>
                  <a:pt x="397713" y="2280901"/>
                </a:lnTo>
                <a:lnTo>
                  <a:pt x="384116" y="2342088"/>
                </a:lnTo>
                <a:lnTo>
                  <a:pt x="356922" y="2410073"/>
                </a:lnTo>
                <a:lnTo>
                  <a:pt x="312731" y="2491655"/>
                </a:lnTo>
                <a:lnTo>
                  <a:pt x="261742" y="2532446"/>
                </a:lnTo>
                <a:lnTo>
                  <a:pt x="237948" y="2529047"/>
                </a:lnTo>
                <a:lnTo>
                  <a:pt x="207354" y="2501853"/>
                </a:lnTo>
                <a:lnTo>
                  <a:pt x="169962" y="2440666"/>
                </a:lnTo>
                <a:lnTo>
                  <a:pt x="152966" y="2376080"/>
                </a:lnTo>
                <a:lnTo>
                  <a:pt x="139369" y="2260506"/>
                </a:lnTo>
                <a:lnTo>
                  <a:pt x="135970" y="2124535"/>
                </a:lnTo>
                <a:lnTo>
                  <a:pt x="142768" y="1988565"/>
                </a:lnTo>
                <a:lnTo>
                  <a:pt x="169962" y="1611248"/>
                </a:lnTo>
                <a:lnTo>
                  <a:pt x="180160" y="1193139"/>
                </a:lnTo>
                <a:lnTo>
                  <a:pt x="180160" y="76483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7F3E290-4557-4CA4-8528-7C045A3BE622}"/>
              </a:ext>
            </a:extLst>
          </p:cNvPr>
          <p:cNvSpPr/>
          <p:nvPr/>
        </p:nvSpPr>
        <p:spPr>
          <a:xfrm>
            <a:off x="3963988" y="2039939"/>
            <a:ext cx="1924050" cy="428625"/>
          </a:xfrm>
          <a:custGeom>
            <a:avLst/>
            <a:gdLst>
              <a:gd name="connsiteX0" fmla="*/ 602457 w 1924050"/>
              <a:gd name="connsiteY0" fmla="*/ 211932 h 428625"/>
              <a:gd name="connsiteX1" fmla="*/ 766763 w 1924050"/>
              <a:gd name="connsiteY1" fmla="*/ 197644 h 428625"/>
              <a:gd name="connsiteX2" fmla="*/ 954882 w 1924050"/>
              <a:gd name="connsiteY2" fmla="*/ 180975 h 428625"/>
              <a:gd name="connsiteX3" fmla="*/ 1164432 w 1924050"/>
              <a:gd name="connsiteY3" fmla="*/ 142875 h 428625"/>
              <a:gd name="connsiteX4" fmla="*/ 1276350 w 1924050"/>
              <a:gd name="connsiteY4" fmla="*/ 123825 h 428625"/>
              <a:gd name="connsiteX5" fmla="*/ 1402557 w 1924050"/>
              <a:gd name="connsiteY5" fmla="*/ 95250 h 428625"/>
              <a:gd name="connsiteX6" fmla="*/ 1524000 w 1924050"/>
              <a:gd name="connsiteY6" fmla="*/ 61913 h 428625"/>
              <a:gd name="connsiteX7" fmla="*/ 1569244 w 1924050"/>
              <a:gd name="connsiteY7" fmla="*/ 50007 h 428625"/>
              <a:gd name="connsiteX8" fmla="*/ 1593057 w 1924050"/>
              <a:gd name="connsiteY8" fmla="*/ 35719 h 428625"/>
              <a:gd name="connsiteX9" fmla="*/ 1628775 w 1924050"/>
              <a:gd name="connsiteY9" fmla="*/ 14288 h 428625"/>
              <a:gd name="connsiteX10" fmla="*/ 1666875 w 1924050"/>
              <a:gd name="connsiteY10" fmla="*/ 2382 h 428625"/>
              <a:gd name="connsiteX11" fmla="*/ 1709738 w 1924050"/>
              <a:gd name="connsiteY11" fmla="*/ 0 h 428625"/>
              <a:gd name="connsiteX12" fmla="*/ 1795463 w 1924050"/>
              <a:gd name="connsiteY12" fmla="*/ 23813 h 428625"/>
              <a:gd name="connsiteX13" fmla="*/ 1857375 w 1924050"/>
              <a:gd name="connsiteY13" fmla="*/ 45244 h 428625"/>
              <a:gd name="connsiteX14" fmla="*/ 1888332 w 1924050"/>
              <a:gd name="connsiteY14" fmla="*/ 64294 h 428625"/>
              <a:gd name="connsiteX15" fmla="*/ 1907382 w 1924050"/>
              <a:gd name="connsiteY15" fmla="*/ 80963 h 428625"/>
              <a:gd name="connsiteX16" fmla="*/ 1921669 w 1924050"/>
              <a:gd name="connsiteY16" fmla="*/ 104775 h 428625"/>
              <a:gd name="connsiteX17" fmla="*/ 1924050 w 1924050"/>
              <a:gd name="connsiteY17" fmla="*/ 123825 h 428625"/>
              <a:gd name="connsiteX18" fmla="*/ 1921669 w 1924050"/>
              <a:gd name="connsiteY18" fmla="*/ 142875 h 428625"/>
              <a:gd name="connsiteX19" fmla="*/ 1909763 w 1924050"/>
              <a:gd name="connsiteY19" fmla="*/ 161925 h 428625"/>
              <a:gd name="connsiteX20" fmla="*/ 1864519 w 1924050"/>
              <a:gd name="connsiteY20" fmla="*/ 185738 h 428625"/>
              <a:gd name="connsiteX21" fmla="*/ 1781175 w 1924050"/>
              <a:gd name="connsiteY21" fmla="*/ 216694 h 428625"/>
              <a:gd name="connsiteX22" fmla="*/ 1652588 w 1924050"/>
              <a:gd name="connsiteY22" fmla="*/ 247650 h 428625"/>
              <a:gd name="connsiteX23" fmla="*/ 1435894 w 1924050"/>
              <a:gd name="connsiteY23" fmla="*/ 285750 h 428625"/>
              <a:gd name="connsiteX24" fmla="*/ 1362075 w 1924050"/>
              <a:gd name="connsiteY24" fmla="*/ 302419 h 428625"/>
              <a:gd name="connsiteX25" fmla="*/ 1195388 w 1924050"/>
              <a:gd name="connsiteY25" fmla="*/ 333375 h 428625"/>
              <a:gd name="connsiteX26" fmla="*/ 950119 w 1924050"/>
              <a:gd name="connsiteY26" fmla="*/ 371475 h 428625"/>
              <a:gd name="connsiteX27" fmla="*/ 690563 w 1924050"/>
              <a:gd name="connsiteY27" fmla="*/ 404813 h 428625"/>
              <a:gd name="connsiteX28" fmla="*/ 445294 w 1924050"/>
              <a:gd name="connsiteY28" fmla="*/ 426244 h 428625"/>
              <a:gd name="connsiteX29" fmla="*/ 385763 w 1924050"/>
              <a:gd name="connsiteY29" fmla="*/ 428625 h 428625"/>
              <a:gd name="connsiteX30" fmla="*/ 288132 w 1924050"/>
              <a:gd name="connsiteY30" fmla="*/ 411957 h 428625"/>
              <a:gd name="connsiteX31" fmla="*/ 245269 w 1924050"/>
              <a:gd name="connsiteY31" fmla="*/ 397669 h 428625"/>
              <a:gd name="connsiteX32" fmla="*/ 185738 w 1924050"/>
              <a:gd name="connsiteY32" fmla="*/ 361950 h 428625"/>
              <a:gd name="connsiteX33" fmla="*/ 123825 w 1924050"/>
              <a:gd name="connsiteY33" fmla="*/ 304800 h 428625"/>
              <a:gd name="connsiteX34" fmla="*/ 78582 w 1924050"/>
              <a:gd name="connsiteY34" fmla="*/ 252413 h 428625"/>
              <a:gd name="connsiteX35" fmla="*/ 38100 w 1924050"/>
              <a:gd name="connsiteY35" fmla="*/ 197644 h 428625"/>
              <a:gd name="connsiteX36" fmla="*/ 9525 w 1924050"/>
              <a:gd name="connsiteY36" fmla="*/ 150019 h 428625"/>
              <a:gd name="connsiteX37" fmla="*/ 0 w 1924050"/>
              <a:gd name="connsiteY37" fmla="*/ 123825 h 428625"/>
              <a:gd name="connsiteX38" fmla="*/ 2382 w 1924050"/>
              <a:gd name="connsiteY38" fmla="*/ 97632 h 428625"/>
              <a:gd name="connsiteX39" fmla="*/ 16669 w 1924050"/>
              <a:gd name="connsiteY39" fmla="*/ 88107 h 428625"/>
              <a:gd name="connsiteX40" fmla="*/ 38100 w 1924050"/>
              <a:gd name="connsiteY40" fmla="*/ 92869 h 428625"/>
              <a:gd name="connsiteX41" fmla="*/ 64294 w 1924050"/>
              <a:gd name="connsiteY41" fmla="*/ 111919 h 428625"/>
              <a:gd name="connsiteX42" fmla="*/ 107157 w 1924050"/>
              <a:gd name="connsiteY42" fmla="*/ 150019 h 428625"/>
              <a:gd name="connsiteX43" fmla="*/ 142875 w 1924050"/>
              <a:gd name="connsiteY43" fmla="*/ 176213 h 428625"/>
              <a:gd name="connsiteX44" fmla="*/ 185738 w 1924050"/>
              <a:gd name="connsiteY44" fmla="*/ 200025 h 428625"/>
              <a:gd name="connsiteX45" fmla="*/ 242888 w 1924050"/>
              <a:gd name="connsiteY45" fmla="*/ 219075 h 428625"/>
              <a:gd name="connsiteX46" fmla="*/ 297657 w 1924050"/>
              <a:gd name="connsiteY46" fmla="*/ 230982 h 428625"/>
              <a:gd name="connsiteX47" fmla="*/ 357188 w 1924050"/>
              <a:gd name="connsiteY47" fmla="*/ 233363 h 428625"/>
              <a:gd name="connsiteX48" fmla="*/ 509588 w 1924050"/>
              <a:gd name="connsiteY48" fmla="*/ 221457 h 428625"/>
              <a:gd name="connsiteX49" fmla="*/ 602457 w 1924050"/>
              <a:gd name="connsiteY49" fmla="*/ 211932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24050" h="428625">
                <a:moveTo>
                  <a:pt x="602457" y="211932"/>
                </a:moveTo>
                <a:lnTo>
                  <a:pt x="766763" y="197644"/>
                </a:lnTo>
                <a:lnTo>
                  <a:pt x="954882" y="180975"/>
                </a:lnTo>
                <a:lnTo>
                  <a:pt x="1164432" y="142875"/>
                </a:lnTo>
                <a:lnTo>
                  <a:pt x="1276350" y="123825"/>
                </a:lnTo>
                <a:lnTo>
                  <a:pt x="1402557" y="95250"/>
                </a:lnTo>
                <a:lnTo>
                  <a:pt x="1524000" y="61913"/>
                </a:lnTo>
                <a:lnTo>
                  <a:pt x="1569244" y="50007"/>
                </a:lnTo>
                <a:lnTo>
                  <a:pt x="1593057" y="35719"/>
                </a:lnTo>
                <a:lnTo>
                  <a:pt x="1628775" y="14288"/>
                </a:lnTo>
                <a:lnTo>
                  <a:pt x="1666875" y="2382"/>
                </a:lnTo>
                <a:lnTo>
                  <a:pt x="1709738" y="0"/>
                </a:lnTo>
                <a:lnTo>
                  <a:pt x="1795463" y="23813"/>
                </a:lnTo>
                <a:lnTo>
                  <a:pt x="1857375" y="45244"/>
                </a:lnTo>
                <a:lnTo>
                  <a:pt x="1888332" y="64294"/>
                </a:lnTo>
                <a:lnTo>
                  <a:pt x="1907382" y="80963"/>
                </a:lnTo>
                <a:lnTo>
                  <a:pt x="1921669" y="104775"/>
                </a:lnTo>
                <a:lnTo>
                  <a:pt x="1924050" y="123825"/>
                </a:lnTo>
                <a:lnTo>
                  <a:pt x="1921669" y="142875"/>
                </a:lnTo>
                <a:lnTo>
                  <a:pt x="1909763" y="161925"/>
                </a:lnTo>
                <a:lnTo>
                  <a:pt x="1864519" y="185738"/>
                </a:lnTo>
                <a:lnTo>
                  <a:pt x="1781175" y="216694"/>
                </a:lnTo>
                <a:lnTo>
                  <a:pt x="1652588" y="247650"/>
                </a:lnTo>
                <a:lnTo>
                  <a:pt x="1435894" y="285750"/>
                </a:lnTo>
                <a:lnTo>
                  <a:pt x="1362075" y="302419"/>
                </a:lnTo>
                <a:lnTo>
                  <a:pt x="1195388" y="333375"/>
                </a:lnTo>
                <a:lnTo>
                  <a:pt x="950119" y="371475"/>
                </a:lnTo>
                <a:lnTo>
                  <a:pt x="690563" y="404813"/>
                </a:lnTo>
                <a:lnTo>
                  <a:pt x="445294" y="426244"/>
                </a:lnTo>
                <a:lnTo>
                  <a:pt x="385763" y="428625"/>
                </a:lnTo>
                <a:lnTo>
                  <a:pt x="288132" y="411957"/>
                </a:lnTo>
                <a:lnTo>
                  <a:pt x="245269" y="397669"/>
                </a:lnTo>
                <a:lnTo>
                  <a:pt x="185738" y="361950"/>
                </a:lnTo>
                <a:lnTo>
                  <a:pt x="123825" y="304800"/>
                </a:lnTo>
                <a:lnTo>
                  <a:pt x="78582" y="252413"/>
                </a:lnTo>
                <a:lnTo>
                  <a:pt x="38100" y="197644"/>
                </a:lnTo>
                <a:lnTo>
                  <a:pt x="9525" y="150019"/>
                </a:lnTo>
                <a:lnTo>
                  <a:pt x="0" y="123825"/>
                </a:lnTo>
                <a:lnTo>
                  <a:pt x="2382" y="97632"/>
                </a:lnTo>
                <a:lnTo>
                  <a:pt x="16669" y="88107"/>
                </a:lnTo>
                <a:lnTo>
                  <a:pt x="38100" y="92869"/>
                </a:lnTo>
                <a:lnTo>
                  <a:pt x="64294" y="111919"/>
                </a:lnTo>
                <a:lnTo>
                  <a:pt x="107157" y="150019"/>
                </a:lnTo>
                <a:lnTo>
                  <a:pt x="142875" y="176213"/>
                </a:lnTo>
                <a:lnTo>
                  <a:pt x="185738" y="200025"/>
                </a:lnTo>
                <a:lnTo>
                  <a:pt x="242888" y="219075"/>
                </a:lnTo>
                <a:lnTo>
                  <a:pt x="297657" y="230982"/>
                </a:lnTo>
                <a:lnTo>
                  <a:pt x="357188" y="233363"/>
                </a:lnTo>
                <a:lnTo>
                  <a:pt x="509588" y="221457"/>
                </a:lnTo>
                <a:lnTo>
                  <a:pt x="602457" y="2119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AAE15C2-BBD1-4984-A621-3D556D8232F6}"/>
              </a:ext>
            </a:extLst>
          </p:cNvPr>
          <p:cNvSpPr/>
          <p:nvPr/>
        </p:nvSpPr>
        <p:spPr>
          <a:xfrm>
            <a:off x="4249738" y="2427289"/>
            <a:ext cx="457200" cy="841375"/>
          </a:xfrm>
          <a:custGeom>
            <a:avLst/>
            <a:gdLst>
              <a:gd name="connsiteX0" fmla="*/ 114300 w 457200"/>
              <a:gd name="connsiteY0" fmla="*/ 242887 h 842962"/>
              <a:gd name="connsiteX1" fmla="*/ 78582 w 457200"/>
              <a:gd name="connsiteY1" fmla="*/ 142875 h 842962"/>
              <a:gd name="connsiteX2" fmla="*/ 47625 w 457200"/>
              <a:gd name="connsiteY2" fmla="*/ 76200 h 842962"/>
              <a:gd name="connsiteX3" fmla="*/ 23813 w 457200"/>
              <a:gd name="connsiteY3" fmla="*/ 28575 h 842962"/>
              <a:gd name="connsiteX4" fmla="*/ 0 w 457200"/>
              <a:gd name="connsiteY4" fmla="*/ 0 h 842962"/>
              <a:gd name="connsiteX5" fmla="*/ 119063 w 457200"/>
              <a:gd name="connsiteY5" fmla="*/ 38100 h 842962"/>
              <a:gd name="connsiteX6" fmla="*/ 150019 w 457200"/>
              <a:gd name="connsiteY6" fmla="*/ 73819 h 842962"/>
              <a:gd name="connsiteX7" fmla="*/ 192882 w 457200"/>
              <a:gd name="connsiteY7" fmla="*/ 121444 h 842962"/>
              <a:gd name="connsiteX8" fmla="*/ 230982 w 457200"/>
              <a:gd name="connsiteY8" fmla="*/ 164306 h 842962"/>
              <a:gd name="connsiteX9" fmla="*/ 273844 w 457200"/>
              <a:gd name="connsiteY9" fmla="*/ 214312 h 842962"/>
              <a:gd name="connsiteX10" fmla="*/ 333375 w 457200"/>
              <a:gd name="connsiteY10" fmla="*/ 288131 h 842962"/>
              <a:gd name="connsiteX11" fmla="*/ 361950 w 457200"/>
              <a:gd name="connsiteY11" fmla="*/ 328612 h 842962"/>
              <a:gd name="connsiteX12" fmla="*/ 381000 w 457200"/>
              <a:gd name="connsiteY12" fmla="*/ 361950 h 842962"/>
              <a:gd name="connsiteX13" fmla="*/ 402432 w 457200"/>
              <a:gd name="connsiteY13" fmla="*/ 414337 h 842962"/>
              <a:gd name="connsiteX14" fmla="*/ 426244 w 457200"/>
              <a:gd name="connsiteY14" fmla="*/ 507206 h 842962"/>
              <a:gd name="connsiteX15" fmla="*/ 450057 w 457200"/>
              <a:gd name="connsiteY15" fmla="*/ 640556 h 842962"/>
              <a:gd name="connsiteX16" fmla="*/ 457200 w 457200"/>
              <a:gd name="connsiteY16" fmla="*/ 733425 h 842962"/>
              <a:gd name="connsiteX17" fmla="*/ 409575 w 457200"/>
              <a:gd name="connsiteY17" fmla="*/ 842962 h 842962"/>
              <a:gd name="connsiteX18" fmla="*/ 309563 w 457200"/>
              <a:gd name="connsiteY18" fmla="*/ 776287 h 842962"/>
              <a:gd name="connsiteX19" fmla="*/ 290513 w 457200"/>
              <a:gd name="connsiteY19" fmla="*/ 740569 h 842962"/>
              <a:gd name="connsiteX20" fmla="*/ 254794 w 457200"/>
              <a:gd name="connsiteY20" fmla="*/ 642937 h 842962"/>
              <a:gd name="connsiteX21" fmla="*/ 216694 w 457200"/>
              <a:gd name="connsiteY21" fmla="*/ 545306 h 842962"/>
              <a:gd name="connsiteX22" fmla="*/ 161925 w 457200"/>
              <a:gd name="connsiteY22" fmla="*/ 373856 h 842962"/>
              <a:gd name="connsiteX23" fmla="*/ 114300 w 457200"/>
              <a:gd name="connsiteY23" fmla="*/ 242887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7200" h="842962">
                <a:moveTo>
                  <a:pt x="114300" y="242887"/>
                </a:moveTo>
                <a:lnTo>
                  <a:pt x="78582" y="142875"/>
                </a:lnTo>
                <a:lnTo>
                  <a:pt x="47625" y="76200"/>
                </a:lnTo>
                <a:lnTo>
                  <a:pt x="23813" y="28575"/>
                </a:lnTo>
                <a:lnTo>
                  <a:pt x="0" y="0"/>
                </a:lnTo>
                <a:lnTo>
                  <a:pt x="119063" y="38100"/>
                </a:lnTo>
                <a:lnTo>
                  <a:pt x="150019" y="73819"/>
                </a:lnTo>
                <a:lnTo>
                  <a:pt x="192882" y="121444"/>
                </a:lnTo>
                <a:lnTo>
                  <a:pt x="230982" y="164306"/>
                </a:lnTo>
                <a:lnTo>
                  <a:pt x="273844" y="214312"/>
                </a:lnTo>
                <a:lnTo>
                  <a:pt x="333375" y="288131"/>
                </a:lnTo>
                <a:lnTo>
                  <a:pt x="361950" y="328612"/>
                </a:lnTo>
                <a:lnTo>
                  <a:pt x="381000" y="361950"/>
                </a:lnTo>
                <a:lnTo>
                  <a:pt x="402432" y="414337"/>
                </a:lnTo>
                <a:lnTo>
                  <a:pt x="426244" y="507206"/>
                </a:lnTo>
                <a:lnTo>
                  <a:pt x="450057" y="640556"/>
                </a:lnTo>
                <a:lnTo>
                  <a:pt x="457200" y="733425"/>
                </a:lnTo>
                <a:lnTo>
                  <a:pt x="409575" y="842962"/>
                </a:lnTo>
                <a:lnTo>
                  <a:pt x="309563" y="776287"/>
                </a:lnTo>
                <a:lnTo>
                  <a:pt x="290513" y="740569"/>
                </a:lnTo>
                <a:lnTo>
                  <a:pt x="254794" y="642937"/>
                </a:lnTo>
                <a:lnTo>
                  <a:pt x="216694" y="545306"/>
                </a:lnTo>
                <a:lnTo>
                  <a:pt x="161925" y="373856"/>
                </a:lnTo>
                <a:lnTo>
                  <a:pt x="114300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EC8258A-6455-4791-8269-91194CA6BAFA}"/>
              </a:ext>
            </a:extLst>
          </p:cNvPr>
          <p:cNvSpPr/>
          <p:nvPr/>
        </p:nvSpPr>
        <p:spPr>
          <a:xfrm>
            <a:off x="5154613" y="2322514"/>
            <a:ext cx="520700" cy="879475"/>
          </a:xfrm>
          <a:custGeom>
            <a:avLst/>
            <a:gdLst>
              <a:gd name="connsiteX0" fmla="*/ 92869 w 519113"/>
              <a:gd name="connsiteY0" fmla="*/ 557212 h 881062"/>
              <a:gd name="connsiteX1" fmla="*/ 126207 w 519113"/>
              <a:gd name="connsiteY1" fmla="*/ 459581 h 881062"/>
              <a:gd name="connsiteX2" fmla="*/ 157163 w 519113"/>
              <a:gd name="connsiteY2" fmla="*/ 347662 h 881062"/>
              <a:gd name="connsiteX3" fmla="*/ 173832 w 519113"/>
              <a:gd name="connsiteY3" fmla="*/ 266700 h 881062"/>
              <a:gd name="connsiteX4" fmla="*/ 178594 w 519113"/>
              <a:gd name="connsiteY4" fmla="*/ 211931 h 881062"/>
              <a:gd name="connsiteX5" fmla="*/ 180975 w 519113"/>
              <a:gd name="connsiteY5" fmla="*/ 159544 h 881062"/>
              <a:gd name="connsiteX6" fmla="*/ 169069 w 519113"/>
              <a:gd name="connsiteY6" fmla="*/ 116681 h 881062"/>
              <a:gd name="connsiteX7" fmla="*/ 135732 w 519113"/>
              <a:gd name="connsiteY7" fmla="*/ 64294 h 881062"/>
              <a:gd name="connsiteX8" fmla="*/ 71438 w 519113"/>
              <a:gd name="connsiteY8" fmla="*/ 0 h 881062"/>
              <a:gd name="connsiteX9" fmla="*/ 190500 w 519113"/>
              <a:gd name="connsiteY9" fmla="*/ 9525 h 881062"/>
              <a:gd name="connsiteX10" fmla="*/ 233363 w 519113"/>
              <a:gd name="connsiteY10" fmla="*/ 47625 h 881062"/>
              <a:gd name="connsiteX11" fmla="*/ 269082 w 519113"/>
              <a:gd name="connsiteY11" fmla="*/ 76200 h 881062"/>
              <a:gd name="connsiteX12" fmla="*/ 316707 w 519113"/>
              <a:gd name="connsiteY12" fmla="*/ 104775 h 881062"/>
              <a:gd name="connsiteX13" fmla="*/ 354807 w 519113"/>
              <a:gd name="connsiteY13" fmla="*/ 126206 h 881062"/>
              <a:gd name="connsiteX14" fmla="*/ 390525 w 519113"/>
              <a:gd name="connsiteY14" fmla="*/ 138112 h 881062"/>
              <a:gd name="connsiteX15" fmla="*/ 414338 w 519113"/>
              <a:gd name="connsiteY15" fmla="*/ 145256 h 881062"/>
              <a:gd name="connsiteX16" fmla="*/ 442913 w 519113"/>
              <a:gd name="connsiteY16" fmla="*/ 164306 h 881062"/>
              <a:gd name="connsiteX17" fmla="*/ 485775 w 519113"/>
              <a:gd name="connsiteY17" fmla="*/ 200025 h 881062"/>
              <a:gd name="connsiteX18" fmla="*/ 504825 w 519113"/>
              <a:gd name="connsiteY18" fmla="*/ 221456 h 881062"/>
              <a:gd name="connsiteX19" fmla="*/ 519113 w 519113"/>
              <a:gd name="connsiteY19" fmla="*/ 247650 h 881062"/>
              <a:gd name="connsiteX20" fmla="*/ 516732 w 519113"/>
              <a:gd name="connsiteY20" fmla="*/ 264319 h 881062"/>
              <a:gd name="connsiteX21" fmla="*/ 471488 w 519113"/>
              <a:gd name="connsiteY21" fmla="*/ 290512 h 881062"/>
              <a:gd name="connsiteX22" fmla="*/ 435769 w 519113"/>
              <a:gd name="connsiteY22" fmla="*/ 319087 h 881062"/>
              <a:gd name="connsiteX23" fmla="*/ 407194 w 519113"/>
              <a:gd name="connsiteY23" fmla="*/ 357187 h 881062"/>
              <a:gd name="connsiteX24" fmla="*/ 338138 w 519113"/>
              <a:gd name="connsiteY24" fmla="*/ 452437 h 881062"/>
              <a:gd name="connsiteX25" fmla="*/ 250032 w 519113"/>
              <a:gd name="connsiteY25" fmla="*/ 576262 h 881062"/>
              <a:gd name="connsiteX26" fmla="*/ 183357 w 519113"/>
              <a:gd name="connsiteY26" fmla="*/ 681037 h 881062"/>
              <a:gd name="connsiteX27" fmla="*/ 133350 w 519113"/>
              <a:gd name="connsiteY27" fmla="*/ 757237 h 881062"/>
              <a:gd name="connsiteX28" fmla="*/ 0 w 519113"/>
              <a:gd name="connsiteY28" fmla="*/ 881062 h 881062"/>
              <a:gd name="connsiteX29" fmla="*/ 21432 w 519113"/>
              <a:gd name="connsiteY29" fmla="*/ 757237 h 881062"/>
              <a:gd name="connsiteX30" fmla="*/ 40482 w 519113"/>
              <a:gd name="connsiteY30" fmla="*/ 697706 h 881062"/>
              <a:gd name="connsiteX31" fmla="*/ 92869 w 519113"/>
              <a:gd name="connsiteY31" fmla="*/ 557212 h 8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9113" h="881062">
                <a:moveTo>
                  <a:pt x="92869" y="557212"/>
                </a:moveTo>
                <a:lnTo>
                  <a:pt x="126207" y="459581"/>
                </a:lnTo>
                <a:lnTo>
                  <a:pt x="157163" y="347662"/>
                </a:lnTo>
                <a:lnTo>
                  <a:pt x="173832" y="266700"/>
                </a:lnTo>
                <a:lnTo>
                  <a:pt x="178594" y="211931"/>
                </a:lnTo>
                <a:lnTo>
                  <a:pt x="180975" y="159544"/>
                </a:lnTo>
                <a:lnTo>
                  <a:pt x="169069" y="116681"/>
                </a:lnTo>
                <a:lnTo>
                  <a:pt x="135732" y="64294"/>
                </a:lnTo>
                <a:lnTo>
                  <a:pt x="71438" y="0"/>
                </a:lnTo>
                <a:lnTo>
                  <a:pt x="190500" y="9525"/>
                </a:lnTo>
                <a:lnTo>
                  <a:pt x="233363" y="47625"/>
                </a:lnTo>
                <a:lnTo>
                  <a:pt x="269082" y="76200"/>
                </a:lnTo>
                <a:lnTo>
                  <a:pt x="316707" y="104775"/>
                </a:lnTo>
                <a:lnTo>
                  <a:pt x="354807" y="126206"/>
                </a:lnTo>
                <a:lnTo>
                  <a:pt x="390525" y="138112"/>
                </a:lnTo>
                <a:lnTo>
                  <a:pt x="414338" y="145256"/>
                </a:lnTo>
                <a:lnTo>
                  <a:pt x="442913" y="164306"/>
                </a:lnTo>
                <a:lnTo>
                  <a:pt x="485775" y="200025"/>
                </a:lnTo>
                <a:lnTo>
                  <a:pt x="504825" y="221456"/>
                </a:lnTo>
                <a:lnTo>
                  <a:pt x="519113" y="247650"/>
                </a:lnTo>
                <a:lnTo>
                  <a:pt x="516732" y="264319"/>
                </a:lnTo>
                <a:lnTo>
                  <a:pt x="471488" y="290512"/>
                </a:lnTo>
                <a:lnTo>
                  <a:pt x="435769" y="319087"/>
                </a:lnTo>
                <a:lnTo>
                  <a:pt x="407194" y="357187"/>
                </a:lnTo>
                <a:lnTo>
                  <a:pt x="338138" y="452437"/>
                </a:lnTo>
                <a:lnTo>
                  <a:pt x="250032" y="576262"/>
                </a:lnTo>
                <a:lnTo>
                  <a:pt x="183357" y="681037"/>
                </a:lnTo>
                <a:lnTo>
                  <a:pt x="133350" y="757237"/>
                </a:lnTo>
                <a:lnTo>
                  <a:pt x="0" y="881062"/>
                </a:lnTo>
                <a:lnTo>
                  <a:pt x="21432" y="757237"/>
                </a:lnTo>
                <a:lnTo>
                  <a:pt x="40482" y="697706"/>
                </a:lnTo>
                <a:lnTo>
                  <a:pt x="92869" y="557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05CE904-7C5D-4FD3-9343-F0CC32ACB4F4}"/>
              </a:ext>
            </a:extLst>
          </p:cNvPr>
          <p:cNvSpPr/>
          <p:nvPr/>
        </p:nvSpPr>
        <p:spPr>
          <a:xfrm>
            <a:off x="3646488" y="2938463"/>
            <a:ext cx="2406650" cy="603250"/>
          </a:xfrm>
          <a:custGeom>
            <a:avLst/>
            <a:gdLst>
              <a:gd name="connsiteX0" fmla="*/ 576262 w 2407444"/>
              <a:gd name="connsiteY0" fmla="*/ 309562 h 602456"/>
              <a:gd name="connsiteX1" fmla="*/ 397669 w 2407444"/>
              <a:gd name="connsiteY1" fmla="*/ 342900 h 602456"/>
              <a:gd name="connsiteX2" fmla="*/ 323850 w 2407444"/>
              <a:gd name="connsiteY2" fmla="*/ 357187 h 602456"/>
              <a:gd name="connsiteX3" fmla="*/ 271462 w 2407444"/>
              <a:gd name="connsiteY3" fmla="*/ 352425 h 602456"/>
              <a:gd name="connsiteX4" fmla="*/ 190500 w 2407444"/>
              <a:gd name="connsiteY4" fmla="*/ 342900 h 602456"/>
              <a:gd name="connsiteX5" fmla="*/ 111919 w 2407444"/>
              <a:gd name="connsiteY5" fmla="*/ 316706 h 602456"/>
              <a:gd name="connsiteX6" fmla="*/ 61912 w 2407444"/>
              <a:gd name="connsiteY6" fmla="*/ 295275 h 602456"/>
              <a:gd name="connsiteX7" fmla="*/ 23812 w 2407444"/>
              <a:gd name="connsiteY7" fmla="*/ 278606 h 602456"/>
              <a:gd name="connsiteX8" fmla="*/ 7144 w 2407444"/>
              <a:gd name="connsiteY8" fmla="*/ 280987 h 602456"/>
              <a:gd name="connsiteX9" fmla="*/ 0 w 2407444"/>
              <a:gd name="connsiteY9" fmla="*/ 300037 h 602456"/>
              <a:gd name="connsiteX10" fmla="*/ 9525 w 2407444"/>
              <a:gd name="connsiteY10" fmla="*/ 330993 h 602456"/>
              <a:gd name="connsiteX11" fmla="*/ 23812 w 2407444"/>
              <a:gd name="connsiteY11" fmla="*/ 350043 h 602456"/>
              <a:gd name="connsiteX12" fmla="*/ 88106 w 2407444"/>
              <a:gd name="connsiteY12" fmla="*/ 409575 h 602456"/>
              <a:gd name="connsiteX13" fmla="*/ 164306 w 2407444"/>
              <a:gd name="connsiteY13" fmla="*/ 473868 h 602456"/>
              <a:gd name="connsiteX14" fmla="*/ 242887 w 2407444"/>
              <a:gd name="connsiteY14" fmla="*/ 523875 h 602456"/>
              <a:gd name="connsiteX15" fmla="*/ 330994 w 2407444"/>
              <a:gd name="connsiteY15" fmla="*/ 573881 h 602456"/>
              <a:gd name="connsiteX16" fmla="*/ 397669 w 2407444"/>
              <a:gd name="connsiteY16" fmla="*/ 602456 h 602456"/>
              <a:gd name="connsiteX17" fmla="*/ 414337 w 2407444"/>
              <a:gd name="connsiteY17" fmla="*/ 602456 h 602456"/>
              <a:gd name="connsiteX18" fmla="*/ 464344 w 2407444"/>
              <a:gd name="connsiteY18" fmla="*/ 581025 h 602456"/>
              <a:gd name="connsiteX19" fmla="*/ 538162 w 2407444"/>
              <a:gd name="connsiteY19" fmla="*/ 545306 h 602456"/>
              <a:gd name="connsiteX20" fmla="*/ 661987 w 2407444"/>
              <a:gd name="connsiteY20" fmla="*/ 502443 h 602456"/>
              <a:gd name="connsiteX21" fmla="*/ 840581 w 2407444"/>
              <a:gd name="connsiteY21" fmla="*/ 459581 h 602456"/>
              <a:gd name="connsiteX22" fmla="*/ 1002506 w 2407444"/>
              <a:gd name="connsiteY22" fmla="*/ 421481 h 602456"/>
              <a:gd name="connsiteX23" fmla="*/ 1109662 w 2407444"/>
              <a:gd name="connsiteY23" fmla="*/ 392906 h 602456"/>
              <a:gd name="connsiteX24" fmla="*/ 1359694 w 2407444"/>
              <a:gd name="connsiteY24" fmla="*/ 345281 h 602456"/>
              <a:gd name="connsiteX25" fmla="*/ 1595437 w 2407444"/>
              <a:gd name="connsiteY25" fmla="*/ 314325 h 602456"/>
              <a:gd name="connsiteX26" fmla="*/ 1850231 w 2407444"/>
              <a:gd name="connsiteY26" fmla="*/ 280987 h 602456"/>
              <a:gd name="connsiteX27" fmla="*/ 2024062 w 2407444"/>
              <a:gd name="connsiteY27" fmla="*/ 266700 h 602456"/>
              <a:gd name="connsiteX28" fmla="*/ 2193131 w 2407444"/>
              <a:gd name="connsiteY28" fmla="*/ 254793 h 602456"/>
              <a:gd name="connsiteX29" fmla="*/ 2331244 w 2407444"/>
              <a:gd name="connsiteY29" fmla="*/ 242887 h 602456"/>
              <a:gd name="connsiteX30" fmla="*/ 2359819 w 2407444"/>
              <a:gd name="connsiteY30" fmla="*/ 230981 h 602456"/>
              <a:gd name="connsiteX31" fmla="*/ 2388394 w 2407444"/>
              <a:gd name="connsiteY31" fmla="*/ 211931 h 602456"/>
              <a:gd name="connsiteX32" fmla="*/ 2405062 w 2407444"/>
              <a:gd name="connsiteY32" fmla="*/ 185737 h 602456"/>
              <a:gd name="connsiteX33" fmla="*/ 2407444 w 2407444"/>
              <a:gd name="connsiteY33" fmla="*/ 154781 h 602456"/>
              <a:gd name="connsiteX34" fmla="*/ 2400300 w 2407444"/>
              <a:gd name="connsiteY34" fmla="*/ 121443 h 602456"/>
              <a:gd name="connsiteX35" fmla="*/ 2383631 w 2407444"/>
              <a:gd name="connsiteY35" fmla="*/ 97631 h 602456"/>
              <a:gd name="connsiteX36" fmla="*/ 2359819 w 2407444"/>
              <a:gd name="connsiteY36" fmla="*/ 80962 h 602456"/>
              <a:gd name="connsiteX37" fmla="*/ 2324100 w 2407444"/>
              <a:gd name="connsiteY37" fmla="*/ 69056 h 602456"/>
              <a:gd name="connsiteX38" fmla="*/ 2307431 w 2407444"/>
              <a:gd name="connsiteY38" fmla="*/ 64293 h 602456"/>
              <a:gd name="connsiteX39" fmla="*/ 2202656 w 2407444"/>
              <a:gd name="connsiteY39" fmla="*/ 30956 h 602456"/>
              <a:gd name="connsiteX40" fmla="*/ 2109787 w 2407444"/>
              <a:gd name="connsiteY40" fmla="*/ 11906 h 602456"/>
              <a:gd name="connsiteX41" fmla="*/ 2043112 w 2407444"/>
              <a:gd name="connsiteY41" fmla="*/ 0 h 602456"/>
              <a:gd name="connsiteX42" fmla="*/ 2019300 w 2407444"/>
              <a:gd name="connsiteY42" fmla="*/ 4762 h 602456"/>
              <a:gd name="connsiteX43" fmla="*/ 1983581 w 2407444"/>
              <a:gd name="connsiteY43" fmla="*/ 35718 h 602456"/>
              <a:gd name="connsiteX44" fmla="*/ 1952625 w 2407444"/>
              <a:gd name="connsiteY44" fmla="*/ 69056 h 602456"/>
              <a:gd name="connsiteX45" fmla="*/ 1862137 w 2407444"/>
              <a:gd name="connsiteY45" fmla="*/ 85725 h 602456"/>
              <a:gd name="connsiteX46" fmla="*/ 1643062 w 2407444"/>
              <a:gd name="connsiteY46" fmla="*/ 114300 h 602456"/>
              <a:gd name="connsiteX47" fmla="*/ 1462087 w 2407444"/>
              <a:gd name="connsiteY47" fmla="*/ 152400 h 602456"/>
              <a:gd name="connsiteX48" fmla="*/ 1285875 w 2407444"/>
              <a:gd name="connsiteY48" fmla="*/ 183356 h 602456"/>
              <a:gd name="connsiteX49" fmla="*/ 1143000 w 2407444"/>
              <a:gd name="connsiteY49" fmla="*/ 202406 h 602456"/>
              <a:gd name="connsiteX50" fmla="*/ 995362 w 2407444"/>
              <a:gd name="connsiteY50" fmla="*/ 209550 h 602456"/>
              <a:gd name="connsiteX51" fmla="*/ 900112 w 2407444"/>
              <a:gd name="connsiteY51" fmla="*/ 245268 h 602456"/>
              <a:gd name="connsiteX52" fmla="*/ 576262 w 2407444"/>
              <a:gd name="connsiteY52" fmla="*/ 309562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07444" h="602456">
                <a:moveTo>
                  <a:pt x="576262" y="309562"/>
                </a:moveTo>
                <a:lnTo>
                  <a:pt x="397669" y="342900"/>
                </a:lnTo>
                <a:lnTo>
                  <a:pt x="323850" y="357187"/>
                </a:lnTo>
                <a:lnTo>
                  <a:pt x="271462" y="352425"/>
                </a:lnTo>
                <a:lnTo>
                  <a:pt x="190500" y="342900"/>
                </a:lnTo>
                <a:lnTo>
                  <a:pt x="111919" y="316706"/>
                </a:lnTo>
                <a:lnTo>
                  <a:pt x="61912" y="295275"/>
                </a:lnTo>
                <a:lnTo>
                  <a:pt x="23812" y="278606"/>
                </a:lnTo>
                <a:lnTo>
                  <a:pt x="7144" y="280987"/>
                </a:lnTo>
                <a:lnTo>
                  <a:pt x="0" y="300037"/>
                </a:lnTo>
                <a:lnTo>
                  <a:pt x="9525" y="330993"/>
                </a:lnTo>
                <a:lnTo>
                  <a:pt x="23812" y="350043"/>
                </a:lnTo>
                <a:lnTo>
                  <a:pt x="88106" y="409575"/>
                </a:lnTo>
                <a:lnTo>
                  <a:pt x="164306" y="473868"/>
                </a:lnTo>
                <a:lnTo>
                  <a:pt x="242887" y="523875"/>
                </a:lnTo>
                <a:lnTo>
                  <a:pt x="330994" y="573881"/>
                </a:lnTo>
                <a:lnTo>
                  <a:pt x="397669" y="602456"/>
                </a:lnTo>
                <a:lnTo>
                  <a:pt x="414337" y="602456"/>
                </a:lnTo>
                <a:lnTo>
                  <a:pt x="464344" y="581025"/>
                </a:lnTo>
                <a:lnTo>
                  <a:pt x="538162" y="545306"/>
                </a:lnTo>
                <a:lnTo>
                  <a:pt x="661987" y="502443"/>
                </a:lnTo>
                <a:lnTo>
                  <a:pt x="840581" y="459581"/>
                </a:lnTo>
                <a:lnTo>
                  <a:pt x="1002506" y="421481"/>
                </a:lnTo>
                <a:lnTo>
                  <a:pt x="1109662" y="392906"/>
                </a:lnTo>
                <a:lnTo>
                  <a:pt x="1359694" y="345281"/>
                </a:lnTo>
                <a:lnTo>
                  <a:pt x="1595437" y="314325"/>
                </a:lnTo>
                <a:lnTo>
                  <a:pt x="1850231" y="280987"/>
                </a:lnTo>
                <a:lnTo>
                  <a:pt x="2024062" y="266700"/>
                </a:lnTo>
                <a:lnTo>
                  <a:pt x="2193131" y="254793"/>
                </a:lnTo>
                <a:lnTo>
                  <a:pt x="2331244" y="242887"/>
                </a:lnTo>
                <a:lnTo>
                  <a:pt x="2359819" y="230981"/>
                </a:lnTo>
                <a:lnTo>
                  <a:pt x="2388394" y="211931"/>
                </a:lnTo>
                <a:lnTo>
                  <a:pt x="2405062" y="185737"/>
                </a:lnTo>
                <a:lnTo>
                  <a:pt x="2407444" y="154781"/>
                </a:lnTo>
                <a:lnTo>
                  <a:pt x="2400300" y="121443"/>
                </a:lnTo>
                <a:lnTo>
                  <a:pt x="2383631" y="97631"/>
                </a:lnTo>
                <a:lnTo>
                  <a:pt x="2359819" y="80962"/>
                </a:lnTo>
                <a:lnTo>
                  <a:pt x="2324100" y="69056"/>
                </a:lnTo>
                <a:lnTo>
                  <a:pt x="2307431" y="64293"/>
                </a:lnTo>
                <a:lnTo>
                  <a:pt x="2202656" y="30956"/>
                </a:lnTo>
                <a:lnTo>
                  <a:pt x="2109787" y="11906"/>
                </a:lnTo>
                <a:lnTo>
                  <a:pt x="2043112" y="0"/>
                </a:lnTo>
                <a:lnTo>
                  <a:pt x="2019300" y="4762"/>
                </a:lnTo>
                <a:lnTo>
                  <a:pt x="1983581" y="35718"/>
                </a:lnTo>
                <a:lnTo>
                  <a:pt x="1952625" y="69056"/>
                </a:lnTo>
                <a:lnTo>
                  <a:pt x="1862137" y="85725"/>
                </a:lnTo>
                <a:lnTo>
                  <a:pt x="1643062" y="114300"/>
                </a:lnTo>
                <a:lnTo>
                  <a:pt x="1462087" y="152400"/>
                </a:lnTo>
                <a:lnTo>
                  <a:pt x="1285875" y="183356"/>
                </a:lnTo>
                <a:lnTo>
                  <a:pt x="1143000" y="202406"/>
                </a:lnTo>
                <a:lnTo>
                  <a:pt x="995362" y="209550"/>
                </a:lnTo>
                <a:lnTo>
                  <a:pt x="900112" y="245268"/>
                </a:lnTo>
                <a:lnTo>
                  <a:pt x="576262" y="3095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E0D49256-6E03-4A78-8A39-DC0771C6A194}"/>
              </a:ext>
            </a:extLst>
          </p:cNvPr>
          <p:cNvSpPr/>
          <p:nvPr/>
        </p:nvSpPr>
        <p:spPr>
          <a:xfrm>
            <a:off x="4708526" y="3236913"/>
            <a:ext cx="466725" cy="2711450"/>
          </a:xfrm>
          <a:custGeom>
            <a:avLst/>
            <a:gdLst>
              <a:gd name="connsiteX0" fmla="*/ 395416 w 466026"/>
              <a:gd name="connsiteY0" fmla="*/ 1348652 h 2711426"/>
              <a:gd name="connsiteX1" fmla="*/ 398947 w 466026"/>
              <a:gd name="connsiteY1" fmla="*/ 1122700 h 2711426"/>
              <a:gd name="connsiteX2" fmla="*/ 398947 w 466026"/>
              <a:gd name="connsiteY2" fmla="*/ 1027376 h 2711426"/>
              <a:gd name="connsiteX3" fmla="*/ 402477 w 466026"/>
              <a:gd name="connsiteY3" fmla="*/ 995602 h 2711426"/>
              <a:gd name="connsiteX4" fmla="*/ 420130 w 466026"/>
              <a:gd name="connsiteY4" fmla="*/ 917931 h 2711426"/>
              <a:gd name="connsiteX5" fmla="*/ 420130 w 466026"/>
              <a:gd name="connsiteY5" fmla="*/ 769650 h 2711426"/>
              <a:gd name="connsiteX6" fmla="*/ 444843 w 466026"/>
              <a:gd name="connsiteY6" fmla="*/ 593125 h 2711426"/>
              <a:gd name="connsiteX7" fmla="*/ 444843 w 466026"/>
              <a:gd name="connsiteY7" fmla="*/ 497801 h 2711426"/>
              <a:gd name="connsiteX8" fmla="*/ 444843 w 466026"/>
              <a:gd name="connsiteY8" fmla="*/ 388355 h 2711426"/>
              <a:gd name="connsiteX9" fmla="*/ 448374 w 466026"/>
              <a:gd name="connsiteY9" fmla="*/ 345989 h 2711426"/>
              <a:gd name="connsiteX10" fmla="*/ 462496 w 466026"/>
              <a:gd name="connsiteY10" fmla="*/ 278910 h 2711426"/>
              <a:gd name="connsiteX11" fmla="*/ 466026 w 466026"/>
              <a:gd name="connsiteY11" fmla="*/ 240074 h 2711426"/>
              <a:gd name="connsiteX12" fmla="*/ 441313 w 466026"/>
              <a:gd name="connsiteY12" fmla="*/ 204769 h 2711426"/>
              <a:gd name="connsiteX13" fmla="*/ 388355 w 466026"/>
              <a:gd name="connsiteY13" fmla="*/ 151812 h 2711426"/>
              <a:gd name="connsiteX14" fmla="*/ 321276 w 466026"/>
              <a:gd name="connsiteY14" fmla="*/ 109446 h 2711426"/>
              <a:gd name="connsiteX15" fmla="*/ 261257 w 466026"/>
              <a:gd name="connsiteY15" fmla="*/ 67080 h 2711426"/>
              <a:gd name="connsiteX16" fmla="*/ 0 w 466026"/>
              <a:gd name="connsiteY16" fmla="*/ 0 h 2711426"/>
              <a:gd name="connsiteX17" fmla="*/ 14122 w 466026"/>
              <a:gd name="connsiteY17" fmla="*/ 91793 h 2711426"/>
              <a:gd name="connsiteX18" fmla="*/ 45896 w 466026"/>
              <a:gd name="connsiteY18" fmla="*/ 112976 h 2711426"/>
              <a:gd name="connsiteX19" fmla="*/ 81201 w 466026"/>
              <a:gd name="connsiteY19" fmla="*/ 134159 h 2711426"/>
              <a:gd name="connsiteX20" fmla="*/ 123568 w 466026"/>
              <a:gd name="connsiteY20" fmla="*/ 169464 h 2711426"/>
              <a:gd name="connsiteX21" fmla="*/ 148281 w 466026"/>
              <a:gd name="connsiteY21" fmla="*/ 201239 h 2711426"/>
              <a:gd name="connsiteX22" fmla="*/ 169464 w 466026"/>
              <a:gd name="connsiteY22" fmla="*/ 236544 h 2711426"/>
              <a:gd name="connsiteX23" fmla="*/ 180056 w 466026"/>
              <a:gd name="connsiteY23" fmla="*/ 278910 h 2711426"/>
              <a:gd name="connsiteX24" fmla="*/ 187117 w 466026"/>
              <a:gd name="connsiteY24" fmla="*/ 338928 h 2711426"/>
              <a:gd name="connsiteX25" fmla="*/ 197708 w 466026"/>
              <a:gd name="connsiteY25" fmla="*/ 466027 h 2711426"/>
              <a:gd name="connsiteX26" fmla="*/ 197708 w 466026"/>
              <a:gd name="connsiteY26" fmla="*/ 663735 h 2711426"/>
              <a:gd name="connsiteX27" fmla="*/ 165934 w 466026"/>
              <a:gd name="connsiteY27" fmla="*/ 1274511 h 2711426"/>
              <a:gd name="connsiteX28" fmla="*/ 148281 w 466026"/>
              <a:gd name="connsiteY28" fmla="*/ 1772312 h 2711426"/>
              <a:gd name="connsiteX29" fmla="*/ 137690 w 466026"/>
              <a:gd name="connsiteY29" fmla="*/ 2054752 h 2711426"/>
              <a:gd name="connsiteX30" fmla="*/ 130629 w 466026"/>
              <a:gd name="connsiteY30" fmla="*/ 2248930 h 2711426"/>
              <a:gd name="connsiteX31" fmla="*/ 130629 w 466026"/>
              <a:gd name="connsiteY31" fmla="*/ 2361906 h 2711426"/>
              <a:gd name="connsiteX32" fmla="*/ 137690 w 466026"/>
              <a:gd name="connsiteY32" fmla="*/ 2432516 h 2711426"/>
              <a:gd name="connsiteX33" fmla="*/ 158873 w 466026"/>
              <a:gd name="connsiteY33" fmla="*/ 2559614 h 2711426"/>
              <a:gd name="connsiteX34" fmla="*/ 194178 w 466026"/>
              <a:gd name="connsiteY34" fmla="*/ 2679651 h 2711426"/>
              <a:gd name="connsiteX35" fmla="*/ 211830 w 466026"/>
              <a:gd name="connsiteY35" fmla="*/ 2704365 h 2711426"/>
              <a:gd name="connsiteX36" fmla="*/ 243605 w 466026"/>
              <a:gd name="connsiteY36" fmla="*/ 2711426 h 2711426"/>
              <a:gd name="connsiteX37" fmla="*/ 271849 w 466026"/>
              <a:gd name="connsiteY37" fmla="*/ 2707895 h 2711426"/>
              <a:gd name="connsiteX38" fmla="*/ 307154 w 466026"/>
              <a:gd name="connsiteY38" fmla="*/ 2697304 h 2711426"/>
              <a:gd name="connsiteX39" fmla="*/ 335398 w 466026"/>
              <a:gd name="connsiteY39" fmla="*/ 2672590 h 2711426"/>
              <a:gd name="connsiteX40" fmla="*/ 353050 w 466026"/>
              <a:gd name="connsiteY40" fmla="*/ 2640816 h 2711426"/>
              <a:gd name="connsiteX41" fmla="*/ 367172 w 466026"/>
              <a:gd name="connsiteY41" fmla="*/ 2591389 h 2711426"/>
              <a:gd name="connsiteX42" fmla="*/ 374233 w 466026"/>
              <a:gd name="connsiteY42" fmla="*/ 2538431 h 2711426"/>
              <a:gd name="connsiteX43" fmla="*/ 377764 w 466026"/>
              <a:gd name="connsiteY43" fmla="*/ 2390150 h 2711426"/>
              <a:gd name="connsiteX44" fmla="*/ 395416 w 466026"/>
              <a:gd name="connsiteY44" fmla="*/ 1348652 h 271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6026" h="2711426">
                <a:moveTo>
                  <a:pt x="395416" y="1348652"/>
                </a:moveTo>
                <a:lnTo>
                  <a:pt x="398947" y="1122700"/>
                </a:lnTo>
                <a:lnTo>
                  <a:pt x="398947" y="1027376"/>
                </a:lnTo>
                <a:lnTo>
                  <a:pt x="402477" y="995602"/>
                </a:lnTo>
                <a:lnTo>
                  <a:pt x="420130" y="917931"/>
                </a:lnTo>
                <a:lnTo>
                  <a:pt x="420130" y="769650"/>
                </a:lnTo>
                <a:lnTo>
                  <a:pt x="444843" y="593125"/>
                </a:lnTo>
                <a:lnTo>
                  <a:pt x="444843" y="497801"/>
                </a:lnTo>
                <a:lnTo>
                  <a:pt x="444843" y="388355"/>
                </a:lnTo>
                <a:lnTo>
                  <a:pt x="448374" y="345989"/>
                </a:lnTo>
                <a:lnTo>
                  <a:pt x="462496" y="278910"/>
                </a:lnTo>
                <a:lnTo>
                  <a:pt x="466026" y="240074"/>
                </a:lnTo>
                <a:lnTo>
                  <a:pt x="441313" y="204769"/>
                </a:lnTo>
                <a:lnTo>
                  <a:pt x="388355" y="151812"/>
                </a:lnTo>
                <a:lnTo>
                  <a:pt x="321276" y="109446"/>
                </a:lnTo>
                <a:lnTo>
                  <a:pt x="261257" y="67080"/>
                </a:lnTo>
                <a:lnTo>
                  <a:pt x="0" y="0"/>
                </a:lnTo>
                <a:lnTo>
                  <a:pt x="14122" y="91793"/>
                </a:lnTo>
                <a:lnTo>
                  <a:pt x="45896" y="112976"/>
                </a:lnTo>
                <a:lnTo>
                  <a:pt x="81201" y="134159"/>
                </a:lnTo>
                <a:lnTo>
                  <a:pt x="123568" y="169464"/>
                </a:lnTo>
                <a:lnTo>
                  <a:pt x="148281" y="201239"/>
                </a:lnTo>
                <a:lnTo>
                  <a:pt x="169464" y="236544"/>
                </a:lnTo>
                <a:lnTo>
                  <a:pt x="180056" y="278910"/>
                </a:lnTo>
                <a:lnTo>
                  <a:pt x="187117" y="338928"/>
                </a:lnTo>
                <a:lnTo>
                  <a:pt x="197708" y="466027"/>
                </a:lnTo>
                <a:lnTo>
                  <a:pt x="197708" y="663735"/>
                </a:lnTo>
                <a:lnTo>
                  <a:pt x="165934" y="1274511"/>
                </a:lnTo>
                <a:lnTo>
                  <a:pt x="148281" y="1772312"/>
                </a:lnTo>
                <a:lnTo>
                  <a:pt x="137690" y="2054752"/>
                </a:lnTo>
                <a:lnTo>
                  <a:pt x="130629" y="2248930"/>
                </a:lnTo>
                <a:lnTo>
                  <a:pt x="130629" y="2361906"/>
                </a:lnTo>
                <a:lnTo>
                  <a:pt x="137690" y="2432516"/>
                </a:lnTo>
                <a:lnTo>
                  <a:pt x="158873" y="2559614"/>
                </a:lnTo>
                <a:lnTo>
                  <a:pt x="194178" y="2679651"/>
                </a:lnTo>
                <a:lnTo>
                  <a:pt x="211830" y="2704365"/>
                </a:lnTo>
                <a:lnTo>
                  <a:pt x="243605" y="2711426"/>
                </a:lnTo>
                <a:lnTo>
                  <a:pt x="271849" y="2707895"/>
                </a:lnTo>
                <a:lnTo>
                  <a:pt x="307154" y="2697304"/>
                </a:lnTo>
                <a:lnTo>
                  <a:pt x="335398" y="2672590"/>
                </a:lnTo>
                <a:lnTo>
                  <a:pt x="353050" y="2640816"/>
                </a:lnTo>
                <a:lnTo>
                  <a:pt x="367172" y="2591389"/>
                </a:lnTo>
                <a:lnTo>
                  <a:pt x="374233" y="2538431"/>
                </a:lnTo>
                <a:lnTo>
                  <a:pt x="377764" y="2390150"/>
                </a:lnTo>
                <a:lnTo>
                  <a:pt x="395416" y="134865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17315EF-EB3B-4648-92F5-0BED997743E0}"/>
              </a:ext>
            </a:extLst>
          </p:cNvPr>
          <p:cNvSpPr/>
          <p:nvPr/>
        </p:nvSpPr>
        <p:spPr>
          <a:xfrm>
            <a:off x="3605214" y="4043364"/>
            <a:ext cx="1304925" cy="1425575"/>
          </a:xfrm>
          <a:custGeom>
            <a:avLst/>
            <a:gdLst>
              <a:gd name="connsiteX0" fmla="*/ 895350 w 1304925"/>
              <a:gd name="connsiteY0" fmla="*/ 414337 h 1426368"/>
              <a:gd name="connsiteX1" fmla="*/ 1045368 w 1304925"/>
              <a:gd name="connsiteY1" fmla="*/ 207168 h 1426368"/>
              <a:gd name="connsiteX2" fmla="*/ 1166812 w 1304925"/>
              <a:gd name="connsiteY2" fmla="*/ 21431 h 1426368"/>
              <a:gd name="connsiteX3" fmla="*/ 1304925 w 1304925"/>
              <a:gd name="connsiteY3" fmla="*/ 0 h 1426368"/>
              <a:gd name="connsiteX4" fmla="*/ 1288256 w 1304925"/>
              <a:gd name="connsiteY4" fmla="*/ 292893 h 1426368"/>
              <a:gd name="connsiteX5" fmla="*/ 1195387 w 1304925"/>
              <a:gd name="connsiteY5" fmla="*/ 400050 h 1426368"/>
              <a:gd name="connsiteX6" fmla="*/ 1002506 w 1304925"/>
              <a:gd name="connsiteY6" fmla="*/ 623887 h 1426368"/>
              <a:gd name="connsiteX7" fmla="*/ 814387 w 1304925"/>
              <a:gd name="connsiteY7" fmla="*/ 814387 h 1426368"/>
              <a:gd name="connsiteX8" fmla="*/ 552450 w 1304925"/>
              <a:gd name="connsiteY8" fmla="*/ 1050131 h 1426368"/>
              <a:gd name="connsiteX9" fmla="*/ 319087 w 1304925"/>
              <a:gd name="connsiteY9" fmla="*/ 1233487 h 1426368"/>
              <a:gd name="connsiteX10" fmla="*/ 126206 w 1304925"/>
              <a:gd name="connsiteY10" fmla="*/ 1366837 h 1426368"/>
              <a:gd name="connsiteX11" fmla="*/ 23812 w 1304925"/>
              <a:gd name="connsiteY11" fmla="*/ 1426368 h 1426368"/>
              <a:gd name="connsiteX12" fmla="*/ 11906 w 1304925"/>
              <a:gd name="connsiteY12" fmla="*/ 1426368 h 1426368"/>
              <a:gd name="connsiteX13" fmla="*/ 0 w 1304925"/>
              <a:gd name="connsiteY13" fmla="*/ 1407318 h 1426368"/>
              <a:gd name="connsiteX14" fmla="*/ 2381 w 1304925"/>
              <a:gd name="connsiteY14" fmla="*/ 1383506 h 1426368"/>
              <a:gd name="connsiteX15" fmla="*/ 19050 w 1304925"/>
              <a:gd name="connsiteY15" fmla="*/ 1359693 h 1426368"/>
              <a:gd name="connsiteX16" fmla="*/ 211931 w 1304925"/>
              <a:gd name="connsiteY16" fmla="*/ 1193006 h 1426368"/>
              <a:gd name="connsiteX17" fmla="*/ 383381 w 1304925"/>
              <a:gd name="connsiteY17" fmla="*/ 1031081 h 1426368"/>
              <a:gd name="connsiteX18" fmla="*/ 571500 w 1304925"/>
              <a:gd name="connsiteY18" fmla="*/ 823912 h 1426368"/>
              <a:gd name="connsiteX19" fmla="*/ 707231 w 1304925"/>
              <a:gd name="connsiteY19" fmla="*/ 664368 h 1426368"/>
              <a:gd name="connsiteX20" fmla="*/ 895350 w 1304925"/>
              <a:gd name="connsiteY20" fmla="*/ 414337 h 142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4925" h="1426368">
                <a:moveTo>
                  <a:pt x="895350" y="414337"/>
                </a:moveTo>
                <a:lnTo>
                  <a:pt x="1045368" y="207168"/>
                </a:lnTo>
                <a:lnTo>
                  <a:pt x="1166812" y="21431"/>
                </a:lnTo>
                <a:lnTo>
                  <a:pt x="1304925" y="0"/>
                </a:lnTo>
                <a:lnTo>
                  <a:pt x="1288256" y="292893"/>
                </a:lnTo>
                <a:lnTo>
                  <a:pt x="1195387" y="400050"/>
                </a:lnTo>
                <a:lnTo>
                  <a:pt x="1002506" y="623887"/>
                </a:lnTo>
                <a:lnTo>
                  <a:pt x="814387" y="814387"/>
                </a:lnTo>
                <a:lnTo>
                  <a:pt x="552450" y="1050131"/>
                </a:lnTo>
                <a:lnTo>
                  <a:pt x="319087" y="1233487"/>
                </a:lnTo>
                <a:lnTo>
                  <a:pt x="126206" y="1366837"/>
                </a:lnTo>
                <a:lnTo>
                  <a:pt x="23812" y="1426368"/>
                </a:lnTo>
                <a:lnTo>
                  <a:pt x="11906" y="1426368"/>
                </a:lnTo>
                <a:lnTo>
                  <a:pt x="0" y="1407318"/>
                </a:lnTo>
                <a:lnTo>
                  <a:pt x="2381" y="1383506"/>
                </a:lnTo>
                <a:lnTo>
                  <a:pt x="19050" y="1359693"/>
                </a:lnTo>
                <a:lnTo>
                  <a:pt x="211931" y="1193006"/>
                </a:lnTo>
                <a:lnTo>
                  <a:pt x="383381" y="1031081"/>
                </a:lnTo>
                <a:lnTo>
                  <a:pt x="571500" y="823912"/>
                </a:lnTo>
                <a:lnTo>
                  <a:pt x="707231" y="664368"/>
                </a:lnTo>
                <a:lnTo>
                  <a:pt x="895350" y="4143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9272F2A-3098-4DE0-96B2-BC8C6A63D743}"/>
              </a:ext>
            </a:extLst>
          </p:cNvPr>
          <p:cNvSpPr/>
          <p:nvPr/>
        </p:nvSpPr>
        <p:spPr>
          <a:xfrm>
            <a:off x="5048250" y="4162426"/>
            <a:ext cx="706438" cy="669925"/>
          </a:xfrm>
          <a:custGeom>
            <a:avLst/>
            <a:gdLst>
              <a:gd name="connsiteX0" fmla="*/ 259556 w 707231"/>
              <a:gd name="connsiteY0" fmla="*/ 78581 h 669219"/>
              <a:gd name="connsiteX1" fmla="*/ 66675 w 707231"/>
              <a:gd name="connsiteY1" fmla="*/ 0 h 669219"/>
              <a:gd name="connsiteX2" fmla="*/ 0 w 707231"/>
              <a:gd name="connsiteY2" fmla="*/ 4763 h 669219"/>
              <a:gd name="connsiteX3" fmla="*/ 57150 w 707231"/>
              <a:gd name="connsiteY3" fmla="*/ 92869 h 669219"/>
              <a:gd name="connsiteX4" fmla="*/ 97631 w 707231"/>
              <a:gd name="connsiteY4" fmla="*/ 114300 h 669219"/>
              <a:gd name="connsiteX5" fmla="*/ 150019 w 707231"/>
              <a:gd name="connsiteY5" fmla="*/ 150019 h 669219"/>
              <a:gd name="connsiteX6" fmla="*/ 192881 w 707231"/>
              <a:gd name="connsiteY6" fmla="*/ 188119 h 669219"/>
              <a:gd name="connsiteX7" fmla="*/ 240506 w 707231"/>
              <a:gd name="connsiteY7" fmla="*/ 240506 h 669219"/>
              <a:gd name="connsiteX8" fmla="*/ 314325 w 707231"/>
              <a:gd name="connsiteY8" fmla="*/ 342900 h 669219"/>
              <a:gd name="connsiteX9" fmla="*/ 385763 w 707231"/>
              <a:gd name="connsiteY9" fmla="*/ 442913 h 669219"/>
              <a:gd name="connsiteX10" fmla="*/ 440531 w 707231"/>
              <a:gd name="connsiteY10" fmla="*/ 521494 h 669219"/>
              <a:gd name="connsiteX11" fmla="*/ 492919 w 707231"/>
              <a:gd name="connsiteY11" fmla="*/ 592931 h 669219"/>
              <a:gd name="connsiteX12" fmla="*/ 533400 w 707231"/>
              <a:gd name="connsiteY12" fmla="*/ 635794 h 669219"/>
              <a:gd name="connsiteX13" fmla="*/ 559594 w 707231"/>
              <a:gd name="connsiteY13" fmla="*/ 650081 h 669219"/>
              <a:gd name="connsiteX14" fmla="*/ 592931 w 707231"/>
              <a:gd name="connsiteY14" fmla="*/ 664369 h 669219"/>
              <a:gd name="connsiteX15" fmla="*/ 638175 w 707231"/>
              <a:gd name="connsiteY15" fmla="*/ 669131 h 669219"/>
              <a:gd name="connsiteX16" fmla="*/ 664369 w 707231"/>
              <a:gd name="connsiteY16" fmla="*/ 654844 h 669219"/>
              <a:gd name="connsiteX17" fmla="*/ 678656 w 707231"/>
              <a:gd name="connsiteY17" fmla="*/ 635794 h 669219"/>
              <a:gd name="connsiteX18" fmla="*/ 688181 w 707231"/>
              <a:gd name="connsiteY18" fmla="*/ 611981 h 669219"/>
              <a:gd name="connsiteX19" fmla="*/ 702469 w 707231"/>
              <a:gd name="connsiteY19" fmla="*/ 573881 h 669219"/>
              <a:gd name="connsiteX20" fmla="*/ 707231 w 707231"/>
              <a:gd name="connsiteY20" fmla="*/ 540544 h 669219"/>
              <a:gd name="connsiteX21" fmla="*/ 707231 w 707231"/>
              <a:gd name="connsiteY21" fmla="*/ 481013 h 669219"/>
              <a:gd name="connsiteX22" fmla="*/ 697706 w 707231"/>
              <a:gd name="connsiteY22" fmla="*/ 407194 h 669219"/>
              <a:gd name="connsiteX23" fmla="*/ 681038 w 707231"/>
              <a:gd name="connsiteY23" fmla="*/ 350044 h 669219"/>
              <a:gd name="connsiteX24" fmla="*/ 657225 w 707231"/>
              <a:gd name="connsiteY24" fmla="*/ 304800 h 669219"/>
              <a:gd name="connsiteX25" fmla="*/ 628650 w 707231"/>
              <a:gd name="connsiteY25" fmla="*/ 278606 h 669219"/>
              <a:gd name="connsiteX26" fmla="*/ 576263 w 707231"/>
              <a:gd name="connsiteY26" fmla="*/ 242888 h 669219"/>
              <a:gd name="connsiteX27" fmla="*/ 492919 w 707231"/>
              <a:gd name="connsiteY27" fmla="*/ 188119 h 669219"/>
              <a:gd name="connsiteX28" fmla="*/ 314325 w 707231"/>
              <a:gd name="connsiteY28" fmla="*/ 102394 h 669219"/>
              <a:gd name="connsiteX29" fmla="*/ 259556 w 707231"/>
              <a:gd name="connsiteY29" fmla="*/ 78581 h 6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7231" h="669219">
                <a:moveTo>
                  <a:pt x="259556" y="78581"/>
                </a:moveTo>
                <a:lnTo>
                  <a:pt x="66675" y="0"/>
                </a:lnTo>
                <a:cubicBezTo>
                  <a:pt x="44454" y="1646"/>
                  <a:pt x="22282" y="4763"/>
                  <a:pt x="0" y="4763"/>
                </a:cubicBezTo>
                <a:lnTo>
                  <a:pt x="57150" y="92869"/>
                </a:lnTo>
                <a:lnTo>
                  <a:pt x="97631" y="114300"/>
                </a:lnTo>
                <a:lnTo>
                  <a:pt x="150019" y="150019"/>
                </a:lnTo>
                <a:lnTo>
                  <a:pt x="192881" y="188119"/>
                </a:lnTo>
                <a:lnTo>
                  <a:pt x="240506" y="240506"/>
                </a:lnTo>
                <a:lnTo>
                  <a:pt x="314325" y="342900"/>
                </a:lnTo>
                <a:lnTo>
                  <a:pt x="385763" y="442913"/>
                </a:lnTo>
                <a:lnTo>
                  <a:pt x="440531" y="521494"/>
                </a:lnTo>
                <a:lnTo>
                  <a:pt x="492919" y="592931"/>
                </a:lnTo>
                <a:lnTo>
                  <a:pt x="533400" y="635794"/>
                </a:lnTo>
                <a:lnTo>
                  <a:pt x="559594" y="650081"/>
                </a:lnTo>
                <a:lnTo>
                  <a:pt x="592931" y="664369"/>
                </a:lnTo>
                <a:cubicBezTo>
                  <a:pt x="636583" y="669219"/>
                  <a:pt x="621418" y="669131"/>
                  <a:pt x="638175" y="669131"/>
                </a:cubicBezTo>
                <a:lnTo>
                  <a:pt x="664369" y="654844"/>
                </a:lnTo>
                <a:lnTo>
                  <a:pt x="678656" y="635794"/>
                </a:lnTo>
                <a:lnTo>
                  <a:pt x="688181" y="611981"/>
                </a:lnTo>
                <a:lnTo>
                  <a:pt x="702469" y="573881"/>
                </a:lnTo>
                <a:lnTo>
                  <a:pt x="707231" y="540544"/>
                </a:lnTo>
                <a:lnTo>
                  <a:pt x="707231" y="481013"/>
                </a:lnTo>
                <a:lnTo>
                  <a:pt x="697706" y="407194"/>
                </a:lnTo>
                <a:lnTo>
                  <a:pt x="681038" y="350044"/>
                </a:lnTo>
                <a:lnTo>
                  <a:pt x="657225" y="304800"/>
                </a:lnTo>
                <a:lnTo>
                  <a:pt x="628650" y="278606"/>
                </a:lnTo>
                <a:lnTo>
                  <a:pt x="576263" y="242888"/>
                </a:lnTo>
                <a:lnTo>
                  <a:pt x="492919" y="188119"/>
                </a:lnTo>
                <a:lnTo>
                  <a:pt x="314325" y="102394"/>
                </a:lnTo>
                <a:lnTo>
                  <a:pt x="259556" y="785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21F2BA9-D9F1-44B0-ACE0-791DFC072C9F}"/>
              </a:ext>
            </a:extLst>
          </p:cNvPr>
          <p:cNvSpPr/>
          <p:nvPr/>
        </p:nvSpPr>
        <p:spPr>
          <a:xfrm>
            <a:off x="6202363" y="1654175"/>
            <a:ext cx="1752600" cy="2579688"/>
          </a:xfrm>
          <a:custGeom>
            <a:avLst/>
            <a:gdLst>
              <a:gd name="connsiteX0" fmla="*/ 680866 w 1753148"/>
              <a:gd name="connsiteY0" fmla="*/ 131568 h 2578740"/>
              <a:gd name="connsiteX1" fmla="*/ 450621 w 1753148"/>
              <a:gd name="connsiteY1" fmla="*/ 167750 h 2578740"/>
              <a:gd name="connsiteX2" fmla="*/ 226955 w 1753148"/>
              <a:gd name="connsiteY2" fmla="*/ 203931 h 2578740"/>
              <a:gd name="connsiteX3" fmla="*/ 138147 w 1753148"/>
              <a:gd name="connsiteY3" fmla="*/ 213799 h 2578740"/>
              <a:gd name="connsiteX4" fmla="*/ 0 w 1753148"/>
              <a:gd name="connsiteY4" fmla="*/ 259847 h 2578740"/>
              <a:gd name="connsiteX5" fmla="*/ 240112 w 1753148"/>
              <a:gd name="connsiteY5" fmla="*/ 371681 h 2578740"/>
              <a:gd name="connsiteX6" fmla="*/ 319053 w 1753148"/>
              <a:gd name="connsiteY6" fmla="*/ 355234 h 2578740"/>
              <a:gd name="connsiteX7" fmla="*/ 457200 w 1753148"/>
              <a:gd name="connsiteY7" fmla="*/ 325632 h 2578740"/>
              <a:gd name="connsiteX8" fmla="*/ 621660 w 1753148"/>
              <a:gd name="connsiteY8" fmla="*/ 296029 h 2578740"/>
              <a:gd name="connsiteX9" fmla="*/ 865062 w 1753148"/>
              <a:gd name="connsiteY9" fmla="*/ 259847 h 2578740"/>
              <a:gd name="connsiteX10" fmla="*/ 986762 w 1753148"/>
              <a:gd name="connsiteY10" fmla="*/ 243401 h 2578740"/>
              <a:gd name="connsiteX11" fmla="*/ 1157801 w 1753148"/>
              <a:gd name="connsiteY11" fmla="*/ 223666 h 2578740"/>
              <a:gd name="connsiteX12" fmla="*/ 1276213 w 1753148"/>
              <a:gd name="connsiteY12" fmla="*/ 213799 h 2578740"/>
              <a:gd name="connsiteX13" fmla="*/ 1315683 w 1753148"/>
              <a:gd name="connsiteY13" fmla="*/ 217088 h 2578740"/>
              <a:gd name="connsiteX14" fmla="*/ 1345286 w 1753148"/>
              <a:gd name="connsiteY14" fmla="*/ 226955 h 2578740"/>
              <a:gd name="connsiteX15" fmla="*/ 1368311 w 1753148"/>
              <a:gd name="connsiteY15" fmla="*/ 236823 h 2578740"/>
              <a:gd name="connsiteX16" fmla="*/ 1378178 w 1753148"/>
              <a:gd name="connsiteY16" fmla="*/ 256558 h 2578740"/>
              <a:gd name="connsiteX17" fmla="*/ 1384757 w 1753148"/>
              <a:gd name="connsiteY17" fmla="*/ 299318 h 2578740"/>
              <a:gd name="connsiteX18" fmla="*/ 1384757 w 1753148"/>
              <a:gd name="connsiteY18" fmla="*/ 769675 h 2578740"/>
              <a:gd name="connsiteX19" fmla="*/ 1378178 w 1753148"/>
              <a:gd name="connsiteY19" fmla="*/ 795988 h 2578740"/>
              <a:gd name="connsiteX20" fmla="*/ 1361732 w 1753148"/>
              <a:gd name="connsiteY20" fmla="*/ 930846 h 2578740"/>
              <a:gd name="connsiteX21" fmla="*/ 1361732 w 1753148"/>
              <a:gd name="connsiteY21" fmla="*/ 1470276 h 2578740"/>
              <a:gd name="connsiteX22" fmla="*/ 1361732 w 1753148"/>
              <a:gd name="connsiteY22" fmla="*/ 1513036 h 2578740"/>
              <a:gd name="connsiteX23" fmla="*/ 1361732 w 1753148"/>
              <a:gd name="connsiteY23" fmla="*/ 1726834 h 2578740"/>
              <a:gd name="connsiteX24" fmla="*/ 1355154 w 1753148"/>
              <a:gd name="connsiteY24" fmla="*/ 2006417 h 2578740"/>
              <a:gd name="connsiteX25" fmla="*/ 1335419 w 1753148"/>
              <a:gd name="connsiteY25" fmla="*/ 2246529 h 2578740"/>
              <a:gd name="connsiteX26" fmla="*/ 1318973 w 1753148"/>
              <a:gd name="connsiteY26" fmla="*/ 2325470 h 2578740"/>
              <a:gd name="connsiteX27" fmla="*/ 1332129 w 1753148"/>
              <a:gd name="connsiteY27" fmla="*/ 2437304 h 2578740"/>
              <a:gd name="connsiteX28" fmla="*/ 1345286 w 1753148"/>
              <a:gd name="connsiteY28" fmla="*/ 2489931 h 2578740"/>
              <a:gd name="connsiteX29" fmla="*/ 1365021 w 1753148"/>
              <a:gd name="connsiteY29" fmla="*/ 2529401 h 2578740"/>
              <a:gd name="connsiteX30" fmla="*/ 1381468 w 1753148"/>
              <a:gd name="connsiteY30" fmla="*/ 2555715 h 2578740"/>
              <a:gd name="connsiteX31" fmla="*/ 1411070 w 1753148"/>
              <a:gd name="connsiteY31" fmla="*/ 2575450 h 2578740"/>
              <a:gd name="connsiteX32" fmla="*/ 1453830 w 1753148"/>
              <a:gd name="connsiteY32" fmla="*/ 2578740 h 2578740"/>
              <a:gd name="connsiteX33" fmla="*/ 1493301 w 1753148"/>
              <a:gd name="connsiteY33" fmla="*/ 2562293 h 2578740"/>
              <a:gd name="connsiteX34" fmla="*/ 1522903 w 1753148"/>
              <a:gd name="connsiteY34" fmla="*/ 2539269 h 2578740"/>
              <a:gd name="connsiteX35" fmla="*/ 1555796 w 1753148"/>
              <a:gd name="connsiteY35" fmla="*/ 2499799 h 2578740"/>
              <a:gd name="connsiteX36" fmla="*/ 1582109 w 1753148"/>
              <a:gd name="connsiteY36" fmla="*/ 2453750 h 2578740"/>
              <a:gd name="connsiteX37" fmla="*/ 1595266 w 1753148"/>
              <a:gd name="connsiteY37" fmla="*/ 2407701 h 2578740"/>
              <a:gd name="connsiteX38" fmla="*/ 1605134 w 1753148"/>
              <a:gd name="connsiteY38" fmla="*/ 2351784 h 2578740"/>
              <a:gd name="connsiteX39" fmla="*/ 1611712 w 1753148"/>
              <a:gd name="connsiteY39" fmla="*/ 2230083 h 2578740"/>
              <a:gd name="connsiteX40" fmla="*/ 1628158 w 1753148"/>
              <a:gd name="connsiteY40" fmla="*/ 1404492 h 2578740"/>
              <a:gd name="connsiteX41" fmla="*/ 1647893 w 1753148"/>
              <a:gd name="connsiteY41" fmla="*/ 661131 h 2578740"/>
              <a:gd name="connsiteX42" fmla="*/ 1651183 w 1753148"/>
              <a:gd name="connsiteY42" fmla="*/ 473646 h 2578740"/>
              <a:gd name="connsiteX43" fmla="*/ 1654472 w 1753148"/>
              <a:gd name="connsiteY43" fmla="*/ 453911 h 2578740"/>
              <a:gd name="connsiteX44" fmla="*/ 1677496 w 1753148"/>
              <a:gd name="connsiteY44" fmla="*/ 414440 h 2578740"/>
              <a:gd name="connsiteX45" fmla="*/ 1710388 w 1753148"/>
              <a:gd name="connsiteY45" fmla="*/ 378259 h 2578740"/>
              <a:gd name="connsiteX46" fmla="*/ 1733413 w 1753148"/>
              <a:gd name="connsiteY46" fmla="*/ 345367 h 2578740"/>
              <a:gd name="connsiteX47" fmla="*/ 1749859 w 1753148"/>
              <a:gd name="connsiteY47" fmla="*/ 309186 h 2578740"/>
              <a:gd name="connsiteX48" fmla="*/ 1753148 w 1753148"/>
              <a:gd name="connsiteY48" fmla="*/ 282872 h 2578740"/>
              <a:gd name="connsiteX49" fmla="*/ 1743280 w 1753148"/>
              <a:gd name="connsiteY49" fmla="*/ 240112 h 2578740"/>
              <a:gd name="connsiteX50" fmla="*/ 1720256 w 1753148"/>
              <a:gd name="connsiteY50" fmla="*/ 203931 h 2578740"/>
              <a:gd name="connsiteX51" fmla="*/ 1697232 w 1753148"/>
              <a:gd name="connsiteY51" fmla="*/ 177617 h 2578740"/>
              <a:gd name="connsiteX52" fmla="*/ 1644604 w 1753148"/>
              <a:gd name="connsiteY52" fmla="*/ 131568 h 2578740"/>
              <a:gd name="connsiteX53" fmla="*/ 1559085 w 1753148"/>
              <a:gd name="connsiteY53" fmla="*/ 78941 h 2578740"/>
              <a:gd name="connsiteX54" fmla="*/ 1466987 w 1753148"/>
              <a:gd name="connsiteY54" fmla="*/ 36181 h 2578740"/>
              <a:gd name="connsiteX55" fmla="*/ 1394624 w 1753148"/>
              <a:gd name="connsiteY55" fmla="*/ 9868 h 2578740"/>
              <a:gd name="connsiteX56" fmla="*/ 1351865 w 1753148"/>
              <a:gd name="connsiteY56" fmla="*/ 0 h 2578740"/>
              <a:gd name="connsiteX57" fmla="*/ 1312394 w 1753148"/>
              <a:gd name="connsiteY57" fmla="*/ 0 h 2578740"/>
              <a:gd name="connsiteX58" fmla="*/ 1243321 w 1753148"/>
              <a:gd name="connsiteY58" fmla="*/ 19735 h 2578740"/>
              <a:gd name="connsiteX59" fmla="*/ 1092017 w 1753148"/>
              <a:gd name="connsiteY59" fmla="*/ 55916 h 2578740"/>
              <a:gd name="connsiteX60" fmla="*/ 809145 w 1753148"/>
              <a:gd name="connsiteY60" fmla="*/ 111833 h 2578740"/>
              <a:gd name="connsiteX61" fmla="*/ 680866 w 1753148"/>
              <a:gd name="connsiteY61" fmla="*/ 131568 h 257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753148" h="2578740">
                <a:moveTo>
                  <a:pt x="680866" y="131568"/>
                </a:moveTo>
                <a:lnTo>
                  <a:pt x="450621" y="167750"/>
                </a:lnTo>
                <a:lnTo>
                  <a:pt x="226955" y="203931"/>
                </a:lnTo>
                <a:lnTo>
                  <a:pt x="138147" y="213799"/>
                </a:lnTo>
                <a:lnTo>
                  <a:pt x="0" y="259847"/>
                </a:lnTo>
                <a:lnTo>
                  <a:pt x="240112" y="371681"/>
                </a:lnTo>
                <a:lnTo>
                  <a:pt x="319053" y="355234"/>
                </a:lnTo>
                <a:lnTo>
                  <a:pt x="457200" y="325632"/>
                </a:lnTo>
                <a:lnTo>
                  <a:pt x="621660" y="296029"/>
                </a:lnTo>
                <a:lnTo>
                  <a:pt x="865062" y="259847"/>
                </a:lnTo>
                <a:lnTo>
                  <a:pt x="986762" y="243401"/>
                </a:lnTo>
                <a:lnTo>
                  <a:pt x="1157801" y="223666"/>
                </a:lnTo>
                <a:lnTo>
                  <a:pt x="1276213" y="213799"/>
                </a:lnTo>
                <a:lnTo>
                  <a:pt x="1315683" y="217088"/>
                </a:lnTo>
                <a:lnTo>
                  <a:pt x="1345286" y="226955"/>
                </a:lnTo>
                <a:lnTo>
                  <a:pt x="1368311" y="236823"/>
                </a:lnTo>
                <a:lnTo>
                  <a:pt x="1378178" y="256558"/>
                </a:lnTo>
                <a:lnTo>
                  <a:pt x="1384757" y="299318"/>
                </a:lnTo>
                <a:lnTo>
                  <a:pt x="1384757" y="769675"/>
                </a:lnTo>
                <a:lnTo>
                  <a:pt x="1378178" y="795988"/>
                </a:lnTo>
                <a:lnTo>
                  <a:pt x="1361732" y="930846"/>
                </a:lnTo>
                <a:lnTo>
                  <a:pt x="1361732" y="1470276"/>
                </a:lnTo>
                <a:lnTo>
                  <a:pt x="1361732" y="1513036"/>
                </a:lnTo>
                <a:lnTo>
                  <a:pt x="1361732" y="1726834"/>
                </a:lnTo>
                <a:lnTo>
                  <a:pt x="1355154" y="2006417"/>
                </a:lnTo>
                <a:lnTo>
                  <a:pt x="1335419" y="2246529"/>
                </a:lnTo>
                <a:lnTo>
                  <a:pt x="1318973" y="2325470"/>
                </a:lnTo>
                <a:lnTo>
                  <a:pt x="1332129" y="2437304"/>
                </a:lnTo>
                <a:lnTo>
                  <a:pt x="1345286" y="2489931"/>
                </a:lnTo>
                <a:lnTo>
                  <a:pt x="1365021" y="2529401"/>
                </a:lnTo>
                <a:lnTo>
                  <a:pt x="1381468" y="2555715"/>
                </a:lnTo>
                <a:lnTo>
                  <a:pt x="1411070" y="2575450"/>
                </a:lnTo>
                <a:lnTo>
                  <a:pt x="1453830" y="2578740"/>
                </a:lnTo>
                <a:lnTo>
                  <a:pt x="1493301" y="2562293"/>
                </a:lnTo>
                <a:lnTo>
                  <a:pt x="1522903" y="2539269"/>
                </a:lnTo>
                <a:lnTo>
                  <a:pt x="1555796" y="2499799"/>
                </a:lnTo>
                <a:lnTo>
                  <a:pt x="1582109" y="2453750"/>
                </a:lnTo>
                <a:lnTo>
                  <a:pt x="1595266" y="2407701"/>
                </a:lnTo>
                <a:lnTo>
                  <a:pt x="1605134" y="2351784"/>
                </a:lnTo>
                <a:lnTo>
                  <a:pt x="1611712" y="2230083"/>
                </a:lnTo>
                <a:lnTo>
                  <a:pt x="1628158" y="1404492"/>
                </a:lnTo>
                <a:lnTo>
                  <a:pt x="1647893" y="661131"/>
                </a:lnTo>
                <a:cubicBezTo>
                  <a:pt x="1648990" y="598636"/>
                  <a:pt x="1650086" y="536141"/>
                  <a:pt x="1651183" y="473646"/>
                </a:cubicBezTo>
                <a:lnTo>
                  <a:pt x="1654472" y="453911"/>
                </a:lnTo>
                <a:lnTo>
                  <a:pt x="1677496" y="414440"/>
                </a:lnTo>
                <a:lnTo>
                  <a:pt x="1710388" y="378259"/>
                </a:lnTo>
                <a:lnTo>
                  <a:pt x="1733413" y="345367"/>
                </a:lnTo>
                <a:lnTo>
                  <a:pt x="1749859" y="309186"/>
                </a:lnTo>
                <a:lnTo>
                  <a:pt x="1753148" y="282872"/>
                </a:lnTo>
                <a:lnTo>
                  <a:pt x="1743280" y="240112"/>
                </a:lnTo>
                <a:lnTo>
                  <a:pt x="1720256" y="203931"/>
                </a:lnTo>
                <a:lnTo>
                  <a:pt x="1697232" y="177617"/>
                </a:lnTo>
                <a:lnTo>
                  <a:pt x="1644604" y="131568"/>
                </a:lnTo>
                <a:lnTo>
                  <a:pt x="1559085" y="78941"/>
                </a:lnTo>
                <a:lnTo>
                  <a:pt x="1466987" y="36181"/>
                </a:lnTo>
                <a:lnTo>
                  <a:pt x="1394624" y="9868"/>
                </a:lnTo>
                <a:lnTo>
                  <a:pt x="1351865" y="0"/>
                </a:lnTo>
                <a:lnTo>
                  <a:pt x="1312394" y="0"/>
                </a:lnTo>
                <a:lnTo>
                  <a:pt x="1243321" y="19735"/>
                </a:lnTo>
                <a:lnTo>
                  <a:pt x="1092017" y="55916"/>
                </a:lnTo>
                <a:lnTo>
                  <a:pt x="809145" y="111833"/>
                </a:lnTo>
                <a:lnTo>
                  <a:pt x="680866" y="1315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64B85FD-389A-464B-82ED-73A99E73610F}"/>
              </a:ext>
            </a:extLst>
          </p:cNvPr>
          <p:cNvSpPr/>
          <p:nvPr/>
        </p:nvSpPr>
        <p:spPr>
          <a:xfrm>
            <a:off x="6300789" y="2360613"/>
            <a:ext cx="1443037" cy="311150"/>
          </a:xfrm>
          <a:custGeom>
            <a:avLst/>
            <a:gdLst>
              <a:gd name="connsiteX0" fmla="*/ 266700 w 1443037"/>
              <a:gd name="connsiteY0" fmla="*/ 166687 h 311944"/>
              <a:gd name="connsiteX1" fmla="*/ 180975 w 1443037"/>
              <a:gd name="connsiteY1" fmla="*/ 173831 h 311944"/>
              <a:gd name="connsiteX2" fmla="*/ 83343 w 1443037"/>
              <a:gd name="connsiteY2" fmla="*/ 180975 h 311944"/>
              <a:gd name="connsiteX3" fmla="*/ 0 w 1443037"/>
              <a:gd name="connsiteY3" fmla="*/ 197644 h 311944"/>
              <a:gd name="connsiteX4" fmla="*/ 140493 w 1443037"/>
              <a:gd name="connsiteY4" fmla="*/ 309562 h 311944"/>
              <a:gd name="connsiteX5" fmla="*/ 242887 w 1443037"/>
              <a:gd name="connsiteY5" fmla="*/ 311944 h 311944"/>
              <a:gd name="connsiteX6" fmla="*/ 350043 w 1443037"/>
              <a:gd name="connsiteY6" fmla="*/ 311944 h 311944"/>
              <a:gd name="connsiteX7" fmla="*/ 559593 w 1443037"/>
              <a:gd name="connsiteY7" fmla="*/ 290512 h 311944"/>
              <a:gd name="connsiteX8" fmla="*/ 795337 w 1443037"/>
              <a:gd name="connsiteY8" fmla="*/ 264319 h 311944"/>
              <a:gd name="connsiteX9" fmla="*/ 1033462 w 1443037"/>
              <a:gd name="connsiteY9" fmla="*/ 223837 h 311944"/>
              <a:gd name="connsiteX10" fmla="*/ 1083468 w 1443037"/>
              <a:gd name="connsiteY10" fmla="*/ 219075 h 311944"/>
              <a:gd name="connsiteX11" fmla="*/ 1269206 w 1443037"/>
              <a:gd name="connsiteY11" fmla="*/ 226219 h 311944"/>
              <a:gd name="connsiteX12" fmla="*/ 1443037 w 1443037"/>
              <a:gd name="connsiteY12" fmla="*/ 190500 h 311944"/>
              <a:gd name="connsiteX13" fmla="*/ 1290637 w 1443037"/>
              <a:gd name="connsiteY13" fmla="*/ 71437 h 311944"/>
              <a:gd name="connsiteX14" fmla="*/ 1173956 w 1443037"/>
              <a:gd name="connsiteY14" fmla="*/ 28575 h 311944"/>
              <a:gd name="connsiteX15" fmla="*/ 1085850 w 1443037"/>
              <a:gd name="connsiteY15" fmla="*/ 0 h 311944"/>
              <a:gd name="connsiteX16" fmla="*/ 1059656 w 1443037"/>
              <a:gd name="connsiteY16" fmla="*/ 4762 h 311944"/>
              <a:gd name="connsiteX17" fmla="*/ 945356 w 1443037"/>
              <a:gd name="connsiteY17" fmla="*/ 45244 h 311944"/>
              <a:gd name="connsiteX18" fmla="*/ 776287 w 1443037"/>
              <a:gd name="connsiteY18" fmla="*/ 95250 h 311944"/>
              <a:gd name="connsiteX19" fmla="*/ 626268 w 1443037"/>
              <a:gd name="connsiteY19" fmla="*/ 126206 h 311944"/>
              <a:gd name="connsiteX20" fmla="*/ 416718 w 1443037"/>
              <a:gd name="connsiteY20" fmla="*/ 154781 h 311944"/>
              <a:gd name="connsiteX21" fmla="*/ 266700 w 1443037"/>
              <a:gd name="connsiteY21" fmla="*/ 166687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3037" h="311944">
                <a:moveTo>
                  <a:pt x="266700" y="166687"/>
                </a:moveTo>
                <a:lnTo>
                  <a:pt x="180975" y="173831"/>
                </a:lnTo>
                <a:lnTo>
                  <a:pt x="83343" y="180975"/>
                </a:lnTo>
                <a:lnTo>
                  <a:pt x="0" y="197644"/>
                </a:lnTo>
                <a:lnTo>
                  <a:pt x="140493" y="309562"/>
                </a:lnTo>
                <a:lnTo>
                  <a:pt x="242887" y="311944"/>
                </a:lnTo>
                <a:lnTo>
                  <a:pt x="350043" y="311944"/>
                </a:lnTo>
                <a:lnTo>
                  <a:pt x="559593" y="290512"/>
                </a:lnTo>
                <a:lnTo>
                  <a:pt x="795337" y="264319"/>
                </a:lnTo>
                <a:lnTo>
                  <a:pt x="1033462" y="223837"/>
                </a:lnTo>
                <a:lnTo>
                  <a:pt x="1083468" y="219075"/>
                </a:lnTo>
                <a:lnTo>
                  <a:pt x="1269206" y="226219"/>
                </a:lnTo>
                <a:lnTo>
                  <a:pt x="1443037" y="190500"/>
                </a:lnTo>
                <a:lnTo>
                  <a:pt x="1290637" y="71437"/>
                </a:lnTo>
                <a:lnTo>
                  <a:pt x="1173956" y="28575"/>
                </a:lnTo>
                <a:lnTo>
                  <a:pt x="1085850" y="0"/>
                </a:lnTo>
                <a:lnTo>
                  <a:pt x="1059656" y="4762"/>
                </a:lnTo>
                <a:lnTo>
                  <a:pt x="945356" y="45244"/>
                </a:lnTo>
                <a:lnTo>
                  <a:pt x="776287" y="95250"/>
                </a:lnTo>
                <a:lnTo>
                  <a:pt x="626268" y="126206"/>
                </a:lnTo>
                <a:lnTo>
                  <a:pt x="416718" y="154781"/>
                </a:lnTo>
                <a:lnTo>
                  <a:pt x="266700" y="1666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BDDF8DB-8EAE-4AB9-B8C9-14701FE36DB0}"/>
              </a:ext>
            </a:extLst>
          </p:cNvPr>
          <p:cNvSpPr/>
          <p:nvPr/>
        </p:nvSpPr>
        <p:spPr>
          <a:xfrm>
            <a:off x="6276976" y="3097214"/>
            <a:ext cx="1482725" cy="312737"/>
          </a:xfrm>
          <a:custGeom>
            <a:avLst/>
            <a:gdLst>
              <a:gd name="connsiteX0" fmla="*/ 352425 w 1482725"/>
              <a:gd name="connsiteY0" fmla="*/ 154782 h 311944"/>
              <a:gd name="connsiteX1" fmla="*/ 211931 w 1482725"/>
              <a:gd name="connsiteY1" fmla="*/ 173832 h 311944"/>
              <a:gd name="connsiteX2" fmla="*/ 116681 w 1482725"/>
              <a:gd name="connsiteY2" fmla="*/ 183357 h 311944"/>
              <a:gd name="connsiteX3" fmla="*/ 0 w 1482725"/>
              <a:gd name="connsiteY3" fmla="*/ 195263 h 311944"/>
              <a:gd name="connsiteX4" fmla="*/ 145256 w 1482725"/>
              <a:gd name="connsiteY4" fmla="*/ 311944 h 311944"/>
              <a:gd name="connsiteX5" fmla="*/ 240506 w 1482725"/>
              <a:gd name="connsiteY5" fmla="*/ 300038 h 311944"/>
              <a:gd name="connsiteX6" fmla="*/ 447675 w 1482725"/>
              <a:gd name="connsiteY6" fmla="*/ 278607 h 311944"/>
              <a:gd name="connsiteX7" fmla="*/ 690563 w 1482725"/>
              <a:gd name="connsiteY7" fmla="*/ 250032 h 311944"/>
              <a:gd name="connsiteX8" fmla="*/ 900113 w 1482725"/>
              <a:gd name="connsiteY8" fmla="*/ 228600 h 311944"/>
              <a:gd name="connsiteX9" fmla="*/ 985838 w 1482725"/>
              <a:gd name="connsiteY9" fmla="*/ 219075 h 311944"/>
              <a:gd name="connsiteX10" fmla="*/ 1164431 w 1482725"/>
              <a:gd name="connsiteY10" fmla="*/ 223838 h 311944"/>
              <a:gd name="connsiteX11" fmla="*/ 1321594 w 1482725"/>
              <a:gd name="connsiteY11" fmla="*/ 221457 h 311944"/>
              <a:gd name="connsiteX12" fmla="*/ 1457325 w 1482725"/>
              <a:gd name="connsiteY12" fmla="*/ 183357 h 311944"/>
              <a:gd name="connsiteX13" fmla="*/ 1290638 w 1482725"/>
              <a:gd name="connsiteY13" fmla="*/ 45244 h 311944"/>
              <a:gd name="connsiteX14" fmla="*/ 1095375 w 1482725"/>
              <a:gd name="connsiteY14" fmla="*/ 7144 h 311944"/>
              <a:gd name="connsiteX15" fmla="*/ 1050131 w 1482725"/>
              <a:gd name="connsiteY15" fmla="*/ 0 h 311944"/>
              <a:gd name="connsiteX16" fmla="*/ 945356 w 1482725"/>
              <a:gd name="connsiteY16" fmla="*/ 35719 h 311944"/>
              <a:gd name="connsiteX17" fmla="*/ 683419 w 1482725"/>
              <a:gd name="connsiteY17" fmla="*/ 97632 h 311944"/>
              <a:gd name="connsiteX18" fmla="*/ 426244 w 1482725"/>
              <a:gd name="connsiteY18" fmla="*/ 142875 h 311944"/>
              <a:gd name="connsiteX19" fmla="*/ 352425 w 1482725"/>
              <a:gd name="connsiteY19" fmla="*/ 154782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2725" h="311944">
                <a:moveTo>
                  <a:pt x="352425" y="154782"/>
                </a:moveTo>
                <a:lnTo>
                  <a:pt x="211931" y="173832"/>
                </a:lnTo>
                <a:lnTo>
                  <a:pt x="116681" y="183357"/>
                </a:lnTo>
                <a:lnTo>
                  <a:pt x="0" y="195263"/>
                </a:lnTo>
                <a:lnTo>
                  <a:pt x="145256" y="311944"/>
                </a:lnTo>
                <a:lnTo>
                  <a:pt x="240506" y="300038"/>
                </a:lnTo>
                <a:lnTo>
                  <a:pt x="447675" y="278607"/>
                </a:lnTo>
                <a:lnTo>
                  <a:pt x="690563" y="250032"/>
                </a:lnTo>
                <a:lnTo>
                  <a:pt x="900113" y="228600"/>
                </a:lnTo>
                <a:lnTo>
                  <a:pt x="985838" y="219075"/>
                </a:lnTo>
                <a:lnTo>
                  <a:pt x="1164431" y="223838"/>
                </a:lnTo>
                <a:lnTo>
                  <a:pt x="1321594" y="221457"/>
                </a:lnTo>
                <a:cubicBezTo>
                  <a:pt x="1458093" y="185536"/>
                  <a:pt x="1482725" y="217488"/>
                  <a:pt x="1457325" y="183357"/>
                </a:cubicBezTo>
                <a:lnTo>
                  <a:pt x="1290638" y="45244"/>
                </a:lnTo>
                <a:lnTo>
                  <a:pt x="1095375" y="7144"/>
                </a:lnTo>
                <a:lnTo>
                  <a:pt x="1050131" y="0"/>
                </a:lnTo>
                <a:lnTo>
                  <a:pt x="945356" y="35719"/>
                </a:lnTo>
                <a:lnTo>
                  <a:pt x="683419" y="97632"/>
                </a:lnTo>
                <a:lnTo>
                  <a:pt x="426244" y="142875"/>
                </a:lnTo>
                <a:lnTo>
                  <a:pt x="352425" y="1547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43E6170-4955-48A0-8745-BFFB1CEE61C0}"/>
              </a:ext>
            </a:extLst>
          </p:cNvPr>
          <p:cNvSpPr/>
          <p:nvPr/>
        </p:nvSpPr>
        <p:spPr>
          <a:xfrm>
            <a:off x="6257926" y="3875089"/>
            <a:ext cx="1452563" cy="268287"/>
          </a:xfrm>
          <a:custGeom>
            <a:avLst/>
            <a:gdLst>
              <a:gd name="connsiteX0" fmla="*/ 400050 w 1452166"/>
              <a:gd name="connsiteY0" fmla="*/ 90487 h 269081"/>
              <a:gd name="connsiteX1" fmla="*/ 150019 w 1452166"/>
              <a:gd name="connsiteY1" fmla="*/ 116681 h 269081"/>
              <a:gd name="connsiteX2" fmla="*/ 0 w 1452166"/>
              <a:gd name="connsiteY2" fmla="*/ 166687 h 269081"/>
              <a:gd name="connsiteX3" fmla="*/ 161925 w 1452166"/>
              <a:gd name="connsiteY3" fmla="*/ 269081 h 269081"/>
              <a:gd name="connsiteX4" fmla="*/ 302419 w 1452166"/>
              <a:gd name="connsiteY4" fmla="*/ 252412 h 269081"/>
              <a:gd name="connsiteX5" fmla="*/ 511969 w 1452166"/>
              <a:gd name="connsiteY5" fmla="*/ 230981 h 269081"/>
              <a:gd name="connsiteX6" fmla="*/ 621506 w 1452166"/>
              <a:gd name="connsiteY6" fmla="*/ 219075 h 269081"/>
              <a:gd name="connsiteX7" fmla="*/ 788194 w 1452166"/>
              <a:gd name="connsiteY7" fmla="*/ 202406 h 269081"/>
              <a:gd name="connsiteX8" fmla="*/ 1019175 w 1452166"/>
              <a:gd name="connsiteY8" fmla="*/ 188119 h 269081"/>
              <a:gd name="connsiteX9" fmla="*/ 1181100 w 1452166"/>
              <a:gd name="connsiteY9" fmla="*/ 183356 h 269081"/>
              <a:gd name="connsiteX10" fmla="*/ 1219200 w 1452166"/>
              <a:gd name="connsiteY10" fmla="*/ 188119 h 269081"/>
              <a:gd name="connsiteX11" fmla="*/ 1269206 w 1452166"/>
              <a:gd name="connsiteY11" fmla="*/ 204787 h 269081"/>
              <a:gd name="connsiteX12" fmla="*/ 1312069 w 1452166"/>
              <a:gd name="connsiteY12" fmla="*/ 204787 h 269081"/>
              <a:gd name="connsiteX13" fmla="*/ 1438275 w 1452166"/>
              <a:gd name="connsiteY13" fmla="*/ 107156 h 269081"/>
              <a:gd name="connsiteX14" fmla="*/ 1285875 w 1452166"/>
              <a:gd name="connsiteY14" fmla="*/ 0 h 269081"/>
              <a:gd name="connsiteX15" fmla="*/ 1050131 w 1452166"/>
              <a:gd name="connsiteY15" fmla="*/ 23812 h 269081"/>
              <a:gd name="connsiteX16" fmla="*/ 642938 w 1452166"/>
              <a:gd name="connsiteY16" fmla="*/ 66675 h 269081"/>
              <a:gd name="connsiteX17" fmla="*/ 400050 w 1452166"/>
              <a:gd name="connsiteY17" fmla="*/ 90487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52166" h="269081">
                <a:moveTo>
                  <a:pt x="400050" y="90487"/>
                </a:moveTo>
                <a:lnTo>
                  <a:pt x="150019" y="116681"/>
                </a:lnTo>
                <a:lnTo>
                  <a:pt x="0" y="166687"/>
                </a:lnTo>
                <a:lnTo>
                  <a:pt x="161925" y="269081"/>
                </a:lnTo>
                <a:lnTo>
                  <a:pt x="302419" y="252412"/>
                </a:lnTo>
                <a:lnTo>
                  <a:pt x="511969" y="230981"/>
                </a:lnTo>
                <a:lnTo>
                  <a:pt x="621506" y="219075"/>
                </a:lnTo>
                <a:lnTo>
                  <a:pt x="788194" y="202406"/>
                </a:lnTo>
                <a:lnTo>
                  <a:pt x="1019175" y="188119"/>
                </a:lnTo>
                <a:lnTo>
                  <a:pt x="1181100" y="183356"/>
                </a:lnTo>
                <a:lnTo>
                  <a:pt x="1219200" y="188119"/>
                </a:lnTo>
                <a:lnTo>
                  <a:pt x="1269206" y="204787"/>
                </a:lnTo>
                <a:lnTo>
                  <a:pt x="1312069" y="204787"/>
                </a:lnTo>
                <a:cubicBezTo>
                  <a:pt x="1354522" y="172747"/>
                  <a:pt x="1452166" y="138509"/>
                  <a:pt x="1438275" y="107156"/>
                </a:cubicBezTo>
                <a:lnTo>
                  <a:pt x="1285875" y="0"/>
                </a:lnTo>
                <a:lnTo>
                  <a:pt x="1050131" y="23812"/>
                </a:lnTo>
                <a:lnTo>
                  <a:pt x="642938" y="66675"/>
                </a:lnTo>
                <a:lnTo>
                  <a:pt x="400050" y="904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29A0534-949F-4B53-9B98-AE9192F92816}"/>
              </a:ext>
            </a:extLst>
          </p:cNvPr>
          <p:cNvSpPr/>
          <p:nvPr/>
        </p:nvSpPr>
        <p:spPr>
          <a:xfrm>
            <a:off x="5319714" y="4186238"/>
            <a:ext cx="1457325" cy="1701800"/>
          </a:xfrm>
          <a:custGeom>
            <a:avLst/>
            <a:gdLst>
              <a:gd name="connsiteX0" fmla="*/ 1104900 w 1457325"/>
              <a:gd name="connsiteY0" fmla="*/ 764381 h 1702593"/>
              <a:gd name="connsiteX1" fmla="*/ 1176337 w 1457325"/>
              <a:gd name="connsiteY1" fmla="*/ 669131 h 1702593"/>
              <a:gd name="connsiteX2" fmla="*/ 1304925 w 1457325"/>
              <a:gd name="connsiteY2" fmla="*/ 461962 h 1702593"/>
              <a:gd name="connsiteX3" fmla="*/ 1347787 w 1457325"/>
              <a:gd name="connsiteY3" fmla="*/ 388143 h 1702593"/>
              <a:gd name="connsiteX4" fmla="*/ 1364456 w 1457325"/>
              <a:gd name="connsiteY4" fmla="*/ 371475 h 1702593"/>
              <a:gd name="connsiteX5" fmla="*/ 1423987 w 1457325"/>
              <a:gd name="connsiteY5" fmla="*/ 319087 h 1702593"/>
              <a:gd name="connsiteX6" fmla="*/ 1457325 w 1457325"/>
              <a:gd name="connsiteY6" fmla="*/ 271462 h 1702593"/>
              <a:gd name="connsiteX7" fmla="*/ 1457325 w 1457325"/>
              <a:gd name="connsiteY7" fmla="*/ 245268 h 1702593"/>
              <a:gd name="connsiteX8" fmla="*/ 1357312 w 1457325"/>
              <a:gd name="connsiteY8" fmla="*/ 180975 h 1702593"/>
              <a:gd name="connsiteX9" fmla="*/ 1169193 w 1457325"/>
              <a:gd name="connsiteY9" fmla="*/ 61912 h 1702593"/>
              <a:gd name="connsiteX10" fmla="*/ 1066800 w 1457325"/>
              <a:gd name="connsiteY10" fmla="*/ 0 h 1702593"/>
              <a:gd name="connsiteX11" fmla="*/ 942975 w 1457325"/>
              <a:gd name="connsiteY11" fmla="*/ 0 h 1702593"/>
              <a:gd name="connsiteX12" fmla="*/ 966787 w 1457325"/>
              <a:gd name="connsiteY12" fmla="*/ 142875 h 1702593"/>
              <a:gd name="connsiteX13" fmla="*/ 1021556 w 1457325"/>
              <a:gd name="connsiteY13" fmla="*/ 159543 h 1702593"/>
              <a:gd name="connsiteX14" fmla="*/ 1057275 w 1457325"/>
              <a:gd name="connsiteY14" fmla="*/ 166687 h 1702593"/>
              <a:gd name="connsiteX15" fmla="*/ 1076325 w 1457325"/>
              <a:gd name="connsiteY15" fmla="*/ 180975 h 1702593"/>
              <a:gd name="connsiteX16" fmla="*/ 1092993 w 1457325"/>
              <a:gd name="connsiteY16" fmla="*/ 207168 h 1702593"/>
              <a:gd name="connsiteX17" fmla="*/ 1102518 w 1457325"/>
              <a:gd name="connsiteY17" fmla="*/ 254793 h 1702593"/>
              <a:gd name="connsiteX18" fmla="*/ 1097756 w 1457325"/>
              <a:gd name="connsiteY18" fmla="*/ 302418 h 1702593"/>
              <a:gd name="connsiteX19" fmla="*/ 1057275 w 1457325"/>
              <a:gd name="connsiteY19" fmla="*/ 414337 h 1702593"/>
              <a:gd name="connsiteX20" fmla="*/ 1000125 w 1457325"/>
              <a:gd name="connsiteY20" fmla="*/ 528637 h 1702593"/>
              <a:gd name="connsiteX21" fmla="*/ 923925 w 1457325"/>
              <a:gd name="connsiteY21" fmla="*/ 659606 h 1702593"/>
              <a:gd name="connsiteX22" fmla="*/ 807243 w 1457325"/>
              <a:gd name="connsiteY22" fmla="*/ 842962 h 1702593"/>
              <a:gd name="connsiteX23" fmla="*/ 726281 w 1457325"/>
              <a:gd name="connsiteY23" fmla="*/ 957262 h 1702593"/>
              <a:gd name="connsiteX24" fmla="*/ 597693 w 1457325"/>
              <a:gd name="connsiteY24" fmla="*/ 1112043 h 1702593"/>
              <a:gd name="connsiteX25" fmla="*/ 464343 w 1457325"/>
              <a:gd name="connsiteY25" fmla="*/ 1254918 h 1702593"/>
              <a:gd name="connsiteX26" fmla="*/ 326231 w 1457325"/>
              <a:gd name="connsiteY26" fmla="*/ 1383506 h 1702593"/>
              <a:gd name="connsiteX27" fmla="*/ 173831 w 1457325"/>
              <a:gd name="connsiteY27" fmla="*/ 1519237 h 1702593"/>
              <a:gd name="connsiteX28" fmla="*/ 52387 w 1457325"/>
              <a:gd name="connsiteY28" fmla="*/ 1619250 h 1702593"/>
              <a:gd name="connsiteX29" fmla="*/ 14287 w 1457325"/>
              <a:gd name="connsiteY29" fmla="*/ 1654968 h 1702593"/>
              <a:gd name="connsiteX30" fmla="*/ 0 w 1457325"/>
              <a:gd name="connsiteY30" fmla="*/ 1676400 h 1702593"/>
              <a:gd name="connsiteX31" fmla="*/ 4762 w 1457325"/>
              <a:gd name="connsiteY31" fmla="*/ 1690687 h 1702593"/>
              <a:gd name="connsiteX32" fmla="*/ 23812 w 1457325"/>
              <a:gd name="connsiteY32" fmla="*/ 1702593 h 1702593"/>
              <a:gd name="connsiteX33" fmla="*/ 61912 w 1457325"/>
              <a:gd name="connsiteY33" fmla="*/ 1697831 h 1702593"/>
              <a:gd name="connsiteX34" fmla="*/ 166687 w 1457325"/>
              <a:gd name="connsiteY34" fmla="*/ 1633537 h 1702593"/>
              <a:gd name="connsiteX35" fmla="*/ 371475 w 1457325"/>
              <a:gd name="connsiteY35" fmla="*/ 1490662 h 1702593"/>
              <a:gd name="connsiteX36" fmla="*/ 581025 w 1457325"/>
              <a:gd name="connsiteY36" fmla="*/ 1333500 h 1702593"/>
              <a:gd name="connsiteX37" fmla="*/ 707231 w 1457325"/>
              <a:gd name="connsiteY37" fmla="*/ 1226343 h 1702593"/>
              <a:gd name="connsiteX38" fmla="*/ 833437 w 1457325"/>
              <a:gd name="connsiteY38" fmla="*/ 1097756 h 1702593"/>
              <a:gd name="connsiteX39" fmla="*/ 978693 w 1457325"/>
              <a:gd name="connsiteY39" fmla="*/ 933450 h 1702593"/>
              <a:gd name="connsiteX40" fmla="*/ 1104900 w 1457325"/>
              <a:gd name="connsiteY40" fmla="*/ 764381 h 17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57325" h="1702593">
                <a:moveTo>
                  <a:pt x="1104900" y="764381"/>
                </a:moveTo>
                <a:lnTo>
                  <a:pt x="1176337" y="669131"/>
                </a:lnTo>
                <a:lnTo>
                  <a:pt x="1304925" y="461962"/>
                </a:lnTo>
                <a:lnTo>
                  <a:pt x="1347787" y="388143"/>
                </a:lnTo>
                <a:lnTo>
                  <a:pt x="1364456" y="371475"/>
                </a:lnTo>
                <a:lnTo>
                  <a:pt x="1423987" y="319087"/>
                </a:lnTo>
                <a:lnTo>
                  <a:pt x="1457325" y="271462"/>
                </a:lnTo>
                <a:lnTo>
                  <a:pt x="1457325" y="245268"/>
                </a:lnTo>
                <a:lnTo>
                  <a:pt x="1357312" y="180975"/>
                </a:lnTo>
                <a:lnTo>
                  <a:pt x="1169193" y="61912"/>
                </a:lnTo>
                <a:lnTo>
                  <a:pt x="1066800" y="0"/>
                </a:lnTo>
                <a:lnTo>
                  <a:pt x="942975" y="0"/>
                </a:lnTo>
                <a:lnTo>
                  <a:pt x="966787" y="142875"/>
                </a:lnTo>
                <a:lnTo>
                  <a:pt x="1021556" y="159543"/>
                </a:lnTo>
                <a:lnTo>
                  <a:pt x="1057275" y="166687"/>
                </a:lnTo>
                <a:lnTo>
                  <a:pt x="1076325" y="180975"/>
                </a:lnTo>
                <a:lnTo>
                  <a:pt x="1092993" y="207168"/>
                </a:lnTo>
                <a:lnTo>
                  <a:pt x="1102518" y="254793"/>
                </a:lnTo>
                <a:lnTo>
                  <a:pt x="1097756" y="302418"/>
                </a:lnTo>
                <a:lnTo>
                  <a:pt x="1057275" y="414337"/>
                </a:lnTo>
                <a:lnTo>
                  <a:pt x="1000125" y="528637"/>
                </a:lnTo>
                <a:lnTo>
                  <a:pt x="923925" y="659606"/>
                </a:lnTo>
                <a:lnTo>
                  <a:pt x="807243" y="842962"/>
                </a:lnTo>
                <a:lnTo>
                  <a:pt x="726281" y="957262"/>
                </a:lnTo>
                <a:lnTo>
                  <a:pt x="597693" y="1112043"/>
                </a:lnTo>
                <a:lnTo>
                  <a:pt x="464343" y="1254918"/>
                </a:lnTo>
                <a:lnTo>
                  <a:pt x="326231" y="1383506"/>
                </a:lnTo>
                <a:lnTo>
                  <a:pt x="173831" y="1519237"/>
                </a:lnTo>
                <a:lnTo>
                  <a:pt x="52387" y="1619250"/>
                </a:lnTo>
                <a:lnTo>
                  <a:pt x="14287" y="1654968"/>
                </a:lnTo>
                <a:lnTo>
                  <a:pt x="0" y="1676400"/>
                </a:lnTo>
                <a:lnTo>
                  <a:pt x="4762" y="1690687"/>
                </a:lnTo>
                <a:lnTo>
                  <a:pt x="23812" y="1702593"/>
                </a:lnTo>
                <a:lnTo>
                  <a:pt x="61912" y="1697831"/>
                </a:lnTo>
                <a:lnTo>
                  <a:pt x="166687" y="1633537"/>
                </a:lnTo>
                <a:lnTo>
                  <a:pt x="371475" y="1490662"/>
                </a:lnTo>
                <a:lnTo>
                  <a:pt x="581025" y="1333500"/>
                </a:lnTo>
                <a:lnTo>
                  <a:pt x="707231" y="1226343"/>
                </a:lnTo>
                <a:lnTo>
                  <a:pt x="833437" y="1097756"/>
                </a:lnTo>
                <a:lnTo>
                  <a:pt x="978693" y="933450"/>
                </a:lnTo>
                <a:lnTo>
                  <a:pt x="1104900" y="7643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E03351-7B5F-4144-AAB5-9F567A956D26}"/>
              </a:ext>
            </a:extLst>
          </p:cNvPr>
          <p:cNvSpPr/>
          <p:nvPr/>
        </p:nvSpPr>
        <p:spPr>
          <a:xfrm>
            <a:off x="6805613" y="4027488"/>
            <a:ext cx="1738312" cy="1746250"/>
          </a:xfrm>
          <a:custGeom>
            <a:avLst/>
            <a:gdLst>
              <a:gd name="connsiteX0" fmla="*/ 461962 w 1738312"/>
              <a:gd name="connsiteY0" fmla="*/ 692944 h 1747837"/>
              <a:gd name="connsiteX1" fmla="*/ 483393 w 1738312"/>
              <a:gd name="connsiteY1" fmla="*/ 483394 h 1747837"/>
              <a:gd name="connsiteX2" fmla="*/ 490537 w 1738312"/>
              <a:gd name="connsiteY2" fmla="*/ 433387 h 1747837"/>
              <a:gd name="connsiteX3" fmla="*/ 511968 w 1738312"/>
              <a:gd name="connsiteY3" fmla="*/ 421481 h 1747837"/>
              <a:gd name="connsiteX4" fmla="*/ 554831 w 1738312"/>
              <a:gd name="connsiteY4" fmla="*/ 400050 h 1747837"/>
              <a:gd name="connsiteX5" fmla="*/ 571500 w 1738312"/>
              <a:gd name="connsiteY5" fmla="*/ 376237 h 1747837"/>
              <a:gd name="connsiteX6" fmla="*/ 571500 w 1738312"/>
              <a:gd name="connsiteY6" fmla="*/ 357187 h 1747837"/>
              <a:gd name="connsiteX7" fmla="*/ 473868 w 1738312"/>
              <a:gd name="connsiteY7" fmla="*/ 252412 h 1747837"/>
              <a:gd name="connsiteX8" fmla="*/ 397668 w 1738312"/>
              <a:gd name="connsiteY8" fmla="*/ 185737 h 1747837"/>
              <a:gd name="connsiteX9" fmla="*/ 288131 w 1738312"/>
              <a:gd name="connsiteY9" fmla="*/ 97631 h 1747837"/>
              <a:gd name="connsiteX10" fmla="*/ 171450 w 1738312"/>
              <a:gd name="connsiteY10" fmla="*/ 19050 h 1747837"/>
              <a:gd name="connsiteX11" fmla="*/ 0 w 1738312"/>
              <a:gd name="connsiteY11" fmla="*/ 0 h 1747837"/>
              <a:gd name="connsiteX12" fmla="*/ 40481 w 1738312"/>
              <a:gd name="connsiteY12" fmla="*/ 64294 h 1747837"/>
              <a:gd name="connsiteX13" fmla="*/ 92868 w 1738312"/>
              <a:gd name="connsiteY13" fmla="*/ 88106 h 1747837"/>
              <a:gd name="connsiteX14" fmla="*/ 138112 w 1738312"/>
              <a:gd name="connsiteY14" fmla="*/ 109537 h 1747837"/>
              <a:gd name="connsiteX15" fmla="*/ 173831 w 1738312"/>
              <a:gd name="connsiteY15" fmla="*/ 135731 h 1747837"/>
              <a:gd name="connsiteX16" fmla="*/ 197643 w 1738312"/>
              <a:gd name="connsiteY16" fmla="*/ 161925 h 1747837"/>
              <a:gd name="connsiteX17" fmla="*/ 214312 w 1738312"/>
              <a:gd name="connsiteY17" fmla="*/ 200025 h 1747837"/>
              <a:gd name="connsiteX18" fmla="*/ 228600 w 1738312"/>
              <a:gd name="connsiteY18" fmla="*/ 252412 h 1747837"/>
              <a:gd name="connsiteX19" fmla="*/ 238125 w 1738312"/>
              <a:gd name="connsiteY19" fmla="*/ 304800 h 1747837"/>
              <a:gd name="connsiteX20" fmla="*/ 240506 w 1738312"/>
              <a:gd name="connsiteY20" fmla="*/ 354806 h 1747837"/>
              <a:gd name="connsiteX21" fmla="*/ 245268 w 1738312"/>
              <a:gd name="connsiteY21" fmla="*/ 521494 h 1747837"/>
              <a:gd name="connsiteX22" fmla="*/ 233362 w 1738312"/>
              <a:gd name="connsiteY22" fmla="*/ 928687 h 1747837"/>
              <a:gd name="connsiteX23" fmla="*/ 223837 w 1738312"/>
              <a:gd name="connsiteY23" fmla="*/ 1278731 h 1747837"/>
              <a:gd name="connsiteX24" fmla="*/ 223837 w 1738312"/>
              <a:gd name="connsiteY24" fmla="*/ 1383506 h 1747837"/>
              <a:gd name="connsiteX25" fmla="*/ 226218 w 1738312"/>
              <a:gd name="connsiteY25" fmla="*/ 1428750 h 1747837"/>
              <a:gd name="connsiteX26" fmla="*/ 230981 w 1738312"/>
              <a:gd name="connsiteY26" fmla="*/ 1459706 h 1747837"/>
              <a:gd name="connsiteX27" fmla="*/ 240506 w 1738312"/>
              <a:gd name="connsiteY27" fmla="*/ 1488281 h 1747837"/>
              <a:gd name="connsiteX28" fmla="*/ 254793 w 1738312"/>
              <a:gd name="connsiteY28" fmla="*/ 1519237 h 1747837"/>
              <a:gd name="connsiteX29" fmla="*/ 273843 w 1738312"/>
              <a:gd name="connsiteY29" fmla="*/ 1552575 h 1747837"/>
              <a:gd name="connsiteX30" fmla="*/ 297656 w 1738312"/>
              <a:gd name="connsiteY30" fmla="*/ 1578769 h 1747837"/>
              <a:gd name="connsiteX31" fmla="*/ 321468 w 1738312"/>
              <a:gd name="connsiteY31" fmla="*/ 1602581 h 1747837"/>
              <a:gd name="connsiteX32" fmla="*/ 340518 w 1738312"/>
              <a:gd name="connsiteY32" fmla="*/ 1616869 h 1747837"/>
              <a:gd name="connsiteX33" fmla="*/ 395287 w 1738312"/>
              <a:gd name="connsiteY33" fmla="*/ 1652587 h 1747837"/>
              <a:gd name="connsiteX34" fmla="*/ 440531 w 1738312"/>
              <a:gd name="connsiteY34" fmla="*/ 1671637 h 1747837"/>
              <a:gd name="connsiteX35" fmla="*/ 533400 w 1738312"/>
              <a:gd name="connsiteY35" fmla="*/ 1700212 h 1747837"/>
              <a:gd name="connsiteX36" fmla="*/ 619125 w 1738312"/>
              <a:gd name="connsiteY36" fmla="*/ 1716881 h 1747837"/>
              <a:gd name="connsiteX37" fmla="*/ 738187 w 1738312"/>
              <a:gd name="connsiteY37" fmla="*/ 1738312 h 1747837"/>
              <a:gd name="connsiteX38" fmla="*/ 964406 w 1738312"/>
              <a:gd name="connsiteY38" fmla="*/ 1747837 h 1747837"/>
              <a:gd name="connsiteX39" fmla="*/ 1257300 w 1738312"/>
              <a:gd name="connsiteY39" fmla="*/ 1747837 h 1747837"/>
              <a:gd name="connsiteX40" fmla="*/ 1464468 w 1738312"/>
              <a:gd name="connsiteY40" fmla="*/ 1747837 h 1747837"/>
              <a:gd name="connsiteX41" fmla="*/ 1550193 w 1738312"/>
              <a:gd name="connsiteY41" fmla="*/ 1735931 h 1747837"/>
              <a:gd name="connsiteX42" fmla="*/ 1628775 w 1738312"/>
              <a:gd name="connsiteY42" fmla="*/ 1716881 h 1747837"/>
              <a:gd name="connsiteX43" fmla="*/ 1676400 w 1738312"/>
              <a:gd name="connsiteY43" fmla="*/ 1693069 h 1747837"/>
              <a:gd name="connsiteX44" fmla="*/ 1709737 w 1738312"/>
              <a:gd name="connsiteY44" fmla="*/ 1666875 h 1747837"/>
              <a:gd name="connsiteX45" fmla="*/ 1728787 w 1738312"/>
              <a:gd name="connsiteY45" fmla="*/ 1635919 h 1747837"/>
              <a:gd name="connsiteX46" fmla="*/ 1738312 w 1738312"/>
              <a:gd name="connsiteY46" fmla="*/ 1604962 h 1747837"/>
              <a:gd name="connsiteX47" fmla="*/ 1738312 w 1738312"/>
              <a:gd name="connsiteY47" fmla="*/ 1574006 h 1747837"/>
              <a:gd name="connsiteX48" fmla="*/ 1714500 w 1738312"/>
              <a:gd name="connsiteY48" fmla="*/ 1538287 h 1747837"/>
              <a:gd name="connsiteX49" fmla="*/ 1662112 w 1738312"/>
              <a:gd name="connsiteY49" fmla="*/ 1493044 h 1747837"/>
              <a:gd name="connsiteX50" fmla="*/ 1528762 w 1738312"/>
              <a:gd name="connsiteY50" fmla="*/ 1457325 h 1747837"/>
              <a:gd name="connsiteX51" fmla="*/ 1371600 w 1738312"/>
              <a:gd name="connsiteY51" fmla="*/ 1493044 h 1747837"/>
              <a:gd name="connsiteX52" fmla="*/ 1338262 w 1738312"/>
              <a:gd name="connsiteY52" fmla="*/ 1504950 h 1747837"/>
              <a:gd name="connsiteX53" fmla="*/ 1264443 w 1738312"/>
              <a:gd name="connsiteY53" fmla="*/ 1519237 h 1747837"/>
              <a:gd name="connsiteX54" fmla="*/ 1090612 w 1738312"/>
              <a:gd name="connsiteY54" fmla="*/ 1526381 h 1747837"/>
              <a:gd name="connsiteX55" fmla="*/ 816768 w 1738312"/>
              <a:gd name="connsiteY55" fmla="*/ 1526381 h 1747837"/>
              <a:gd name="connsiteX56" fmla="*/ 654843 w 1738312"/>
              <a:gd name="connsiteY56" fmla="*/ 1521619 h 1747837"/>
              <a:gd name="connsiteX57" fmla="*/ 573881 w 1738312"/>
              <a:gd name="connsiteY57" fmla="*/ 1504950 h 1747837"/>
              <a:gd name="connsiteX58" fmla="*/ 502443 w 1738312"/>
              <a:gd name="connsiteY58" fmla="*/ 1476375 h 1747837"/>
              <a:gd name="connsiteX59" fmla="*/ 473868 w 1738312"/>
              <a:gd name="connsiteY59" fmla="*/ 1452562 h 1747837"/>
              <a:gd name="connsiteX60" fmla="*/ 447675 w 1738312"/>
              <a:gd name="connsiteY60" fmla="*/ 1409700 h 1747837"/>
              <a:gd name="connsiteX61" fmla="*/ 431006 w 1738312"/>
              <a:gd name="connsiteY61" fmla="*/ 1357312 h 1747837"/>
              <a:gd name="connsiteX62" fmla="*/ 421481 w 1738312"/>
              <a:gd name="connsiteY62" fmla="*/ 1297781 h 1747837"/>
              <a:gd name="connsiteX63" fmla="*/ 421481 w 1738312"/>
              <a:gd name="connsiteY63" fmla="*/ 1223962 h 1747837"/>
              <a:gd name="connsiteX64" fmla="*/ 419100 w 1738312"/>
              <a:gd name="connsiteY64" fmla="*/ 1083469 h 1747837"/>
              <a:gd name="connsiteX65" fmla="*/ 461962 w 1738312"/>
              <a:gd name="connsiteY65" fmla="*/ 692944 h 17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738312" h="1747837">
                <a:moveTo>
                  <a:pt x="461962" y="692944"/>
                </a:moveTo>
                <a:lnTo>
                  <a:pt x="483393" y="483394"/>
                </a:lnTo>
                <a:lnTo>
                  <a:pt x="490537" y="433387"/>
                </a:lnTo>
                <a:lnTo>
                  <a:pt x="511968" y="421481"/>
                </a:lnTo>
                <a:cubicBezTo>
                  <a:pt x="553466" y="401953"/>
                  <a:pt x="541905" y="412976"/>
                  <a:pt x="554831" y="400050"/>
                </a:cubicBezTo>
                <a:lnTo>
                  <a:pt x="571500" y="376237"/>
                </a:lnTo>
                <a:lnTo>
                  <a:pt x="571500" y="357187"/>
                </a:lnTo>
                <a:lnTo>
                  <a:pt x="473868" y="252412"/>
                </a:lnTo>
                <a:lnTo>
                  <a:pt x="397668" y="185737"/>
                </a:lnTo>
                <a:lnTo>
                  <a:pt x="288131" y="97631"/>
                </a:lnTo>
                <a:lnTo>
                  <a:pt x="171450" y="19050"/>
                </a:lnTo>
                <a:lnTo>
                  <a:pt x="0" y="0"/>
                </a:lnTo>
                <a:lnTo>
                  <a:pt x="40481" y="64294"/>
                </a:lnTo>
                <a:lnTo>
                  <a:pt x="92868" y="88106"/>
                </a:lnTo>
                <a:lnTo>
                  <a:pt x="138112" y="109537"/>
                </a:lnTo>
                <a:lnTo>
                  <a:pt x="173831" y="135731"/>
                </a:lnTo>
                <a:lnTo>
                  <a:pt x="197643" y="161925"/>
                </a:lnTo>
                <a:lnTo>
                  <a:pt x="214312" y="200025"/>
                </a:lnTo>
                <a:lnTo>
                  <a:pt x="228600" y="252412"/>
                </a:lnTo>
                <a:lnTo>
                  <a:pt x="238125" y="304800"/>
                </a:lnTo>
                <a:lnTo>
                  <a:pt x="240506" y="354806"/>
                </a:lnTo>
                <a:lnTo>
                  <a:pt x="245268" y="521494"/>
                </a:lnTo>
                <a:lnTo>
                  <a:pt x="233362" y="928687"/>
                </a:lnTo>
                <a:lnTo>
                  <a:pt x="223837" y="1278731"/>
                </a:lnTo>
                <a:lnTo>
                  <a:pt x="223837" y="1383506"/>
                </a:lnTo>
                <a:lnTo>
                  <a:pt x="226218" y="1428750"/>
                </a:lnTo>
                <a:lnTo>
                  <a:pt x="230981" y="1459706"/>
                </a:lnTo>
                <a:lnTo>
                  <a:pt x="240506" y="1488281"/>
                </a:lnTo>
                <a:lnTo>
                  <a:pt x="254793" y="1519237"/>
                </a:lnTo>
                <a:lnTo>
                  <a:pt x="273843" y="1552575"/>
                </a:lnTo>
                <a:lnTo>
                  <a:pt x="297656" y="1578769"/>
                </a:lnTo>
                <a:lnTo>
                  <a:pt x="321468" y="1602581"/>
                </a:lnTo>
                <a:lnTo>
                  <a:pt x="340518" y="1616869"/>
                </a:lnTo>
                <a:lnTo>
                  <a:pt x="395287" y="1652587"/>
                </a:lnTo>
                <a:lnTo>
                  <a:pt x="440531" y="1671637"/>
                </a:lnTo>
                <a:lnTo>
                  <a:pt x="533400" y="1700212"/>
                </a:lnTo>
                <a:lnTo>
                  <a:pt x="619125" y="1716881"/>
                </a:lnTo>
                <a:lnTo>
                  <a:pt x="738187" y="1738312"/>
                </a:lnTo>
                <a:lnTo>
                  <a:pt x="964406" y="1747837"/>
                </a:lnTo>
                <a:lnTo>
                  <a:pt x="1257300" y="1747837"/>
                </a:lnTo>
                <a:lnTo>
                  <a:pt x="1464468" y="1747837"/>
                </a:lnTo>
                <a:lnTo>
                  <a:pt x="1550193" y="1735931"/>
                </a:lnTo>
                <a:lnTo>
                  <a:pt x="1628775" y="1716881"/>
                </a:lnTo>
                <a:lnTo>
                  <a:pt x="1676400" y="1693069"/>
                </a:lnTo>
                <a:lnTo>
                  <a:pt x="1709737" y="1666875"/>
                </a:lnTo>
                <a:lnTo>
                  <a:pt x="1728787" y="1635919"/>
                </a:lnTo>
                <a:lnTo>
                  <a:pt x="1738312" y="1604962"/>
                </a:lnTo>
                <a:lnTo>
                  <a:pt x="1738312" y="1574006"/>
                </a:lnTo>
                <a:lnTo>
                  <a:pt x="1714500" y="1538287"/>
                </a:lnTo>
                <a:lnTo>
                  <a:pt x="1662112" y="1493044"/>
                </a:lnTo>
                <a:lnTo>
                  <a:pt x="1528762" y="1457325"/>
                </a:lnTo>
                <a:lnTo>
                  <a:pt x="1371600" y="1493044"/>
                </a:lnTo>
                <a:lnTo>
                  <a:pt x="1338262" y="1504950"/>
                </a:lnTo>
                <a:lnTo>
                  <a:pt x="1264443" y="1519237"/>
                </a:lnTo>
                <a:lnTo>
                  <a:pt x="1090612" y="1526381"/>
                </a:lnTo>
                <a:lnTo>
                  <a:pt x="816768" y="1526381"/>
                </a:lnTo>
                <a:lnTo>
                  <a:pt x="654843" y="1521619"/>
                </a:lnTo>
                <a:lnTo>
                  <a:pt x="573881" y="1504950"/>
                </a:lnTo>
                <a:lnTo>
                  <a:pt x="502443" y="1476375"/>
                </a:lnTo>
                <a:lnTo>
                  <a:pt x="473868" y="1452562"/>
                </a:lnTo>
                <a:lnTo>
                  <a:pt x="447675" y="1409700"/>
                </a:lnTo>
                <a:lnTo>
                  <a:pt x="431006" y="1357312"/>
                </a:lnTo>
                <a:lnTo>
                  <a:pt x="421481" y="1297781"/>
                </a:lnTo>
                <a:lnTo>
                  <a:pt x="421481" y="1223962"/>
                </a:lnTo>
                <a:cubicBezTo>
                  <a:pt x="420687" y="1177131"/>
                  <a:pt x="419894" y="1130300"/>
                  <a:pt x="419100" y="1083469"/>
                </a:cubicBezTo>
                <a:lnTo>
                  <a:pt x="461962" y="6929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4E61AAE-E87F-4A91-A31D-B3B8BA8CB6E4}"/>
              </a:ext>
            </a:extLst>
          </p:cNvPr>
          <p:cNvSpPr/>
          <p:nvPr/>
        </p:nvSpPr>
        <p:spPr>
          <a:xfrm>
            <a:off x="8129589" y="4757738"/>
            <a:ext cx="376237" cy="800100"/>
          </a:xfrm>
          <a:custGeom>
            <a:avLst/>
            <a:gdLst>
              <a:gd name="connsiteX0" fmla="*/ 192881 w 376237"/>
              <a:gd name="connsiteY0" fmla="*/ 161925 h 800100"/>
              <a:gd name="connsiteX1" fmla="*/ 207168 w 376237"/>
              <a:gd name="connsiteY1" fmla="*/ 59531 h 800100"/>
              <a:gd name="connsiteX2" fmla="*/ 214312 w 376237"/>
              <a:gd name="connsiteY2" fmla="*/ 16668 h 800100"/>
              <a:gd name="connsiteX3" fmla="*/ 223837 w 376237"/>
              <a:gd name="connsiteY3" fmla="*/ 2381 h 800100"/>
              <a:gd name="connsiteX4" fmla="*/ 242887 w 376237"/>
              <a:gd name="connsiteY4" fmla="*/ 0 h 800100"/>
              <a:gd name="connsiteX5" fmla="*/ 254793 w 376237"/>
              <a:gd name="connsiteY5" fmla="*/ 7143 h 800100"/>
              <a:gd name="connsiteX6" fmla="*/ 259556 w 376237"/>
              <a:gd name="connsiteY6" fmla="*/ 33337 h 800100"/>
              <a:gd name="connsiteX7" fmla="*/ 280987 w 376237"/>
              <a:gd name="connsiteY7" fmla="*/ 650081 h 800100"/>
              <a:gd name="connsiteX8" fmla="*/ 283368 w 376237"/>
              <a:gd name="connsiteY8" fmla="*/ 666750 h 800100"/>
              <a:gd name="connsiteX9" fmla="*/ 307181 w 376237"/>
              <a:gd name="connsiteY9" fmla="*/ 702468 h 800100"/>
              <a:gd name="connsiteX10" fmla="*/ 376237 w 376237"/>
              <a:gd name="connsiteY10" fmla="*/ 800100 h 800100"/>
              <a:gd name="connsiteX11" fmla="*/ 0 w 376237"/>
              <a:gd name="connsiteY11" fmla="*/ 785812 h 800100"/>
              <a:gd name="connsiteX12" fmla="*/ 59531 w 376237"/>
              <a:gd name="connsiteY12" fmla="*/ 750093 h 800100"/>
              <a:gd name="connsiteX13" fmla="*/ 80962 w 376237"/>
              <a:gd name="connsiteY13" fmla="*/ 728662 h 800100"/>
              <a:gd name="connsiteX14" fmla="*/ 107156 w 376237"/>
              <a:gd name="connsiteY14" fmla="*/ 688181 h 800100"/>
              <a:gd name="connsiteX15" fmla="*/ 123825 w 376237"/>
              <a:gd name="connsiteY15" fmla="*/ 642937 h 800100"/>
              <a:gd name="connsiteX16" fmla="*/ 135731 w 376237"/>
              <a:gd name="connsiteY16" fmla="*/ 578643 h 800100"/>
              <a:gd name="connsiteX17" fmla="*/ 192881 w 376237"/>
              <a:gd name="connsiteY17" fmla="*/ 16192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6237" h="800100">
                <a:moveTo>
                  <a:pt x="192881" y="161925"/>
                </a:moveTo>
                <a:lnTo>
                  <a:pt x="207168" y="59531"/>
                </a:lnTo>
                <a:lnTo>
                  <a:pt x="214312" y="16668"/>
                </a:lnTo>
                <a:lnTo>
                  <a:pt x="223837" y="2381"/>
                </a:lnTo>
                <a:lnTo>
                  <a:pt x="242887" y="0"/>
                </a:lnTo>
                <a:lnTo>
                  <a:pt x="254793" y="7143"/>
                </a:lnTo>
                <a:lnTo>
                  <a:pt x="259556" y="33337"/>
                </a:lnTo>
                <a:lnTo>
                  <a:pt x="280987" y="650081"/>
                </a:lnTo>
                <a:lnTo>
                  <a:pt x="283368" y="666750"/>
                </a:lnTo>
                <a:lnTo>
                  <a:pt x="307181" y="702468"/>
                </a:lnTo>
                <a:lnTo>
                  <a:pt x="376237" y="800100"/>
                </a:lnTo>
                <a:lnTo>
                  <a:pt x="0" y="785812"/>
                </a:lnTo>
                <a:lnTo>
                  <a:pt x="59531" y="750093"/>
                </a:lnTo>
                <a:lnTo>
                  <a:pt x="80962" y="728662"/>
                </a:lnTo>
                <a:lnTo>
                  <a:pt x="107156" y="688181"/>
                </a:lnTo>
                <a:lnTo>
                  <a:pt x="123825" y="642937"/>
                </a:lnTo>
                <a:lnTo>
                  <a:pt x="135731" y="578643"/>
                </a:lnTo>
                <a:lnTo>
                  <a:pt x="192881" y="1619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B66E543-D57A-4747-BDD5-CAE0D175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7" y="1364414"/>
            <a:ext cx="4944285" cy="45236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96DE8F-2090-493D-8CFB-7676B07CF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224" y="1411752"/>
            <a:ext cx="4950381" cy="452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64983C-759C-4CA8-A69F-3CDA542E8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7" y="1167188"/>
            <a:ext cx="4944285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092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なかまのことばとかん字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父 母 兄 弟 午 夜 国 語 算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281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95B0080-8598-4E37-81C7-F1DDF2BDA974}"/>
              </a:ext>
            </a:extLst>
          </p:cNvPr>
          <p:cNvSpPr/>
          <p:nvPr/>
        </p:nvSpPr>
        <p:spPr>
          <a:xfrm>
            <a:off x="3994150" y="1776414"/>
            <a:ext cx="1468438" cy="1284287"/>
          </a:xfrm>
          <a:custGeom>
            <a:avLst/>
            <a:gdLst>
              <a:gd name="connsiteX0" fmla="*/ 1037155 w 1468050"/>
              <a:gd name="connsiteY0" fmla="*/ 641332 h 1285170"/>
              <a:gd name="connsiteX1" fmla="*/ 789140 w 1468050"/>
              <a:gd name="connsiteY1" fmla="*/ 809181 h 1285170"/>
              <a:gd name="connsiteX2" fmla="*/ 586218 w 1468050"/>
              <a:gd name="connsiteY2" fmla="*/ 946967 h 1285170"/>
              <a:gd name="connsiteX3" fmla="*/ 385801 w 1468050"/>
              <a:gd name="connsiteY3" fmla="*/ 1067217 h 1285170"/>
              <a:gd name="connsiteX4" fmla="*/ 197911 w 1468050"/>
              <a:gd name="connsiteY4" fmla="*/ 1189972 h 1285170"/>
              <a:gd name="connsiteX5" fmla="*/ 87682 w 1468050"/>
              <a:gd name="connsiteY5" fmla="*/ 1260118 h 1285170"/>
              <a:gd name="connsiteX6" fmla="*/ 57620 w 1468050"/>
              <a:gd name="connsiteY6" fmla="*/ 1277654 h 1285170"/>
              <a:gd name="connsiteX7" fmla="*/ 37578 w 1468050"/>
              <a:gd name="connsiteY7" fmla="*/ 1285170 h 1285170"/>
              <a:gd name="connsiteX8" fmla="*/ 20041 w 1468050"/>
              <a:gd name="connsiteY8" fmla="*/ 1285170 h 1285170"/>
              <a:gd name="connsiteX9" fmla="*/ 5010 w 1468050"/>
              <a:gd name="connsiteY9" fmla="*/ 1280160 h 1285170"/>
              <a:gd name="connsiteX10" fmla="*/ 0 w 1468050"/>
              <a:gd name="connsiteY10" fmla="*/ 1267634 h 1285170"/>
              <a:gd name="connsiteX11" fmla="*/ 5010 w 1468050"/>
              <a:gd name="connsiteY11" fmla="*/ 1247592 h 1285170"/>
              <a:gd name="connsiteX12" fmla="*/ 85177 w 1468050"/>
              <a:gd name="connsiteY12" fmla="*/ 1174941 h 1285170"/>
              <a:gd name="connsiteX13" fmla="*/ 250520 w 1468050"/>
              <a:gd name="connsiteY13" fmla="*/ 1044670 h 1285170"/>
              <a:gd name="connsiteX14" fmla="*/ 395822 w 1468050"/>
              <a:gd name="connsiteY14" fmla="*/ 916905 h 1285170"/>
              <a:gd name="connsiteX15" fmla="*/ 558661 w 1468050"/>
              <a:gd name="connsiteY15" fmla="*/ 766593 h 1285170"/>
              <a:gd name="connsiteX16" fmla="*/ 701457 w 1468050"/>
              <a:gd name="connsiteY16" fmla="*/ 626301 h 1285170"/>
              <a:gd name="connsiteX17" fmla="*/ 819202 w 1468050"/>
              <a:gd name="connsiteY17" fmla="*/ 493525 h 1285170"/>
              <a:gd name="connsiteX18" fmla="*/ 929431 w 1468050"/>
              <a:gd name="connsiteY18" fmla="*/ 368265 h 1285170"/>
              <a:gd name="connsiteX19" fmla="*/ 1024629 w 1468050"/>
              <a:gd name="connsiteY19" fmla="*/ 253025 h 1285170"/>
              <a:gd name="connsiteX20" fmla="*/ 1037155 w 1468050"/>
              <a:gd name="connsiteY20" fmla="*/ 232984 h 1285170"/>
              <a:gd name="connsiteX21" fmla="*/ 1042165 w 1468050"/>
              <a:gd name="connsiteY21" fmla="*/ 210437 h 1285170"/>
              <a:gd name="connsiteX22" fmla="*/ 1039660 w 1468050"/>
              <a:gd name="connsiteY22" fmla="*/ 182880 h 1285170"/>
              <a:gd name="connsiteX23" fmla="*/ 1027134 w 1468050"/>
              <a:gd name="connsiteY23" fmla="*/ 155322 h 1285170"/>
              <a:gd name="connsiteX24" fmla="*/ 1012103 w 1468050"/>
              <a:gd name="connsiteY24" fmla="*/ 130270 h 1285170"/>
              <a:gd name="connsiteX25" fmla="*/ 1004587 w 1468050"/>
              <a:gd name="connsiteY25" fmla="*/ 115239 h 1285170"/>
              <a:gd name="connsiteX26" fmla="*/ 992061 w 1468050"/>
              <a:gd name="connsiteY26" fmla="*/ 100208 h 1285170"/>
              <a:gd name="connsiteX27" fmla="*/ 954483 w 1468050"/>
              <a:gd name="connsiteY27" fmla="*/ 75156 h 1285170"/>
              <a:gd name="connsiteX28" fmla="*/ 926926 w 1468050"/>
              <a:gd name="connsiteY28" fmla="*/ 52609 h 1285170"/>
              <a:gd name="connsiteX29" fmla="*/ 914400 w 1468050"/>
              <a:gd name="connsiteY29" fmla="*/ 45093 h 1285170"/>
              <a:gd name="connsiteX30" fmla="*/ 896863 w 1468050"/>
              <a:gd name="connsiteY30" fmla="*/ 25052 h 1285170"/>
              <a:gd name="connsiteX31" fmla="*/ 896863 w 1468050"/>
              <a:gd name="connsiteY31" fmla="*/ 10021 h 1285170"/>
              <a:gd name="connsiteX32" fmla="*/ 906884 w 1468050"/>
              <a:gd name="connsiteY32" fmla="*/ 5010 h 1285170"/>
              <a:gd name="connsiteX33" fmla="*/ 924421 w 1468050"/>
              <a:gd name="connsiteY33" fmla="*/ 0 h 1285170"/>
              <a:gd name="connsiteX34" fmla="*/ 969514 w 1468050"/>
              <a:gd name="connsiteY34" fmla="*/ 0 h 1285170"/>
              <a:gd name="connsiteX35" fmla="*/ 1057197 w 1468050"/>
              <a:gd name="connsiteY35" fmla="*/ 10021 h 1285170"/>
              <a:gd name="connsiteX36" fmla="*/ 1137363 w 1468050"/>
              <a:gd name="connsiteY36" fmla="*/ 35073 h 1285170"/>
              <a:gd name="connsiteX37" fmla="*/ 1199993 w 1468050"/>
              <a:gd name="connsiteY37" fmla="*/ 60125 h 1285170"/>
              <a:gd name="connsiteX38" fmla="*/ 1315233 w 1468050"/>
              <a:gd name="connsiteY38" fmla="*/ 127765 h 1285170"/>
              <a:gd name="connsiteX39" fmla="*/ 1385378 w 1468050"/>
              <a:gd name="connsiteY39" fmla="*/ 180374 h 1285170"/>
              <a:gd name="connsiteX40" fmla="*/ 1435483 w 1468050"/>
              <a:gd name="connsiteY40" fmla="*/ 230479 h 1285170"/>
              <a:gd name="connsiteX41" fmla="*/ 1453019 w 1468050"/>
              <a:gd name="connsiteY41" fmla="*/ 258036 h 1285170"/>
              <a:gd name="connsiteX42" fmla="*/ 1460535 w 1468050"/>
              <a:gd name="connsiteY42" fmla="*/ 280583 h 1285170"/>
              <a:gd name="connsiteX43" fmla="*/ 1465545 w 1468050"/>
              <a:gd name="connsiteY43" fmla="*/ 293109 h 1285170"/>
              <a:gd name="connsiteX44" fmla="*/ 1468050 w 1468050"/>
              <a:gd name="connsiteY44" fmla="*/ 310645 h 1285170"/>
              <a:gd name="connsiteX45" fmla="*/ 1468050 w 1468050"/>
              <a:gd name="connsiteY45" fmla="*/ 330687 h 1285170"/>
              <a:gd name="connsiteX46" fmla="*/ 1458029 w 1468050"/>
              <a:gd name="connsiteY46" fmla="*/ 355739 h 1285170"/>
              <a:gd name="connsiteX47" fmla="*/ 1430472 w 1468050"/>
              <a:gd name="connsiteY47" fmla="*/ 375781 h 1285170"/>
              <a:gd name="connsiteX48" fmla="*/ 1397904 w 1468050"/>
              <a:gd name="connsiteY48" fmla="*/ 390812 h 1285170"/>
              <a:gd name="connsiteX49" fmla="*/ 1347800 w 1468050"/>
              <a:gd name="connsiteY49" fmla="*/ 408348 h 1285170"/>
              <a:gd name="connsiteX50" fmla="*/ 1207509 w 1468050"/>
              <a:gd name="connsiteY50" fmla="*/ 503546 h 1285170"/>
              <a:gd name="connsiteX51" fmla="*/ 1037155 w 1468050"/>
              <a:gd name="connsiteY51" fmla="*/ 641332 h 128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68050" h="1285170">
                <a:moveTo>
                  <a:pt x="1037155" y="641332"/>
                </a:moveTo>
                <a:lnTo>
                  <a:pt x="789140" y="809181"/>
                </a:lnTo>
                <a:lnTo>
                  <a:pt x="586218" y="946967"/>
                </a:lnTo>
                <a:lnTo>
                  <a:pt x="385801" y="1067217"/>
                </a:lnTo>
                <a:lnTo>
                  <a:pt x="197911" y="1189972"/>
                </a:lnTo>
                <a:lnTo>
                  <a:pt x="87682" y="1260118"/>
                </a:lnTo>
                <a:lnTo>
                  <a:pt x="57620" y="1277654"/>
                </a:lnTo>
                <a:lnTo>
                  <a:pt x="37578" y="1285170"/>
                </a:lnTo>
                <a:lnTo>
                  <a:pt x="20041" y="1285170"/>
                </a:lnTo>
                <a:lnTo>
                  <a:pt x="5010" y="1280160"/>
                </a:lnTo>
                <a:lnTo>
                  <a:pt x="0" y="1267634"/>
                </a:lnTo>
                <a:lnTo>
                  <a:pt x="5010" y="1247592"/>
                </a:lnTo>
                <a:lnTo>
                  <a:pt x="85177" y="1174941"/>
                </a:lnTo>
                <a:lnTo>
                  <a:pt x="250520" y="1044670"/>
                </a:lnTo>
                <a:lnTo>
                  <a:pt x="395822" y="916905"/>
                </a:lnTo>
                <a:lnTo>
                  <a:pt x="558661" y="766593"/>
                </a:lnTo>
                <a:lnTo>
                  <a:pt x="701457" y="626301"/>
                </a:lnTo>
                <a:lnTo>
                  <a:pt x="819202" y="493525"/>
                </a:lnTo>
                <a:lnTo>
                  <a:pt x="929431" y="368265"/>
                </a:lnTo>
                <a:lnTo>
                  <a:pt x="1024629" y="253025"/>
                </a:lnTo>
                <a:lnTo>
                  <a:pt x="1037155" y="232984"/>
                </a:lnTo>
                <a:lnTo>
                  <a:pt x="1042165" y="210437"/>
                </a:lnTo>
                <a:lnTo>
                  <a:pt x="1039660" y="182880"/>
                </a:lnTo>
                <a:lnTo>
                  <a:pt x="1027134" y="155322"/>
                </a:lnTo>
                <a:lnTo>
                  <a:pt x="1012103" y="130270"/>
                </a:lnTo>
                <a:lnTo>
                  <a:pt x="1004587" y="115239"/>
                </a:lnTo>
                <a:lnTo>
                  <a:pt x="992061" y="100208"/>
                </a:lnTo>
                <a:lnTo>
                  <a:pt x="954483" y="75156"/>
                </a:lnTo>
                <a:lnTo>
                  <a:pt x="926926" y="52609"/>
                </a:lnTo>
                <a:lnTo>
                  <a:pt x="914400" y="45093"/>
                </a:lnTo>
                <a:lnTo>
                  <a:pt x="896863" y="25052"/>
                </a:lnTo>
                <a:lnTo>
                  <a:pt x="896863" y="10021"/>
                </a:lnTo>
                <a:lnTo>
                  <a:pt x="906884" y="5010"/>
                </a:lnTo>
                <a:lnTo>
                  <a:pt x="924421" y="0"/>
                </a:lnTo>
                <a:lnTo>
                  <a:pt x="969514" y="0"/>
                </a:lnTo>
                <a:lnTo>
                  <a:pt x="1057197" y="10021"/>
                </a:lnTo>
                <a:lnTo>
                  <a:pt x="1137363" y="35073"/>
                </a:lnTo>
                <a:lnTo>
                  <a:pt x="1199993" y="60125"/>
                </a:lnTo>
                <a:lnTo>
                  <a:pt x="1315233" y="127765"/>
                </a:lnTo>
                <a:lnTo>
                  <a:pt x="1385378" y="180374"/>
                </a:lnTo>
                <a:lnTo>
                  <a:pt x="1435483" y="230479"/>
                </a:lnTo>
                <a:lnTo>
                  <a:pt x="1453019" y="258036"/>
                </a:lnTo>
                <a:lnTo>
                  <a:pt x="1460535" y="280583"/>
                </a:lnTo>
                <a:lnTo>
                  <a:pt x="1465545" y="293109"/>
                </a:lnTo>
                <a:lnTo>
                  <a:pt x="1468050" y="310645"/>
                </a:lnTo>
                <a:lnTo>
                  <a:pt x="1468050" y="330687"/>
                </a:lnTo>
                <a:cubicBezTo>
                  <a:pt x="1457690" y="353997"/>
                  <a:pt x="1458029" y="345009"/>
                  <a:pt x="1458029" y="355739"/>
                </a:cubicBezTo>
                <a:lnTo>
                  <a:pt x="1430472" y="375781"/>
                </a:lnTo>
                <a:lnTo>
                  <a:pt x="1397904" y="390812"/>
                </a:lnTo>
                <a:lnTo>
                  <a:pt x="1347800" y="408348"/>
                </a:lnTo>
                <a:lnTo>
                  <a:pt x="1207509" y="503546"/>
                </a:lnTo>
                <a:lnTo>
                  <a:pt x="1037155" y="64133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E109014-28E1-42A6-B18C-149E1E3EAD67}"/>
              </a:ext>
            </a:extLst>
          </p:cNvPr>
          <p:cNvSpPr/>
          <p:nvPr/>
        </p:nvSpPr>
        <p:spPr>
          <a:xfrm>
            <a:off x="6518275" y="1731963"/>
            <a:ext cx="1290638" cy="977900"/>
          </a:xfrm>
          <a:custGeom>
            <a:avLst/>
            <a:gdLst>
              <a:gd name="connsiteX0" fmla="*/ 223615 w 1290415"/>
              <a:gd name="connsiteY0" fmla="*/ 171450 h 978694"/>
              <a:gd name="connsiteX1" fmla="*/ 404590 w 1290415"/>
              <a:gd name="connsiteY1" fmla="*/ 283369 h 978694"/>
              <a:gd name="connsiteX2" fmla="*/ 583184 w 1290415"/>
              <a:gd name="connsiteY2" fmla="*/ 428625 h 978694"/>
              <a:gd name="connsiteX3" fmla="*/ 761777 w 1290415"/>
              <a:gd name="connsiteY3" fmla="*/ 592931 h 978694"/>
              <a:gd name="connsiteX4" fmla="*/ 914177 w 1290415"/>
              <a:gd name="connsiteY4" fmla="*/ 742950 h 978694"/>
              <a:gd name="connsiteX5" fmla="*/ 1061815 w 1290415"/>
              <a:gd name="connsiteY5" fmla="*/ 895350 h 978694"/>
              <a:gd name="connsiteX6" fmla="*/ 1118965 w 1290415"/>
              <a:gd name="connsiteY6" fmla="*/ 947737 h 978694"/>
              <a:gd name="connsiteX7" fmla="*/ 1138015 w 1290415"/>
              <a:gd name="connsiteY7" fmla="*/ 962025 h 978694"/>
              <a:gd name="connsiteX8" fmla="*/ 1152302 w 1290415"/>
              <a:gd name="connsiteY8" fmla="*/ 971550 h 978694"/>
              <a:gd name="connsiteX9" fmla="*/ 1185640 w 1290415"/>
              <a:gd name="connsiteY9" fmla="*/ 978694 h 978694"/>
              <a:gd name="connsiteX10" fmla="*/ 1214215 w 1290415"/>
              <a:gd name="connsiteY10" fmla="*/ 978694 h 978694"/>
              <a:gd name="connsiteX11" fmla="*/ 1238027 w 1290415"/>
              <a:gd name="connsiteY11" fmla="*/ 964406 h 978694"/>
              <a:gd name="connsiteX12" fmla="*/ 1259459 w 1290415"/>
              <a:gd name="connsiteY12" fmla="*/ 942975 h 978694"/>
              <a:gd name="connsiteX13" fmla="*/ 1280890 w 1290415"/>
              <a:gd name="connsiteY13" fmla="*/ 902494 h 978694"/>
              <a:gd name="connsiteX14" fmla="*/ 1290415 w 1290415"/>
              <a:gd name="connsiteY14" fmla="*/ 869156 h 978694"/>
              <a:gd name="connsiteX15" fmla="*/ 1288034 w 1290415"/>
              <a:gd name="connsiteY15" fmla="*/ 809625 h 978694"/>
              <a:gd name="connsiteX16" fmla="*/ 1266602 w 1290415"/>
              <a:gd name="connsiteY16" fmla="*/ 728662 h 978694"/>
              <a:gd name="connsiteX17" fmla="*/ 1238027 w 1290415"/>
              <a:gd name="connsiteY17" fmla="*/ 645319 h 978694"/>
              <a:gd name="connsiteX18" fmla="*/ 1154684 w 1290415"/>
              <a:gd name="connsiteY18" fmla="*/ 514350 h 978694"/>
              <a:gd name="connsiteX19" fmla="*/ 1028477 w 1290415"/>
              <a:gd name="connsiteY19" fmla="*/ 364331 h 978694"/>
              <a:gd name="connsiteX20" fmla="*/ 987996 w 1290415"/>
              <a:gd name="connsiteY20" fmla="*/ 326231 h 978694"/>
              <a:gd name="connsiteX21" fmla="*/ 871315 w 1290415"/>
              <a:gd name="connsiteY21" fmla="*/ 250031 h 978694"/>
              <a:gd name="connsiteX22" fmla="*/ 692721 w 1290415"/>
              <a:gd name="connsiteY22" fmla="*/ 164306 h 978694"/>
              <a:gd name="connsiteX23" fmla="*/ 549846 w 1290415"/>
              <a:gd name="connsiteY23" fmla="*/ 107156 h 978694"/>
              <a:gd name="connsiteX24" fmla="*/ 366490 w 1290415"/>
              <a:gd name="connsiteY24" fmla="*/ 59531 h 978694"/>
              <a:gd name="connsiteX25" fmla="*/ 185515 w 1290415"/>
              <a:gd name="connsiteY25" fmla="*/ 16669 h 978694"/>
              <a:gd name="connsiteX26" fmla="*/ 49784 w 1290415"/>
              <a:gd name="connsiteY26" fmla="*/ 0 h 978694"/>
              <a:gd name="connsiteX27" fmla="*/ 23590 w 1290415"/>
              <a:gd name="connsiteY27" fmla="*/ 0 h 978694"/>
              <a:gd name="connsiteX28" fmla="*/ 4540 w 1290415"/>
              <a:gd name="connsiteY28" fmla="*/ 9525 h 978694"/>
              <a:gd name="connsiteX29" fmla="*/ 4540 w 1290415"/>
              <a:gd name="connsiteY29" fmla="*/ 28575 h 978694"/>
              <a:gd name="connsiteX30" fmla="*/ 21209 w 1290415"/>
              <a:gd name="connsiteY30" fmla="*/ 45244 h 978694"/>
              <a:gd name="connsiteX31" fmla="*/ 61690 w 1290415"/>
              <a:gd name="connsiteY31" fmla="*/ 64294 h 978694"/>
              <a:gd name="connsiteX32" fmla="*/ 223615 w 1290415"/>
              <a:gd name="connsiteY32" fmla="*/ 171450 h 97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90415" h="978694">
                <a:moveTo>
                  <a:pt x="223615" y="171450"/>
                </a:moveTo>
                <a:lnTo>
                  <a:pt x="404590" y="283369"/>
                </a:lnTo>
                <a:lnTo>
                  <a:pt x="583184" y="428625"/>
                </a:lnTo>
                <a:lnTo>
                  <a:pt x="761777" y="592931"/>
                </a:lnTo>
                <a:lnTo>
                  <a:pt x="914177" y="742950"/>
                </a:lnTo>
                <a:lnTo>
                  <a:pt x="1061815" y="895350"/>
                </a:lnTo>
                <a:lnTo>
                  <a:pt x="1118965" y="947737"/>
                </a:lnTo>
                <a:lnTo>
                  <a:pt x="1138015" y="962025"/>
                </a:lnTo>
                <a:lnTo>
                  <a:pt x="1152302" y="971550"/>
                </a:lnTo>
                <a:lnTo>
                  <a:pt x="1185640" y="978694"/>
                </a:lnTo>
                <a:lnTo>
                  <a:pt x="1214215" y="978694"/>
                </a:lnTo>
                <a:lnTo>
                  <a:pt x="1238027" y="964406"/>
                </a:lnTo>
                <a:lnTo>
                  <a:pt x="1259459" y="942975"/>
                </a:lnTo>
                <a:lnTo>
                  <a:pt x="1280890" y="902494"/>
                </a:lnTo>
                <a:lnTo>
                  <a:pt x="1290415" y="869156"/>
                </a:lnTo>
                <a:cubicBezTo>
                  <a:pt x="1289621" y="849312"/>
                  <a:pt x="1288828" y="829469"/>
                  <a:pt x="1288034" y="809625"/>
                </a:cubicBezTo>
                <a:lnTo>
                  <a:pt x="1266602" y="728662"/>
                </a:lnTo>
                <a:lnTo>
                  <a:pt x="1238027" y="645319"/>
                </a:lnTo>
                <a:lnTo>
                  <a:pt x="1154684" y="514350"/>
                </a:lnTo>
                <a:lnTo>
                  <a:pt x="1028477" y="364331"/>
                </a:lnTo>
                <a:lnTo>
                  <a:pt x="987996" y="326231"/>
                </a:lnTo>
                <a:lnTo>
                  <a:pt x="871315" y="250031"/>
                </a:lnTo>
                <a:lnTo>
                  <a:pt x="692721" y="164306"/>
                </a:lnTo>
                <a:lnTo>
                  <a:pt x="549846" y="107156"/>
                </a:lnTo>
                <a:lnTo>
                  <a:pt x="366490" y="59531"/>
                </a:lnTo>
                <a:lnTo>
                  <a:pt x="185515" y="16669"/>
                </a:lnTo>
                <a:lnTo>
                  <a:pt x="49784" y="0"/>
                </a:lnTo>
                <a:lnTo>
                  <a:pt x="23590" y="0"/>
                </a:lnTo>
                <a:lnTo>
                  <a:pt x="4540" y="9525"/>
                </a:lnTo>
                <a:cubicBezTo>
                  <a:pt x="1867" y="25563"/>
                  <a:pt x="0" y="19494"/>
                  <a:pt x="4540" y="28575"/>
                </a:cubicBezTo>
                <a:lnTo>
                  <a:pt x="21209" y="45244"/>
                </a:lnTo>
                <a:lnTo>
                  <a:pt x="61690" y="64294"/>
                </a:lnTo>
                <a:lnTo>
                  <a:pt x="223615" y="171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CABBD3D-0922-46F5-8A2C-D1D3F089C92C}"/>
              </a:ext>
            </a:extLst>
          </p:cNvPr>
          <p:cNvSpPr/>
          <p:nvPr/>
        </p:nvSpPr>
        <p:spPr>
          <a:xfrm>
            <a:off x="4135438" y="2719389"/>
            <a:ext cx="2767012" cy="2974975"/>
          </a:xfrm>
          <a:custGeom>
            <a:avLst/>
            <a:gdLst>
              <a:gd name="connsiteX0" fmla="*/ 2464130 w 2766950"/>
              <a:gd name="connsiteY0" fmla="*/ 682832 h 2974769"/>
              <a:gd name="connsiteX1" fmla="*/ 2238499 w 2766950"/>
              <a:gd name="connsiteY1" fmla="*/ 1098468 h 2974769"/>
              <a:gd name="connsiteX2" fmla="*/ 2054431 w 2766950"/>
              <a:gd name="connsiteY2" fmla="*/ 1401289 h 2974769"/>
              <a:gd name="connsiteX3" fmla="*/ 1822862 w 2766950"/>
              <a:gd name="connsiteY3" fmla="*/ 1704109 h 2974769"/>
              <a:gd name="connsiteX4" fmla="*/ 1591293 w 2766950"/>
              <a:gd name="connsiteY4" fmla="*/ 1935678 h 2974769"/>
              <a:gd name="connsiteX5" fmla="*/ 1306286 w 2766950"/>
              <a:gd name="connsiteY5" fmla="*/ 2196935 h 2974769"/>
              <a:gd name="connsiteX6" fmla="*/ 920337 w 2766950"/>
              <a:gd name="connsiteY6" fmla="*/ 2505694 h 2974769"/>
              <a:gd name="connsiteX7" fmla="*/ 564078 w 2766950"/>
              <a:gd name="connsiteY7" fmla="*/ 2731325 h 2974769"/>
              <a:gd name="connsiteX8" fmla="*/ 255319 w 2766950"/>
              <a:gd name="connsiteY8" fmla="*/ 2885704 h 2974769"/>
              <a:gd name="connsiteX9" fmla="*/ 53439 w 2766950"/>
              <a:gd name="connsiteY9" fmla="*/ 2974769 h 2974769"/>
              <a:gd name="connsiteX10" fmla="*/ 5937 w 2766950"/>
              <a:gd name="connsiteY10" fmla="*/ 2974769 h 2974769"/>
              <a:gd name="connsiteX11" fmla="*/ 0 w 2766950"/>
              <a:gd name="connsiteY11" fmla="*/ 2939143 h 2974769"/>
              <a:gd name="connsiteX12" fmla="*/ 29688 w 2766950"/>
              <a:gd name="connsiteY12" fmla="*/ 2909455 h 2974769"/>
              <a:gd name="connsiteX13" fmla="*/ 237506 w 2766950"/>
              <a:gd name="connsiteY13" fmla="*/ 2784764 h 2974769"/>
              <a:gd name="connsiteX14" fmla="*/ 492826 w 2766950"/>
              <a:gd name="connsiteY14" fmla="*/ 2618509 h 2974769"/>
              <a:gd name="connsiteX15" fmla="*/ 748145 w 2766950"/>
              <a:gd name="connsiteY15" fmla="*/ 2422567 h 2974769"/>
              <a:gd name="connsiteX16" fmla="*/ 1092530 w 2766950"/>
              <a:gd name="connsiteY16" fmla="*/ 2119746 h 2974769"/>
              <a:gd name="connsiteX17" fmla="*/ 1359724 w 2766950"/>
              <a:gd name="connsiteY17" fmla="*/ 1852551 h 2974769"/>
              <a:gd name="connsiteX18" fmla="*/ 1567543 w 2766950"/>
              <a:gd name="connsiteY18" fmla="*/ 1609107 h 2974769"/>
              <a:gd name="connsiteX19" fmla="*/ 1745673 w 2766950"/>
              <a:gd name="connsiteY19" fmla="*/ 1383476 h 2974769"/>
              <a:gd name="connsiteX20" fmla="*/ 1876301 w 2766950"/>
              <a:gd name="connsiteY20" fmla="*/ 1187533 h 2974769"/>
              <a:gd name="connsiteX21" fmla="*/ 2119745 w 2766950"/>
              <a:gd name="connsiteY21" fmla="*/ 765959 h 2974769"/>
              <a:gd name="connsiteX22" fmla="*/ 2280062 w 2766950"/>
              <a:gd name="connsiteY22" fmla="*/ 439387 h 2974769"/>
              <a:gd name="connsiteX23" fmla="*/ 2321626 w 2766950"/>
              <a:gd name="connsiteY23" fmla="*/ 326572 h 2974769"/>
              <a:gd name="connsiteX24" fmla="*/ 2339439 w 2766950"/>
              <a:gd name="connsiteY24" fmla="*/ 243445 h 2974769"/>
              <a:gd name="connsiteX25" fmla="*/ 2339439 w 2766950"/>
              <a:gd name="connsiteY25" fmla="*/ 190006 h 2974769"/>
              <a:gd name="connsiteX26" fmla="*/ 2333501 w 2766950"/>
              <a:gd name="connsiteY26" fmla="*/ 160317 h 2974769"/>
              <a:gd name="connsiteX27" fmla="*/ 2309750 w 2766950"/>
              <a:gd name="connsiteY27" fmla="*/ 118754 h 2974769"/>
              <a:gd name="connsiteX28" fmla="*/ 2244436 w 2766950"/>
              <a:gd name="connsiteY28" fmla="*/ 71252 h 2974769"/>
              <a:gd name="connsiteX29" fmla="*/ 2214748 w 2766950"/>
              <a:gd name="connsiteY29" fmla="*/ 47502 h 2974769"/>
              <a:gd name="connsiteX30" fmla="*/ 2214748 w 2766950"/>
              <a:gd name="connsiteY30" fmla="*/ 23751 h 2974769"/>
              <a:gd name="connsiteX31" fmla="*/ 2262249 w 2766950"/>
              <a:gd name="connsiteY31" fmla="*/ 5938 h 2974769"/>
              <a:gd name="connsiteX32" fmla="*/ 2351314 w 2766950"/>
              <a:gd name="connsiteY32" fmla="*/ 0 h 2974769"/>
              <a:gd name="connsiteX33" fmla="*/ 2440379 w 2766950"/>
              <a:gd name="connsiteY33" fmla="*/ 23751 h 2974769"/>
              <a:gd name="connsiteX34" fmla="*/ 2594758 w 2766950"/>
              <a:gd name="connsiteY34" fmla="*/ 77190 h 2974769"/>
              <a:gd name="connsiteX35" fmla="*/ 2671948 w 2766950"/>
              <a:gd name="connsiteY35" fmla="*/ 124691 h 2974769"/>
              <a:gd name="connsiteX36" fmla="*/ 2737262 w 2766950"/>
              <a:gd name="connsiteY36" fmla="*/ 172193 h 2974769"/>
              <a:gd name="connsiteX37" fmla="*/ 2761013 w 2766950"/>
              <a:gd name="connsiteY37" fmla="*/ 213756 h 2974769"/>
              <a:gd name="connsiteX38" fmla="*/ 2766950 w 2766950"/>
              <a:gd name="connsiteY38" fmla="*/ 249382 h 2974769"/>
              <a:gd name="connsiteX39" fmla="*/ 2749137 w 2766950"/>
              <a:gd name="connsiteY39" fmla="*/ 279070 h 2974769"/>
              <a:gd name="connsiteX40" fmla="*/ 2725387 w 2766950"/>
              <a:gd name="connsiteY40" fmla="*/ 290946 h 2974769"/>
              <a:gd name="connsiteX41" fmla="*/ 2689761 w 2766950"/>
              <a:gd name="connsiteY41" fmla="*/ 314696 h 2974769"/>
              <a:gd name="connsiteX42" fmla="*/ 2642260 w 2766950"/>
              <a:gd name="connsiteY42" fmla="*/ 356260 h 2974769"/>
              <a:gd name="connsiteX43" fmla="*/ 2464130 w 2766950"/>
              <a:gd name="connsiteY43" fmla="*/ 682832 h 297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6950" h="2974769">
                <a:moveTo>
                  <a:pt x="2464130" y="682832"/>
                </a:moveTo>
                <a:lnTo>
                  <a:pt x="2238499" y="1098468"/>
                </a:lnTo>
                <a:lnTo>
                  <a:pt x="2054431" y="1401289"/>
                </a:lnTo>
                <a:lnTo>
                  <a:pt x="1822862" y="1704109"/>
                </a:lnTo>
                <a:lnTo>
                  <a:pt x="1591293" y="1935678"/>
                </a:lnTo>
                <a:lnTo>
                  <a:pt x="1306286" y="2196935"/>
                </a:lnTo>
                <a:lnTo>
                  <a:pt x="920337" y="2505694"/>
                </a:lnTo>
                <a:lnTo>
                  <a:pt x="564078" y="2731325"/>
                </a:lnTo>
                <a:lnTo>
                  <a:pt x="255319" y="2885704"/>
                </a:lnTo>
                <a:lnTo>
                  <a:pt x="53439" y="2974769"/>
                </a:lnTo>
                <a:lnTo>
                  <a:pt x="5937" y="2974769"/>
                </a:lnTo>
                <a:lnTo>
                  <a:pt x="0" y="2939143"/>
                </a:lnTo>
                <a:lnTo>
                  <a:pt x="29688" y="2909455"/>
                </a:lnTo>
                <a:lnTo>
                  <a:pt x="237506" y="2784764"/>
                </a:lnTo>
                <a:lnTo>
                  <a:pt x="492826" y="2618509"/>
                </a:lnTo>
                <a:lnTo>
                  <a:pt x="748145" y="2422567"/>
                </a:lnTo>
                <a:lnTo>
                  <a:pt x="1092530" y="2119746"/>
                </a:lnTo>
                <a:lnTo>
                  <a:pt x="1359724" y="1852551"/>
                </a:lnTo>
                <a:lnTo>
                  <a:pt x="1567543" y="1609107"/>
                </a:lnTo>
                <a:lnTo>
                  <a:pt x="1745673" y="1383476"/>
                </a:lnTo>
                <a:lnTo>
                  <a:pt x="1876301" y="1187533"/>
                </a:lnTo>
                <a:lnTo>
                  <a:pt x="2119745" y="765959"/>
                </a:lnTo>
                <a:lnTo>
                  <a:pt x="2280062" y="439387"/>
                </a:lnTo>
                <a:lnTo>
                  <a:pt x="2321626" y="326572"/>
                </a:lnTo>
                <a:lnTo>
                  <a:pt x="2339439" y="243445"/>
                </a:lnTo>
                <a:lnTo>
                  <a:pt x="2339439" y="190006"/>
                </a:lnTo>
                <a:lnTo>
                  <a:pt x="2333501" y="160317"/>
                </a:lnTo>
                <a:lnTo>
                  <a:pt x="2309750" y="118754"/>
                </a:lnTo>
                <a:lnTo>
                  <a:pt x="2244436" y="71252"/>
                </a:lnTo>
                <a:lnTo>
                  <a:pt x="2214748" y="47502"/>
                </a:lnTo>
                <a:lnTo>
                  <a:pt x="2214748" y="23751"/>
                </a:lnTo>
                <a:lnTo>
                  <a:pt x="2262249" y="5938"/>
                </a:lnTo>
                <a:lnTo>
                  <a:pt x="2351314" y="0"/>
                </a:lnTo>
                <a:lnTo>
                  <a:pt x="2440379" y="23751"/>
                </a:lnTo>
                <a:lnTo>
                  <a:pt x="2594758" y="77190"/>
                </a:lnTo>
                <a:lnTo>
                  <a:pt x="2671948" y="124691"/>
                </a:lnTo>
                <a:lnTo>
                  <a:pt x="2737262" y="172193"/>
                </a:lnTo>
                <a:cubicBezTo>
                  <a:pt x="2762111" y="209466"/>
                  <a:pt x="2761013" y="193547"/>
                  <a:pt x="2761013" y="213756"/>
                </a:cubicBezTo>
                <a:lnTo>
                  <a:pt x="2766950" y="249382"/>
                </a:lnTo>
                <a:lnTo>
                  <a:pt x="2749137" y="279070"/>
                </a:lnTo>
                <a:lnTo>
                  <a:pt x="2725387" y="290946"/>
                </a:lnTo>
                <a:lnTo>
                  <a:pt x="2689761" y="314696"/>
                </a:lnTo>
                <a:lnTo>
                  <a:pt x="2642260" y="356260"/>
                </a:lnTo>
                <a:lnTo>
                  <a:pt x="2464130" y="6828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FBB380B-8DC4-456F-8FBA-098AD093C808}"/>
              </a:ext>
            </a:extLst>
          </p:cNvPr>
          <p:cNvSpPr/>
          <p:nvPr/>
        </p:nvSpPr>
        <p:spPr>
          <a:xfrm>
            <a:off x="4852988" y="3070226"/>
            <a:ext cx="3446462" cy="2727325"/>
          </a:xfrm>
          <a:custGeom>
            <a:avLst/>
            <a:gdLst>
              <a:gd name="connsiteX0" fmla="*/ 972542 w 3446179"/>
              <a:gd name="connsiteY0" fmla="*/ 792832 h 2727343"/>
              <a:gd name="connsiteX1" fmla="*/ 1347816 w 3446179"/>
              <a:gd name="connsiteY1" fmla="*/ 1189249 h 2727343"/>
              <a:gd name="connsiteX2" fmla="*/ 1527524 w 3446179"/>
              <a:gd name="connsiteY2" fmla="*/ 1358386 h 2727343"/>
              <a:gd name="connsiteX3" fmla="*/ 1807658 w 3446179"/>
              <a:gd name="connsiteY3" fmla="*/ 1612093 h 2727343"/>
              <a:gd name="connsiteX4" fmla="*/ 2103649 w 3446179"/>
              <a:gd name="connsiteY4" fmla="*/ 1855228 h 2727343"/>
              <a:gd name="connsiteX5" fmla="*/ 2389069 w 3446179"/>
              <a:gd name="connsiteY5" fmla="*/ 2071935 h 2727343"/>
              <a:gd name="connsiteX6" fmla="*/ 2547635 w 3446179"/>
              <a:gd name="connsiteY6" fmla="*/ 2172361 h 2727343"/>
              <a:gd name="connsiteX7" fmla="*/ 2706202 w 3446179"/>
              <a:gd name="connsiteY7" fmla="*/ 2267501 h 2727343"/>
              <a:gd name="connsiteX8" fmla="*/ 2870054 w 3446179"/>
              <a:gd name="connsiteY8" fmla="*/ 2357355 h 2727343"/>
              <a:gd name="connsiteX9" fmla="*/ 2986336 w 3446179"/>
              <a:gd name="connsiteY9" fmla="*/ 2415496 h 2727343"/>
              <a:gd name="connsiteX10" fmla="*/ 3192472 w 3446179"/>
              <a:gd name="connsiteY10" fmla="*/ 2505350 h 2727343"/>
              <a:gd name="connsiteX11" fmla="*/ 3372181 w 3446179"/>
              <a:gd name="connsiteY11" fmla="*/ 2579348 h 2727343"/>
              <a:gd name="connsiteX12" fmla="*/ 3440893 w 3446179"/>
              <a:gd name="connsiteY12" fmla="*/ 2616347 h 2727343"/>
              <a:gd name="connsiteX13" fmla="*/ 3446179 w 3446179"/>
              <a:gd name="connsiteY13" fmla="*/ 2621632 h 2727343"/>
              <a:gd name="connsiteX14" fmla="*/ 3446179 w 3446179"/>
              <a:gd name="connsiteY14" fmla="*/ 2637489 h 2727343"/>
              <a:gd name="connsiteX15" fmla="*/ 3430322 w 3446179"/>
              <a:gd name="connsiteY15" fmla="*/ 2658631 h 2727343"/>
              <a:gd name="connsiteX16" fmla="*/ 2959908 w 3446179"/>
              <a:gd name="connsiteY16" fmla="*/ 2690345 h 2727343"/>
              <a:gd name="connsiteX17" fmla="*/ 2558206 w 3446179"/>
              <a:gd name="connsiteY17" fmla="*/ 2716772 h 2727343"/>
              <a:gd name="connsiteX18" fmla="*/ 2468352 w 3446179"/>
              <a:gd name="connsiteY18" fmla="*/ 2727343 h 2727343"/>
              <a:gd name="connsiteX19" fmla="*/ 2436639 w 3446179"/>
              <a:gd name="connsiteY19" fmla="*/ 2711487 h 2727343"/>
              <a:gd name="connsiteX20" fmla="*/ 2378498 w 3446179"/>
              <a:gd name="connsiteY20" fmla="*/ 2679773 h 2727343"/>
              <a:gd name="connsiteX21" fmla="*/ 2219931 w 3446179"/>
              <a:gd name="connsiteY21" fmla="*/ 2510636 h 2727343"/>
              <a:gd name="connsiteX22" fmla="*/ 1897513 w 3446179"/>
              <a:gd name="connsiteY22" fmla="*/ 2151219 h 2727343"/>
              <a:gd name="connsiteX23" fmla="*/ 1638521 w 3446179"/>
              <a:gd name="connsiteY23" fmla="*/ 1855228 h 2727343"/>
              <a:gd name="connsiteX24" fmla="*/ 1247390 w 3446179"/>
              <a:gd name="connsiteY24" fmla="*/ 1411242 h 2727343"/>
              <a:gd name="connsiteX25" fmla="*/ 977827 w 3446179"/>
              <a:gd name="connsiteY25" fmla="*/ 1062395 h 2727343"/>
              <a:gd name="connsiteX26" fmla="*/ 776976 w 3446179"/>
              <a:gd name="connsiteY26" fmla="*/ 824546 h 2727343"/>
              <a:gd name="connsiteX27" fmla="*/ 565554 w 3446179"/>
              <a:gd name="connsiteY27" fmla="*/ 581410 h 2727343"/>
              <a:gd name="connsiteX28" fmla="*/ 401702 w 3446179"/>
              <a:gd name="connsiteY28" fmla="*/ 406987 h 2727343"/>
              <a:gd name="connsiteX29" fmla="*/ 269563 w 3446179"/>
              <a:gd name="connsiteY29" fmla="*/ 274849 h 2727343"/>
              <a:gd name="connsiteX30" fmla="*/ 227279 w 3446179"/>
              <a:gd name="connsiteY30" fmla="*/ 227279 h 2727343"/>
              <a:gd name="connsiteX31" fmla="*/ 211422 w 3446179"/>
              <a:gd name="connsiteY31" fmla="*/ 216708 h 2727343"/>
              <a:gd name="connsiteX32" fmla="*/ 153281 w 3446179"/>
              <a:gd name="connsiteY32" fmla="*/ 174423 h 2727343"/>
              <a:gd name="connsiteX33" fmla="*/ 47570 w 3446179"/>
              <a:gd name="connsiteY33" fmla="*/ 126853 h 2727343"/>
              <a:gd name="connsiteX34" fmla="*/ 15857 w 3446179"/>
              <a:gd name="connsiteY34" fmla="*/ 100425 h 2727343"/>
              <a:gd name="connsiteX35" fmla="*/ 0 w 3446179"/>
              <a:gd name="connsiteY35" fmla="*/ 52856 h 2727343"/>
              <a:gd name="connsiteX36" fmla="*/ 5286 w 3446179"/>
              <a:gd name="connsiteY36" fmla="*/ 15857 h 2727343"/>
              <a:gd name="connsiteX37" fmla="*/ 31714 w 3446179"/>
              <a:gd name="connsiteY37" fmla="*/ 0 h 2727343"/>
              <a:gd name="connsiteX38" fmla="*/ 84569 w 3446179"/>
              <a:gd name="connsiteY38" fmla="*/ 0 h 2727343"/>
              <a:gd name="connsiteX39" fmla="*/ 163853 w 3446179"/>
              <a:gd name="connsiteY39" fmla="*/ 15857 h 2727343"/>
              <a:gd name="connsiteX40" fmla="*/ 237850 w 3446179"/>
              <a:gd name="connsiteY40" fmla="*/ 63427 h 2727343"/>
              <a:gd name="connsiteX41" fmla="*/ 332990 w 3446179"/>
              <a:gd name="connsiteY41" fmla="*/ 142710 h 2727343"/>
              <a:gd name="connsiteX42" fmla="*/ 560269 w 3446179"/>
              <a:gd name="connsiteY42" fmla="*/ 375274 h 2727343"/>
              <a:gd name="connsiteX43" fmla="*/ 819261 w 3446179"/>
              <a:gd name="connsiteY43" fmla="*/ 639551 h 2727343"/>
              <a:gd name="connsiteX44" fmla="*/ 972542 w 3446179"/>
              <a:gd name="connsiteY44" fmla="*/ 792832 h 272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46179" h="2727343">
                <a:moveTo>
                  <a:pt x="972542" y="792832"/>
                </a:moveTo>
                <a:lnTo>
                  <a:pt x="1347816" y="1189249"/>
                </a:lnTo>
                <a:lnTo>
                  <a:pt x="1527524" y="1358386"/>
                </a:lnTo>
                <a:lnTo>
                  <a:pt x="1807658" y="1612093"/>
                </a:lnTo>
                <a:lnTo>
                  <a:pt x="2103649" y="1855228"/>
                </a:lnTo>
                <a:lnTo>
                  <a:pt x="2389069" y="2071935"/>
                </a:lnTo>
                <a:lnTo>
                  <a:pt x="2547635" y="2172361"/>
                </a:lnTo>
                <a:lnTo>
                  <a:pt x="2706202" y="2267501"/>
                </a:lnTo>
                <a:lnTo>
                  <a:pt x="2870054" y="2357355"/>
                </a:lnTo>
                <a:lnTo>
                  <a:pt x="2986336" y="2415496"/>
                </a:lnTo>
                <a:lnTo>
                  <a:pt x="3192472" y="2505350"/>
                </a:lnTo>
                <a:lnTo>
                  <a:pt x="3372181" y="2579348"/>
                </a:lnTo>
                <a:lnTo>
                  <a:pt x="3440893" y="2616347"/>
                </a:lnTo>
                <a:lnTo>
                  <a:pt x="3446179" y="2621632"/>
                </a:lnTo>
                <a:lnTo>
                  <a:pt x="3446179" y="2637489"/>
                </a:lnTo>
                <a:lnTo>
                  <a:pt x="3430322" y="2658631"/>
                </a:lnTo>
                <a:lnTo>
                  <a:pt x="2959908" y="2690345"/>
                </a:lnTo>
                <a:lnTo>
                  <a:pt x="2558206" y="2716772"/>
                </a:lnTo>
                <a:lnTo>
                  <a:pt x="2468352" y="2727343"/>
                </a:lnTo>
                <a:lnTo>
                  <a:pt x="2436639" y="2711487"/>
                </a:lnTo>
                <a:lnTo>
                  <a:pt x="2378498" y="2679773"/>
                </a:lnTo>
                <a:lnTo>
                  <a:pt x="2219931" y="2510636"/>
                </a:lnTo>
                <a:lnTo>
                  <a:pt x="1897513" y="2151219"/>
                </a:lnTo>
                <a:lnTo>
                  <a:pt x="1638521" y="1855228"/>
                </a:lnTo>
                <a:lnTo>
                  <a:pt x="1247390" y="1411242"/>
                </a:lnTo>
                <a:lnTo>
                  <a:pt x="977827" y="1062395"/>
                </a:lnTo>
                <a:lnTo>
                  <a:pt x="776976" y="824546"/>
                </a:lnTo>
                <a:lnTo>
                  <a:pt x="565554" y="581410"/>
                </a:lnTo>
                <a:lnTo>
                  <a:pt x="401702" y="406987"/>
                </a:lnTo>
                <a:lnTo>
                  <a:pt x="269563" y="274849"/>
                </a:lnTo>
                <a:lnTo>
                  <a:pt x="227279" y="227279"/>
                </a:lnTo>
                <a:lnTo>
                  <a:pt x="211422" y="216708"/>
                </a:lnTo>
                <a:lnTo>
                  <a:pt x="153281" y="174423"/>
                </a:lnTo>
                <a:lnTo>
                  <a:pt x="47570" y="126853"/>
                </a:lnTo>
                <a:lnTo>
                  <a:pt x="15857" y="100425"/>
                </a:lnTo>
                <a:lnTo>
                  <a:pt x="0" y="52856"/>
                </a:lnTo>
                <a:lnTo>
                  <a:pt x="5286" y="15857"/>
                </a:lnTo>
                <a:lnTo>
                  <a:pt x="31714" y="0"/>
                </a:lnTo>
                <a:lnTo>
                  <a:pt x="84569" y="0"/>
                </a:lnTo>
                <a:lnTo>
                  <a:pt x="163853" y="15857"/>
                </a:lnTo>
                <a:lnTo>
                  <a:pt x="237850" y="63427"/>
                </a:lnTo>
                <a:lnTo>
                  <a:pt x="332990" y="142710"/>
                </a:lnTo>
                <a:lnTo>
                  <a:pt x="560269" y="375274"/>
                </a:lnTo>
                <a:lnTo>
                  <a:pt x="819261" y="639551"/>
                </a:lnTo>
                <a:lnTo>
                  <a:pt x="972542" y="7928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A696305-B8D6-49EE-AD4A-373357D03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313" y="1731167"/>
            <a:ext cx="4304149" cy="40663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A465B11-47DD-4B0B-AD6F-C66D53AC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445" y="1721641"/>
            <a:ext cx="4304149" cy="406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 animBg="1"/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218C99-8F1A-49B3-BB17-C72F6C2FC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25" y="1395808"/>
            <a:ext cx="4304149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40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72CAFF8-2BEF-4833-9390-4E59E34B30B9}"/>
              </a:ext>
            </a:extLst>
          </p:cNvPr>
          <p:cNvSpPr/>
          <p:nvPr/>
        </p:nvSpPr>
        <p:spPr>
          <a:xfrm>
            <a:off x="5657850" y="2427289"/>
            <a:ext cx="795338" cy="630237"/>
          </a:xfrm>
          <a:custGeom>
            <a:avLst/>
            <a:gdLst>
              <a:gd name="connsiteX0" fmla="*/ 340519 w 795338"/>
              <a:gd name="connsiteY0" fmla="*/ 433387 h 631031"/>
              <a:gd name="connsiteX1" fmla="*/ 207169 w 795338"/>
              <a:gd name="connsiteY1" fmla="*/ 288131 h 631031"/>
              <a:gd name="connsiteX2" fmla="*/ 111919 w 795338"/>
              <a:gd name="connsiteY2" fmla="*/ 185737 h 631031"/>
              <a:gd name="connsiteX3" fmla="*/ 23813 w 795338"/>
              <a:gd name="connsiteY3" fmla="*/ 83344 h 631031"/>
              <a:gd name="connsiteX4" fmla="*/ 0 w 795338"/>
              <a:gd name="connsiteY4" fmla="*/ 38100 h 631031"/>
              <a:gd name="connsiteX5" fmla="*/ 0 w 795338"/>
              <a:gd name="connsiteY5" fmla="*/ 16669 h 631031"/>
              <a:gd name="connsiteX6" fmla="*/ 9525 w 795338"/>
              <a:gd name="connsiteY6" fmla="*/ 2381 h 631031"/>
              <a:gd name="connsiteX7" fmla="*/ 26194 w 795338"/>
              <a:gd name="connsiteY7" fmla="*/ 0 h 631031"/>
              <a:gd name="connsiteX8" fmla="*/ 61913 w 795338"/>
              <a:gd name="connsiteY8" fmla="*/ 14287 h 631031"/>
              <a:gd name="connsiteX9" fmla="*/ 130969 w 795338"/>
              <a:gd name="connsiteY9" fmla="*/ 42862 h 631031"/>
              <a:gd name="connsiteX10" fmla="*/ 378619 w 795338"/>
              <a:gd name="connsiteY10" fmla="*/ 121444 h 631031"/>
              <a:gd name="connsiteX11" fmla="*/ 492919 w 795338"/>
              <a:gd name="connsiteY11" fmla="*/ 161925 h 631031"/>
              <a:gd name="connsiteX12" fmla="*/ 604838 w 795338"/>
              <a:gd name="connsiteY12" fmla="*/ 211931 h 631031"/>
              <a:gd name="connsiteX13" fmla="*/ 645319 w 795338"/>
              <a:gd name="connsiteY13" fmla="*/ 230981 h 631031"/>
              <a:gd name="connsiteX14" fmla="*/ 671513 w 795338"/>
              <a:gd name="connsiteY14" fmla="*/ 250031 h 631031"/>
              <a:gd name="connsiteX15" fmla="*/ 702469 w 795338"/>
              <a:gd name="connsiteY15" fmla="*/ 276225 h 631031"/>
              <a:gd name="connsiteX16" fmla="*/ 735806 w 795338"/>
              <a:gd name="connsiteY16" fmla="*/ 314325 h 631031"/>
              <a:gd name="connsiteX17" fmla="*/ 769144 w 795338"/>
              <a:gd name="connsiteY17" fmla="*/ 373856 h 631031"/>
              <a:gd name="connsiteX18" fmla="*/ 790575 w 795338"/>
              <a:gd name="connsiteY18" fmla="*/ 431006 h 631031"/>
              <a:gd name="connsiteX19" fmla="*/ 795338 w 795338"/>
              <a:gd name="connsiteY19" fmla="*/ 488156 h 631031"/>
              <a:gd name="connsiteX20" fmla="*/ 790575 w 795338"/>
              <a:gd name="connsiteY20" fmla="*/ 557212 h 631031"/>
              <a:gd name="connsiteX21" fmla="*/ 781050 w 795338"/>
              <a:gd name="connsiteY21" fmla="*/ 595312 h 631031"/>
              <a:gd name="connsiteX22" fmla="*/ 769144 w 795338"/>
              <a:gd name="connsiteY22" fmla="*/ 611981 h 631031"/>
              <a:gd name="connsiteX23" fmla="*/ 742950 w 795338"/>
              <a:gd name="connsiteY23" fmla="*/ 626269 h 631031"/>
              <a:gd name="connsiteX24" fmla="*/ 695325 w 795338"/>
              <a:gd name="connsiteY24" fmla="*/ 631031 h 631031"/>
              <a:gd name="connsiteX25" fmla="*/ 635794 w 795338"/>
              <a:gd name="connsiteY25" fmla="*/ 621506 h 631031"/>
              <a:gd name="connsiteX26" fmla="*/ 514350 w 795338"/>
              <a:gd name="connsiteY26" fmla="*/ 590550 h 631031"/>
              <a:gd name="connsiteX27" fmla="*/ 481013 w 795338"/>
              <a:gd name="connsiteY27" fmla="*/ 573881 h 631031"/>
              <a:gd name="connsiteX28" fmla="*/ 340519 w 795338"/>
              <a:gd name="connsiteY28" fmla="*/ 433387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5338" h="631031">
                <a:moveTo>
                  <a:pt x="340519" y="433387"/>
                </a:moveTo>
                <a:lnTo>
                  <a:pt x="207169" y="288131"/>
                </a:lnTo>
                <a:lnTo>
                  <a:pt x="111919" y="185737"/>
                </a:lnTo>
                <a:lnTo>
                  <a:pt x="23813" y="83344"/>
                </a:lnTo>
                <a:lnTo>
                  <a:pt x="0" y="38100"/>
                </a:lnTo>
                <a:lnTo>
                  <a:pt x="0" y="16669"/>
                </a:lnTo>
                <a:lnTo>
                  <a:pt x="9525" y="2381"/>
                </a:lnTo>
                <a:lnTo>
                  <a:pt x="26194" y="0"/>
                </a:lnTo>
                <a:lnTo>
                  <a:pt x="61913" y="14287"/>
                </a:lnTo>
                <a:lnTo>
                  <a:pt x="130969" y="42862"/>
                </a:lnTo>
                <a:lnTo>
                  <a:pt x="378619" y="121444"/>
                </a:lnTo>
                <a:lnTo>
                  <a:pt x="492919" y="161925"/>
                </a:lnTo>
                <a:lnTo>
                  <a:pt x="604838" y="211931"/>
                </a:lnTo>
                <a:lnTo>
                  <a:pt x="645319" y="230981"/>
                </a:lnTo>
                <a:lnTo>
                  <a:pt x="671513" y="250031"/>
                </a:lnTo>
                <a:lnTo>
                  <a:pt x="702469" y="276225"/>
                </a:lnTo>
                <a:lnTo>
                  <a:pt x="735806" y="314325"/>
                </a:lnTo>
                <a:lnTo>
                  <a:pt x="769144" y="373856"/>
                </a:lnTo>
                <a:lnTo>
                  <a:pt x="790575" y="431006"/>
                </a:lnTo>
                <a:lnTo>
                  <a:pt x="795338" y="488156"/>
                </a:lnTo>
                <a:lnTo>
                  <a:pt x="790575" y="557212"/>
                </a:lnTo>
                <a:lnTo>
                  <a:pt x="781050" y="595312"/>
                </a:lnTo>
                <a:lnTo>
                  <a:pt x="769144" y="611981"/>
                </a:lnTo>
                <a:lnTo>
                  <a:pt x="742950" y="626269"/>
                </a:lnTo>
                <a:lnTo>
                  <a:pt x="695325" y="631031"/>
                </a:lnTo>
                <a:lnTo>
                  <a:pt x="635794" y="621506"/>
                </a:lnTo>
                <a:lnTo>
                  <a:pt x="514350" y="590550"/>
                </a:lnTo>
                <a:lnTo>
                  <a:pt x="481013" y="573881"/>
                </a:lnTo>
                <a:lnTo>
                  <a:pt x="340519" y="4333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6BE1381-8214-445D-9CEC-6A97C87CEB50}"/>
              </a:ext>
            </a:extLst>
          </p:cNvPr>
          <p:cNvSpPr/>
          <p:nvPr/>
        </p:nvSpPr>
        <p:spPr>
          <a:xfrm>
            <a:off x="5408614" y="3810001"/>
            <a:ext cx="746125" cy="752475"/>
          </a:xfrm>
          <a:custGeom>
            <a:avLst/>
            <a:gdLst>
              <a:gd name="connsiteX0" fmla="*/ 454819 w 747712"/>
              <a:gd name="connsiteY0" fmla="*/ 573881 h 752475"/>
              <a:gd name="connsiteX1" fmla="*/ 366712 w 747712"/>
              <a:gd name="connsiteY1" fmla="*/ 481013 h 752475"/>
              <a:gd name="connsiteX2" fmla="*/ 197644 w 747712"/>
              <a:gd name="connsiteY2" fmla="*/ 288131 h 752475"/>
              <a:gd name="connsiteX3" fmla="*/ 95250 w 747712"/>
              <a:gd name="connsiteY3" fmla="*/ 164306 h 752475"/>
              <a:gd name="connsiteX4" fmla="*/ 9525 w 747712"/>
              <a:gd name="connsiteY4" fmla="*/ 59531 h 752475"/>
              <a:gd name="connsiteX5" fmla="*/ 0 w 747712"/>
              <a:gd name="connsiteY5" fmla="*/ 30956 h 752475"/>
              <a:gd name="connsiteX6" fmla="*/ 0 w 747712"/>
              <a:gd name="connsiteY6" fmla="*/ 14288 h 752475"/>
              <a:gd name="connsiteX7" fmla="*/ 11906 w 747712"/>
              <a:gd name="connsiteY7" fmla="*/ 2381 h 752475"/>
              <a:gd name="connsiteX8" fmla="*/ 35719 w 747712"/>
              <a:gd name="connsiteY8" fmla="*/ 0 h 752475"/>
              <a:gd name="connsiteX9" fmla="*/ 121444 w 747712"/>
              <a:gd name="connsiteY9" fmla="*/ 45244 h 752475"/>
              <a:gd name="connsiteX10" fmla="*/ 381000 w 747712"/>
              <a:gd name="connsiteY10" fmla="*/ 176213 h 752475"/>
              <a:gd name="connsiteX11" fmla="*/ 590550 w 747712"/>
              <a:gd name="connsiteY11" fmla="*/ 276225 h 752475"/>
              <a:gd name="connsiteX12" fmla="*/ 642937 w 747712"/>
              <a:gd name="connsiteY12" fmla="*/ 302419 h 752475"/>
              <a:gd name="connsiteX13" fmla="*/ 666750 w 747712"/>
              <a:gd name="connsiteY13" fmla="*/ 319088 h 752475"/>
              <a:gd name="connsiteX14" fmla="*/ 692944 w 747712"/>
              <a:gd name="connsiteY14" fmla="*/ 345281 h 752475"/>
              <a:gd name="connsiteX15" fmla="*/ 728662 w 747712"/>
              <a:gd name="connsiteY15" fmla="*/ 423863 h 752475"/>
              <a:gd name="connsiteX16" fmla="*/ 742950 w 747712"/>
              <a:gd name="connsiteY16" fmla="*/ 476250 h 752475"/>
              <a:gd name="connsiteX17" fmla="*/ 747712 w 747712"/>
              <a:gd name="connsiteY17" fmla="*/ 561975 h 752475"/>
              <a:gd name="connsiteX18" fmla="*/ 733425 w 747712"/>
              <a:gd name="connsiteY18" fmla="*/ 666750 h 752475"/>
              <a:gd name="connsiteX19" fmla="*/ 711994 w 747712"/>
              <a:gd name="connsiteY19" fmla="*/ 723900 h 752475"/>
              <a:gd name="connsiteX20" fmla="*/ 690562 w 747712"/>
              <a:gd name="connsiteY20" fmla="*/ 750094 h 752475"/>
              <a:gd name="connsiteX21" fmla="*/ 657225 w 747712"/>
              <a:gd name="connsiteY21" fmla="*/ 752475 h 752475"/>
              <a:gd name="connsiteX22" fmla="*/ 619125 w 747712"/>
              <a:gd name="connsiteY22" fmla="*/ 735806 h 752475"/>
              <a:gd name="connsiteX23" fmla="*/ 454819 w 747712"/>
              <a:gd name="connsiteY23" fmla="*/ 573881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7712" h="752475">
                <a:moveTo>
                  <a:pt x="454819" y="573881"/>
                </a:moveTo>
                <a:lnTo>
                  <a:pt x="366712" y="481013"/>
                </a:lnTo>
                <a:lnTo>
                  <a:pt x="197644" y="288131"/>
                </a:lnTo>
                <a:lnTo>
                  <a:pt x="95250" y="164306"/>
                </a:lnTo>
                <a:lnTo>
                  <a:pt x="9525" y="59531"/>
                </a:lnTo>
                <a:lnTo>
                  <a:pt x="0" y="30956"/>
                </a:lnTo>
                <a:lnTo>
                  <a:pt x="0" y="14288"/>
                </a:lnTo>
                <a:lnTo>
                  <a:pt x="11906" y="2381"/>
                </a:lnTo>
                <a:lnTo>
                  <a:pt x="35719" y="0"/>
                </a:lnTo>
                <a:lnTo>
                  <a:pt x="121444" y="45244"/>
                </a:lnTo>
                <a:lnTo>
                  <a:pt x="381000" y="176213"/>
                </a:lnTo>
                <a:lnTo>
                  <a:pt x="590550" y="276225"/>
                </a:lnTo>
                <a:lnTo>
                  <a:pt x="642937" y="302419"/>
                </a:lnTo>
                <a:lnTo>
                  <a:pt x="666750" y="319088"/>
                </a:lnTo>
                <a:lnTo>
                  <a:pt x="692944" y="345281"/>
                </a:lnTo>
                <a:lnTo>
                  <a:pt x="728662" y="423863"/>
                </a:lnTo>
                <a:lnTo>
                  <a:pt x="742950" y="476250"/>
                </a:lnTo>
                <a:lnTo>
                  <a:pt x="747712" y="561975"/>
                </a:lnTo>
                <a:lnTo>
                  <a:pt x="733425" y="666750"/>
                </a:lnTo>
                <a:lnTo>
                  <a:pt x="711994" y="723900"/>
                </a:lnTo>
                <a:lnTo>
                  <a:pt x="690562" y="750094"/>
                </a:lnTo>
                <a:lnTo>
                  <a:pt x="657225" y="752475"/>
                </a:lnTo>
                <a:lnTo>
                  <a:pt x="619125" y="735806"/>
                </a:lnTo>
                <a:lnTo>
                  <a:pt x="454819" y="5738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AFBC82E-F139-40FA-A1C9-246621825C92}"/>
              </a:ext>
            </a:extLst>
          </p:cNvPr>
          <p:cNvSpPr/>
          <p:nvPr/>
        </p:nvSpPr>
        <p:spPr>
          <a:xfrm>
            <a:off x="4144963" y="1882776"/>
            <a:ext cx="3440112" cy="3698875"/>
          </a:xfrm>
          <a:custGeom>
            <a:avLst/>
            <a:gdLst>
              <a:gd name="connsiteX0" fmla="*/ 743803 w 3439236"/>
              <a:gd name="connsiteY0" fmla="*/ 1044054 h 3698543"/>
              <a:gd name="connsiteX1" fmla="*/ 839338 w 3439236"/>
              <a:gd name="connsiteY1" fmla="*/ 689212 h 3698543"/>
              <a:gd name="connsiteX2" fmla="*/ 887105 w 3439236"/>
              <a:gd name="connsiteY2" fmla="*/ 443552 h 3698543"/>
              <a:gd name="connsiteX3" fmla="*/ 893929 w 3439236"/>
              <a:gd name="connsiteY3" fmla="*/ 361666 h 3698543"/>
              <a:gd name="connsiteX4" fmla="*/ 880281 w 3439236"/>
              <a:gd name="connsiteY4" fmla="*/ 272955 h 3698543"/>
              <a:gd name="connsiteX5" fmla="*/ 839338 w 3439236"/>
              <a:gd name="connsiteY5" fmla="*/ 170597 h 3698543"/>
              <a:gd name="connsiteX6" fmla="*/ 750627 w 3439236"/>
              <a:gd name="connsiteY6" fmla="*/ 40943 h 3698543"/>
              <a:gd name="connsiteX7" fmla="*/ 743803 w 3439236"/>
              <a:gd name="connsiteY7" fmla="*/ 20472 h 3698543"/>
              <a:gd name="connsiteX8" fmla="*/ 750627 w 3439236"/>
              <a:gd name="connsiteY8" fmla="*/ 6824 h 3698543"/>
              <a:gd name="connsiteX9" fmla="*/ 791571 w 3439236"/>
              <a:gd name="connsiteY9" fmla="*/ 0 h 3698543"/>
              <a:gd name="connsiteX10" fmla="*/ 907577 w 3439236"/>
              <a:gd name="connsiteY10" fmla="*/ 40943 h 3698543"/>
              <a:gd name="connsiteX11" fmla="*/ 975815 w 3439236"/>
              <a:gd name="connsiteY11" fmla="*/ 75063 h 3698543"/>
              <a:gd name="connsiteX12" fmla="*/ 1098645 w 3439236"/>
              <a:gd name="connsiteY12" fmla="*/ 143302 h 3698543"/>
              <a:gd name="connsiteX13" fmla="*/ 1166884 w 3439236"/>
              <a:gd name="connsiteY13" fmla="*/ 348018 h 3698543"/>
              <a:gd name="connsiteX14" fmla="*/ 996287 w 3439236"/>
              <a:gd name="connsiteY14" fmla="*/ 1084997 h 3698543"/>
              <a:gd name="connsiteX15" fmla="*/ 825690 w 3439236"/>
              <a:gd name="connsiteY15" fmla="*/ 1576316 h 3698543"/>
              <a:gd name="connsiteX16" fmla="*/ 750627 w 3439236"/>
              <a:gd name="connsiteY16" fmla="*/ 1794681 h 3698543"/>
              <a:gd name="connsiteX17" fmla="*/ 566383 w 3439236"/>
              <a:gd name="connsiteY17" fmla="*/ 2217761 h 3698543"/>
              <a:gd name="connsiteX18" fmla="*/ 348018 w 3439236"/>
              <a:gd name="connsiteY18" fmla="*/ 2709081 h 3698543"/>
              <a:gd name="connsiteX19" fmla="*/ 354842 w 3439236"/>
              <a:gd name="connsiteY19" fmla="*/ 2729552 h 3698543"/>
              <a:gd name="connsiteX20" fmla="*/ 423081 w 3439236"/>
              <a:gd name="connsiteY20" fmla="*/ 2743200 h 3698543"/>
              <a:gd name="connsiteX21" fmla="*/ 989463 w 3439236"/>
              <a:gd name="connsiteY21" fmla="*/ 2797791 h 3698543"/>
              <a:gd name="connsiteX22" fmla="*/ 1685499 w 3439236"/>
              <a:gd name="connsiteY22" fmla="*/ 2893325 h 3698543"/>
              <a:gd name="connsiteX23" fmla="*/ 2135875 w 3439236"/>
              <a:gd name="connsiteY23" fmla="*/ 2961564 h 3698543"/>
              <a:gd name="connsiteX24" fmla="*/ 2565780 w 3439236"/>
              <a:gd name="connsiteY24" fmla="*/ 3036627 h 3698543"/>
              <a:gd name="connsiteX25" fmla="*/ 2811439 w 3439236"/>
              <a:gd name="connsiteY25" fmla="*/ 3104866 h 3698543"/>
              <a:gd name="connsiteX26" fmla="*/ 2947917 w 3439236"/>
              <a:gd name="connsiteY26" fmla="*/ 3159457 h 3698543"/>
              <a:gd name="connsiteX27" fmla="*/ 3179929 w 3439236"/>
              <a:gd name="connsiteY27" fmla="*/ 3289110 h 3698543"/>
              <a:gd name="connsiteX28" fmla="*/ 3336878 w 3439236"/>
              <a:gd name="connsiteY28" fmla="*/ 3411940 h 3698543"/>
              <a:gd name="connsiteX29" fmla="*/ 3384645 w 3439236"/>
              <a:gd name="connsiteY29" fmla="*/ 3459708 h 3698543"/>
              <a:gd name="connsiteX30" fmla="*/ 3425589 w 3439236"/>
              <a:gd name="connsiteY30" fmla="*/ 3534770 h 3698543"/>
              <a:gd name="connsiteX31" fmla="*/ 3439236 w 3439236"/>
              <a:gd name="connsiteY31" fmla="*/ 3603009 h 3698543"/>
              <a:gd name="connsiteX32" fmla="*/ 3432412 w 3439236"/>
              <a:gd name="connsiteY32" fmla="*/ 3664424 h 3698543"/>
              <a:gd name="connsiteX33" fmla="*/ 3405117 w 3439236"/>
              <a:gd name="connsiteY33" fmla="*/ 3698543 h 3698543"/>
              <a:gd name="connsiteX34" fmla="*/ 3377821 w 3439236"/>
              <a:gd name="connsiteY34" fmla="*/ 3698543 h 3698543"/>
              <a:gd name="connsiteX35" fmla="*/ 3289111 w 3439236"/>
              <a:gd name="connsiteY35" fmla="*/ 3678072 h 3698543"/>
              <a:gd name="connsiteX36" fmla="*/ 3016156 w 3439236"/>
              <a:gd name="connsiteY36" fmla="*/ 3521122 h 3698543"/>
              <a:gd name="connsiteX37" fmla="*/ 2688609 w 3439236"/>
              <a:gd name="connsiteY37" fmla="*/ 3377821 h 3698543"/>
              <a:gd name="connsiteX38" fmla="*/ 2415654 w 3439236"/>
              <a:gd name="connsiteY38" fmla="*/ 3282287 h 3698543"/>
              <a:gd name="connsiteX39" fmla="*/ 2033517 w 3439236"/>
              <a:gd name="connsiteY39" fmla="*/ 3159457 h 3698543"/>
              <a:gd name="connsiteX40" fmla="*/ 1760562 w 3439236"/>
              <a:gd name="connsiteY40" fmla="*/ 3091218 h 3698543"/>
              <a:gd name="connsiteX41" fmla="*/ 1405720 w 3439236"/>
              <a:gd name="connsiteY41" fmla="*/ 3016155 h 3698543"/>
              <a:gd name="connsiteX42" fmla="*/ 1009935 w 3439236"/>
              <a:gd name="connsiteY42" fmla="*/ 2954740 h 3698543"/>
              <a:gd name="connsiteX43" fmla="*/ 464024 w 3439236"/>
              <a:gd name="connsiteY43" fmla="*/ 2927445 h 3698543"/>
              <a:gd name="connsiteX44" fmla="*/ 307075 w 3439236"/>
              <a:gd name="connsiteY44" fmla="*/ 2934269 h 3698543"/>
              <a:gd name="connsiteX45" fmla="*/ 259308 w 3439236"/>
              <a:gd name="connsiteY45" fmla="*/ 2941093 h 3698543"/>
              <a:gd name="connsiteX46" fmla="*/ 191069 w 3439236"/>
              <a:gd name="connsiteY46" fmla="*/ 2975212 h 3698543"/>
              <a:gd name="connsiteX47" fmla="*/ 122830 w 3439236"/>
              <a:gd name="connsiteY47" fmla="*/ 3016155 h 3698543"/>
              <a:gd name="connsiteX48" fmla="*/ 75063 w 3439236"/>
              <a:gd name="connsiteY48" fmla="*/ 3022979 h 3698543"/>
              <a:gd name="connsiteX49" fmla="*/ 20472 w 3439236"/>
              <a:gd name="connsiteY49" fmla="*/ 2906973 h 3698543"/>
              <a:gd name="connsiteX50" fmla="*/ 0 w 3439236"/>
              <a:gd name="connsiteY50" fmla="*/ 2845558 h 3698543"/>
              <a:gd name="connsiteX51" fmla="*/ 0 w 3439236"/>
              <a:gd name="connsiteY51" fmla="*/ 2763672 h 3698543"/>
              <a:gd name="connsiteX52" fmla="*/ 6824 w 3439236"/>
              <a:gd name="connsiteY52" fmla="*/ 2688609 h 3698543"/>
              <a:gd name="connsiteX53" fmla="*/ 102359 w 3439236"/>
              <a:gd name="connsiteY53" fmla="*/ 2545308 h 3698543"/>
              <a:gd name="connsiteX54" fmla="*/ 211541 w 3439236"/>
              <a:gd name="connsiteY54" fmla="*/ 2347415 h 3698543"/>
              <a:gd name="connsiteX55" fmla="*/ 348018 w 3439236"/>
              <a:gd name="connsiteY55" fmla="*/ 2115403 h 3698543"/>
              <a:gd name="connsiteX56" fmla="*/ 484496 w 3439236"/>
              <a:gd name="connsiteY56" fmla="*/ 1828800 h 3698543"/>
              <a:gd name="connsiteX57" fmla="*/ 552735 w 3439236"/>
              <a:gd name="connsiteY57" fmla="*/ 1610436 h 3698543"/>
              <a:gd name="connsiteX58" fmla="*/ 641445 w 3439236"/>
              <a:gd name="connsiteY58" fmla="*/ 1392072 h 3698543"/>
              <a:gd name="connsiteX59" fmla="*/ 743803 w 3439236"/>
              <a:gd name="connsiteY59" fmla="*/ 1044054 h 3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439236" h="3698543">
                <a:moveTo>
                  <a:pt x="743803" y="1044054"/>
                </a:moveTo>
                <a:lnTo>
                  <a:pt x="839338" y="689212"/>
                </a:lnTo>
                <a:lnTo>
                  <a:pt x="887105" y="443552"/>
                </a:lnTo>
                <a:cubicBezTo>
                  <a:pt x="894135" y="366225"/>
                  <a:pt x="893929" y="393614"/>
                  <a:pt x="893929" y="361666"/>
                </a:cubicBezTo>
                <a:lnTo>
                  <a:pt x="880281" y="272955"/>
                </a:lnTo>
                <a:lnTo>
                  <a:pt x="839338" y="170597"/>
                </a:lnTo>
                <a:lnTo>
                  <a:pt x="750627" y="40943"/>
                </a:lnTo>
                <a:lnTo>
                  <a:pt x="743803" y="20472"/>
                </a:lnTo>
                <a:lnTo>
                  <a:pt x="750627" y="6824"/>
                </a:lnTo>
                <a:lnTo>
                  <a:pt x="791571" y="0"/>
                </a:lnTo>
                <a:lnTo>
                  <a:pt x="907577" y="40943"/>
                </a:lnTo>
                <a:lnTo>
                  <a:pt x="975815" y="75063"/>
                </a:lnTo>
                <a:lnTo>
                  <a:pt x="1098645" y="143302"/>
                </a:lnTo>
                <a:lnTo>
                  <a:pt x="1166884" y="348018"/>
                </a:lnTo>
                <a:lnTo>
                  <a:pt x="996287" y="1084997"/>
                </a:lnTo>
                <a:lnTo>
                  <a:pt x="825690" y="1576316"/>
                </a:lnTo>
                <a:lnTo>
                  <a:pt x="750627" y="1794681"/>
                </a:lnTo>
                <a:lnTo>
                  <a:pt x="566383" y="2217761"/>
                </a:lnTo>
                <a:lnTo>
                  <a:pt x="348018" y="2709081"/>
                </a:lnTo>
                <a:lnTo>
                  <a:pt x="354842" y="2729552"/>
                </a:lnTo>
                <a:lnTo>
                  <a:pt x="423081" y="2743200"/>
                </a:lnTo>
                <a:lnTo>
                  <a:pt x="989463" y="2797791"/>
                </a:lnTo>
                <a:lnTo>
                  <a:pt x="1685499" y="2893325"/>
                </a:lnTo>
                <a:lnTo>
                  <a:pt x="2135875" y="2961564"/>
                </a:lnTo>
                <a:lnTo>
                  <a:pt x="2565780" y="3036627"/>
                </a:lnTo>
                <a:lnTo>
                  <a:pt x="2811439" y="3104866"/>
                </a:lnTo>
                <a:lnTo>
                  <a:pt x="2947917" y="3159457"/>
                </a:lnTo>
                <a:lnTo>
                  <a:pt x="3179929" y="3289110"/>
                </a:lnTo>
                <a:lnTo>
                  <a:pt x="3336878" y="3411940"/>
                </a:lnTo>
                <a:lnTo>
                  <a:pt x="3384645" y="3459708"/>
                </a:lnTo>
                <a:lnTo>
                  <a:pt x="3425589" y="3534770"/>
                </a:lnTo>
                <a:lnTo>
                  <a:pt x="3439236" y="3603009"/>
                </a:lnTo>
                <a:lnTo>
                  <a:pt x="3432412" y="3664424"/>
                </a:lnTo>
                <a:lnTo>
                  <a:pt x="3405117" y="3698543"/>
                </a:lnTo>
                <a:lnTo>
                  <a:pt x="3377821" y="3698543"/>
                </a:lnTo>
                <a:lnTo>
                  <a:pt x="3289111" y="3678072"/>
                </a:lnTo>
                <a:lnTo>
                  <a:pt x="3016156" y="3521122"/>
                </a:lnTo>
                <a:lnTo>
                  <a:pt x="2688609" y="3377821"/>
                </a:lnTo>
                <a:lnTo>
                  <a:pt x="2415654" y="3282287"/>
                </a:lnTo>
                <a:lnTo>
                  <a:pt x="2033517" y="3159457"/>
                </a:lnTo>
                <a:lnTo>
                  <a:pt x="1760562" y="3091218"/>
                </a:lnTo>
                <a:lnTo>
                  <a:pt x="1405720" y="3016155"/>
                </a:lnTo>
                <a:lnTo>
                  <a:pt x="1009935" y="2954740"/>
                </a:lnTo>
                <a:lnTo>
                  <a:pt x="464024" y="2927445"/>
                </a:lnTo>
                <a:lnTo>
                  <a:pt x="307075" y="2934269"/>
                </a:lnTo>
                <a:lnTo>
                  <a:pt x="259308" y="2941093"/>
                </a:lnTo>
                <a:lnTo>
                  <a:pt x="191069" y="2975212"/>
                </a:lnTo>
                <a:lnTo>
                  <a:pt x="122830" y="3016155"/>
                </a:lnTo>
                <a:lnTo>
                  <a:pt x="75063" y="3022979"/>
                </a:lnTo>
                <a:lnTo>
                  <a:pt x="20472" y="2906973"/>
                </a:lnTo>
                <a:lnTo>
                  <a:pt x="0" y="2845558"/>
                </a:lnTo>
                <a:lnTo>
                  <a:pt x="0" y="2763672"/>
                </a:lnTo>
                <a:lnTo>
                  <a:pt x="6824" y="2688609"/>
                </a:lnTo>
                <a:lnTo>
                  <a:pt x="102359" y="2545308"/>
                </a:lnTo>
                <a:lnTo>
                  <a:pt x="211541" y="2347415"/>
                </a:lnTo>
                <a:lnTo>
                  <a:pt x="348018" y="2115403"/>
                </a:lnTo>
                <a:lnTo>
                  <a:pt x="484496" y="1828800"/>
                </a:lnTo>
                <a:lnTo>
                  <a:pt x="552735" y="1610436"/>
                </a:lnTo>
                <a:lnTo>
                  <a:pt x="641445" y="1392072"/>
                </a:lnTo>
                <a:lnTo>
                  <a:pt x="743803" y="10440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1EBBE9A-EC6F-43BC-AB4F-94B6466DFAEB}"/>
              </a:ext>
            </a:extLst>
          </p:cNvPr>
          <p:cNvSpPr/>
          <p:nvPr/>
        </p:nvSpPr>
        <p:spPr>
          <a:xfrm>
            <a:off x="5070475" y="1781176"/>
            <a:ext cx="2552700" cy="4206875"/>
          </a:xfrm>
          <a:custGeom>
            <a:avLst/>
            <a:gdLst>
              <a:gd name="connsiteX0" fmla="*/ 985962 w 2552369"/>
              <a:gd name="connsiteY0" fmla="*/ 341906 h 4206240"/>
              <a:gd name="connsiteX1" fmla="*/ 564543 w 2552369"/>
              <a:gd name="connsiteY1" fmla="*/ 397565 h 4206240"/>
              <a:gd name="connsiteX2" fmla="*/ 206734 w 2552369"/>
              <a:gd name="connsiteY2" fmla="*/ 437322 h 4206240"/>
              <a:gd name="connsiteX3" fmla="*/ 0 w 2552369"/>
              <a:gd name="connsiteY3" fmla="*/ 206734 h 4206240"/>
              <a:gd name="connsiteX4" fmla="*/ 166978 w 2552369"/>
              <a:gd name="connsiteY4" fmla="*/ 238539 h 4206240"/>
              <a:gd name="connsiteX5" fmla="*/ 508884 w 2552369"/>
              <a:gd name="connsiteY5" fmla="*/ 214685 h 4206240"/>
              <a:gd name="connsiteX6" fmla="*/ 946206 w 2552369"/>
              <a:gd name="connsiteY6" fmla="*/ 174929 h 4206240"/>
              <a:gd name="connsiteX7" fmla="*/ 1423284 w 2552369"/>
              <a:gd name="connsiteY7" fmla="*/ 119270 h 4206240"/>
              <a:gd name="connsiteX8" fmla="*/ 1812898 w 2552369"/>
              <a:gd name="connsiteY8" fmla="*/ 79513 h 4206240"/>
              <a:gd name="connsiteX9" fmla="*/ 1948070 w 2552369"/>
              <a:gd name="connsiteY9" fmla="*/ 55659 h 4206240"/>
              <a:gd name="connsiteX10" fmla="*/ 2027583 w 2552369"/>
              <a:gd name="connsiteY10" fmla="*/ 23854 h 4206240"/>
              <a:gd name="connsiteX11" fmla="*/ 2075291 w 2552369"/>
              <a:gd name="connsiteY11" fmla="*/ 7951 h 4206240"/>
              <a:gd name="connsiteX12" fmla="*/ 2099145 w 2552369"/>
              <a:gd name="connsiteY12" fmla="*/ 0 h 4206240"/>
              <a:gd name="connsiteX13" fmla="*/ 2146853 w 2552369"/>
              <a:gd name="connsiteY13" fmla="*/ 7951 h 4206240"/>
              <a:gd name="connsiteX14" fmla="*/ 2305879 w 2552369"/>
              <a:gd name="connsiteY14" fmla="*/ 71562 h 4206240"/>
              <a:gd name="connsiteX15" fmla="*/ 2433099 w 2552369"/>
              <a:gd name="connsiteY15" fmla="*/ 135172 h 4206240"/>
              <a:gd name="connsiteX16" fmla="*/ 2512613 w 2552369"/>
              <a:gd name="connsiteY16" fmla="*/ 198783 h 4206240"/>
              <a:gd name="connsiteX17" fmla="*/ 2544418 w 2552369"/>
              <a:gd name="connsiteY17" fmla="*/ 238539 h 4206240"/>
              <a:gd name="connsiteX18" fmla="*/ 2552369 w 2552369"/>
              <a:gd name="connsiteY18" fmla="*/ 270345 h 4206240"/>
              <a:gd name="connsiteX19" fmla="*/ 2520564 w 2552369"/>
              <a:gd name="connsiteY19" fmla="*/ 310101 h 4206240"/>
              <a:gd name="connsiteX20" fmla="*/ 2480807 w 2552369"/>
              <a:gd name="connsiteY20" fmla="*/ 373711 h 4206240"/>
              <a:gd name="connsiteX21" fmla="*/ 2456953 w 2552369"/>
              <a:gd name="connsiteY21" fmla="*/ 492981 h 4206240"/>
              <a:gd name="connsiteX22" fmla="*/ 2425148 w 2552369"/>
              <a:gd name="connsiteY22" fmla="*/ 834887 h 4206240"/>
              <a:gd name="connsiteX23" fmla="*/ 2337684 w 2552369"/>
              <a:gd name="connsiteY23" fmla="*/ 1470991 h 4206240"/>
              <a:gd name="connsiteX24" fmla="*/ 2297927 w 2552369"/>
              <a:gd name="connsiteY24" fmla="*/ 1661823 h 4206240"/>
              <a:gd name="connsiteX25" fmla="*/ 2234317 w 2552369"/>
              <a:gd name="connsiteY25" fmla="*/ 1979875 h 4206240"/>
              <a:gd name="connsiteX26" fmla="*/ 2130950 w 2552369"/>
              <a:gd name="connsiteY26" fmla="*/ 2401294 h 4206240"/>
              <a:gd name="connsiteX27" fmla="*/ 2003729 w 2552369"/>
              <a:gd name="connsiteY27" fmla="*/ 2886324 h 4206240"/>
              <a:gd name="connsiteX28" fmla="*/ 1884459 w 2552369"/>
              <a:gd name="connsiteY28" fmla="*/ 3228230 h 4206240"/>
              <a:gd name="connsiteX29" fmla="*/ 1741336 w 2552369"/>
              <a:gd name="connsiteY29" fmla="*/ 3570136 h 4206240"/>
              <a:gd name="connsiteX30" fmla="*/ 1582310 w 2552369"/>
              <a:gd name="connsiteY30" fmla="*/ 3848431 h 4206240"/>
              <a:gd name="connsiteX31" fmla="*/ 1423284 w 2552369"/>
              <a:gd name="connsiteY31" fmla="*/ 4063117 h 4206240"/>
              <a:gd name="connsiteX32" fmla="*/ 1311966 w 2552369"/>
              <a:gd name="connsiteY32" fmla="*/ 4150581 h 4206240"/>
              <a:gd name="connsiteX33" fmla="*/ 1240404 w 2552369"/>
              <a:gd name="connsiteY33" fmla="*/ 4206240 h 4206240"/>
              <a:gd name="connsiteX34" fmla="*/ 1176793 w 2552369"/>
              <a:gd name="connsiteY34" fmla="*/ 4206240 h 4206240"/>
              <a:gd name="connsiteX35" fmla="*/ 1137037 w 2552369"/>
              <a:gd name="connsiteY35" fmla="*/ 4182386 h 4206240"/>
              <a:gd name="connsiteX36" fmla="*/ 1113183 w 2552369"/>
              <a:gd name="connsiteY36" fmla="*/ 4134678 h 4206240"/>
              <a:gd name="connsiteX37" fmla="*/ 1137037 w 2552369"/>
              <a:gd name="connsiteY37" fmla="*/ 3864334 h 4206240"/>
              <a:gd name="connsiteX38" fmla="*/ 1240404 w 2552369"/>
              <a:gd name="connsiteY38" fmla="*/ 3721211 h 4206240"/>
              <a:gd name="connsiteX39" fmla="*/ 1280160 w 2552369"/>
              <a:gd name="connsiteY39" fmla="*/ 3713259 h 4206240"/>
              <a:gd name="connsiteX40" fmla="*/ 1335819 w 2552369"/>
              <a:gd name="connsiteY40" fmla="*/ 3689405 h 4206240"/>
              <a:gd name="connsiteX41" fmla="*/ 1399430 w 2552369"/>
              <a:gd name="connsiteY41" fmla="*/ 3601941 h 4206240"/>
              <a:gd name="connsiteX42" fmla="*/ 1518699 w 2552369"/>
              <a:gd name="connsiteY42" fmla="*/ 3411110 h 4206240"/>
              <a:gd name="connsiteX43" fmla="*/ 1653872 w 2552369"/>
              <a:gd name="connsiteY43" fmla="*/ 3116911 h 4206240"/>
              <a:gd name="connsiteX44" fmla="*/ 1781093 w 2552369"/>
              <a:gd name="connsiteY44" fmla="*/ 2743200 h 4206240"/>
              <a:gd name="connsiteX45" fmla="*/ 1916265 w 2552369"/>
              <a:gd name="connsiteY45" fmla="*/ 2234317 h 4206240"/>
              <a:gd name="connsiteX46" fmla="*/ 2027583 w 2552369"/>
              <a:gd name="connsiteY46" fmla="*/ 1669774 h 4206240"/>
              <a:gd name="connsiteX47" fmla="*/ 2067339 w 2552369"/>
              <a:gd name="connsiteY47" fmla="*/ 1455089 h 4206240"/>
              <a:gd name="connsiteX48" fmla="*/ 2107096 w 2552369"/>
              <a:gd name="connsiteY48" fmla="*/ 1144988 h 4206240"/>
              <a:gd name="connsiteX49" fmla="*/ 2138901 w 2552369"/>
              <a:gd name="connsiteY49" fmla="*/ 699715 h 4206240"/>
              <a:gd name="connsiteX50" fmla="*/ 2154804 w 2552369"/>
              <a:gd name="connsiteY50" fmla="*/ 389614 h 4206240"/>
              <a:gd name="connsiteX51" fmla="*/ 2146853 w 2552369"/>
              <a:gd name="connsiteY51" fmla="*/ 254442 h 4206240"/>
              <a:gd name="connsiteX52" fmla="*/ 2107096 w 2552369"/>
              <a:gd name="connsiteY52" fmla="*/ 214685 h 4206240"/>
              <a:gd name="connsiteX53" fmla="*/ 2019632 w 2552369"/>
              <a:gd name="connsiteY53" fmla="*/ 222637 h 4206240"/>
              <a:gd name="connsiteX54" fmla="*/ 1502797 w 2552369"/>
              <a:gd name="connsiteY54" fmla="*/ 278296 h 4206240"/>
              <a:gd name="connsiteX55" fmla="*/ 985962 w 2552369"/>
              <a:gd name="connsiteY55" fmla="*/ 341906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52369" h="4206240">
                <a:moveTo>
                  <a:pt x="985962" y="341906"/>
                </a:moveTo>
                <a:lnTo>
                  <a:pt x="564543" y="397565"/>
                </a:lnTo>
                <a:lnTo>
                  <a:pt x="206734" y="437322"/>
                </a:lnTo>
                <a:lnTo>
                  <a:pt x="0" y="206734"/>
                </a:lnTo>
                <a:lnTo>
                  <a:pt x="166978" y="238539"/>
                </a:lnTo>
                <a:lnTo>
                  <a:pt x="508884" y="214685"/>
                </a:lnTo>
                <a:lnTo>
                  <a:pt x="946206" y="174929"/>
                </a:lnTo>
                <a:lnTo>
                  <a:pt x="1423284" y="119270"/>
                </a:lnTo>
                <a:lnTo>
                  <a:pt x="1812898" y="79513"/>
                </a:lnTo>
                <a:lnTo>
                  <a:pt x="1948070" y="55659"/>
                </a:lnTo>
                <a:lnTo>
                  <a:pt x="2027583" y="23854"/>
                </a:lnTo>
                <a:lnTo>
                  <a:pt x="2075291" y="7951"/>
                </a:lnTo>
                <a:lnTo>
                  <a:pt x="2099145" y="0"/>
                </a:lnTo>
                <a:lnTo>
                  <a:pt x="2146853" y="7951"/>
                </a:lnTo>
                <a:lnTo>
                  <a:pt x="2305879" y="71562"/>
                </a:lnTo>
                <a:lnTo>
                  <a:pt x="2433099" y="135172"/>
                </a:lnTo>
                <a:lnTo>
                  <a:pt x="2512613" y="198783"/>
                </a:lnTo>
                <a:lnTo>
                  <a:pt x="2544418" y="238539"/>
                </a:lnTo>
                <a:lnTo>
                  <a:pt x="2552369" y="270345"/>
                </a:lnTo>
                <a:lnTo>
                  <a:pt x="2520564" y="310101"/>
                </a:lnTo>
                <a:lnTo>
                  <a:pt x="2480807" y="373711"/>
                </a:lnTo>
                <a:lnTo>
                  <a:pt x="2456953" y="492981"/>
                </a:lnTo>
                <a:lnTo>
                  <a:pt x="2425148" y="834887"/>
                </a:lnTo>
                <a:lnTo>
                  <a:pt x="2337684" y="1470991"/>
                </a:lnTo>
                <a:lnTo>
                  <a:pt x="2297927" y="1661823"/>
                </a:lnTo>
                <a:lnTo>
                  <a:pt x="2234317" y="1979875"/>
                </a:lnTo>
                <a:lnTo>
                  <a:pt x="2130950" y="2401294"/>
                </a:lnTo>
                <a:lnTo>
                  <a:pt x="2003729" y="2886324"/>
                </a:lnTo>
                <a:lnTo>
                  <a:pt x="1884459" y="3228230"/>
                </a:lnTo>
                <a:lnTo>
                  <a:pt x="1741336" y="3570136"/>
                </a:lnTo>
                <a:lnTo>
                  <a:pt x="1582310" y="3848431"/>
                </a:lnTo>
                <a:lnTo>
                  <a:pt x="1423284" y="4063117"/>
                </a:lnTo>
                <a:lnTo>
                  <a:pt x="1311966" y="4150581"/>
                </a:lnTo>
                <a:lnTo>
                  <a:pt x="1240404" y="4206240"/>
                </a:lnTo>
                <a:lnTo>
                  <a:pt x="1176793" y="4206240"/>
                </a:lnTo>
                <a:lnTo>
                  <a:pt x="1137037" y="4182386"/>
                </a:lnTo>
                <a:lnTo>
                  <a:pt x="1113183" y="4134678"/>
                </a:lnTo>
                <a:lnTo>
                  <a:pt x="1137037" y="3864334"/>
                </a:lnTo>
                <a:lnTo>
                  <a:pt x="1240404" y="3721211"/>
                </a:lnTo>
                <a:lnTo>
                  <a:pt x="1280160" y="3713259"/>
                </a:lnTo>
                <a:lnTo>
                  <a:pt x="1335819" y="3689405"/>
                </a:lnTo>
                <a:lnTo>
                  <a:pt x="1399430" y="3601941"/>
                </a:lnTo>
                <a:lnTo>
                  <a:pt x="1518699" y="3411110"/>
                </a:lnTo>
                <a:lnTo>
                  <a:pt x="1653872" y="3116911"/>
                </a:lnTo>
                <a:lnTo>
                  <a:pt x="1781093" y="2743200"/>
                </a:lnTo>
                <a:lnTo>
                  <a:pt x="1916265" y="2234317"/>
                </a:lnTo>
                <a:lnTo>
                  <a:pt x="2027583" y="1669774"/>
                </a:lnTo>
                <a:lnTo>
                  <a:pt x="2067339" y="1455089"/>
                </a:lnTo>
                <a:lnTo>
                  <a:pt x="2107096" y="1144988"/>
                </a:lnTo>
                <a:lnTo>
                  <a:pt x="2138901" y="699715"/>
                </a:lnTo>
                <a:lnTo>
                  <a:pt x="2154804" y="389614"/>
                </a:lnTo>
                <a:lnTo>
                  <a:pt x="2146853" y="254442"/>
                </a:lnTo>
                <a:lnTo>
                  <a:pt x="2107096" y="214685"/>
                </a:lnTo>
                <a:lnTo>
                  <a:pt x="2019632" y="222637"/>
                </a:lnTo>
                <a:lnTo>
                  <a:pt x="1502797" y="278296"/>
                </a:lnTo>
                <a:lnTo>
                  <a:pt x="985962" y="3419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B6700CB-340D-47B4-8692-86D1EC077119}"/>
              </a:ext>
            </a:extLst>
          </p:cNvPr>
          <p:cNvSpPr/>
          <p:nvPr/>
        </p:nvSpPr>
        <p:spPr>
          <a:xfrm>
            <a:off x="5791201" y="5326064"/>
            <a:ext cx="576263" cy="631825"/>
          </a:xfrm>
          <a:custGeom>
            <a:avLst/>
            <a:gdLst>
              <a:gd name="connsiteX0" fmla="*/ 261938 w 576263"/>
              <a:gd name="connsiteY0" fmla="*/ 283369 h 631032"/>
              <a:gd name="connsiteX1" fmla="*/ 176213 w 576263"/>
              <a:gd name="connsiteY1" fmla="*/ 192882 h 631032"/>
              <a:gd name="connsiteX2" fmla="*/ 76200 w 576263"/>
              <a:gd name="connsiteY2" fmla="*/ 100013 h 631032"/>
              <a:gd name="connsiteX3" fmla="*/ 26194 w 576263"/>
              <a:gd name="connsiteY3" fmla="*/ 61913 h 631032"/>
              <a:gd name="connsiteX4" fmla="*/ 0 w 576263"/>
              <a:gd name="connsiteY4" fmla="*/ 35719 h 631032"/>
              <a:gd name="connsiteX5" fmla="*/ 2381 w 576263"/>
              <a:gd name="connsiteY5" fmla="*/ 14288 h 631032"/>
              <a:gd name="connsiteX6" fmla="*/ 16669 w 576263"/>
              <a:gd name="connsiteY6" fmla="*/ 0 h 631032"/>
              <a:gd name="connsiteX7" fmla="*/ 50006 w 576263"/>
              <a:gd name="connsiteY7" fmla="*/ 4763 h 631032"/>
              <a:gd name="connsiteX8" fmla="*/ 119063 w 576263"/>
              <a:gd name="connsiteY8" fmla="*/ 57150 h 631032"/>
              <a:gd name="connsiteX9" fmla="*/ 235744 w 576263"/>
              <a:gd name="connsiteY9" fmla="*/ 116682 h 631032"/>
              <a:gd name="connsiteX10" fmla="*/ 350044 w 576263"/>
              <a:gd name="connsiteY10" fmla="*/ 157163 h 631032"/>
              <a:gd name="connsiteX11" fmla="*/ 419100 w 576263"/>
              <a:gd name="connsiteY11" fmla="*/ 169069 h 631032"/>
              <a:gd name="connsiteX12" fmla="*/ 473869 w 576263"/>
              <a:gd name="connsiteY12" fmla="*/ 173832 h 631032"/>
              <a:gd name="connsiteX13" fmla="*/ 576263 w 576263"/>
              <a:gd name="connsiteY13" fmla="*/ 176213 h 631032"/>
              <a:gd name="connsiteX14" fmla="*/ 419100 w 576263"/>
              <a:gd name="connsiteY14" fmla="*/ 631032 h 631032"/>
              <a:gd name="connsiteX15" fmla="*/ 383381 w 576263"/>
              <a:gd name="connsiteY15" fmla="*/ 576263 h 631032"/>
              <a:gd name="connsiteX16" fmla="*/ 359569 w 576263"/>
              <a:gd name="connsiteY16" fmla="*/ 464344 h 631032"/>
              <a:gd name="connsiteX17" fmla="*/ 350044 w 576263"/>
              <a:gd name="connsiteY17" fmla="*/ 385763 h 631032"/>
              <a:gd name="connsiteX18" fmla="*/ 335756 w 576263"/>
              <a:gd name="connsiteY18" fmla="*/ 359569 h 631032"/>
              <a:gd name="connsiteX19" fmla="*/ 261938 w 576263"/>
              <a:gd name="connsiteY19" fmla="*/ 283369 h 6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6263" h="631032">
                <a:moveTo>
                  <a:pt x="261938" y="283369"/>
                </a:moveTo>
                <a:lnTo>
                  <a:pt x="176213" y="192882"/>
                </a:lnTo>
                <a:lnTo>
                  <a:pt x="76200" y="100013"/>
                </a:lnTo>
                <a:lnTo>
                  <a:pt x="26194" y="61913"/>
                </a:lnTo>
                <a:lnTo>
                  <a:pt x="0" y="35719"/>
                </a:lnTo>
                <a:lnTo>
                  <a:pt x="2381" y="14288"/>
                </a:lnTo>
                <a:lnTo>
                  <a:pt x="16669" y="0"/>
                </a:lnTo>
                <a:lnTo>
                  <a:pt x="50006" y="4763"/>
                </a:lnTo>
                <a:lnTo>
                  <a:pt x="119063" y="57150"/>
                </a:lnTo>
                <a:lnTo>
                  <a:pt x="235744" y="116682"/>
                </a:lnTo>
                <a:lnTo>
                  <a:pt x="350044" y="157163"/>
                </a:lnTo>
                <a:lnTo>
                  <a:pt x="419100" y="169069"/>
                </a:lnTo>
                <a:lnTo>
                  <a:pt x="473869" y="173832"/>
                </a:lnTo>
                <a:lnTo>
                  <a:pt x="576263" y="176213"/>
                </a:lnTo>
                <a:lnTo>
                  <a:pt x="419100" y="631032"/>
                </a:lnTo>
                <a:lnTo>
                  <a:pt x="383381" y="576263"/>
                </a:lnTo>
                <a:lnTo>
                  <a:pt x="359569" y="464344"/>
                </a:lnTo>
                <a:lnTo>
                  <a:pt x="350044" y="385763"/>
                </a:lnTo>
                <a:lnTo>
                  <a:pt x="335756" y="359569"/>
                </a:lnTo>
                <a:lnTo>
                  <a:pt x="261938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D0565B9-EBA7-4C11-8483-21863CAA74C6}"/>
              </a:ext>
            </a:extLst>
          </p:cNvPr>
          <p:cNvSpPr/>
          <p:nvPr/>
        </p:nvSpPr>
        <p:spPr>
          <a:xfrm>
            <a:off x="3690938" y="3160714"/>
            <a:ext cx="4646612" cy="642937"/>
          </a:xfrm>
          <a:custGeom>
            <a:avLst/>
            <a:gdLst>
              <a:gd name="connsiteX0" fmla="*/ 1863969 w 4647363"/>
              <a:gd name="connsiteY0" fmla="*/ 396909 h 643094"/>
              <a:gd name="connsiteX1" fmla="*/ 1195754 w 4647363"/>
              <a:gd name="connsiteY1" fmla="*/ 492369 h 643094"/>
              <a:gd name="connsiteX2" fmla="*/ 894303 w 4647363"/>
              <a:gd name="connsiteY2" fmla="*/ 542611 h 643094"/>
              <a:gd name="connsiteX3" fmla="*/ 537587 w 4647363"/>
              <a:gd name="connsiteY3" fmla="*/ 612949 h 643094"/>
              <a:gd name="connsiteX4" fmla="*/ 447152 w 4647363"/>
              <a:gd name="connsiteY4" fmla="*/ 643094 h 643094"/>
              <a:gd name="connsiteX5" fmla="*/ 406958 w 4647363"/>
              <a:gd name="connsiteY5" fmla="*/ 638070 h 643094"/>
              <a:gd name="connsiteX6" fmla="*/ 291402 w 4647363"/>
              <a:gd name="connsiteY6" fmla="*/ 587828 h 643094"/>
              <a:gd name="connsiteX7" fmla="*/ 190919 w 4647363"/>
              <a:gd name="connsiteY7" fmla="*/ 517490 h 643094"/>
              <a:gd name="connsiteX8" fmla="*/ 90435 w 4647363"/>
              <a:gd name="connsiteY8" fmla="*/ 432079 h 643094"/>
              <a:gd name="connsiteX9" fmla="*/ 30145 w 4647363"/>
              <a:gd name="connsiteY9" fmla="*/ 361740 h 643094"/>
              <a:gd name="connsiteX10" fmla="*/ 5024 w 4647363"/>
              <a:gd name="connsiteY10" fmla="*/ 331595 h 643094"/>
              <a:gd name="connsiteX11" fmla="*/ 0 w 4647363"/>
              <a:gd name="connsiteY11" fmla="*/ 291402 h 643094"/>
              <a:gd name="connsiteX12" fmla="*/ 5024 w 4647363"/>
              <a:gd name="connsiteY12" fmla="*/ 261257 h 643094"/>
              <a:gd name="connsiteX13" fmla="*/ 20097 w 4647363"/>
              <a:gd name="connsiteY13" fmla="*/ 246184 h 643094"/>
              <a:gd name="connsiteX14" fmla="*/ 45218 w 4647363"/>
              <a:gd name="connsiteY14" fmla="*/ 251208 h 643094"/>
              <a:gd name="connsiteX15" fmla="*/ 95459 w 4647363"/>
              <a:gd name="connsiteY15" fmla="*/ 296426 h 643094"/>
              <a:gd name="connsiteX16" fmla="*/ 165798 w 4647363"/>
              <a:gd name="connsiteY16" fmla="*/ 331595 h 643094"/>
              <a:gd name="connsiteX17" fmla="*/ 286378 w 4647363"/>
              <a:gd name="connsiteY17" fmla="*/ 361740 h 643094"/>
              <a:gd name="connsiteX18" fmla="*/ 371789 w 4647363"/>
              <a:gd name="connsiteY18" fmla="*/ 376813 h 643094"/>
              <a:gd name="connsiteX19" fmla="*/ 1040005 w 4647363"/>
              <a:gd name="connsiteY19" fmla="*/ 336619 h 643094"/>
              <a:gd name="connsiteX20" fmla="*/ 1286189 w 4647363"/>
              <a:gd name="connsiteY20" fmla="*/ 286378 h 643094"/>
              <a:gd name="connsiteX21" fmla="*/ 1843873 w 4647363"/>
              <a:gd name="connsiteY21" fmla="*/ 221063 h 643094"/>
              <a:gd name="connsiteX22" fmla="*/ 2406580 w 4647363"/>
              <a:gd name="connsiteY22" fmla="*/ 170822 h 643094"/>
              <a:gd name="connsiteX23" fmla="*/ 3034602 w 4647363"/>
              <a:gd name="connsiteY23" fmla="*/ 120580 h 643094"/>
              <a:gd name="connsiteX24" fmla="*/ 3446585 w 4647363"/>
              <a:gd name="connsiteY24" fmla="*/ 90435 h 643094"/>
              <a:gd name="connsiteX25" fmla="*/ 3737987 w 4647363"/>
              <a:gd name="connsiteY25" fmla="*/ 90435 h 643094"/>
              <a:gd name="connsiteX26" fmla="*/ 3954027 w 4647363"/>
              <a:gd name="connsiteY26" fmla="*/ 65314 h 643094"/>
              <a:gd name="connsiteX27" fmla="*/ 4019341 w 4647363"/>
              <a:gd name="connsiteY27" fmla="*/ 50241 h 643094"/>
              <a:gd name="connsiteX28" fmla="*/ 4114800 w 4647363"/>
              <a:gd name="connsiteY28" fmla="*/ 5024 h 643094"/>
              <a:gd name="connsiteX29" fmla="*/ 4144945 w 4647363"/>
              <a:gd name="connsiteY29" fmla="*/ 0 h 643094"/>
              <a:gd name="connsiteX30" fmla="*/ 4225332 w 4647363"/>
              <a:gd name="connsiteY30" fmla="*/ 10048 h 643094"/>
              <a:gd name="connsiteX31" fmla="*/ 4456444 w 4647363"/>
              <a:gd name="connsiteY31" fmla="*/ 90435 h 643094"/>
              <a:gd name="connsiteX32" fmla="*/ 4587073 w 4647363"/>
              <a:gd name="connsiteY32" fmla="*/ 150725 h 643094"/>
              <a:gd name="connsiteX33" fmla="*/ 4627266 w 4647363"/>
              <a:gd name="connsiteY33" fmla="*/ 185894 h 643094"/>
              <a:gd name="connsiteX34" fmla="*/ 4647363 w 4647363"/>
              <a:gd name="connsiteY34" fmla="*/ 221063 h 643094"/>
              <a:gd name="connsiteX35" fmla="*/ 4647363 w 4647363"/>
              <a:gd name="connsiteY35" fmla="*/ 266281 h 643094"/>
              <a:gd name="connsiteX36" fmla="*/ 4622242 w 4647363"/>
              <a:gd name="connsiteY36" fmla="*/ 306474 h 643094"/>
              <a:gd name="connsiteX37" fmla="*/ 4577024 w 4647363"/>
              <a:gd name="connsiteY37" fmla="*/ 316523 h 643094"/>
              <a:gd name="connsiteX38" fmla="*/ 4511710 w 4647363"/>
              <a:gd name="connsiteY38" fmla="*/ 326571 h 643094"/>
              <a:gd name="connsiteX39" fmla="*/ 4416251 w 4647363"/>
              <a:gd name="connsiteY39" fmla="*/ 321547 h 643094"/>
              <a:gd name="connsiteX40" fmla="*/ 3682721 w 4647363"/>
              <a:gd name="connsiteY40" fmla="*/ 291402 h 643094"/>
              <a:gd name="connsiteX41" fmla="*/ 3381270 w 4647363"/>
              <a:gd name="connsiteY41" fmla="*/ 291402 h 643094"/>
              <a:gd name="connsiteX42" fmla="*/ 2954216 w 4647363"/>
              <a:gd name="connsiteY42" fmla="*/ 301450 h 643094"/>
              <a:gd name="connsiteX43" fmla="*/ 2577402 w 4647363"/>
              <a:gd name="connsiteY43" fmla="*/ 326571 h 643094"/>
              <a:gd name="connsiteX44" fmla="*/ 2260879 w 4647363"/>
              <a:gd name="connsiteY44" fmla="*/ 356716 h 643094"/>
              <a:gd name="connsiteX45" fmla="*/ 1863969 w 4647363"/>
              <a:gd name="connsiteY45" fmla="*/ 396909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647363" h="643094">
                <a:moveTo>
                  <a:pt x="1863969" y="396909"/>
                </a:moveTo>
                <a:lnTo>
                  <a:pt x="1195754" y="492369"/>
                </a:lnTo>
                <a:lnTo>
                  <a:pt x="894303" y="542611"/>
                </a:lnTo>
                <a:lnTo>
                  <a:pt x="537587" y="612949"/>
                </a:lnTo>
                <a:lnTo>
                  <a:pt x="447152" y="643094"/>
                </a:lnTo>
                <a:lnTo>
                  <a:pt x="406958" y="638070"/>
                </a:lnTo>
                <a:lnTo>
                  <a:pt x="291402" y="587828"/>
                </a:lnTo>
                <a:lnTo>
                  <a:pt x="190919" y="517490"/>
                </a:lnTo>
                <a:lnTo>
                  <a:pt x="90435" y="432079"/>
                </a:lnTo>
                <a:lnTo>
                  <a:pt x="30145" y="361740"/>
                </a:lnTo>
                <a:lnTo>
                  <a:pt x="5024" y="331595"/>
                </a:lnTo>
                <a:lnTo>
                  <a:pt x="0" y="291402"/>
                </a:lnTo>
                <a:lnTo>
                  <a:pt x="5024" y="261257"/>
                </a:lnTo>
                <a:lnTo>
                  <a:pt x="20097" y="246184"/>
                </a:lnTo>
                <a:lnTo>
                  <a:pt x="45218" y="251208"/>
                </a:lnTo>
                <a:lnTo>
                  <a:pt x="95459" y="296426"/>
                </a:lnTo>
                <a:lnTo>
                  <a:pt x="165798" y="331595"/>
                </a:lnTo>
                <a:lnTo>
                  <a:pt x="286378" y="361740"/>
                </a:lnTo>
                <a:lnTo>
                  <a:pt x="371789" y="376813"/>
                </a:lnTo>
                <a:lnTo>
                  <a:pt x="1040005" y="336619"/>
                </a:lnTo>
                <a:lnTo>
                  <a:pt x="1286189" y="286378"/>
                </a:lnTo>
                <a:lnTo>
                  <a:pt x="1843873" y="221063"/>
                </a:lnTo>
                <a:lnTo>
                  <a:pt x="2406580" y="170822"/>
                </a:lnTo>
                <a:lnTo>
                  <a:pt x="3034602" y="120580"/>
                </a:lnTo>
                <a:lnTo>
                  <a:pt x="3446585" y="90435"/>
                </a:lnTo>
                <a:lnTo>
                  <a:pt x="3737987" y="90435"/>
                </a:lnTo>
                <a:lnTo>
                  <a:pt x="3954027" y="65314"/>
                </a:lnTo>
                <a:lnTo>
                  <a:pt x="4019341" y="50241"/>
                </a:lnTo>
                <a:lnTo>
                  <a:pt x="4114800" y="5024"/>
                </a:lnTo>
                <a:lnTo>
                  <a:pt x="4144945" y="0"/>
                </a:lnTo>
                <a:lnTo>
                  <a:pt x="4225332" y="10048"/>
                </a:lnTo>
                <a:lnTo>
                  <a:pt x="4456444" y="90435"/>
                </a:lnTo>
                <a:lnTo>
                  <a:pt x="4587073" y="150725"/>
                </a:lnTo>
                <a:lnTo>
                  <a:pt x="4627266" y="185894"/>
                </a:lnTo>
                <a:lnTo>
                  <a:pt x="4647363" y="221063"/>
                </a:lnTo>
                <a:lnTo>
                  <a:pt x="4647363" y="266281"/>
                </a:lnTo>
                <a:lnTo>
                  <a:pt x="4622242" y="306474"/>
                </a:lnTo>
                <a:lnTo>
                  <a:pt x="4577024" y="316523"/>
                </a:lnTo>
                <a:lnTo>
                  <a:pt x="4511710" y="326571"/>
                </a:lnTo>
                <a:lnTo>
                  <a:pt x="4416251" y="321547"/>
                </a:lnTo>
                <a:lnTo>
                  <a:pt x="3682721" y="291402"/>
                </a:lnTo>
                <a:lnTo>
                  <a:pt x="3381270" y="291402"/>
                </a:lnTo>
                <a:lnTo>
                  <a:pt x="2954216" y="301450"/>
                </a:lnTo>
                <a:lnTo>
                  <a:pt x="2577402" y="326571"/>
                </a:lnTo>
                <a:lnTo>
                  <a:pt x="2260879" y="356716"/>
                </a:lnTo>
                <a:lnTo>
                  <a:pt x="1863969" y="39690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58C131-4640-481D-AE74-6D43F3771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99" y="1751284"/>
            <a:ext cx="4651651" cy="420660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ED6F5F2-6EBE-4367-BB64-B098D66A0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850" y="1805242"/>
            <a:ext cx="4657748" cy="421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EB094DF-B41F-439B-9E61-E129AA8B7CE7}"/>
              </a:ext>
            </a:extLst>
          </p:cNvPr>
          <p:cNvSpPr/>
          <p:nvPr/>
        </p:nvSpPr>
        <p:spPr>
          <a:xfrm>
            <a:off x="3881438" y="1666876"/>
            <a:ext cx="1200150" cy="1065213"/>
          </a:xfrm>
          <a:custGeom>
            <a:avLst/>
            <a:gdLst>
              <a:gd name="connsiteX0" fmla="*/ 476250 w 1200150"/>
              <a:gd name="connsiteY0" fmla="*/ 609600 h 1064419"/>
              <a:gd name="connsiteX1" fmla="*/ 640556 w 1200150"/>
              <a:gd name="connsiteY1" fmla="*/ 450056 h 1064419"/>
              <a:gd name="connsiteX2" fmla="*/ 821531 w 1200150"/>
              <a:gd name="connsiteY2" fmla="*/ 271463 h 1064419"/>
              <a:gd name="connsiteX3" fmla="*/ 864393 w 1200150"/>
              <a:gd name="connsiteY3" fmla="*/ 223838 h 1064419"/>
              <a:gd name="connsiteX4" fmla="*/ 871537 w 1200150"/>
              <a:gd name="connsiteY4" fmla="*/ 190500 h 1064419"/>
              <a:gd name="connsiteX5" fmla="*/ 869156 w 1200150"/>
              <a:gd name="connsiteY5" fmla="*/ 166688 h 1064419"/>
              <a:gd name="connsiteX6" fmla="*/ 864393 w 1200150"/>
              <a:gd name="connsiteY6" fmla="*/ 138113 h 1064419"/>
              <a:gd name="connsiteX7" fmla="*/ 850106 w 1200150"/>
              <a:gd name="connsiteY7" fmla="*/ 114300 h 1064419"/>
              <a:gd name="connsiteX8" fmla="*/ 823912 w 1200150"/>
              <a:gd name="connsiteY8" fmla="*/ 88106 h 1064419"/>
              <a:gd name="connsiteX9" fmla="*/ 807243 w 1200150"/>
              <a:gd name="connsiteY9" fmla="*/ 69056 h 1064419"/>
              <a:gd name="connsiteX10" fmla="*/ 802481 w 1200150"/>
              <a:gd name="connsiteY10" fmla="*/ 57150 h 1064419"/>
              <a:gd name="connsiteX11" fmla="*/ 800100 w 1200150"/>
              <a:gd name="connsiteY11" fmla="*/ 38100 h 1064419"/>
              <a:gd name="connsiteX12" fmla="*/ 800100 w 1200150"/>
              <a:gd name="connsiteY12" fmla="*/ 23813 h 1064419"/>
              <a:gd name="connsiteX13" fmla="*/ 804862 w 1200150"/>
              <a:gd name="connsiteY13" fmla="*/ 7144 h 1064419"/>
              <a:gd name="connsiteX14" fmla="*/ 819150 w 1200150"/>
              <a:gd name="connsiteY14" fmla="*/ 0 h 1064419"/>
              <a:gd name="connsiteX15" fmla="*/ 852487 w 1200150"/>
              <a:gd name="connsiteY15" fmla="*/ 7144 h 1064419"/>
              <a:gd name="connsiteX16" fmla="*/ 938212 w 1200150"/>
              <a:gd name="connsiteY16" fmla="*/ 52388 h 1064419"/>
              <a:gd name="connsiteX17" fmla="*/ 1035843 w 1200150"/>
              <a:gd name="connsiteY17" fmla="*/ 107156 h 1064419"/>
              <a:gd name="connsiteX18" fmla="*/ 1100137 w 1200150"/>
              <a:gd name="connsiteY18" fmla="*/ 152400 h 1064419"/>
              <a:gd name="connsiteX19" fmla="*/ 1145381 w 1200150"/>
              <a:gd name="connsiteY19" fmla="*/ 195263 h 1064419"/>
              <a:gd name="connsiteX20" fmla="*/ 1176337 w 1200150"/>
              <a:gd name="connsiteY20" fmla="*/ 235744 h 1064419"/>
              <a:gd name="connsiteX21" fmla="*/ 1195387 w 1200150"/>
              <a:gd name="connsiteY21" fmla="*/ 271463 h 1064419"/>
              <a:gd name="connsiteX22" fmla="*/ 1200150 w 1200150"/>
              <a:gd name="connsiteY22" fmla="*/ 304800 h 1064419"/>
              <a:gd name="connsiteX23" fmla="*/ 1200150 w 1200150"/>
              <a:gd name="connsiteY23" fmla="*/ 330994 h 1064419"/>
              <a:gd name="connsiteX24" fmla="*/ 1195387 w 1200150"/>
              <a:gd name="connsiteY24" fmla="*/ 352425 h 1064419"/>
              <a:gd name="connsiteX25" fmla="*/ 1183481 w 1200150"/>
              <a:gd name="connsiteY25" fmla="*/ 373856 h 1064419"/>
              <a:gd name="connsiteX26" fmla="*/ 1143000 w 1200150"/>
              <a:gd name="connsiteY26" fmla="*/ 407194 h 1064419"/>
              <a:gd name="connsiteX27" fmla="*/ 1090612 w 1200150"/>
              <a:gd name="connsiteY27" fmla="*/ 438150 h 1064419"/>
              <a:gd name="connsiteX28" fmla="*/ 1004887 w 1200150"/>
              <a:gd name="connsiteY28" fmla="*/ 478631 h 1064419"/>
              <a:gd name="connsiteX29" fmla="*/ 854868 w 1200150"/>
              <a:gd name="connsiteY29" fmla="*/ 583406 h 1064419"/>
              <a:gd name="connsiteX30" fmla="*/ 471487 w 1200150"/>
              <a:gd name="connsiteY30" fmla="*/ 835819 h 1064419"/>
              <a:gd name="connsiteX31" fmla="*/ 214312 w 1200150"/>
              <a:gd name="connsiteY31" fmla="*/ 978694 h 1064419"/>
              <a:gd name="connsiteX32" fmla="*/ 54768 w 1200150"/>
              <a:gd name="connsiteY32" fmla="*/ 1050131 h 1064419"/>
              <a:gd name="connsiteX33" fmla="*/ 28575 w 1200150"/>
              <a:gd name="connsiteY33" fmla="*/ 1062038 h 1064419"/>
              <a:gd name="connsiteX34" fmla="*/ 11906 w 1200150"/>
              <a:gd name="connsiteY34" fmla="*/ 1064419 h 1064419"/>
              <a:gd name="connsiteX35" fmla="*/ 2381 w 1200150"/>
              <a:gd name="connsiteY35" fmla="*/ 1057275 h 1064419"/>
              <a:gd name="connsiteX36" fmla="*/ 0 w 1200150"/>
              <a:gd name="connsiteY36" fmla="*/ 1038225 h 1064419"/>
              <a:gd name="connsiteX37" fmla="*/ 7143 w 1200150"/>
              <a:gd name="connsiteY37" fmla="*/ 1009650 h 1064419"/>
              <a:gd name="connsiteX38" fmla="*/ 40481 w 1200150"/>
              <a:gd name="connsiteY38" fmla="*/ 978694 h 1064419"/>
              <a:gd name="connsiteX39" fmla="*/ 254793 w 1200150"/>
              <a:gd name="connsiteY39" fmla="*/ 807244 h 1064419"/>
              <a:gd name="connsiteX40" fmla="*/ 476250 w 1200150"/>
              <a:gd name="connsiteY40" fmla="*/ 609600 h 106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00150" h="1064419">
                <a:moveTo>
                  <a:pt x="476250" y="609600"/>
                </a:moveTo>
                <a:lnTo>
                  <a:pt x="640556" y="450056"/>
                </a:lnTo>
                <a:lnTo>
                  <a:pt x="821531" y="271463"/>
                </a:lnTo>
                <a:lnTo>
                  <a:pt x="864393" y="223838"/>
                </a:lnTo>
                <a:lnTo>
                  <a:pt x="871537" y="190500"/>
                </a:lnTo>
                <a:lnTo>
                  <a:pt x="869156" y="166688"/>
                </a:lnTo>
                <a:lnTo>
                  <a:pt x="864393" y="138113"/>
                </a:lnTo>
                <a:lnTo>
                  <a:pt x="850106" y="114300"/>
                </a:lnTo>
                <a:lnTo>
                  <a:pt x="823912" y="88106"/>
                </a:lnTo>
                <a:lnTo>
                  <a:pt x="807243" y="69056"/>
                </a:lnTo>
                <a:lnTo>
                  <a:pt x="802481" y="57150"/>
                </a:lnTo>
                <a:lnTo>
                  <a:pt x="800100" y="38100"/>
                </a:lnTo>
                <a:lnTo>
                  <a:pt x="800100" y="23813"/>
                </a:lnTo>
                <a:lnTo>
                  <a:pt x="804862" y="7144"/>
                </a:lnTo>
                <a:lnTo>
                  <a:pt x="819150" y="0"/>
                </a:lnTo>
                <a:lnTo>
                  <a:pt x="852487" y="7144"/>
                </a:lnTo>
                <a:lnTo>
                  <a:pt x="938212" y="52388"/>
                </a:lnTo>
                <a:lnTo>
                  <a:pt x="1035843" y="107156"/>
                </a:lnTo>
                <a:lnTo>
                  <a:pt x="1100137" y="152400"/>
                </a:lnTo>
                <a:lnTo>
                  <a:pt x="1145381" y="195263"/>
                </a:lnTo>
                <a:lnTo>
                  <a:pt x="1176337" y="235744"/>
                </a:lnTo>
                <a:lnTo>
                  <a:pt x="1195387" y="271463"/>
                </a:lnTo>
                <a:lnTo>
                  <a:pt x="1200150" y="304800"/>
                </a:lnTo>
                <a:lnTo>
                  <a:pt x="1200150" y="330994"/>
                </a:lnTo>
                <a:lnTo>
                  <a:pt x="1195387" y="352425"/>
                </a:lnTo>
                <a:lnTo>
                  <a:pt x="1183481" y="373856"/>
                </a:lnTo>
                <a:lnTo>
                  <a:pt x="1143000" y="407194"/>
                </a:lnTo>
                <a:lnTo>
                  <a:pt x="1090612" y="438150"/>
                </a:lnTo>
                <a:lnTo>
                  <a:pt x="1004887" y="478631"/>
                </a:lnTo>
                <a:lnTo>
                  <a:pt x="854868" y="583406"/>
                </a:lnTo>
                <a:lnTo>
                  <a:pt x="471487" y="835819"/>
                </a:lnTo>
                <a:lnTo>
                  <a:pt x="214312" y="978694"/>
                </a:lnTo>
                <a:lnTo>
                  <a:pt x="54768" y="1050131"/>
                </a:lnTo>
                <a:lnTo>
                  <a:pt x="28575" y="1062038"/>
                </a:lnTo>
                <a:lnTo>
                  <a:pt x="11906" y="1064419"/>
                </a:lnTo>
                <a:lnTo>
                  <a:pt x="2381" y="1057275"/>
                </a:lnTo>
                <a:lnTo>
                  <a:pt x="0" y="1038225"/>
                </a:lnTo>
                <a:lnTo>
                  <a:pt x="7143" y="1009650"/>
                </a:lnTo>
                <a:lnTo>
                  <a:pt x="40481" y="978694"/>
                </a:lnTo>
                <a:lnTo>
                  <a:pt x="254793" y="807244"/>
                </a:lnTo>
                <a:lnTo>
                  <a:pt x="476250" y="609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AC83935-1E9E-4D7D-A31C-D1AB17A03FF7}"/>
              </a:ext>
            </a:extLst>
          </p:cNvPr>
          <p:cNvSpPr/>
          <p:nvPr/>
        </p:nvSpPr>
        <p:spPr>
          <a:xfrm>
            <a:off x="5610225" y="1452563"/>
            <a:ext cx="1123950" cy="1014412"/>
          </a:xfrm>
          <a:custGeom>
            <a:avLst/>
            <a:gdLst>
              <a:gd name="connsiteX0" fmla="*/ 483394 w 1123950"/>
              <a:gd name="connsiteY0" fmla="*/ 535781 h 1014412"/>
              <a:gd name="connsiteX1" fmla="*/ 654844 w 1123950"/>
              <a:gd name="connsiteY1" fmla="*/ 354806 h 1014412"/>
              <a:gd name="connsiteX2" fmla="*/ 747713 w 1123950"/>
              <a:gd name="connsiteY2" fmla="*/ 252412 h 1014412"/>
              <a:gd name="connsiteX3" fmla="*/ 766763 w 1123950"/>
              <a:gd name="connsiteY3" fmla="*/ 223837 h 1014412"/>
              <a:gd name="connsiteX4" fmla="*/ 766763 w 1123950"/>
              <a:gd name="connsiteY4" fmla="*/ 202406 h 1014412"/>
              <a:gd name="connsiteX5" fmla="*/ 764381 w 1123950"/>
              <a:gd name="connsiteY5" fmla="*/ 192881 h 1014412"/>
              <a:gd name="connsiteX6" fmla="*/ 752475 w 1123950"/>
              <a:gd name="connsiteY6" fmla="*/ 176212 h 1014412"/>
              <a:gd name="connsiteX7" fmla="*/ 721519 w 1123950"/>
              <a:gd name="connsiteY7" fmla="*/ 145256 h 1014412"/>
              <a:gd name="connsiteX8" fmla="*/ 676275 w 1123950"/>
              <a:gd name="connsiteY8" fmla="*/ 92868 h 1014412"/>
              <a:gd name="connsiteX9" fmla="*/ 664369 w 1123950"/>
              <a:gd name="connsiteY9" fmla="*/ 69056 h 1014412"/>
              <a:gd name="connsiteX10" fmla="*/ 657225 w 1123950"/>
              <a:gd name="connsiteY10" fmla="*/ 47625 h 1014412"/>
              <a:gd name="connsiteX11" fmla="*/ 657225 w 1123950"/>
              <a:gd name="connsiteY11" fmla="*/ 33337 h 1014412"/>
              <a:gd name="connsiteX12" fmla="*/ 657225 w 1123950"/>
              <a:gd name="connsiteY12" fmla="*/ 16668 h 1014412"/>
              <a:gd name="connsiteX13" fmla="*/ 666750 w 1123950"/>
              <a:gd name="connsiteY13" fmla="*/ 4762 h 1014412"/>
              <a:gd name="connsiteX14" fmla="*/ 681038 w 1123950"/>
              <a:gd name="connsiteY14" fmla="*/ 0 h 1014412"/>
              <a:gd name="connsiteX15" fmla="*/ 766763 w 1123950"/>
              <a:gd name="connsiteY15" fmla="*/ 21431 h 1014412"/>
              <a:gd name="connsiteX16" fmla="*/ 857250 w 1123950"/>
              <a:gd name="connsiteY16" fmla="*/ 54768 h 1014412"/>
              <a:gd name="connsiteX17" fmla="*/ 933450 w 1123950"/>
              <a:gd name="connsiteY17" fmla="*/ 95250 h 1014412"/>
              <a:gd name="connsiteX18" fmla="*/ 1000125 w 1123950"/>
              <a:gd name="connsiteY18" fmla="*/ 138112 h 1014412"/>
              <a:gd name="connsiteX19" fmla="*/ 1085850 w 1123950"/>
              <a:gd name="connsiteY19" fmla="*/ 209550 h 1014412"/>
              <a:gd name="connsiteX20" fmla="*/ 1119188 w 1123950"/>
              <a:gd name="connsiteY20" fmla="*/ 250031 h 1014412"/>
              <a:gd name="connsiteX21" fmla="*/ 1123950 w 1123950"/>
              <a:gd name="connsiteY21" fmla="*/ 264318 h 1014412"/>
              <a:gd name="connsiteX22" fmla="*/ 1123950 w 1123950"/>
              <a:gd name="connsiteY22" fmla="*/ 283368 h 1014412"/>
              <a:gd name="connsiteX23" fmla="*/ 1114425 w 1123950"/>
              <a:gd name="connsiteY23" fmla="*/ 302418 h 1014412"/>
              <a:gd name="connsiteX24" fmla="*/ 1085850 w 1123950"/>
              <a:gd name="connsiteY24" fmla="*/ 338137 h 1014412"/>
              <a:gd name="connsiteX25" fmla="*/ 1009650 w 1123950"/>
              <a:gd name="connsiteY25" fmla="*/ 392906 h 1014412"/>
              <a:gd name="connsiteX26" fmla="*/ 790575 w 1123950"/>
              <a:gd name="connsiteY26" fmla="*/ 564356 h 1014412"/>
              <a:gd name="connsiteX27" fmla="*/ 461963 w 1123950"/>
              <a:gd name="connsiteY27" fmla="*/ 807243 h 1014412"/>
              <a:gd name="connsiteX28" fmla="*/ 200025 w 1123950"/>
              <a:gd name="connsiteY28" fmla="*/ 1014412 h 1014412"/>
              <a:gd name="connsiteX29" fmla="*/ 0 w 1123950"/>
              <a:gd name="connsiteY29" fmla="*/ 992981 h 1014412"/>
              <a:gd name="connsiteX30" fmla="*/ 76200 w 1123950"/>
              <a:gd name="connsiteY30" fmla="*/ 931068 h 1014412"/>
              <a:gd name="connsiteX31" fmla="*/ 221456 w 1123950"/>
              <a:gd name="connsiteY31" fmla="*/ 795337 h 1014412"/>
              <a:gd name="connsiteX32" fmla="*/ 383381 w 1123950"/>
              <a:gd name="connsiteY32" fmla="*/ 635793 h 1014412"/>
              <a:gd name="connsiteX33" fmla="*/ 483394 w 1123950"/>
              <a:gd name="connsiteY33" fmla="*/ 535781 h 10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3950" h="1014412">
                <a:moveTo>
                  <a:pt x="483394" y="535781"/>
                </a:moveTo>
                <a:lnTo>
                  <a:pt x="654844" y="354806"/>
                </a:lnTo>
                <a:lnTo>
                  <a:pt x="747713" y="252412"/>
                </a:lnTo>
                <a:lnTo>
                  <a:pt x="766763" y="223837"/>
                </a:lnTo>
                <a:lnTo>
                  <a:pt x="766763" y="202406"/>
                </a:lnTo>
                <a:lnTo>
                  <a:pt x="764381" y="192881"/>
                </a:lnTo>
                <a:lnTo>
                  <a:pt x="752475" y="176212"/>
                </a:lnTo>
                <a:lnTo>
                  <a:pt x="721519" y="145256"/>
                </a:lnTo>
                <a:lnTo>
                  <a:pt x="676275" y="92868"/>
                </a:lnTo>
                <a:lnTo>
                  <a:pt x="664369" y="69056"/>
                </a:lnTo>
                <a:lnTo>
                  <a:pt x="657225" y="47625"/>
                </a:lnTo>
                <a:lnTo>
                  <a:pt x="657225" y="33337"/>
                </a:lnTo>
                <a:lnTo>
                  <a:pt x="657225" y="16668"/>
                </a:lnTo>
                <a:lnTo>
                  <a:pt x="666750" y="4762"/>
                </a:lnTo>
                <a:lnTo>
                  <a:pt x="681038" y="0"/>
                </a:lnTo>
                <a:lnTo>
                  <a:pt x="766763" y="21431"/>
                </a:lnTo>
                <a:lnTo>
                  <a:pt x="857250" y="54768"/>
                </a:lnTo>
                <a:lnTo>
                  <a:pt x="933450" y="95250"/>
                </a:lnTo>
                <a:lnTo>
                  <a:pt x="1000125" y="138112"/>
                </a:lnTo>
                <a:lnTo>
                  <a:pt x="1085850" y="209550"/>
                </a:lnTo>
                <a:lnTo>
                  <a:pt x="1119188" y="250031"/>
                </a:lnTo>
                <a:lnTo>
                  <a:pt x="1123950" y="264318"/>
                </a:lnTo>
                <a:lnTo>
                  <a:pt x="1123950" y="283368"/>
                </a:lnTo>
                <a:lnTo>
                  <a:pt x="1114425" y="302418"/>
                </a:lnTo>
                <a:lnTo>
                  <a:pt x="1085850" y="338137"/>
                </a:lnTo>
                <a:lnTo>
                  <a:pt x="1009650" y="392906"/>
                </a:lnTo>
                <a:lnTo>
                  <a:pt x="790575" y="564356"/>
                </a:lnTo>
                <a:lnTo>
                  <a:pt x="461963" y="807243"/>
                </a:lnTo>
                <a:lnTo>
                  <a:pt x="200025" y="1014412"/>
                </a:lnTo>
                <a:lnTo>
                  <a:pt x="0" y="992981"/>
                </a:lnTo>
                <a:lnTo>
                  <a:pt x="76200" y="931068"/>
                </a:lnTo>
                <a:lnTo>
                  <a:pt x="221456" y="795337"/>
                </a:lnTo>
                <a:lnTo>
                  <a:pt x="383381" y="635793"/>
                </a:lnTo>
                <a:lnTo>
                  <a:pt x="483394" y="535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BEC6D94-ECA0-4002-B685-325C1B015C56}"/>
              </a:ext>
            </a:extLst>
          </p:cNvPr>
          <p:cNvSpPr/>
          <p:nvPr/>
        </p:nvSpPr>
        <p:spPr>
          <a:xfrm rot="16200000">
            <a:off x="3362326" y="2705101"/>
            <a:ext cx="2060575" cy="1612900"/>
          </a:xfrm>
          <a:custGeom>
            <a:avLst/>
            <a:gdLst>
              <a:gd name="connsiteX0" fmla="*/ 1257300 w 2060575"/>
              <a:gd name="connsiteY0" fmla="*/ 962025 h 1612900"/>
              <a:gd name="connsiteX1" fmla="*/ 1501775 w 2060575"/>
              <a:gd name="connsiteY1" fmla="*/ 1117600 h 1612900"/>
              <a:gd name="connsiteX2" fmla="*/ 1679575 w 2060575"/>
              <a:gd name="connsiteY2" fmla="*/ 1222375 h 1612900"/>
              <a:gd name="connsiteX3" fmla="*/ 1743075 w 2060575"/>
              <a:gd name="connsiteY3" fmla="*/ 1257300 h 1612900"/>
              <a:gd name="connsiteX4" fmla="*/ 1774825 w 2060575"/>
              <a:gd name="connsiteY4" fmla="*/ 1270000 h 1612900"/>
              <a:gd name="connsiteX5" fmla="*/ 1797050 w 2060575"/>
              <a:gd name="connsiteY5" fmla="*/ 1276350 h 1612900"/>
              <a:gd name="connsiteX6" fmla="*/ 1822450 w 2060575"/>
              <a:gd name="connsiteY6" fmla="*/ 1276350 h 1612900"/>
              <a:gd name="connsiteX7" fmla="*/ 1870075 w 2060575"/>
              <a:gd name="connsiteY7" fmla="*/ 1263650 h 1612900"/>
              <a:gd name="connsiteX8" fmla="*/ 1927225 w 2060575"/>
              <a:gd name="connsiteY8" fmla="*/ 1235075 h 1612900"/>
              <a:gd name="connsiteX9" fmla="*/ 1987550 w 2060575"/>
              <a:gd name="connsiteY9" fmla="*/ 1196975 h 1612900"/>
              <a:gd name="connsiteX10" fmla="*/ 2016125 w 2060575"/>
              <a:gd name="connsiteY10" fmla="*/ 1184275 h 1612900"/>
              <a:gd name="connsiteX11" fmla="*/ 2032000 w 2060575"/>
              <a:gd name="connsiteY11" fmla="*/ 1181100 h 1612900"/>
              <a:gd name="connsiteX12" fmla="*/ 2044700 w 2060575"/>
              <a:gd name="connsiteY12" fmla="*/ 1181100 h 1612900"/>
              <a:gd name="connsiteX13" fmla="*/ 2054225 w 2060575"/>
              <a:gd name="connsiteY13" fmla="*/ 1187450 h 1612900"/>
              <a:gd name="connsiteX14" fmla="*/ 2060575 w 2060575"/>
              <a:gd name="connsiteY14" fmla="*/ 1206500 h 1612900"/>
              <a:gd name="connsiteX15" fmla="*/ 2051050 w 2060575"/>
              <a:gd name="connsiteY15" fmla="*/ 1247775 h 1612900"/>
              <a:gd name="connsiteX16" fmla="*/ 2022475 w 2060575"/>
              <a:gd name="connsiteY16" fmla="*/ 1327150 h 1612900"/>
              <a:gd name="connsiteX17" fmla="*/ 1968500 w 2060575"/>
              <a:gd name="connsiteY17" fmla="*/ 1428750 h 1612900"/>
              <a:gd name="connsiteX18" fmla="*/ 1930400 w 2060575"/>
              <a:gd name="connsiteY18" fmla="*/ 1482725 h 1612900"/>
              <a:gd name="connsiteX19" fmla="*/ 1873250 w 2060575"/>
              <a:gd name="connsiteY19" fmla="*/ 1536700 h 1612900"/>
              <a:gd name="connsiteX20" fmla="*/ 1800225 w 2060575"/>
              <a:gd name="connsiteY20" fmla="*/ 1587500 h 1612900"/>
              <a:gd name="connsiteX21" fmla="*/ 1765300 w 2060575"/>
              <a:gd name="connsiteY21" fmla="*/ 1609725 h 1612900"/>
              <a:gd name="connsiteX22" fmla="*/ 1733550 w 2060575"/>
              <a:gd name="connsiteY22" fmla="*/ 1612900 h 1612900"/>
              <a:gd name="connsiteX23" fmla="*/ 1704975 w 2060575"/>
              <a:gd name="connsiteY23" fmla="*/ 1600200 h 1612900"/>
              <a:gd name="connsiteX24" fmla="*/ 1673225 w 2060575"/>
              <a:gd name="connsiteY24" fmla="*/ 1574800 h 1612900"/>
              <a:gd name="connsiteX25" fmla="*/ 1641475 w 2060575"/>
              <a:gd name="connsiteY25" fmla="*/ 1533525 h 1612900"/>
              <a:gd name="connsiteX26" fmla="*/ 1619250 w 2060575"/>
              <a:gd name="connsiteY26" fmla="*/ 1511300 h 1612900"/>
              <a:gd name="connsiteX27" fmla="*/ 1463675 w 2060575"/>
              <a:gd name="connsiteY27" fmla="*/ 1419225 h 1612900"/>
              <a:gd name="connsiteX28" fmla="*/ 1222375 w 2060575"/>
              <a:gd name="connsiteY28" fmla="*/ 1260475 h 1612900"/>
              <a:gd name="connsiteX29" fmla="*/ 968375 w 2060575"/>
              <a:gd name="connsiteY29" fmla="*/ 1066800 h 1612900"/>
              <a:gd name="connsiteX30" fmla="*/ 809625 w 2060575"/>
              <a:gd name="connsiteY30" fmla="*/ 955675 h 1612900"/>
              <a:gd name="connsiteX31" fmla="*/ 657225 w 2060575"/>
              <a:gd name="connsiteY31" fmla="*/ 796925 h 1612900"/>
              <a:gd name="connsiteX32" fmla="*/ 463550 w 2060575"/>
              <a:gd name="connsiteY32" fmla="*/ 584200 h 1612900"/>
              <a:gd name="connsiteX33" fmla="*/ 273050 w 2060575"/>
              <a:gd name="connsiteY33" fmla="*/ 371475 h 1612900"/>
              <a:gd name="connsiteX34" fmla="*/ 111125 w 2060575"/>
              <a:gd name="connsiteY34" fmla="*/ 180975 h 1612900"/>
              <a:gd name="connsiteX35" fmla="*/ 25400 w 2060575"/>
              <a:gd name="connsiteY35" fmla="*/ 82550 h 1612900"/>
              <a:gd name="connsiteX36" fmla="*/ 12700 w 2060575"/>
              <a:gd name="connsiteY36" fmla="*/ 66675 h 1612900"/>
              <a:gd name="connsiteX37" fmla="*/ 0 w 2060575"/>
              <a:gd name="connsiteY37" fmla="*/ 38100 h 1612900"/>
              <a:gd name="connsiteX38" fmla="*/ 0 w 2060575"/>
              <a:gd name="connsiteY38" fmla="*/ 25400 h 1612900"/>
              <a:gd name="connsiteX39" fmla="*/ 0 w 2060575"/>
              <a:gd name="connsiteY39" fmla="*/ 15875 h 1612900"/>
              <a:gd name="connsiteX40" fmla="*/ 3175 w 2060575"/>
              <a:gd name="connsiteY40" fmla="*/ 6350 h 1612900"/>
              <a:gd name="connsiteX41" fmla="*/ 15875 w 2060575"/>
              <a:gd name="connsiteY41" fmla="*/ 0 h 1612900"/>
              <a:gd name="connsiteX42" fmla="*/ 47625 w 2060575"/>
              <a:gd name="connsiteY42" fmla="*/ 12700 h 1612900"/>
              <a:gd name="connsiteX43" fmla="*/ 95250 w 2060575"/>
              <a:gd name="connsiteY43" fmla="*/ 50800 h 1612900"/>
              <a:gd name="connsiteX44" fmla="*/ 244475 w 2060575"/>
              <a:gd name="connsiteY44" fmla="*/ 180975 h 1612900"/>
              <a:gd name="connsiteX45" fmla="*/ 463550 w 2060575"/>
              <a:gd name="connsiteY45" fmla="*/ 371475 h 1612900"/>
              <a:gd name="connsiteX46" fmla="*/ 717550 w 2060575"/>
              <a:gd name="connsiteY46" fmla="*/ 574675 h 1612900"/>
              <a:gd name="connsiteX47" fmla="*/ 977900 w 2060575"/>
              <a:gd name="connsiteY47" fmla="*/ 777875 h 1612900"/>
              <a:gd name="connsiteX48" fmla="*/ 1257300 w 2060575"/>
              <a:gd name="connsiteY48" fmla="*/ 962025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60575" h="1612900">
                <a:moveTo>
                  <a:pt x="1257300" y="962025"/>
                </a:moveTo>
                <a:lnTo>
                  <a:pt x="1501775" y="1117600"/>
                </a:lnTo>
                <a:lnTo>
                  <a:pt x="1679575" y="1222375"/>
                </a:lnTo>
                <a:lnTo>
                  <a:pt x="1743075" y="1257300"/>
                </a:lnTo>
                <a:lnTo>
                  <a:pt x="1774825" y="1270000"/>
                </a:lnTo>
                <a:lnTo>
                  <a:pt x="1797050" y="1276350"/>
                </a:lnTo>
                <a:lnTo>
                  <a:pt x="1822450" y="1276350"/>
                </a:lnTo>
                <a:lnTo>
                  <a:pt x="1870075" y="1263650"/>
                </a:lnTo>
                <a:lnTo>
                  <a:pt x="1927225" y="1235075"/>
                </a:lnTo>
                <a:lnTo>
                  <a:pt x="1987550" y="1196975"/>
                </a:lnTo>
                <a:lnTo>
                  <a:pt x="2016125" y="1184275"/>
                </a:lnTo>
                <a:lnTo>
                  <a:pt x="2032000" y="1181100"/>
                </a:lnTo>
                <a:lnTo>
                  <a:pt x="2044700" y="1181100"/>
                </a:lnTo>
                <a:lnTo>
                  <a:pt x="2054225" y="1187450"/>
                </a:lnTo>
                <a:lnTo>
                  <a:pt x="2060575" y="1206500"/>
                </a:lnTo>
                <a:lnTo>
                  <a:pt x="2051050" y="1247775"/>
                </a:lnTo>
                <a:lnTo>
                  <a:pt x="2022475" y="1327150"/>
                </a:lnTo>
                <a:lnTo>
                  <a:pt x="1968500" y="1428750"/>
                </a:lnTo>
                <a:lnTo>
                  <a:pt x="1930400" y="1482725"/>
                </a:lnTo>
                <a:lnTo>
                  <a:pt x="1873250" y="1536700"/>
                </a:lnTo>
                <a:lnTo>
                  <a:pt x="1800225" y="1587500"/>
                </a:lnTo>
                <a:lnTo>
                  <a:pt x="1765300" y="1609725"/>
                </a:lnTo>
                <a:lnTo>
                  <a:pt x="1733550" y="1612900"/>
                </a:lnTo>
                <a:lnTo>
                  <a:pt x="1704975" y="1600200"/>
                </a:lnTo>
                <a:lnTo>
                  <a:pt x="1673225" y="1574800"/>
                </a:lnTo>
                <a:lnTo>
                  <a:pt x="1641475" y="1533525"/>
                </a:lnTo>
                <a:lnTo>
                  <a:pt x="1619250" y="1511300"/>
                </a:lnTo>
                <a:lnTo>
                  <a:pt x="1463675" y="1419225"/>
                </a:lnTo>
                <a:lnTo>
                  <a:pt x="1222375" y="1260475"/>
                </a:lnTo>
                <a:lnTo>
                  <a:pt x="968375" y="1066800"/>
                </a:lnTo>
                <a:lnTo>
                  <a:pt x="809625" y="955675"/>
                </a:lnTo>
                <a:lnTo>
                  <a:pt x="657225" y="796925"/>
                </a:lnTo>
                <a:lnTo>
                  <a:pt x="463550" y="584200"/>
                </a:lnTo>
                <a:lnTo>
                  <a:pt x="273050" y="371475"/>
                </a:lnTo>
                <a:lnTo>
                  <a:pt x="111125" y="180975"/>
                </a:lnTo>
                <a:lnTo>
                  <a:pt x="25400" y="82550"/>
                </a:lnTo>
                <a:lnTo>
                  <a:pt x="12700" y="66675"/>
                </a:lnTo>
                <a:lnTo>
                  <a:pt x="0" y="38100"/>
                </a:lnTo>
                <a:lnTo>
                  <a:pt x="0" y="25400"/>
                </a:lnTo>
                <a:lnTo>
                  <a:pt x="0" y="15875"/>
                </a:lnTo>
                <a:lnTo>
                  <a:pt x="3175" y="6350"/>
                </a:lnTo>
                <a:lnTo>
                  <a:pt x="15875" y="0"/>
                </a:lnTo>
                <a:lnTo>
                  <a:pt x="47625" y="12700"/>
                </a:lnTo>
                <a:lnTo>
                  <a:pt x="95250" y="50800"/>
                </a:lnTo>
                <a:lnTo>
                  <a:pt x="244475" y="180975"/>
                </a:lnTo>
                <a:lnTo>
                  <a:pt x="463550" y="371475"/>
                </a:lnTo>
                <a:lnTo>
                  <a:pt x="717550" y="574675"/>
                </a:lnTo>
                <a:lnTo>
                  <a:pt x="977900" y="777875"/>
                </a:lnTo>
                <a:lnTo>
                  <a:pt x="1257300" y="9620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165298B-F68C-49A7-899A-922DB737F04B}"/>
              </a:ext>
            </a:extLst>
          </p:cNvPr>
          <p:cNvSpPr/>
          <p:nvPr/>
        </p:nvSpPr>
        <p:spPr>
          <a:xfrm rot="16200000">
            <a:off x="3430588" y="4537076"/>
            <a:ext cx="2343150" cy="333375"/>
          </a:xfrm>
          <a:custGeom>
            <a:avLst/>
            <a:gdLst>
              <a:gd name="connsiteX0" fmla="*/ 857250 w 2343150"/>
              <a:gd name="connsiteY0" fmla="*/ 316706 h 333375"/>
              <a:gd name="connsiteX1" fmla="*/ 447675 w 2343150"/>
              <a:gd name="connsiteY1" fmla="*/ 316706 h 333375"/>
              <a:gd name="connsiteX2" fmla="*/ 242887 w 2343150"/>
              <a:gd name="connsiteY2" fmla="*/ 314325 h 333375"/>
              <a:gd name="connsiteX3" fmla="*/ 140494 w 2343150"/>
              <a:gd name="connsiteY3" fmla="*/ 307181 h 333375"/>
              <a:gd name="connsiteX4" fmla="*/ 78581 w 2343150"/>
              <a:gd name="connsiteY4" fmla="*/ 295275 h 333375"/>
              <a:gd name="connsiteX5" fmla="*/ 47625 w 2343150"/>
              <a:gd name="connsiteY5" fmla="*/ 283369 h 333375"/>
              <a:gd name="connsiteX6" fmla="*/ 26194 w 2343150"/>
              <a:gd name="connsiteY6" fmla="*/ 264319 h 333375"/>
              <a:gd name="connsiteX7" fmla="*/ 7144 w 2343150"/>
              <a:gd name="connsiteY7" fmla="*/ 235744 h 333375"/>
              <a:gd name="connsiteX8" fmla="*/ 0 w 2343150"/>
              <a:gd name="connsiteY8" fmla="*/ 204787 h 333375"/>
              <a:gd name="connsiteX9" fmla="*/ 0 w 2343150"/>
              <a:gd name="connsiteY9" fmla="*/ 178594 h 333375"/>
              <a:gd name="connsiteX10" fmla="*/ 4762 w 2343150"/>
              <a:gd name="connsiteY10" fmla="*/ 145256 h 333375"/>
              <a:gd name="connsiteX11" fmla="*/ 23812 w 2343150"/>
              <a:gd name="connsiteY11" fmla="*/ 114300 h 333375"/>
              <a:gd name="connsiteX12" fmla="*/ 59531 w 2343150"/>
              <a:gd name="connsiteY12" fmla="*/ 85725 h 333375"/>
              <a:gd name="connsiteX13" fmla="*/ 121444 w 2343150"/>
              <a:gd name="connsiteY13" fmla="*/ 64294 h 333375"/>
              <a:gd name="connsiteX14" fmla="*/ 228600 w 2343150"/>
              <a:gd name="connsiteY14" fmla="*/ 35719 h 333375"/>
              <a:gd name="connsiteX15" fmla="*/ 359569 w 2343150"/>
              <a:gd name="connsiteY15" fmla="*/ 9525 h 333375"/>
              <a:gd name="connsiteX16" fmla="*/ 404812 w 2343150"/>
              <a:gd name="connsiteY16" fmla="*/ 0 h 333375"/>
              <a:gd name="connsiteX17" fmla="*/ 438150 w 2343150"/>
              <a:gd name="connsiteY17" fmla="*/ 7144 h 333375"/>
              <a:gd name="connsiteX18" fmla="*/ 531019 w 2343150"/>
              <a:gd name="connsiteY18" fmla="*/ 33337 h 333375"/>
              <a:gd name="connsiteX19" fmla="*/ 640556 w 2343150"/>
              <a:gd name="connsiteY19" fmla="*/ 57150 h 333375"/>
              <a:gd name="connsiteX20" fmla="*/ 757237 w 2343150"/>
              <a:gd name="connsiteY20" fmla="*/ 76200 h 333375"/>
              <a:gd name="connsiteX21" fmla="*/ 888206 w 2343150"/>
              <a:gd name="connsiteY21" fmla="*/ 90487 h 333375"/>
              <a:gd name="connsiteX22" fmla="*/ 1335881 w 2343150"/>
              <a:gd name="connsiteY22" fmla="*/ 114300 h 333375"/>
              <a:gd name="connsiteX23" fmla="*/ 1874044 w 2343150"/>
              <a:gd name="connsiteY23" fmla="*/ 147637 h 333375"/>
              <a:gd name="connsiteX24" fmla="*/ 2024062 w 2343150"/>
              <a:gd name="connsiteY24" fmla="*/ 157162 h 333375"/>
              <a:gd name="connsiteX25" fmla="*/ 2095500 w 2343150"/>
              <a:gd name="connsiteY25" fmla="*/ 154781 h 333375"/>
              <a:gd name="connsiteX26" fmla="*/ 2128837 w 2343150"/>
              <a:gd name="connsiteY26" fmla="*/ 145256 h 333375"/>
              <a:gd name="connsiteX27" fmla="*/ 2155031 w 2343150"/>
              <a:gd name="connsiteY27" fmla="*/ 123825 h 333375"/>
              <a:gd name="connsiteX28" fmla="*/ 2214562 w 2343150"/>
              <a:gd name="connsiteY28" fmla="*/ 33337 h 333375"/>
              <a:gd name="connsiteX29" fmla="*/ 2343150 w 2343150"/>
              <a:gd name="connsiteY29" fmla="*/ 188119 h 333375"/>
              <a:gd name="connsiteX30" fmla="*/ 2309812 w 2343150"/>
              <a:gd name="connsiteY30" fmla="*/ 226219 h 333375"/>
              <a:gd name="connsiteX31" fmla="*/ 2252662 w 2343150"/>
              <a:gd name="connsiteY31" fmla="*/ 276225 h 333375"/>
              <a:gd name="connsiteX32" fmla="*/ 2202656 w 2343150"/>
              <a:gd name="connsiteY32" fmla="*/ 314325 h 333375"/>
              <a:gd name="connsiteX33" fmla="*/ 2176462 w 2343150"/>
              <a:gd name="connsiteY33" fmla="*/ 328612 h 333375"/>
              <a:gd name="connsiteX34" fmla="*/ 2150269 w 2343150"/>
              <a:gd name="connsiteY34" fmla="*/ 333375 h 333375"/>
              <a:gd name="connsiteX35" fmla="*/ 1931194 w 2343150"/>
              <a:gd name="connsiteY35" fmla="*/ 330994 h 333375"/>
              <a:gd name="connsiteX36" fmla="*/ 1264444 w 2343150"/>
              <a:gd name="connsiteY36" fmla="*/ 319087 h 333375"/>
              <a:gd name="connsiteX37" fmla="*/ 857250 w 2343150"/>
              <a:gd name="connsiteY37" fmla="*/ 316706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43150" h="333375">
                <a:moveTo>
                  <a:pt x="857250" y="316706"/>
                </a:moveTo>
                <a:lnTo>
                  <a:pt x="447675" y="316706"/>
                </a:lnTo>
                <a:lnTo>
                  <a:pt x="242887" y="314325"/>
                </a:lnTo>
                <a:lnTo>
                  <a:pt x="140494" y="307181"/>
                </a:lnTo>
                <a:lnTo>
                  <a:pt x="78581" y="295275"/>
                </a:lnTo>
                <a:lnTo>
                  <a:pt x="47625" y="283369"/>
                </a:lnTo>
                <a:lnTo>
                  <a:pt x="26194" y="264319"/>
                </a:lnTo>
                <a:lnTo>
                  <a:pt x="7144" y="235744"/>
                </a:lnTo>
                <a:lnTo>
                  <a:pt x="0" y="204787"/>
                </a:lnTo>
                <a:lnTo>
                  <a:pt x="0" y="178594"/>
                </a:lnTo>
                <a:lnTo>
                  <a:pt x="4762" y="145256"/>
                </a:lnTo>
                <a:lnTo>
                  <a:pt x="23812" y="114300"/>
                </a:lnTo>
                <a:lnTo>
                  <a:pt x="59531" y="85725"/>
                </a:lnTo>
                <a:lnTo>
                  <a:pt x="121444" y="64294"/>
                </a:lnTo>
                <a:lnTo>
                  <a:pt x="228600" y="35719"/>
                </a:lnTo>
                <a:lnTo>
                  <a:pt x="359569" y="9525"/>
                </a:lnTo>
                <a:lnTo>
                  <a:pt x="404812" y="0"/>
                </a:lnTo>
                <a:lnTo>
                  <a:pt x="438150" y="7144"/>
                </a:lnTo>
                <a:lnTo>
                  <a:pt x="531019" y="33337"/>
                </a:lnTo>
                <a:lnTo>
                  <a:pt x="640556" y="57150"/>
                </a:lnTo>
                <a:lnTo>
                  <a:pt x="757237" y="76200"/>
                </a:lnTo>
                <a:lnTo>
                  <a:pt x="888206" y="90487"/>
                </a:lnTo>
                <a:lnTo>
                  <a:pt x="1335881" y="114300"/>
                </a:lnTo>
                <a:lnTo>
                  <a:pt x="1874044" y="147637"/>
                </a:lnTo>
                <a:lnTo>
                  <a:pt x="2024062" y="157162"/>
                </a:lnTo>
                <a:lnTo>
                  <a:pt x="2095500" y="154781"/>
                </a:lnTo>
                <a:lnTo>
                  <a:pt x="2128837" y="145256"/>
                </a:lnTo>
                <a:lnTo>
                  <a:pt x="2155031" y="123825"/>
                </a:lnTo>
                <a:lnTo>
                  <a:pt x="2214562" y="33337"/>
                </a:lnTo>
                <a:lnTo>
                  <a:pt x="2343150" y="188119"/>
                </a:lnTo>
                <a:lnTo>
                  <a:pt x="2309812" y="226219"/>
                </a:lnTo>
                <a:lnTo>
                  <a:pt x="2252662" y="276225"/>
                </a:lnTo>
                <a:lnTo>
                  <a:pt x="2202656" y="314325"/>
                </a:lnTo>
                <a:lnTo>
                  <a:pt x="2176462" y="328612"/>
                </a:lnTo>
                <a:lnTo>
                  <a:pt x="2150269" y="333375"/>
                </a:lnTo>
                <a:lnTo>
                  <a:pt x="1931194" y="330994"/>
                </a:lnTo>
                <a:lnTo>
                  <a:pt x="1264444" y="319087"/>
                </a:lnTo>
                <a:lnTo>
                  <a:pt x="857250" y="3167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75E05B4-B8E2-4638-B9A3-AB19327B77DE}"/>
              </a:ext>
            </a:extLst>
          </p:cNvPr>
          <p:cNvSpPr/>
          <p:nvPr/>
        </p:nvSpPr>
        <p:spPr>
          <a:xfrm>
            <a:off x="5591175" y="2433639"/>
            <a:ext cx="831850" cy="376237"/>
          </a:xfrm>
          <a:custGeom>
            <a:avLst/>
            <a:gdLst>
              <a:gd name="connsiteX0" fmla="*/ 454819 w 831056"/>
              <a:gd name="connsiteY0" fmla="*/ 302418 h 376237"/>
              <a:gd name="connsiteX1" fmla="*/ 316706 w 831056"/>
              <a:gd name="connsiteY1" fmla="*/ 271462 h 376237"/>
              <a:gd name="connsiteX2" fmla="*/ 223838 w 831056"/>
              <a:gd name="connsiteY2" fmla="*/ 261937 h 376237"/>
              <a:gd name="connsiteX3" fmla="*/ 95250 w 831056"/>
              <a:gd name="connsiteY3" fmla="*/ 259556 h 376237"/>
              <a:gd name="connsiteX4" fmla="*/ 40481 w 831056"/>
              <a:gd name="connsiteY4" fmla="*/ 252412 h 376237"/>
              <a:gd name="connsiteX5" fmla="*/ 23813 w 831056"/>
              <a:gd name="connsiteY5" fmla="*/ 235743 h 376237"/>
              <a:gd name="connsiteX6" fmla="*/ 4763 w 831056"/>
              <a:gd name="connsiteY6" fmla="*/ 190500 h 376237"/>
              <a:gd name="connsiteX7" fmla="*/ 0 w 831056"/>
              <a:gd name="connsiteY7" fmla="*/ 100012 h 376237"/>
              <a:gd name="connsiteX8" fmla="*/ 2381 w 831056"/>
              <a:gd name="connsiteY8" fmla="*/ 54768 h 376237"/>
              <a:gd name="connsiteX9" fmla="*/ 7144 w 831056"/>
              <a:gd name="connsiteY9" fmla="*/ 26193 h 376237"/>
              <a:gd name="connsiteX10" fmla="*/ 33338 w 831056"/>
              <a:gd name="connsiteY10" fmla="*/ 0 h 376237"/>
              <a:gd name="connsiteX11" fmla="*/ 242888 w 831056"/>
              <a:gd name="connsiteY11" fmla="*/ 7143 h 376237"/>
              <a:gd name="connsiteX12" fmla="*/ 219075 w 831056"/>
              <a:gd name="connsiteY12" fmla="*/ 33337 h 376237"/>
              <a:gd name="connsiteX13" fmla="*/ 226219 w 831056"/>
              <a:gd name="connsiteY13" fmla="*/ 40481 h 376237"/>
              <a:gd name="connsiteX14" fmla="*/ 288131 w 831056"/>
              <a:gd name="connsiteY14" fmla="*/ 54768 h 376237"/>
              <a:gd name="connsiteX15" fmla="*/ 400050 w 831056"/>
              <a:gd name="connsiteY15" fmla="*/ 88106 h 376237"/>
              <a:gd name="connsiteX16" fmla="*/ 547688 w 831056"/>
              <a:gd name="connsiteY16" fmla="*/ 140493 h 376237"/>
              <a:gd name="connsiteX17" fmla="*/ 654844 w 831056"/>
              <a:gd name="connsiteY17" fmla="*/ 192881 h 376237"/>
              <a:gd name="connsiteX18" fmla="*/ 769144 w 831056"/>
              <a:gd name="connsiteY18" fmla="*/ 252412 h 376237"/>
              <a:gd name="connsiteX19" fmla="*/ 831056 w 831056"/>
              <a:gd name="connsiteY19" fmla="*/ 285750 h 376237"/>
              <a:gd name="connsiteX20" fmla="*/ 719138 w 831056"/>
              <a:gd name="connsiteY20" fmla="*/ 376237 h 376237"/>
              <a:gd name="connsiteX21" fmla="*/ 664369 w 831056"/>
              <a:gd name="connsiteY21" fmla="*/ 366712 h 376237"/>
              <a:gd name="connsiteX22" fmla="*/ 576263 w 831056"/>
              <a:gd name="connsiteY22" fmla="*/ 338137 h 376237"/>
              <a:gd name="connsiteX23" fmla="*/ 454819 w 831056"/>
              <a:gd name="connsiteY23" fmla="*/ 302418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1056" h="376237">
                <a:moveTo>
                  <a:pt x="454819" y="302418"/>
                </a:moveTo>
                <a:lnTo>
                  <a:pt x="316706" y="271462"/>
                </a:lnTo>
                <a:lnTo>
                  <a:pt x="223838" y="261937"/>
                </a:lnTo>
                <a:lnTo>
                  <a:pt x="95250" y="259556"/>
                </a:lnTo>
                <a:lnTo>
                  <a:pt x="40481" y="252412"/>
                </a:lnTo>
                <a:lnTo>
                  <a:pt x="23813" y="235743"/>
                </a:lnTo>
                <a:lnTo>
                  <a:pt x="4763" y="190500"/>
                </a:lnTo>
                <a:lnTo>
                  <a:pt x="0" y="100012"/>
                </a:lnTo>
                <a:lnTo>
                  <a:pt x="2381" y="54768"/>
                </a:lnTo>
                <a:lnTo>
                  <a:pt x="7144" y="26193"/>
                </a:lnTo>
                <a:lnTo>
                  <a:pt x="33338" y="0"/>
                </a:lnTo>
                <a:lnTo>
                  <a:pt x="242888" y="7143"/>
                </a:lnTo>
                <a:lnTo>
                  <a:pt x="219075" y="33337"/>
                </a:lnTo>
                <a:lnTo>
                  <a:pt x="226219" y="40481"/>
                </a:lnTo>
                <a:lnTo>
                  <a:pt x="288131" y="54768"/>
                </a:lnTo>
                <a:lnTo>
                  <a:pt x="400050" y="88106"/>
                </a:lnTo>
                <a:lnTo>
                  <a:pt x="547688" y="140493"/>
                </a:lnTo>
                <a:lnTo>
                  <a:pt x="654844" y="192881"/>
                </a:lnTo>
                <a:lnTo>
                  <a:pt x="769144" y="252412"/>
                </a:lnTo>
                <a:lnTo>
                  <a:pt x="831056" y="285750"/>
                </a:lnTo>
                <a:lnTo>
                  <a:pt x="719138" y="376237"/>
                </a:lnTo>
                <a:lnTo>
                  <a:pt x="664369" y="366712"/>
                </a:lnTo>
                <a:lnTo>
                  <a:pt x="576263" y="338137"/>
                </a:lnTo>
                <a:lnTo>
                  <a:pt x="454819" y="302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8C8D6AC-B67A-4622-BABF-48D4050CF6DF}"/>
              </a:ext>
            </a:extLst>
          </p:cNvPr>
          <p:cNvSpPr/>
          <p:nvPr/>
        </p:nvSpPr>
        <p:spPr>
          <a:xfrm>
            <a:off x="5665788" y="1646238"/>
            <a:ext cx="1828800" cy="1752600"/>
          </a:xfrm>
          <a:custGeom>
            <a:avLst/>
            <a:gdLst>
              <a:gd name="connsiteX0" fmla="*/ 1101090 w 1828800"/>
              <a:gd name="connsiteY0" fmla="*/ 647700 h 1752600"/>
              <a:gd name="connsiteX1" fmla="*/ 1234440 w 1828800"/>
              <a:gd name="connsiteY1" fmla="*/ 521970 h 1752600"/>
              <a:gd name="connsiteX2" fmla="*/ 1394460 w 1828800"/>
              <a:gd name="connsiteY2" fmla="*/ 365760 h 1752600"/>
              <a:gd name="connsiteX3" fmla="*/ 1493520 w 1828800"/>
              <a:gd name="connsiteY3" fmla="*/ 270510 h 1752600"/>
              <a:gd name="connsiteX4" fmla="*/ 1524000 w 1828800"/>
              <a:gd name="connsiteY4" fmla="*/ 232410 h 1752600"/>
              <a:gd name="connsiteX5" fmla="*/ 1524000 w 1828800"/>
              <a:gd name="connsiteY5" fmla="*/ 198120 h 1752600"/>
              <a:gd name="connsiteX6" fmla="*/ 1516380 w 1828800"/>
              <a:gd name="connsiteY6" fmla="*/ 171450 h 1752600"/>
              <a:gd name="connsiteX7" fmla="*/ 1485900 w 1828800"/>
              <a:gd name="connsiteY7" fmla="*/ 129540 h 1752600"/>
              <a:gd name="connsiteX8" fmla="*/ 1432560 w 1828800"/>
              <a:gd name="connsiteY8" fmla="*/ 72390 h 1752600"/>
              <a:gd name="connsiteX9" fmla="*/ 1421130 w 1828800"/>
              <a:gd name="connsiteY9" fmla="*/ 49530 h 1752600"/>
              <a:gd name="connsiteX10" fmla="*/ 1417320 w 1828800"/>
              <a:gd name="connsiteY10" fmla="*/ 26670 h 1752600"/>
              <a:gd name="connsiteX11" fmla="*/ 1417320 w 1828800"/>
              <a:gd name="connsiteY11" fmla="*/ 11430 h 1752600"/>
              <a:gd name="connsiteX12" fmla="*/ 1428750 w 1828800"/>
              <a:gd name="connsiteY12" fmla="*/ 0 h 1752600"/>
              <a:gd name="connsiteX13" fmla="*/ 1455420 w 1828800"/>
              <a:gd name="connsiteY13" fmla="*/ 3810 h 1752600"/>
              <a:gd name="connsiteX14" fmla="*/ 1516380 w 1828800"/>
              <a:gd name="connsiteY14" fmla="*/ 34290 h 1752600"/>
              <a:gd name="connsiteX15" fmla="*/ 1607820 w 1828800"/>
              <a:gd name="connsiteY15" fmla="*/ 87630 h 1752600"/>
              <a:gd name="connsiteX16" fmla="*/ 1668780 w 1828800"/>
              <a:gd name="connsiteY16" fmla="*/ 137160 h 1752600"/>
              <a:gd name="connsiteX17" fmla="*/ 1722120 w 1828800"/>
              <a:gd name="connsiteY17" fmla="*/ 186690 h 1752600"/>
              <a:gd name="connsiteX18" fmla="*/ 1771650 w 1828800"/>
              <a:gd name="connsiteY18" fmla="*/ 251460 h 1752600"/>
              <a:gd name="connsiteX19" fmla="*/ 1813560 w 1828800"/>
              <a:gd name="connsiteY19" fmla="*/ 312420 h 1752600"/>
              <a:gd name="connsiteX20" fmla="*/ 1828800 w 1828800"/>
              <a:gd name="connsiteY20" fmla="*/ 358140 h 1752600"/>
              <a:gd name="connsiteX21" fmla="*/ 1821180 w 1828800"/>
              <a:gd name="connsiteY21" fmla="*/ 396240 h 1752600"/>
              <a:gd name="connsiteX22" fmla="*/ 1802130 w 1828800"/>
              <a:gd name="connsiteY22" fmla="*/ 434340 h 1752600"/>
              <a:gd name="connsiteX23" fmla="*/ 1775460 w 1828800"/>
              <a:gd name="connsiteY23" fmla="*/ 464820 h 1752600"/>
              <a:gd name="connsiteX24" fmla="*/ 1729740 w 1828800"/>
              <a:gd name="connsiteY24" fmla="*/ 480060 h 1752600"/>
              <a:gd name="connsiteX25" fmla="*/ 1474470 w 1828800"/>
              <a:gd name="connsiteY25" fmla="*/ 670560 h 1752600"/>
              <a:gd name="connsiteX26" fmla="*/ 1120140 w 1828800"/>
              <a:gd name="connsiteY26" fmla="*/ 944880 h 1752600"/>
              <a:gd name="connsiteX27" fmla="*/ 910590 w 1828800"/>
              <a:gd name="connsiteY27" fmla="*/ 1097280 h 1752600"/>
              <a:gd name="connsiteX28" fmla="*/ 480060 w 1828800"/>
              <a:gd name="connsiteY28" fmla="*/ 1428750 h 1752600"/>
              <a:gd name="connsiteX29" fmla="*/ 213360 w 1828800"/>
              <a:gd name="connsiteY29" fmla="*/ 1626870 h 1752600"/>
              <a:gd name="connsiteX30" fmla="*/ 72390 w 1828800"/>
              <a:gd name="connsiteY30" fmla="*/ 1752600 h 1752600"/>
              <a:gd name="connsiteX31" fmla="*/ 0 w 1828800"/>
              <a:gd name="connsiteY31" fmla="*/ 1676400 h 1752600"/>
              <a:gd name="connsiteX32" fmla="*/ 87630 w 1828800"/>
              <a:gd name="connsiteY32" fmla="*/ 1600200 h 1752600"/>
              <a:gd name="connsiteX33" fmla="*/ 236220 w 1828800"/>
              <a:gd name="connsiteY33" fmla="*/ 1474470 h 1752600"/>
              <a:gd name="connsiteX34" fmla="*/ 579120 w 1828800"/>
              <a:gd name="connsiteY34" fmla="*/ 1173480 h 1752600"/>
              <a:gd name="connsiteX35" fmla="*/ 723900 w 1828800"/>
              <a:gd name="connsiteY35" fmla="*/ 1024890 h 1752600"/>
              <a:gd name="connsiteX36" fmla="*/ 899160 w 1828800"/>
              <a:gd name="connsiteY36" fmla="*/ 849630 h 1752600"/>
              <a:gd name="connsiteX37" fmla="*/ 1101090 w 1828800"/>
              <a:gd name="connsiteY37" fmla="*/ 6477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8800" h="1752600">
                <a:moveTo>
                  <a:pt x="1101090" y="647700"/>
                </a:moveTo>
                <a:lnTo>
                  <a:pt x="1234440" y="521970"/>
                </a:lnTo>
                <a:lnTo>
                  <a:pt x="1394460" y="365760"/>
                </a:lnTo>
                <a:lnTo>
                  <a:pt x="1493520" y="270510"/>
                </a:lnTo>
                <a:lnTo>
                  <a:pt x="1524000" y="232410"/>
                </a:lnTo>
                <a:lnTo>
                  <a:pt x="1524000" y="198120"/>
                </a:lnTo>
                <a:lnTo>
                  <a:pt x="1516380" y="171450"/>
                </a:lnTo>
                <a:lnTo>
                  <a:pt x="1485900" y="129540"/>
                </a:lnTo>
                <a:lnTo>
                  <a:pt x="1432560" y="72390"/>
                </a:lnTo>
                <a:lnTo>
                  <a:pt x="1421130" y="49530"/>
                </a:lnTo>
                <a:lnTo>
                  <a:pt x="1417320" y="26670"/>
                </a:lnTo>
                <a:lnTo>
                  <a:pt x="1417320" y="11430"/>
                </a:lnTo>
                <a:lnTo>
                  <a:pt x="1428750" y="0"/>
                </a:lnTo>
                <a:lnTo>
                  <a:pt x="1455420" y="3810"/>
                </a:lnTo>
                <a:lnTo>
                  <a:pt x="1516380" y="34290"/>
                </a:lnTo>
                <a:lnTo>
                  <a:pt x="1607820" y="87630"/>
                </a:lnTo>
                <a:lnTo>
                  <a:pt x="1668780" y="137160"/>
                </a:lnTo>
                <a:lnTo>
                  <a:pt x="1722120" y="186690"/>
                </a:lnTo>
                <a:lnTo>
                  <a:pt x="1771650" y="251460"/>
                </a:lnTo>
                <a:lnTo>
                  <a:pt x="1813560" y="312420"/>
                </a:lnTo>
                <a:lnTo>
                  <a:pt x="1828800" y="358140"/>
                </a:lnTo>
                <a:lnTo>
                  <a:pt x="1821180" y="396240"/>
                </a:lnTo>
                <a:lnTo>
                  <a:pt x="1802130" y="434340"/>
                </a:lnTo>
                <a:lnTo>
                  <a:pt x="1775460" y="464820"/>
                </a:lnTo>
                <a:lnTo>
                  <a:pt x="1729740" y="480060"/>
                </a:lnTo>
                <a:lnTo>
                  <a:pt x="1474470" y="670560"/>
                </a:lnTo>
                <a:lnTo>
                  <a:pt x="1120140" y="944880"/>
                </a:lnTo>
                <a:lnTo>
                  <a:pt x="910590" y="1097280"/>
                </a:lnTo>
                <a:lnTo>
                  <a:pt x="480060" y="1428750"/>
                </a:lnTo>
                <a:lnTo>
                  <a:pt x="213360" y="1626870"/>
                </a:lnTo>
                <a:lnTo>
                  <a:pt x="72390" y="1752600"/>
                </a:lnTo>
                <a:lnTo>
                  <a:pt x="0" y="1676400"/>
                </a:lnTo>
                <a:lnTo>
                  <a:pt x="87630" y="1600200"/>
                </a:lnTo>
                <a:lnTo>
                  <a:pt x="236220" y="1474470"/>
                </a:lnTo>
                <a:lnTo>
                  <a:pt x="579120" y="1173480"/>
                </a:lnTo>
                <a:lnTo>
                  <a:pt x="723900" y="1024890"/>
                </a:lnTo>
                <a:lnTo>
                  <a:pt x="899160" y="849630"/>
                </a:lnTo>
                <a:lnTo>
                  <a:pt x="1101090" y="647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B928452-948F-4400-8F29-4211A113C218}"/>
              </a:ext>
            </a:extLst>
          </p:cNvPr>
          <p:cNvSpPr/>
          <p:nvPr/>
        </p:nvSpPr>
        <p:spPr>
          <a:xfrm>
            <a:off x="5529264" y="3105151"/>
            <a:ext cx="1989137" cy="563563"/>
          </a:xfrm>
          <a:custGeom>
            <a:avLst/>
            <a:gdLst>
              <a:gd name="connsiteX0" fmla="*/ 526256 w 1988343"/>
              <a:gd name="connsiteY0" fmla="*/ 469106 h 564356"/>
              <a:gd name="connsiteX1" fmla="*/ 397668 w 1988343"/>
              <a:gd name="connsiteY1" fmla="*/ 504825 h 564356"/>
              <a:gd name="connsiteX2" fmla="*/ 311943 w 1988343"/>
              <a:gd name="connsiteY2" fmla="*/ 542925 h 564356"/>
              <a:gd name="connsiteX3" fmla="*/ 280987 w 1988343"/>
              <a:gd name="connsiteY3" fmla="*/ 561975 h 564356"/>
              <a:gd name="connsiteX4" fmla="*/ 266700 w 1988343"/>
              <a:gd name="connsiteY4" fmla="*/ 564356 h 564356"/>
              <a:gd name="connsiteX5" fmla="*/ 240506 w 1988343"/>
              <a:gd name="connsiteY5" fmla="*/ 561975 h 564356"/>
              <a:gd name="connsiteX6" fmla="*/ 200025 w 1988343"/>
              <a:gd name="connsiteY6" fmla="*/ 540544 h 564356"/>
              <a:gd name="connsiteX7" fmla="*/ 100012 w 1988343"/>
              <a:gd name="connsiteY7" fmla="*/ 450056 h 564356"/>
              <a:gd name="connsiteX8" fmla="*/ 40481 w 1988343"/>
              <a:gd name="connsiteY8" fmla="*/ 383381 h 564356"/>
              <a:gd name="connsiteX9" fmla="*/ 0 w 1988343"/>
              <a:gd name="connsiteY9" fmla="*/ 321469 h 564356"/>
              <a:gd name="connsiteX10" fmla="*/ 0 w 1988343"/>
              <a:gd name="connsiteY10" fmla="*/ 304800 h 564356"/>
              <a:gd name="connsiteX11" fmla="*/ 4762 w 1988343"/>
              <a:gd name="connsiteY11" fmla="*/ 278606 h 564356"/>
              <a:gd name="connsiteX12" fmla="*/ 16668 w 1988343"/>
              <a:gd name="connsiteY12" fmla="*/ 261938 h 564356"/>
              <a:gd name="connsiteX13" fmla="*/ 59531 w 1988343"/>
              <a:gd name="connsiteY13" fmla="*/ 235744 h 564356"/>
              <a:gd name="connsiteX14" fmla="*/ 161925 w 1988343"/>
              <a:gd name="connsiteY14" fmla="*/ 202406 h 564356"/>
              <a:gd name="connsiteX15" fmla="*/ 273843 w 1988343"/>
              <a:gd name="connsiteY15" fmla="*/ 223838 h 564356"/>
              <a:gd name="connsiteX16" fmla="*/ 276225 w 1988343"/>
              <a:gd name="connsiteY16" fmla="*/ 250031 h 564356"/>
              <a:gd name="connsiteX17" fmla="*/ 283368 w 1988343"/>
              <a:gd name="connsiteY17" fmla="*/ 264319 h 564356"/>
              <a:gd name="connsiteX18" fmla="*/ 295275 w 1988343"/>
              <a:gd name="connsiteY18" fmla="*/ 276225 h 564356"/>
              <a:gd name="connsiteX19" fmla="*/ 323850 w 1988343"/>
              <a:gd name="connsiteY19" fmla="*/ 280988 h 564356"/>
              <a:gd name="connsiteX20" fmla="*/ 371475 w 1988343"/>
              <a:gd name="connsiteY20" fmla="*/ 273844 h 564356"/>
              <a:gd name="connsiteX21" fmla="*/ 671512 w 1988343"/>
              <a:gd name="connsiteY21" fmla="*/ 219075 h 564356"/>
              <a:gd name="connsiteX22" fmla="*/ 997743 w 1988343"/>
              <a:gd name="connsiteY22" fmla="*/ 159544 h 564356"/>
              <a:gd name="connsiteX23" fmla="*/ 1476375 w 1988343"/>
              <a:gd name="connsiteY23" fmla="*/ 78581 h 564356"/>
              <a:gd name="connsiteX24" fmla="*/ 1843087 w 1988343"/>
              <a:gd name="connsiteY24" fmla="*/ 11906 h 564356"/>
              <a:gd name="connsiteX25" fmla="*/ 1902618 w 1988343"/>
              <a:gd name="connsiteY25" fmla="*/ 0 h 564356"/>
              <a:gd name="connsiteX26" fmla="*/ 1988343 w 1988343"/>
              <a:gd name="connsiteY26" fmla="*/ 111919 h 564356"/>
              <a:gd name="connsiteX27" fmla="*/ 1921668 w 1988343"/>
              <a:gd name="connsiteY27" fmla="*/ 121444 h 564356"/>
              <a:gd name="connsiteX28" fmla="*/ 1683543 w 1988343"/>
              <a:gd name="connsiteY28" fmla="*/ 180975 h 564356"/>
              <a:gd name="connsiteX29" fmla="*/ 1333500 w 1988343"/>
              <a:gd name="connsiteY29" fmla="*/ 264319 h 564356"/>
              <a:gd name="connsiteX30" fmla="*/ 778668 w 1988343"/>
              <a:gd name="connsiteY30" fmla="*/ 392906 h 564356"/>
              <a:gd name="connsiteX31" fmla="*/ 640556 w 1988343"/>
              <a:gd name="connsiteY31" fmla="*/ 431006 h 564356"/>
              <a:gd name="connsiteX32" fmla="*/ 526256 w 1988343"/>
              <a:gd name="connsiteY32" fmla="*/ 469106 h 5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88343" h="564356">
                <a:moveTo>
                  <a:pt x="526256" y="469106"/>
                </a:moveTo>
                <a:lnTo>
                  <a:pt x="397668" y="504825"/>
                </a:lnTo>
                <a:lnTo>
                  <a:pt x="311943" y="542925"/>
                </a:lnTo>
                <a:lnTo>
                  <a:pt x="280987" y="561975"/>
                </a:lnTo>
                <a:lnTo>
                  <a:pt x="266700" y="564356"/>
                </a:lnTo>
                <a:lnTo>
                  <a:pt x="240506" y="561975"/>
                </a:lnTo>
                <a:lnTo>
                  <a:pt x="200025" y="540544"/>
                </a:lnTo>
                <a:lnTo>
                  <a:pt x="100012" y="450056"/>
                </a:lnTo>
                <a:lnTo>
                  <a:pt x="40481" y="383381"/>
                </a:lnTo>
                <a:lnTo>
                  <a:pt x="0" y="321469"/>
                </a:lnTo>
                <a:lnTo>
                  <a:pt x="0" y="304800"/>
                </a:lnTo>
                <a:lnTo>
                  <a:pt x="4762" y="278606"/>
                </a:lnTo>
                <a:lnTo>
                  <a:pt x="16668" y="261938"/>
                </a:lnTo>
                <a:lnTo>
                  <a:pt x="59531" y="235744"/>
                </a:lnTo>
                <a:lnTo>
                  <a:pt x="161925" y="202406"/>
                </a:lnTo>
                <a:lnTo>
                  <a:pt x="273843" y="223838"/>
                </a:lnTo>
                <a:lnTo>
                  <a:pt x="276225" y="250031"/>
                </a:lnTo>
                <a:lnTo>
                  <a:pt x="283368" y="264319"/>
                </a:lnTo>
                <a:lnTo>
                  <a:pt x="295275" y="276225"/>
                </a:lnTo>
                <a:lnTo>
                  <a:pt x="323850" y="280988"/>
                </a:lnTo>
                <a:lnTo>
                  <a:pt x="371475" y="273844"/>
                </a:lnTo>
                <a:lnTo>
                  <a:pt x="671512" y="219075"/>
                </a:lnTo>
                <a:lnTo>
                  <a:pt x="997743" y="159544"/>
                </a:lnTo>
                <a:lnTo>
                  <a:pt x="1476375" y="78581"/>
                </a:lnTo>
                <a:lnTo>
                  <a:pt x="1843087" y="11906"/>
                </a:lnTo>
                <a:lnTo>
                  <a:pt x="1902618" y="0"/>
                </a:lnTo>
                <a:lnTo>
                  <a:pt x="1988343" y="111919"/>
                </a:lnTo>
                <a:lnTo>
                  <a:pt x="1921668" y="121444"/>
                </a:lnTo>
                <a:lnTo>
                  <a:pt x="1683543" y="180975"/>
                </a:lnTo>
                <a:lnTo>
                  <a:pt x="1333500" y="264319"/>
                </a:lnTo>
                <a:lnTo>
                  <a:pt x="778668" y="392906"/>
                </a:lnTo>
                <a:lnTo>
                  <a:pt x="640556" y="431006"/>
                </a:lnTo>
                <a:lnTo>
                  <a:pt x="526256" y="469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AE0AF1E-307E-43A5-97DA-50A69144D650}"/>
              </a:ext>
            </a:extLst>
          </p:cNvPr>
          <p:cNvSpPr/>
          <p:nvPr/>
        </p:nvSpPr>
        <p:spPr>
          <a:xfrm>
            <a:off x="7099301" y="2671764"/>
            <a:ext cx="777875" cy="873125"/>
          </a:xfrm>
          <a:custGeom>
            <a:avLst/>
            <a:gdLst>
              <a:gd name="connsiteX0" fmla="*/ 169069 w 778669"/>
              <a:gd name="connsiteY0" fmla="*/ 261937 h 873918"/>
              <a:gd name="connsiteX1" fmla="*/ 107157 w 778669"/>
              <a:gd name="connsiteY1" fmla="*/ 176212 h 873918"/>
              <a:gd name="connsiteX2" fmla="*/ 59532 w 778669"/>
              <a:gd name="connsiteY2" fmla="*/ 114300 h 873918"/>
              <a:gd name="connsiteX3" fmla="*/ 23813 w 778669"/>
              <a:gd name="connsiteY3" fmla="*/ 78581 h 873918"/>
              <a:gd name="connsiteX4" fmla="*/ 7144 w 778669"/>
              <a:gd name="connsiteY4" fmla="*/ 54768 h 873918"/>
              <a:gd name="connsiteX5" fmla="*/ 0 w 778669"/>
              <a:gd name="connsiteY5" fmla="*/ 33337 h 873918"/>
              <a:gd name="connsiteX6" fmla="*/ 0 w 778669"/>
              <a:gd name="connsiteY6" fmla="*/ 16668 h 873918"/>
              <a:gd name="connsiteX7" fmla="*/ 7144 w 778669"/>
              <a:gd name="connsiteY7" fmla="*/ 4762 h 873918"/>
              <a:gd name="connsiteX8" fmla="*/ 30957 w 778669"/>
              <a:gd name="connsiteY8" fmla="*/ 0 h 873918"/>
              <a:gd name="connsiteX9" fmla="*/ 57150 w 778669"/>
              <a:gd name="connsiteY9" fmla="*/ 9525 h 873918"/>
              <a:gd name="connsiteX10" fmla="*/ 173832 w 778669"/>
              <a:gd name="connsiteY10" fmla="*/ 83343 h 873918"/>
              <a:gd name="connsiteX11" fmla="*/ 350044 w 778669"/>
              <a:gd name="connsiteY11" fmla="*/ 197643 h 873918"/>
              <a:gd name="connsiteX12" fmla="*/ 450057 w 778669"/>
              <a:gd name="connsiteY12" fmla="*/ 266700 h 873918"/>
              <a:gd name="connsiteX13" fmla="*/ 547688 w 778669"/>
              <a:gd name="connsiteY13" fmla="*/ 328612 h 873918"/>
              <a:gd name="connsiteX14" fmla="*/ 581025 w 778669"/>
              <a:gd name="connsiteY14" fmla="*/ 357187 h 873918"/>
              <a:gd name="connsiteX15" fmla="*/ 633413 w 778669"/>
              <a:gd name="connsiteY15" fmla="*/ 423862 h 873918"/>
              <a:gd name="connsiteX16" fmla="*/ 697707 w 778669"/>
              <a:gd name="connsiteY16" fmla="*/ 514350 h 873918"/>
              <a:gd name="connsiteX17" fmla="*/ 745332 w 778669"/>
              <a:gd name="connsiteY17" fmla="*/ 614362 h 873918"/>
              <a:gd name="connsiteX18" fmla="*/ 764382 w 778669"/>
              <a:gd name="connsiteY18" fmla="*/ 678656 h 873918"/>
              <a:gd name="connsiteX19" fmla="*/ 778669 w 778669"/>
              <a:gd name="connsiteY19" fmla="*/ 735806 h 873918"/>
              <a:gd name="connsiteX20" fmla="*/ 778669 w 778669"/>
              <a:gd name="connsiteY20" fmla="*/ 764381 h 873918"/>
              <a:gd name="connsiteX21" fmla="*/ 773907 w 778669"/>
              <a:gd name="connsiteY21" fmla="*/ 812006 h 873918"/>
              <a:gd name="connsiteX22" fmla="*/ 762000 w 778669"/>
              <a:gd name="connsiteY22" fmla="*/ 845343 h 873918"/>
              <a:gd name="connsiteX23" fmla="*/ 742950 w 778669"/>
              <a:gd name="connsiteY23" fmla="*/ 866775 h 873918"/>
              <a:gd name="connsiteX24" fmla="*/ 726282 w 778669"/>
              <a:gd name="connsiteY24" fmla="*/ 873918 h 873918"/>
              <a:gd name="connsiteX25" fmla="*/ 695325 w 778669"/>
              <a:gd name="connsiteY25" fmla="*/ 873918 h 873918"/>
              <a:gd name="connsiteX26" fmla="*/ 642938 w 778669"/>
              <a:gd name="connsiteY26" fmla="*/ 857250 h 873918"/>
              <a:gd name="connsiteX27" fmla="*/ 607219 w 778669"/>
              <a:gd name="connsiteY27" fmla="*/ 840581 h 873918"/>
              <a:gd name="connsiteX28" fmla="*/ 581025 w 778669"/>
              <a:gd name="connsiteY28" fmla="*/ 816768 h 873918"/>
              <a:gd name="connsiteX29" fmla="*/ 481013 w 778669"/>
              <a:gd name="connsiteY29" fmla="*/ 711993 h 873918"/>
              <a:gd name="connsiteX30" fmla="*/ 350044 w 778669"/>
              <a:gd name="connsiteY30" fmla="*/ 559593 h 873918"/>
              <a:gd name="connsiteX31" fmla="*/ 278607 w 778669"/>
              <a:gd name="connsiteY31" fmla="*/ 433387 h 873918"/>
              <a:gd name="connsiteX32" fmla="*/ 169069 w 778669"/>
              <a:gd name="connsiteY32" fmla="*/ 261937 h 8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78669" h="873918">
                <a:moveTo>
                  <a:pt x="169069" y="261937"/>
                </a:moveTo>
                <a:lnTo>
                  <a:pt x="107157" y="176212"/>
                </a:lnTo>
                <a:lnTo>
                  <a:pt x="59532" y="114300"/>
                </a:lnTo>
                <a:lnTo>
                  <a:pt x="23813" y="78581"/>
                </a:lnTo>
                <a:lnTo>
                  <a:pt x="7144" y="54768"/>
                </a:lnTo>
                <a:lnTo>
                  <a:pt x="0" y="33337"/>
                </a:lnTo>
                <a:lnTo>
                  <a:pt x="0" y="16668"/>
                </a:lnTo>
                <a:lnTo>
                  <a:pt x="7144" y="4762"/>
                </a:lnTo>
                <a:lnTo>
                  <a:pt x="30957" y="0"/>
                </a:lnTo>
                <a:lnTo>
                  <a:pt x="57150" y="9525"/>
                </a:lnTo>
                <a:lnTo>
                  <a:pt x="173832" y="83343"/>
                </a:lnTo>
                <a:lnTo>
                  <a:pt x="350044" y="197643"/>
                </a:lnTo>
                <a:lnTo>
                  <a:pt x="450057" y="266700"/>
                </a:lnTo>
                <a:lnTo>
                  <a:pt x="547688" y="328612"/>
                </a:lnTo>
                <a:lnTo>
                  <a:pt x="581025" y="357187"/>
                </a:lnTo>
                <a:lnTo>
                  <a:pt x="633413" y="423862"/>
                </a:lnTo>
                <a:lnTo>
                  <a:pt x="697707" y="514350"/>
                </a:lnTo>
                <a:lnTo>
                  <a:pt x="745332" y="614362"/>
                </a:lnTo>
                <a:lnTo>
                  <a:pt x="764382" y="678656"/>
                </a:lnTo>
                <a:lnTo>
                  <a:pt x="778669" y="735806"/>
                </a:lnTo>
                <a:lnTo>
                  <a:pt x="778669" y="764381"/>
                </a:lnTo>
                <a:lnTo>
                  <a:pt x="773907" y="812006"/>
                </a:lnTo>
                <a:lnTo>
                  <a:pt x="762000" y="845343"/>
                </a:lnTo>
                <a:lnTo>
                  <a:pt x="742950" y="866775"/>
                </a:lnTo>
                <a:lnTo>
                  <a:pt x="726282" y="873918"/>
                </a:lnTo>
                <a:lnTo>
                  <a:pt x="695325" y="873918"/>
                </a:lnTo>
                <a:lnTo>
                  <a:pt x="642938" y="857250"/>
                </a:lnTo>
                <a:lnTo>
                  <a:pt x="607219" y="840581"/>
                </a:lnTo>
                <a:lnTo>
                  <a:pt x="581025" y="816768"/>
                </a:lnTo>
                <a:lnTo>
                  <a:pt x="481013" y="711993"/>
                </a:lnTo>
                <a:lnTo>
                  <a:pt x="350044" y="559593"/>
                </a:lnTo>
                <a:lnTo>
                  <a:pt x="278607" y="433387"/>
                </a:lnTo>
                <a:lnTo>
                  <a:pt x="169069" y="26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D6A80EE-1173-4E69-98DA-A8AFD987F7DE}"/>
              </a:ext>
            </a:extLst>
          </p:cNvPr>
          <p:cNvSpPr/>
          <p:nvPr/>
        </p:nvSpPr>
        <p:spPr>
          <a:xfrm>
            <a:off x="5178426" y="3498850"/>
            <a:ext cx="1285875" cy="1638300"/>
          </a:xfrm>
          <a:custGeom>
            <a:avLst/>
            <a:gdLst>
              <a:gd name="connsiteX0" fmla="*/ 577850 w 1285875"/>
              <a:gd name="connsiteY0" fmla="*/ 977900 h 1638300"/>
              <a:gd name="connsiteX1" fmla="*/ 669925 w 1285875"/>
              <a:gd name="connsiteY1" fmla="*/ 850900 h 1638300"/>
              <a:gd name="connsiteX2" fmla="*/ 831850 w 1285875"/>
              <a:gd name="connsiteY2" fmla="*/ 615950 h 1638300"/>
              <a:gd name="connsiteX3" fmla="*/ 955675 w 1285875"/>
              <a:gd name="connsiteY3" fmla="*/ 419100 h 1638300"/>
              <a:gd name="connsiteX4" fmla="*/ 1006475 w 1285875"/>
              <a:gd name="connsiteY4" fmla="*/ 323850 h 1638300"/>
              <a:gd name="connsiteX5" fmla="*/ 1016000 w 1285875"/>
              <a:gd name="connsiteY5" fmla="*/ 282575 h 1638300"/>
              <a:gd name="connsiteX6" fmla="*/ 1016000 w 1285875"/>
              <a:gd name="connsiteY6" fmla="*/ 260350 h 1638300"/>
              <a:gd name="connsiteX7" fmla="*/ 1006475 w 1285875"/>
              <a:gd name="connsiteY7" fmla="*/ 225425 h 1638300"/>
              <a:gd name="connsiteX8" fmla="*/ 939800 w 1285875"/>
              <a:gd name="connsiteY8" fmla="*/ 111125 h 1638300"/>
              <a:gd name="connsiteX9" fmla="*/ 854075 w 1285875"/>
              <a:gd name="connsiteY9" fmla="*/ 0 h 1638300"/>
              <a:gd name="connsiteX10" fmla="*/ 965200 w 1285875"/>
              <a:gd name="connsiteY10" fmla="*/ 34925 h 1638300"/>
              <a:gd name="connsiteX11" fmla="*/ 1035050 w 1285875"/>
              <a:gd name="connsiteY11" fmla="*/ 76200 h 1638300"/>
              <a:gd name="connsiteX12" fmla="*/ 1127125 w 1285875"/>
              <a:gd name="connsiteY12" fmla="*/ 133350 h 1638300"/>
              <a:gd name="connsiteX13" fmla="*/ 1181100 w 1285875"/>
              <a:gd name="connsiteY13" fmla="*/ 168275 h 1638300"/>
              <a:gd name="connsiteX14" fmla="*/ 1235075 w 1285875"/>
              <a:gd name="connsiteY14" fmla="*/ 209550 h 1638300"/>
              <a:gd name="connsiteX15" fmla="*/ 1266825 w 1285875"/>
              <a:gd name="connsiteY15" fmla="*/ 241300 h 1638300"/>
              <a:gd name="connsiteX16" fmla="*/ 1279525 w 1285875"/>
              <a:gd name="connsiteY16" fmla="*/ 273050 h 1638300"/>
              <a:gd name="connsiteX17" fmla="*/ 1285875 w 1285875"/>
              <a:gd name="connsiteY17" fmla="*/ 304800 h 1638300"/>
              <a:gd name="connsiteX18" fmla="*/ 1282700 w 1285875"/>
              <a:gd name="connsiteY18" fmla="*/ 349250 h 1638300"/>
              <a:gd name="connsiteX19" fmla="*/ 1270000 w 1285875"/>
              <a:gd name="connsiteY19" fmla="*/ 415925 h 1638300"/>
              <a:gd name="connsiteX20" fmla="*/ 1203325 w 1285875"/>
              <a:gd name="connsiteY20" fmla="*/ 527050 h 1638300"/>
              <a:gd name="connsiteX21" fmla="*/ 1114425 w 1285875"/>
              <a:gd name="connsiteY21" fmla="*/ 647700 h 1638300"/>
              <a:gd name="connsiteX22" fmla="*/ 1000125 w 1285875"/>
              <a:gd name="connsiteY22" fmla="*/ 803275 h 1638300"/>
              <a:gd name="connsiteX23" fmla="*/ 911225 w 1285875"/>
              <a:gd name="connsiteY23" fmla="*/ 895350 h 1638300"/>
              <a:gd name="connsiteX24" fmla="*/ 692150 w 1285875"/>
              <a:gd name="connsiteY24" fmla="*/ 1108075 h 1638300"/>
              <a:gd name="connsiteX25" fmla="*/ 482600 w 1285875"/>
              <a:gd name="connsiteY25" fmla="*/ 1298575 h 1638300"/>
              <a:gd name="connsiteX26" fmla="*/ 307975 w 1285875"/>
              <a:gd name="connsiteY26" fmla="*/ 1450975 h 1638300"/>
              <a:gd name="connsiteX27" fmla="*/ 120650 w 1285875"/>
              <a:gd name="connsiteY27" fmla="*/ 1593850 h 1638300"/>
              <a:gd name="connsiteX28" fmla="*/ 57150 w 1285875"/>
              <a:gd name="connsiteY28" fmla="*/ 1628775 h 1638300"/>
              <a:gd name="connsiteX29" fmla="*/ 19050 w 1285875"/>
              <a:gd name="connsiteY29" fmla="*/ 1638300 h 1638300"/>
              <a:gd name="connsiteX30" fmla="*/ 6350 w 1285875"/>
              <a:gd name="connsiteY30" fmla="*/ 1631950 h 1638300"/>
              <a:gd name="connsiteX31" fmla="*/ 0 w 1285875"/>
              <a:gd name="connsiteY31" fmla="*/ 1609725 h 1638300"/>
              <a:gd name="connsiteX32" fmla="*/ 12700 w 1285875"/>
              <a:gd name="connsiteY32" fmla="*/ 1577975 h 1638300"/>
              <a:gd name="connsiteX33" fmla="*/ 114300 w 1285875"/>
              <a:gd name="connsiteY33" fmla="*/ 1476375 h 1638300"/>
              <a:gd name="connsiteX34" fmla="*/ 298450 w 1285875"/>
              <a:gd name="connsiteY34" fmla="*/ 1289050 h 1638300"/>
              <a:gd name="connsiteX35" fmla="*/ 419100 w 1285875"/>
              <a:gd name="connsiteY35" fmla="*/ 1162050 h 1638300"/>
              <a:gd name="connsiteX36" fmla="*/ 577850 w 1285875"/>
              <a:gd name="connsiteY36" fmla="*/ 9779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85875" h="1638300">
                <a:moveTo>
                  <a:pt x="577850" y="977900"/>
                </a:moveTo>
                <a:lnTo>
                  <a:pt x="669925" y="850900"/>
                </a:lnTo>
                <a:lnTo>
                  <a:pt x="831850" y="615950"/>
                </a:lnTo>
                <a:lnTo>
                  <a:pt x="955675" y="419100"/>
                </a:lnTo>
                <a:lnTo>
                  <a:pt x="1006475" y="323850"/>
                </a:lnTo>
                <a:lnTo>
                  <a:pt x="1016000" y="282575"/>
                </a:lnTo>
                <a:lnTo>
                  <a:pt x="1016000" y="260350"/>
                </a:lnTo>
                <a:lnTo>
                  <a:pt x="1006475" y="225425"/>
                </a:lnTo>
                <a:lnTo>
                  <a:pt x="939800" y="111125"/>
                </a:lnTo>
                <a:lnTo>
                  <a:pt x="854075" y="0"/>
                </a:lnTo>
                <a:lnTo>
                  <a:pt x="965200" y="34925"/>
                </a:lnTo>
                <a:lnTo>
                  <a:pt x="1035050" y="76200"/>
                </a:lnTo>
                <a:lnTo>
                  <a:pt x="1127125" y="133350"/>
                </a:lnTo>
                <a:lnTo>
                  <a:pt x="1181100" y="168275"/>
                </a:lnTo>
                <a:lnTo>
                  <a:pt x="1235075" y="209550"/>
                </a:lnTo>
                <a:lnTo>
                  <a:pt x="1266825" y="241300"/>
                </a:lnTo>
                <a:lnTo>
                  <a:pt x="1279525" y="273050"/>
                </a:lnTo>
                <a:lnTo>
                  <a:pt x="1285875" y="304800"/>
                </a:lnTo>
                <a:lnTo>
                  <a:pt x="1282700" y="349250"/>
                </a:lnTo>
                <a:lnTo>
                  <a:pt x="1270000" y="415925"/>
                </a:lnTo>
                <a:lnTo>
                  <a:pt x="1203325" y="527050"/>
                </a:lnTo>
                <a:lnTo>
                  <a:pt x="1114425" y="647700"/>
                </a:lnTo>
                <a:lnTo>
                  <a:pt x="1000125" y="803275"/>
                </a:lnTo>
                <a:lnTo>
                  <a:pt x="911225" y="895350"/>
                </a:lnTo>
                <a:lnTo>
                  <a:pt x="692150" y="1108075"/>
                </a:lnTo>
                <a:lnTo>
                  <a:pt x="482600" y="1298575"/>
                </a:lnTo>
                <a:lnTo>
                  <a:pt x="307975" y="1450975"/>
                </a:lnTo>
                <a:lnTo>
                  <a:pt x="120650" y="1593850"/>
                </a:lnTo>
                <a:lnTo>
                  <a:pt x="57150" y="1628775"/>
                </a:lnTo>
                <a:lnTo>
                  <a:pt x="19050" y="1638300"/>
                </a:lnTo>
                <a:lnTo>
                  <a:pt x="6350" y="1631950"/>
                </a:lnTo>
                <a:lnTo>
                  <a:pt x="0" y="1609725"/>
                </a:lnTo>
                <a:lnTo>
                  <a:pt x="12700" y="1577975"/>
                </a:lnTo>
                <a:lnTo>
                  <a:pt x="114300" y="1476375"/>
                </a:lnTo>
                <a:lnTo>
                  <a:pt x="298450" y="1289050"/>
                </a:lnTo>
                <a:lnTo>
                  <a:pt x="419100" y="1162050"/>
                </a:lnTo>
                <a:lnTo>
                  <a:pt x="577850" y="9779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DCE0BE-6C86-4612-A06F-1D6F344736B3}"/>
              </a:ext>
            </a:extLst>
          </p:cNvPr>
          <p:cNvSpPr/>
          <p:nvPr/>
        </p:nvSpPr>
        <p:spPr>
          <a:xfrm>
            <a:off x="6313488" y="3600450"/>
            <a:ext cx="1287462" cy="433388"/>
          </a:xfrm>
          <a:custGeom>
            <a:avLst/>
            <a:gdLst>
              <a:gd name="connsiteX0" fmla="*/ 573881 w 1288256"/>
              <a:gd name="connsiteY0" fmla="*/ 323850 h 433388"/>
              <a:gd name="connsiteX1" fmla="*/ 304800 w 1288256"/>
              <a:gd name="connsiteY1" fmla="*/ 376238 h 433388"/>
              <a:gd name="connsiteX2" fmla="*/ 35719 w 1288256"/>
              <a:gd name="connsiteY2" fmla="*/ 433388 h 433388"/>
              <a:gd name="connsiteX3" fmla="*/ 0 w 1288256"/>
              <a:gd name="connsiteY3" fmla="*/ 280988 h 433388"/>
              <a:gd name="connsiteX4" fmla="*/ 142875 w 1288256"/>
              <a:gd name="connsiteY4" fmla="*/ 285750 h 433388"/>
              <a:gd name="connsiteX5" fmla="*/ 219075 w 1288256"/>
              <a:gd name="connsiteY5" fmla="*/ 278606 h 433388"/>
              <a:gd name="connsiteX6" fmla="*/ 364331 w 1288256"/>
              <a:gd name="connsiteY6" fmla="*/ 247650 h 433388"/>
              <a:gd name="connsiteX7" fmla="*/ 554831 w 1288256"/>
              <a:gd name="connsiteY7" fmla="*/ 200025 h 433388"/>
              <a:gd name="connsiteX8" fmla="*/ 700087 w 1288256"/>
              <a:gd name="connsiteY8" fmla="*/ 140494 h 433388"/>
              <a:gd name="connsiteX9" fmla="*/ 823912 w 1288256"/>
              <a:gd name="connsiteY9" fmla="*/ 76200 h 433388"/>
              <a:gd name="connsiteX10" fmla="*/ 883444 w 1288256"/>
              <a:gd name="connsiteY10" fmla="*/ 40481 h 433388"/>
              <a:gd name="connsiteX11" fmla="*/ 914400 w 1288256"/>
              <a:gd name="connsiteY11" fmla="*/ 7144 h 433388"/>
              <a:gd name="connsiteX12" fmla="*/ 931069 w 1288256"/>
              <a:gd name="connsiteY12" fmla="*/ 0 h 433388"/>
              <a:gd name="connsiteX13" fmla="*/ 954881 w 1288256"/>
              <a:gd name="connsiteY13" fmla="*/ 0 h 433388"/>
              <a:gd name="connsiteX14" fmla="*/ 1002506 w 1288256"/>
              <a:gd name="connsiteY14" fmla="*/ 11906 h 433388"/>
              <a:gd name="connsiteX15" fmla="*/ 1126331 w 1288256"/>
              <a:gd name="connsiteY15" fmla="*/ 73819 h 433388"/>
              <a:gd name="connsiteX16" fmla="*/ 1281112 w 1288256"/>
              <a:gd name="connsiteY16" fmla="*/ 173831 h 433388"/>
              <a:gd name="connsiteX17" fmla="*/ 1288256 w 1288256"/>
              <a:gd name="connsiteY17" fmla="*/ 185738 h 433388"/>
              <a:gd name="connsiteX18" fmla="*/ 1288256 w 1288256"/>
              <a:gd name="connsiteY18" fmla="*/ 197644 h 433388"/>
              <a:gd name="connsiteX19" fmla="*/ 1285875 w 1288256"/>
              <a:gd name="connsiteY19" fmla="*/ 223838 h 433388"/>
              <a:gd name="connsiteX20" fmla="*/ 1266825 w 1288256"/>
              <a:gd name="connsiteY20" fmla="*/ 259556 h 433388"/>
              <a:gd name="connsiteX21" fmla="*/ 1243012 w 1288256"/>
              <a:gd name="connsiteY21" fmla="*/ 297656 h 433388"/>
              <a:gd name="connsiteX22" fmla="*/ 1193006 w 1288256"/>
              <a:gd name="connsiteY22" fmla="*/ 338138 h 433388"/>
              <a:gd name="connsiteX23" fmla="*/ 816769 w 1288256"/>
              <a:gd name="connsiteY23" fmla="*/ 276225 h 433388"/>
              <a:gd name="connsiteX24" fmla="*/ 764381 w 1288256"/>
              <a:gd name="connsiteY24" fmla="*/ 276225 h 433388"/>
              <a:gd name="connsiteX25" fmla="*/ 573881 w 1288256"/>
              <a:gd name="connsiteY25" fmla="*/ 323850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8256" h="433388">
                <a:moveTo>
                  <a:pt x="573881" y="323850"/>
                </a:moveTo>
                <a:lnTo>
                  <a:pt x="304800" y="376238"/>
                </a:lnTo>
                <a:lnTo>
                  <a:pt x="35719" y="433388"/>
                </a:lnTo>
                <a:lnTo>
                  <a:pt x="0" y="280988"/>
                </a:lnTo>
                <a:lnTo>
                  <a:pt x="142875" y="285750"/>
                </a:lnTo>
                <a:lnTo>
                  <a:pt x="219075" y="278606"/>
                </a:lnTo>
                <a:lnTo>
                  <a:pt x="364331" y="247650"/>
                </a:lnTo>
                <a:lnTo>
                  <a:pt x="554831" y="200025"/>
                </a:lnTo>
                <a:lnTo>
                  <a:pt x="700087" y="140494"/>
                </a:lnTo>
                <a:lnTo>
                  <a:pt x="823912" y="76200"/>
                </a:lnTo>
                <a:lnTo>
                  <a:pt x="883444" y="40481"/>
                </a:lnTo>
                <a:lnTo>
                  <a:pt x="914400" y="7144"/>
                </a:lnTo>
                <a:lnTo>
                  <a:pt x="931069" y="0"/>
                </a:lnTo>
                <a:lnTo>
                  <a:pt x="954881" y="0"/>
                </a:lnTo>
                <a:lnTo>
                  <a:pt x="1002506" y="11906"/>
                </a:lnTo>
                <a:lnTo>
                  <a:pt x="1126331" y="73819"/>
                </a:lnTo>
                <a:lnTo>
                  <a:pt x="1281112" y="173831"/>
                </a:lnTo>
                <a:lnTo>
                  <a:pt x="1288256" y="185738"/>
                </a:lnTo>
                <a:lnTo>
                  <a:pt x="1288256" y="197644"/>
                </a:lnTo>
                <a:lnTo>
                  <a:pt x="1285875" y="223838"/>
                </a:lnTo>
                <a:lnTo>
                  <a:pt x="1266825" y="259556"/>
                </a:lnTo>
                <a:lnTo>
                  <a:pt x="1243012" y="297656"/>
                </a:lnTo>
                <a:lnTo>
                  <a:pt x="1193006" y="338138"/>
                </a:lnTo>
                <a:lnTo>
                  <a:pt x="816769" y="276225"/>
                </a:lnTo>
                <a:lnTo>
                  <a:pt x="764381" y="276225"/>
                </a:lnTo>
                <a:lnTo>
                  <a:pt x="573881" y="3238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173A7D3-1C96-4F3E-80C0-D4063146254E}"/>
              </a:ext>
            </a:extLst>
          </p:cNvPr>
          <p:cNvSpPr/>
          <p:nvPr/>
        </p:nvSpPr>
        <p:spPr>
          <a:xfrm>
            <a:off x="5246689" y="3856038"/>
            <a:ext cx="2270125" cy="1992312"/>
          </a:xfrm>
          <a:custGeom>
            <a:avLst/>
            <a:gdLst>
              <a:gd name="connsiteX0" fmla="*/ 1695450 w 2270760"/>
              <a:gd name="connsiteY0" fmla="*/ 472440 h 1992630"/>
              <a:gd name="connsiteX1" fmla="*/ 1756410 w 2270760"/>
              <a:gd name="connsiteY1" fmla="*/ 373380 h 1992630"/>
              <a:gd name="connsiteX2" fmla="*/ 1817370 w 2270760"/>
              <a:gd name="connsiteY2" fmla="*/ 266700 h 1992630"/>
              <a:gd name="connsiteX3" fmla="*/ 1870710 w 2270760"/>
              <a:gd name="connsiteY3" fmla="*/ 144780 h 1992630"/>
              <a:gd name="connsiteX4" fmla="*/ 1901190 w 2270760"/>
              <a:gd name="connsiteY4" fmla="*/ 72390 h 1992630"/>
              <a:gd name="connsiteX5" fmla="*/ 1905000 w 2270760"/>
              <a:gd name="connsiteY5" fmla="*/ 45720 h 1992630"/>
              <a:gd name="connsiteX6" fmla="*/ 1905000 w 2270760"/>
              <a:gd name="connsiteY6" fmla="*/ 38100 h 1992630"/>
              <a:gd name="connsiteX7" fmla="*/ 1889760 w 2270760"/>
              <a:gd name="connsiteY7" fmla="*/ 0 h 1992630"/>
              <a:gd name="connsiteX8" fmla="*/ 2270760 w 2270760"/>
              <a:gd name="connsiteY8" fmla="*/ 60960 h 1992630"/>
              <a:gd name="connsiteX9" fmla="*/ 2259330 w 2270760"/>
              <a:gd name="connsiteY9" fmla="*/ 87630 h 1992630"/>
              <a:gd name="connsiteX10" fmla="*/ 2217420 w 2270760"/>
              <a:gd name="connsiteY10" fmla="*/ 148590 h 1992630"/>
              <a:gd name="connsiteX11" fmla="*/ 2125980 w 2270760"/>
              <a:gd name="connsiteY11" fmla="*/ 289560 h 1992630"/>
              <a:gd name="connsiteX12" fmla="*/ 1882140 w 2270760"/>
              <a:gd name="connsiteY12" fmla="*/ 628650 h 1992630"/>
              <a:gd name="connsiteX13" fmla="*/ 1684020 w 2270760"/>
              <a:gd name="connsiteY13" fmla="*/ 868680 h 1992630"/>
              <a:gd name="connsiteX14" fmla="*/ 1421130 w 2270760"/>
              <a:gd name="connsiteY14" fmla="*/ 1135380 h 1992630"/>
              <a:gd name="connsiteX15" fmla="*/ 1234440 w 2270760"/>
              <a:gd name="connsiteY15" fmla="*/ 1299210 h 1992630"/>
              <a:gd name="connsiteX16" fmla="*/ 1051560 w 2270760"/>
              <a:gd name="connsiteY16" fmla="*/ 1440180 h 1992630"/>
              <a:gd name="connsiteX17" fmla="*/ 883920 w 2270760"/>
              <a:gd name="connsiteY17" fmla="*/ 1558290 h 1992630"/>
              <a:gd name="connsiteX18" fmla="*/ 666750 w 2270760"/>
              <a:gd name="connsiteY18" fmla="*/ 1687830 h 1992630"/>
              <a:gd name="connsiteX19" fmla="*/ 441960 w 2270760"/>
              <a:gd name="connsiteY19" fmla="*/ 1809750 h 1992630"/>
              <a:gd name="connsiteX20" fmla="*/ 224790 w 2270760"/>
              <a:gd name="connsiteY20" fmla="*/ 1916430 h 1992630"/>
              <a:gd name="connsiteX21" fmla="*/ 95250 w 2270760"/>
              <a:gd name="connsiteY21" fmla="*/ 1973580 h 1992630"/>
              <a:gd name="connsiteX22" fmla="*/ 53340 w 2270760"/>
              <a:gd name="connsiteY22" fmla="*/ 1988820 h 1992630"/>
              <a:gd name="connsiteX23" fmla="*/ 26670 w 2270760"/>
              <a:gd name="connsiteY23" fmla="*/ 1992630 h 1992630"/>
              <a:gd name="connsiteX24" fmla="*/ 3810 w 2270760"/>
              <a:gd name="connsiteY24" fmla="*/ 1985010 h 1992630"/>
              <a:gd name="connsiteX25" fmla="*/ 0 w 2270760"/>
              <a:gd name="connsiteY25" fmla="*/ 1962150 h 1992630"/>
              <a:gd name="connsiteX26" fmla="*/ 15240 w 2270760"/>
              <a:gd name="connsiteY26" fmla="*/ 1939290 h 1992630"/>
              <a:gd name="connsiteX27" fmla="*/ 129540 w 2270760"/>
              <a:gd name="connsiteY27" fmla="*/ 1870710 h 1992630"/>
              <a:gd name="connsiteX28" fmla="*/ 323850 w 2270760"/>
              <a:gd name="connsiteY28" fmla="*/ 1756410 h 1992630"/>
              <a:gd name="connsiteX29" fmla="*/ 685800 w 2270760"/>
              <a:gd name="connsiteY29" fmla="*/ 1524000 h 1992630"/>
              <a:gd name="connsiteX30" fmla="*/ 902970 w 2270760"/>
              <a:gd name="connsiteY30" fmla="*/ 1360170 h 1992630"/>
              <a:gd name="connsiteX31" fmla="*/ 1101090 w 2270760"/>
              <a:gd name="connsiteY31" fmla="*/ 1177290 h 1992630"/>
              <a:gd name="connsiteX32" fmla="*/ 1299210 w 2270760"/>
              <a:gd name="connsiteY32" fmla="*/ 967740 h 1992630"/>
              <a:gd name="connsiteX33" fmla="*/ 1440180 w 2270760"/>
              <a:gd name="connsiteY33" fmla="*/ 811530 h 1992630"/>
              <a:gd name="connsiteX34" fmla="*/ 1584960 w 2270760"/>
              <a:gd name="connsiteY34" fmla="*/ 628650 h 1992630"/>
              <a:gd name="connsiteX35" fmla="*/ 1695450 w 2270760"/>
              <a:gd name="connsiteY35" fmla="*/ 472440 h 199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70760" h="1992630">
                <a:moveTo>
                  <a:pt x="1695450" y="472440"/>
                </a:moveTo>
                <a:lnTo>
                  <a:pt x="1756410" y="373380"/>
                </a:lnTo>
                <a:lnTo>
                  <a:pt x="1817370" y="266700"/>
                </a:lnTo>
                <a:lnTo>
                  <a:pt x="1870710" y="144780"/>
                </a:lnTo>
                <a:lnTo>
                  <a:pt x="1901190" y="72390"/>
                </a:lnTo>
                <a:lnTo>
                  <a:pt x="1905000" y="45720"/>
                </a:lnTo>
                <a:lnTo>
                  <a:pt x="1905000" y="38100"/>
                </a:lnTo>
                <a:lnTo>
                  <a:pt x="1889760" y="0"/>
                </a:lnTo>
                <a:lnTo>
                  <a:pt x="2270760" y="60960"/>
                </a:lnTo>
                <a:lnTo>
                  <a:pt x="2259330" y="87630"/>
                </a:lnTo>
                <a:lnTo>
                  <a:pt x="2217420" y="148590"/>
                </a:lnTo>
                <a:lnTo>
                  <a:pt x="2125980" y="289560"/>
                </a:lnTo>
                <a:lnTo>
                  <a:pt x="1882140" y="628650"/>
                </a:lnTo>
                <a:lnTo>
                  <a:pt x="1684020" y="868680"/>
                </a:lnTo>
                <a:lnTo>
                  <a:pt x="1421130" y="1135380"/>
                </a:lnTo>
                <a:lnTo>
                  <a:pt x="1234440" y="1299210"/>
                </a:lnTo>
                <a:lnTo>
                  <a:pt x="1051560" y="1440180"/>
                </a:lnTo>
                <a:lnTo>
                  <a:pt x="883920" y="1558290"/>
                </a:lnTo>
                <a:lnTo>
                  <a:pt x="666750" y="1687830"/>
                </a:lnTo>
                <a:lnTo>
                  <a:pt x="441960" y="1809750"/>
                </a:lnTo>
                <a:lnTo>
                  <a:pt x="224790" y="1916430"/>
                </a:lnTo>
                <a:lnTo>
                  <a:pt x="95250" y="1973580"/>
                </a:lnTo>
                <a:lnTo>
                  <a:pt x="53340" y="1988820"/>
                </a:lnTo>
                <a:lnTo>
                  <a:pt x="26670" y="1992630"/>
                </a:lnTo>
                <a:lnTo>
                  <a:pt x="3810" y="1985010"/>
                </a:lnTo>
                <a:lnTo>
                  <a:pt x="0" y="1962150"/>
                </a:lnTo>
                <a:lnTo>
                  <a:pt x="15240" y="1939290"/>
                </a:lnTo>
                <a:lnTo>
                  <a:pt x="129540" y="1870710"/>
                </a:lnTo>
                <a:lnTo>
                  <a:pt x="323850" y="1756410"/>
                </a:lnTo>
                <a:lnTo>
                  <a:pt x="685800" y="1524000"/>
                </a:lnTo>
                <a:lnTo>
                  <a:pt x="902970" y="1360170"/>
                </a:lnTo>
                <a:lnTo>
                  <a:pt x="1101090" y="1177290"/>
                </a:lnTo>
                <a:lnTo>
                  <a:pt x="1299210" y="967740"/>
                </a:lnTo>
                <a:lnTo>
                  <a:pt x="1440180" y="811530"/>
                </a:lnTo>
                <a:lnTo>
                  <a:pt x="1584960" y="628650"/>
                </a:lnTo>
                <a:lnTo>
                  <a:pt x="1695450" y="47244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33A61DB-DCE4-4F4A-A20B-68E82011B09F}"/>
              </a:ext>
            </a:extLst>
          </p:cNvPr>
          <p:cNvSpPr/>
          <p:nvPr/>
        </p:nvSpPr>
        <p:spPr>
          <a:xfrm>
            <a:off x="6045201" y="4292600"/>
            <a:ext cx="2505075" cy="1612900"/>
          </a:xfrm>
          <a:custGeom>
            <a:avLst/>
            <a:gdLst>
              <a:gd name="connsiteX0" fmla="*/ 422275 w 2505075"/>
              <a:gd name="connsiteY0" fmla="*/ 428625 h 1612900"/>
              <a:gd name="connsiteX1" fmla="*/ 314325 w 2505075"/>
              <a:gd name="connsiteY1" fmla="*/ 311150 h 1612900"/>
              <a:gd name="connsiteX2" fmla="*/ 244475 w 2505075"/>
              <a:gd name="connsiteY2" fmla="*/ 244475 h 1612900"/>
              <a:gd name="connsiteX3" fmla="*/ 174625 w 2505075"/>
              <a:gd name="connsiteY3" fmla="*/ 177800 h 1612900"/>
              <a:gd name="connsiteX4" fmla="*/ 136525 w 2505075"/>
              <a:gd name="connsiteY4" fmla="*/ 146050 h 1612900"/>
              <a:gd name="connsiteX5" fmla="*/ 0 w 2505075"/>
              <a:gd name="connsiteY5" fmla="*/ 66675 h 1612900"/>
              <a:gd name="connsiteX6" fmla="*/ 120650 w 2505075"/>
              <a:gd name="connsiteY6" fmla="*/ 0 h 1612900"/>
              <a:gd name="connsiteX7" fmla="*/ 190500 w 2505075"/>
              <a:gd name="connsiteY7" fmla="*/ 38100 h 1612900"/>
              <a:gd name="connsiteX8" fmla="*/ 320675 w 2505075"/>
              <a:gd name="connsiteY8" fmla="*/ 127000 h 1612900"/>
              <a:gd name="connsiteX9" fmla="*/ 552450 w 2505075"/>
              <a:gd name="connsiteY9" fmla="*/ 317500 h 1612900"/>
              <a:gd name="connsiteX10" fmla="*/ 625475 w 2505075"/>
              <a:gd name="connsiteY10" fmla="*/ 381000 h 1612900"/>
              <a:gd name="connsiteX11" fmla="*/ 787400 w 2505075"/>
              <a:gd name="connsiteY11" fmla="*/ 549275 h 1612900"/>
              <a:gd name="connsiteX12" fmla="*/ 965200 w 2505075"/>
              <a:gd name="connsiteY12" fmla="*/ 698500 h 1612900"/>
              <a:gd name="connsiteX13" fmla="*/ 1139825 w 2505075"/>
              <a:gd name="connsiteY13" fmla="*/ 841375 h 1612900"/>
              <a:gd name="connsiteX14" fmla="*/ 1339850 w 2505075"/>
              <a:gd name="connsiteY14" fmla="*/ 990600 h 1612900"/>
              <a:gd name="connsiteX15" fmla="*/ 1457325 w 2505075"/>
              <a:gd name="connsiteY15" fmla="*/ 1073150 h 1612900"/>
              <a:gd name="connsiteX16" fmla="*/ 1568450 w 2505075"/>
              <a:gd name="connsiteY16" fmla="*/ 1143000 h 1612900"/>
              <a:gd name="connsiteX17" fmla="*/ 1685925 w 2505075"/>
              <a:gd name="connsiteY17" fmla="*/ 1203325 h 1612900"/>
              <a:gd name="connsiteX18" fmla="*/ 1997075 w 2505075"/>
              <a:gd name="connsiteY18" fmla="*/ 1339850 h 1612900"/>
              <a:gd name="connsiteX19" fmla="*/ 2324100 w 2505075"/>
              <a:gd name="connsiteY19" fmla="*/ 1466850 h 1612900"/>
              <a:gd name="connsiteX20" fmla="*/ 2473325 w 2505075"/>
              <a:gd name="connsiteY20" fmla="*/ 1517650 h 1612900"/>
              <a:gd name="connsiteX21" fmla="*/ 2495550 w 2505075"/>
              <a:gd name="connsiteY21" fmla="*/ 1527175 h 1612900"/>
              <a:gd name="connsiteX22" fmla="*/ 2505075 w 2505075"/>
              <a:gd name="connsiteY22" fmla="*/ 1543050 h 1612900"/>
              <a:gd name="connsiteX23" fmla="*/ 2501900 w 2505075"/>
              <a:gd name="connsiteY23" fmla="*/ 1562100 h 1612900"/>
              <a:gd name="connsiteX24" fmla="*/ 2489200 w 2505075"/>
              <a:gd name="connsiteY24" fmla="*/ 1587500 h 1612900"/>
              <a:gd name="connsiteX25" fmla="*/ 2476500 w 2505075"/>
              <a:gd name="connsiteY25" fmla="*/ 1593850 h 1612900"/>
              <a:gd name="connsiteX26" fmla="*/ 2428875 w 2505075"/>
              <a:gd name="connsiteY26" fmla="*/ 1600200 h 1612900"/>
              <a:gd name="connsiteX27" fmla="*/ 1968500 w 2505075"/>
              <a:gd name="connsiteY27" fmla="*/ 1606550 h 1612900"/>
              <a:gd name="connsiteX28" fmla="*/ 1638300 w 2505075"/>
              <a:gd name="connsiteY28" fmla="*/ 1612900 h 1612900"/>
              <a:gd name="connsiteX29" fmla="*/ 1609725 w 2505075"/>
              <a:gd name="connsiteY29" fmla="*/ 1612900 h 1612900"/>
              <a:gd name="connsiteX30" fmla="*/ 1577975 w 2505075"/>
              <a:gd name="connsiteY30" fmla="*/ 1609725 h 1612900"/>
              <a:gd name="connsiteX31" fmla="*/ 1543050 w 2505075"/>
              <a:gd name="connsiteY31" fmla="*/ 1597025 h 1612900"/>
              <a:gd name="connsiteX32" fmla="*/ 1498600 w 2505075"/>
              <a:gd name="connsiteY32" fmla="*/ 1552575 h 1612900"/>
              <a:gd name="connsiteX33" fmla="*/ 1285875 w 2505075"/>
              <a:gd name="connsiteY33" fmla="*/ 1333500 h 1612900"/>
              <a:gd name="connsiteX34" fmla="*/ 1050925 w 2505075"/>
              <a:gd name="connsiteY34" fmla="*/ 1092200 h 1612900"/>
              <a:gd name="connsiteX35" fmla="*/ 666750 w 2505075"/>
              <a:gd name="connsiteY35" fmla="*/ 698500 h 1612900"/>
              <a:gd name="connsiteX36" fmla="*/ 504825 w 2505075"/>
              <a:gd name="connsiteY36" fmla="*/ 520700 h 1612900"/>
              <a:gd name="connsiteX37" fmla="*/ 422275 w 2505075"/>
              <a:gd name="connsiteY37" fmla="*/ 428625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05075" h="1612900">
                <a:moveTo>
                  <a:pt x="422275" y="428625"/>
                </a:moveTo>
                <a:lnTo>
                  <a:pt x="314325" y="311150"/>
                </a:lnTo>
                <a:lnTo>
                  <a:pt x="244475" y="244475"/>
                </a:lnTo>
                <a:lnTo>
                  <a:pt x="174625" y="177800"/>
                </a:lnTo>
                <a:lnTo>
                  <a:pt x="136525" y="146050"/>
                </a:lnTo>
                <a:lnTo>
                  <a:pt x="0" y="66675"/>
                </a:lnTo>
                <a:lnTo>
                  <a:pt x="120650" y="0"/>
                </a:lnTo>
                <a:lnTo>
                  <a:pt x="190500" y="38100"/>
                </a:lnTo>
                <a:lnTo>
                  <a:pt x="320675" y="127000"/>
                </a:lnTo>
                <a:lnTo>
                  <a:pt x="552450" y="317500"/>
                </a:lnTo>
                <a:lnTo>
                  <a:pt x="625475" y="381000"/>
                </a:lnTo>
                <a:lnTo>
                  <a:pt x="787400" y="549275"/>
                </a:lnTo>
                <a:lnTo>
                  <a:pt x="965200" y="698500"/>
                </a:lnTo>
                <a:lnTo>
                  <a:pt x="1139825" y="841375"/>
                </a:lnTo>
                <a:lnTo>
                  <a:pt x="1339850" y="990600"/>
                </a:lnTo>
                <a:lnTo>
                  <a:pt x="1457325" y="1073150"/>
                </a:lnTo>
                <a:lnTo>
                  <a:pt x="1568450" y="1143000"/>
                </a:lnTo>
                <a:lnTo>
                  <a:pt x="1685925" y="1203325"/>
                </a:lnTo>
                <a:lnTo>
                  <a:pt x="1997075" y="1339850"/>
                </a:lnTo>
                <a:lnTo>
                  <a:pt x="2324100" y="1466850"/>
                </a:lnTo>
                <a:lnTo>
                  <a:pt x="2473325" y="1517650"/>
                </a:lnTo>
                <a:lnTo>
                  <a:pt x="2495550" y="1527175"/>
                </a:lnTo>
                <a:lnTo>
                  <a:pt x="2505075" y="1543050"/>
                </a:lnTo>
                <a:lnTo>
                  <a:pt x="2501900" y="1562100"/>
                </a:lnTo>
                <a:lnTo>
                  <a:pt x="2489200" y="1587500"/>
                </a:lnTo>
                <a:lnTo>
                  <a:pt x="2476500" y="1593850"/>
                </a:lnTo>
                <a:lnTo>
                  <a:pt x="2428875" y="1600200"/>
                </a:lnTo>
                <a:lnTo>
                  <a:pt x="1968500" y="1606550"/>
                </a:lnTo>
                <a:lnTo>
                  <a:pt x="1638300" y="1612900"/>
                </a:lnTo>
                <a:lnTo>
                  <a:pt x="1609725" y="1612900"/>
                </a:lnTo>
                <a:lnTo>
                  <a:pt x="1577975" y="1609725"/>
                </a:lnTo>
                <a:lnTo>
                  <a:pt x="1543050" y="1597025"/>
                </a:lnTo>
                <a:lnTo>
                  <a:pt x="1498600" y="1552575"/>
                </a:lnTo>
                <a:lnTo>
                  <a:pt x="1285875" y="1333500"/>
                </a:lnTo>
                <a:lnTo>
                  <a:pt x="1050925" y="1092200"/>
                </a:lnTo>
                <a:lnTo>
                  <a:pt x="666750" y="698500"/>
                </a:lnTo>
                <a:lnTo>
                  <a:pt x="504825" y="520700"/>
                </a:lnTo>
                <a:lnTo>
                  <a:pt x="422275" y="428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C0FB7D7-A5E4-410F-88D2-EED08FC00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64" y="1401192"/>
            <a:ext cx="4968671" cy="44565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5E3567-C964-4FC8-A729-1219E8C9F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067" y="1425065"/>
            <a:ext cx="4974767" cy="445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0" grpId="0" animBg="1"/>
      <p:bldP spid="29" grpId="0" animBg="1"/>
      <p:bldP spid="11" grpId="0" animBg="1"/>
      <p:bldP spid="12" grpId="0" animBg="1"/>
      <p:bldP spid="14" grpId="0" animBg="1"/>
      <p:bldP spid="19" grpId="0" animBg="1"/>
      <p:bldP spid="20" grpId="0" animBg="1"/>
      <p:bldP spid="15" grpId="0" animBg="1"/>
      <p:bldP spid="16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E79F7F-DACF-4E32-969A-C3B382A6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74" y="1325697"/>
            <a:ext cx="4651651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58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9E8760A-95A7-4501-9B80-5AC1521554C6}"/>
              </a:ext>
            </a:extLst>
          </p:cNvPr>
          <p:cNvSpPr/>
          <p:nvPr/>
        </p:nvSpPr>
        <p:spPr>
          <a:xfrm>
            <a:off x="4422776" y="1765300"/>
            <a:ext cx="631825" cy="1817688"/>
          </a:xfrm>
          <a:custGeom>
            <a:avLst/>
            <a:gdLst>
              <a:gd name="connsiteX0" fmla="*/ 307154 w 631960"/>
              <a:gd name="connsiteY0" fmla="*/ 910869 h 1818208"/>
              <a:gd name="connsiteX1" fmla="*/ 271849 w 631960"/>
              <a:gd name="connsiteY1" fmla="*/ 607246 h 1818208"/>
              <a:gd name="connsiteX2" fmla="*/ 250666 w 631960"/>
              <a:gd name="connsiteY2" fmla="*/ 458965 h 1818208"/>
              <a:gd name="connsiteX3" fmla="*/ 218891 w 631960"/>
              <a:gd name="connsiteY3" fmla="*/ 324806 h 1818208"/>
              <a:gd name="connsiteX4" fmla="*/ 169464 w 631960"/>
              <a:gd name="connsiteY4" fmla="*/ 218891 h 1818208"/>
              <a:gd name="connsiteX5" fmla="*/ 116507 w 631960"/>
              <a:gd name="connsiteY5" fmla="*/ 148281 h 1818208"/>
              <a:gd name="connsiteX6" fmla="*/ 35305 w 631960"/>
              <a:gd name="connsiteY6" fmla="*/ 81202 h 1818208"/>
              <a:gd name="connsiteX7" fmla="*/ 14122 w 631960"/>
              <a:gd name="connsiteY7" fmla="*/ 60018 h 1818208"/>
              <a:gd name="connsiteX8" fmla="*/ 0 w 631960"/>
              <a:gd name="connsiteY8" fmla="*/ 31774 h 1818208"/>
              <a:gd name="connsiteX9" fmla="*/ 14122 w 631960"/>
              <a:gd name="connsiteY9" fmla="*/ 7061 h 1818208"/>
              <a:gd name="connsiteX10" fmla="*/ 31775 w 631960"/>
              <a:gd name="connsiteY10" fmla="*/ 0 h 1818208"/>
              <a:gd name="connsiteX11" fmla="*/ 91793 w 631960"/>
              <a:gd name="connsiteY11" fmla="*/ 7061 h 1818208"/>
              <a:gd name="connsiteX12" fmla="*/ 243605 w 631960"/>
              <a:gd name="connsiteY12" fmla="*/ 35305 h 1818208"/>
              <a:gd name="connsiteX13" fmla="*/ 388356 w 631960"/>
              <a:gd name="connsiteY13" fmla="*/ 84732 h 1818208"/>
              <a:gd name="connsiteX14" fmla="*/ 476618 w 631960"/>
              <a:gd name="connsiteY14" fmla="*/ 127098 h 1818208"/>
              <a:gd name="connsiteX15" fmla="*/ 487210 w 631960"/>
              <a:gd name="connsiteY15" fmla="*/ 328337 h 1818208"/>
              <a:gd name="connsiteX16" fmla="*/ 508393 w 631960"/>
              <a:gd name="connsiteY16" fmla="*/ 571941 h 1818208"/>
              <a:gd name="connsiteX17" fmla="*/ 533106 w 631960"/>
              <a:gd name="connsiteY17" fmla="*/ 815546 h 1818208"/>
              <a:gd name="connsiteX18" fmla="*/ 554289 w 631960"/>
              <a:gd name="connsiteY18" fmla="*/ 1016785 h 1818208"/>
              <a:gd name="connsiteX19" fmla="*/ 571942 w 631960"/>
              <a:gd name="connsiteY19" fmla="*/ 1235676 h 1818208"/>
              <a:gd name="connsiteX20" fmla="*/ 596655 w 631960"/>
              <a:gd name="connsiteY20" fmla="*/ 1433384 h 1818208"/>
              <a:gd name="connsiteX21" fmla="*/ 631960 w 631960"/>
              <a:gd name="connsiteY21" fmla="*/ 1624031 h 1818208"/>
              <a:gd name="connsiteX22" fmla="*/ 628430 w 631960"/>
              <a:gd name="connsiteY22" fmla="*/ 1684049 h 1818208"/>
              <a:gd name="connsiteX23" fmla="*/ 603716 w 631960"/>
              <a:gd name="connsiteY23" fmla="*/ 1758190 h 1818208"/>
              <a:gd name="connsiteX24" fmla="*/ 579003 w 631960"/>
              <a:gd name="connsiteY24" fmla="*/ 1793495 h 1818208"/>
              <a:gd name="connsiteX25" fmla="*/ 557820 w 631960"/>
              <a:gd name="connsiteY25" fmla="*/ 1814678 h 1818208"/>
              <a:gd name="connsiteX26" fmla="*/ 529576 w 631960"/>
              <a:gd name="connsiteY26" fmla="*/ 1818208 h 1818208"/>
              <a:gd name="connsiteX27" fmla="*/ 501332 w 631960"/>
              <a:gd name="connsiteY27" fmla="*/ 1797025 h 1818208"/>
              <a:gd name="connsiteX28" fmla="*/ 448374 w 631960"/>
              <a:gd name="connsiteY28" fmla="*/ 1729946 h 1818208"/>
              <a:gd name="connsiteX29" fmla="*/ 406008 w 631960"/>
              <a:gd name="connsiteY29" fmla="*/ 1648744 h 1818208"/>
              <a:gd name="connsiteX30" fmla="*/ 360111 w 631960"/>
              <a:gd name="connsiteY30" fmla="*/ 1528707 h 1818208"/>
              <a:gd name="connsiteX31" fmla="*/ 349520 w 631960"/>
              <a:gd name="connsiteY31" fmla="*/ 1422792 h 1818208"/>
              <a:gd name="connsiteX32" fmla="*/ 331867 w 631960"/>
              <a:gd name="connsiteY32" fmla="*/ 1210962 h 1818208"/>
              <a:gd name="connsiteX33" fmla="*/ 307154 w 631960"/>
              <a:gd name="connsiteY33" fmla="*/ 910869 h 181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1960" h="1818208">
                <a:moveTo>
                  <a:pt x="307154" y="910869"/>
                </a:moveTo>
                <a:lnTo>
                  <a:pt x="271849" y="607246"/>
                </a:lnTo>
                <a:lnTo>
                  <a:pt x="250666" y="458965"/>
                </a:lnTo>
                <a:lnTo>
                  <a:pt x="218891" y="324806"/>
                </a:lnTo>
                <a:lnTo>
                  <a:pt x="169464" y="218891"/>
                </a:lnTo>
                <a:lnTo>
                  <a:pt x="116507" y="148281"/>
                </a:lnTo>
                <a:lnTo>
                  <a:pt x="35305" y="81202"/>
                </a:lnTo>
                <a:lnTo>
                  <a:pt x="14122" y="60018"/>
                </a:lnTo>
                <a:lnTo>
                  <a:pt x="0" y="31774"/>
                </a:lnTo>
                <a:lnTo>
                  <a:pt x="14122" y="7061"/>
                </a:lnTo>
                <a:lnTo>
                  <a:pt x="31775" y="0"/>
                </a:lnTo>
                <a:lnTo>
                  <a:pt x="91793" y="7061"/>
                </a:lnTo>
                <a:lnTo>
                  <a:pt x="243605" y="35305"/>
                </a:lnTo>
                <a:lnTo>
                  <a:pt x="388356" y="84732"/>
                </a:lnTo>
                <a:lnTo>
                  <a:pt x="476618" y="127098"/>
                </a:lnTo>
                <a:lnTo>
                  <a:pt x="487210" y="328337"/>
                </a:lnTo>
                <a:lnTo>
                  <a:pt x="508393" y="571941"/>
                </a:lnTo>
                <a:lnTo>
                  <a:pt x="533106" y="815546"/>
                </a:lnTo>
                <a:lnTo>
                  <a:pt x="554289" y="1016785"/>
                </a:lnTo>
                <a:lnTo>
                  <a:pt x="571942" y="1235676"/>
                </a:lnTo>
                <a:lnTo>
                  <a:pt x="596655" y="1433384"/>
                </a:lnTo>
                <a:lnTo>
                  <a:pt x="631960" y="1624031"/>
                </a:lnTo>
                <a:lnTo>
                  <a:pt x="628430" y="1684049"/>
                </a:lnTo>
                <a:lnTo>
                  <a:pt x="603716" y="1758190"/>
                </a:lnTo>
                <a:lnTo>
                  <a:pt x="579003" y="1793495"/>
                </a:lnTo>
                <a:lnTo>
                  <a:pt x="557820" y="1814678"/>
                </a:lnTo>
                <a:lnTo>
                  <a:pt x="529576" y="1818208"/>
                </a:lnTo>
                <a:lnTo>
                  <a:pt x="501332" y="1797025"/>
                </a:lnTo>
                <a:lnTo>
                  <a:pt x="448374" y="1729946"/>
                </a:lnTo>
                <a:lnTo>
                  <a:pt x="406008" y="1648744"/>
                </a:lnTo>
                <a:lnTo>
                  <a:pt x="360111" y="1528707"/>
                </a:lnTo>
                <a:lnTo>
                  <a:pt x="349520" y="1422792"/>
                </a:lnTo>
                <a:lnTo>
                  <a:pt x="331867" y="1210962"/>
                </a:lnTo>
                <a:lnTo>
                  <a:pt x="307154" y="910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187C11F-B718-4A80-A050-D763469E92CB}"/>
              </a:ext>
            </a:extLst>
          </p:cNvPr>
          <p:cNvSpPr/>
          <p:nvPr/>
        </p:nvSpPr>
        <p:spPr>
          <a:xfrm>
            <a:off x="4762501" y="1641475"/>
            <a:ext cx="2760663" cy="1695450"/>
          </a:xfrm>
          <a:custGeom>
            <a:avLst/>
            <a:gdLst>
              <a:gd name="connsiteX0" fmla="*/ 737875 w 2760853"/>
              <a:gd name="connsiteY0" fmla="*/ 370703 h 1694641"/>
              <a:gd name="connsiteX1" fmla="*/ 483679 w 2760853"/>
              <a:gd name="connsiteY1" fmla="*/ 409539 h 1694641"/>
              <a:gd name="connsiteX2" fmla="*/ 296563 w 2760853"/>
              <a:gd name="connsiteY2" fmla="*/ 444844 h 1694641"/>
              <a:gd name="connsiteX3" fmla="*/ 130629 w 2760853"/>
              <a:gd name="connsiteY3" fmla="*/ 444844 h 1694641"/>
              <a:gd name="connsiteX4" fmla="*/ 0 w 2760853"/>
              <a:gd name="connsiteY4" fmla="*/ 236544 h 1694641"/>
              <a:gd name="connsiteX5" fmla="*/ 123568 w 2760853"/>
              <a:gd name="connsiteY5" fmla="*/ 250666 h 1694641"/>
              <a:gd name="connsiteX6" fmla="*/ 518984 w 2760853"/>
              <a:gd name="connsiteY6" fmla="*/ 208300 h 1694641"/>
              <a:gd name="connsiteX7" fmla="*/ 1002663 w 2760853"/>
              <a:gd name="connsiteY7" fmla="*/ 155342 h 1694641"/>
              <a:gd name="connsiteX8" fmla="*/ 1585196 w 2760853"/>
              <a:gd name="connsiteY8" fmla="*/ 95324 h 1694641"/>
              <a:gd name="connsiteX9" fmla="*/ 1892350 w 2760853"/>
              <a:gd name="connsiteY9" fmla="*/ 67080 h 1694641"/>
              <a:gd name="connsiteX10" fmla="*/ 2065344 w 2760853"/>
              <a:gd name="connsiteY10" fmla="*/ 49427 h 1694641"/>
              <a:gd name="connsiteX11" fmla="*/ 2153607 w 2760853"/>
              <a:gd name="connsiteY11" fmla="*/ 35305 h 1694641"/>
              <a:gd name="connsiteX12" fmla="*/ 2337193 w 2760853"/>
              <a:gd name="connsiteY12" fmla="*/ 3531 h 1694641"/>
              <a:gd name="connsiteX13" fmla="*/ 2376028 w 2760853"/>
              <a:gd name="connsiteY13" fmla="*/ 0 h 1694641"/>
              <a:gd name="connsiteX14" fmla="*/ 2436047 w 2760853"/>
              <a:gd name="connsiteY14" fmla="*/ 17653 h 1694641"/>
              <a:gd name="connsiteX15" fmla="*/ 2637285 w 2760853"/>
              <a:gd name="connsiteY15" fmla="*/ 123568 h 1694641"/>
              <a:gd name="connsiteX16" fmla="*/ 2718487 w 2760853"/>
              <a:gd name="connsiteY16" fmla="*/ 176525 h 1694641"/>
              <a:gd name="connsiteX17" fmla="*/ 2750261 w 2760853"/>
              <a:gd name="connsiteY17" fmla="*/ 211831 h 1694641"/>
              <a:gd name="connsiteX18" fmla="*/ 2760853 w 2760853"/>
              <a:gd name="connsiteY18" fmla="*/ 236544 h 1694641"/>
              <a:gd name="connsiteX19" fmla="*/ 2750261 w 2760853"/>
              <a:gd name="connsiteY19" fmla="*/ 268319 h 1694641"/>
              <a:gd name="connsiteX20" fmla="*/ 2725548 w 2760853"/>
              <a:gd name="connsiteY20" fmla="*/ 303624 h 1694641"/>
              <a:gd name="connsiteX21" fmla="*/ 2686712 w 2760853"/>
              <a:gd name="connsiteY21" fmla="*/ 349520 h 1694641"/>
              <a:gd name="connsiteX22" fmla="*/ 2637285 w 2760853"/>
              <a:gd name="connsiteY22" fmla="*/ 540167 h 1694641"/>
              <a:gd name="connsiteX23" fmla="*/ 2566675 w 2760853"/>
              <a:gd name="connsiteY23" fmla="*/ 921461 h 1694641"/>
              <a:gd name="connsiteX24" fmla="*/ 2510187 w 2760853"/>
              <a:gd name="connsiteY24" fmla="*/ 1288634 h 1694641"/>
              <a:gd name="connsiteX25" fmla="*/ 2467821 w 2760853"/>
              <a:gd name="connsiteY25" fmla="*/ 1518116 h 1694641"/>
              <a:gd name="connsiteX26" fmla="*/ 2453699 w 2760853"/>
              <a:gd name="connsiteY26" fmla="*/ 1574604 h 1694641"/>
              <a:gd name="connsiteX27" fmla="*/ 2407803 w 2760853"/>
              <a:gd name="connsiteY27" fmla="*/ 1641684 h 1694641"/>
              <a:gd name="connsiteX28" fmla="*/ 2368967 w 2760853"/>
              <a:gd name="connsiteY28" fmla="*/ 1673458 h 1694641"/>
              <a:gd name="connsiteX29" fmla="*/ 2294827 w 2760853"/>
              <a:gd name="connsiteY29" fmla="*/ 1694641 h 1694641"/>
              <a:gd name="connsiteX30" fmla="*/ 2245400 w 2760853"/>
              <a:gd name="connsiteY30" fmla="*/ 1694641 h 1694641"/>
              <a:gd name="connsiteX31" fmla="*/ 2199503 w 2760853"/>
              <a:gd name="connsiteY31" fmla="*/ 1676989 h 1694641"/>
              <a:gd name="connsiteX32" fmla="*/ 2174790 w 2760853"/>
              <a:gd name="connsiteY32" fmla="*/ 1634623 h 1694641"/>
              <a:gd name="connsiteX33" fmla="*/ 2157137 w 2760853"/>
              <a:gd name="connsiteY33" fmla="*/ 1585196 h 1694641"/>
              <a:gd name="connsiteX34" fmla="*/ 2241869 w 2760853"/>
              <a:gd name="connsiteY34" fmla="*/ 1398079 h 1694641"/>
              <a:gd name="connsiteX35" fmla="*/ 2277174 w 2760853"/>
              <a:gd name="connsiteY35" fmla="*/ 1129761 h 1694641"/>
              <a:gd name="connsiteX36" fmla="*/ 2326601 w 2760853"/>
              <a:gd name="connsiteY36" fmla="*/ 730814 h 1694641"/>
              <a:gd name="connsiteX37" fmla="*/ 2372498 w 2760853"/>
              <a:gd name="connsiteY37" fmla="*/ 345990 h 1694641"/>
              <a:gd name="connsiteX38" fmla="*/ 2376028 w 2760853"/>
              <a:gd name="connsiteY38" fmla="*/ 289502 h 1694641"/>
              <a:gd name="connsiteX39" fmla="*/ 2376028 w 2760853"/>
              <a:gd name="connsiteY39" fmla="*/ 268319 h 1694641"/>
              <a:gd name="connsiteX40" fmla="*/ 2358376 w 2760853"/>
              <a:gd name="connsiteY40" fmla="*/ 243605 h 1694641"/>
              <a:gd name="connsiteX41" fmla="*/ 2323071 w 2760853"/>
              <a:gd name="connsiteY41" fmla="*/ 229483 h 1694641"/>
              <a:gd name="connsiteX42" fmla="*/ 2263052 w 2760853"/>
              <a:gd name="connsiteY42" fmla="*/ 218892 h 1694641"/>
              <a:gd name="connsiteX43" fmla="*/ 2001795 w 2760853"/>
              <a:gd name="connsiteY43" fmla="*/ 229483 h 1694641"/>
              <a:gd name="connsiteX44" fmla="*/ 1376896 w 2760853"/>
              <a:gd name="connsiteY44" fmla="*/ 278910 h 1694641"/>
              <a:gd name="connsiteX45" fmla="*/ 882626 w 2760853"/>
              <a:gd name="connsiteY45" fmla="*/ 342459 h 1694641"/>
              <a:gd name="connsiteX46" fmla="*/ 737875 w 2760853"/>
              <a:gd name="connsiteY46" fmla="*/ 370703 h 169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760853" h="1694641">
                <a:moveTo>
                  <a:pt x="737875" y="370703"/>
                </a:moveTo>
                <a:lnTo>
                  <a:pt x="483679" y="409539"/>
                </a:lnTo>
                <a:lnTo>
                  <a:pt x="296563" y="444844"/>
                </a:lnTo>
                <a:lnTo>
                  <a:pt x="130629" y="444844"/>
                </a:lnTo>
                <a:lnTo>
                  <a:pt x="0" y="236544"/>
                </a:lnTo>
                <a:lnTo>
                  <a:pt x="123568" y="250666"/>
                </a:lnTo>
                <a:lnTo>
                  <a:pt x="518984" y="208300"/>
                </a:lnTo>
                <a:lnTo>
                  <a:pt x="1002663" y="155342"/>
                </a:lnTo>
                <a:lnTo>
                  <a:pt x="1585196" y="95324"/>
                </a:lnTo>
                <a:lnTo>
                  <a:pt x="1892350" y="67080"/>
                </a:lnTo>
                <a:lnTo>
                  <a:pt x="2065344" y="49427"/>
                </a:lnTo>
                <a:lnTo>
                  <a:pt x="2153607" y="35305"/>
                </a:lnTo>
                <a:lnTo>
                  <a:pt x="2337193" y="3531"/>
                </a:lnTo>
                <a:lnTo>
                  <a:pt x="2376028" y="0"/>
                </a:lnTo>
                <a:lnTo>
                  <a:pt x="2436047" y="17653"/>
                </a:lnTo>
                <a:lnTo>
                  <a:pt x="2637285" y="123568"/>
                </a:lnTo>
                <a:lnTo>
                  <a:pt x="2718487" y="176525"/>
                </a:lnTo>
                <a:lnTo>
                  <a:pt x="2750261" y="211831"/>
                </a:lnTo>
                <a:lnTo>
                  <a:pt x="2760853" y="236544"/>
                </a:lnTo>
                <a:lnTo>
                  <a:pt x="2750261" y="268319"/>
                </a:lnTo>
                <a:lnTo>
                  <a:pt x="2725548" y="303624"/>
                </a:lnTo>
                <a:lnTo>
                  <a:pt x="2686712" y="349520"/>
                </a:lnTo>
                <a:lnTo>
                  <a:pt x="2637285" y="540167"/>
                </a:lnTo>
                <a:lnTo>
                  <a:pt x="2566675" y="921461"/>
                </a:lnTo>
                <a:lnTo>
                  <a:pt x="2510187" y="1288634"/>
                </a:lnTo>
                <a:lnTo>
                  <a:pt x="2467821" y="1518116"/>
                </a:lnTo>
                <a:lnTo>
                  <a:pt x="2453699" y="1574604"/>
                </a:lnTo>
                <a:lnTo>
                  <a:pt x="2407803" y="1641684"/>
                </a:lnTo>
                <a:lnTo>
                  <a:pt x="2368967" y="1673458"/>
                </a:lnTo>
                <a:lnTo>
                  <a:pt x="2294827" y="1694641"/>
                </a:lnTo>
                <a:lnTo>
                  <a:pt x="2245400" y="1694641"/>
                </a:lnTo>
                <a:lnTo>
                  <a:pt x="2199503" y="1676989"/>
                </a:lnTo>
                <a:lnTo>
                  <a:pt x="2174790" y="1634623"/>
                </a:lnTo>
                <a:lnTo>
                  <a:pt x="2157137" y="1585196"/>
                </a:lnTo>
                <a:lnTo>
                  <a:pt x="2241869" y="1398079"/>
                </a:lnTo>
                <a:lnTo>
                  <a:pt x="2277174" y="1129761"/>
                </a:lnTo>
                <a:lnTo>
                  <a:pt x="2326601" y="730814"/>
                </a:lnTo>
                <a:lnTo>
                  <a:pt x="2372498" y="345990"/>
                </a:lnTo>
                <a:lnTo>
                  <a:pt x="2376028" y="289502"/>
                </a:lnTo>
                <a:lnTo>
                  <a:pt x="2376028" y="268319"/>
                </a:lnTo>
                <a:lnTo>
                  <a:pt x="2358376" y="243605"/>
                </a:lnTo>
                <a:lnTo>
                  <a:pt x="2323071" y="229483"/>
                </a:lnTo>
                <a:lnTo>
                  <a:pt x="2263052" y="218892"/>
                </a:lnTo>
                <a:lnTo>
                  <a:pt x="2001795" y="229483"/>
                </a:lnTo>
                <a:lnTo>
                  <a:pt x="1376896" y="278910"/>
                </a:lnTo>
                <a:lnTo>
                  <a:pt x="882626" y="342459"/>
                </a:lnTo>
                <a:lnTo>
                  <a:pt x="737875" y="3707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37E772E-95C4-411F-8F17-B8159658A20B}"/>
              </a:ext>
            </a:extLst>
          </p:cNvPr>
          <p:cNvSpPr/>
          <p:nvPr/>
        </p:nvSpPr>
        <p:spPr>
          <a:xfrm>
            <a:off x="4870451" y="3038476"/>
            <a:ext cx="2212975" cy="346075"/>
          </a:xfrm>
          <a:custGeom>
            <a:avLst/>
            <a:gdLst>
              <a:gd name="connsiteX0" fmla="*/ 612775 w 2212975"/>
              <a:gd name="connsiteY0" fmla="*/ 288925 h 346075"/>
              <a:gd name="connsiteX1" fmla="*/ 352425 w 2212975"/>
              <a:gd name="connsiteY1" fmla="*/ 327025 h 346075"/>
              <a:gd name="connsiteX2" fmla="*/ 238125 w 2212975"/>
              <a:gd name="connsiteY2" fmla="*/ 339725 h 346075"/>
              <a:gd name="connsiteX3" fmla="*/ 149225 w 2212975"/>
              <a:gd name="connsiteY3" fmla="*/ 346075 h 346075"/>
              <a:gd name="connsiteX4" fmla="*/ 0 w 2212975"/>
              <a:gd name="connsiteY4" fmla="*/ 161925 h 346075"/>
              <a:gd name="connsiteX5" fmla="*/ 241300 w 2212975"/>
              <a:gd name="connsiteY5" fmla="*/ 165100 h 346075"/>
              <a:gd name="connsiteX6" fmla="*/ 495300 w 2212975"/>
              <a:gd name="connsiteY6" fmla="*/ 146050 h 346075"/>
              <a:gd name="connsiteX7" fmla="*/ 968375 w 2212975"/>
              <a:gd name="connsiteY7" fmla="*/ 92075 h 346075"/>
              <a:gd name="connsiteX8" fmla="*/ 1298575 w 2212975"/>
              <a:gd name="connsiteY8" fmla="*/ 53975 h 346075"/>
              <a:gd name="connsiteX9" fmla="*/ 1577975 w 2212975"/>
              <a:gd name="connsiteY9" fmla="*/ 15875 h 346075"/>
              <a:gd name="connsiteX10" fmla="*/ 1762125 w 2212975"/>
              <a:gd name="connsiteY10" fmla="*/ 0 h 346075"/>
              <a:gd name="connsiteX11" fmla="*/ 2041525 w 2212975"/>
              <a:gd name="connsiteY11" fmla="*/ 0 h 346075"/>
              <a:gd name="connsiteX12" fmla="*/ 2149475 w 2212975"/>
              <a:gd name="connsiteY12" fmla="*/ 6350 h 346075"/>
              <a:gd name="connsiteX13" fmla="*/ 2212975 w 2212975"/>
              <a:gd name="connsiteY13" fmla="*/ 196850 h 346075"/>
              <a:gd name="connsiteX14" fmla="*/ 1870075 w 2212975"/>
              <a:gd name="connsiteY14" fmla="*/ 177800 h 346075"/>
              <a:gd name="connsiteX15" fmla="*/ 1603375 w 2212975"/>
              <a:gd name="connsiteY15" fmla="*/ 184150 h 346075"/>
              <a:gd name="connsiteX16" fmla="*/ 1206500 w 2212975"/>
              <a:gd name="connsiteY16" fmla="*/ 212725 h 346075"/>
              <a:gd name="connsiteX17" fmla="*/ 847725 w 2212975"/>
              <a:gd name="connsiteY17" fmla="*/ 260350 h 346075"/>
              <a:gd name="connsiteX18" fmla="*/ 612775 w 2212975"/>
              <a:gd name="connsiteY18" fmla="*/ 28892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2975" h="346075">
                <a:moveTo>
                  <a:pt x="612775" y="288925"/>
                </a:moveTo>
                <a:lnTo>
                  <a:pt x="352425" y="327025"/>
                </a:lnTo>
                <a:lnTo>
                  <a:pt x="238125" y="339725"/>
                </a:lnTo>
                <a:lnTo>
                  <a:pt x="149225" y="346075"/>
                </a:lnTo>
                <a:lnTo>
                  <a:pt x="0" y="161925"/>
                </a:lnTo>
                <a:lnTo>
                  <a:pt x="241300" y="165100"/>
                </a:lnTo>
                <a:lnTo>
                  <a:pt x="495300" y="146050"/>
                </a:lnTo>
                <a:lnTo>
                  <a:pt x="968375" y="92075"/>
                </a:lnTo>
                <a:lnTo>
                  <a:pt x="1298575" y="53975"/>
                </a:lnTo>
                <a:lnTo>
                  <a:pt x="1577975" y="15875"/>
                </a:lnTo>
                <a:lnTo>
                  <a:pt x="1762125" y="0"/>
                </a:lnTo>
                <a:lnTo>
                  <a:pt x="2041525" y="0"/>
                </a:lnTo>
                <a:lnTo>
                  <a:pt x="2149475" y="6350"/>
                </a:lnTo>
                <a:lnTo>
                  <a:pt x="2212975" y="196850"/>
                </a:lnTo>
                <a:lnTo>
                  <a:pt x="1870075" y="177800"/>
                </a:lnTo>
                <a:lnTo>
                  <a:pt x="1603375" y="184150"/>
                </a:lnTo>
                <a:lnTo>
                  <a:pt x="1206500" y="212725"/>
                </a:lnTo>
                <a:lnTo>
                  <a:pt x="847725" y="260350"/>
                </a:lnTo>
                <a:lnTo>
                  <a:pt x="612775" y="288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440AFAC-5CC7-4938-B181-30ACF580A32A}"/>
              </a:ext>
            </a:extLst>
          </p:cNvPr>
          <p:cNvSpPr/>
          <p:nvPr/>
        </p:nvSpPr>
        <p:spPr>
          <a:xfrm>
            <a:off x="4102100" y="3311526"/>
            <a:ext cx="1557338" cy="2557463"/>
          </a:xfrm>
          <a:custGeom>
            <a:avLst/>
            <a:gdLst>
              <a:gd name="connsiteX0" fmla="*/ 1024931 w 1557494"/>
              <a:gd name="connsiteY0" fmla="*/ 1180681 h 2557305"/>
              <a:gd name="connsiteX1" fmla="*/ 1115367 w 1557494"/>
              <a:gd name="connsiteY1" fmla="*/ 939521 h 2557305"/>
              <a:gd name="connsiteX2" fmla="*/ 1175657 w 1557494"/>
              <a:gd name="connsiteY2" fmla="*/ 748602 h 2557305"/>
              <a:gd name="connsiteX3" fmla="*/ 1205802 w 1557494"/>
              <a:gd name="connsiteY3" fmla="*/ 648119 h 2557305"/>
              <a:gd name="connsiteX4" fmla="*/ 1215850 w 1557494"/>
              <a:gd name="connsiteY4" fmla="*/ 467248 h 2557305"/>
              <a:gd name="connsiteX5" fmla="*/ 1210826 w 1557494"/>
              <a:gd name="connsiteY5" fmla="*/ 376813 h 2557305"/>
              <a:gd name="connsiteX6" fmla="*/ 1185705 w 1557494"/>
              <a:gd name="connsiteY6" fmla="*/ 311499 h 2557305"/>
              <a:gd name="connsiteX7" fmla="*/ 1100294 w 1557494"/>
              <a:gd name="connsiteY7" fmla="*/ 185894 h 2557305"/>
              <a:gd name="connsiteX8" fmla="*/ 974690 w 1557494"/>
              <a:gd name="connsiteY8" fmla="*/ 0 h 2557305"/>
              <a:gd name="connsiteX9" fmla="*/ 1130439 w 1557494"/>
              <a:gd name="connsiteY9" fmla="*/ 55266 h 2557305"/>
              <a:gd name="connsiteX10" fmla="*/ 1316334 w 1557494"/>
              <a:gd name="connsiteY10" fmla="*/ 190919 h 2557305"/>
              <a:gd name="connsiteX11" fmla="*/ 1451986 w 1557494"/>
              <a:gd name="connsiteY11" fmla="*/ 301450 h 2557305"/>
              <a:gd name="connsiteX12" fmla="*/ 1517301 w 1557494"/>
              <a:gd name="connsiteY12" fmla="*/ 386861 h 2557305"/>
              <a:gd name="connsiteX13" fmla="*/ 1552470 w 1557494"/>
              <a:gd name="connsiteY13" fmla="*/ 447152 h 2557305"/>
              <a:gd name="connsiteX14" fmla="*/ 1557494 w 1557494"/>
              <a:gd name="connsiteY14" fmla="*/ 497393 h 2557305"/>
              <a:gd name="connsiteX15" fmla="*/ 1532373 w 1557494"/>
              <a:gd name="connsiteY15" fmla="*/ 572756 h 2557305"/>
              <a:gd name="connsiteX16" fmla="*/ 1472083 w 1557494"/>
              <a:gd name="connsiteY16" fmla="*/ 638070 h 2557305"/>
              <a:gd name="connsiteX17" fmla="*/ 1376624 w 1557494"/>
              <a:gd name="connsiteY17" fmla="*/ 954593 h 2557305"/>
              <a:gd name="connsiteX18" fmla="*/ 1256044 w 1557494"/>
              <a:gd name="connsiteY18" fmla="*/ 1266092 h 2557305"/>
              <a:gd name="connsiteX19" fmla="*/ 1120391 w 1557494"/>
              <a:gd name="connsiteY19" fmla="*/ 1532373 h 2557305"/>
              <a:gd name="connsiteX20" fmla="*/ 1014883 w 1557494"/>
              <a:gd name="connsiteY20" fmla="*/ 1703195 h 2557305"/>
              <a:gd name="connsiteX21" fmla="*/ 894303 w 1557494"/>
              <a:gd name="connsiteY21" fmla="*/ 1863969 h 2557305"/>
              <a:gd name="connsiteX22" fmla="*/ 693336 w 1557494"/>
              <a:gd name="connsiteY22" fmla="*/ 2074984 h 2557305"/>
              <a:gd name="connsiteX23" fmla="*/ 422030 w 1557494"/>
              <a:gd name="connsiteY23" fmla="*/ 2306097 h 2557305"/>
              <a:gd name="connsiteX24" fmla="*/ 170822 w 1557494"/>
              <a:gd name="connsiteY24" fmla="*/ 2502039 h 2557305"/>
              <a:gd name="connsiteX25" fmla="*/ 110531 w 1557494"/>
              <a:gd name="connsiteY25" fmla="*/ 2532184 h 2557305"/>
              <a:gd name="connsiteX26" fmla="*/ 45217 w 1557494"/>
              <a:gd name="connsiteY26" fmla="*/ 2552281 h 2557305"/>
              <a:gd name="connsiteX27" fmla="*/ 10048 w 1557494"/>
              <a:gd name="connsiteY27" fmla="*/ 2557305 h 2557305"/>
              <a:gd name="connsiteX28" fmla="*/ 0 w 1557494"/>
              <a:gd name="connsiteY28" fmla="*/ 2557305 h 2557305"/>
              <a:gd name="connsiteX29" fmla="*/ 0 w 1557494"/>
              <a:gd name="connsiteY29" fmla="*/ 2537209 h 2557305"/>
              <a:gd name="connsiteX30" fmla="*/ 20096 w 1557494"/>
              <a:gd name="connsiteY30" fmla="*/ 2497015 h 2557305"/>
              <a:gd name="connsiteX31" fmla="*/ 85411 w 1557494"/>
              <a:gd name="connsiteY31" fmla="*/ 2436725 h 2557305"/>
              <a:gd name="connsiteX32" fmla="*/ 361740 w 1557494"/>
              <a:gd name="connsiteY32" fmla="*/ 2195565 h 2557305"/>
              <a:gd name="connsiteX33" fmla="*/ 552659 w 1557494"/>
              <a:gd name="connsiteY33" fmla="*/ 1989573 h 2557305"/>
              <a:gd name="connsiteX34" fmla="*/ 693336 w 1557494"/>
              <a:gd name="connsiteY34" fmla="*/ 1793631 h 2557305"/>
              <a:gd name="connsiteX35" fmla="*/ 834013 w 1557494"/>
              <a:gd name="connsiteY35" fmla="*/ 1592664 h 2557305"/>
              <a:gd name="connsiteX36" fmla="*/ 934496 w 1557494"/>
              <a:gd name="connsiteY36" fmla="*/ 1396721 h 2557305"/>
              <a:gd name="connsiteX37" fmla="*/ 1024931 w 1557494"/>
              <a:gd name="connsiteY37" fmla="*/ 1180681 h 255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57494" h="2557305">
                <a:moveTo>
                  <a:pt x="1024931" y="1180681"/>
                </a:moveTo>
                <a:lnTo>
                  <a:pt x="1115367" y="939521"/>
                </a:lnTo>
                <a:lnTo>
                  <a:pt x="1175657" y="748602"/>
                </a:lnTo>
                <a:lnTo>
                  <a:pt x="1205802" y="648119"/>
                </a:lnTo>
                <a:lnTo>
                  <a:pt x="1215850" y="467248"/>
                </a:lnTo>
                <a:lnTo>
                  <a:pt x="1210826" y="376813"/>
                </a:lnTo>
                <a:lnTo>
                  <a:pt x="1185705" y="311499"/>
                </a:lnTo>
                <a:lnTo>
                  <a:pt x="1100294" y="185894"/>
                </a:lnTo>
                <a:lnTo>
                  <a:pt x="974690" y="0"/>
                </a:lnTo>
                <a:lnTo>
                  <a:pt x="1130439" y="55266"/>
                </a:lnTo>
                <a:lnTo>
                  <a:pt x="1316334" y="190919"/>
                </a:lnTo>
                <a:lnTo>
                  <a:pt x="1451986" y="301450"/>
                </a:lnTo>
                <a:lnTo>
                  <a:pt x="1517301" y="386861"/>
                </a:lnTo>
                <a:lnTo>
                  <a:pt x="1552470" y="447152"/>
                </a:lnTo>
                <a:lnTo>
                  <a:pt x="1557494" y="497393"/>
                </a:lnTo>
                <a:lnTo>
                  <a:pt x="1532373" y="572756"/>
                </a:lnTo>
                <a:lnTo>
                  <a:pt x="1472083" y="638070"/>
                </a:lnTo>
                <a:lnTo>
                  <a:pt x="1376624" y="954593"/>
                </a:lnTo>
                <a:lnTo>
                  <a:pt x="1256044" y="1266092"/>
                </a:lnTo>
                <a:lnTo>
                  <a:pt x="1120391" y="1532373"/>
                </a:lnTo>
                <a:lnTo>
                  <a:pt x="1014883" y="1703195"/>
                </a:lnTo>
                <a:lnTo>
                  <a:pt x="894303" y="1863969"/>
                </a:lnTo>
                <a:lnTo>
                  <a:pt x="693336" y="2074984"/>
                </a:lnTo>
                <a:lnTo>
                  <a:pt x="422030" y="2306097"/>
                </a:lnTo>
                <a:lnTo>
                  <a:pt x="170822" y="2502039"/>
                </a:lnTo>
                <a:lnTo>
                  <a:pt x="110531" y="2532184"/>
                </a:lnTo>
                <a:lnTo>
                  <a:pt x="45217" y="2552281"/>
                </a:lnTo>
                <a:lnTo>
                  <a:pt x="10048" y="2557305"/>
                </a:lnTo>
                <a:lnTo>
                  <a:pt x="0" y="2557305"/>
                </a:lnTo>
                <a:lnTo>
                  <a:pt x="0" y="2537209"/>
                </a:lnTo>
                <a:lnTo>
                  <a:pt x="20096" y="2497015"/>
                </a:lnTo>
                <a:lnTo>
                  <a:pt x="85411" y="2436725"/>
                </a:lnTo>
                <a:lnTo>
                  <a:pt x="361740" y="2195565"/>
                </a:lnTo>
                <a:lnTo>
                  <a:pt x="552659" y="1989573"/>
                </a:lnTo>
                <a:lnTo>
                  <a:pt x="693336" y="1793631"/>
                </a:lnTo>
                <a:lnTo>
                  <a:pt x="834013" y="1592664"/>
                </a:lnTo>
                <a:lnTo>
                  <a:pt x="934496" y="1396721"/>
                </a:lnTo>
                <a:lnTo>
                  <a:pt x="1024931" y="11806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FDEC06B-D5C0-41A5-9AF5-BF22B4FF1573}"/>
              </a:ext>
            </a:extLst>
          </p:cNvPr>
          <p:cNvSpPr/>
          <p:nvPr/>
        </p:nvSpPr>
        <p:spPr>
          <a:xfrm>
            <a:off x="5921376" y="3203576"/>
            <a:ext cx="2505075" cy="2720975"/>
          </a:xfrm>
          <a:custGeom>
            <a:avLst/>
            <a:gdLst>
              <a:gd name="connsiteX0" fmla="*/ 206137 w 2505351"/>
              <a:gd name="connsiteY0" fmla="*/ 1321387 h 2722058"/>
              <a:gd name="connsiteX1" fmla="*/ 232565 w 2505351"/>
              <a:gd name="connsiteY1" fmla="*/ 940828 h 2722058"/>
              <a:gd name="connsiteX2" fmla="*/ 258992 w 2505351"/>
              <a:gd name="connsiteY2" fmla="*/ 623695 h 2722058"/>
              <a:gd name="connsiteX3" fmla="*/ 258992 w 2505351"/>
              <a:gd name="connsiteY3" fmla="*/ 475699 h 2722058"/>
              <a:gd name="connsiteX4" fmla="*/ 248421 w 2505351"/>
              <a:gd name="connsiteY4" fmla="*/ 406987 h 2722058"/>
              <a:gd name="connsiteX5" fmla="*/ 211422 w 2505351"/>
              <a:gd name="connsiteY5" fmla="*/ 295991 h 2722058"/>
              <a:gd name="connsiteX6" fmla="*/ 116282 w 2505351"/>
              <a:gd name="connsiteY6" fmla="*/ 142710 h 2722058"/>
              <a:gd name="connsiteX7" fmla="*/ 0 w 2505351"/>
              <a:gd name="connsiteY7" fmla="*/ 0 h 2722058"/>
              <a:gd name="connsiteX8" fmla="*/ 163852 w 2505351"/>
              <a:gd name="connsiteY8" fmla="*/ 47570 h 2722058"/>
              <a:gd name="connsiteX9" fmla="*/ 216708 w 2505351"/>
              <a:gd name="connsiteY9" fmla="*/ 95140 h 2722058"/>
              <a:gd name="connsiteX10" fmla="*/ 422844 w 2505351"/>
              <a:gd name="connsiteY10" fmla="*/ 243135 h 2722058"/>
              <a:gd name="connsiteX11" fmla="*/ 549698 w 2505351"/>
              <a:gd name="connsiteY11" fmla="*/ 348846 h 2722058"/>
              <a:gd name="connsiteX12" fmla="*/ 581411 w 2505351"/>
              <a:gd name="connsiteY12" fmla="*/ 396416 h 2722058"/>
              <a:gd name="connsiteX13" fmla="*/ 591982 w 2505351"/>
              <a:gd name="connsiteY13" fmla="*/ 443986 h 2722058"/>
              <a:gd name="connsiteX14" fmla="*/ 570840 w 2505351"/>
              <a:gd name="connsiteY14" fmla="*/ 475699 h 2722058"/>
              <a:gd name="connsiteX15" fmla="*/ 528555 w 2505351"/>
              <a:gd name="connsiteY15" fmla="*/ 512698 h 2722058"/>
              <a:gd name="connsiteX16" fmla="*/ 496842 w 2505351"/>
              <a:gd name="connsiteY16" fmla="*/ 591981 h 2722058"/>
              <a:gd name="connsiteX17" fmla="*/ 480985 w 2505351"/>
              <a:gd name="connsiteY17" fmla="*/ 687121 h 2722058"/>
              <a:gd name="connsiteX18" fmla="*/ 443987 w 2505351"/>
              <a:gd name="connsiteY18" fmla="*/ 988397 h 2722058"/>
              <a:gd name="connsiteX19" fmla="*/ 422844 w 2505351"/>
              <a:gd name="connsiteY19" fmla="*/ 1374243 h 2722058"/>
              <a:gd name="connsiteX20" fmla="*/ 412273 w 2505351"/>
              <a:gd name="connsiteY20" fmla="*/ 1823514 h 2722058"/>
              <a:gd name="connsiteX21" fmla="*/ 412273 w 2505351"/>
              <a:gd name="connsiteY21" fmla="*/ 2124791 h 2722058"/>
              <a:gd name="connsiteX22" fmla="*/ 428130 w 2505351"/>
              <a:gd name="connsiteY22" fmla="*/ 2230502 h 2722058"/>
              <a:gd name="connsiteX23" fmla="*/ 465129 w 2505351"/>
              <a:gd name="connsiteY23" fmla="*/ 2320356 h 2722058"/>
              <a:gd name="connsiteX24" fmla="*/ 517984 w 2505351"/>
              <a:gd name="connsiteY24" fmla="*/ 2373211 h 2722058"/>
              <a:gd name="connsiteX25" fmla="*/ 660694 w 2505351"/>
              <a:gd name="connsiteY25" fmla="*/ 2426067 h 2722058"/>
              <a:gd name="connsiteX26" fmla="*/ 798118 w 2505351"/>
              <a:gd name="connsiteY26" fmla="*/ 2457780 h 2722058"/>
              <a:gd name="connsiteX27" fmla="*/ 972541 w 2505351"/>
              <a:gd name="connsiteY27" fmla="*/ 2478922 h 2722058"/>
              <a:gd name="connsiteX28" fmla="*/ 1305531 w 2505351"/>
              <a:gd name="connsiteY28" fmla="*/ 2484208 h 2722058"/>
              <a:gd name="connsiteX29" fmla="*/ 1638521 w 2505351"/>
              <a:gd name="connsiteY29" fmla="*/ 2468351 h 2722058"/>
              <a:gd name="connsiteX30" fmla="*/ 1876370 w 2505351"/>
              <a:gd name="connsiteY30" fmla="*/ 2431352 h 2722058"/>
              <a:gd name="connsiteX31" fmla="*/ 2008509 w 2505351"/>
              <a:gd name="connsiteY31" fmla="*/ 2389068 h 2722058"/>
              <a:gd name="connsiteX32" fmla="*/ 2056079 w 2505351"/>
              <a:gd name="connsiteY32" fmla="*/ 2357355 h 2722058"/>
              <a:gd name="connsiteX33" fmla="*/ 2219931 w 2505351"/>
              <a:gd name="connsiteY33" fmla="*/ 2315070 h 2722058"/>
              <a:gd name="connsiteX34" fmla="*/ 2383783 w 2505351"/>
              <a:gd name="connsiteY34" fmla="*/ 2357355 h 2722058"/>
              <a:gd name="connsiteX35" fmla="*/ 2404925 w 2505351"/>
              <a:gd name="connsiteY35" fmla="*/ 2394354 h 2722058"/>
              <a:gd name="connsiteX36" fmla="*/ 2452495 w 2505351"/>
              <a:gd name="connsiteY36" fmla="*/ 2441923 h 2722058"/>
              <a:gd name="connsiteX37" fmla="*/ 2489494 w 2505351"/>
              <a:gd name="connsiteY37" fmla="*/ 2478922 h 2722058"/>
              <a:gd name="connsiteX38" fmla="*/ 2505351 w 2505351"/>
              <a:gd name="connsiteY38" fmla="*/ 2515921 h 2722058"/>
              <a:gd name="connsiteX39" fmla="*/ 2505351 w 2505351"/>
              <a:gd name="connsiteY39" fmla="*/ 2558206 h 2722058"/>
              <a:gd name="connsiteX40" fmla="*/ 2489494 w 2505351"/>
              <a:gd name="connsiteY40" fmla="*/ 2600490 h 2722058"/>
              <a:gd name="connsiteX41" fmla="*/ 2441924 w 2505351"/>
              <a:gd name="connsiteY41" fmla="*/ 2648060 h 2722058"/>
              <a:gd name="connsiteX42" fmla="*/ 2378498 w 2505351"/>
              <a:gd name="connsiteY42" fmla="*/ 2669202 h 2722058"/>
              <a:gd name="connsiteX43" fmla="*/ 2299214 w 2505351"/>
              <a:gd name="connsiteY43" fmla="*/ 2685059 h 2722058"/>
              <a:gd name="connsiteX44" fmla="*/ 2119506 w 2505351"/>
              <a:gd name="connsiteY44" fmla="*/ 2711486 h 2722058"/>
              <a:gd name="connsiteX45" fmla="*/ 1654377 w 2505351"/>
              <a:gd name="connsiteY45" fmla="*/ 2722058 h 2722058"/>
              <a:gd name="connsiteX46" fmla="*/ 1300246 w 2505351"/>
              <a:gd name="connsiteY46" fmla="*/ 2722058 h 2722058"/>
              <a:gd name="connsiteX47" fmla="*/ 946114 w 2505351"/>
              <a:gd name="connsiteY47" fmla="*/ 2695630 h 2722058"/>
              <a:gd name="connsiteX48" fmla="*/ 771691 w 2505351"/>
              <a:gd name="connsiteY48" fmla="*/ 2669202 h 2722058"/>
              <a:gd name="connsiteX49" fmla="*/ 602553 w 2505351"/>
              <a:gd name="connsiteY49" fmla="*/ 2637489 h 2722058"/>
              <a:gd name="connsiteX50" fmla="*/ 465129 w 2505351"/>
              <a:gd name="connsiteY50" fmla="*/ 2584633 h 2722058"/>
              <a:gd name="connsiteX51" fmla="*/ 380560 w 2505351"/>
              <a:gd name="connsiteY51" fmla="*/ 2547634 h 2722058"/>
              <a:gd name="connsiteX52" fmla="*/ 317133 w 2505351"/>
              <a:gd name="connsiteY52" fmla="*/ 2494779 h 2722058"/>
              <a:gd name="connsiteX53" fmla="*/ 269563 w 2505351"/>
              <a:gd name="connsiteY53" fmla="*/ 2441923 h 2722058"/>
              <a:gd name="connsiteX54" fmla="*/ 237850 w 2505351"/>
              <a:gd name="connsiteY54" fmla="*/ 2373211 h 2722058"/>
              <a:gd name="connsiteX55" fmla="*/ 211422 w 2505351"/>
              <a:gd name="connsiteY55" fmla="*/ 2315070 h 2722058"/>
              <a:gd name="connsiteX56" fmla="*/ 195566 w 2505351"/>
              <a:gd name="connsiteY56" fmla="*/ 2225216 h 2722058"/>
              <a:gd name="connsiteX57" fmla="*/ 184995 w 2505351"/>
              <a:gd name="connsiteY57" fmla="*/ 1992652 h 2722058"/>
              <a:gd name="connsiteX58" fmla="*/ 200851 w 2505351"/>
              <a:gd name="connsiteY58" fmla="*/ 1585665 h 2722058"/>
              <a:gd name="connsiteX59" fmla="*/ 206137 w 2505351"/>
              <a:gd name="connsiteY59" fmla="*/ 1321387 h 272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05351" h="2722058">
                <a:moveTo>
                  <a:pt x="206137" y="1321387"/>
                </a:moveTo>
                <a:lnTo>
                  <a:pt x="232565" y="940828"/>
                </a:lnTo>
                <a:lnTo>
                  <a:pt x="258992" y="623695"/>
                </a:lnTo>
                <a:lnTo>
                  <a:pt x="258992" y="475699"/>
                </a:lnTo>
                <a:lnTo>
                  <a:pt x="248421" y="406987"/>
                </a:lnTo>
                <a:lnTo>
                  <a:pt x="211422" y="295991"/>
                </a:lnTo>
                <a:lnTo>
                  <a:pt x="116282" y="142710"/>
                </a:lnTo>
                <a:lnTo>
                  <a:pt x="0" y="0"/>
                </a:lnTo>
                <a:lnTo>
                  <a:pt x="163852" y="47570"/>
                </a:lnTo>
                <a:lnTo>
                  <a:pt x="216708" y="95140"/>
                </a:lnTo>
                <a:lnTo>
                  <a:pt x="422844" y="243135"/>
                </a:lnTo>
                <a:lnTo>
                  <a:pt x="549698" y="348846"/>
                </a:lnTo>
                <a:lnTo>
                  <a:pt x="581411" y="396416"/>
                </a:lnTo>
                <a:lnTo>
                  <a:pt x="591982" y="443986"/>
                </a:lnTo>
                <a:lnTo>
                  <a:pt x="570840" y="475699"/>
                </a:lnTo>
                <a:lnTo>
                  <a:pt x="528555" y="512698"/>
                </a:lnTo>
                <a:lnTo>
                  <a:pt x="496842" y="591981"/>
                </a:lnTo>
                <a:lnTo>
                  <a:pt x="480985" y="687121"/>
                </a:lnTo>
                <a:lnTo>
                  <a:pt x="443987" y="988397"/>
                </a:lnTo>
                <a:lnTo>
                  <a:pt x="422844" y="1374243"/>
                </a:lnTo>
                <a:lnTo>
                  <a:pt x="412273" y="1823514"/>
                </a:lnTo>
                <a:lnTo>
                  <a:pt x="412273" y="2124791"/>
                </a:lnTo>
                <a:lnTo>
                  <a:pt x="428130" y="2230502"/>
                </a:lnTo>
                <a:lnTo>
                  <a:pt x="465129" y="2320356"/>
                </a:lnTo>
                <a:lnTo>
                  <a:pt x="517984" y="2373211"/>
                </a:lnTo>
                <a:lnTo>
                  <a:pt x="660694" y="2426067"/>
                </a:lnTo>
                <a:lnTo>
                  <a:pt x="798118" y="2457780"/>
                </a:lnTo>
                <a:lnTo>
                  <a:pt x="972541" y="2478922"/>
                </a:lnTo>
                <a:lnTo>
                  <a:pt x="1305531" y="2484208"/>
                </a:lnTo>
                <a:lnTo>
                  <a:pt x="1638521" y="2468351"/>
                </a:lnTo>
                <a:lnTo>
                  <a:pt x="1876370" y="2431352"/>
                </a:lnTo>
                <a:lnTo>
                  <a:pt x="2008509" y="2389068"/>
                </a:lnTo>
                <a:lnTo>
                  <a:pt x="2056079" y="2357355"/>
                </a:lnTo>
                <a:cubicBezTo>
                  <a:pt x="2216348" y="2314616"/>
                  <a:pt x="2159943" y="2315070"/>
                  <a:pt x="2219931" y="2315070"/>
                </a:cubicBezTo>
                <a:lnTo>
                  <a:pt x="2383783" y="2357355"/>
                </a:lnTo>
                <a:lnTo>
                  <a:pt x="2404925" y="2394354"/>
                </a:lnTo>
                <a:lnTo>
                  <a:pt x="2452495" y="2441923"/>
                </a:lnTo>
                <a:lnTo>
                  <a:pt x="2489494" y="2478922"/>
                </a:lnTo>
                <a:lnTo>
                  <a:pt x="2505351" y="2515921"/>
                </a:lnTo>
                <a:lnTo>
                  <a:pt x="2505351" y="2558206"/>
                </a:lnTo>
                <a:lnTo>
                  <a:pt x="2489494" y="2600490"/>
                </a:lnTo>
                <a:lnTo>
                  <a:pt x="2441924" y="2648060"/>
                </a:lnTo>
                <a:lnTo>
                  <a:pt x="2378498" y="2669202"/>
                </a:lnTo>
                <a:lnTo>
                  <a:pt x="2299214" y="2685059"/>
                </a:lnTo>
                <a:lnTo>
                  <a:pt x="2119506" y="2711486"/>
                </a:lnTo>
                <a:lnTo>
                  <a:pt x="1654377" y="2722058"/>
                </a:lnTo>
                <a:lnTo>
                  <a:pt x="1300246" y="2722058"/>
                </a:lnTo>
                <a:lnTo>
                  <a:pt x="946114" y="2695630"/>
                </a:lnTo>
                <a:lnTo>
                  <a:pt x="771691" y="2669202"/>
                </a:lnTo>
                <a:lnTo>
                  <a:pt x="602553" y="2637489"/>
                </a:lnTo>
                <a:lnTo>
                  <a:pt x="465129" y="2584633"/>
                </a:lnTo>
                <a:lnTo>
                  <a:pt x="380560" y="2547634"/>
                </a:lnTo>
                <a:lnTo>
                  <a:pt x="317133" y="2494779"/>
                </a:lnTo>
                <a:lnTo>
                  <a:pt x="269563" y="2441923"/>
                </a:lnTo>
                <a:lnTo>
                  <a:pt x="237850" y="2373211"/>
                </a:lnTo>
                <a:lnTo>
                  <a:pt x="211422" y="2315070"/>
                </a:lnTo>
                <a:lnTo>
                  <a:pt x="195566" y="2225216"/>
                </a:lnTo>
                <a:lnTo>
                  <a:pt x="184995" y="1992652"/>
                </a:lnTo>
                <a:lnTo>
                  <a:pt x="200851" y="1585665"/>
                </a:lnTo>
                <a:lnTo>
                  <a:pt x="206137" y="1321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948EEE9-CAB5-42B0-A3E5-EDA5D06D1900}"/>
              </a:ext>
            </a:extLst>
          </p:cNvPr>
          <p:cNvSpPr/>
          <p:nvPr/>
        </p:nvSpPr>
        <p:spPr>
          <a:xfrm>
            <a:off x="7970839" y="4872039"/>
            <a:ext cx="339725" cy="714375"/>
          </a:xfrm>
          <a:custGeom>
            <a:avLst/>
            <a:gdLst>
              <a:gd name="connsiteX0" fmla="*/ 126206 w 340519"/>
              <a:gd name="connsiteY0" fmla="*/ 364331 h 714375"/>
              <a:gd name="connsiteX1" fmla="*/ 100012 w 340519"/>
              <a:gd name="connsiteY1" fmla="*/ 478631 h 714375"/>
              <a:gd name="connsiteX2" fmla="*/ 42862 w 340519"/>
              <a:gd name="connsiteY2" fmla="*/ 621506 h 714375"/>
              <a:gd name="connsiteX3" fmla="*/ 0 w 340519"/>
              <a:gd name="connsiteY3" fmla="*/ 711993 h 714375"/>
              <a:gd name="connsiteX4" fmla="*/ 340519 w 340519"/>
              <a:gd name="connsiteY4" fmla="*/ 714375 h 714375"/>
              <a:gd name="connsiteX5" fmla="*/ 328612 w 340519"/>
              <a:gd name="connsiteY5" fmla="*/ 659606 h 714375"/>
              <a:gd name="connsiteX6" fmla="*/ 316706 w 340519"/>
              <a:gd name="connsiteY6" fmla="*/ 626268 h 714375"/>
              <a:gd name="connsiteX7" fmla="*/ 297656 w 340519"/>
              <a:gd name="connsiteY7" fmla="*/ 552450 h 714375"/>
              <a:gd name="connsiteX8" fmla="*/ 288131 w 340519"/>
              <a:gd name="connsiteY8" fmla="*/ 459581 h 714375"/>
              <a:gd name="connsiteX9" fmla="*/ 273844 w 340519"/>
              <a:gd name="connsiteY9" fmla="*/ 352425 h 714375"/>
              <a:gd name="connsiteX10" fmla="*/ 266700 w 340519"/>
              <a:gd name="connsiteY10" fmla="*/ 233362 h 714375"/>
              <a:gd name="connsiteX11" fmla="*/ 266700 w 340519"/>
              <a:gd name="connsiteY11" fmla="*/ 130968 h 714375"/>
              <a:gd name="connsiteX12" fmla="*/ 264319 w 340519"/>
              <a:gd name="connsiteY12" fmla="*/ 100012 h 714375"/>
              <a:gd name="connsiteX13" fmla="*/ 254794 w 340519"/>
              <a:gd name="connsiteY13" fmla="*/ 38100 h 714375"/>
              <a:gd name="connsiteX14" fmla="*/ 242887 w 340519"/>
              <a:gd name="connsiteY14" fmla="*/ 16668 h 714375"/>
              <a:gd name="connsiteX15" fmla="*/ 223837 w 340519"/>
              <a:gd name="connsiteY15" fmla="*/ 2381 h 714375"/>
              <a:gd name="connsiteX16" fmla="*/ 202406 w 340519"/>
              <a:gd name="connsiteY16" fmla="*/ 0 h 714375"/>
              <a:gd name="connsiteX17" fmla="*/ 188119 w 340519"/>
              <a:gd name="connsiteY17" fmla="*/ 9525 h 714375"/>
              <a:gd name="connsiteX18" fmla="*/ 173831 w 340519"/>
              <a:gd name="connsiteY18" fmla="*/ 52387 h 714375"/>
              <a:gd name="connsiteX19" fmla="*/ 166687 w 340519"/>
              <a:gd name="connsiteY19" fmla="*/ 107156 h 714375"/>
              <a:gd name="connsiteX20" fmla="*/ 150019 w 340519"/>
              <a:gd name="connsiteY20" fmla="*/ 211931 h 714375"/>
              <a:gd name="connsiteX21" fmla="*/ 126206 w 340519"/>
              <a:gd name="connsiteY21" fmla="*/ 364331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714375">
                <a:moveTo>
                  <a:pt x="126206" y="364331"/>
                </a:moveTo>
                <a:lnTo>
                  <a:pt x="100012" y="478631"/>
                </a:lnTo>
                <a:lnTo>
                  <a:pt x="42862" y="621506"/>
                </a:lnTo>
                <a:lnTo>
                  <a:pt x="0" y="711993"/>
                </a:lnTo>
                <a:lnTo>
                  <a:pt x="340519" y="714375"/>
                </a:lnTo>
                <a:lnTo>
                  <a:pt x="328612" y="659606"/>
                </a:lnTo>
                <a:lnTo>
                  <a:pt x="316706" y="626268"/>
                </a:lnTo>
                <a:lnTo>
                  <a:pt x="297656" y="552450"/>
                </a:lnTo>
                <a:lnTo>
                  <a:pt x="288131" y="459581"/>
                </a:lnTo>
                <a:lnTo>
                  <a:pt x="273844" y="352425"/>
                </a:lnTo>
                <a:lnTo>
                  <a:pt x="266700" y="233362"/>
                </a:lnTo>
                <a:lnTo>
                  <a:pt x="266700" y="130968"/>
                </a:lnTo>
                <a:lnTo>
                  <a:pt x="264319" y="100012"/>
                </a:lnTo>
                <a:lnTo>
                  <a:pt x="254794" y="38100"/>
                </a:lnTo>
                <a:lnTo>
                  <a:pt x="242887" y="16668"/>
                </a:lnTo>
                <a:lnTo>
                  <a:pt x="223837" y="2381"/>
                </a:lnTo>
                <a:lnTo>
                  <a:pt x="202406" y="0"/>
                </a:lnTo>
                <a:lnTo>
                  <a:pt x="188119" y="9525"/>
                </a:lnTo>
                <a:lnTo>
                  <a:pt x="173831" y="52387"/>
                </a:lnTo>
                <a:lnTo>
                  <a:pt x="166687" y="107156"/>
                </a:lnTo>
                <a:lnTo>
                  <a:pt x="150019" y="211931"/>
                </a:lnTo>
                <a:lnTo>
                  <a:pt x="126206" y="3643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18CB592-2CB5-4BFA-AACA-45EA04F5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12" y="1641475"/>
            <a:ext cx="4322439" cy="42858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3CF0F0-4384-4C5B-BA6C-3D4F26316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1583130"/>
            <a:ext cx="4328535" cy="428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CA93CF-C37E-4EDD-A6DA-37BA2CD5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80" y="1286070"/>
            <a:ext cx="4322439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44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FE7A3CC-D06B-4AD5-B2C9-4FE6911DFCD4}"/>
              </a:ext>
            </a:extLst>
          </p:cNvPr>
          <p:cNvSpPr/>
          <p:nvPr/>
        </p:nvSpPr>
        <p:spPr>
          <a:xfrm>
            <a:off x="4881564" y="1474788"/>
            <a:ext cx="712787" cy="768350"/>
          </a:xfrm>
          <a:custGeom>
            <a:avLst/>
            <a:gdLst>
              <a:gd name="connsiteX0" fmla="*/ 419100 w 711993"/>
              <a:gd name="connsiteY0" fmla="*/ 554831 h 769144"/>
              <a:gd name="connsiteX1" fmla="*/ 285750 w 711993"/>
              <a:gd name="connsiteY1" fmla="*/ 361950 h 769144"/>
              <a:gd name="connsiteX2" fmla="*/ 228600 w 711993"/>
              <a:gd name="connsiteY2" fmla="*/ 273844 h 769144"/>
              <a:gd name="connsiteX3" fmla="*/ 207168 w 711993"/>
              <a:gd name="connsiteY3" fmla="*/ 242887 h 769144"/>
              <a:gd name="connsiteX4" fmla="*/ 152400 w 711993"/>
              <a:gd name="connsiteY4" fmla="*/ 188119 h 769144"/>
              <a:gd name="connsiteX5" fmla="*/ 50006 w 711993"/>
              <a:gd name="connsiteY5" fmla="*/ 88106 h 769144"/>
              <a:gd name="connsiteX6" fmla="*/ 26193 w 711993"/>
              <a:gd name="connsiteY6" fmla="*/ 61912 h 769144"/>
              <a:gd name="connsiteX7" fmla="*/ 9525 w 711993"/>
              <a:gd name="connsiteY7" fmla="*/ 42862 h 769144"/>
              <a:gd name="connsiteX8" fmla="*/ 2381 w 711993"/>
              <a:gd name="connsiteY8" fmla="*/ 30956 h 769144"/>
              <a:gd name="connsiteX9" fmla="*/ 0 w 711993"/>
              <a:gd name="connsiteY9" fmla="*/ 19050 h 769144"/>
              <a:gd name="connsiteX10" fmla="*/ 7143 w 711993"/>
              <a:gd name="connsiteY10" fmla="*/ 4762 h 769144"/>
              <a:gd name="connsiteX11" fmla="*/ 26193 w 711993"/>
              <a:gd name="connsiteY11" fmla="*/ 0 h 769144"/>
              <a:gd name="connsiteX12" fmla="*/ 69056 w 711993"/>
              <a:gd name="connsiteY12" fmla="*/ 4762 h 769144"/>
              <a:gd name="connsiteX13" fmla="*/ 100012 w 711993"/>
              <a:gd name="connsiteY13" fmla="*/ 14287 h 769144"/>
              <a:gd name="connsiteX14" fmla="*/ 235743 w 711993"/>
              <a:gd name="connsiteY14" fmla="*/ 73819 h 769144"/>
              <a:gd name="connsiteX15" fmla="*/ 319087 w 711993"/>
              <a:gd name="connsiteY15" fmla="*/ 114300 h 769144"/>
              <a:gd name="connsiteX16" fmla="*/ 431006 w 711993"/>
              <a:gd name="connsiteY16" fmla="*/ 176212 h 769144"/>
              <a:gd name="connsiteX17" fmla="*/ 516731 w 711993"/>
              <a:gd name="connsiteY17" fmla="*/ 228600 h 769144"/>
              <a:gd name="connsiteX18" fmla="*/ 590550 w 711993"/>
              <a:gd name="connsiteY18" fmla="*/ 280987 h 769144"/>
              <a:gd name="connsiteX19" fmla="*/ 616743 w 711993"/>
              <a:gd name="connsiteY19" fmla="*/ 304800 h 769144"/>
              <a:gd name="connsiteX20" fmla="*/ 640556 w 711993"/>
              <a:gd name="connsiteY20" fmla="*/ 333375 h 769144"/>
              <a:gd name="connsiteX21" fmla="*/ 676275 w 711993"/>
              <a:gd name="connsiteY21" fmla="*/ 395287 h 769144"/>
              <a:gd name="connsiteX22" fmla="*/ 697706 w 711993"/>
              <a:gd name="connsiteY22" fmla="*/ 454819 h 769144"/>
              <a:gd name="connsiteX23" fmla="*/ 711993 w 711993"/>
              <a:gd name="connsiteY23" fmla="*/ 540544 h 769144"/>
              <a:gd name="connsiteX24" fmla="*/ 711993 w 711993"/>
              <a:gd name="connsiteY24" fmla="*/ 635794 h 769144"/>
              <a:gd name="connsiteX25" fmla="*/ 704850 w 711993"/>
              <a:gd name="connsiteY25" fmla="*/ 697706 h 769144"/>
              <a:gd name="connsiteX26" fmla="*/ 678656 w 711993"/>
              <a:gd name="connsiteY26" fmla="*/ 745331 h 769144"/>
              <a:gd name="connsiteX27" fmla="*/ 659606 w 711993"/>
              <a:gd name="connsiteY27" fmla="*/ 759619 h 769144"/>
              <a:gd name="connsiteX28" fmla="*/ 628650 w 711993"/>
              <a:gd name="connsiteY28" fmla="*/ 769144 h 769144"/>
              <a:gd name="connsiteX29" fmla="*/ 595312 w 711993"/>
              <a:gd name="connsiteY29" fmla="*/ 764381 h 769144"/>
              <a:gd name="connsiteX30" fmla="*/ 564356 w 711993"/>
              <a:gd name="connsiteY30" fmla="*/ 742950 h 769144"/>
              <a:gd name="connsiteX31" fmla="*/ 500062 w 711993"/>
              <a:gd name="connsiteY31" fmla="*/ 657225 h 769144"/>
              <a:gd name="connsiteX32" fmla="*/ 419100 w 711993"/>
              <a:gd name="connsiteY32" fmla="*/ 554831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11993" h="769144">
                <a:moveTo>
                  <a:pt x="419100" y="554831"/>
                </a:moveTo>
                <a:lnTo>
                  <a:pt x="285750" y="361950"/>
                </a:lnTo>
                <a:lnTo>
                  <a:pt x="228600" y="273844"/>
                </a:lnTo>
                <a:lnTo>
                  <a:pt x="207168" y="242887"/>
                </a:lnTo>
                <a:lnTo>
                  <a:pt x="152400" y="188119"/>
                </a:lnTo>
                <a:lnTo>
                  <a:pt x="50006" y="88106"/>
                </a:lnTo>
                <a:lnTo>
                  <a:pt x="26193" y="61912"/>
                </a:lnTo>
                <a:lnTo>
                  <a:pt x="9525" y="42862"/>
                </a:lnTo>
                <a:lnTo>
                  <a:pt x="2381" y="30956"/>
                </a:lnTo>
                <a:lnTo>
                  <a:pt x="0" y="19050"/>
                </a:lnTo>
                <a:lnTo>
                  <a:pt x="7143" y="4762"/>
                </a:lnTo>
                <a:lnTo>
                  <a:pt x="26193" y="0"/>
                </a:lnTo>
                <a:lnTo>
                  <a:pt x="69056" y="4762"/>
                </a:lnTo>
                <a:lnTo>
                  <a:pt x="100012" y="14287"/>
                </a:lnTo>
                <a:lnTo>
                  <a:pt x="235743" y="73819"/>
                </a:lnTo>
                <a:lnTo>
                  <a:pt x="319087" y="114300"/>
                </a:lnTo>
                <a:lnTo>
                  <a:pt x="431006" y="176212"/>
                </a:lnTo>
                <a:lnTo>
                  <a:pt x="516731" y="228600"/>
                </a:lnTo>
                <a:lnTo>
                  <a:pt x="590550" y="280987"/>
                </a:lnTo>
                <a:lnTo>
                  <a:pt x="616743" y="304800"/>
                </a:lnTo>
                <a:lnTo>
                  <a:pt x="640556" y="333375"/>
                </a:lnTo>
                <a:lnTo>
                  <a:pt x="676275" y="395287"/>
                </a:lnTo>
                <a:lnTo>
                  <a:pt x="697706" y="454819"/>
                </a:lnTo>
                <a:lnTo>
                  <a:pt x="711993" y="540544"/>
                </a:lnTo>
                <a:lnTo>
                  <a:pt x="711993" y="635794"/>
                </a:lnTo>
                <a:lnTo>
                  <a:pt x="704850" y="697706"/>
                </a:lnTo>
                <a:lnTo>
                  <a:pt x="678656" y="745331"/>
                </a:lnTo>
                <a:lnTo>
                  <a:pt x="659606" y="759619"/>
                </a:lnTo>
                <a:lnTo>
                  <a:pt x="628650" y="769144"/>
                </a:lnTo>
                <a:lnTo>
                  <a:pt x="595312" y="764381"/>
                </a:lnTo>
                <a:lnTo>
                  <a:pt x="564356" y="742950"/>
                </a:lnTo>
                <a:lnTo>
                  <a:pt x="500062" y="657225"/>
                </a:lnTo>
                <a:lnTo>
                  <a:pt x="419100" y="5548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319DD77-BE57-4AA1-8657-DEE3513F0C2B}"/>
              </a:ext>
            </a:extLst>
          </p:cNvPr>
          <p:cNvSpPr/>
          <p:nvPr/>
        </p:nvSpPr>
        <p:spPr>
          <a:xfrm>
            <a:off x="6099175" y="1392239"/>
            <a:ext cx="1023938" cy="962025"/>
          </a:xfrm>
          <a:custGeom>
            <a:avLst/>
            <a:gdLst>
              <a:gd name="connsiteX0" fmla="*/ 245269 w 1023938"/>
              <a:gd name="connsiteY0" fmla="*/ 692944 h 962025"/>
              <a:gd name="connsiteX1" fmla="*/ 369094 w 1023938"/>
              <a:gd name="connsiteY1" fmla="*/ 571500 h 962025"/>
              <a:gd name="connsiteX2" fmla="*/ 471488 w 1023938"/>
              <a:gd name="connsiteY2" fmla="*/ 459582 h 962025"/>
              <a:gd name="connsiteX3" fmla="*/ 552450 w 1023938"/>
              <a:gd name="connsiteY3" fmla="*/ 366713 h 962025"/>
              <a:gd name="connsiteX4" fmla="*/ 592932 w 1023938"/>
              <a:gd name="connsiteY4" fmla="*/ 304800 h 962025"/>
              <a:gd name="connsiteX5" fmla="*/ 614363 w 1023938"/>
              <a:gd name="connsiteY5" fmla="*/ 250032 h 962025"/>
              <a:gd name="connsiteX6" fmla="*/ 616744 w 1023938"/>
              <a:gd name="connsiteY6" fmla="*/ 216694 h 962025"/>
              <a:gd name="connsiteX7" fmla="*/ 604838 w 1023938"/>
              <a:gd name="connsiteY7" fmla="*/ 164307 h 962025"/>
              <a:gd name="connsiteX8" fmla="*/ 576263 w 1023938"/>
              <a:gd name="connsiteY8" fmla="*/ 111919 h 962025"/>
              <a:gd name="connsiteX9" fmla="*/ 542925 w 1023938"/>
              <a:gd name="connsiteY9" fmla="*/ 59532 h 962025"/>
              <a:gd name="connsiteX10" fmla="*/ 526257 w 1023938"/>
              <a:gd name="connsiteY10" fmla="*/ 35719 h 962025"/>
              <a:gd name="connsiteX11" fmla="*/ 523875 w 1023938"/>
              <a:gd name="connsiteY11" fmla="*/ 28575 h 962025"/>
              <a:gd name="connsiteX12" fmla="*/ 521494 w 1023938"/>
              <a:gd name="connsiteY12" fmla="*/ 11907 h 962025"/>
              <a:gd name="connsiteX13" fmla="*/ 528638 w 1023938"/>
              <a:gd name="connsiteY13" fmla="*/ 0 h 962025"/>
              <a:gd name="connsiteX14" fmla="*/ 552450 w 1023938"/>
              <a:gd name="connsiteY14" fmla="*/ 0 h 962025"/>
              <a:gd name="connsiteX15" fmla="*/ 628650 w 1023938"/>
              <a:gd name="connsiteY15" fmla="*/ 14288 h 962025"/>
              <a:gd name="connsiteX16" fmla="*/ 747713 w 1023938"/>
              <a:gd name="connsiteY16" fmla="*/ 52388 h 962025"/>
              <a:gd name="connsiteX17" fmla="*/ 816769 w 1023938"/>
              <a:gd name="connsiteY17" fmla="*/ 88107 h 962025"/>
              <a:gd name="connsiteX18" fmla="*/ 885825 w 1023938"/>
              <a:gd name="connsiteY18" fmla="*/ 138113 h 962025"/>
              <a:gd name="connsiteX19" fmla="*/ 954882 w 1023938"/>
              <a:gd name="connsiteY19" fmla="*/ 197644 h 962025"/>
              <a:gd name="connsiteX20" fmla="*/ 1012032 w 1023938"/>
              <a:gd name="connsiteY20" fmla="*/ 259557 h 962025"/>
              <a:gd name="connsiteX21" fmla="*/ 1023938 w 1023938"/>
              <a:gd name="connsiteY21" fmla="*/ 288132 h 962025"/>
              <a:gd name="connsiteX22" fmla="*/ 1023938 w 1023938"/>
              <a:gd name="connsiteY22" fmla="*/ 323850 h 962025"/>
              <a:gd name="connsiteX23" fmla="*/ 1012032 w 1023938"/>
              <a:gd name="connsiteY23" fmla="*/ 340519 h 962025"/>
              <a:gd name="connsiteX24" fmla="*/ 992982 w 1023938"/>
              <a:gd name="connsiteY24" fmla="*/ 350044 h 962025"/>
              <a:gd name="connsiteX25" fmla="*/ 919163 w 1023938"/>
              <a:gd name="connsiteY25" fmla="*/ 369094 h 962025"/>
              <a:gd name="connsiteX26" fmla="*/ 883444 w 1023938"/>
              <a:gd name="connsiteY26" fmla="*/ 392907 h 962025"/>
              <a:gd name="connsiteX27" fmla="*/ 800100 w 1023938"/>
              <a:gd name="connsiteY27" fmla="*/ 459582 h 962025"/>
              <a:gd name="connsiteX28" fmla="*/ 614363 w 1023938"/>
              <a:gd name="connsiteY28" fmla="*/ 604838 h 962025"/>
              <a:gd name="connsiteX29" fmla="*/ 338138 w 1023938"/>
              <a:gd name="connsiteY29" fmla="*/ 826294 h 962025"/>
              <a:gd name="connsiteX30" fmla="*/ 216694 w 1023938"/>
              <a:gd name="connsiteY30" fmla="*/ 947738 h 962025"/>
              <a:gd name="connsiteX31" fmla="*/ 0 w 1023938"/>
              <a:gd name="connsiteY31" fmla="*/ 962025 h 962025"/>
              <a:gd name="connsiteX32" fmla="*/ 45244 w 1023938"/>
              <a:gd name="connsiteY32" fmla="*/ 895350 h 962025"/>
              <a:gd name="connsiteX33" fmla="*/ 245269 w 1023938"/>
              <a:gd name="connsiteY33" fmla="*/ 692944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23938" h="962025">
                <a:moveTo>
                  <a:pt x="245269" y="692944"/>
                </a:moveTo>
                <a:lnTo>
                  <a:pt x="369094" y="571500"/>
                </a:lnTo>
                <a:lnTo>
                  <a:pt x="471488" y="459582"/>
                </a:lnTo>
                <a:lnTo>
                  <a:pt x="552450" y="366713"/>
                </a:lnTo>
                <a:lnTo>
                  <a:pt x="592932" y="304800"/>
                </a:lnTo>
                <a:lnTo>
                  <a:pt x="614363" y="250032"/>
                </a:lnTo>
                <a:lnTo>
                  <a:pt x="616744" y="216694"/>
                </a:lnTo>
                <a:lnTo>
                  <a:pt x="604838" y="164307"/>
                </a:lnTo>
                <a:lnTo>
                  <a:pt x="576263" y="111919"/>
                </a:lnTo>
                <a:lnTo>
                  <a:pt x="542925" y="59532"/>
                </a:lnTo>
                <a:lnTo>
                  <a:pt x="526257" y="35719"/>
                </a:lnTo>
                <a:lnTo>
                  <a:pt x="523875" y="28575"/>
                </a:lnTo>
                <a:lnTo>
                  <a:pt x="521494" y="11907"/>
                </a:lnTo>
                <a:lnTo>
                  <a:pt x="528638" y="0"/>
                </a:lnTo>
                <a:lnTo>
                  <a:pt x="552450" y="0"/>
                </a:lnTo>
                <a:lnTo>
                  <a:pt x="628650" y="14288"/>
                </a:lnTo>
                <a:lnTo>
                  <a:pt x="747713" y="52388"/>
                </a:lnTo>
                <a:lnTo>
                  <a:pt x="816769" y="88107"/>
                </a:lnTo>
                <a:lnTo>
                  <a:pt x="885825" y="138113"/>
                </a:lnTo>
                <a:lnTo>
                  <a:pt x="954882" y="197644"/>
                </a:lnTo>
                <a:lnTo>
                  <a:pt x="1012032" y="259557"/>
                </a:lnTo>
                <a:lnTo>
                  <a:pt x="1023938" y="288132"/>
                </a:lnTo>
                <a:lnTo>
                  <a:pt x="1023938" y="323850"/>
                </a:lnTo>
                <a:lnTo>
                  <a:pt x="1012032" y="340519"/>
                </a:lnTo>
                <a:lnTo>
                  <a:pt x="992982" y="350044"/>
                </a:lnTo>
                <a:lnTo>
                  <a:pt x="919163" y="369094"/>
                </a:lnTo>
                <a:lnTo>
                  <a:pt x="883444" y="392907"/>
                </a:lnTo>
                <a:lnTo>
                  <a:pt x="800100" y="459582"/>
                </a:lnTo>
                <a:lnTo>
                  <a:pt x="614363" y="604838"/>
                </a:lnTo>
                <a:lnTo>
                  <a:pt x="338138" y="826294"/>
                </a:lnTo>
                <a:lnTo>
                  <a:pt x="216694" y="947738"/>
                </a:lnTo>
                <a:lnTo>
                  <a:pt x="0" y="962025"/>
                </a:lnTo>
                <a:lnTo>
                  <a:pt x="45244" y="895350"/>
                </a:lnTo>
                <a:lnTo>
                  <a:pt x="245269" y="6929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95F888F-D1D9-4FDE-AAC8-4949B185F060}"/>
              </a:ext>
            </a:extLst>
          </p:cNvPr>
          <p:cNvSpPr/>
          <p:nvPr/>
        </p:nvSpPr>
        <p:spPr>
          <a:xfrm>
            <a:off x="4492626" y="2149475"/>
            <a:ext cx="3140075" cy="1098550"/>
          </a:xfrm>
          <a:custGeom>
            <a:avLst/>
            <a:gdLst>
              <a:gd name="connsiteX0" fmla="*/ 1133475 w 3140075"/>
              <a:gd name="connsiteY0" fmla="*/ 384175 h 1098550"/>
              <a:gd name="connsiteX1" fmla="*/ 850900 w 3140075"/>
              <a:gd name="connsiteY1" fmla="*/ 438150 h 1098550"/>
              <a:gd name="connsiteX2" fmla="*/ 511175 w 3140075"/>
              <a:gd name="connsiteY2" fmla="*/ 508000 h 1098550"/>
              <a:gd name="connsiteX3" fmla="*/ 403225 w 3140075"/>
              <a:gd name="connsiteY3" fmla="*/ 527050 h 1098550"/>
              <a:gd name="connsiteX4" fmla="*/ 352425 w 3140075"/>
              <a:gd name="connsiteY4" fmla="*/ 536575 h 1098550"/>
              <a:gd name="connsiteX5" fmla="*/ 336550 w 3140075"/>
              <a:gd name="connsiteY5" fmla="*/ 530225 h 1098550"/>
              <a:gd name="connsiteX6" fmla="*/ 254000 w 3140075"/>
              <a:gd name="connsiteY6" fmla="*/ 473075 h 1098550"/>
              <a:gd name="connsiteX7" fmla="*/ 206375 w 3140075"/>
              <a:gd name="connsiteY7" fmla="*/ 434975 h 1098550"/>
              <a:gd name="connsiteX8" fmla="*/ 117475 w 3140075"/>
              <a:gd name="connsiteY8" fmla="*/ 349250 h 1098550"/>
              <a:gd name="connsiteX9" fmla="*/ 53975 w 3140075"/>
              <a:gd name="connsiteY9" fmla="*/ 269875 h 1098550"/>
              <a:gd name="connsiteX10" fmla="*/ 15875 w 3140075"/>
              <a:gd name="connsiteY10" fmla="*/ 219075 h 1098550"/>
              <a:gd name="connsiteX11" fmla="*/ 0 w 3140075"/>
              <a:gd name="connsiteY11" fmla="*/ 180975 h 1098550"/>
              <a:gd name="connsiteX12" fmla="*/ 9525 w 3140075"/>
              <a:gd name="connsiteY12" fmla="*/ 158750 h 1098550"/>
              <a:gd name="connsiteX13" fmla="*/ 44450 w 3140075"/>
              <a:gd name="connsiteY13" fmla="*/ 152400 h 1098550"/>
              <a:gd name="connsiteX14" fmla="*/ 82550 w 3140075"/>
              <a:gd name="connsiteY14" fmla="*/ 168275 h 1098550"/>
              <a:gd name="connsiteX15" fmla="*/ 155575 w 3140075"/>
              <a:gd name="connsiteY15" fmla="*/ 215900 h 1098550"/>
              <a:gd name="connsiteX16" fmla="*/ 219075 w 3140075"/>
              <a:gd name="connsiteY16" fmla="*/ 241300 h 1098550"/>
              <a:gd name="connsiteX17" fmla="*/ 314325 w 3140075"/>
              <a:gd name="connsiteY17" fmla="*/ 269875 h 1098550"/>
              <a:gd name="connsiteX18" fmla="*/ 425450 w 3140075"/>
              <a:gd name="connsiteY18" fmla="*/ 279400 h 1098550"/>
              <a:gd name="connsiteX19" fmla="*/ 609600 w 3140075"/>
              <a:gd name="connsiteY19" fmla="*/ 263525 h 1098550"/>
              <a:gd name="connsiteX20" fmla="*/ 1092200 w 3140075"/>
              <a:gd name="connsiteY20" fmla="*/ 203200 h 1098550"/>
              <a:gd name="connsiteX21" fmla="*/ 1438275 w 3140075"/>
              <a:gd name="connsiteY21" fmla="*/ 165100 h 1098550"/>
              <a:gd name="connsiteX22" fmla="*/ 1666875 w 3140075"/>
              <a:gd name="connsiteY22" fmla="*/ 136525 h 1098550"/>
              <a:gd name="connsiteX23" fmla="*/ 1924050 w 3140075"/>
              <a:gd name="connsiteY23" fmla="*/ 117475 h 1098550"/>
              <a:gd name="connsiteX24" fmla="*/ 2374900 w 3140075"/>
              <a:gd name="connsiteY24" fmla="*/ 73025 h 1098550"/>
              <a:gd name="connsiteX25" fmla="*/ 2562225 w 3140075"/>
              <a:gd name="connsiteY25" fmla="*/ 53975 h 1098550"/>
              <a:gd name="connsiteX26" fmla="*/ 2616200 w 3140075"/>
              <a:gd name="connsiteY26" fmla="*/ 41275 h 1098550"/>
              <a:gd name="connsiteX27" fmla="*/ 2711450 w 3140075"/>
              <a:gd name="connsiteY27" fmla="*/ 15875 h 1098550"/>
              <a:gd name="connsiteX28" fmla="*/ 2800350 w 3140075"/>
              <a:gd name="connsiteY28" fmla="*/ 0 h 1098550"/>
              <a:gd name="connsiteX29" fmla="*/ 2847975 w 3140075"/>
              <a:gd name="connsiteY29" fmla="*/ 6350 h 1098550"/>
              <a:gd name="connsiteX30" fmla="*/ 2924175 w 3140075"/>
              <a:gd name="connsiteY30" fmla="*/ 53975 h 1098550"/>
              <a:gd name="connsiteX31" fmla="*/ 3076575 w 3140075"/>
              <a:gd name="connsiteY31" fmla="*/ 174625 h 1098550"/>
              <a:gd name="connsiteX32" fmla="*/ 3117850 w 3140075"/>
              <a:gd name="connsiteY32" fmla="*/ 222250 h 1098550"/>
              <a:gd name="connsiteX33" fmla="*/ 3140075 w 3140075"/>
              <a:gd name="connsiteY33" fmla="*/ 279400 h 1098550"/>
              <a:gd name="connsiteX34" fmla="*/ 3136900 w 3140075"/>
              <a:gd name="connsiteY34" fmla="*/ 323850 h 1098550"/>
              <a:gd name="connsiteX35" fmla="*/ 3117850 w 3140075"/>
              <a:gd name="connsiteY35" fmla="*/ 355600 h 1098550"/>
              <a:gd name="connsiteX36" fmla="*/ 3086100 w 3140075"/>
              <a:gd name="connsiteY36" fmla="*/ 374650 h 1098550"/>
              <a:gd name="connsiteX37" fmla="*/ 3051175 w 3140075"/>
              <a:gd name="connsiteY37" fmla="*/ 387350 h 1098550"/>
              <a:gd name="connsiteX38" fmla="*/ 2965450 w 3140075"/>
              <a:gd name="connsiteY38" fmla="*/ 590550 h 1098550"/>
              <a:gd name="connsiteX39" fmla="*/ 2832100 w 3140075"/>
              <a:gd name="connsiteY39" fmla="*/ 882650 h 1098550"/>
              <a:gd name="connsiteX40" fmla="*/ 2762250 w 3140075"/>
              <a:gd name="connsiteY40" fmla="*/ 1038225 h 1098550"/>
              <a:gd name="connsiteX41" fmla="*/ 2736850 w 3140075"/>
              <a:gd name="connsiteY41" fmla="*/ 1076325 h 1098550"/>
              <a:gd name="connsiteX42" fmla="*/ 2720975 w 3140075"/>
              <a:gd name="connsiteY42" fmla="*/ 1092200 h 1098550"/>
              <a:gd name="connsiteX43" fmla="*/ 2679700 w 3140075"/>
              <a:gd name="connsiteY43" fmla="*/ 1098550 h 1098550"/>
              <a:gd name="connsiteX44" fmla="*/ 2606675 w 3140075"/>
              <a:gd name="connsiteY44" fmla="*/ 1095375 h 1098550"/>
              <a:gd name="connsiteX45" fmla="*/ 2590800 w 3140075"/>
              <a:gd name="connsiteY45" fmla="*/ 1092200 h 1098550"/>
              <a:gd name="connsiteX46" fmla="*/ 2574925 w 3140075"/>
              <a:gd name="connsiteY46" fmla="*/ 1069975 h 1098550"/>
              <a:gd name="connsiteX47" fmla="*/ 2622550 w 3140075"/>
              <a:gd name="connsiteY47" fmla="*/ 806450 h 1098550"/>
              <a:gd name="connsiteX48" fmla="*/ 2724150 w 3140075"/>
              <a:gd name="connsiteY48" fmla="*/ 387350 h 1098550"/>
              <a:gd name="connsiteX49" fmla="*/ 2736850 w 3140075"/>
              <a:gd name="connsiteY49" fmla="*/ 327025 h 1098550"/>
              <a:gd name="connsiteX50" fmla="*/ 2736850 w 3140075"/>
              <a:gd name="connsiteY50" fmla="*/ 292100 h 1098550"/>
              <a:gd name="connsiteX51" fmla="*/ 2733675 w 3140075"/>
              <a:gd name="connsiteY51" fmla="*/ 260350 h 1098550"/>
              <a:gd name="connsiteX52" fmla="*/ 2720975 w 3140075"/>
              <a:gd name="connsiteY52" fmla="*/ 241300 h 1098550"/>
              <a:gd name="connsiteX53" fmla="*/ 2705100 w 3140075"/>
              <a:gd name="connsiteY53" fmla="*/ 231775 h 1098550"/>
              <a:gd name="connsiteX54" fmla="*/ 2644775 w 3140075"/>
              <a:gd name="connsiteY54" fmla="*/ 222250 h 1098550"/>
              <a:gd name="connsiteX55" fmla="*/ 2346325 w 3140075"/>
              <a:gd name="connsiteY55" fmla="*/ 234950 h 1098550"/>
              <a:gd name="connsiteX56" fmla="*/ 1628775 w 3140075"/>
              <a:gd name="connsiteY56" fmla="*/ 314325 h 1098550"/>
              <a:gd name="connsiteX57" fmla="*/ 1349375 w 3140075"/>
              <a:gd name="connsiteY57" fmla="*/ 355600 h 1098550"/>
              <a:gd name="connsiteX58" fmla="*/ 1133475 w 3140075"/>
              <a:gd name="connsiteY58" fmla="*/ 384175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40075" h="1098550">
                <a:moveTo>
                  <a:pt x="1133475" y="384175"/>
                </a:moveTo>
                <a:lnTo>
                  <a:pt x="850900" y="438150"/>
                </a:lnTo>
                <a:lnTo>
                  <a:pt x="511175" y="508000"/>
                </a:lnTo>
                <a:lnTo>
                  <a:pt x="403225" y="527050"/>
                </a:lnTo>
                <a:lnTo>
                  <a:pt x="352425" y="536575"/>
                </a:lnTo>
                <a:lnTo>
                  <a:pt x="336550" y="530225"/>
                </a:lnTo>
                <a:lnTo>
                  <a:pt x="254000" y="473075"/>
                </a:lnTo>
                <a:lnTo>
                  <a:pt x="206375" y="434975"/>
                </a:lnTo>
                <a:lnTo>
                  <a:pt x="117475" y="349250"/>
                </a:lnTo>
                <a:lnTo>
                  <a:pt x="53975" y="269875"/>
                </a:lnTo>
                <a:lnTo>
                  <a:pt x="15875" y="219075"/>
                </a:lnTo>
                <a:lnTo>
                  <a:pt x="0" y="180975"/>
                </a:lnTo>
                <a:lnTo>
                  <a:pt x="9525" y="158750"/>
                </a:lnTo>
                <a:lnTo>
                  <a:pt x="44450" y="152400"/>
                </a:lnTo>
                <a:lnTo>
                  <a:pt x="82550" y="168275"/>
                </a:lnTo>
                <a:lnTo>
                  <a:pt x="155575" y="215900"/>
                </a:lnTo>
                <a:lnTo>
                  <a:pt x="219075" y="241300"/>
                </a:lnTo>
                <a:lnTo>
                  <a:pt x="314325" y="269875"/>
                </a:lnTo>
                <a:lnTo>
                  <a:pt x="425450" y="279400"/>
                </a:lnTo>
                <a:lnTo>
                  <a:pt x="609600" y="263525"/>
                </a:lnTo>
                <a:lnTo>
                  <a:pt x="1092200" y="203200"/>
                </a:lnTo>
                <a:lnTo>
                  <a:pt x="1438275" y="165100"/>
                </a:lnTo>
                <a:lnTo>
                  <a:pt x="1666875" y="136525"/>
                </a:lnTo>
                <a:lnTo>
                  <a:pt x="1924050" y="117475"/>
                </a:lnTo>
                <a:lnTo>
                  <a:pt x="2374900" y="73025"/>
                </a:lnTo>
                <a:lnTo>
                  <a:pt x="2562225" y="53975"/>
                </a:lnTo>
                <a:lnTo>
                  <a:pt x="2616200" y="41275"/>
                </a:lnTo>
                <a:lnTo>
                  <a:pt x="2711450" y="15875"/>
                </a:lnTo>
                <a:lnTo>
                  <a:pt x="2800350" y="0"/>
                </a:lnTo>
                <a:lnTo>
                  <a:pt x="2847975" y="6350"/>
                </a:lnTo>
                <a:lnTo>
                  <a:pt x="2924175" y="53975"/>
                </a:lnTo>
                <a:lnTo>
                  <a:pt x="3076575" y="174625"/>
                </a:lnTo>
                <a:lnTo>
                  <a:pt x="3117850" y="222250"/>
                </a:lnTo>
                <a:lnTo>
                  <a:pt x="3140075" y="279400"/>
                </a:lnTo>
                <a:lnTo>
                  <a:pt x="3136900" y="323850"/>
                </a:lnTo>
                <a:lnTo>
                  <a:pt x="3117850" y="355600"/>
                </a:lnTo>
                <a:lnTo>
                  <a:pt x="3086100" y="374650"/>
                </a:lnTo>
                <a:lnTo>
                  <a:pt x="3051175" y="387350"/>
                </a:lnTo>
                <a:lnTo>
                  <a:pt x="2965450" y="590550"/>
                </a:lnTo>
                <a:lnTo>
                  <a:pt x="2832100" y="882650"/>
                </a:lnTo>
                <a:lnTo>
                  <a:pt x="2762250" y="1038225"/>
                </a:lnTo>
                <a:lnTo>
                  <a:pt x="2736850" y="1076325"/>
                </a:lnTo>
                <a:lnTo>
                  <a:pt x="2720975" y="1092200"/>
                </a:lnTo>
                <a:lnTo>
                  <a:pt x="2679700" y="1098550"/>
                </a:lnTo>
                <a:lnTo>
                  <a:pt x="2606675" y="1095375"/>
                </a:lnTo>
                <a:lnTo>
                  <a:pt x="2590800" y="1092200"/>
                </a:lnTo>
                <a:lnTo>
                  <a:pt x="2574925" y="1069975"/>
                </a:lnTo>
                <a:lnTo>
                  <a:pt x="2622550" y="806450"/>
                </a:lnTo>
                <a:lnTo>
                  <a:pt x="2724150" y="387350"/>
                </a:lnTo>
                <a:lnTo>
                  <a:pt x="2736850" y="327025"/>
                </a:lnTo>
                <a:lnTo>
                  <a:pt x="2736850" y="292100"/>
                </a:lnTo>
                <a:lnTo>
                  <a:pt x="2733675" y="260350"/>
                </a:lnTo>
                <a:lnTo>
                  <a:pt x="2720975" y="241300"/>
                </a:lnTo>
                <a:lnTo>
                  <a:pt x="2705100" y="231775"/>
                </a:lnTo>
                <a:lnTo>
                  <a:pt x="2644775" y="222250"/>
                </a:lnTo>
                <a:lnTo>
                  <a:pt x="2346325" y="234950"/>
                </a:lnTo>
                <a:lnTo>
                  <a:pt x="1628775" y="314325"/>
                </a:lnTo>
                <a:lnTo>
                  <a:pt x="1349375" y="355600"/>
                </a:lnTo>
                <a:lnTo>
                  <a:pt x="1133475" y="3841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7E9E537-E3EF-44D4-AAC3-6163B42048F1}"/>
              </a:ext>
            </a:extLst>
          </p:cNvPr>
          <p:cNvSpPr/>
          <p:nvPr/>
        </p:nvSpPr>
        <p:spPr>
          <a:xfrm>
            <a:off x="4811714" y="2960689"/>
            <a:ext cx="2314575" cy="447675"/>
          </a:xfrm>
          <a:custGeom>
            <a:avLst/>
            <a:gdLst>
              <a:gd name="connsiteX0" fmla="*/ 1704975 w 2314575"/>
              <a:gd name="connsiteY0" fmla="*/ 202406 h 447675"/>
              <a:gd name="connsiteX1" fmla="*/ 1893094 w 2314575"/>
              <a:gd name="connsiteY1" fmla="*/ 188119 h 447675"/>
              <a:gd name="connsiteX2" fmla="*/ 2007394 w 2314575"/>
              <a:gd name="connsiteY2" fmla="*/ 183356 h 447675"/>
              <a:gd name="connsiteX3" fmla="*/ 2071688 w 2314575"/>
              <a:gd name="connsiteY3" fmla="*/ 185737 h 447675"/>
              <a:gd name="connsiteX4" fmla="*/ 2145507 w 2314575"/>
              <a:gd name="connsiteY4" fmla="*/ 195262 h 447675"/>
              <a:gd name="connsiteX5" fmla="*/ 2178844 w 2314575"/>
              <a:gd name="connsiteY5" fmla="*/ 207169 h 447675"/>
              <a:gd name="connsiteX6" fmla="*/ 2224088 w 2314575"/>
              <a:gd name="connsiteY6" fmla="*/ 233362 h 447675"/>
              <a:gd name="connsiteX7" fmla="*/ 2252663 w 2314575"/>
              <a:gd name="connsiteY7" fmla="*/ 254794 h 447675"/>
              <a:gd name="connsiteX8" fmla="*/ 2269332 w 2314575"/>
              <a:gd name="connsiteY8" fmla="*/ 278606 h 447675"/>
              <a:gd name="connsiteX9" fmla="*/ 2309813 w 2314575"/>
              <a:gd name="connsiteY9" fmla="*/ 166687 h 447675"/>
              <a:gd name="connsiteX10" fmla="*/ 2314575 w 2314575"/>
              <a:gd name="connsiteY10" fmla="*/ 0 h 447675"/>
              <a:gd name="connsiteX11" fmla="*/ 2250282 w 2314575"/>
              <a:gd name="connsiteY11" fmla="*/ 4762 h 447675"/>
              <a:gd name="connsiteX12" fmla="*/ 1943100 w 2314575"/>
              <a:gd name="connsiteY12" fmla="*/ 19050 h 447675"/>
              <a:gd name="connsiteX13" fmla="*/ 1678782 w 2314575"/>
              <a:gd name="connsiteY13" fmla="*/ 42862 h 447675"/>
              <a:gd name="connsiteX14" fmla="*/ 1431132 w 2314575"/>
              <a:gd name="connsiteY14" fmla="*/ 64294 h 447675"/>
              <a:gd name="connsiteX15" fmla="*/ 1064419 w 2314575"/>
              <a:gd name="connsiteY15" fmla="*/ 107156 h 447675"/>
              <a:gd name="connsiteX16" fmla="*/ 645319 w 2314575"/>
              <a:gd name="connsiteY16" fmla="*/ 173831 h 447675"/>
              <a:gd name="connsiteX17" fmla="*/ 388144 w 2314575"/>
              <a:gd name="connsiteY17" fmla="*/ 216694 h 447675"/>
              <a:gd name="connsiteX18" fmla="*/ 119063 w 2314575"/>
              <a:gd name="connsiteY18" fmla="*/ 266700 h 447675"/>
              <a:gd name="connsiteX19" fmla="*/ 85725 w 2314575"/>
              <a:gd name="connsiteY19" fmla="*/ 269081 h 447675"/>
              <a:gd name="connsiteX20" fmla="*/ 35719 w 2314575"/>
              <a:gd name="connsiteY20" fmla="*/ 264319 h 447675"/>
              <a:gd name="connsiteX21" fmla="*/ 0 w 2314575"/>
              <a:gd name="connsiteY21" fmla="*/ 266700 h 447675"/>
              <a:gd name="connsiteX22" fmla="*/ 2382 w 2314575"/>
              <a:gd name="connsiteY22" fmla="*/ 447675 h 447675"/>
              <a:gd name="connsiteX23" fmla="*/ 100013 w 2314575"/>
              <a:gd name="connsiteY23" fmla="*/ 426244 h 447675"/>
              <a:gd name="connsiteX24" fmla="*/ 381000 w 2314575"/>
              <a:gd name="connsiteY24" fmla="*/ 378619 h 447675"/>
              <a:gd name="connsiteX25" fmla="*/ 657225 w 2314575"/>
              <a:gd name="connsiteY25" fmla="*/ 328612 h 447675"/>
              <a:gd name="connsiteX26" fmla="*/ 942975 w 2314575"/>
              <a:gd name="connsiteY26" fmla="*/ 283369 h 447675"/>
              <a:gd name="connsiteX27" fmla="*/ 1169194 w 2314575"/>
              <a:gd name="connsiteY27" fmla="*/ 245269 h 447675"/>
              <a:gd name="connsiteX28" fmla="*/ 1550194 w 2314575"/>
              <a:gd name="connsiteY28" fmla="*/ 216694 h 447675"/>
              <a:gd name="connsiteX29" fmla="*/ 1704975 w 2314575"/>
              <a:gd name="connsiteY29" fmla="*/ 202406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14575" h="447675">
                <a:moveTo>
                  <a:pt x="1704975" y="202406"/>
                </a:moveTo>
                <a:lnTo>
                  <a:pt x="1893094" y="188119"/>
                </a:lnTo>
                <a:lnTo>
                  <a:pt x="2007394" y="183356"/>
                </a:lnTo>
                <a:lnTo>
                  <a:pt x="2071688" y="185737"/>
                </a:lnTo>
                <a:lnTo>
                  <a:pt x="2145507" y="195262"/>
                </a:lnTo>
                <a:lnTo>
                  <a:pt x="2178844" y="207169"/>
                </a:lnTo>
                <a:lnTo>
                  <a:pt x="2224088" y="233362"/>
                </a:lnTo>
                <a:lnTo>
                  <a:pt x="2252663" y="254794"/>
                </a:lnTo>
                <a:lnTo>
                  <a:pt x="2269332" y="278606"/>
                </a:lnTo>
                <a:lnTo>
                  <a:pt x="2309813" y="166687"/>
                </a:lnTo>
                <a:lnTo>
                  <a:pt x="2314575" y="0"/>
                </a:lnTo>
                <a:lnTo>
                  <a:pt x="2250282" y="4762"/>
                </a:lnTo>
                <a:lnTo>
                  <a:pt x="1943100" y="19050"/>
                </a:lnTo>
                <a:lnTo>
                  <a:pt x="1678782" y="42862"/>
                </a:lnTo>
                <a:lnTo>
                  <a:pt x="1431132" y="64294"/>
                </a:lnTo>
                <a:lnTo>
                  <a:pt x="1064419" y="107156"/>
                </a:lnTo>
                <a:lnTo>
                  <a:pt x="645319" y="173831"/>
                </a:lnTo>
                <a:lnTo>
                  <a:pt x="388144" y="216694"/>
                </a:lnTo>
                <a:lnTo>
                  <a:pt x="119063" y="266700"/>
                </a:lnTo>
                <a:lnTo>
                  <a:pt x="85725" y="269081"/>
                </a:lnTo>
                <a:lnTo>
                  <a:pt x="35719" y="264319"/>
                </a:lnTo>
                <a:lnTo>
                  <a:pt x="0" y="266700"/>
                </a:lnTo>
                <a:lnTo>
                  <a:pt x="2382" y="447675"/>
                </a:lnTo>
                <a:lnTo>
                  <a:pt x="100013" y="426244"/>
                </a:lnTo>
                <a:lnTo>
                  <a:pt x="381000" y="378619"/>
                </a:lnTo>
                <a:lnTo>
                  <a:pt x="657225" y="328612"/>
                </a:lnTo>
                <a:lnTo>
                  <a:pt x="942975" y="283369"/>
                </a:lnTo>
                <a:lnTo>
                  <a:pt x="1169194" y="245269"/>
                </a:lnTo>
                <a:lnTo>
                  <a:pt x="1550194" y="216694"/>
                </a:lnTo>
                <a:lnTo>
                  <a:pt x="1704975" y="2024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6F2E011-801B-4E22-9C16-BA1CDA7447DF}"/>
              </a:ext>
            </a:extLst>
          </p:cNvPr>
          <p:cNvSpPr/>
          <p:nvPr/>
        </p:nvSpPr>
        <p:spPr>
          <a:xfrm>
            <a:off x="4122739" y="2990850"/>
            <a:ext cx="714375" cy="1462088"/>
          </a:xfrm>
          <a:custGeom>
            <a:avLst/>
            <a:gdLst>
              <a:gd name="connsiteX0" fmla="*/ 423862 w 714375"/>
              <a:gd name="connsiteY0" fmla="*/ 378619 h 1462088"/>
              <a:gd name="connsiteX1" fmla="*/ 464344 w 714375"/>
              <a:gd name="connsiteY1" fmla="*/ 290513 h 1462088"/>
              <a:gd name="connsiteX2" fmla="*/ 471487 w 714375"/>
              <a:gd name="connsiteY2" fmla="*/ 254794 h 1462088"/>
              <a:gd name="connsiteX3" fmla="*/ 469106 w 714375"/>
              <a:gd name="connsiteY3" fmla="*/ 214313 h 1462088"/>
              <a:gd name="connsiteX4" fmla="*/ 457200 w 714375"/>
              <a:gd name="connsiteY4" fmla="*/ 176213 h 1462088"/>
              <a:gd name="connsiteX5" fmla="*/ 423862 w 714375"/>
              <a:gd name="connsiteY5" fmla="*/ 102394 h 1462088"/>
              <a:gd name="connsiteX6" fmla="*/ 404812 w 714375"/>
              <a:gd name="connsiteY6" fmla="*/ 71438 h 1462088"/>
              <a:gd name="connsiteX7" fmla="*/ 404812 w 714375"/>
              <a:gd name="connsiteY7" fmla="*/ 54769 h 1462088"/>
              <a:gd name="connsiteX8" fmla="*/ 402431 w 714375"/>
              <a:gd name="connsiteY8" fmla="*/ 30956 h 1462088"/>
              <a:gd name="connsiteX9" fmla="*/ 411956 w 714375"/>
              <a:gd name="connsiteY9" fmla="*/ 0 h 1462088"/>
              <a:gd name="connsiteX10" fmla="*/ 438150 w 714375"/>
              <a:gd name="connsiteY10" fmla="*/ 4763 h 1462088"/>
              <a:gd name="connsiteX11" fmla="*/ 485775 w 714375"/>
              <a:gd name="connsiteY11" fmla="*/ 30956 h 1462088"/>
              <a:gd name="connsiteX12" fmla="*/ 526256 w 714375"/>
              <a:gd name="connsiteY12" fmla="*/ 66675 h 1462088"/>
              <a:gd name="connsiteX13" fmla="*/ 664369 w 714375"/>
              <a:gd name="connsiteY13" fmla="*/ 214313 h 1462088"/>
              <a:gd name="connsiteX14" fmla="*/ 690562 w 714375"/>
              <a:gd name="connsiteY14" fmla="*/ 235744 h 1462088"/>
              <a:gd name="connsiteX15" fmla="*/ 714375 w 714375"/>
              <a:gd name="connsiteY15" fmla="*/ 235744 h 1462088"/>
              <a:gd name="connsiteX16" fmla="*/ 707231 w 714375"/>
              <a:gd name="connsiteY16" fmla="*/ 414338 h 1462088"/>
              <a:gd name="connsiteX17" fmla="*/ 692944 w 714375"/>
              <a:gd name="connsiteY17" fmla="*/ 416719 h 1462088"/>
              <a:gd name="connsiteX18" fmla="*/ 652462 w 714375"/>
              <a:gd name="connsiteY18" fmla="*/ 500063 h 1462088"/>
              <a:gd name="connsiteX19" fmla="*/ 497681 w 714375"/>
              <a:gd name="connsiteY19" fmla="*/ 781050 h 1462088"/>
              <a:gd name="connsiteX20" fmla="*/ 361950 w 714375"/>
              <a:gd name="connsiteY20" fmla="*/ 1026319 h 1462088"/>
              <a:gd name="connsiteX21" fmla="*/ 342900 w 714375"/>
              <a:gd name="connsiteY21" fmla="*/ 1066800 h 1462088"/>
              <a:gd name="connsiteX22" fmla="*/ 273844 w 714375"/>
              <a:gd name="connsiteY22" fmla="*/ 1352550 h 1462088"/>
              <a:gd name="connsiteX23" fmla="*/ 95250 w 714375"/>
              <a:gd name="connsiteY23" fmla="*/ 1438275 h 1462088"/>
              <a:gd name="connsiteX24" fmla="*/ 45244 w 714375"/>
              <a:gd name="connsiteY24" fmla="*/ 1462088 h 1462088"/>
              <a:gd name="connsiteX25" fmla="*/ 33337 w 714375"/>
              <a:gd name="connsiteY25" fmla="*/ 1452563 h 1462088"/>
              <a:gd name="connsiteX26" fmla="*/ 7144 w 714375"/>
              <a:gd name="connsiteY26" fmla="*/ 1390650 h 1462088"/>
              <a:gd name="connsiteX27" fmla="*/ 0 w 714375"/>
              <a:gd name="connsiteY27" fmla="*/ 1302544 h 1462088"/>
              <a:gd name="connsiteX28" fmla="*/ 2381 w 714375"/>
              <a:gd name="connsiteY28" fmla="*/ 1204913 h 1462088"/>
              <a:gd name="connsiteX29" fmla="*/ 2381 w 714375"/>
              <a:gd name="connsiteY29" fmla="*/ 1162050 h 1462088"/>
              <a:gd name="connsiteX30" fmla="*/ 11906 w 714375"/>
              <a:gd name="connsiteY30" fmla="*/ 1138238 h 1462088"/>
              <a:gd name="connsiteX31" fmla="*/ 119062 w 714375"/>
              <a:gd name="connsiteY31" fmla="*/ 1023938 h 1462088"/>
              <a:gd name="connsiteX32" fmla="*/ 154781 w 714375"/>
              <a:gd name="connsiteY32" fmla="*/ 942975 h 1462088"/>
              <a:gd name="connsiteX33" fmla="*/ 278606 w 714375"/>
              <a:gd name="connsiteY33" fmla="*/ 678656 h 1462088"/>
              <a:gd name="connsiteX34" fmla="*/ 354806 w 714375"/>
              <a:gd name="connsiteY34" fmla="*/ 523875 h 1462088"/>
              <a:gd name="connsiteX35" fmla="*/ 423862 w 714375"/>
              <a:gd name="connsiteY35" fmla="*/ 378619 h 14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4375" h="1462088">
                <a:moveTo>
                  <a:pt x="423862" y="378619"/>
                </a:moveTo>
                <a:lnTo>
                  <a:pt x="464344" y="290513"/>
                </a:lnTo>
                <a:lnTo>
                  <a:pt x="471487" y="254794"/>
                </a:lnTo>
                <a:lnTo>
                  <a:pt x="469106" y="214313"/>
                </a:lnTo>
                <a:lnTo>
                  <a:pt x="457200" y="176213"/>
                </a:lnTo>
                <a:lnTo>
                  <a:pt x="423862" y="102394"/>
                </a:lnTo>
                <a:lnTo>
                  <a:pt x="404812" y="71438"/>
                </a:lnTo>
                <a:lnTo>
                  <a:pt x="404812" y="54769"/>
                </a:lnTo>
                <a:lnTo>
                  <a:pt x="402431" y="30956"/>
                </a:lnTo>
                <a:lnTo>
                  <a:pt x="411956" y="0"/>
                </a:lnTo>
                <a:lnTo>
                  <a:pt x="438150" y="4763"/>
                </a:lnTo>
                <a:lnTo>
                  <a:pt x="485775" y="30956"/>
                </a:lnTo>
                <a:lnTo>
                  <a:pt x="526256" y="66675"/>
                </a:lnTo>
                <a:lnTo>
                  <a:pt x="664369" y="214313"/>
                </a:lnTo>
                <a:lnTo>
                  <a:pt x="690562" y="235744"/>
                </a:lnTo>
                <a:lnTo>
                  <a:pt x="714375" y="235744"/>
                </a:lnTo>
                <a:lnTo>
                  <a:pt x="707231" y="414338"/>
                </a:lnTo>
                <a:lnTo>
                  <a:pt x="692944" y="416719"/>
                </a:lnTo>
                <a:lnTo>
                  <a:pt x="652462" y="500063"/>
                </a:lnTo>
                <a:lnTo>
                  <a:pt x="497681" y="781050"/>
                </a:lnTo>
                <a:lnTo>
                  <a:pt x="361950" y="1026319"/>
                </a:lnTo>
                <a:lnTo>
                  <a:pt x="342900" y="1066800"/>
                </a:lnTo>
                <a:lnTo>
                  <a:pt x="273844" y="1352550"/>
                </a:lnTo>
                <a:lnTo>
                  <a:pt x="95250" y="1438275"/>
                </a:lnTo>
                <a:lnTo>
                  <a:pt x="45244" y="1462088"/>
                </a:lnTo>
                <a:lnTo>
                  <a:pt x="33337" y="1452563"/>
                </a:lnTo>
                <a:lnTo>
                  <a:pt x="7144" y="1390650"/>
                </a:lnTo>
                <a:lnTo>
                  <a:pt x="0" y="1302544"/>
                </a:lnTo>
                <a:cubicBezTo>
                  <a:pt x="794" y="1270000"/>
                  <a:pt x="1587" y="1237457"/>
                  <a:pt x="2381" y="1204913"/>
                </a:cubicBezTo>
                <a:lnTo>
                  <a:pt x="2381" y="1162050"/>
                </a:lnTo>
                <a:lnTo>
                  <a:pt x="11906" y="1138238"/>
                </a:lnTo>
                <a:lnTo>
                  <a:pt x="119062" y="1023938"/>
                </a:lnTo>
                <a:lnTo>
                  <a:pt x="154781" y="942975"/>
                </a:lnTo>
                <a:lnTo>
                  <a:pt x="278606" y="678656"/>
                </a:lnTo>
                <a:lnTo>
                  <a:pt x="354806" y="523875"/>
                </a:lnTo>
                <a:lnTo>
                  <a:pt x="423862" y="3786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35793AC-AB62-4F9F-B99E-504CEE9B4554}"/>
              </a:ext>
            </a:extLst>
          </p:cNvPr>
          <p:cNvSpPr/>
          <p:nvPr/>
        </p:nvSpPr>
        <p:spPr>
          <a:xfrm>
            <a:off x="4359275" y="3584575"/>
            <a:ext cx="3632200" cy="774700"/>
          </a:xfrm>
          <a:custGeom>
            <a:avLst/>
            <a:gdLst>
              <a:gd name="connsiteX0" fmla="*/ 0 w 3632200"/>
              <a:gd name="connsiteY0" fmla="*/ 774700 h 774700"/>
              <a:gd name="connsiteX1" fmla="*/ 107950 w 3632200"/>
              <a:gd name="connsiteY1" fmla="*/ 727075 h 774700"/>
              <a:gd name="connsiteX2" fmla="*/ 152400 w 3632200"/>
              <a:gd name="connsiteY2" fmla="*/ 711200 h 774700"/>
              <a:gd name="connsiteX3" fmla="*/ 469900 w 3632200"/>
              <a:gd name="connsiteY3" fmla="*/ 631825 h 774700"/>
              <a:gd name="connsiteX4" fmla="*/ 768350 w 3632200"/>
              <a:gd name="connsiteY4" fmla="*/ 561975 h 774700"/>
              <a:gd name="connsiteX5" fmla="*/ 1130300 w 3632200"/>
              <a:gd name="connsiteY5" fmla="*/ 488950 h 774700"/>
              <a:gd name="connsiteX6" fmla="*/ 1425575 w 3632200"/>
              <a:gd name="connsiteY6" fmla="*/ 434975 h 774700"/>
              <a:gd name="connsiteX7" fmla="*/ 1558925 w 3632200"/>
              <a:gd name="connsiteY7" fmla="*/ 415925 h 774700"/>
              <a:gd name="connsiteX8" fmla="*/ 1927225 w 3632200"/>
              <a:gd name="connsiteY8" fmla="*/ 349250 h 774700"/>
              <a:gd name="connsiteX9" fmla="*/ 2222500 w 3632200"/>
              <a:gd name="connsiteY9" fmla="*/ 311150 h 774700"/>
              <a:gd name="connsiteX10" fmla="*/ 2714625 w 3632200"/>
              <a:gd name="connsiteY10" fmla="*/ 257175 h 774700"/>
              <a:gd name="connsiteX11" fmla="*/ 3111500 w 3632200"/>
              <a:gd name="connsiteY11" fmla="*/ 219075 h 774700"/>
              <a:gd name="connsiteX12" fmla="*/ 3352800 w 3632200"/>
              <a:gd name="connsiteY12" fmla="*/ 203200 h 774700"/>
              <a:gd name="connsiteX13" fmla="*/ 3390900 w 3632200"/>
              <a:gd name="connsiteY13" fmla="*/ 203200 h 774700"/>
              <a:gd name="connsiteX14" fmla="*/ 3632200 w 3632200"/>
              <a:gd name="connsiteY14" fmla="*/ 92075 h 774700"/>
              <a:gd name="connsiteX15" fmla="*/ 3578225 w 3632200"/>
              <a:gd name="connsiteY15" fmla="*/ 69850 h 774700"/>
              <a:gd name="connsiteX16" fmla="*/ 3521075 w 3632200"/>
              <a:gd name="connsiteY16" fmla="*/ 34925 h 774700"/>
              <a:gd name="connsiteX17" fmla="*/ 3470275 w 3632200"/>
              <a:gd name="connsiteY17" fmla="*/ 0 h 774700"/>
              <a:gd name="connsiteX18" fmla="*/ 3416300 w 3632200"/>
              <a:gd name="connsiteY18" fmla="*/ 15875 h 774700"/>
              <a:gd name="connsiteX19" fmla="*/ 3317875 w 3632200"/>
              <a:gd name="connsiteY19" fmla="*/ 53975 h 774700"/>
              <a:gd name="connsiteX20" fmla="*/ 3276600 w 3632200"/>
              <a:gd name="connsiteY20" fmla="*/ 73025 h 774700"/>
              <a:gd name="connsiteX21" fmla="*/ 2876550 w 3632200"/>
              <a:gd name="connsiteY21" fmla="*/ 95250 h 774700"/>
              <a:gd name="connsiteX22" fmla="*/ 2568575 w 3632200"/>
              <a:gd name="connsiteY22" fmla="*/ 114300 h 774700"/>
              <a:gd name="connsiteX23" fmla="*/ 2289175 w 3632200"/>
              <a:gd name="connsiteY23" fmla="*/ 139700 h 774700"/>
              <a:gd name="connsiteX24" fmla="*/ 1924050 w 3632200"/>
              <a:gd name="connsiteY24" fmla="*/ 168275 h 774700"/>
              <a:gd name="connsiteX25" fmla="*/ 1863725 w 3632200"/>
              <a:gd name="connsiteY25" fmla="*/ 177800 h 774700"/>
              <a:gd name="connsiteX26" fmla="*/ 1343025 w 3632200"/>
              <a:gd name="connsiteY26" fmla="*/ 263525 h 774700"/>
              <a:gd name="connsiteX27" fmla="*/ 911225 w 3632200"/>
              <a:gd name="connsiteY27" fmla="*/ 336550 h 774700"/>
              <a:gd name="connsiteX28" fmla="*/ 711200 w 3632200"/>
              <a:gd name="connsiteY28" fmla="*/ 368300 h 774700"/>
              <a:gd name="connsiteX29" fmla="*/ 444500 w 3632200"/>
              <a:gd name="connsiteY29" fmla="*/ 412750 h 774700"/>
              <a:gd name="connsiteX30" fmla="*/ 219075 w 3632200"/>
              <a:gd name="connsiteY30" fmla="*/ 447675 h 774700"/>
              <a:gd name="connsiteX31" fmla="*/ 82550 w 3632200"/>
              <a:gd name="connsiteY31" fmla="*/ 463550 h 774700"/>
              <a:gd name="connsiteX32" fmla="*/ 15875 w 3632200"/>
              <a:gd name="connsiteY32" fmla="*/ 708025 h 774700"/>
              <a:gd name="connsiteX33" fmla="*/ 0 w 3632200"/>
              <a:gd name="connsiteY33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2200" h="774700">
                <a:moveTo>
                  <a:pt x="0" y="774700"/>
                </a:moveTo>
                <a:lnTo>
                  <a:pt x="107950" y="727075"/>
                </a:lnTo>
                <a:lnTo>
                  <a:pt x="152400" y="711200"/>
                </a:lnTo>
                <a:lnTo>
                  <a:pt x="469900" y="631825"/>
                </a:lnTo>
                <a:lnTo>
                  <a:pt x="768350" y="561975"/>
                </a:lnTo>
                <a:lnTo>
                  <a:pt x="1130300" y="488950"/>
                </a:lnTo>
                <a:lnTo>
                  <a:pt x="1425575" y="434975"/>
                </a:lnTo>
                <a:lnTo>
                  <a:pt x="1558925" y="415925"/>
                </a:lnTo>
                <a:lnTo>
                  <a:pt x="1927225" y="349250"/>
                </a:lnTo>
                <a:lnTo>
                  <a:pt x="2222500" y="311150"/>
                </a:lnTo>
                <a:lnTo>
                  <a:pt x="2714625" y="257175"/>
                </a:lnTo>
                <a:lnTo>
                  <a:pt x="3111500" y="219075"/>
                </a:lnTo>
                <a:lnTo>
                  <a:pt x="3352800" y="203200"/>
                </a:lnTo>
                <a:lnTo>
                  <a:pt x="3390900" y="203200"/>
                </a:lnTo>
                <a:lnTo>
                  <a:pt x="3632200" y="92075"/>
                </a:lnTo>
                <a:lnTo>
                  <a:pt x="3578225" y="69850"/>
                </a:lnTo>
                <a:lnTo>
                  <a:pt x="3521075" y="34925"/>
                </a:lnTo>
                <a:lnTo>
                  <a:pt x="3470275" y="0"/>
                </a:lnTo>
                <a:lnTo>
                  <a:pt x="3416300" y="15875"/>
                </a:lnTo>
                <a:lnTo>
                  <a:pt x="3317875" y="53975"/>
                </a:lnTo>
                <a:lnTo>
                  <a:pt x="3276600" y="73025"/>
                </a:lnTo>
                <a:lnTo>
                  <a:pt x="2876550" y="95250"/>
                </a:lnTo>
                <a:lnTo>
                  <a:pt x="2568575" y="114300"/>
                </a:lnTo>
                <a:lnTo>
                  <a:pt x="2289175" y="139700"/>
                </a:lnTo>
                <a:lnTo>
                  <a:pt x="1924050" y="168275"/>
                </a:lnTo>
                <a:lnTo>
                  <a:pt x="1863725" y="177800"/>
                </a:lnTo>
                <a:lnTo>
                  <a:pt x="1343025" y="263525"/>
                </a:lnTo>
                <a:lnTo>
                  <a:pt x="911225" y="336550"/>
                </a:lnTo>
                <a:lnTo>
                  <a:pt x="711200" y="368300"/>
                </a:lnTo>
                <a:lnTo>
                  <a:pt x="444500" y="412750"/>
                </a:lnTo>
                <a:lnTo>
                  <a:pt x="219075" y="447675"/>
                </a:lnTo>
                <a:lnTo>
                  <a:pt x="82550" y="463550"/>
                </a:lnTo>
                <a:lnTo>
                  <a:pt x="15875" y="708025"/>
                </a:lnTo>
                <a:lnTo>
                  <a:pt x="0" y="7747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099B0CC-A677-49F2-B484-6B7A1002D0C5}"/>
              </a:ext>
            </a:extLst>
          </p:cNvPr>
          <p:cNvSpPr/>
          <p:nvPr/>
        </p:nvSpPr>
        <p:spPr>
          <a:xfrm rot="16200000">
            <a:off x="6961982" y="3940970"/>
            <a:ext cx="1539875" cy="989012"/>
          </a:xfrm>
          <a:custGeom>
            <a:avLst/>
            <a:gdLst>
              <a:gd name="connsiteX0" fmla="*/ 807244 w 1540669"/>
              <a:gd name="connsiteY0" fmla="*/ 378619 h 988219"/>
              <a:gd name="connsiteX1" fmla="*/ 1004888 w 1540669"/>
              <a:gd name="connsiteY1" fmla="*/ 481013 h 988219"/>
              <a:gd name="connsiteX2" fmla="*/ 1054894 w 1540669"/>
              <a:gd name="connsiteY2" fmla="*/ 502444 h 988219"/>
              <a:gd name="connsiteX3" fmla="*/ 1133475 w 1540669"/>
              <a:gd name="connsiteY3" fmla="*/ 535781 h 988219"/>
              <a:gd name="connsiteX4" fmla="*/ 1171575 w 1540669"/>
              <a:gd name="connsiteY4" fmla="*/ 547688 h 988219"/>
              <a:gd name="connsiteX5" fmla="*/ 1238250 w 1540669"/>
              <a:gd name="connsiteY5" fmla="*/ 564356 h 988219"/>
              <a:gd name="connsiteX6" fmla="*/ 1295400 w 1540669"/>
              <a:gd name="connsiteY6" fmla="*/ 571500 h 988219"/>
              <a:gd name="connsiteX7" fmla="*/ 1362075 w 1540669"/>
              <a:gd name="connsiteY7" fmla="*/ 571500 h 988219"/>
              <a:gd name="connsiteX8" fmla="*/ 1390650 w 1540669"/>
              <a:gd name="connsiteY8" fmla="*/ 561975 h 988219"/>
              <a:gd name="connsiteX9" fmla="*/ 1440656 w 1540669"/>
              <a:gd name="connsiteY9" fmla="*/ 488156 h 988219"/>
              <a:gd name="connsiteX10" fmla="*/ 1540669 w 1540669"/>
              <a:gd name="connsiteY10" fmla="*/ 728663 h 988219"/>
              <a:gd name="connsiteX11" fmla="*/ 1524000 w 1540669"/>
              <a:gd name="connsiteY11" fmla="*/ 771525 h 988219"/>
              <a:gd name="connsiteX12" fmla="*/ 1490663 w 1540669"/>
              <a:gd name="connsiteY12" fmla="*/ 823913 h 988219"/>
              <a:gd name="connsiteX13" fmla="*/ 1409700 w 1540669"/>
              <a:gd name="connsiteY13" fmla="*/ 940594 h 988219"/>
              <a:gd name="connsiteX14" fmla="*/ 1381125 w 1540669"/>
              <a:gd name="connsiteY14" fmla="*/ 973931 h 988219"/>
              <a:gd name="connsiteX15" fmla="*/ 1364456 w 1540669"/>
              <a:gd name="connsiteY15" fmla="*/ 981075 h 988219"/>
              <a:gd name="connsiteX16" fmla="*/ 1335881 w 1540669"/>
              <a:gd name="connsiteY16" fmla="*/ 988219 h 988219"/>
              <a:gd name="connsiteX17" fmla="*/ 1300163 w 1540669"/>
              <a:gd name="connsiteY17" fmla="*/ 983456 h 988219"/>
              <a:gd name="connsiteX18" fmla="*/ 1278731 w 1540669"/>
              <a:gd name="connsiteY18" fmla="*/ 973931 h 988219"/>
              <a:gd name="connsiteX19" fmla="*/ 1243013 w 1540669"/>
              <a:gd name="connsiteY19" fmla="*/ 940594 h 988219"/>
              <a:gd name="connsiteX20" fmla="*/ 1188244 w 1540669"/>
              <a:gd name="connsiteY20" fmla="*/ 895350 h 988219"/>
              <a:gd name="connsiteX21" fmla="*/ 1123950 w 1540669"/>
              <a:gd name="connsiteY21" fmla="*/ 845344 h 988219"/>
              <a:gd name="connsiteX22" fmla="*/ 1062038 w 1540669"/>
              <a:gd name="connsiteY22" fmla="*/ 804863 h 988219"/>
              <a:gd name="connsiteX23" fmla="*/ 1009650 w 1540669"/>
              <a:gd name="connsiteY23" fmla="*/ 783431 h 988219"/>
              <a:gd name="connsiteX24" fmla="*/ 835819 w 1540669"/>
              <a:gd name="connsiteY24" fmla="*/ 702469 h 988219"/>
              <a:gd name="connsiteX25" fmla="*/ 609600 w 1540669"/>
              <a:gd name="connsiteY25" fmla="*/ 578644 h 988219"/>
              <a:gd name="connsiteX26" fmla="*/ 442913 w 1540669"/>
              <a:gd name="connsiteY26" fmla="*/ 471488 h 988219"/>
              <a:gd name="connsiteX27" fmla="*/ 314325 w 1540669"/>
              <a:gd name="connsiteY27" fmla="*/ 381000 h 988219"/>
              <a:gd name="connsiteX28" fmla="*/ 183356 w 1540669"/>
              <a:gd name="connsiteY28" fmla="*/ 278606 h 988219"/>
              <a:gd name="connsiteX29" fmla="*/ 102394 w 1540669"/>
              <a:gd name="connsiteY29" fmla="*/ 207169 h 988219"/>
              <a:gd name="connsiteX30" fmla="*/ 28575 w 1540669"/>
              <a:gd name="connsiteY30" fmla="*/ 121444 h 988219"/>
              <a:gd name="connsiteX31" fmla="*/ 9525 w 1540669"/>
              <a:gd name="connsiteY31" fmla="*/ 85725 h 988219"/>
              <a:gd name="connsiteX32" fmla="*/ 4763 w 1540669"/>
              <a:gd name="connsiteY32" fmla="*/ 59531 h 988219"/>
              <a:gd name="connsiteX33" fmla="*/ 0 w 1540669"/>
              <a:gd name="connsiteY33" fmla="*/ 33338 h 988219"/>
              <a:gd name="connsiteX34" fmla="*/ 23813 w 1540669"/>
              <a:gd name="connsiteY34" fmla="*/ 0 h 988219"/>
              <a:gd name="connsiteX35" fmla="*/ 476250 w 1540669"/>
              <a:gd name="connsiteY35" fmla="*/ 107156 h 988219"/>
              <a:gd name="connsiteX36" fmla="*/ 476250 w 1540669"/>
              <a:gd name="connsiteY36" fmla="*/ 133350 h 988219"/>
              <a:gd name="connsiteX37" fmla="*/ 485775 w 1540669"/>
              <a:gd name="connsiteY37" fmla="*/ 147638 h 988219"/>
              <a:gd name="connsiteX38" fmla="*/ 504825 w 1540669"/>
              <a:gd name="connsiteY38" fmla="*/ 171450 h 988219"/>
              <a:gd name="connsiteX39" fmla="*/ 552450 w 1540669"/>
              <a:gd name="connsiteY39" fmla="*/ 219075 h 988219"/>
              <a:gd name="connsiteX40" fmla="*/ 640556 w 1540669"/>
              <a:gd name="connsiteY40" fmla="*/ 285750 h 988219"/>
              <a:gd name="connsiteX41" fmla="*/ 716756 w 1540669"/>
              <a:gd name="connsiteY41" fmla="*/ 333375 h 988219"/>
              <a:gd name="connsiteX42" fmla="*/ 807244 w 1540669"/>
              <a:gd name="connsiteY42" fmla="*/ 378619 h 9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40669" h="988219">
                <a:moveTo>
                  <a:pt x="807244" y="378619"/>
                </a:moveTo>
                <a:lnTo>
                  <a:pt x="1004888" y="481013"/>
                </a:lnTo>
                <a:lnTo>
                  <a:pt x="1054894" y="502444"/>
                </a:lnTo>
                <a:lnTo>
                  <a:pt x="1133475" y="535781"/>
                </a:lnTo>
                <a:lnTo>
                  <a:pt x="1171575" y="547688"/>
                </a:lnTo>
                <a:lnTo>
                  <a:pt x="1238250" y="564356"/>
                </a:lnTo>
                <a:lnTo>
                  <a:pt x="1295400" y="571500"/>
                </a:lnTo>
                <a:lnTo>
                  <a:pt x="1362075" y="571500"/>
                </a:lnTo>
                <a:lnTo>
                  <a:pt x="1390650" y="561975"/>
                </a:lnTo>
                <a:lnTo>
                  <a:pt x="1440656" y="488156"/>
                </a:lnTo>
                <a:lnTo>
                  <a:pt x="1540669" y="728663"/>
                </a:lnTo>
                <a:lnTo>
                  <a:pt x="1524000" y="771525"/>
                </a:lnTo>
                <a:lnTo>
                  <a:pt x="1490663" y="823913"/>
                </a:lnTo>
                <a:lnTo>
                  <a:pt x="1409700" y="940594"/>
                </a:lnTo>
                <a:lnTo>
                  <a:pt x="1381125" y="973931"/>
                </a:lnTo>
                <a:lnTo>
                  <a:pt x="1364456" y="981075"/>
                </a:lnTo>
                <a:lnTo>
                  <a:pt x="1335881" y="988219"/>
                </a:lnTo>
                <a:lnTo>
                  <a:pt x="1300163" y="983456"/>
                </a:lnTo>
                <a:lnTo>
                  <a:pt x="1278731" y="973931"/>
                </a:lnTo>
                <a:lnTo>
                  <a:pt x="1243013" y="940594"/>
                </a:lnTo>
                <a:lnTo>
                  <a:pt x="1188244" y="895350"/>
                </a:lnTo>
                <a:lnTo>
                  <a:pt x="1123950" y="845344"/>
                </a:lnTo>
                <a:lnTo>
                  <a:pt x="1062038" y="804863"/>
                </a:lnTo>
                <a:lnTo>
                  <a:pt x="1009650" y="783431"/>
                </a:lnTo>
                <a:lnTo>
                  <a:pt x="835819" y="702469"/>
                </a:lnTo>
                <a:lnTo>
                  <a:pt x="609600" y="578644"/>
                </a:lnTo>
                <a:lnTo>
                  <a:pt x="442913" y="471488"/>
                </a:lnTo>
                <a:lnTo>
                  <a:pt x="314325" y="381000"/>
                </a:lnTo>
                <a:lnTo>
                  <a:pt x="183356" y="278606"/>
                </a:lnTo>
                <a:lnTo>
                  <a:pt x="102394" y="207169"/>
                </a:lnTo>
                <a:lnTo>
                  <a:pt x="28575" y="121444"/>
                </a:lnTo>
                <a:lnTo>
                  <a:pt x="9525" y="85725"/>
                </a:lnTo>
                <a:lnTo>
                  <a:pt x="4763" y="59531"/>
                </a:lnTo>
                <a:lnTo>
                  <a:pt x="0" y="33338"/>
                </a:lnTo>
                <a:lnTo>
                  <a:pt x="23813" y="0"/>
                </a:lnTo>
                <a:lnTo>
                  <a:pt x="476250" y="107156"/>
                </a:lnTo>
                <a:lnTo>
                  <a:pt x="476250" y="133350"/>
                </a:lnTo>
                <a:lnTo>
                  <a:pt x="485775" y="147638"/>
                </a:lnTo>
                <a:lnTo>
                  <a:pt x="504825" y="171450"/>
                </a:lnTo>
                <a:lnTo>
                  <a:pt x="552450" y="219075"/>
                </a:lnTo>
                <a:lnTo>
                  <a:pt x="640556" y="285750"/>
                </a:lnTo>
                <a:lnTo>
                  <a:pt x="716756" y="333375"/>
                </a:lnTo>
                <a:lnTo>
                  <a:pt x="807244" y="3786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C34CFB1-B26D-4729-BFC0-E78842D1E90D}"/>
              </a:ext>
            </a:extLst>
          </p:cNvPr>
          <p:cNvSpPr/>
          <p:nvPr/>
        </p:nvSpPr>
        <p:spPr>
          <a:xfrm>
            <a:off x="6846889" y="4476750"/>
            <a:ext cx="523875" cy="725488"/>
          </a:xfrm>
          <a:custGeom>
            <a:avLst/>
            <a:gdLst>
              <a:gd name="connsiteX0" fmla="*/ 200025 w 523875"/>
              <a:gd name="connsiteY0" fmla="*/ 121444 h 726281"/>
              <a:gd name="connsiteX1" fmla="*/ 283369 w 523875"/>
              <a:gd name="connsiteY1" fmla="*/ 173831 h 726281"/>
              <a:gd name="connsiteX2" fmla="*/ 352425 w 523875"/>
              <a:gd name="connsiteY2" fmla="*/ 209550 h 726281"/>
              <a:gd name="connsiteX3" fmla="*/ 440531 w 523875"/>
              <a:gd name="connsiteY3" fmla="*/ 242888 h 726281"/>
              <a:gd name="connsiteX4" fmla="*/ 497681 w 523875"/>
              <a:gd name="connsiteY4" fmla="*/ 254794 h 726281"/>
              <a:gd name="connsiteX5" fmla="*/ 523875 w 523875"/>
              <a:gd name="connsiteY5" fmla="*/ 254794 h 726281"/>
              <a:gd name="connsiteX6" fmla="*/ 421481 w 523875"/>
              <a:gd name="connsiteY6" fmla="*/ 726281 h 726281"/>
              <a:gd name="connsiteX7" fmla="*/ 388144 w 523875"/>
              <a:gd name="connsiteY7" fmla="*/ 700088 h 726281"/>
              <a:gd name="connsiteX8" fmla="*/ 378619 w 523875"/>
              <a:gd name="connsiteY8" fmla="*/ 676275 h 726281"/>
              <a:gd name="connsiteX9" fmla="*/ 366712 w 523875"/>
              <a:gd name="connsiteY9" fmla="*/ 602456 h 726281"/>
              <a:gd name="connsiteX10" fmla="*/ 340519 w 523875"/>
              <a:gd name="connsiteY10" fmla="*/ 514350 h 726281"/>
              <a:gd name="connsiteX11" fmla="*/ 309562 w 523875"/>
              <a:gd name="connsiteY11" fmla="*/ 445294 h 726281"/>
              <a:gd name="connsiteX12" fmla="*/ 247650 w 523875"/>
              <a:gd name="connsiteY12" fmla="*/ 366713 h 726281"/>
              <a:gd name="connsiteX13" fmla="*/ 69056 w 523875"/>
              <a:gd name="connsiteY13" fmla="*/ 130969 h 726281"/>
              <a:gd name="connsiteX14" fmla="*/ 11906 w 523875"/>
              <a:gd name="connsiteY14" fmla="*/ 59531 h 726281"/>
              <a:gd name="connsiteX15" fmla="*/ 0 w 523875"/>
              <a:gd name="connsiteY15" fmla="*/ 38100 h 726281"/>
              <a:gd name="connsiteX16" fmla="*/ 0 w 523875"/>
              <a:gd name="connsiteY16" fmla="*/ 23813 h 726281"/>
              <a:gd name="connsiteX17" fmla="*/ 2381 w 523875"/>
              <a:gd name="connsiteY17" fmla="*/ 9525 h 726281"/>
              <a:gd name="connsiteX18" fmla="*/ 14287 w 523875"/>
              <a:gd name="connsiteY18" fmla="*/ 0 h 726281"/>
              <a:gd name="connsiteX19" fmla="*/ 40481 w 523875"/>
              <a:gd name="connsiteY19" fmla="*/ 4763 h 726281"/>
              <a:gd name="connsiteX20" fmla="*/ 69056 w 523875"/>
              <a:gd name="connsiteY20" fmla="*/ 21431 h 726281"/>
              <a:gd name="connsiteX21" fmla="*/ 200025 w 523875"/>
              <a:gd name="connsiteY21" fmla="*/ 121444 h 7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875" h="726281">
                <a:moveTo>
                  <a:pt x="200025" y="121444"/>
                </a:moveTo>
                <a:lnTo>
                  <a:pt x="283369" y="173831"/>
                </a:lnTo>
                <a:lnTo>
                  <a:pt x="352425" y="209550"/>
                </a:lnTo>
                <a:lnTo>
                  <a:pt x="440531" y="242888"/>
                </a:lnTo>
                <a:lnTo>
                  <a:pt x="497681" y="254794"/>
                </a:lnTo>
                <a:lnTo>
                  <a:pt x="523875" y="254794"/>
                </a:lnTo>
                <a:lnTo>
                  <a:pt x="421481" y="726281"/>
                </a:lnTo>
                <a:lnTo>
                  <a:pt x="388144" y="700088"/>
                </a:lnTo>
                <a:lnTo>
                  <a:pt x="378619" y="676275"/>
                </a:lnTo>
                <a:lnTo>
                  <a:pt x="366712" y="602456"/>
                </a:lnTo>
                <a:lnTo>
                  <a:pt x="340519" y="514350"/>
                </a:lnTo>
                <a:lnTo>
                  <a:pt x="309562" y="445294"/>
                </a:lnTo>
                <a:lnTo>
                  <a:pt x="247650" y="366713"/>
                </a:lnTo>
                <a:lnTo>
                  <a:pt x="69056" y="130969"/>
                </a:lnTo>
                <a:lnTo>
                  <a:pt x="11906" y="59531"/>
                </a:lnTo>
                <a:lnTo>
                  <a:pt x="0" y="38100"/>
                </a:lnTo>
                <a:lnTo>
                  <a:pt x="0" y="23813"/>
                </a:lnTo>
                <a:lnTo>
                  <a:pt x="2381" y="9525"/>
                </a:lnTo>
                <a:lnTo>
                  <a:pt x="14287" y="0"/>
                </a:lnTo>
                <a:lnTo>
                  <a:pt x="40481" y="4763"/>
                </a:lnTo>
                <a:lnTo>
                  <a:pt x="69056" y="21431"/>
                </a:lnTo>
                <a:lnTo>
                  <a:pt x="200025" y="1214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0D7F56C-A1D5-4087-A597-CFFA949F99EF}"/>
              </a:ext>
            </a:extLst>
          </p:cNvPr>
          <p:cNvSpPr/>
          <p:nvPr/>
        </p:nvSpPr>
        <p:spPr>
          <a:xfrm rot="16200000">
            <a:off x="4198145" y="3994945"/>
            <a:ext cx="3586163" cy="473075"/>
          </a:xfrm>
          <a:custGeom>
            <a:avLst/>
            <a:gdLst>
              <a:gd name="connsiteX0" fmla="*/ 1061499 w 3586039"/>
              <a:gd name="connsiteY0" fmla="*/ 198783 h 473103"/>
              <a:gd name="connsiteX1" fmla="*/ 1558456 w 3586039"/>
              <a:gd name="connsiteY1" fmla="*/ 198783 h 473103"/>
              <a:gd name="connsiteX2" fmla="*/ 2019632 w 3586039"/>
              <a:gd name="connsiteY2" fmla="*/ 194807 h 473103"/>
              <a:gd name="connsiteX3" fmla="*/ 2242268 w 3586039"/>
              <a:gd name="connsiteY3" fmla="*/ 198783 h 473103"/>
              <a:gd name="connsiteX4" fmla="*/ 2790908 w 3586039"/>
              <a:gd name="connsiteY4" fmla="*/ 218661 h 473103"/>
              <a:gd name="connsiteX5" fmla="*/ 2985715 w 3586039"/>
              <a:gd name="connsiteY5" fmla="*/ 222637 h 473103"/>
              <a:gd name="connsiteX6" fmla="*/ 3148717 w 3586039"/>
              <a:gd name="connsiteY6" fmla="*/ 222637 h 473103"/>
              <a:gd name="connsiteX7" fmla="*/ 3311719 w 3586039"/>
              <a:gd name="connsiteY7" fmla="*/ 214686 h 473103"/>
              <a:gd name="connsiteX8" fmla="*/ 3403159 w 3586039"/>
              <a:gd name="connsiteY8" fmla="*/ 198783 h 473103"/>
              <a:gd name="connsiteX9" fmla="*/ 3462793 w 3586039"/>
              <a:gd name="connsiteY9" fmla="*/ 174929 h 473103"/>
              <a:gd name="connsiteX10" fmla="*/ 3494599 w 3586039"/>
              <a:gd name="connsiteY10" fmla="*/ 143124 h 473103"/>
              <a:gd name="connsiteX11" fmla="*/ 3586039 w 3586039"/>
              <a:gd name="connsiteY11" fmla="*/ 0 h 473103"/>
              <a:gd name="connsiteX12" fmla="*/ 3574112 w 3586039"/>
              <a:gd name="connsiteY12" fmla="*/ 337931 h 473103"/>
              <a:gd name="connsiteX13" fmla="*/ 3506525 w 3586039"/>
              <a:gd name="connsiteY13" fmla="*/ 381663 h 473103"/>
              <a:gd name="connsiteX14" fmla="*/ 3434964 w 3586039"/>
              <a:gd name="connsiteY14" fmla="*/ 421419 h 473103"/>
              <a:gd name="connsiteX15" fmla="*/ 3367378 w 3586039"/>
              <a:gd name="connsiteY15" fmla="*/ 453225 h 473103"/>
              <a:gd name="connsiteX16" fmla="*/ 3319670 w 3586039"/>
              <a:gd name="connsiteY16" fmla="*/ 461176 h 473103"/>
              <a:gd name="connsiteX17" fmla="*/ 2997642 w 3586039"/>
              <a:gd name="connsiteY17" fmla="*/ 469127 h 473103"/>
              <a:gd name="connsiteX18" fmla="*/ 2814762 w 3586039"/>
              <a:gd name="connsiteY18" fmla="*/ 441298 h 473103"/>
              <a:gd name="connsiteX19" fmla="*/ 2242268 w 3586039"/>
              <a:gd name="connsiteY19" fmla="*/ 441298 h 473103"/>
              <a:gd name="connsiteX20" fmla="*/ 2063364 w 3586039"/>
              <a:gd name="connsiteY20" fmla="*/ 445273 h 473103"/>
              <a:gd name="connsiteX21" fmla="*/ 890546 w 3586039"/>
              <a:gd name="connsiteY21" fmla="*/ 445273 h 473103"/>
              <a:gd name="connsiteX22" fmla="*/ 604299 w 3586039"/>
              <a:gd name="connsiteY22" fmla="*/ 445273 h 473103"/>
              <a:gd name="connsiteX23" fmla="*/ 524786 w 3586039"/>
              <a:gd name="connsiteY23" fmla="*/ 457200 h 473103"/>
              <a:gd name="connsiteX24" fmla="*/ 429371 w 3586039"/>
              <a:gd name="connsiteY24" fmla="*/ 465152 h 473103"/>
              <a:gd name="connsiteX25" fmla="*/ 286247 w 3586039"/>
              <a:gd name="connsiteY25" fmla="*/ 473103 h 473103"/>
              <a:gd name="connsiteX26" fmla="*/ 147099 w 3586039"/>
              <a:gd name="connsiteY26" fmla="*/ 461176 h 473103"/>
              <a:gd name="connsiteX27" fmla="*/ 79513 w 3586039"/>
              <a:gd name="connsiteY27" fmla="*/ 445273 h 473103"/>
              <a:gd name="connsiteX28" fmla="*/ 19879 w 3586039"/>
              <a:gd name="connsiteY28" fmla="*/ 413468 h 473103"/>
              <a:gd name="connsiteX29" fmla="*/ 3976 w 3586039"/>
              <a:gd name="connsiteY29" fmla="*/ 389614 h 473103"/>
              <a:gd name="connsiteX30" fmla="*/ 0 w 3586039"/>
              <a:gd name="connsiteY30" fmla="*/ 333955 h 473103"/>
              <a:gd name="connsiteX31" fmla="*/ 19879 w 3586039"/>
              <a:gd name="connsiteY31" fmla="*/ 294199 h 473103"/>
              <a:gd name="connsiteX32" fmla="*/ 51684 w 3586039"/>
              <a:gd name="connsiteY32" fmla="*/ 266369 h 473103"/>
              <a:gd name="connsiteX33" fmla="*/ 111319 w 3586039"/>
              <a:gd name="connsiteY33" fmla="*/ 234564 h 473103"/>
              <a:gd name="connsiteX34" fmla="*/ 190832 w 3586039"/>
              <a:gd name="connsiteY34" fmla="*/ 206734 h 473103"/>
              <a:gd name="connsiteX35" fmla="*/ 322028 w 3586039"/>
              <a:gd name="connsiteY35" fmla="*/ 174929 h 473103"/>
              <a:gd name="connsiteX36" fmla="*/ 397565 w 3586039"/>
              <a:gd name="connsiteY36" fmla="*/ 166978 h 473103"/>
              <a:gd name="connsiteX37" fmla="*/ 445273 w 3586039"/>
              <a:gd name="connsiteY37" fmla="*/ 178905 h 473103"/>
              <a:gd name="connsiteX38" fmla="*/ 508884 w 3586039"/>
              <a:gd name="connsiteY38" fmla="*/ 190832 h 473103"/>
              <a:gd name="connsiteX39" fmla="*/ 608275 w 3586039"/>
              <a:gd name="connsiteY39" fmla="*/ 198783 h 473103"/>
              <a:gd name="connsiteX40" fmla="*/ 1061499 w 3586039"/>
              <a:gd name="connsiteY40" fmla="*/ 198783 h 47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86039" h="473103">
                <a:moveTo>
                  <a:pt x="1061499" y="198783"/>
                </a:moveTo>
                <a:lnTo>
                  <a:pt x="1558456" y="198783"/>
                </a:lnTo>
                <a:lnTo>
                  <a:pt x="2019632" y="194807"/>
                </a:lnTo>
                <a:lnTo>
                  <a:pt x="2242268" y="198783"/>
                </a:lnTo>
                <a:lnTo>
                  <a:pt x="2790908" y="218661"/>
                </a:lnTo>
                <a:lnTo>
                  <a:pt x="2985715" y="222637"/>
                </a:lnTo>
                <a:lnTo>
                  <a:pt x="3148717" y="222637"/>
                </a:lnTo>
                <a:lnTo>
                  <a:pt x="3311719" y="214686"/>
                </a:lnTo>
                <a:lnTo>
                  <a:pt x="3403159" y="198783"/>
                </a:lnTo>
                <a:lnTo>
                  <a:pt x="3462793" y="174929"/>
                </a:lnTo>
                <a:lnTo>
                  <a:pt x="3494599" y="143124"/>
                </a:lnTo>
                <a:lnTo>
                  <a:pt x="3586039" y="0"/>
                </a:lnTo>
                <a:lnTo>
                  <a:pt x="3574112" y="337931"/>
                </a:lnTo>
                <a:lnTo>
                  <a:pt x="3506525" y="381663"/>
                </a:lnTo>
                <a:lnTo>
                  <a:pt x="3434964" y="421419"/>
                </a:lnTo>
                <a:lnTo>
                  <a:pt x="3367378" y="453225"/>
                </a:lnTo>
                <a:lnTo>
                  <a:pt x="3319670" y="461176"/>
                </a:lnTo>
                <a:lnTo>
                  <a:pt x="2997642" y="469127"/>
                </a:lnTo>
                <a:lnTo>
                  <a:pt x="2814762" y="441298"/>
                </a:lnTo>
                <a:lnTo>
                  <a:pt x="2242268" y="441298"/>
                </a:lnTo>
                <a:lnTo>
                  <a:pt x="2063364" y="445273"/>
                </a:lnTo>
                <a:lnTo>
                  <a:pt x="890546" y="445273"/>
                </a:lnTo>
                <a:lnTo>
                  <a:pt x="604299" y="445273"/>
                </a:lnTo>
                <a:lnTo>
                  <a:pt x="524786" y="457200"/>
                </a:lnTo>
                <a:lnTo>
                  <a:pt x="429371" y="465152"/>
                </a:lnTo>
                <a:lnTo>
                  <a:pt x="286247" y="473103"/>
                </a:lnTo>
                <a:lnTo>
                  <a:pt x="147099" y="461176"/>
                </a:lnTo>
                <a:lnTo>
                  <a:pt x="79513" y="445273"/>
                </a:lnTo>
                <a:lnTo>
                  <a:pt x="19879" y="413468"/>
                </a:lnTo>
                <a:lnTo>
                  <a:pt x="3976" y="389614"/>
                </a:lnTo>
                <a:lnTo>
                  <a:pt x="0" y="333955"/>
                </a:lnTo>
                <a:lnTo>
                  <a:pt x="19879" y="294199"/>
                </a:lnTo>
                <a:lnTo>
                  <a:pt x="51684" y="266369"/>
                </a:lnTo>
                <a:lnTo>
                  <a:pt x="111319" y="234564"/>
                </a:lnTo>
                <a:lnTo>
                  <a:pt x="190832" y="206734"/>
                </a:lnTo>
                <a:lnTo>
                  <a:pt x="322028" y="174929"/>
                </a:lnTo>
                <a:lnTo>
                  <a:pt x="397565" y="166978"/>
                </a:lnTo>
                <a:lnTo>
                  <a:pt x="445273" y="178905"/>
                </a:lnTo>
                <a:lnTo>
                  <a:pt x="508884" y="190832"/>
                </a:lnTo>
                <a:lnTo>
                  <a:pt x="608275" y="198783"/>
                </a:lnTo>
                <a:lnTo>
                  <a:pt x="1061499" y="1987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05DE530-6278-447D-B752-A657FA46CED4}"/>
              </a:ext>
            </a:extLst>
          </p:cNvPr>
          <p:cNvSpPr/>
          <p:nvPr/>
        </p:nvSpPr>
        <p:spPr>
          <a:xfrm>
            <a:off x="3883025" y="3908425"/>
            <a:ext cx="2159000" cy="1530350"/>
          </a:xfrm>
          <a:custGeom>
            <a:avLst/>
            <a:gdLst>
              <a:gd name="connsiteX0" fmla="*/ 1158875 w 2159000"/>
              <a:gd name="connsiteY0" fmla="*/ 920750 h 1530350"/>
              <a:gd name="connsiteX1" fmla="*/ 1301750 w 2159000"/>
              <a:gd name="connsiteY1" fmla="*/ 831850 h 1530350"/>
              <a:gd name="connsiteX2" fmla="*/ 1457325 w 2159000"/>
              <a:gd name="connsiteY2" fmla="*/ 717550 h 1530350"/>
              <a:gd name="connsiteX3" fmla="*/ 1606550 w 2159000"/>
              <a:gd name="connsiteY3" fmla="*/ 593725 h 1530350"/>
              <a:gd name="connsiteX4" fmla="*/ 1790700 w 2159000"/>
              <a:gd name="connsiteY4" fmla="*/ 428625 h 1530350"/>
              <a:gd name="connsiteX5" fmla="*/ 1968500 w 2159000"/>
              <a:gd name="connsiteY5" fmla="*/ 238125 h 1530350"/>
              <a:gd name="connsiteX6" fmla="*/ 2073275 w 2159000"/>
              <a:gd name="connsiteY6" fmla="*/ 107950 h 1530350"/>
              <a:gd name="connsiteX7" fmla="*/ 2159000 w 2159000"/>
              <a:gd name="connsiteY7" fmla="*/ 0 h 1530350"/>
              <a:gd name="connsiteX8" fmla="*/ 2136775 w 2159000"/>
              <a:gd name="connsiteY8" fmla="*/ 498475 h 1530350"/>
              <a:gd name="connsiteX9" fmla="*/ 2057400 w 2159000"/>
              <a:gd name="connsiteY9" fmla="*/ 546100 h 1530350"/>
              <a:gd name="connsiteX10" fmla="*/ 1920875 w 2159000"/>
              <a:gd name="connsiteY10" fmla="*/ 644525 h 1530350"/>
              <a:gd name="connsiteX11" fmla="*/ 1752600 w 2159000"/>
              <a:gd name="connsiteY11" fmla="*/ 762000 h 1530350"/>
              <a:gd name="connsiteX12" fmla="*/ 1539875 w 2159000"/>
              <a:gd name="connsiteY12" fmla="*/ 908050 h 1530350"/>
              <a:gd name="connsiteX13" fmla="*/ 1403350 w 2159000"/>
              <a:gd name="connsiteY13" fmla="*/ 993775 h 1530350"/>
              <a:gd name="connsiteX14" fmla="*/ 1270000 w 2159000"/>
              <a:gd name="connsiteY14" fmla="*/ 1069975 h 1530350"/>
              <a:gd name="connsiteX15" fmla="*/ 1089025 w 2159000"/>
              <a:gd name="connsiteY15" fmla="*/ 1158875 h 1530350"/>
              <a:gd name="connsiteX16" fmla="*/ 784225 w 2159000"/>
              <a:gd name="connsiteY16" fmla="*/ 1282700 h 1530350"/>
              <a:gd name="connsiteX17" fmla="*/ 600075 w 2159000"/>
              <a:gd name="connsiteY17" fmla="*/ 1355725 h 1530350"/>
              <a:gd name="connsiteX18" fmla="*/ 346075 w 2159000"/>
              <a:gd name="connsiteY18" fmla="*/ 1441450 h 1530350"/>
              <a:gd name="connsiteX19" fmla="*/ 149225 w 2159000"/>
              <a:gd name="connsiteY19" fmla="*/ 1504950 h 1530350"/>
              <a:gd name="connsiteX20" fmla="*/ 41275 w 2159000"/>
              <a:gd name="connsiteY20" fmla="*/ 1530350 h 1530350"/>
              <a:gd name="connsiteX21" fmla="*/ 15875 w 2159000"/>
              <a:gd name="connsiteY21" fmla="*/ 1527175 h 1530350"/>
              <a:gd name="connsiteX22" fmla="*/ 0 w 2159000"/>
              <a:gd name="connsiteY22" fmla="*/ 1514475 h 1530350"/>
              <a:gd name="connsiteX23" fmla="*/ 3175 w 2159000"/>
              <a:gd name="connsiteY23" fmla="*/ 1495425 h 1530350"/>
              <a:gd name="connsiteX24" fmla="*/ 15875 w 2159000"/>
              <a:gd name="connsiteY24" fmla="*/ 1473200 h 1530350"/>
              <a:gd name="connsiteX25" fmla="*/ 41275 w 2159000"/>
              <a:gd name="connsiteY25" fmla="*/ 1454150 h 1530350"/>
              <a:gd name="connsiteX26" fmla="*/ 212725 w 2159000"/>
              <a:gd name="connsiteY26" fmla="*/ 1393825 h 1530350"/>
              <a:gd name="connsiteX27" fmla="*/ 450850 w 2159000"/>
              <a:gd name="connsiteY27" fmla="*/ 1295400 h 1530350"/>
              <a:gd name="connsiteX28" fmla="*/ 695325 w 2159000"/>
              <a:gd name="connsiteY28" fmla="*/ 1184275 h 1530350"/>
              <a:gd name="connsiteX29" fmla="*/ 949325 w 2159000"/>
              <a:gd name="connsiteY29" fmla="*/ 1050925 h 1530350"/>
              <a:gd name="connsiteX30" fmla="*/ 1158875 w 2159000"/>
              <a:gd name="connsiteY30" fmla="*/ 92075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59000" h="1530350">
                <a:moveTo>
                  <a:pt x="1158875" y="920750"/>
                </a:moveTo>
                <a:lnTo>
                  <a:pt x="1301750" y="831850"/>
                </a:lnTo>
                <a:lnTo>
                  <a:pt x="1457325" y="717550"/>
                </a:lnTo>
                <a:lnTo>
                  <a:pt x="1606550" y="593725"/>
                </a:lnTo>
                <a:lnTo>
                  <a:pt x="1790700" y="428625"/>
                </a:lnTo>
                <a:lnTo>
                  <a:pt x="1968500" y="238125"/>
                </a:lnTo>
                <a:lnTo>
                  <a:pt x="2073275" y="107950"/>
                </a:lnTo>
                <a:lnTo>
                  <a:pt x="2159000" y="0"/>
                </a:lnTo>
                <a:lnTo>
                  <a:pt x="2136775" y="498475"/>
                </a:lnTo>
                <a:lnTo>
                  <a:pt x="2057400" y="546100"/>
                </a:lnTo>
                <a:lnTo>
                  <a:pt x="1920875" y="644525"/>
                </a:lnTo>
                <a:lnTo>
                  <a:pt x="1752600" y="762000"/>
                </a:lnTo>
                <a:lnTo>
                  <a:pt x="1539875" y="908050"/>
                </a:lnTo>
                <a:lnTo>
                  <a:pt x="1403350" y="993775"/>
                </a:lnTo>
                <a:lnTo>
                  <a:pt x="1270000" y="1069975"/>
                </a:lnTo>
                <a:lnTo>
                  <a:pt x="1089025" y="1158875"/>
                </a:lnTo>
                <a:lnTo>
                  <a:pt x="784225" y="1282700"/>
                </a:lnTo>
                <a:lnTo>
                  <a:pt x="600075" y="1355725"/>
                </a:lnTo>
                <a:lnTo>
                  <a:pt x="346075" y="1441450"/>
                </a:lnTo>
                <a:lnTo>
                  <a:pt x="149225" y="1504950"/>
                </a:lnTo>
                <a:lnTo>
                  <a:pt x="41275" y="1530350"/>
                </a:lnTo>
                <a:lnTo>
                  <a:pt x="15875" y="1527175"/>
                </a:lnTo>
                <a:lnTo>
                  <a:pt x="0" y="1514475"/>
                </a:lnTo>
                <a:lnTo>
                  <a:pt x="3175" y="1495425"/>
                </a:lnTo>
                <a:lnTo>
                  <a:pt x="15875" y="1473200"/>
                </a:lnTo>
                <a:lnTo>
                  <a:pt x="41275" y="1454150"/>
                </a:lnTo>
                <a:lnTo>
                  <a:pt x="212725" y="1393825"/>
                </a:lnTo>
                <a:lnTo>
                  <a:pt x="450850" y="1295400"/>
                </a:lnTo>
                <a:lnTo>
                  <a:pt x="695325" y="1184275"/>
                </a:lnTo>
                <a:lnTo>
                  <a:pt x="949325" y="1050925"/>
                </a:lnTo>
                <a:lnTo>
                  <a:pt x="1158875" y="9207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B62A19-DFAF-41C8-AD6D-B24E487F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25" y="1348857"/>
            <a:ext cx="4340728" cy="46333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C8FEB81-9FBC-4E54-A7A6-28C896370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462" y="1402165"/>
            <a:ext cx="4340728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  <p:bldP spid="18" grpId="0" animBg="1"/>
      <p:bldP spid="22" grpId="0" animBg="1"/>
      <p:bldP spid="29" grpId="0" animBg="1"/>
      <p:bldP spid="12" grpId="0" animBg="1"/>
      <p:bldP spid="25" grpId="0" animBg="1"/>
      <p:bldP spid="2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E8A77A-C1F4-48FF-B132-B91DAC49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36" y="1112319"/>
            <a:ext cx="4340728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47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A6F8167-7555-4465-8746-972C609745C8}"/>
              </a:ext>
            </a:extLst>
          </p:cNvPr>
          <p:cNvSpPr/>
          <p:nvPr/>
        </p:nvSpPr>
        <p:spPr>
          <a:xfrm>
            <a:off x="4002089" y="1433513"/>
            <a:ext cx="1557337" cy="1670050"/>
          </a:xfrm>
          <a:custGeom>
            <a:avLst/>
            <a:gdLst>
              <a:gd name="connsiteX0" fmla="*/ 1299224 w 1556951"/>
              <a:gd name="connsiteY0" fmla="*/ 607246 h 1669927"/>
              <a:gd name="connsiteX1" fmla="*/ 1154474 w 1556951"/>
              <a:gd name="connsiteY1" fmla="*/ 769649 h 1669927"/>
              <a:gd name="connsiteX2" fmla="*/ 995601 w 1556951"/>
              <a:gd name="connsiteY2" fmla="*/ 963827 h 1669927"/>
              <a:gd name="connsiteX3" fmla="*/ 872034 w 1556951"/>
              <a:gd name="connsiteY3" fmla="*/ 1080333 h 1669927"/>
              <a:gd name="connsiteX4" fmla="*/ 713161 w 1556951"/>
              <a:gd name="connsiteY4" fmla="*/ 1221553 h 1669927"/>
              <a:gd name="connsiteX5" fmla="*/ 571941 w 1556951"/>
              <a:gd name="connsiteY5" fmla="*/ 1334530 h 1669927"/>
              <a:gd name="connsiteX6" fmla="*/ 388355 w 1556951"/>
              <a:gd name="connsiteY6" fmla="*/ 1465158 h 1669927"/>
              <a:gd name="connsiteX7" fmla="*/ 236543 w 1556951"/>
              <a:gd name="connsiteY7" fmla="*/ 1556951 h 1669927"/>
              <a:gd name="connsiteX8" fmla="*/ 91793 w 1556951"/>
              <a:gd name="connsiteY8" fmla="*/ 1641683 h 1669927"/>
              <a:gd name="connsiteX9" fmla="*/ 24713 w 1556951"/>
              <a:gd name="connsiteY9" fmla="*/ 1669927 h 1669927"/>
              <a:gd name="connsiteX10" fmla="*/ 3530 w 1556951"/>
              <a:gd name="connsiteY10" fmla="*/ 1662866 h 1669927"/>
              <a:gd name="connsiteX11" fmla="*/ 0 w 1556951"/>
              <a:gd name="connsiteY11" fmla="*/ 1641683 h 1669927"/>
              <a:gd name="connsiteX12" fmla="*/ 28244 w 1556951"/>
              <a:gd name="connsiteY12" fmla="*/ 1602848 h 1669927"/>
              <a:gd name="connsiteX13" fmla="*/ 162403 w 1556951"/>
              <a:gd name="connsiteY13" fmla="*/ 1496933 h 1669927"/>
              <a:gd name="connsiteX14" fmla="*/ 275379 w 1556951"/>
              <a:gd name="connsiteY14" fmla="*/ 1401609 h 1669927"/>
              <a:gd name="connsiteX15" fmla="*/ 409538 w 1556951"/>
              <a:gd name="connsiteY15" fmla="*/ 1278041 h 1669927"/>
              <a:gd name="connsiteX16" fmla="*/ 579002 w 1556951"/>
              <a:gd name="connsiteY16" fmla="*/ 1108577 h 1669927"/>
              <a:gd name="connsiteX17" fmla="*/ 723752 w 1556951"/>
              <a:gd name="connsiteY17" fmla="*/ 953235 h 1669927"/>
              <a:gd name="connsiteX18" fmla="*/ 879095 w 1556951"/>
              <a:gd name="connsiteY18" fmla="*/ 748466 h 1669927"/>
              <a:gd name="connsiteX19" fmla="*/ 1034437 w 1556951"/>
              <a:gd name="connsiteY19" fmla="*/ 504862 h 1669927"/>
              <a:gd name="connsiteX20" fmla="*/ 1119169 w 1556951"/>
              <a:gd name="connsiteY20" fmla="*/ 345989 h 1669927"/>
              <a:gd name="connsiteX21" fmla="*/ 1150943 w 1556951"/>
              <a:gd name="connsiteY21" fmla="*/ 275379 h 1669927"/>
              <a:gd name="connsiteX22" fmla="*/ 1119169 w 1556951"/>
              <a:gd name="connsiteY22" fmla="*/ 204769 h 1669927"/>
              <a:gd name="connsiteX23" fmla="*/ 1055620 w 1556951"/>
              <a:gd name="connsiteY23" fmla="*/ 116506 h 1669927"/>
              <a:gd name="connsiteX24" fmla="*/ 1006193 w 1556951"/>
              <a:gd name="connsiteY24" fmla="*/ 60018 h 1669927"/>
              <a:gd name="connsiteX25" fmla="*/ 981479 w 1556951"/>
              <a:gd name="connsiteY25" fmla="*/ 31774 h 1669927"/>
              <a:gd name="connsiteX26" fmla="*/ 981479 w 1556951"/>
              <a:gd name="connsiteY26" fmla="*/ 17652 h 1669927"/>
              <a:gd name="connsiteX27" fmla="*/ 1002662 w 1556951"/>
              <a:gd name="connsiteY27" fmla="*/ 0 h 1669927"/>
              <a:gd name="connsiteX28" fmla="*/ 1062681 w 1556951"/>
              <a:gd name="connsiteY28" fmla="*/ 10591 h 1669927"/>
              <a:gd name="connsiteX29" fmla="*/ 1218023 w 1556951"/>
              <a:gd name="connsiteY29" fmla="*/ 63549 h 1669927"/>
              <a:gd name="connsiteX30" fmla="*/ 1302755 w 1556951"/>
              <a:gd name="connsiteY30" fmla="*/ 105915 h 1669927"/>
              <a:gd name="connsiteX31" fmla="*/ 1408670 w 1556951"/>
              <a:gd name="connsiteY31" fmla="*/ 172994 h 1669927"/>
              <a:gd name="connsiteX32" fmla="*/ 1486341 w 1556951"/>
              <a:gd name="connsiteY32" fmla="*/ 233013 h 1669927"/>
              <a:gd name="connsiteX33" fmla="*/ 1539298 w 1556951"/>
              <a:gd name="connsiteY33" fmla="*/ 296562 h 1669927"/>
              <a:gd name="connsiteX34" fmla="*/ 1556951 w 1556951"/>
              <a:gd name="connsiteY34" fmla="*/ 338928 h 1669927"/>
              <a:gd name="connsiteX35" fmla="*/ 1556951 w 1556951"/>
              <a:gd name="connsiteY35" fmla="*/ 360111 h 1669927"/>
              <a:gd name="connsiteX36" fmla="*/ 1549890 w 1556951"/>
              <a:gd name="connsiteY36" fmla="*/ 388355 h 1669927"/>
              <a:gd name="connsiteX37" fmla="*/ 1518115 w 1556951"/>
              <a:gd name="connsiteY37" fmla="*/ 409538 h 1669927"/>
              <a:gd name="connsiteX38" fmla="*/ 1461627 w 1556951"/>
              <a:gd name="connsiteY38" fmla="*/ 444843 h 1669927"/>
              <a:gd name="connsiteX39" fmla="*/ 1440444 w 1556951"/>
              <a:gd name="connsiteY39" fmla="*/ 455435 h 1669927"/>
              <a:gd name="connsiteX40" fmla="*/ 1299224 w 1556951"/>
              <a:gd name="connsiteY40" fmla="*/ 607246 h 16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56951" h="1669927">
                <a:moveTo>
                  <a:pt x="1299224" y="607246"/>
                </a:moveTo>
                <a:lnTo>
                  <a:pt x="1154474" y="769649"/>
                </a:lnTo>
                <a:lnTo>
                  <a:pt x="995601" y="963827"/>
                </a:lnTo>
                <a:lnTo>
                  <a:pt x="872034" y="1080333"/>
                </a:lnTo>
                <a:lnTo>
                  <a:pt x="713161" y="1221553"/>
                </a:lnTo>
                <a:lnTo>
                  <a:pt x="571941" y="1334530"/>
                </a:lnTo>
                <a:lnTo>
                  <a:pt x="388355" y="1465158"/>
                </a:lnTo>
                <a:lnTo>
                  <a:pt x="236543" y="1556951"/>
                </a:lnTo>
                <a:lnTo>
                  <a:pt x="91793" y="1641683"/>
                </a:lnTo>
                <a:lnTo>
                  <a:pt x="24713" y="1669927"/>
                </a:lnTo>
                <a:lnTo>
                  <a:pt x="3530" y="1662866"/>
                </a:lnTo>
                <a:lnTo>
                  <a:pt x="0" y="1641683"/>
                </a:lnTo>
                <a:lnTo>
                  <a:pt x="28244" y="1602848"/>
                </a:lnTo>
                <a:lnTo>
                  <a:pt x="162403" y="1496933"/>
                </a:lnTo>
                <a:lnTo>
                  <a:pt x="275379" y="1401609"/>
                </a:lnTo>
                <a:lnTo>
                  <a:pt x="409538" y="1278041"/>
                </a:lnTo>
                <a:lnTo>
                  <a:pt x="579002" y="1108577"/>
                </a:lnTo>
                <a:lnTo>
                  <a:pt x="723752" y="953235"/>
                </a:lnTo>
                <a:lnTo>
                  <a:pt x="879095" y="748466"/>
                </a:lnTo>
                <a:lnTo>
                  <a:pt x="1034437" y="504862"/>
                </a:lnTo>
                <a:lnTo>
                  <a:pt x="1119169" y="345989"/>
                </a:lnTo>
                <a:lnTo>
                  <a:pt x="1150943" y="275379"/>
                </a:lnTo>
                <a:lnTo>
                  <a:pt x="1119169" y="204769"/>
                </a:lnTo>
                <a:lnTo>
                  <a:pt x="1055620" y="116506"/>
                </a:lnTo>
                <a:lnTo>
                  <a:pt x="1006193" y="60018"/>
                </a:lnTo>
                <a:lnTo>
                  <a:pt x="981479" y="31774"/>
                </a:lnTo>
                <a:lnTo>
                  <a:pt x="981479" y="17652"/>
                </a:lnTo>
                <a:lnTo>
                  <a:pt x="1002662" y="0"/>
                </a:lnTo>
                <a:lnTo>
                  <a:pt x="1062681" y="10591"/>
                </a:lnTo>
                <a:lnTo>
                  <a:pt x="1218023" y="63549"/>
                </a:lnTo>
                <a:lnTo>
                  <a:pt x="1302755" y="105915"/>
                </a:lnTo>
                <a:lnTo>
                  <a:pt x="1408670" y="172994"/>
                </a:lnTo>
                <a:lnTo>
                  <a:pt x="1486341" y="233013"/>
                </a:lnTo>
                <a:lnTo>
                  <a:pt x="1539298" y="296562"/>
                </a:lnTo>
                <a:lnTo>
                  <a:pt x="1556951" y="338928"/>
                </a:lnTo>
                <a:lnTo>
                  <a:pt x="1556951" y="360111"/>
                </a:lnTo>
                <a:lnTo>
                  <a:pt x="1549890" y="388355"/>
                </a:lnTo>
                <a:lnTo>
                  <a:pt x="1518115" y="409538"/>
                </a:lnTo>
                <a:lnTo>
                  <a:pt x="1461627" y="444843"/>
                </a:lnTo>
                <a:lnTo>
                  <a:pt x="1440444" y="455435"/>
                </a:lnTo>
                <a:lnTo>
                  <a:pt x="1299224" y="6072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3E39910-4FF4-4792-B063-F12001CDE72C}"/>
              </a:ext>
            </a:extLst>
          </p:cNvPr>
          <p:cNvSpPr/>
          <p:nvPr/>
        </p:nvSpPr>
        <p:spPr>
          <a:xfrm>
            <a:off x="3890963" y="3270251"/>
            <a:ext cx="4602162" cy="784225"/>
          </a:xfrm>
          <a:custGeom>
            <a:avLst/>
            <a:gdLst>
              <a:gd name="connsiteX0" fmla="*/ 1944356 w 4602145"/>
              <a:gd name="connsiteY0" fmla="*/ 432080 h 783772"/>
              <a:gd name="connsiteX1" fmla="*/ 1487156 w 4602145"/>
              <a:gd name="connsiteY1" fmla="*/ 512466 h 783772"/>
              <a:gd name="connsiteX2" fmla="*/ 1185706 w 4602145"/>
              <a:gd name="connsiteY2" fmla="*/ 577781 h 783772"/>
              <a:gd name="connsiteX3" fmla="*/ 944545 w 4602145"/>
              <a:gd name="connsiteY3" fmla="*/ 638071 h 783772"/>
              <a:gd name="connsiteX4" fmla="*/ 643095 w 4602145"/>
              <a:gd name="connsiteY4" fmla="*/ 718458 h 783772"/>
              <a:gd name="connsiteX5" fmla="*/ 447152 w 4602145"/>
              <a:gd name="connsiteY5" fmla="*/ 783772 h 783772"/>
              <a:gd name="connsiteX6" fmla="*/ 381838 w 4602145"/>
              <a:gd name="connsiteY6" fmla="*/ 758651 h 783772"/>
              <a:gd name="connsiteX7" fmla="*/ 276330 w 4602145"/>
              <a:gd name="connsiteY7" fmla="*/ 673240 h 783772"/>
              <a:gd name="connsiteX8" fmla="*/ 125605 w 4602145"/>
              <a:gd name="connsiteY8" fmla="*/ 512466 h 783772"/>
              <a:gd name="connsiteX9" fmla="*/ 0 w 4602145"/>
              <a:gd name="connsiteY9" fmla="*/ 371789 h 783772"/>
              <a:gd name="connsiteX10" fmla="*/ 0 w 4602145"/>
              <a:gd name="connsiteY10" fmla="*/ 336620 h 783772"/>
              <a:gd name="connsiteX11" fmla="*/ 20097 w 4602145"/>
              <a:gd name="connsiteY11" fmla="*/ 326572 h 783772"/>
              <a:gd name="connsiteX12" fmla="*/ 70339 w 4602145"/>
              <a:gd name="connsiteY12" fmla="*/ 346669 h 783772"/>
              <a:gd name="connsiteX13" fmla="*/ 211016 w 4602145"/>
              <a:gd name="connsiteY13" fmla="*/ 417007 h 783772"/>
              <a:gd name="connsiteX14" fmla="*/ 316523 w 4602145"/>
              <a:gd name="connsiteY14" fmla="*/ 447152 h 783772"/>
              <a:gd name="connsiteX15" fmla="*/ 437103 w 4602145"/>
              <a:gd name="connsiteY15" fmla="*/ 467249 h 783772"/>
              <a:gd name="connsiteX16" fmla="*/ 497394 w 4602145"/>
              <a:gd name="connsiteY16" fmla="*/ 472273 h 783772"/>
              <a:gd name="connsiteX17" fmla="*/ 1009860 w 4602145"/>
              <a:gd name="connsiteY17" fmla="*/ 381838 h 783772"/>
              <a:gd name="connsiteX18" fmla="*/ 2346290 w 4602145"/>
              <a:gd name="connsiteY18" fmla="*/ 185895 h 783772"/>
              <a:gd name="connsiteX19" fmla="*/ 2642717 w 4602145"/>
              <a:gd name="connsiteY19" fmla="*/ 170822 h 783772"/>
              <a:gd name="connsiteX20" fmla="*/ 3697794 w 4602145"/>
              <a:gd name="connsiteY20" fmla="*/ 90436 h 783772"/>
              <a:gd name="connsiteX21" fmla="*/ 3928906 w 4602145"/>
              <a:gd name="connsiteY21" fmla="*/ 55266 h 783772"/>
              <a:gd name="connsiteX22" fmla="*/ 4114800 w 4602145"/>
              <a:gd name="connsiteY22" fmla="*/ 0 h 783772"/>
              <a:gd name="connsiteX23" fmla="*/ 4220308 w 4602145"/>
              <a:gd name="connsiteY23" fmla="*/ 5025 h 783772"/>
              <a:gd name="connsiteX24" fmla="*/ 4366009 w 4602145"/>
              <a:gd name="connsiteY24" fmla="*/ 40194 h 783772"/>
              <a:gd name="connsiteX25" fmla="*/ 4476541 w 4602145"/>
              <a:gd name="connsiteY25" fmla="*/ 85411 h 783772"/>
              <a:gd name="connsiteX26" fmla="*/ 4531807 w 4602145"/>
              <a:gd name="connsiteY26" fmla="*/ 125605 h 783772"/>
              <a:gd name="connsiteX27" fmla="*/ 4577024 w 4602145"/>
              <a:gd name="connsiteY27" fmla="*/ 165798 h 783772"/>
              <a:gd name="connsiteX28" fmla="*/ 4602145 w 4602145"/>
              <a:gd name="connsiteY28" fmla="*/ 211016 h 783772"/>
              <a:gd name="connsiteX29" fmla="*/ 4597121 w 4602145"/>
              <a:gd name="connsiteY29" fmla="*/ 246185 h 783772"/>
              <a:gd name="connsiteX30" fmla="*/ 4582049 w 4602145"/>
              <a:gd name="connsiteY30" fmla="*/ 276330 h 783772"/>
              <a:gd name="connsiteX31" fmla="*/ 4546879 w 4602145"/>
              <a:gd name="connsiteY31" fmla="*/ 301451 h 783772"/>
              <a:gd name="connsiteX32" fmla="*/ 4471517 w 4602145"/>
              <a:gd name="connsiteY32" fmla="*/ 331596 h 783772"/>
              <a:gd name="connsiteX33" fmla="*/ 4376057 w 4602145"/>
              <a:gd name="connsiteY33" fmla="*/ 336620 h 783772"/>
              <a:gd name="connsiteX34" fmla="*/ 3748035 w 4602145"/>
              <a:gd name="connsiteY34" fmla="*/ 326572 h 783772"/>
              <a:gd name="connsiteX35" fmla="*/ 3089868 w 4602145"/>
              <a:gd name="connsiteY35" fmla="*/ 346669 h 783772"/>
              <a:gd name="connsiteX36" fmla="*/ 2381460 w 4602145"/>
              <a:gd name="connsiteY36" fmla="*/ 386862 h 783772"/>
              <a:gd name="connsiteX37" fmla="*/ 1944356 w 4602145"/>
              <a:gd name="connsiteY37" fmla="*/ 43208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02145" h="783772">
                <a:moveTo>
                  <a:pt x="1944356" y="432080"/>
                </a:moveTo>
                <a:lnTo>
                  <a:pt x="1487156" y="512466"/>
                </a:lnTo>
                <a:lnTo>
                  <a:pt x="1185706" y="577781"/>
                </a:lnTo>
                <a:lnTo>
                  <a:pt x="944545" y="638071"/>
                </a:lnTo>
                <a:lnTo>
                  <a:pt x="643095" y="718458"/>
                </a:lnTo>
                <a:lnTo>
                  <a:pt x="447152" y="783772"/>
                </a:lnTo>
                <a:lnTo>
                  <a:pt x="381838" y="758651"/>
                </a:lnTo>
                <a:lnTo>
                  <a:pt x="276330" y="673240"/>
                </a:lnTo>
                <a:lnTo>
                  <a:pt x="125605" y="512466"/>
                </a:lnTo>
                <a:lnTo>
                  <a:pt x="0" y="371789"/>
                </a:lnTo>
                <a:lnTo>
                  <a:pt x="0" y="336620"/>
                </a:lnTo>
                <a:lnTo>
                  <a:pt x="20097" y="326572"/>
                </a:lnTo>
                <a:lnTo>
                  <a:pt x="70339" y="346669"/>
                </a:lnTo>
                <a:lnTo>
                  <a:pt x="211016" y="417007"/>
                </a:lnTo>
                <a:lnTo>
                  <a:pt x="316523" y="447152"/>
                </a:lnTo>
                <a:lnTo>
                  <a:pt x="437103" y="467249"/>
                </a:lnTo>
                <a:lnTo>
                  <a:pt x="497394" y="472273"/>
                </a:lnTo>
                <a:lnTo>
                  <a:pt x="1009860" y="381838"/>
                </a:lnTo>
                <a:lnTo>
                  <a:pt x="2346290" y="185895"/>
                </a:lnTo>
                <a:lnTo>
                  <a:pt x="2642717" y="170822"/>
                </a:lnTo>
                <a:lnTo>
                  <a:pt x="3697794" y="90436"/>
                </a:lnTo>
                <a:lnTo>
                  <a:pt x="3928906" y="55266"/>
                </a:lnTo>
                <a:lnTo>
                  <a:pt x="4114800" y="0"/>
                </a:lnTo>
                <a:lnTo>
                  <a:pt x="4220308" y="5025"/>
                </a:lnTo>
                <a:lnTo>
                  <a:pt x="4366009" y="40194"/>
                </a:lnTo>
                <a:lnTo>
                  <a:pt x="4476541" y="85411"/>
                </a:lnTo>
                <a:lnTo>
                  <a:pt x="4531807" y="125605"/>
                </a:lnTo>
                <a:lnTo>
                  <a:pt x="4577024" y="165798"/>
                </a:lnTo>
                <a:lnTo>
                  <a:pt x="4602145" y="211016"/>
                </a:lnTo>
                <a:lnTo>
                  <a:pt x="4597121" y="246185"/>
                </a:lnTo>
                <a:lnTo>
                  <a:pt x="4582049" y="276330"/>
                </a:lnTo>
                <a:lnTo>
                  <a:pt x="4546879" y="301451"/>
                </a:lnTo>
                <a:lnTo>
                  <a:pt x="4471517" y="331596"/>
                </a:lnTo>
                <a:lnTo>
                  <a:pt x="4376057" y="336620"/>
                </a:lnTo>
                <a:lnTo>
                  <a:pt x="3748035" y="326572"/>
                </a:lnTo>
                <a:lnTo>
                  <a:pt x="3089868" y="346669"/>
                </a:lnTo>
                <a:lnTo>
                  <a:pt x="2381460" y="386862"/>
                </a:lnTo>
                <a:lnTo>
                  <a:pt x="1944356" y="43208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90DB507-8676-4CCB-9439-1F7D35608CF5}"/>
              </a:ext>
            </a:extLst>
          </p:cNvPr>
          <p:cNvSpPr/>
          <p:nvPr/>
        </p:nvSpPr>
        <p:spPr>
          <a:xfrm>
            <a:off x="4997451" y="2044700"/>
            <a:ext cx="2428875" cy="514350"/>
          </a:xfrm>
          <a:custGeom>
            <a:avLst/>
            <a:gdLst>
              <a:gd name="connsiteX0" fmla="*/ 1143000 w 2428875"/>
              <a:gd name="connsiteY0" fmla="*/ 257175 h 514350"/>
              <a:gd name="connsiteX1" fmla="*/ 806450 w 2428875"/>
              <a:gd name="connsiteY1" fmla="*/ 311150 h 514350"/>
              <a:gd name="connsiteX2" fmla="*/ 603250 w 2428875"/>
              <a:gd name="connsiteY2" fmla="*/ 339725 h 514350"/>
              <a:gd name="connsiteX3" fmla="*/ 463550 w 2428875"/>
              <a:gd name="connsiteY3" fmla="*/ 352425 h 514350"/>
              <a:gd name="connsiteX4" fmla="*/ 349250 w 2428875"/>
              <a:gd name="connsiteY4" fmla="*/ 355600 h 514350"/>
              <a:gd name="connsiteX5" fmla="*/ 269875 w 2428875"/>
              <a:gd name="connsiteY5" fmla="*/ 349250 h 514350"/>
              <a:gd name="connsiteX6" fmla="*/ 174625 w 2428875"/>
              <a:gd name="connsiteY6" fmla="*/ 330200 h 514350"/>
              <a:gd name="connsiteX7" fmla="*/ 130175 w 2428875"/>
              <a:gd name="connsiteY7" fmla="*/ 311150 h 514350"/>
              <a:gd name="connsiteX8" fmla="*/ 0 w 2428875"/>
              <a:gd name="connsiteY8" fmla="*/ 234950 h 514350"/>
              <a:gd name="connsiteX9" fmla="*/ 15875 w 2428875"/>
              <a:gd name="connsiteY9" fmla="*/ 323850 h 514350"/>
              <a:gd name="connsiteX10" fmla="*/ 53975 w 2428875"/>
              <a:gd name="connsiteY10" fmla="*/ 381000 h 514350"/>
              <a:gd name="connsiteX11" fmla="*/ 92075 w 2428875"/>
              <a:gd name="connsiteY11" fmla="*/ 415925 h 514350"/>
              <a:gd name="connsiteX12" fmla="*/ 146050 w 2428875"/>
              <a:gd name="connsiteY12" fmla="*/ 450850 h 514350"/>
              <a:gd name="connsiteX13" fmla="*/ 228600 w 2428875"/>
              <a:gd name="connsiteY13" fmla="*/ 482600 h 514350"/>
              <a:gd name="connsiteX14" fmla="*/ 320675 w 2428875"/>
              <a:gd name="connsiteY14" fmla="*/ 501650 h 514350"/>
              <a:gd name="connsiteX15" fmla="*/ 412750 w 2428875"/>
              <a:gd name="connsiteY15" fmla="*/ 508000 h 514350"/>
              <a:gd name="connsiteX16" fmla="*/ 520700 w 2428875"/>
              <a:gd name="connsiteY16" fmla="*/ 514350 h 514350"/>
              <a:gd name="connsiteX17" fmla="*/ 644525 w 2428875"/>
              <a:gd name="connsiteY17" fmla="*/ 514350 h 514350"/>
              <a:gd name="connsiteX18" fmla="*/ 901700 w 2428875"/>
              <a:gd name="connsiteY18" fmla="*/ 495300 h 514350"/>
              <a:gd name="connsiteX19" fmla="*/ 1123950 w 2428875"/>
              <a:gd name="connsiteY19" fmla="*/ 469900 h 514350"/>
              <a:gd name="connsiteX20" fmla="*/ 1358900 w 2428875"/>
              <a:gd name="connsiteY20" fmla="*/ 428625 h 514350"/>
              <a:gd name="connsiteX21" fmla="*/ 1628775 w 2428875"/>
              <a:gd name="connsiteY21" fmla="*/ 384175 h 514350"/>
              <a:gd name="connsiteX22" fmla="*/ 1981200 w 2428875"/>
              <a:gd name="connsiteY22" fmla="*/ 333375 h 514350"/>
              <a:gd name="connsiteX23" fmla="*/ 2279650 w 2428875"/>
              <a:gd name="connsiteY23" fmla="*/ 288925 h 514350"/>
              <a:gd name="connsiteX24" fmla="*/ 2365375 w 2428875"/>
              <a:gd name="connsiteY24" fmla="*/ 257175 h 514350"/>
              <a:gd name="connsiteX25" fmla="*/ 2413000 w 2428875"/>
              <a:gd name="connsiteY25" fmla="*/ 219075 h 514350"/>
              <a:gd name="connsiteX26" fmla="*/ 2428875 w 2428875"/>
              <a:gd name="connsiteY26" fmla="*/ 184150 h 514350"/>
              <a:gd name="connsiteX27" fmla="*/ 2413000 w 2428875"/>
              <a:gd name="connsiteY27" fmla="*/ 139700 h 514350"/>
              <a:gd name="connsiteX28" fmla="*/ 2371725 w 2428875"/>
              <a:gd name="connsiteY28" fmla="*/ 104775 h 514350"/>
              <a:gd name="connsiteX29" fmla="*/ 2305050 w 2428875"/>
              <a:gd name="connsiteY29" fmla="*/ 60325 h 514350"/>
              <a:gd name="connsiteX30" fmla="*/ 2232025 w 2428875"/>
              <a:gd name="connsiteY30" fmla="*/ 28575 h 514350"/>
              <a:gd name="connsiteX31" fmla="*/ 2130425 w 2428875"/>
              <a:gd name="connsiteY31" fmla="*/ 0 h 514350"/>
              <a:gd name="connsiteX32" fmla="*/ 2098675 w 2428875"/>
              <a:gd name="connsiteY32" fmla="*/ 15875 h 514350"/>
              <a:gd name="connsiteX33" fmla="*/ 2047875 w 2428875"/>
              <a:gd name="connsiteY33" fmla="*/ 47625 h 514350"/>
              <a:gd name="connsiteX34" fmla="*/ 1990725 w 2428875"/>
              <a:gd name="connsiteY34" fmla="*/ 76200 h 514350"/>
              <a:gd name="connsiteX35" fmla="*/ 1901825 w 2428875"/>
              <a:gd name="connsiteY35" fmla="*/ 111125 h 514350"/>
              <a:gd name="connsiteX36" fmla="*/ 1143000 w 2428875"/>
              <a:gd name="connsiteY36" fmla="*/ 25717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28875" h="514350">
                <a:moveTo>
                  <a:pt x="1143000" y="257175"/>
                </a:moveTo>
                <a:lnTo>
                  <a:pt x="806450" y="311150"/>
                </a:lnTo>
                <a:lnTo>
                  <a:pt x="603250" y="339725"/>
                </a:lnTo>
                <a:lnTo>
                  <a:pt x="463550" y="352425"/>
                </a:lnTo>
                <a:lnTo>
                  <a:pt x="349250" y="355600"/>
                </a:lnTo>
                <a:lnTo>
                  <a:pt x="269875" y="349250"/>
                </a:lnTo>
                <a:lnTo>
                  <a:pt x="174625" y="330200"/>
                </a:lnTo>
                <a:lnTo>
                  <a:pt x="130175" y="311150"/>
                </a:lnTo>
                <a:lnTo>
                  <a:pt x="0" y="234950"/>
                </a:lnTo>
                <a:lnTo>
                  <a:pt x="15875" y="323850"/>
                </a:lnTo>
                <a:lnTo>
                  <a:pt x="53975" y="381000"/>
                </a:lnTo>
                <a:lnTo>
                  <a:pt x="92075" y="415925"/>
                </a:lnTo>
                <a:lnTo>
                  <a:pt x="146050" y="450850"/>
                </a:lnTo>
                <a:lnTo>
                  <a:pt x="228600" y="482600"/>
                </a:lnTo>
                <a:lnTo>
                  <a:pt x="320675" y="501650"/>
                </a:lnTo>
                <a:lnTo>
                  <a:pt x="412750" y="508000"/>
                </a:lnTo>
                <a:lnTo>
                  <a:pt x="520700" y="514350"/>
                </a:lnTo>
                <a:lnTo>
                  <a:pt x="644525" y="514350"/>
                </a:lnTo>
                <a:lnTo>
                  <a:pt x="901700" y="495300"/>
                </a:lnTo>
                <a:lnTo>
                  <a:pt x="1123950" y="469900"/>
                </a:lnTo>
                <a:lnTo>
                  <a:pt x="1358900" y="428625"/>
                </a:lnTo>
                <a:lnTo>
                  <a:pt x="1628775" y="384175"/>
                </a:lnTo>
                <a:lnTo>
                  <a:pt x="1981200" y="333375"/>
                </a:lnTo>
                <a:lnTo>
                  <a:pt x="2279650" y="288925"/>
                </a:lnTo>
                <a:lnTo>
                  <a:pt x="2365375" y="257175"/>
                </a:lnTo>
                <a:lnTo>
                  <a:pt x="2413000" y="219075"/>
                </a:lnTo>
                <a:lnTo>
                  <a:pt x="2428875" y="184150"/>
                </a:lnTo>
                <a:lnTo>
                  <a:pt x="2413000" y="139700"/>
                </a:lnTo>
                <a:lnTo>
                  <a:pt x="2371725" y="104775"/>
                </a:lnTo>
                <a:lnTo>
                  <a:pt x="2305050" y="60325"/>
                </a:lnTo>
                <a:lnTo>
                  <a:pt x="2232025" y="28575"/>
                </a:lnTo>
                <a:lnTo>
                  <a:pt x="2130425" y="0"/>
                </a:lnTo>
                <a:lnTo>
                  <a:pt x="2098675" y="15875"/>
                </a:lnTo>
                <a:lnTo>
                  <a:pt x="2047875" y="47625"/>
                </a:lnTo>
                <a:lnTo>
                  <a:pt x="1990725" y="76200"/>
                </a:lnTo>
                <a:lnTo>
                  <a:pt x="1901825" y="111125"/>
                </a:lnTo>
                <a:lnTo>
                  <a:pt x="1143000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06B7821-743B-493A-B394-B6EB610441BF}"/>
              </a:ext>
            </a:extLst>
          </p:cNvPr>
          <p:cNvSpPr/>
          <p:nvPr/>
        </p:nvSpPr>
        <p:spPr>
          <a:xfrm>
            <a:off x="5883276" y="2493963"/>
            <a:ext cx="569913" cy="3746500"/>
          </a:xfrm>
          <a:custGeom>
            <a:avLst/>
            <a:gdLst>
              <a:gd name="connsiteX0" fmla="*/ 512064 w 570585"/>
              <a:gd name="connsiteY0" fmla="*/ 1506931 h 3745383"/>
              <a:gd name="connsiteX1" fmla="*/ 504748 w 570585"/>
              <a:gd name="connsiteY1" fmla="*/ 2165299 h 3745383"/>
              <a:gd name="connsiteX2" fmla="*/ 482803 w 570585"/>
              <a:gd name="connsiteY2" fmla="*/ 2823667 h 3745383"/>
              <a:gd name="connsiteX3" fmla="*/ 468172 w 570585"/>
              <a:gd name="connsiteY3" fmla="*/ 3160167 h 3745383"/>
              <a:gd name="connsiteX4" fmla="*/ 453542 w 570585"/>
              <a:gd name="connsiteY4" fmla="*/ 3423514 h 3745383"/>
              <a:gd name="connsiteX5" fmla="*/ 438912 w 570585"/>
              <a:gd name="connsiteY5" fmla="*/ 3540557 h 3745383"/>
              <a:gd name="connsiteX6" fmla="*/ 409651 w 570585"/>
              <a:gd name="connsiteY6" fmla="*/ 3657600 h 3745383"/>
              <a:gd name="connsiteX7" fmla="*/ 380390 w 570585"/>
              <a:gd name="connsiteY7" fmla="*/ 3716122 h 3745383"/>
              <a:gd name="connsiteX8" fmla="*/ 358444 w 570585"/>
              <a:gd name="connsiteY8" fmla="*/ 3745383 h 3745383"/>
              <a:gd name="connsiteX9" fmla="*/ 314553 w 570585"/>
              <a:gd name="connsiteY9" fmla="*/ 3723437 h 3745383"/>
              <a:gd name="connsiteX10" fmla="*/ 277977 w 570585"/>
              <a:gd name="connsiteY10" fmla="*/ 3642970 h 3745383"/>
              <a:gd name="connsiteX11" fmla="*/ 248716 w 570585"/>
              <a:gd name="connsiteY11" fmla="*/ 3562503 h 3745383"/>
              <a:gd name="connsiteX12" fmla="*/ 248716 w 570585"/>
              <a:gd name="connsiteY12" fmla="*/ 3496666 h 3745383"/>
              <a:gd name="connsiteX13" fmla="*/ 248716 w 570585"/>
              <a:gd name="connsiteY13" fmla="*/ 2406701 h 3745383"/>
              <a:gd name="connsiteX14" fmla="*/ 248716 w 570585"/>
              <a:gd name="connsiteY14" fmla="*/ 1060704 h 3745383"/>
              <a:gd name="connsiteX15" fmla="*/ 248716 w 570585"/>
              <a:gd name="connsiteY15" fmla="*/ 899770 h 3745383"/>
              <a:gd name="connsiteX16" fmla="*/ 248716 w 570585"/>
              <a:gd name="connsiteY16" fmla="*/ 395021 h 3745383"/>
              <a:gd name="connsiteX17" fmla="*/ 248716 w 570585"/>
              <a:gd name="connsiteY17" fmla="*/ 329184 h 3745383"/>
              <a:gd name="connsiteX18" fmla="*/ 204825 w 570585"/>
              <a:gd name="connsiteY18" fmla="*/ 263347 h 3745383"/>
              <a:gd name="connsiteX19" fmla="*/ 124358 w 570585"/>
              <a:gd name="connsiteY19" fmla="*/ 160935 h 3745383"/>
              <a:gd name="connsiteX20" fmla="*/ 0 w 570585"/>
              <a:gd name="connsiteY20" fmla="*/ 7315 h 3745383"/>
              <a:gd name="connsiteX21" fmla="*/ 212140 w 570585"/>
              <a:gd name="connsiteY21" fmla="*/ 0 h 3745383"/>
              <a:gd name="connsiteX22" fmla="*/ 256032 w 570585"/>
              <a:gd name="connsiteY22" fmla="*/ 51207 h 3745383"/>
              <a:gd name="connsiteX23" fmla="*/ 343814 w 570585"/>
              <a:gd name="connsiteY23" fmla="*/ 124359 h 3745383"/>
              <a:gd name="connsiteX24" fmla="*/ 424281 w 570585"/>
              <a:gd name="connsiteY24" fmla="*/ 175565 h 3745383"/>
              <a:gd name="connsiteX25" fmla="*/ 519379 w 570585"/>
              <a:gd name="connsiteY25" fmla="*/ 241402 h 3745383"/>
              <a:gd name="connsiteX26" fmla="*/ 548640 w 570585"/>
              <a:gd name="connsiteY26" fmla="*/ 270663 h 3745383"/>
              <a:gd name="connsiteX27" fmla="*/ 570585 w 570585"/>
              <a:gd name="connsiteY27" fmla="*/ 314554 h 3745383"/>
              <a:gd name="connsiteX28" fmla="*/ 548640 w 570585"/>
              <a:gd name="connsiteY28" fmla="*/ 387706 h 3745383"/>
              <a:gd name="connsiteX29" fmla="*/ 526694 w 570585"/>
              <a:gd name="connsiteY29" fmla="*/ 504749 h 3745383"/>
              <a:gd name="connsiteX30" fmla="*/ 512064 w 570585"/>
              <a:gd name="connsiteY30" fmla="*/ 1506931 h 374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0585" h="3745383">
                <a:moveTo>
                  <a:pt x="512064" y="1506931"/>
                </a:moveTo>
                <a:cubicBezTo>
                  <a:pt x="509625" y="1726387"/>
                  <a:pt x="512063" y="1899513"/>
                  <a:pt x="504748" y="2165299"/>
                </a:cubicBezTo>
                <a:lnTo>
                  <a:pt x="482803" y="2823667"/>
                </a:lnTo>
                <a:lnTo>
                  <a:pt x="468172" y="3160167"/>
                </a:lnTo>
                <a:lnTo>
                  <a:pt x="453542" y="3423514"/>
                </a:lnTo>
                <a:lnTo>
                  <a:pt x="438912" y="3540557"/>
                </a:lnTo>
                <a:lnTo>
                  <a:pt x="409651" y="3657600"/>
                </a:lnTo>
                <a:lnTo>
                  <a:pt x="380390" y="3716122"/>
                </a:lnTo>
                <a:lnTo>
                  <a:pt x="358444" y="3745383"/>
                </a:lnTo>
                <a:lnTo>
                  <a:pt x="314553" y="3723437"/>
                </a:lnTo>
                <a:lnTo>
                  <a:pt x="277977" y="3642970"/>
                </a:lnTo>
                <a:lnTo>
                  <a:pt x="248716" y="3562503"/>
                </a:lnTo>
                <a:lnTo>
                  <a:pt x="248716" y="3496666"/>
                </a:lnTo>
                <a:lnTo>
                  <a:pt x="248716" y="2406701"/>
                </a:lnTo>
                <a:lnTo>
                  <a:pt x="248716" y="1060704"/>
                </a:lnTo>
                <a:lnTo>
                  <a:pt x="248716" y="899770"/>
                </a:lnTo>
                <a:lnTo>
                  <a:pt x="248716" y="395021"/>
                </a:lnTo>
                <a:lnTo>
                  <a:pt x="248716" y="329184"/>
                </a:lnTo>
                <a:lnTo>
                  <a:pt x="204825" y="263347"/>
                </a:lnTo>
                <a:lnTo>
                  <a:pt x="124358" y="160935"/>
                </a:lnTo>
                <a:lnTo>
                  <a:pt x="0" y="7315"/>
                </a:lnTo>
                <a:cubicBezTo>
                  <a:pt x="70710" y="4790"/>
                  <a:pt x="141385" y="0"/>
                  <a:pt x="212140" y="0"/>
                </a:cubicBezTo>
                <a:lnTo>
                  <a:pt x="256032" y="51207"/>
                </a:lnTo>
                <a:lnTo>
                  <a:pt x="343814" y="124359"/>
                </a:lnTo>
                <a:lnTo>
                  <a:pt x="424281" y="175565"/>
                </a:lnTo>
                <a:lnTo>
                  <a:pt x="519379" y="241402"/>
                </a:lnTo>
                <a:lnTo>
                  <a:pt x="548640" y="270663"/>
                </a:lnTo>
                <a:lnTo>
                  <a:pt x="570585" y="314554"/>
                </a:lnTo>
                <a:lnTo>
                  <a:pt x="548640" y="387706"/>
                </a:lnTo>
                <a:lnTo>
                  <a:pt x="526694" y="504749"/>
                </a:lnTo>
                <a:lnTo>
                  <a:pt x="512064" y="15069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4988F7-AB8D-4321-B9F4-FE5310654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63" y="1430302"/>
            <a:ext cx="4602879" cy="481016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4587B9-4572-4C11-8C97-5E9C7859B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44" y="1430301"/>
            <a:ext cx="4608975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3" grpId="0" animBg="1"/>
      <p:bldP spid="2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BB5B06-9308-4036-9092-7AD38E114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60" y="1023919"/>
            <a:ext cx="4602879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64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7DC4A2C-E055-4627-BA2B-494A8CBB13DA}"/>
              </a:ext>
            </a:extLst>
          </p:cNvPr>
          <p:cNvSpPr/>
          <p:nvPr/>
        </p:nvSpPr>
        <p:spPr>
          <a:xfrm>
            <a:off x="5741989" y="1447801"/>
            <a:ext cx="530225" cy="790575"/>
          </a:xfrm>
          <a:custGeom>
            <a:avLst/>
            <a:gdLst>
              <a:gd name="connsiteX0" fmla="*/ 233362 w 531019"/>
              <a:gd name="connsiteY0" fmla="*/ 607219 h 790575"/>
              <a:gd name="connsiteX1" fmla="*/ 221456 w 531019"/>
              <a:gd name="connsiteY1" fmla="*/ 366713 h 790575"/>
              <a:gd name="connsiteX2" fmla="*/ 214312 w 531019"/>
              <a:gd name="connsiteY2" fmla="*/ 314325 h 790575"/>
              <a:gd name="connsiteX3" fmla="*/ 200025 w 531019"/>
              <a:gd name="connsiteY3" fmla="*/ 269081 h 790575"/>
              <a:gd name="connsiteX4" fmla="*/ 161925 w 531019"/>
              <a:gd name="connsiteY4" fmla="*/ 219075 h 790575"/>
              <a:gd name="connsiteX5" fmla="*/ 119062 w 531019"/>
              <a:gd name="connsiteY5" fmla="*/ 176213 h 790575"/>
              <a:gd name="connsiteX6" fmla="*/ 61912 w 531019"/>
              <a:gd name="connsiteY6" fmla="*/ 135731 h 790575"/>
              <a:gd name="connsiteX7" fmla="*/ 23812 w 531019"/>
              <a:gd name="connsiteY7" fmla="*/ 100013 h 790575"/>
              <a:gd name="connsiteX8" fmla="*/ 2381 w 531019"/>
              <a:gd name="connsiteY8" fmla="*/ 64294 h 790575"/>
              <a:gd name="connsiteX9" fmla="*/ 0 w 531019"/>
              <a:gd name="connsiteY9" fmla="*/ 33338 h 790575"/>
              <a:gd name="connsiteX10" fmla="*/ 19050 w 531019"/>
              <a:gd name="connsiteY10" fmla="*/ 9525 h 790575"/>
              <a:gd name="connsiteX11" fmla="*/ 61912 w 531019"/>
              <a:gd name="connsiteY11" fmla="*/ 0 h 790575"/>
              <a:gd name="connsiteX12" fmla="*/ 147637 w 531019"/>
              <a:gd name="connsiteY12" fmla="*/ 0 h 790575"/>
              <a:gd name="connsiteX13" fmla="*/ 207169 w 531019"/>
              <a:gd name="connsiteY13" fmla="*/ 11906 h 790575"/>
              <a:gd name="connsiteX14" fmla="*/ 304800 w 531019"/>
              <a:gd name="connsiteY14" fmla="*/ 47625 h 790575"/>
              <a:gd name="connsiteX15" fmla="*/ 438150 w 531019"/>
              <a:gd name="connsiteY15" fmla="*/ 121444 h 790575"/>
              <a:gd name="connsiteX16" fmla="*/ 478631 w 531019"/>
              <a:gd name="connsiteY16" fmla="*/ 154781 h 790575"/>
              <a:gd name="connsiteX17" fmla="*/ 509587 w 531019"/>
              <a:gd name="connsiteY17" fmla="*/ 188119 h 790575"/>
              <a:gd name="connsiteX18" fmla="*/ 526256 w 531019"/>
              <a:gd name="connsiteY18" fmla="*/ 223838 h 790575"/>
              <a:gd name="connsiteX19" fmla="*/ 531019 w 531019"/>
              <a:gd name="connsiteY19" fmla="*/ 254794 h 790575"/>
              <a:gd name="connsiteX20" fmla="*/ 521494 w 531019"/>
              <a:gd name="connsiteY20" fmla="*/ 273844 h 790575"/>
              <a:gd name="connsiteX21" fmla="*/ 490537 w 531019"/>
              <a:gd name="connsiteY21" fmla="*/ 302419 h 790575"/>
              <a:gd name="connsiteX22" fmla="*/ 481012 w 531019"/>
              <a:gd name="connsiteY22" fmla="*/ 319088 h 790575"/>
              <a:gd name="connsiteX23" fmla="*/ 473869 w 531019"/>
              <a:gd name="connsiteY23" fmla="*/ 471488 h 790575"/>
              <a:gd name="connsiteX24" fmla="*/ 490537 w 531019"/>
              <a:gd name="connsiteY24" fmla="*/ 771525 h 790575"/>
              <a:gd name="connsiteX25" fmla="*/ 233362 w 531019"/>
              <a:gd name="connsiteY25" fmla="*/ 790575 h 790575"/>
              <a:gd name="connsiteX26" fmla="*/ 233362 w 531019"/>
              <a:gd name="connsiteY26" fmla="*/ 607219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1019" h="790575">
                <a:moveTo>
                  <a:pt x="233362" y="607219"/>
                </a:moveTo>
                <a:lnTo>
                  <a:pt x="221456" y="366713"/>
                </a:lnTo>
                <a:lnTo>
                  <a:pt x="214312" y="314325"/>
                </a:lnTo>
                <a:lnTo>
                  <a:pt x="200025" y="269081"/>
                </a:lnTo>
                <a:lnTo>
                  <a:pt x="161925" y="219075"/>
                </a:lnTo>
                <a:lnTo>
                  <a:pt x="119062" y="176213"/>
                </a:lnTo>
                <a:lnTo>
                  <a:pt x="61912" y="135731"/>
                </a:lnTo>
                <a:lnTo>
                  <a:pt x="23812" y="100013"/>
                </a:lnTo>
                <a:lnTo>
                  <a:pt x="2381" y="64294"/>
                </a:lnTo>
                <a:lnTo>
                  <a:pt x="0" y="33338"/>
                </a:lnTo>
                <a:lnTo>
                  <a:pt x="19050" y="9525"/>
                </a:lnTo>
                <a:lnTo>
                  <a:pt x="61912" y="0"/>
                </a:lnTo>
                <a:lnTo>
                  <a:pt x="147637" y="0"/>
                </a:lnTo>
                <a:lnTo>
                  <a:pt x="207169" y="11906"/>
                </a:lnTo>
                <a:lnTo>
                  <a:pt x="304800" y="47625"/>
                </a:lnTo>
                <a:lnTo>
                  <a:pt x="438150" y="121444"/>
                </a:lnTo>
                <a:lnTo>
                  <a:pt x="478631" y="154781"/>
                </a:lnTo>
                <a:lnTo>
                  <a:pt x="509587" y="188119"/>
                </a:lnTo>
                <a:lnTo>
                  <a:pt x="526256" y="223838"/>
                </a:lnTo>
                <a:lnTo>
                  <a:pt x="531019" y="254794"/>
                </a:lnTo>
                <a:lnTo>
                  <a:pt x="521494" y="273844"/>
                </a:lnTo>
                <a:lnTo>
                  <a:pt x="490537" y="302419"/>
                </a:lnTo>
                <a:lnTo>
                  <a:pt x="481012" y="319088"/>
                </a:lnTo>
                <a:lnTo>
                  <a:pt x="473869" y="471488"/>
                </a:lnTo>
                <a:lnTo>
                  <a:pt x="490537" y="771525"/>
                </a:lnTo>
                <a:lnTo>
                  <a:pt x="233362" y="790575"/>
                </a:lnTo>
                <a:lnTo>
                  <a:pt x="233362" y="607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220141F-A35F-4341-B20C-2C98919D77D1}"/>
              </a:ext>
            </a:extLst>
          </p:cNvPr>
          <p:cNvSpPr/>
          <p:nvPr/>
        </p:nvSpPr>
        <p:spPr>
          <a:xfrm>
            <a:off x="5400675" y="2482851"/>
            <a:ext cx="1250950" cy="1412875"/>
          </a:xfrm>
          <a:custGeom>
            <a:avLst/>
            <a:gdLst>
              <a:gd name="connsiteX0" fmla="*/ 431800 w 1250950"/>
              <a:gd name="connsiteY0" fmla="*/ 952500 h 1412875"/>
              <a:gd name="connsiteX1" fmla="*/ 606425 w 1250950"/>
              <a:gd name="connsiteY1" fmla="*/ 771525 h 1412875"/>
              <a:gd name="connsiteX2" fmla="*/ 714375 w 1250950"/>
              <a:gd name="connsiteY2" fmla="*/ 622300 h 1412875"/>
              <a:gd name="connsiteX3" fmla="*/ 844550 w 1250950"/>
              <a:gd name="connsiteY3" fmla="*/ 403225 h 1412875"/>
              <a:gd name="connsiteX4" fmla="*/ 889000 w 1250950"/>
              <a:gd name="connsiteY4" fmla="*/ 307975 h 1412875"/>
              <a:gd name="connsiteX5" fmla="*/ 898525 w 1250950"/>
              <a:gd name="connsiteY5" fmla="*/ 250825 h 1412875"/>
              <a:gd name="connsiteX6" fmla="*/ 895350 w 1250950"/>
              <a:gd name="connsiteY6" fmla="*/ 206375 h 1412875"/>
              <a:gd name="connsiteX7" fmla="*/ 879475 w 1250950"/>
              <a:gd name="connsiteY7" fmla="*/ 149225 h 1412875"/>
              <a:gd name="connsiteX8" fmla="*/ 854075 w 1250950"/>
              <a:gd name="connsiteY8" fmla="*/ 98425 h 1412875"/>
              <a:gd name="connsiteX9" fmla="*/ 796925 w 1250950"/>
              <a:gd name="connsiteY9" fmla="*/ 53975 h 1412875"/>
              <a:gd name="connsiteX10" fmla="*/ 784225 w 1250950"/>
              <a:gd name="connsiteY10" fmla="*/ 44450 h 1412875"/>
              <a:gd name="connsiteX11" fmla="*/ 771525 w 1250950"/>
              <a:gd name="connsiteY11" fmla="*/ 31750 h 1412875"/>
              <a:gd name="connsiteX12" fmla="*/ 771525 w 1250950"/>
              <a:gd name="connsiteY12" fmla="*/ 19050 h 1412875"/>
              <a:gd name="connsiteX13" fmla="*/ 784225 w 1250950"/>
              <a:gd name="connsiteY13" fmla="*/ 6350 h 1412875"/>
              <a:gd name="connsiteX14" fmla="*/ 828675 w 1250950"/>
              <a:gd name="connsiteY14" fmla="*/ 0 h 1412875"/>
              <a:gd name="connsiteX15" fmla="*/ 911225 w 1250950"/>
              <a:gd name="connsiteY15" fmla="*/ 9525 h 1412875"/>
              <a:gd name="connsiteX16" fmla="*/ 1009650 w 1250950"/>
              <a:gd name="connsiteY16" fmla="*/ 44450 h 1412875"/>
              <a:gd name="connsiteX17" fmla="*/ 1076325 w 1250950"/>
              <a:gd name="connsiteY17" fmla="*/ 85725 h 1412875"/>
              <a:gd name="connsiteX18" fmla="*/ 1146175 w 1250950"/>
              <a:gd name="connsiteY18" fmla="*/ 146050 h 1412875"/>
              <a:gd name="connsiteX19" fmla="*/ 1203325 w 1250950"/>
              <a:gd name="connsiteY19" fmla="*/ 209550 h 1412875"/>
              <a:gd name="connsiteX20" fmla="*/ 1250950 w 1250950"/>
              <a:gd name="connsiteY20" fmla="*/ 269875 h 1412875"/>
              <a:gd name="connsiteX21" fmla="*/ 1133475 w 1250950"/>
              <a:gd name="connsiteY21" fmla="*/ 457200 h 1412875"/>
              <a:gd name="connsiteX22" fmla="*/ 854075 w 1250950"/>
              <a:gd name="connsiteY22" fmla="*/ 762000 h 1412875"/>
              <a:gd name="connsiteX23" fmla="*/ 549275 w 1250950"/>
              <a:gd name="connsiteY23" fmla="*/ 1060450 h 1412875"/>
              <a:gd name="connsiteX24" fmla="*/ 396875 w 1250950"/>
              <a:gd name="connsiteY24" fmla="*/ 1184275 h 1412875"/>
              <a:gd name="connsiteX25" fmla="*/ 231775 w 1250950"/>
              <a:gd name="connsiteY25" fmla="*/ 1295400 h 1412875"/>
              <a:gd name="connsiteX26" fmla="*/ 73025 w 1250950"/>
              <a:gd name="connsiteY26" fmla="*/ 1384300 h 1412875"/>
              <a:gd name="connsiteX27" fmla="*/ 41275 w 1250950"/>
              <a:gd name="connsiteY27" fmla="*/ 1406525 h 1412875"/>
              <a:gd name="connsiteX28" fmla="*/ 19050 w 1250950"/>
              <a:gd name="connsiteY28" fmla="*/ 1412875 h 1412875"/>
              <a:gd name="connsiteX29" fmla="*/ 9525 w 1250950"/>
              <a:gd name="connsiteY29" fmla="*/ 1406525 h 1412875"/>
              <a:gd name="connsiteX30" fmla="*/ 0 w 1250950"/>
              <a:gd name="connsiteY30" fmla="*/ 1390650 h 1412875"/>
              <a:gd name="connsiteX31" fmla="*/ 3175 w 1250950"/>
              <a:gd name="connsiteY31" fmla="*/ 1365250 h 1412875"/>
              <a:gd name="connsiteX32" fmla="*/ 31750 w 1250950"/>
              <a:gd name="connsiteY32" fmla="*/ 1333500 h 1412875"/>
              <a:gd name="connsiteX33" fmla="*/ 196850 w 1250950"/>
              <a:gd name="connsiteY33" fmla="*/ 1184275 h 1412875"/>
              <a:gd name="connsiteX34" fmla="*/ 431800 w 1250950"/>
              <a:gd name="connsiteY34" fmla="*/ 952500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50950" h="1412875">
                <a:moveTo>
                  <a:pt x="431800" y="952500"/>
                </a:moveTo>
                <a:lnTo>
                  <a:pt x="606425" y="771525"/>
                </a:lnTo>
                <a:lnTo>
                  <a:pt x="714375" y="622300"/>
                </a:lnTo>
                <a:lnTo>
                  <a:pt x="844550" y="403225"/>
                </a:lnTo>
                <a:lnTo>
                  <a:pt x="889000" y="307975"/>
                </a:lnTo>
                <a:lnTo>
                  <a:pt x="898525" y="250825"/>
                </a:lnTo>
                <a:lnTo>
                  <a:pt x="895350" y="206375"/>
                </a:lnTo>
                <a:lnTo>
                  <a:pt x="879475" y="149225"/>
                </a:lnTo>
                <a:lnTo>
                  <a:pt x="854075" y="98425"/>
                </a:lnTo>
                <a:lnTo>
                  <a:pt x="796925" y="53975"/>
                </a:lnTo>
                <a:lnTo>
                  <a:pt x="784225" y="44450"/>
                </a:lnTo>
                <a:lnTo>
                  <a:pt x="771525" y="31750"/>
                </a:lnTo>
                <a:lnTo>
                  <a:pt x="771525" y="19050"/>
                </a:lnTo>
                <a:lnTo>
                  <a:pt x="784225" y="6350"/>
                </a:lnTo>
                <a:lnTo>
                  <a:pt x="828675" y="0"/>
                </a:lnTo>
                <a:lnTo>
                  <a:pt x="911225" y="9525"/>
                </a:lnTo>
                <a:lnTo>
                  <a:pt x="1009650" y="44450"/>
                </a:lnTo>
                <a:lnTo>
                  <a:pt x="1076325" y="85725"/>
                </a:lnTo>
                <a:lnTo>
                  <a:pt x="1146175" y="146050"/>
                </a:lnTo>
                <a:lnTo>
                  <a:pt x="1203325" y="209550"/>
                </a:lnTo>
                <a:lnTo>
                  <a:pt x="1250950" y="269875"/>
                </a:lnTo>
                <a:lnTo>
                  <a:pt x="1133475" y="457200"/>
                </a:lnTo>
                <a:lnTo>
                  <a:pt x="854075" y="762000"/>
                </a:lnTo>
                <a:lnTo>
                  <a:pt x="549275" y="1060450"/>
                </a:lnTo>
                <a:lnTo>
                  <a:pt x="396875" y="1184275"/>
                </a:lnTo>
                <a:lnTo>
                  <a:pt x="231775" y="1295400"/>
                </a:lnTo>
                <a:lnTo>
                  <a:pt x="73025" y="1384300"/>
                </a:lnTo>
                <a:lnTo>
                  <a:pt x="41275" y="1406525"/>
                </a:lnTo>
                <a:lnTo>
                  <a:pt x="19050" y="1412875"/>
                </a:lnTo>
                <a:lnTo>
                  <a:pt x="9525" y="1406525"/>
                </a:lnTo>
                <a:lnTo>
                  <a:pt x="0" y="1390650"/>
                </a:lnTo>
                <a:lnTo>
                  <a:pt x="3175" y="1365250"/>
                </a:lnTo>
                <a:lnTo>
                  <a:pt x="31750" y="1333500"/>
                </a:lnTo>
                <a:lnTo>
                  <a:pt x="196850" y="1184275"/>
                </a:lnTo>
                <a:lnTo>
                  <a:pt x="431800" y="9525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D27E780-8765-4E28-B8EE-1B5A117256A8}"/>
              </a:ext>
            </a:extLst>
          </p:cNvPr>
          <p:cNvSpPr/>
          <p:nvPr/>
        </p:nvSpPr>
        <p:spPr>
          <a:xfrm rot="16200000">
            <a:off x="3508376" y="2924176"/>
            <a:ext cx="1946275" cy="1593850"/>
          </a:xfrm>
          <a:custGeom>
            <a:avLst/>
            <a:gdLst>
              <a:gd name="connsiteX0" fmla="*/ 479425 w 1946275"/>
              <a:gd name="connsiteY0" fmla="*/ 685800 h 1593850"/>
              <a:gd name="connsiteX1" fmla="*/ 377825 w 1946275"/>
              <a:gd name="connsiteY1" fmla="*/ 571500 h 1593850"/>
              <a:gd name="connsiteX2" fmla="*/ 282575 w 1946275"/>
              <a:gd name="connsiteY2" fmla="*/ 454025 h 1593850"/>
              <a:gd name="connsiteX3" fmla="*/ 203200 w 1946275"/>
              <a:gd name="connsiteY3" fmla="*/ 352425 h 1593850"/>
              <a:gd name="connsiteX4" fmla="*/ 149225 w 1946275"/>
              <a:gd name="connsiteY4" fmla="*/ 273050 h 1593850"/>
              <a:gd name="connsiteX5" fmla="*/ 85725 w 1946275"/>
              <a:gd name="connsiteY5" fmla="*/ 177800 h 1593850"/>
              <a:gd name="connsiteX6" fmla="*/ 28575 w 1946275"/>
              <a:gd name="connsiteY6" fmla="*/ 85725 h 1593850"/>
              <a:gd name="connsiteX7" fmla="*/ 9525 w 1946275"/>
              <a:gd name="connsiteY7" fmla="*/ 57150 h 1593850"/>
              <a:gd name="connsiteX8" fmla="*/ 6350 w 1946275"/>
              <a:gd name="connsiteY8" fmla="*/ 47625 h 1593850"/>
              <a:gd name="connsiteX9" fmla="*/ 0 w 1946275"/>
              <a:gd name="connsiteY9" fmla="*/ 25400 h 1593850"/>
              <a:gd name="connsiteX10" fmla="*/ 6350 w 1946275"/>
              <a:gd name="connsiteY10" fmla="*/ 3175 h 1593850"/>
              <a:gd name="connsiteX11" fmla="*/ 28575 w 1946275"/>
              <a:gd name="connsiteY11" fmla="*/ 0 h 1593850"/>
              <a:gd name="connsiteX12" fmla="*/ 60325 w 1946275"/>
              <a:gd name="connsiteY12" fmla="*/ 12700 h 1593850"/>
              <a:gd name="connsiteX13" fmla="*/ 120650 w 1946275"/>
              <a:gd name="connsiteY13" fmla="*/ 73025 h 1593850"/>
              <a:gd name="connsiteX14" fmla="*/ 387350 w 1946275"/>
              <a:gd name="connsiteY14" fmla="*/ 342900 h 1593850"/>
              <a:gd name="connsiteX15" fmla="*/ 539750 w 1946275"/>
              <a:gd name="connsiteY15" fmla="*/ 482600 h 1593850"/>
              <a:gd name="connsiteX16" fmla="*/ 787400 w 1946275"/>
              <a:gd name="connsiteY16" fmla="*/ 685800 h 1593850"/>
              <a:gd name="connsiteX17" fmla="*/ 1050925 w 1946275"/>
              <a:gd name="connsiteY17" fmla="*/ 882650 h 1593850"/>
              <a:gd name="connsiteX18" fmla="*/ 1282700 w 1946275"/>
              <a:gd name="connsiteY18" fmla="*/ 1028700 h 1593850"/>
              <a:gd name="connsiteX19" fmla="*/ 1603375 w 1946275"/>
              <a:gd name="connsiteY19" fmla="*/ 1209675 h 1593850"/>
              <a:gd name="connsiteX20" fmla="*/ 1689100 w 1946275"/>
              <a:gd name="connsiteY20" fmla="*/ 1238250 h 1593850"/>
              <a:gd name="connsiteX21" fmla="*/ 1736725 w 1946275"/>
              <a:gd name="connsiteY21" fmla="*/ 1241425 h 1593850"/>
              <a:gd name="connsiteX22" fmla="*/ 1784350 w 1946275"/>
              <a:gd name="connsiteY22" fmla="*/ 1231900 h 1593850"/>
              <a:gd name="connsiteX23" fmla="*/ 1822450 w 1946275"/>
              <a:gd name="connsiteY23" fmla="*/ 1203325 h 1593850"/>
              <a:gd name="connsiteX24" fmla="*/ 1876425 w 1946275"/>
              <a:gd name="connsiteY24" fmla="*/ 1146175 h 1593850"/>
              <a:gd name="connsiteX25" fmla="*/ 1889125 w 1946275"/>
              <a:gd name="connsiteY25" fmla="*/ 1120775 h 1593850"/>
              <a:gd name="connsiteX26" fmla="*/ 1908175 w 1946275"/>
              <a:gd name="connsiteY26" fmla="*/ 1104900 h 1593850"/>
              <a:gd name="connsiteX27" fmla="*/ 1930400 w 1946275"/>
              <a:gd name="connsiteY27" fmla="*/ 1104900 h 1593850"/>
              <a:gd name="connsiteX28" fmla="*/ 1943100 w 1946275"/>
              <a:gd name="connsiteY28" fmla="*/ 1117600 h 1593850"/>
              <a:gd name="connsiteX29" fmla="*/ 1946275 w 1946275"/>
              <a:gd name="connsiteY29" fmla="*/ 1168400 h 1593850"/>
              <a:gd name="connsiteX30" fmla="*/ 1933575 w 1946275"/>
              <a:gd name="connsiteY30" fmla="*/ 1228725 h 1593850"/>
              <a:gd name="connsiteX31" fmla="*/ 1892300 w 1946275"/>
              <a:gd name="connsiteY31" fmla="*/ 1333500 h 1593850"/>
              <a:gd name="connsiteX32" fmla="*/ 1835150 w 1946275"/>
              <a:gd name="connsiteY32" fmla="*/ 1450975 h 1593850"/>
              <a:gd name="connsiteX33" fmla="*/ 1752600 w 1946275"/>
              <a:gd name="connsiteY33" fmla="*/ 1568450 h 1593850"/>
              <a:gd name="connsiteX34" fmla="*/ 1727200 w 1946275"/>
              <a:gd name="connsiteY34" fmla="*/ 1590675 h 1593850"/>
              <a:gd name="connsiteX35" fmla="*/ 1704975 w 1946275"/>
              <a:gd name="connsiteY35" fmla="*/ 1593850 h 1593850"/>
              <a:gd name="connsiteX36" fmla="*/ 1663700 w 1946275"/>
              <a:gd name="connsiteY36" fmla="*/ 1565275 h 1593850"/>
              <a:gd name="connsiteX37" fmla="*/ 1635125 w 1946275"/>
              <a:gd name="connsiteY37" fmla="*/ 1527175 h 1593850"/>
              <a:gd name="connsiteX38" fmla="*/ 1552575 w 1946275"/>
              <a:gd name="connsiteY38" fmla="*/ 1466850 h 1593850"/>
              <a:gd name="connsiteX39" fmla="*/ 974725 w 1946275"/>
              <a:gd name="connsiteY39" fmla="*/ 1079500 h 1593850"/>
              <a:gd name="connsiteX40" fmla="*/ 727075 w 1946275"/>
              <a:gd name="connsiteY40" fmla="*/ 908050 h 1593850"/>
              <a:gd name="connsiteX41" fmla="*/ 479425 w 1946275"/>
              <a:gd name="connsiteY41" fmla="*/ 685800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46275" h="1593850">
                <a:moveTo>
                  <a:pt x="479425" y="685800"/>
                </a:moveTo>
                <a:lnTo>
                  <a:pt x="377825" y="571500"/>
                </a:lnTo>
                <a:lnTo>
                  <a:pt x="282575" y="454025"/>
                </a:lnTo>
                <a:lnTo>
                  <a:pt x="203200" y="352425"/>
                </a:lnTo>
                <a:lnTo>
                  <a:pt x="149225" y="273050"/>
                </a:lnTo>
                <a:lnTo>
                  <a:pt x="85725" y="177800"/>
                </a:lnTo>
                <a:lnTo>
                  <a:pt x="28575" y="85725"/>
                </a:lnTo>
                <a:lnTo>
                  <a:pt x="9525" y="57150"/>
                </a:lnTo>
                <a:lnTo>
                  <a:pt x="6350" y="47625"/>
                </a:lnTo>
                <a:lnTo>
                  <a:pt x="0" y="25400"/>
                </a:lnTo>
                <a:lnTo>
                  <a:pt x="6350" y="3175"/>
                </a:lnTo>
                <a:lnTo>
                  <a:pt x="28575" y="0"/>
                </a:lnTo>
                <a:lnTo>
                  <a:pt x="60325" y="12700"/>
                </a:lnTo>
                <a:lnTo>
                  <a:pt x="120650" y="73025"/>
                </a:lnTo>
                <a:lnTo>
                  <a:pt x="387350" y="342900"/>
                </a:lnTo>
                <a:lnTo>
                  <a:pt x="539750" y="482600"/>
                </a:lnTo>
                <a:lnTo>
                  <a:pt x="787400" y="685800"/>
                </a:lnTo>
                <a:lnTo>
                  <a:pt x="1050925" y="882650"/>
                </a:lnTo>
                <a:lnTo>
                  <a:pt x="1282700" y="1028700"/>
                </a:lnTo>
                <a:lnTo>
                  <a:pt x="1603375" y="1209675"/>
                </a:lnTo>
                <a:lnTo>
                  <a:pt x="1689100" y="1238250"/>
                </a:lnTo>
                <a:lnTo>
                  <a:pt x="1736725" y="1241425"/>
                </a:lnTo>
                <a:lnTo>
                  <a:pt x="1784350" y="1231900"/>
                </a:lnTo>
                <a:lnTo>
                  <a:pt x="1822450" y="1203325"/>
                </a:lnTo>
                <a:lnTo>
                  <a:pt x="1876425" y="1146175"/>
                </a:lnTo>
                <a:lnTo>
                  <a:pt x="1889125" y="1120775"/>
                </a:lnTo>
                <a:lnTo>
                  <a:pt x="1908175" y="1104900"/>
                </a:lnTo>
                <a:lnTo>
                  <a:pt x="1930400" y="1104900"/>
                </a:lnTo>
                <a:lnTo>
                  <a:pt x="1943100" y="1117600"/>
                </a:lnTo>
                <a:lnTo>
                  <a:pt x="1946275" y="1168400"/>
                </a:lnTo>
                <a:lnTo>
                  <a:pt x="1933575" y="1228725"/>
                </a:lnTo>
                <a:lnTo>
                  <a:pt x="1892300" y="1333500"/>
                </a:lnTo>
                <a:lnTo>
                  <a:pt x="1835150" y="1450975"/>
                </a:lnTo>
                <a:lnTo>
                  <a:pt x="1752600" y="1568450"/>
                </a:lnTo>
                <a:lnTo>
                  <a:pt x="1727200" y="1590675"/>
                </a:lnTo>
                <a:lnTo>
                  <a:pt x="1704975" y="1593850"/>
                </a:lnTo>
                <a:lnTo>
                  <a:pt x="1663700" y="1565275"/>
                </a:lnTo>
                <a:lnTo>
                  <a:pt x="1635125" y="1527175"/>
                </a:lnTo>
                <a:lnTo>
                  <a:pt x="1552575" y="1466850"/>
                </a:lnTo>
                <a:lnTo>
                  <a:pt x="974725" y="1079500"/>
                </a:lnTo>
                <a:lnTo>
                  <a:pt x="727075" y="908050"/>
                </a:lnTo>
                <a:lnTo>
                  <a:pt x="479425" y="685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8F19823-5EC9-40C0-9CC9-4DAFC9389E6B}"/>
              </a:ext>
            </a:extLst>
          </p:cNvPr>
          <p:cNvSpPr/>
          <p:nvPr/>
        </p:nvSpPr>
        <p:spPr>
          <a:xfrm>
            <a:off x="4179889" y="1981200"/>
            <a:ext cx="3690937" cy="636588"/>
          </a:xfrm>
          <a:custGeom>
            <a:avLst/>
            <a:gdLst>
              <a:gd name="connsiteX0" fmla="*/ 1093470 w 3691890"/>
              <a:gd name="connsiteY0" fmla="*/ 506730 h 636270"/>
              <a:gd name="connsiteX1" fmla="*/ 632460 w 3691890"/>
              <a:gd name="connsiteY1" fmla="*/ 590550 h 636270"/>
              <a:gd name="connsiteX2" fmla="*/ 476250 w 3691890"/>
              <a:gd name="connsiteY2" fmla="*/ 624840 h 636270"/>
              <a:gd name="connsiteX3" fmla="*/ 438150 w 3691890"/>
              <a:gd name="connsiteY3" fmla="*/ 636270 h 636270"/>
              <a:gd name="connsiteX4" fmla="*/ 396240 w 3691890"/>
              <a:gd name="connsiteY4" fmla="*/ 636270 h 636270"/>
              <a:gd name="connsiteX5" fmla="*/ 323850 w 3691890"/>
              <a:gd name="connsiteY5" fmla="*/ 624840 h 636270"/>
              <a:gd name="connsiteX6" fmla="*/ 255270 w 3691890"/>
              <a:gd name="connsiteY6" fmla="*/ 586740 h 636270"/>
              <a:gd name="connsiteX7" fmla="*/ 209550 w 3691890"/>
              <a:gd name="connsiteY7" fmla="*/ 560070 h 636270"/>
              <a:gd name="connsiteX8" fmla="*/ 163830 w 3691890"/>
              <a:gd name="connsiteY8" fmla="*/ 518160 h 636270"/>
              <a:gd name="connsiteX9" fmla="*/ 83820 w 3691890"/>
              <a:gd name="connsiteY9" fmla="*/ 411480 h 636270"/>
              <a:gd name="connsiteX10" fmla="*/ 22860 w 3691890"/>
              <a:gd name="connsiteY10" fmla="*/ 308610 h 636270"/>
              <a:gd name="connsiteX11" fmla="*/ 7620 w 3691890"/>
              <a:gd name="connsiteY11" fmla="*/ 278130 h 636270"/>
              <a:gd name="connsiteX12" fmla="*/ 3810 w 3691890"/>
              <a:gd name="connsiteY12" fmla="*/ 262890 h 636270"/>
              <a:gd name="connsiteX13" fmla="*/ 0 w 3691890"/>
              <a:gd name="connsiteY13" fmla="*/ 243840 h 636270"/>
              <a:gd name="connsiteX14" fmla="*/ 7620 w 3691890"/>
              <a:gd name="connsiteY14" fmla="*/ 232410 h 636270"/>
              <a:gd name="connsiteX15" fmla="*/ 30480 w 3691890"/>
              <a:gd name="connsiteY15" fmla="*/ 228600 h 636270"/>
              <a:gd name="connsiteX16" fmla="*/ 106680 w 3691890"/>
              <a:gd name="connsiteY16" fmla="*/ 270510 h 636270"/>
              <a:gd name="connsiteX17" fmla="*/ 201930 w 3691890"/>
              <a:gd name="connsiteY17" fmla="*/ 339090 h 636270"/>
              <a:gd name="connsiteX18" fmla="*/ 255270 w 3691890"/>
              <a:gd name="connsiteY18" fmla="*/ 373380 h 636270"/>
              <a:gd name="connsiteX19" fmla="*/ 304800 w 3691890"/>
              <a:gd name="connsiteY19" fmla="*/ 392430 h 636270"/>
              <a:gd name="connsiteX20" fmla="*/ 381000 w 3691890"/>
              <a:gd name="connsiteY20" fmla="*/ 403860 h 636270"/>
              <a:gd name="connsiteX21" fmla="*/ 491490 w 3691890"/>
              <a:gd name="connsiteY21" fmla="*/ 400050 h 636270"/>
              <a:gd name="connsiteX22" fmla="*/ 1032510 w 3691890"/>
              <a:gd name="connsiteY22" fmla="*/ 320040 h 636270"/>
              <a:gd name="connsiteX23" fmla="*/ 1798320 w 3691890"/>
              <a:gd name="connsiteY23" fmla="*/ 198120 h 636270"/>
              <a:gd name="connsiteX24" fmla="*/ 2065020 w 3691890"/>
              <a:gd name="connsiteY24" fmla="*/ 175260 h 636270"/>
              <a:gd name="connsiteX25" fmla="*/ 2731770 w 3691890"/>
              <a:gd name="connsiteY25" fmla="*/ 106680 h 636270"/>
              <a:gd name="connsiteX26" fmla="*/ 3120390 w 3691890"/>
              <a:gd name="connsiteY26" fmla="*/ 45720 h 636270"/>
              <a:gd name="connsiteX27" fmla="*/ 3169920 w 3691890"/>
              <a:gd name="connsiteY27" fmla="*/ 22860 h 636270"/>
              <a:gd name="connsiteX28" fmla="*/ 3219450 w 3691890"/>
              <a:gd name="connsiteY28" fmla="*/ 7620 h 636270"/>
              <a:gd name="connsiteX29" fmla="*/ 3272790 w 3691890"/>
              <a:gd name="connsiteY29" fmla="*/ 0 h 636270"/>
              <a:gd name="connsiteX30" fmla="*/ 3337560 w 3691890"/>
              <a:gd name="connsiteY30" fmla="*/ 3810 h 636270"/>
              <a:gd name="connsiteX31" fmla="*/ 3604260 w 3691890"/>
              <a:gd name="connsiteY31" fmla="*/ 99060 h 636270"/>
              <a:gd name="connsiteX32" fmla="*/ 3642360 w 3691890"/>
              <a:gd name="connsiteY32" fmla="*/ 121920 h 636270"/>
              <a:gd name="connsiteX33" fmla="*/ 3672840 w 3691890"/>
              <a:gd name="connsiteY33" fmla="*/ 163830 h 636270"/>
              <a:gd name="connsiteX34" fmla="*/ 3688080 w 3691890"/>
              <a:gd name="connsiteY34" fmla="*/ 205740 h 636270"/>
              <a:gd name="connsiteX35" fmla="*/ 3691890 w 3691890"/>
              <a:gd name="connsiteY35" fmla="*/ 247650 h 636270"/>
              <a:gd name="connsiteX36" fmla="*/ 3665220 w 3691890"/>
              <a:gd name="connsiteY36" fmla="*/ 281940 h 636270"/>
              <a:gd name="connsiteX37" fmla="*/ 3619500 w 3691890"/>
              <a:gd name="connsiteY37" fmla="*/ 300990 h 636270"/>
              <a:gd name="connsiteX38" fmla="*/ 3569970 w 3691890"/>
              <a:gd name="connsiteY38" fmla="*/ 308610 h 636270"/>
              <a:gd name="connsiteX39" fmla="*/ 3425190 w 3691890"/>
              <a:gd name="connsiteY39" fmla="*/ 289560 h 636270"/>
              <a:gd name="connsiteX40" fmla="*/ 3158490 w 3691890"/>
              <a:gd name="connsiteY40" fmla="*/ 274320 h 636270"/>
              <a:gd name="connsiteX41" fmla="*/ 2712720 w 3691890"/>
              <a:gd name="connsiteY41" fmla="*/ 281940 h 636270"/>
              <a:gd name="connsiteX42" fmla="*/ 2129790 w 3691890"/>
              <a:gd name="connsiteY42" fmla="*/ 331470 h 636270"/>
              <a:gd name="connsiteX43" fmla="*/ 1592580 w 3691890"/>
              <a:gd name="connsiteY43" fmla="*/ 411480 h 636270"/>
              <a:gd name="connsiteX44" fmla="*/ 1093470 w 3691890"/>
              <a:gd name="connsiteY44" fmla="*/ 506730 h 6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691890" h="636270">
                <a:moveTo>
                  <a:pt x="1093470" y="506730"/>
                </a:moveTo>
                <a:lnTo>
                  <a:pt x="632460" y="590550"/>
                </a:lnTo>
                <a:lnTo>
                  <a:pt x="476250" y="624840"/>
                </a:lnTo>
                <a:lnTo>
                  <a:pt x="438150" y="636270"/>
                </a:lnTo>
                <a:lnTo>
                  <a:pt x="396240" y="636270"/>
                </a:lnTo>
                <a:lnTo>
                  <a:pt x="323850" y="624840"/>
                </a:lnTo>
                <a:lnTo>
                  <a:pt x="255270" y="586740"/>
                </a:lnTo>
                <a:lnTo>
                  <a:pt x="209550" y="560070"/>
                </a:lnTo>
                <a:lnTo>
                  <a:pt x="163830" y="518160"/>
                </a:lnTo>
                <a:lnTo>
                  <a:pt x="83820" y="411480"/>
                </a:lnTo>
                <a:lnTo>
                  <a:pt x="22860" y="308610"/>
                </a:lnTo>
                <a:lnTo>
                  <a:pt x="7620" y="278130"/>
                </a:lnTo>
                <a:lnTo>
                  <a:pt x="3810" y="262890"/>
                </a:lnTo>
                <a:lnTo>
                  <a:pt x="0" y="243840"/>
                </a:lnTo>
                <a:lnTo>
                  <a:pt x="7620" y="232410"/>
                </a:lnTo>
                <a:lnTo>
                  <a:pt x="30480" y="228600"/>
                </a:lnTo>
                <a:lnTo>
                  <a:pt x="106680" y="270510"/>
                </a:lnTo>
                <a:lnTo>
                  <a:pt x="201930" y="339090"/>
                </a:lnTo>
                <a:lnTo>
                  <a:pt x="255270" y="373380"/>
                </a:lnTo>
                <a:lnTo>
                  <a:pt x="304800" y="392430"/>
                </a:lnTo>
                <a:lnTo>
                  <a:pt x="381000" y="403860"/>
                </a:lnTo>
                <a:lnTo>
                  <a:pt x="491490" y="400050"/>
                </a:lnTo>
                <a:lnTo>
                  <a:pt x="1032510" y="320040"/>
                </a:lnTo>
                <a:lnTo>
                  <a:pt x="1798320" y="198120"/>
                </a:lnTo>
                <a:lnTo>
                  <a:pt x="2065020" y="175260"/>
                </a:lnTo>
                <a:lnTo>
                  <a:pt x="2731770" y="106680"/>
                </a:lnTo>
                <a:lnTo>
                  <a:pt x="3120390" y="45720"/>
                </a:lnTo>
                <a:lnTo>
                  <a:pt x="3169920" y="22860"/>
                </a:lnTo>
                <a:lnTo>
                  <a:pt x="3219450" y="7620"/>
                </a:lnTo>
                <a:lnTo>
                  <a:pt x="3272790" y="0"/>
                </a:lnTo>
                <a:lnTo>
                  <a:pt x="3337560" y="3810"/>
                </a:lnTo>
                <a:lnTo>
                  <a:pt x="3604260" y="99060"/>
                </a:lnTo>
                <a:lnTo>
                  <a:pt x="3642360" y="121920"/>
                </a:lnTo>
                <a:lnTo>
                  <a:pt x="3672840" y="163830"/>
                </a:lnTo>
                <a:lnTo>
                  <a:pt x="3688080" y="205740"/>
                </a:lnTo>
                <a:lnTo>
                  <a:pt x="3691890" y="247650"/>
                </a:lnTo>
                <a:lnTo>
                  <a:pt x="3665220" y="281940"/>
                </a:lnTo>
                <a:lnTo>
                  <a:pt x="3619500" y="300990"/>
                </a:lnTo>
                <a:lnTo>
                  <a:pt x="3569970" y="308610"/>
                </a:lnTo>
                <a:lnTo>
                  <a:pt x="3425190" y="289560"/>
                </a:lnTo>
                <a:lnTo>
                  <a:pt x="3158490" y="274320"/>
                </a:lnTo>
                <a:lnTo>
                  <a:pt x="2712720" y="281940"/>
                </a:lnTo>
                <a:lnTo>
                  <a:pt x="2129790" y="331470"/>
                </a:lnTo>
                <a:lnTo>
                  <a:pt x="1592580" y="411480"/>
                </a:lnTo>
                <a:lnTo>
                  <a:pt x="1093470" y="50673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88F9572-5342-478C-9195-70F830141589}"/>
              </a:ext>
            </a:extLst>
          </p:cNvPr>
          <p:cNvSpPr/>
          <p:nvPr/>
        </p:nvSpPr>
        <p:spPr>
          <a:xfrm rot="16200000">
            <a:off x="3540126" y="4665663"/>
            <a:ext cx="2235200" cy="377825"/>
          </a:xfrm>
          <a:custGeom>
            <a:avLst/>
            <a:gdLst>
              <a:gd name="connsiteX0" fmla="*/ 833437 w 2235993"/>
              <a:gd name="connsiteY0" fmla="*/ 314325 h 378619"/>
              <a:gd name="connsiteX1" fmla="*/ 297656 w 2235993"/>
              <a:gd name="connsiteY1" fmla="*/ 288132 h 378619"/>
              <a:gd name="connsiteX2" fmla="*/ 173831 w 2235993"/>
              <a:gd name="connsiteY2" fmla="*/ 280988 h 378619"/>
              <a:gd name="connsiteX3" fmla="*/ 104775 w 2235993"/>
              <a:gd name="connsiteY3" fmla="*/ 261938 h 378619"/>
              <a:gd name="connsiteX4" fmla="*/ 28575 w 2235993"/>
              <a:gd name="connsiteY4" fmla="*/ 223838 h 378619"/>
              <a:gd name="connsiteX5" fmla="*/ 4762 w 2235993"/>
              <a:gd name="connsiteY5" fmla="*/ 192882 h 378619"/>
              <a:gd name="connsiteX6" fmla="*/ 0 w 2235993"/>
              <a:gd name="connsiteY6" fmla="*/ 161925 h 378619"/>
              <a:gd name="connsiteX7" fmla="*/ 14287 w 2235993"/>
              <a:gd name="connsiteY7" fmla="*/ 123825 h 378619"/>
              <a:gd name="connsiteX8" fmla="*/ 47625 w 2235993"/>
              <a:gd name="connsiteY8" fmla="*/ 95250 h 378619"/>
              <a:gd name="connsiteX9" fmla="*/ 126206 w 2235993"/>
              <a:gd name="connsiteY9" fmla="*/ 47625 h 378619"/>
              <a:gd name="connsiteX10" fmla="*/ 219075 w 2235993"/>
              <a:gd name="connsiteY10" fmla="*/ 19050 h 378619"/>
              <a:gd name="connsiteX11" fmla="*/ 288131 w 2235993"/>
              <a:gd name="connsiteY11" fmla="*/ 11907 h 378619"/>
              <a:gd name="connsiteX12" fmla="*/ 395287 w 2235993"/>
              <a:gd name="connsiteY12" fmla="*/ 19050 h 378619"/>
              <a:gd name="connsiteX13" fmla="*/ 581025 w 2235993"/>
              <a:gd name="connsiteY13" fmla="*/ 45244 h 378619"/>
              <a:gd name="connsiteX14" fmla="*/ 802481 w 2235993"/>
              <a:gd name="connsiteY14" fmla="*/ 80963 h 378619"/>
              <a:gd name="connsiteX15" fmla="*/ 1181100 w 2235993"/>
              <a:gd name="connsiteY15" fmla="*/ 130969 h 378619"/>
              <a:gd name="connsiteX16" fmla="*/ 1681162 w 2235993"/>
              <a:gd name="connsiteY16" fmla="*/ 166688 h 378619"/>
              <a:gd name="connsiteX17" fmla="*/ 1959768 w 2235993"/>
              <a:gd name="connsiteY17" fmla="*/ 171450 h 378619"/>
              <a:gd name="connsiteX18" fmla="*/ 2000250 w 2235993"/>
              <a:gd name="connsiteY18" fmla="*/ 154782 h 378619"/>
              <a:gd name="connsiteX19" fmla="*/ 2050256 w 2235993"/>
              <a:gd name="connsiteY19" fmla="*/ 0 h 378619"/>
              <a:gd name="connsiteX20" fmla="*/ 2235993 w 2235993"/>
              <a:gd name="connsiteY20" fmla="*/ 271463 h 378619"/>
              <a:gd name="connsiteX21" fmla="*/ 2200275 w 2235993"/>
              <a:gd name="connsiteY21" fmla="*/ 314325 h 378619"/>
              <a:gd name="connsiteX22" fmla="*/ 2166937 w 2235993"/>
              <a:gd name="connsiteY22" fmla="*/ 347663 h 378619"/>
              <a:gd name="connsiteX23" fmla="*/ 2131218 w 2235993"/>
              <a:gd name="connsiteY23" fmla="*/ 366713 h 378619"/>
              <a:gd name="connsiteX24" fmla="*/ 2078831 w 2235993"/>
              <a:gd name="connsiteY24" fmla="*/ 378619 h 378619"/>
              <a:gd name="connsiteX25" fmla="*/ 2035968 w 2235993"/>
              <a:gd name="connsiteY25" fmla="*/ 378619 h 378619"/>
              <a:gd name="connsiteX26" fmla="*/ 1993106 w 2235993"/>
              <a:gd name="connsiteY26" fmla="*/ 373857 h 378619"/>
              <a:gd name="connsiteX27" fmla="*/ 1945481 w 2235993"/>
              <a:gd name="connsiteY27" fmla="*/ 366713 h 378619"/>
              <a:gd name="connsiteX28" fmla="*/ 833437 w 2235993"/>
              <a:gd name="connsiteY28" fmla="*/ 314325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35993" h="378619">
                <a:moveTo>
                  <a:pt x="833437" y="314325"/>
                </a:moveTo>
                <a:lnTo>
                  <a:pt x="297656" y="288132"/>
                </a:lnTo>
                <a:lnTo>
                  <a:pt x="173831" y="280988"/>
                </a:lnTo>
                <a:lnTo>
                  <a:pt x="104775" y="261938"/>
                </a:lnTo>
                <a:lnTo>
                  <a:pt x="28575" y="223838"/>
                </a:lnTo>
                <a:lnTo>
                  <a:pt x="4762" y="192882"/>
                </a:lnTo>
                <a:lnTo>
                  <a:pt x="0" y="161925"/>
                </a:lnTo>
                <a:lnTo>
                  <a:pt x="14287" y="123825"/>
                </a:lnTo>
                <a:lnTo>
                  <a:pt x="47625" y="95250"/>
                </a:lnTo>
                <a:lnTo>
                  <a:pt x="126206" y="47625"/>
                </a:lnTo>
                <a:lnTo>
                  <a:pt x="219075" y="19050"/>
                </a:lnTo>
                <a:lnTo>
                  <a:pt x="288131" y="11907"/>
                </a:lnTo>
                <a:lnTo>
                  <a:pt x="395287" y="19050"/>
                </a:lnTo>
                <a:lnTo>
                  <a:pt x="581025" y="45244"/>
                </a:lnTo>
                <a:lnTo>
                  <a:pt x="802481" y="80963"/>
                </a:lnTo>
                <a:lnTo>
                  <a:pt x="1181100" y="130969"/>
                </a:lnTo>
                <a:lnTo>
                  <a:pt x="1681162" y="166688"/>
                </a:lnTo>
                <a:lnTo>
                  <a:pt x="1959768" y="171450"/>
                </a:lnTo>
                <a:lnTo>
                  <a:pt x="2000250" y="154782"/>
                </a:lnTo>
                <a:lnTo>
                  <a:pt x="2050256" y="0"/>
                </a:lnTo>
                <a:lnTo>
                  <a:pt x="2235993" y="271463"/>
                </a:lnTo>
                <a:lnTo>
                  <a:pt x="2200275" y="314325"/>
                </a:lnTo>
                <a:lnTo>
                  <a:pt x="2166937" y="347663"/>
                </a:lnTo>
                <a:lnTo>
                  <a:pt x="2131218" y="366713"/>
                </a:lnTo>
                <a:lnTo>
                  <a:pt x="2078831" y="378619"/>
                </a:lnTo>
                <a:lnTo>
                  <a:pt x="2035968" y="378619"/>
                </a:lnTo>
                <a:lnTo>
                  <a:pt x="1993106" y="373857"/>
                </a:lnTo>
                <a:lnTo>
                  <a:pt x="1945481" y="366713"/>
                </a:lnTo>
                <a:lnTo>
                  <a:pt x="833437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3E9E3D4-BCCF-4AC9-8C8C-FA585CCCDFE5}"/>
              </a:ext>
            </a:extLst>
          </p:cNvPr>
          <p:cNvSpPr/>
          <p:nvPr/>
        </p:nvSpPr>
        <p:spPr>
          <a:xfrm>
            <a:off x="6484939" y="2647950"/>
            <a:ext cx="1220787" cy="287338"/>
          </a:xfrm>
          <a:custGeom>
            <a:avLst/>
            <a:gdLst>
              <a:gd name="connsiteX0" fmla="*/ 464344 w 1221581"/>
              <a:gd name="connsiteY0" fmla="*/ 259556 h 288131"/>
              <a:gd name="connsiteX1" fmla="*/ 26194 w 1221581"/>
              <a:gd name="connsiteY1" fmla="*/ 288131 h 288131"/>
              <a:gd name="connsiteX2" fmla="*/ 0 w 1221581"/>
              <a:gd name="connsiteY2" fmla="*/ 80963 h 288131"/>
              <a:gd name="connsiteX3" fmla="*/ 171450 w 1221581"/>
              <a:gd name="connsiteY3" fmla="*/ 104775 h 288131"/>
              <a:gd name="connsiteX4" fmla="*/ 376237 w 1221581"/>
              <a:gd name="connsiteY4" fmla="*/ 85725 h 288131"/>
              <a:gd name="connsiteX5" fmla="*/ 678656 w 1221581"/>
              <a:gd name="connsiteY5" fmla="*/ 54769 h 288131"/>
              <a:gd name="connsiteX6" fmla="*/ 838200 w 1221581"/>
              <a:gd name="connsiteY6" fmla="*/ 26194 h 288131"/>
              <a:gd name="connsiteX7" fmla="*/ 914400 w 1221581"/>
              <a:gd name="connsiteY7" fmla="*/ 0 h 288131"/>
              <a:gd name="connsiteX8" fmla="*/ 935831 w 1221581"/>
              <a:gd name="connsiteY8" fmla="*/ 0 h 288131"/>
              <a:gd name="connsiteX9" fmla="*/ 1050131 w 1221581"/>
              <a:gd name="connsiteY9" fmla="*/ 69056 h 288131"/>
              <a:gd name="connsiteX10" fmla="*/ 1107281 w 1221581"/>
              <a:gd name="connsiteY10" fmla="*/ 114300 h 288131"/>
              <a:gd name="connsiteX11" fmla="*/ 1185862 w 1221581"/>
              <a:gd name="connsiteY11" fmla="*/ 185738 h 288131"/>
              <a:gd name="connsiteX12" fmla="*/ 1214437 w 1221581"/>
              <a:gd name="connsiteY12" fmla="*/ 233363 h 288131"/>
              <a:gd name="connsiteX13" fmla="*/ 1221581 w 1221581"/>
              <a:gd name="connsiteY13" fmla="*/ 273844 h 288131"/>
              <a:gd name="connsiteX14" fmla="*/ 790575 w 1221581"/>
              <a:gd name="connsiteY14" fmla="*/ 276225 h 288131"/>
              <a:gd name="connsiteX15" fmla="*/ 781050 w 1221581"/>
              <a:gd name="connsiteY15" fmla="*/ 257175 h 288131"/>
              <a:gd name="connsiteX16" fmla="*/ 745331 w 1221581"/>
              <a:gd name="connsiteY16" fmla="*/ 245269 h 288131"/>
              <a:gd name="connsiteX17" fmla="*/ 464344 w 1221581"/>
              <a:gd name="connsiteY17" fmla="*/ 259556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581" h="288131">
                <a:moveTo>
                  <a:pt x="464344" y="259556"/>
                </a:moveTo>
                <a:lnTo>
                  <a:pt x="26194" y="288131"/>
                </a:lnTo>
                <a:lnTo>
                  <a:pt x="0" y="80963"/>
                </a:lnTo>
                <a:lnTo>
                  <a:pt x="171450" y="104775"/>
                </a:lnTo>
                <a:lnTo>
                  <a:pt x="376237" y="85725"/>
                </a:lnTo>
                <a:lnTo>
                  <a:pt x="678656" y="54769"/>
                </a:lnTo>
                <a:lnTo>
                  <a:pt x="838200" y="26194"/>
                </a:lnTo>
                <a:lnTo>
                  <a:pt x="914400" y="0"/>
                </a:lnTo>
                <a:lnTo>
                  <a:pt x="935831" y="0"/>
                </a:lnTo>
                <a:lnTo>
                  <a:pt x="1050131" y="69056"/>
                </a:lnTo>
                <a:lnTo>
                  <a:pt x="1107281" y="114300"/>
                </a:lnTo>
                <a:lnTo>
                  <a:pt x="1185862" y="185738"/>
                </a:lnTo>
                <a:lnTo>
                  <a:pt x="1214437" y="233363"/>
                </a:lnTo>
                <a:lnTo>
                  <a:pt x="1221581" y="273844"/>
                </a:lnTo>
                <a:lnTo>
                  <a:pt x="790575" y="276225"/>
                </a:lnTo>
                <a:lnTo>
                  <a:pt x="781050" y="257175"/>
                </a:lnTo>
                <a:lnTo>
                  <a:pt x="745331" y="245269"/>
                </a:lnTo>
                <a:lnTo>
                  <a:pt x="464344" y="2595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DDC7C55-FD98-449C-8480-5DE075996C7C}"/>
              </a:ext>
            </a:extLst>
          </p:cNvPr>
          <p:cNvSpPr/>
          <p:nvPr/>
        </p:nvSpPr>
        <p:spPr>
          <a:xfrm>
            <a:off x="5110164" y="2876551"/>
            <a:ext cx="2600325" cy="2466975"/>
          </a:xfrm>
          <a:custGeom>
            <a:avLst/>
            <a:gdLst>
              <a:gd name="connsiteX0" fmla="*/ 1971675 w 2600325"/>
              <a:gd name="connsiteY0" fmla="*/ 566738 h 2466975"/>
              <a:gd name="connsiteX1" fmla="*/ 2085975 w 2600325"/>
              <a:gd name="connsiteY1" fmla="*/ 309563 h 2466975"/>
              <a:gd name="connsiteX2" fmla="*/ 2143125 w 2600325"/>
              <a:gd name="connsiteY2" fmla="*/ 157163 h 2466975"/>
              <a:gd name="connsiteX3" fmla="*/ 2171700 w 2600325"/>
              <a:gd name="connsiteY3" fmla="*/ 0 h 2466975"/>
              <a:gd name="connsiteX4" fmla="*/ 2586037 w 2600325"/>
              <a:gd name="connsiteY4" fmla="*/ 4763 h 2466975"/>
              <a:gd name="connsiteX5" fmla="*/ 2600325 w 2600325"/>
              <a:gd name="connsiteY5" fmla="*/ 52388 h 2466975"/>
              <a:gd name="connsiteX6" fmla="*/ 2590800 w 2600325"/>
              <a:gd name="connsiteY6" fmla="*/ 80963 h 2466975"/>
              <a:gd name="connsiteX7" fmla="*/ 2543175 w 2600325"/>
              <a:gd name="connsiteY7" fmla="*/ 109538 h 2466975"/>
              <a:gd name="connsiteX8" fmla="*/ 2500312 w 2600325"/>
              <a:gd name="connsiteY8" fmla="*/ 142875 h 2466975"/>
              <a:gd name="connsiteX9" fmla="*/ 2452687 w 2600325"/>
              <a:gd name="connsiteY9" fmla="*/ 204788 h 2466975"/>
              <a:gd name="connsiteX10" fmla="*/ 2395537 w 2600325"/>
              <a:gd name="connsiteY10" fmla="*/ 314325 h 2466975"/>
              <a:gd name="connsiteX11" fmla="*/ 2209800 w 2600325"/>
              <a:gd name="connsiteY11" fmla="*/ 661988 h 2466975"/>
              <a:gd name="connsiteX12" fmla="*/ 1995487 w 2600325"/>
              <a:gd name="connsiteY12" fmla="*/ 981075 h 2466975"/>
              <a:gd name="connsiteX13" fmla="*/ 1838325 w 2600325"/>
              <a:gd name="connsiteY13" fmla="*/ 1204913 h 2466975"/>
              <a:gd name="connsiteX14" fmla="*/ 1700212 w 2600325"/>
              <a:gd name="connsiteY14" fmla="*/ 1366838 h 2466975"/>
              <a:gd name="connsiteX15" fmla="*/ 1476375 w 2600325"/>
              <a:gd name="connsiteY15" fmla="*/ 1595438 h 2466975"/>
              <a:gd name="connsiteX16" fmla="*/ 1276350 w 2600325"/>
              <a:gd name="connsiteY16" fmla="*/ 1776413 h 2466975"/>
              <a:gd name="connsiteX17" fmla="*/ 1085850 w 2600325"/>
              <a:gd name="connsiteY17" fmla="*/ 1924050 h 2466975"/>
              <a:gd name="connsiteX18" fmla="*/ 823912 w 2600325"/>
              <a:gd name="connsiteY18" fmla="*/ 2095500 h 2466975"/>
              <a:gd name="connsiteX19" fmla="*/ 552450 w 2600325"/>
              <a:gd name="connsiteY19" fmla="*/ 2243138 h 2466975"/>
              <a:gd name="connsiteX20" fmla="*/ 304800 w 2600325"/>
              <a:gd name="connsiteY20" fmla="*/ 2352675 h 2466975"/>
              <a:gd name="connsiteX21" fmla="*/ 90487 w 2600325"/>
              <a:gd name="connsiteY21" fmla="*/ 2443163 h 2466975"/>
              <a:gd name="connsiteX22" fmla="*/ 47625 w 2600325"/>
              <a:gd name="connsiteY22" fmla="*/ 2462213 h 2466975"/>
              <a:gd name="connsiteX23" fmla="*/ 19050 w 2600325"/>
              <a:gd name="connsiteY23" fmla="*/ 2466975 h 2466975"/>
              <a:gd name="connsiteX24" fmla="*/ 0 w 2600325"/>
              <a:gd name="connsiteY24" fmla="*/ 2457450 h 2466975"/>
              <a:gd name="connsiteX25" fmla="*/ 9525 w 2600325"/>
              <a:gd name="connsiteY25" fmla="*/ 2419350 h 2466975"/>
              <a:gd name="connsiteX26" fmla="*/ 104775 w 2600325"/>
              <a:gd name="connsiteY26" fmla="*/ 2362200 h 2466975"/>
              <a:gd name="connsiteX27" fmla="*/ 361950 w 2600325"/>
              <a:gd name="connsiteY27" fmla="*/ 2214563 h 2466975"/>
              <a:gd name="connsiteX28" fmla="*/ 685800 w 2600325"/>
              <a:gd name="connsiteY28" fmla="*/ 2014538 h 2466975"/>
              <a:gd name="connsiteX29" fmla="*/ 1014412 w 2600325"/>
              <a:gd name="connsiteY29" fmla="*/ 1771650 h 2466975"/>
              <a:gd name="connsiteX30" fmla="*/ 1181100 w 2600325"/>
              <a:gd name="connsiteY30" fmla="*/ 1604963 h 2466975"/>
              <a:gd name="connsiteX31" fmla="*/ 1409700 w 2600325"/>
              <a:gd name="connsiteY31" fmla="*/ 1366838 h 2466975"/>
              <a:gd name="connsiteX32" fmla="*/ 1647825 w 2600325"/>
              <a:gd name="connsiteY32" fmla="*/ 1081088 h 2466975"/>
              <a:gd name="connsiteX33" fmla="*/ 1771650 w 2600325"/>
              <a:gd name="connsiteY33" fmla="*/ 914400 h 2466975"/>
              <a:gd name="connsiteX34" fmla="*/ 1971675 w 2600325"/>
              <a:gd name="connsiteY34" fmla="*/ 566738 h 246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00325" h="2466975">
                <a:moveTo>
                  <a:pt x="1971675" y="566738"/>
                </a:moveTo>
                <a:lnTo>
                  <a:pt x="2085975" y="309563"/>
                </a:lnTo>
                <a:lnTo>
                  <a:pt x="2143125" y="157163"/>
                </a:lnTo>
                <a:lnTo>
                  <a:pt x="2171700" y="0"/>
                </a:lnTo>
                <a:lnTo>
                  <a:pt x="2586037" y="4763"/>
                </a:lnTo>
                <a:lnTo>
                  <a:pt x="2600325" y="52388"/>
                </a:lnTo>
                <a:lnTo>
                  <a:pt x="2590800" y="80963"/>
                </a:lnTo>
                <a:lnTo>
                  <a:pt x="2543175" y="109538"/>
                </a:lnTo>
                <a:lnTo>
                  <a:pt x="2500312" y="142875"/>
                </a:lnTo>
                <a:lnTo>
                  <a:pt x="2452687" y="204788"/>
                </a:lnTo>
                <a:lnTo>
                  <a:pt x="2395537" y="314325"/>
                </a:lnTo>
                <a:lnTo>
                  <a:pt x="2209800" y="661988"/>
                </a:lnTo>
                <a:lnTo>
                  <a:pt x="1995487" y="981075"/>
                </a:lnTo>
                <a:lnTo>
                  <a:pt x="1838325" y="1204913"/>
                </a:lnTo>
                <a:lnTo>
                  <a:pt x="1700212" y="1366838"/>
                </a:lnTo>
                <a:lnTo>
                  <a:pt x="1476375" y="1595438"/>
                </a:lnTo>
                <a:lnTo>
                  <a:pt x="1276350" y="1776413"/>
                </a:lnTo>
                <a:lnTo>
                  <a:pt x="1085850" y="1924050"/>
                </a:lnTo>
                <a:lnTo>
                  <a:pt x="823912" y="2095500"/>
                </a:lnTo>
                <a:lnTo>
                  <a:pt x="552450" y="2243138"/>
                </a:lnTo>
                <a:lnTo>
                  <a:pt x="304800" y="2352675"/>
                </a:lnTo>
                <a:lnTo>
                  <a:pt x="90487" y="2443163"/>
                </a:lnTo>
                <a:lnTo>
                  <a:pt x="47625" y="2462213"/>
                </a:lnTo>
                <a:lnTo>
                  <a:pt x="19050" y="2466975"/>
                </a:lnTo>
                <a:lnTo>
                  <a:pt x="0" y="2457450"/>
                </a:lnTo>
                <a:lnTo>
                  <a:pt x="9525" y="2419350"/>
                </a:lnTo>
                <a:lnTo>
                  <a:pt x="104775" y="2362200"/>
                </a:lnTo>
                <a:lnTo>
                  <a:pt x="361950" y="2214563"/>
                </a:lnTo>
                <a:lnTo>
                  <a:pt x="685800" y="2014538"/>
                </a:lnTo>
                <a:lnTo>
                  <a:pt x="1014412" y="1771650"/>
                </a:lnTo>
                <a:lnTo>
                  <a:pt x="1181100" y="1604963"/>
                </a:lnTo>
                <a:lnTo>
                  <a:pt x="1409700" y="1366838"/>
                </a:lnTo>
                <a:lnTo>
                  <a:pt x="1647825" y="1081088"/>
                </a:lnTo>
                <a:lnTo>
                  <a:pt x="1771650" y="914400"/>
                </a:lnTo>
                <a:lnTo>
                  <a:pt x="1971675" y="5667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79D69DE-9E2C-4F66-BC96-BC86F6A8FBE2}"/>
              </a:ext>
            </a:extLst>
          </p:cNvPr>
          <p:cNvSpPr/>
          <p:nvPr/>
        </p:nvSpPr>
        <p:spPr>
          <a:xfrm>
            <a:off x="6323013" y="3436939"/>
            <a:ext cx="558800" cy="561975"/>
          </a:xfrm>
          <a:custGeom>
            <a:avLst/>
            <a:gdLst>
              <a:gd name="connsiteX0" fmla="*/ 219075 w 559594"/>
              <a:gd name="connsiteY0" fmla="*/ 354806 h 561975"/>
              <a:gd name="connsiteX1" fmla="*/ 145256 w 559594"/>
              <a:gd name="connsiteY1" fmla="*/ 264319 h 561975"/>
              <a:gd name="connsiteX2" fmla="*/ 50006 w 559594"/>
              <a:gd name="connsiteY2" fmla="*/ 128587 h 561975"/>
              <a:gd name="connsiteX3" fmla="*/ 9525 w 559594"/>
              <a:gd name="connsiteY3" fmla="*/ 59531 h 561975"/>
              <a:gd name="connsiteX4" fmla="*/ 2381 w 559594"/>
              <a:gd name="connsiteY4" fmla="*/ 38100 h 561975"/>
              <a:gd name="connsiteX5" fmla="*/ 0 w 559594"/>
              <a:gd name="connsiteY5" fmla="*/ 16669 h 561975"/>
              <a:gd name="connsiteX6" fmla="*/ 7144 w 559594"/>
              <a:gd name="connsiteY6" fmla="*/ 2381 h 561975"/>
              <a:gd name="connsiteX7" fmla="*/ 16669 w 559594"/>
              <a:gd name="connsiteY7" fmla="*/ 0 h 561975"/>
              <a:gd name="connsiteX8" fmla="*/ 90487 w 559594"/>
              <a:gd name="connsiteY8" fmla="*/ 21431 h 561975"/>
              <a:gd name="connsiteX9" fmla="*/ 171450 w 559594"/>
              <a:gd name="connsiteY9" fmla="*/ 47625 h 561975"/>
              <a:gd name="connsiteX10" fmla="*/ 238125 w 559594"/>
              <a:gd name="connsiteY10" fmla="*/ 76200 h 561975"/>
              <a:gd name="connsiteX11" fmla="*/ 333375 w 559594"/>
              <a:gd name="connsiteY11" fmla="*/ 128587 h 561975"/>
              <a:gd name="connsiteX12" fmla="*/ 397669 w 559594"/>
              <a:gd name="connsiteY12" fmla="*/ 169069 h 561975"/>
              <a:gd name="connsiteX13" fmla="*/ 423862 w 559594"/>
              <a:gd name="connsiteY13" fmla="*/ 200025 h 561975"/>
              <a:gd name="connsiteX14" fmla="*/ 473869 w 559594"/>
              <a:gd name="connsiteY14" fmla="*/ 278606 h 561975"/>
              <a:gd name="connsiteX15" fmla="*/ 507206 w 559594"/>
              <a:gd name="connsiteY15" fmla="*/ 342900 h 561975"/>
              <a:gd name="connsiteX16" fmla="*/ 531019 w 559594"/>
              <a:gd name="connsiteY16" fmla="*/ 400050 h 561975"/>
              <a:gd name="connsiteX17" fmla="*/ 559594 w 559594"/>
              <a:gd name="connsiteY17" fmla="*/ 469106 h 561975"/>
              <a:gd name="connsiteX18" fmla="*/ 438150 w 559594"/>
              <a:gd name="connsiteY18" fmla="*/ 561975 h 561975"/>
              <a:gd name="connsiteX19" fmla="*/ 409575 w 559594"/>
              <a:gd name="connsiteY19" fmla="*/ 533400 h 561975"/>
              <a:gd name="connsiteX20" fmla="*/ 359569 w 559594"/>
              <a:gd name="connsiteY20" fmla="*/ 492919 h 561975"/>
              <a:gd name="connsiteX21" fmla="*/ 304800 w 559594"/>
              <a:gd name="connsiteY21" fmla="*/ 450056 h 561975"/>
              <a:gd name="connsiteX22" fmla="*/ 219075 w 559594"/>
              <a:gd name="connsiteY22" fmla="*/ 354806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594" h="561975">
                <a:moveTo>
                  <a:pt x="219075" y="354806"/>
                </a:moveTo>
                <a:lnTo>
                  <a:pt x="145256" y="264319"/>
                </a:lnTo>
                <a:lnTo>
                  <a:pt x="50006" y="128587"/>
                </a:lnTo>
                <a:lnTo>
                  <a:pt x="9525" y="59531"/>
                </a:lnTo>
                <a:lnTo>
                  <a:pt x="2381" y="38100"/>
                </a:lnTo>
                <a:lnTo>
                  <a:pt x="0" y="16669"/>
                </a:lnTo>
                <a:lnTo>
                  <a:pt x="7144" y="2381"/>
                </a:lnTo>
                <a:lnTo>
                  <a:pt x="16669" y="0"/>
                </a:lnTo>
                <a:lnTo>
                  <a:pt x="90487" y="21431"/>
                </a:lnTo>
                <a:lnTo>
                  <a:pt x="171450" y="47625"/>
                </a:lnTo>
                <a:lnTo>
                  <a:pt x="238125" y="76200"/>
                </a:lnTo>
                <a:lnTo>
                  <a:pt x="333375" y="128587"/>
                </a:lnTo>
                <a:lnTo>
                  <a:pt x="397669" y="169069"/>
                </a:lnTo>
                <a:lnTo>
                  <a:pt x="423862" y="200025"/>
                </a:lnTo>
                <a:lnTo>
                  <a:pt x="473869" y="278606"/>
                </a:lnTo>
                <a:lnTo>
                  <a:pt x="507206" y="342900"/>
                </a:lnTo>
                <a:lnTo>
                  <a:pt x="531019" y="400050"/>
                </a:lnTo>
                <a:lnTo>
                  <a:pt x="559594" y="469106"/>
                </a:lnTo>
                <a:lnTo>
                  <a:pt x="438150" y="561975"/>
                </a:lnTo>
                <a:lnTo>
                  <a:pt x="409575" y="533400"/>
                </a:lnTo>
                <a:lnTo>
                  <a:pt x="359569" y="492919"/>
                </a:lnTo>
                <a:lnTo>
                  <a:pt x="304800" y="450056"/>
                </a:lnTo>
                <a:lnTo>
                  <a:pt x="219075" y="3548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B1D80BD-654D-462A-91AD-DDA5601021C2}"/>
              </a:ext>
            </a:extLst>
          </p:cNvPr>
          <p:cNvSpPr/>
          <p:nvPr/>
        </p:nvSpPr>
        <p:spPr>
          <a:xfrm>
            <a:off x="5170488" y="4044951"/>
            <a:ext cx="3181350" cy="1749425"/>
          </a:xfrm>
          <a:custGeom>
            <a:avLst/>
            <a:gdLst>
              <a:gd name="connsiteX0" fmla="*/ 1283817 w 3182112"/>
              <a:gd name="connsiteY0" fmla="*/ 899769 h 1748332"/>
              <a:gd name="connsiteX1" fmla="*/ 1068019 w 3182112"/>
              <a:gd name="connsiteY1" fmla="*/ 724204 h 1748332"/>
              <a:gd name="connsiteX2" fmla="*/ 929030 w 3182112"/>
              <a:gd name="connsiteY2" fmla="*/ 607161 h 1748332"/>
              <a:gd name="connsiteX3" fmla="*/ 819302 w 3182112"/>
              <a:gd name="connsiteY3" fmla="*/ 519379 h 1748332"/>
              <a:gd name="connsiteX4" fmla="*/ 585216 w 3182112"/>
              <a:gd name="connsiteY4" fmla="*/ 347472 h 1748332"/>
              <a:gd name="connsiteX5" fmla="*/ 391363 w 3182112"/>
              <a:gd name="connsiteY5" fmla="*/ 230428 h 1748332"/>
              <a:gd name="connsiteX6" fmla="*/ 237744 w 3182112"/>
              <a:gd name="connsiteY6" fmla="*/ 153619 h 1748332"/>
              <a:gd name="connsiteX7" fmla="*/ 190195 w 3182112"/>
              <a:gd name="connsiteY7" fmla="*/ 138988 h 1748332"/>
              <a:gd name="connsiteX8" fmla="*/ 120700 w 3182112"/>
              <a:gd name="connsiteY8" fmla="*/ 120700 h 1748332"/>
              <a:gd name="connsiteX9" fmla="*/ 54864 w 3182112"/>
              <a:gd name="connsiteY9" fmla="*/ 95097 h 1748332"/>
              <a:gd name="connsiteX10" fmla="*/ 21945 w 3182112"/>
              <a:gd name="connsiteY10" fmla="*/ 76809 h 1748332"/>
              <a:gd name="connsiteX11" fmla="*/ 0 w 3182112"/>
              <a:gd name="connsiteY11" fmla="*/ 47548 h 1748332"/>
              <a:gd name="connsiteX12" fmla="*/ 0 w 3182112"/>
              <a:gd name="connsiteY12" fmla="*/ 29260 h 1748332"/>
              <a:gd name="connsiteX13" fmla="*/ 14630 w 3182112"/>
              <a:gd name="connsiteY13" fmla="*/ 10972 h 1748332"/>
              <a:gd name="connsiteX14" fmla="*/ 58521 w 3182112"/>
              <a:gd name="connsiteY14" fmla="*/ 0 h 1748332"/>
              <a:gd name="connsiteX15" fmla="*/ 106070 w 3182112"/>
              <a:gd name="connsiteY15" fmla="*/ 0 h 1748332"/>
              <a:gd name="connsiteX16" fmla="*/ 204825 w 3182112"/>
              <a:gd name="connsiteY16" fmla="*/ 18288 h 1748332"/>
              <a:gd name="connsiteX17" fmla="*/ 332841 w 3182112"/>
              <a:gd name="connsiteY17" fmla="*/ 65836 h 1748332"/>
              <a:gd name="connsiteX18" fmla="*/ 581558 w 3182112"/>
              <a:gd name="connsiteY18" fmla="*/ 190195 h 1748332"/>
              <a:gd name="connsiteX19" fmla="*/ 1071676 w 3182112"/>
              <a:gd name="connsiteY19" fmla="*/ 471830 h 1748332"/>
              <a:gd name="connsiteX20" fmla="*/ 1243584 w 3182112"/>
              <a:gd name="connsiteY20" fmla="*/ 599846 h 1748332"/>
              <a:gd name="connsiteX21" fmla="*/ 1817827 w 3182112"/>
              <a:gd name="connsiteY21" fmla="*/ 972921 h 1748332"/>
              <a:gd name="connsiteX22" fmla="*/ 2125065 w 3182112"/>
              <a:gd name="connsiteY22" fmla="*/ 1163116 h 1748332"/>
              <a:gd name="connsiteX23" fmla="*/ 2326233 w 3182112"/>
              <a:gd name="connsiteY23" fmla="*/ 1276502 h 1748332"/>
              <a:gd name="connsiteX24" fmla="*/ 2476195 w 3182112"/>
              <a:gd name="connsiteY24" fmla="*/ 1345996 h 1748332"/>
              <a:gd name="connsiteX25" fmla="*/ 2746857 w 3182112"/>
              <a:gd name="connsiteY25" fmla="*/ 1459382 h 1748332"/>
              <a:gd name="connsiteX26" fmla="*/ 3054096 w 3182112"/>
              <a:gd name="connsiteY26" fmla="*/ 1576425 h 1748332"/>
              <a:gd name="connsiteX27" fmla="*/ 3171139 w 3182112"/>
              <a:gd name="connsiteY27" fmla="*/ 1620316 h 1748332"/>
              <a:gd name="connsiteX28" fmla="*/ 3182112 w 3182112"/>
              <a:gd name="connsiteY28" fmla="*/ 1642262 h 1748332"/>
              <a:gd name="connsiteX29" fmla="*/ 3171139 w 3182112"/>
              <a:gd name="connsiteY29" fmla="*/ 1667865 h 1748332"/>
              <a:gd name="connsiteX30" fmla="*/ 3145536 w 3182112"/>
              <a:gd name="connsiteY30" fmla="*/ 1708099 h 1748332"/>
              <a:gd name="connsiteX31" fmla="*/ 3116275 w 3182112"/>
              <a:gd name="connsiteY31" fmla="*/ 1715414 h 1748332"/>
              <a:gd name="connsiteX32" fmla="*/ 2351836 w 3182112"/>
              <a:gd name="connsiteY32" fmla="*/ 1748332 h 1748332"/>
              <a:gd name="connsiteX33" fmla="*/ 2318918 w 3182112"/>
              <a:gd name="connsiteY33" fmla="*/ 1748332 h 1748332"/>
              <a:gd name="connsiteX34" fmla="*/ 2282342 w 3182112"/>
              <a:gd name="connsiteY34" fmla="*/ 1741017 h 1748332"/>
              <a:gd name="connsiteX35" fmla="*/ 2176272 w 3182112"/>
              <a:gd name="connsiteY35" fmla="*/ 1664208 h 1748332"/>
              <a:gd name="connsiteX36" fmla="*/ 1905609 w 3182112"/>
              <a:gd name="connsiteY36" fmla="*/ 1433779 h 1748332"/>
              <a:gd name="connsiteX37" fmla="*/ 1598371 w 3182112"/>
              <a:gd name="connsiteY37" fmla="*/ 1174089 h 1748332"/>
              <a:gd name="connsiteX38" fmla="*/ 1283817 w 3182112"/>
              <a:gd name="connsiteY38" fmla="*/ 899769 h 17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182112" h="1748332">
                <a:moveTo>
                  <a:pt x="1283817" y="899769"/>
                </a:moveTo>
                <a:lnTo>
                  <a:pt x="1068019" y="724204"/>
                </a:lnTo>
                <a:lnTo>
                  <a:pt x="929030" y="607161"/>
                </a:lnTo>
                <a:lnTo>
                  <a:pt x="819302" y="519379"/>
                </a:lnTo>
                <a:lnTo>
                  <a:pt x="585216" y="347472"/>
                </a:lnTo>
                <a:lnTo>
                  <a:pt x="391363" y="230428"/>
                </a:lnTo>
                <a:lnTo>
                  <a:pt x="237744" y="153619"/>
                </a:lnTo>
                <a:lnTo>
                  <a:pt x="190195" y="138988"/>
                </a:lnTo>
                <a:lnTo>
                  <a:pt x="120700" y="120700"/>
                </a:lnTo>
                <a:lnTo>
                  <a:pt x="54864" y="95097"/>
                </a:lnTo>
                <a:lnTo>
                  <a:pt x="21945" y="76809"/>
                </a:lnTo>
                <a:lnTo>
                  <a:pt x="0" y="47548"/>
                </a:lnTo>
                <a:lnTo>
                  <a:pt x="0" y="29260"/>
                </a:lnTo>
                <a:lnTo>
                  <a:pt x="14630" y="10972"/>
                </a:lnTo>
                <a:lnTo>
                  <a:pt x="58521" y="0"/>
                </a:lnTo>
                <a:lnTo>
                  <a:pt x="106070" y="0"/>
                </a:lnTo>
                <a:lnTo>
                  <a:pt x="204825" y="18288"/>
                </a:lnTo>
                <a:lnTo>
                  <a:pt x="332841" y="65836"/>
                </a:lnTo>
                <a:lnTo>
                  <a:pt x="581558" y="190195"/>
                </a:lnTo>
                <a:lnTo>
                  <a:pt x="1071676" y="471830"/>
                </a:lnTo>
                <a:lnTo>
                  <a:pt x="1243584" y="599846"/>
                </a:lnTo>
                <a:lnTo>
                  <a:pt x="1817827" y="972921"/>
                </a:lnTo>
                <a:lnTo>
                  <a:pt x="2125065" y="1163116"/>
                </a:lnTo>
                <a:lnTo>
                  <a:pt x="2326233" y="1276502"/>
                </a:lnTo>
                <a:lnTo>
                  <a:pt x="2476195" y="1345996"/>
                </a:lnTo>
                <a:lnTo>
                  <a:pt x="2746857" y="1459382"/>
                </a:lnTo>
                <a:lnTo>
                  <a:pt x="3054096" y="1576425"/>
                </a:lnTo>
                <a:lnTo>
                  <a:pt x="3171139" y="1620316"/>
                </a:lnTo>
                <a:lnTo>
                  <a:pt x="3182112" y="1642262"/>
                </a:lnTo>
                <a:lnTo>
                  <a:pt x="3171139" y="1667865"/>
                </a:lnTo>
                <a:lnTo>
                  <a:pt x="3145536" y="1708099"/>
                </a:lnTo>
                <a:lnTo>
                  <a:pt x="3116275" y="1715414"/>
                </a:lnTo>
                <a:lnTo>
                  <a:pt x="2351836" y="1748332"/>
                </a:lnTo>
                <a:lnTo>
                  <a:pt x="2318918" y="1748332"/>
                </a:lnTo>
                <a:lnTo>
                  <a:pt x="2282342" y="1741017"/>
                </a:lnTo>
                <a:lnTo>
                  <a:pt x="2176272" y="1664208"/>
                </a:lnTo>
                <a:lnTo>
                  <a:pt x="1905609" y="1433779"/>
                </a:lnTo>
                <a:lnTo>
                  <a:pt x="1598371" y="1174089"/>
                </a:lnTo>
                <a:lnTo>
                  <a:pt x="1283817" y="8997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27D4CCF-D902-4F27-9A65-6CD60792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857" y="1447801"/>
            <a:ext cx="4669941" cy="45236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2F172F9-D07E-4DA3-9F33-FF1DBE0A4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817" y="1447050"/>
            <a:ext cx="4669941" cy="452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4" grpId="0" animBg="1"/>
      <p:bldP spid="20" grpId="0" animBg="1"/>
      <p:bldP spid="22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BBB5DD-F8CB-4FE3-B0D2-6108A6160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167188"/>
            <a:ext cx="4669941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78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1982871-534B-45F8-9B57-A735AB003453}"/>
              </a:ext>
            </a:extLst>
          </p:cNvPr>
          <p:cNvSpPr/>
          <p:nvPr/>
        </p:nvSpPr>
        <p:spPr>
          <a:xfrm>
            <a:off x="4938714" y="2470150"/>
            <a:ext cx="2276475" cy="419100"/>
          </a:xfrm>
          <a:custGeom>
            <a:avLst/>
            <a:gdLst>
              <a:gd name="connsiteX0" fmla="*/ 516073 w 2277232"/>
              <a:gd name="connsiteY0" fmla="*/ 237994 h 418369"/>
              <a:gd name="connsiteX1" fmla="*/ 916906 w 2277232"/>
              <a:gd name="connsiteY1" fmla="*/ 205426 h 418369"/>
              <a:gd name="connsiteX2" fmla="*/ 1307718 w 2277232"/>
              <a:gd name="connsiteY2" fmla="*/ 155322 h 418369"/>
              <a:gd name="connsiteX3" fmla="*/ 1598321 w 2277232"/>
              <a:gd name="connsiteY3" fmla="*/ 110229 h 418369"/>
              <a:gd name="connsiteX4" fmla="*/ 1808759 w 2277232"/>
              <a:gd name="connsiteY4" fmla="*/ 77661 h 418369"/>
              <a:gd name="connsiteX5" fmla="*/ 1863873 w 2277232"/>
              <a:gd name="connsiteY5" fmla="*/ 50104 h 418369"/>
              <a:gd name="connsiteX6" fmla="*/ 1941535 w 2277232"/>
              <a:gd name="connsiteY6" fmla="*/ 5010 h 418369"/>
              <a:gd name="connsiteX7" fmla="*/ 1961576 w 2277232"/>
              <a:gd name="connsiteY7" fmla="*/ 0 h 418369"/>
              <a:gd name="connsiteX8" fmla="*/ 1989133 w 2277232"/>
              <a:gd name="connsiteY8" fmla="*/ 5010 h 418369"/>
              <a:gd name="connsiteX9" fmla="*/ 2084331 w 2277232"/>
              <a:gd name="connsiteY9" fmla="*/ 22546 h 418369"/>
              <a:gd name="connsiteX10" fmla="*/ 2139446 w 2277232"/>
              <a:gd name="connsiteY10" fmla="*/ 40083 h 418369"/>
              <a:gd name="connsiteX11" fmla="*/ 2194560 w 2277232"/>
              <a:gd name="connsiteY11" fmla="*/ 62630 h 418369"/>
              <a:gd name="connsiteX12" fmla="*/ 2229633 w 2277232"/>
              <a:gd name="connsiteY12" fmla="*/ 90187 h 418369"/>
              <a:gd name="connsiteX13" fmla="*/ 2267211 w 2277232"/>
              <a:gd name="connsiteY13" fmla="*/ 130270 h 418369"/>
              <a:gd name="connsiteX14" fmla="*/ 2277232 w 2277232"/>
              <a:gd name="connsiteY14" fmla="*/ 157828 h 418369"/>
              <a:gd name="connsiteX15" fmla="*/ 2277232 w 2277232"/>
              <a:gd name="connsiteY15" fmla="*/ 182880 h 418369"/>
              <a:gd name="connsiteX16" fmla="*/ 2259696 w 2277232"/>
              <a:gd name="connsiteY16" fmla="*/ 205426 h 418369"/>
              <a:gd name="connsiteX17" fmla="*/ 2242159 w 2277232"/>
              <a:gd name="connsiteY17" fmla="*/ 222963 h 418369"/>
              <a:gd name="connsiteX18" fmla="*/ 1951555 w 2277232"/>
              <a:gd name="connsiteY18" fmla="*/ 258036 h 418369"/>
              <a:gd name="connsiteX19" fmla="*/ 1450514 w 2277232"/>
              <a:gd name="connsiteY19" fmla="*/ 310645 h 418369"/>
              <a:gd name="connsiteX20" fmla="*/ 1199994 w 2277232"/>
              <a:gd name="connsiteY20" fmla="*/ 335697 h 418369"/>
              <a:gd name="connsiteX21" fmla="*/ 896864 w 2277232"/>
              <a:gd name="connsiteY21" fmla="*/ 380791 h 418369"/>
              <a:gd name="connsiteX22" fmla="*/ 668890 w 2277232"/>
              <a:gd name="connsiteY22" fmla="*/ 405843 h 418369"/>
              <a:gd name="connsiteX23" fmla="*/ 483505 w 2277232"/>
              <a:gd name="connsiteY23" fmla="*/ 418369 h 418369"/>
              <a:gd name="connsiteX24" fmla="*/ 325677 w 2277232"/>
              <a:gd name="connsiteY24" fmla="*/ 418369 h 418369"/>
              <a:gd name="connsiteX25" fmla="*/ 290604 w 2277232"/>
              <a:gd name="connsiteY25" fmla="*/ 415864 h 418369"/>
              <a:gd name="connsiteX26" fmla="*/ 250521 w 2277232"/>
              <a:gd name="connsiteY26" fmla="*/ 400832 h 418369"/>
              <a:gd name="connsiteX27" fmla="*/ 167849 w 2277232"/>
              <a:gd name="connsiteY27" fmla="*/ 348223 h 418369"/>
              <a:gd name="connsiteX28" fmla="*/ 107724 w 2277232"/>
              <a:gd name="connsiteY28" fmla="*/ 303129 h 418369"/>
              <a:gd name="connsiteX29" fmla="*/ 32568 w 2277232"/>
              <a:gd name="connsiteY29" fmla="*/ 222963 h 418369"/>
              <a:gd name="connsiteX30" fmla="*/ 5011 w 2277232"/>
              <a:gd name="connsiteY30" fmla="*/ 177869 h 418369"/>
              <a:gd name="connsiteX31" fmla="*/ 0 w 2277232"/>
              <a:gd name="connsiteY31" fmla="*/ 157828 h 418369"/>
              <a:gd name="connsiteX32" fmla="*/ 5011 w 2277232"/>
              <a:gd name="connsiteY32" fmla="*/ 152817 h 418369"/>
              <a:gd name="connsiteX33" fmla="*/ 25052 w 2277232"/>
              <a:gd name="connsiteY33" fmla="*/ 147807 h 418369"/>
              <a:gd name="connsiteX34" fmla="*/ 67641 w 2277232"/>
              <a:gd name="connsiteY34" fmla="*/ 165343 h 418369"/>
              <a:gd name="connsiteX35" fmla="*/ 152818 w 2277232"/>
              <a:gd name="connsiteY35" fmla="*/ 212942 h 418369"/>
              <a:gd name="connsiteX36" fmla="*/ 215448 w 2277232"/>
              <a:gd name="connsiteY36" fmla="*/ 237994 h 418369"/>
              <a:gd name="connsiteX37" fmla="*/ 348224 w 2277232"/>
              <a:gd name="connsiteY37" fmla="*/ 250520 h 418369"/>
              <a:gd name="connsiteX38" fmla="*/ 516073 w 2277232"/>
              <a:gd name="connsiteY38" fmla="*/ 237994 h 41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77232" h="418369">
                <a:moveTo>
                  <a:pt x="516073" y="237994"/>
                </a:moveTo>
                <a:lnTo>
                  <a:pt x="916906" y="205426"/>
                </a:lnTo>
                <a:lnTo>
                  <a:pt x="1307718" y="155322"/>
                </a:lnTo>
                <a:lnTo>
                  <a:pt x="1598321" y="110229"/>
                </a:lnTo>
                <a:lnTo>
                  <a:pt x="1808759" y="77661"/>
                </a:lnTo>
                <a:lnTo>
                  <a:pt x="1863873" y="50104"/>
                </a:lnTo>
                <a:lnTo>
                  <a:pt x="1941535" y="5010"/>
                </a:lnTo>
                <a:lnTo>
                  <a:pt x="1961576" y="0"/>
                </a:lnTo>
                <a:lnTo>
                  <a:pt x="1989133" y="5010"/>
                </a:lnTo>
                <a:lnTo>
                  <a:pt x="2084331" y="22546"/>
                </a:lnTo>
                <a:lnTo>
                  <a:pt x="2139446" y="40083"/>
                </a:lnTo>
                <a:lnTo>
                  <a:pt x="2194560" y="62630"/>
                </a:lnTo>
                <a:lnTo>
                  <a:pt x="2229633" y="90187"/>
                </a:lnTo>
                <a:lnTo>
                  <a:pt x="2267211" y="130270"/>
                </a:lnTo>
                <a:lnTo>
                  <a:pt x="2277232" y="157828"/>
                </a:lnTo>
                <a:lnTo>
                  <a:pt x="2277232" y="182880"/>
                </a:lnTo>
                <a:lnTo>
                  <a:pt x="2259696" y="205426"/>
                </a:lnTo>
                <a:lnTo>
                  <a:pt x="2242159" y="222963"/>
                </a:lnTo>
                <a:lnTo>
                  <a:pt x="1951555" y="258036"/>
                </a:lnTo>
                <a:lnTo>
                  <a:pt x="1450514" y="310645"/>
                </a:lnTo>
                <a:lnTo>
                  <a:pt x="1199994" y="335697"/>
                </a:lnTo>
                <a:lnTo>
                  <a:pt x="896864" y="380791"/>
                </a:lnTo>
                <a:lnTo>
                  <a:pt x="668890" y="405843"/>
                </a:lnTo>
                <a:lnTo>
                  <a:pt x="483505" y="418369"/>
                </a:lnTo>
                <a:lnTo>
                  <a:pt x="325677" y="418369"/>
                </a:lnTo>
                <a:lnTo>
                  <a:pt x="290604" y="415864"/>
                </a:lnTo>
                <a:lnTo>
                  <a:pt x="250521" y="400832"/>
                </a:lnTo>
                <a:lnTo>
                  <a:pt x="167849" y="348223"/>
                </a:lnTo>
                <a:lnTo>
                  <a:pt x="107724" y="303129"/>
                </a:lnTo>
                <a:lnTo>
                  <a:pt x="32568" y="222963"/>
                </a:lnTo>
                <a:lnTo>
                  <a:pt x="5011" y="177869"/>
                </a:lnTo>
                <a:lnTo>
                  <a:pt x="0" y="157828"/>
                </a:lnTo>
                <a:lnTo>
                  <a:pt x="5011" y="152817"/>
                </a:lnTo>
                <a:lnTo>
                  <a:pt x="25052" y="147807"/>
                </a:lnTo>
                <a:lnTo>
                  <a:pt x="67641" y="165343"/>
                </a:lnTo>
                <a:lnTo>
                  <a:pt x="152818" y="212942"/>
                </a:lnTo>
                <a:lnTo>
                  <a:pt x="215448" y="237994"/>
                </a:lnTo>
                <a:lnTo>
                  <a:pt x="348224" y="250520"/>
                </a:lnTo>
                <a:cubicBezTo>
                  <a:pt x="401666" y="247975"/>
                  <a:pt x="455054" y="243005"/>
                  <a:pt x="516073" y="2379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F6BABE3-A49C-4125-A97F-A4F01B5E2A48}"/>
              </a:ext>
            </a:extLst>
          </p:cNvPr>
          <p:cNvSpPr/>
          <p:nvPr/>
        </p:nvSpPr>
        <p:spPr>
          <a:xfrm>
            <a:off x="6497639" y="3810001"/>
            <a:ext cx="612775" cy="542925"/>
          </a:xfrm>
          <a:custGeom>
            <a:avLst/>
            <a:gdLst>
              <a:gd name="connsiteX0" fmla="*/ 288132 w 611982"/>
              <a:gd name="connsiteY0" fmla="*/ 416719 h 542925"/>
              <a:gd name="connsiteX1" fmla="*/ 221457 w 611982"/>
              <a:gd name="connsiteY1" fmla="*/ 345281 h 542925"/>
              <a:gd name="connsiteX2" fmla="*/ 147638 w 611982"/>
              <a:gd name="connsiteY2" fmla="*/ 259556 h 542925"/>
              <a:gd name="connsiteX3" fmla="*/ 73819 w 611982"/>
              <a:gd name="connsiteY3" fmla="*/ 159544 h 542925"/>
              <a:gd name="connsiteX4" fmla="*/ 14288 w 611982"/>
              <a:gd name="connsiteY4" fmla="*/ 66675 h 542925"/>
              <a:gd name="connsiteX5" fmla="*/ 0 w 611982"/>
              <a:gd name="connsiteY5" fmla="*/ 30956 h 542925"/>
              <a:gd name="connsiteX6" fmla="*/ 0 w 611982"/>
              <a:gd name="connsiteY6" fmla="*/ 14288 h 542925"/>
              <a:gd name="connsiteX7" fmla="*/ 4763 w 611982"/>
              <a:gd name="connsiteY7" fmla="*/ 2381 h 542925"/>
              <a:gd name="connsiteX8" fmla="*/ 23813 w 611982"/>
              <a:gd name="connsiteY8" fmla="*/ 0 h 542925"/>
              <a:gd name="connsiteX9" fmla="*/ 71438 w 611982"/>
              <a:gd name="connsiteY9" fmla="*/ 26194 h 542925"/>
              <a:gd name="connsiteX10" fmla="*/ 252413 w 611982"/>
              <a:gd name="connsiteY10" fmla="*/ 121444 h 542925"/>
              <a:gd name="connsiteX11" fmla="*/ 461963 w 611982"/>
              <a:gd name="connsiteY11" fmla="*/ 228600 h 542925"/>
              <a:gd name="connsiteX12" fmla="*/ 533400 w 611982"/>
              <a:gd name="connsiteY12" fmla="*/ 261938 h 542925"/>
              <a:gd name="connsiteX13" fmla="*/ 547688 w 611982"/>
              <a:gd name="connsiteY13" fmla="*/ 269081 h 542925"/>
              <a:gd name="connsiteX14" fmla="*/ 557213 w 611982"/>
              <a:gd name="connsiteY14" fmla="*/ 278606 h 542925"/>
              <a:gd name="connsiteX15" fmla="*/ 564357 w 611982"/>
              <a:gd name="connsiteY15" fmla="*/ 292894 h 542925"/>
              <a:gd name="connsiteX16" fmla="*/ 592932 w 611982"/>
              <a:gd name="connsiteY16" fmla="*/ 364331 h 542925"/>
              <a:gd name="connsiteX17" fmla="*/ 607219 w 611982"/>
              <a:gd name="connsiteY17" fmla="*/ 421481 h 542925"/>
              <a:gd name="connsiteX18" fmla="*/ 611982 w 611982"/>
              <a:gd name="connsiteY18" fmla="*/ 461963 h 542925"/>
              <a:gd name="connsiteX19" fmla="*/ 607219 w 611982"/>
              <a:gd name="connsiteY19" fmla="*/ 502444 h 542925"/>
              <a:gd name="connsiteX20" fmla="*/ 597694 w 611982"/>
              <a:gd name="connsiteY20" fmla="*/ 519113 h 542925"/>
              <a:gd name="connsiteX21" fmla="*/ 581025 w 611982"/>
              <a:gd name="connsiteY21" fmla="*/ 533400 h 542925"/>
              <a:gd name="connsiteX22" fmla="*/ 547688 w 611982"/>
              <a:gd name="connsiteY22" fmla="*/ 542925 h 542925"/>
              <a:gd name="connsiteX23" fmla="*/ 495300 w 611982"/>
              <a:gd name="connsiteY23" fmla="*/ 540544 h 542925"/>
              <a:gd name="connsiteX24" fmla="*/ 464344 w 611982"/>
              <a:gd name="connsiteY24" fmla="*/ 533400 h 542925"/>
              <a:gd name="connsiteX25" fmla="*/ 438150 w 611982"/>
              <a:gd name="connsiteY25" fmla="*/ 521494 h 542925"/>
              <a:gd name="connsiteX26" fmla="*/ 364332 w 611982"/>
              <a:gd name="connsiteY26" fmla="*/ 471488 h 542925"/>
              <a:gd name="connsiteX27" fmla="*/ 288132 w 611982"/>
              <a:gd name="connsiteY27" fmla="*/ 416719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1982" h="542925">
                <a:moveTo>
                  <a:pt x="288132" y="416719"/>
                </a:moveTo>
                <a:lnTo>
                  <a:pt x="221457" y="345281"/>
                </a:lnTo>
                <a:lnTo>
                  <a:pt x="147638" y="259556"/>
                </a:lnTo>
                <a:lnTo>
                  <a:pt x="73819" y="159544"/>
                </a:lnTo>
                <a:lnTo>
                  <a:pt x="14288" y="66675"/>
                </a:lnTo>
                <a:lnTo>
                  <a:pt x="0" y="30956"/>
                </a:lnTo>
                <a:lnTo>
                  <a:pt x="0" y="14288"/>
                </a:lnTo>
                <a:lnTo>
                  <a:pt x="4763" y="2381"/>
                </a:lnTo>
                <a:lnTo>
                  <a:pt x="23813" y="0"/>
                </a:lnTo>
                <a:lnTo>
                  <a:pt x="71438" y="26194"/>
                </a:lnTo>
                <a:lnTo>
                  <a:pt x="252413" y="121444"/>
                </a:lnTo>
                <a:lnTo>
                  <a:pt x="461963" y="228600"/>
                </a:lnTo>
                <a:lnTo>
                  <a:pt x="533400" y="261938"/>
                </a:lnTo>
                <a:lnTo>
                  <a:pt x="547688" y="269081"/>
                </a:lnTo>
                <a:lnTo>
                  <a:pt x="557213" y="278606"/>
                </a:lnTo>
                <a:lnTo>
                  <a:pt x="564357" y="292894"/>
                </a:lnTo>
                <a:lnTo>
                  <a:pt x="592932" y="364331"/>
                </a:lnTo>
                <a:lnTo>
                  <a:pt x="607219" y="421481"/>
                </a:lnTo>
                <a:lnTo>
                  <a:pt x="611982" y="461963"/>
                </a:lnTo>
                <a:lnTo>
                  <a:pt x="607219" y="502444"/>
                </a:lnTo>
                <a:lnTo>
                  <a:pt x="597694" y="519113"/>
                </a:lnTo>
                <a:lnTo>
                  <a:pt x="581025" y="533400"/>
                </a:lnTo>
                <a:lnTo>
                  <a:pt x="547688" y="542925"/>
                </a:lnTo>
                <a:lnTo>
                  <a:pt x="495300" y="540544"/>
                </a:lnTo>
                <a:lnTo>
                  <a:pt x="464344" y="533400"/>
                </a:lnTo>
                <a:lnTo>
                  <a:pt x="438150" y="521494"/>
                </a:lnTo>
                <a:lnTo>
                  <a:pt x="364332" y="471488"/>
                </a:lnTo>
                <a:lnTo>
                  <a:pt x="288132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E7BA096-8F43-438D-BF33-7970A50A4AEE}"/>
              </a:ext>
            </a:extLst>
          </p:cNvPr>
          <p:cNvSpPr/>
          <p:nvPr/>
        </p:nvSpPr>
        <p:spPr>
          <a:xfrm>
            <a:off x="4046539" y="1874839"/>
            <a:ext cx="465137" cy="4022725"/>
          </a:xfrm>
          <a:custGeom>
            <a:avLst/>
            <a:gdLst>
              <a:gd name="connsiteX0" fmla="*/ 129540 w 464820"/>
              <a:gd name="connsiteY0" fmla="*/ 2308860 h 4023360"/>
              <a:gd name="connsiteX1" fmla="*/ 167640 w 464820"/>
              <a:gd name="connsiteY1" fmla="*/ 1447800 h 4023360"/>
              <a:gd name="connsiteX2" fmla="*/ 198120 w 464820"/>
              <a:gd name="connsiteY2" fmla="*/ 716280 h 4023360"/>
              <a:gd name="connsiteX3" fmla="*/ 190500 w 464820"/>
              <a:gd name="connsiteY3" fmla="*/ 350520 h 4023360"/>
              <a:gd name="connsiteX4" fmla="*/ 160020 w 464820"/>
              <a:gd name="connsiteY4" fmla="*/ 251460 h 4023360"/>
              <a:gd name="connsiteX5" fmla="*/ 91440 w 464820"/>
              <a:gd name="connsiteY5" fmla="*/ 144780 h 4023360"/>
              <a:gd name="connsiteX6" fmla="*/ 22860 w 464820"/>
              <a:gd name="connsiteY6" fmla="*/ 60960 h 4023360"/>
              <a:gd name="connsiteX7" fmla="*/ 0 w 464820"/>
              <a:gd name="connsiteY7" fmla="*/ 30480 h 4023360"/>
              <a:gd name="connsiteX8" fmla="*/ 0 w 464820"/>
              <a:gd name="connsiteY8" fmla="*/ 7620 h 4023360"/>
              <a:gd name="connsiteX9" fmla="*/ 22860 w 464820"/>
              <a:gd name="connsiteY9" fmla="*/ 0 h 4023360"/>
              <a:gd name="connsiteX10" fmla="*/ 76200 w 464820"/>
              <a:gd name="connsiteY10" fmla="*/ 7620 h 4023360"/>
              <a:gd name="connsiteX11" fmla="*/ 198120 w 464820"/>
              <a:gd name="connsiteY11" fmla="*/ 38100 h 4023360"/>
              <a:gd name="connsiteX12" fmla="*/ 320040 w 464820"/>
              <a:gd name="connsiteY12" fmla="*/ 76200 h 4023360"/>
              <a:gd name="connsiteX13" fmla="*/ 388620 w 464820"/>
              <a:gd name="connsiteY13" fmla="*/ 91440 h 4023360"/>
              <a:gd name="connsiteX14" fmla="*/ 464820 w 464820"/>
              <a:gd name="connsiteY14" fmla="*/ 91440 h 4023360"/>
              <a:gd name="connsiteX15" fmla="*/ 457200 w 464820"/>
              <a:gd name="connsiteY15" fmla="*/ 243840 h 4023360"/>
              <a:gd name="connsiteX16" fmla="*/ 434340 w 464820"/>
              <a:gd name="connsiteY16" fmla="*/ 1150620 h 4023360"/>
              <a:gd name="connsiteX17" fmla="*/ 396240 w 464820"/>
              <a:gd name="connsiteY17" fmla="*/ 2080260 h 4023360"/>
              <a:gd name="connsiteX18" fmla="*/ 365760 w 464820"/>
              <a:gd name="connsiteY18" fmla="*/ 2804160 h 4023360"/>
              <a:gd name="connsiteX19" fmla="*/ 350520 w 464820"/>
              <a:gd name="connsiteY19" fmla="*/ 3451860 h 4023360"/>
              <a:gd name="connsiteX20" fmla="*/ 350520 w 464820"/>
              <a:gd name="connsiteY20" fmla="*/ 3627120 h 4023360"/>
              <a:gd name="connsiteX21" fmla="*/ 342900 w 464820"/>
              <a:gd name="connsiteY21" fmla="*/ 3825240 h 4023360"/>
              <a:gd name="connsiteX22" fmla="*/ 327660 w 464820"/>
              <a:gd name="connsiteY22" fmla="*/ 3939540 h 4023360"/>
              <a:gd name="connsiteX23" fmla="*/ 312420 w 464820"/>
              <a:gd name="connsiteY23" fmla="*/ 3992880 h 4023360"/>
              <a:gd name="connsiteX24" fmla="*/ 281940 w 464820"/>
              <a:gd name="connsiteY24" fmla="*/ 4015740 h 4023360"/>
              <a:gd name="connsiteX25" fmla="*/ 228600 w 464820"/>
              <a:gd name="connsiteY25" fmla="*/ 4023360 h 4023360"/>
              <a:gd name="connsiteX26" fmla="*/ 160020 w 464820"/>
              <a:gd name="connsiteY26" fmla="*/ 3970020 h 4023360"/>
              <a:gd name="connsiteX27" fmla="*/ 121920 w 464820"/>
              <a:gd name="connsiteY27" fmla="*/ 3893820 h 4023360"/>
              <a:gd name="connsiteX28" fmla="*/ 60960 w 464820"/>
              <a:gd name="connsiteY28" fmla="*/ 3680460 h 4023360"/>
              <a:gd name="connsiteX29" fmla="*/ 30480 w 464820"/>
              <a:gd name="connsiteY29" fmla="*/ 3573780 h 4023360"/>
              <a:gd name="connsiteX30" fmla="*/ 68580 w 464820"/>
              <a:gd name="connsiteY30" fmla="*/ 3467100 h 4023360"/>
              <a:gd name="connsiteX31" fmla="*/ 99060 w 464820"/>
              <a:gd name="connsiteY31" fmla="*/ 3276600 h 4023360"/>
              <a:gd name="connsiteX32" fmla="*/ 129540 w 464820"/>
              <a:gd name="connsiteY32" fmla="*/ 230886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4820" h="4023360">
                <a:moveTo>
                  <a:pt x="129540" y="2308860"/>
                </a:moveTo>
                <a:lnTo>
                  <a:pt x="167640" y="1447800"/>
                </a:lnTo>
                <a:lnTo>
                  <a:pt x="198120" y="716280"/>
                </a:lnTo>
                <a:lnTo>
                  <a:pt x="190500" y="350520"/>
                </a:lnTo>
                <a:lnTo>
                  <a:pt x="160020" y="251460"/>
                </a:lnTo>
                <a:lnTo>
                  <a:pt x="91440" y="144780"/>
                </a:lnTo>
                <a:lnTo>
                  <a:pt x="22860" y="60960"/>
                </a:lnTo>
                <a:lnTo>
                  <a:pt x="0" y="30480"/>
                </a:lnTo>
                <a:lnTo>
                  <a:pt x="0" y="7620"/>
                </a:lnTo>
                <a:lnTo>
                  <a:pt x="22860" y="0"/>
                </a:lnTo>
                <a:lnTo>
                  <a:pt x="76200" y="7620"/>
                </a:lnTo>
                <a:lnTo>
                  <a:pt x="198120" y="38100"/>
                </a:lnTo>
                <a:lnTo>
                  <a:pt x="320040" y="76200"/>
                </a:lnTo>
                <a:lnTo>
                  <a:pt x="388620" y="91440"/>
                </a:lnTo>
                <a:lnTo>
                  <a:pt x="464820" y="91440"/>
                </a:lnTo>
                <a:lnTo>
                  <a:pt x="457200" y="243840"/>
                </a:lnTo>
                <a:lnTo>
                  <a:pt x="434340" y="1150620"/>
                </a:lnTo>
                <a:lnTo>
                  <a:pt x="396240" y="2080260"/>
                </a:lnTo>
                <a:lnTo>
                  <a:pt x="365760" y="2804160"/>
                </a:lnTo>
                <a:lnTo>
                  <a:pt x="350520" y="3451860"/>
                </a:lnTo>
                <a:lnTo>
                  <a:pt x="350520" y="3627120"/>
                </a:lnTo>
                <a:lnTo>
                  <a:pt x="342900" y="3825240"/>
                </a:lnTo>
                <a:lnTo>
                  <a:pt x="327660" y="3939540"/>
                </a:lnTo>
                <a:lnTo>
                  <a:pt x="312420" y="3992880"/>
                </a:lnTo>
                <a:lnTo>
                  <a:pt x="281940" y="4015740"/>
                </a:lnTo>
                <a:lnTo>
                  <a:pt x="228600" y="4023360"/>
                </a:lnTo>
                <a:lnTo>
                  <a:pt x="160020" y="3970020"/>
                </a:lnTo>
                <a:lnTo>
                  <a:pt x="121920" y="3893820"/>
                </a:lnTo>
                <a:lnTo>
                  <a:pt x="60960" y="3680460"/>
                </a:lnTo>
                <a:lnTo>
                  <a:pt x="30480" y="3573780"/>
                </a:lnTo>
                <a:lnTo>
                  <a:pt x="68580" y="3467100"/>
                </a:lnTo>
                <a:lnTo>
                  <a:pt x="99060" y="3276600"/>
                </a:lnTo>
                <a:lnTo>
                  <a:pt x="129540" y="230886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33B6C1C-059B-43AE-844A-79DF5C41EF70}"/>
              </a:ext>
            </a:extLst>
          </p:cNvPr>
          <p:cNvSpPr/>
          <p:nvPr/>
        </p:nvSpPr>
        <p:spPr>
          <a:xfrm>
            <a:off x="4348163" y="1662114"/>
            <a:ext cx="3689350" cy="4213225"/>
          </a:xfrm>
          <a:custGeom>
            <a:avLst/>
            <a:gdLst>
              <a:gd name="connsiteX0" fmla="*/ 1781092 w 3689405"/>
              <a:gd name="connsiteY0" fmla="*/ 341906 h 4214191"/>
              <a:gd name="connsiteX1" fmla="*/ 1073426 w 3689405"/>
              <a:gd name="connsiteY1" fmla="*/ 397565 h 4214191"/>
              <a:gd name="connsiteX2" fmla="*/ 540688 w 3689405"/>
              <a:gd name="connsiteY2" fmla="*/ 453224 h 4214191"/>
              <a:gd name="connsiteX3" fmla="*/ 389614 w 3689405"/>
              <a:gd name="connsiteY3" fmla="*/ 461175 h 4214191"/>
              <a:gd name="connsiteX4" fmla="*/ 230587 w 3689405"/>
              <a:gd name="connsiteY4" fmla="*/ 453224 h 4214191"/>
              <a:gd name="connsiteX5" fmla="*/ 87464 w 3689405"/>
              <a:gd name="connsiteY5" fmla="*/ 437321 h 4214191"/>
              <a:gd name="connsiteX6" fmla="*/ 0 w 3689405"/>
              <a:gd name="connsiteY6" fmla="*/ 310100 h 4214191"/>
              <a:gd name="connsiteX7" fmla="*/ 413467 w 3689405"/>
              <a:gd name="connsiteY7" fmla="*/ 278295 h 4214191"/>
              <a:gd name="connsiteX8" fmla="*/ 985961 w 3689405"/>
              <a:gd name="connsiteY8" fmla="*/ 238539 h 4214191"/>
              <a:gd name="connsiteX9" fmla="*/ 1812897 w 3689405"/>
              <a:gd name="connsiteY9" fmla="*/ 174928 h 4214191"/>
              <a:gd name="connsiteX10" fmla="*/ 2353586 w 3689405"/>
              <a:gd name="connsiteY10" fmla="*/ 127220 h 4214191"/>
              <a:gd name="connsiteX11" fmla="*/ 2957885 w 3689405"/>
              <a:gd name="connsiteY11" fmla="*/ 79513 h 4214191"/>
              <a:gd name="connsiteX12" fmla="*/ 3164619 w 3689405"/>
              <a:gd name="connsiteY12" fmla="*/ 63610 h 4214191"/>
              <a:gd name="connsiteX13" fmla="*/ 3244132 w 3689405"/>
              <a:gd name="connsiteY13" fmla="*/ 7951 h 4214191"/>
              <a:gd name="connsiteX14" fmla="*/ 3283888 w 3689405"/>
              <a:gd name="connsiteY14" fmla="*/ 0 h 4214191"/>
              <a:gd name="connsiteX15" fmla="*/ 3339547 w 3689405"/>
              <a:gd name="connsiteY15" fmla="*/ 23854 h 4214191"/>
              <a:gd name="connsiteX16" fmla="*/ 3530379 w 3689405"/>
              <a:gd name="connsiteY16" fmla="*/ 135172 h 4214191"/>
              <a:gd name="connsiteX17" fmla="*/ 3657600 w 3689405"/>
              <a:gd name="connsiteY17" fmla="*/ 238539 h 4214191"/>
              <a:gd name="connsiteX18" fmla="*/ 3689405 w 3689405"/>
              <a:gd name="connsiteY18" fmla="*/ 286247 h 4214191"/>
              <a:gd name="connsiteX19" fmla="*/ 3681454 w 3689405"/>
              <a:gd name="connsiteY19" fmla="*/ 318052 h 4214191"/>
              <a:gd name="connsiteX20" fmla="*/ 3617843 w 3689405"/>
              <a:gd name="connsiteY20" fmla="*/ 461175 h 4214191"/>
              <a:gd name="connsiteX21" fmla="*/ 3601941 w 3689405"/>
              <a:gd name="connsiteY21" fmla="*/ 516834 h 4214191"/>
              <a:gd name="connsiteX22" fmla="*/ 3593989 w 3689405"/>
              <a:gd name="connsiteY22" fmla="*/ 652007 h 4214191"/>
              <a:gd name="connsiteX23" fmla="*/ 3601941 w 3689405"/>
              <a:gd name="connsiteY23" fmla="*/ 1272208 h 4214191"/>
              <a:gd name="connsiteX24" fmla="*/ 3593989 w 3689405"/>
              <a:gd name="connsiteY24" fmla="*/ 1932167 h 4214191"/>
              <a:gd name="connsiteX25" fmla="*/ 3593989 w 3689405"/>
              <a:gd name="connsiteY25" fmla="*/ 2639833 h 4214191"/>
              <a:gd name="connsiteX26" fmla="*/ 3601941 w 3689405"/>
              <a:gd name="connsiteY26" fmla="*/ 3212327 h 4214191"/>
              <a:gd name="connsiteX27" fmla="*/ 3593989 w 3689405"/>
              <a:gd name="connsiteY27" fmla="*/ 3681454 h 4214191"/>
              <a:gd name="connsiteX28" fmla="*/ 3593989 w 3689405"/>
              <a:gd name="connsiteY28" fmla="*/ 3832528 h 4214191"/>
              <a:gd name="connsiteX29" fmla="*/ 3562184 w 3689405"/>
              <a:gd name="connsiteY29" fmla="*/ 4007457 h 4214191"/>
              <a:gd name="connsiteX30" fmla="*/ 3522427 w 3689405"/>
              <a:gd name="connsiteY30" fmla="*/ 4102873 h 4214191"/>
              <a:gd name="connsiteX31" fmla="*/ 3482671 w 3689405"/>
              <a:gd name="connsiteY31" fmla="*/ 4182386 h 4214191"/>
              <a:gd name="connsiteX32" fmla="*/ 3427012 w 3689405"/>
              <a:gd name="connsiteY32" fmla="*/ 4214191 h 4214191"/>
              <a:gd name="connsiteX33" fmla="*/ 3371353 w 3689405"/>
              <a:gd name="connsiteY33" fmla="*/ 4198288 h 4214191"/>
              <a:gd name="connsiteX34" fmla="*/ 3291840 w 3689405"/>
              <a:gd name="connsiteY34" fmla="*/ 4134678 h 4214191"/>
              <a:gd name="connsiteX35" fmla="*/ 3260034 w 3689405"/>
              <a:gd name="connsiteY35" fmla="*/ 4071067 h 4214191"/>
              <a:gd name="connsiteX36" fmla="*/ 3220278 w 3689405"/>
              <a:gd name="connsiteY36" fmla="*/ 4031311 h 4214191"/>
              <a:gd name="connsiteX37" fmla="*/ 3307742 w 3689405"/>
              <a:gd name="connsiteY37" fmla="*/ 3768918 h 4214191"/>
              <a:gd name="connsiteX38" fmla="*/ 3315694 w 3689405"/>
              <a:gd name="connsiteY38" fmla="*/ 3124862 h 4214191"/>
              <a:gd name="connsiteX39" fmla="*/ 3331596 w 3689405"/>
              <a:gd name="connsiteY39" fmla="*/ 1717481 h 4214191"/>
              <a:gd name="connsiteX40" fmla="*/ 3331596 w 3689405"/>
              <a:gd name="connsiteY40" fmla="*/ 731520 h 4214191"/>
              <a:gd name="connsiteX41" fmla="*/ 3307742 w 3689405"/>
              <a:gd name="connsiteY41" fmla="*/ 381662 h 4214191"/>
              <a:gd name="connsiteX42" fmla="*/ 3299791 w 3689405"/>
              <a:gd name="connsiteY42" fmla="*/ 318052 h 4214191"/>
              <a:gd name="connsiteX43" fmla="*/ 3267986 w 3689405"/>
              <a:gd name="connsiteY43" fmla="*/ 278295 h 4214191"/>
              <a:gd name="connsiteX44" fmla="*/ 3188473 w 3689405"/>
              <a:gd name="connsiteY44" fmla="*/ 262393 h 4214191"/>
              <a:gd name="connsiteX45" fmla="*/ 2703443 w 3689405"/>
              <a:gd name="connsiteY45" fmla="*/ 286247 h 4214191"/>
              <a:gd name="connsiteX46" fmla="*/ 1781092 w 3689405"/>
              <a:gd name="connsiteY46" fmla="*/ 341906 h 421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689405" h="4214191">
                <a:moveTo>
                  <a:pt x="1781092" y="341906"/>
                </a:moveTo>
                <a:lnTo>
                  <a:pt x="1073426" y="397565"/>
                </a:lnTo>
                <a:lnTo>
                  <a:pt x="540688" y="453224"/>
                </a:lnTo>
                <a:lnTo>
                  <a:pt x="389614" y="461175"/>
                </a:lnTo>
                <a:lnTo>
                  <a:pt x="230587" y="453224"/>
                </a:lnTo>
                <a:lnTo>
                  <a:pt x="87464" y="437321"/>
                </a:lnTo>
                <a:lnTo>
                  <a:pt x="0" y="310100"/>
                </a:lnTo>
                <a:lnTo>
                  <a:pt x="413467" y="278295"/>
                </a:lnTo>
                <a:lnTo>
                  <a:pt x="985961" y="238539"/>
                </a:lnTo>
                <a:lnTo>
                  <a:pt x="1812897" y="174928"/>
                </a:lnTo>
                <a:lnTo>
                  <a:pt x="2353586" y="127220"/>
                </a:lnTo>
                <a:lnTo>
                  <a:pt x="2957885" y="79513"/>
                </a:lnTo>
                <a:lnTo>
                  <a:pt x="3164619" y="63610"/>
                </a:lnTo>
                <a:lnTo>
                  <a:pt x="3244132" y="7951"/>
                </a:lnTo>
                <a:lnTo>
                  <a:pt x="3283888" y="0"/>
                </a:lnTo>
                <a:lnTo>
                  <a:pt x="3339547" y="23854"/>
                </a:lnTo>
                <a:lnTo>
                  <a:pt x="3530379" y="135172"/>
                </a:lnTo>
                <a:lnTo>
                  <a:pt x="3657600" y="238539"/>
                </a:lnTo>
                <a:lnTo>
                  <a:pt x="3689405" y="286247"/>
                </a:lnTo>
                <a:lnTo>
                  <a:pt x="3681454" y="318052"/>
                </a:lnTo>
                <a:lnTo>
                  <a:pt x="3617843" y="461175"/>
                </a:lnTo>
                <a:lnTo>
                  <a:pt x="3601941" y="516834"/>
                </a:lnTo>
                <a:lnTo>
                  <a:pt x="3593989" y="652007"/>
                </a:lnTo>
                <a:lnTo>
                  <a:pt x="3601941" y="1272208"/>
                </a:lnTo>
                <a:cubicBezTo>
                  <a:pt x="3599290" y="1492194"/>
                  <a:pt x="3596640" y="1712181"/>
                  <a:pt x="3593989" y="1932167"/>
                </a:cubicBezTo>
                <a:lnTo>
                  <a:pt x="3593989" y="2639833"/>
                </a:lnTo>
                <a:lnTo>
                  <a:pt x="3601941" y="3212327"/>
                </a:lnTo>
                <a:lnTo>
                  <a:pt x="3593989" y="3681454"/>
                </a:lnTo>
                <a:lnTo>
                  <a:pt x="3593989" y="3832528"/>
                </a:lnTo>
                <a:lnTo>
                  <a:pt x="3562184" y="4007457"/>
                </a:lnTo>
                <a:lnTo>
                  <a:pt x="3522427" y="4102873"/>
                </a:lnTo>
                <a:lnTo>
                  <a:pt x="3482671" y="4182386"/>
                </a:lnTo>
                <a:lnTo>
                  <a:pt x="3427012" y="4214191"/>
                </a:lnTo>
                <a:lnTo>
                  <a:pt x="3371353" y="4198288"/>
                </a:lnTo>
                <a:lnTo>
                  <a:pt x="3291840" y="4134678"/>
                </a:lnTo>
                <a:lnTo>
                  <a:pt x="3260034" y="4071067"/>
                </a:lnTo>
                <a:lnTo>
                  <a:pt x="3220278" y="4031311"/>
                </a:lnTo>
                <a:lnTo>
                  <a:pt x="3307742" y="3768918"/>
                </a:lnTo>
                <a:cubicBezTo>
                  <a:pt x="3310393" y="3554233"/>
                  <a:pt x="3313043" y="3339547"/>
                  <a:pt x="3315694" y="3124862"/>
                </a:cubicBezTo>
                <a:lnTo>
                  <a:pt x="3331596" y="1717481"/>
                </a:lnTo>
                <a:lnTo>
                  <a:pt x="3331596" y="731520"/>
                </a:lnTo>
                <a:lnTo>
                  <a:pt x="3307742" y="381662"/>
                </a:lnTo>
                <a:lnTo>
                  <a:pt x="3299791" y="318052"/>
                </a:lnTo>
                <a:lnTo>
                  <a:pt x="3267986" y="278295"/>
                </a:lnTo>
                <a:lnTo>
                  <a:pt x="3188473" y="262393"/>
                </a:lnTo>
                <a:lnTo>
                  <a:pt x="2703443" y="286247"/>
                </a:lnTo>
                <a:lnTo>
                  <a:pt x="1781092" y="3419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EE808A1-0C66-45A6-B93B-0C229F5756F3}"/>
              </a:ext>
            </a:extLst>
          </p:cNvPr>
          <p:cNvSpPr/>
          <p:nvPr/>
        </p:nvSpPr>
        <p:spPr>
          <a:xfrm>
            <a:off x="5810250" y="2751138"/>
            <a:ext cx="393700" cy="1962150"/>
          </a:xfrm>
          <a:custGeom>
            <a:avLst/>
            <a:gdLst>
              <a:gd name="connsiteX0" fmla="*/ 95164 w 393068"/>
              <a:gd name="connsiteY0" fmla="*/ 397206 h 1961202"/>
              <a:gd name="connsiteX1" fmla="*/ 99301 w 393068"/>
              <a:gd name="connsiteY1" fmla="*/ 273079 h 1961202"/>
              <a:gd name="connsiteX2" fmla="*/ 95164 w 393068"/>
              <a:gd name="connsiteY2" fmla="*/ 227566 h 1961202"/>
              <a:gd name="connsiteX3" fmla="*/ 66201 w 393068"/>
              <a:gd name="connsiteY3" fmla="*/ 132402 h 1961202"/>
              <a:gd name="connsiteX4" fmla="*/ 0 w 393068"/>
              <a:gd name="connsiteY4" fmla="*/ 0 h 1961202"/>
              <a:gd name="connsiteX5" fmla="*/ 318592 w 393068"/>
              <a:gd name="connsiteY5" fmla="*/ 45513 h 1961202"/>
              <a:gd name="connsiteX6" fmla="*/ 343417 w 393068"/>
              <a:gd name="connsiteY6" fmla="*/ 82751 h 1961202"/>
              <a:gd name="connsiteX7" fmla="*/ 380655 w 393068"/>
              <a:gd name="connsiteY7" fmla="*/ 144815 h 1961202"/>
              <a:gd name="connsiteX8" fmla="*/ 393068 w 393068"/>
              <a:gd name="connsiteY8" fmla="*/ 186190 h 1961202"/>
              <a:gd name="connsiteX9" fmla="*/ 388930 w 393068"/>
              <a:gd name="connsiteY9" fmla="*/ 235841 h 1961202"/>
              <a:gd name="connsiteX10" fmla="*/ 372380 w 393068"/>
              <a:gd name="connsiteY10" fmla="*/ 388930 h 1961202"/>
              <a:gd name="connsiteX11" fmla="*/ 335142 w 393068"/>
              <a:gd name="connsiteY11" fmla="*/ 682697 h 1961202"/>
              <a:gd name="connsiteX12" fmla="*/ 326867 w 393068"/>
              <a:gd name="connsiteY12" fmla="*/ 790273 h 1961202"/>
              <a:gd name="connsiteX13" fmla="*/ 322729 w 393068"/>
              <a:gd name="connsiteY13" fmla="*/ 988876 h 1961202"/>
              <a:gd name="connsiteX14" fmla="*/ 314454 w 393068"/>
              <a:gd name="connsiteY14" fmla="*/ 1199892 h 1961202"/>
              <a:gd name="connsiteX15" fmla="*/ 306179 w 393068"/>
              <a:gd name="connsiteY15" fmla="*/ 1485383 h 1961202"/>
              <a:gd name="connsiteX16" fmla="*/ 302041 w 393068"/>
              <a:gd name="connsiteY16" fmla="*/ 1683986 h 1961202"/>
              <a:gd name="connsiteX17" fmla="*/ 302041 w 393068"/>
              <a:gd name="connsiteY17" fmla="*/ 1948789 h 1961202"/>
              <a:gd name="connsiteX18" fmla="*/ 74476 w 393068"/>
              <a:gd name="connsiteY18" fmla="*/ 1961202 h 1961202"/>
              <a:gd name="connsiteX19" fmla="*/ 78613 w 393068"/>
              <a:gd name="connsiteY19" fmla="*/ 1605372 h 1961202"/>
              <a:gd name="connsiteX20" fmla="*/ 78613 w 393068"/>
              <a:gd name="connsiteY20" fmla="*/ 993014 h 1961202"/>
              <a:gd name="connsiteX21" fmla="*/ 78613 w 393068"/>
              <a:gd name="connsiteY21" fmla="*/ 786136 h 1961202"/>
              <a:gd name="connsiteX22" fmla="*/ 95164 w 393068"/>
              <a:gd name="connsiteY22" fmla="*/ 397206 h 196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3068" h="1961202">
                <a:moveTo>
                  <a:pt x="95164" y="397206"/>
                </a:moveTo>
                <a:lnTo>
                  <a:pt x="99301" y="273079"/>
                </a:lnTo>
                <a:lnTo>
                  <a:pt x="95164" y="227566"/>
                </a:lnTo>
                <a:lnTo>
                  <a:pt x="66201" y="132402"/>
                </a:lnTo>
                <a:lnTo>
                  <a:pt x="0" y="0"/>
                </a:lnTo>
                <a:lnTo>
                  <a:pt x="318592" y="45513"/>
                </a:lnTo>
                <a:lnTo>
                  <a:pt x="343417" y="82751"/>
                </a:lnTo>
                <a:lnTo>
                  <a:pt x="380655" y="144815"/>
                </a:lnTo>
                <a:lnTo>
                  <a:pt x="393068" y="186190"/>
                </a:lnTo>
                <a:lnTo>
                  <a:pt x="388930" y="235841"/>
                </a:lnTo>
                <a:lnTo>
                  <a:pt x="372380" y="388930"/>
                </a:lnTo>
                <a:lnTo>
                  <a:pt x="335142" y="682697"/>
                </a:lnTo>
                <a:lnTo>
                  <a:pt x="326867" y="790273"/>
                </a:lnTo>
                <a:cubicBezTo>
                  <a:pt x="325488" y="856474"/>
                  <a:pt x="324108" y="922675"/>
                  <a:pt x="322729" y="988876"/>
                </a:cubicBezTo>
                <a:lnTo>
                  <a:pt x="314454" y="1199892"/>
                </a:lnTo>
                <a:lnTo>
                  <a:pt x="306179" y="1485383"/>
                </a:lnTo>
                <a:cubicBezTo>
                  <a:pt x="304800" y="1551584"/>
                  <a:pt x="303420" y="1617785"/>
                  <a:pt x="302041" y="1683986"/>
                </a:cubicBezTo>
                <a:lnTo>
                  <a:pt x="302041" y="1948789"/>
                </a:lnTo>
                <a:lnTo>
                  <a:pt x="74476" y="1961202"/>
                </a:lnTo>
                <a:lnTo>
                  <a:pt x="78613" y="1605372"/>
                </a:lnTo>
                <a:lnTo>
                  <a:pt x="78613" y="993014"/>
                </a:lnTo>
                <a:lnTo>
                  <a:pt x="78613" y="786136"/>
                </a:lnTo>
                <a:lnTo>
                  <a:pt x="95164" y="39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101601F-67EF-4101-B3B7-70626C6CBFA9}"/>
              </a:ext>
            </a:extLst>
          </p:cNvPr>
          <p:cNvSpPr/>
          <p:nvPr/>
        </p:nvSpPr>
        <p:spPr>
          <a:xfrm>
            <a:off x="5014913" y="3379788"/>
            <a:ext cx="2012950" cy="406400"/>
          </a:xfrm>
          <a:custGeom>
            <a:avLst/>
            <a:gdLst>
              <a:gd name="connsiteX0" fmla="*/ 666750 w 2012156"/>
              <a:gd name="connsiteY0" fmla="*/ 207169 h 407194"/>
              <a:gd name="connsiteX1" fmla="*/ 869156 w 2012156"/>
              <a:gd name="connsiteY1" fmla="*/ 183356 h 407194"/>
              <a:gd name="connsiteX2" fmla="*/ 1121568 w 2012156"/>
              <a:gd name="connsiteY2" fmla="*/ 157162 h 407194"/>
              <a:gd name="connsiteX3" fmla="*/ 1271587 w 2012156"/>
              <a:gd name="connsiteY3" fmla="*/ 138112 h 407194"/>
              <a:gd name="connsiteX4" fmla="*/ 1462087 w 2012156"/>
              <a:gd name="connsiteY4" fmla="*/ 104775 h 407194"/>
              <a:gd name="connsiteX5" fmla="*/ 1590675 w 2012156"/>
              <a:gd name="connsiteY5" fmla="*/ 76200 h 407194"/>
              <a:gd name="connsiteX6" fmla="*/ 1647825 w 2012156"/>
              <a:gd name="connsiteY6" fmla="*/ 33337 h 407194"/>
              <a:gd name="connsiteX7" fmla="*/ 1669256 w 2012156"/>
              <a:gd name="connsiteY7" fmla="*/ 7144 h 407194"/>
              <a:gd name="connsiteX8" fmla="*/ 1681162 w 2012156"/>
              <a:gd name="connsiteY8" fmla="*/ 0 h 407194"/>
              <a:gd name="connsiteX9" fmla="*/ 1750218 w 2012156"/>
              <a:gd name="connsiteY9" fmla="*/ 14287 h 407194"/>
              <a:gd name="connsiteX10" fmla="*/ 1874043 w 2012156"/>
              <a:gd name="connsiteY10" fmla="*/ 47625 h 407194"/>
              <a:gd name="connsiteX11" fmla="*/ 1962150 w 2012156"/>
              <a:gd name="connsiteY11" fmla="*/ 88106 h 407194"/>
              <a:gd name="connsiteX12" fmla="*/ 1993106 w 2012156"/>
              <a:gd name="connsiteY12" fmla="*/ 111919 h 407194"/>
              <a:gd name="connsiteX13" fmla="*/ 2007393 w 2012156"/>
              <a:gd name="connsiteY13" fmla="*/ 133350 h 407194"/>
              <a:gd name="connsiteX14" fmla="*/ 2012156 w 2012156"/>
              <a:gd name="connsiteY14" fmla="*/ 147637 h 407194"/>
              <a:gd name="connsiteX15" fmla="*/ 2009775 w 2012156"/>
              <a:gd name="connsiteY15" fmla="*/ 164306 h 407194"/>
              <a:gd name="connsiteX16" fmla="*/ 2000250 w 2012156"/>
              <a:gd name="connsiteY16" fmla="*/ 178594 h 407194"/>
              <a:gd name="connsiteX17" fmla="*/ 1959768 w 2012156"/>
              <a:gd name="connsiteY17" fmla="*/ 200025 h 407194"/>
              <a:gd name="connsiteX18" fmla="*/ 1916906 w 2012156"/>
              <a:gd name="connsiteY18" fmla="*/ 221456 h 407194"/>
              <a:gd name="connsiteX19" fmla="*/ 1731168 w 2012156"/>
              <a:gd name="connsiteY19" fmla="*/ 259556 h 407194"/>
              <a:gd name="connsiteX20" fmla="*/ 1419225 w 2012156"/>
              <a:gd name="connsiteY20" fmla="*/ 304800 h 407194"/>
              <a:gd name="connsiteX21" fmla="*/ 1123950 w 2012156"/>
              <a:gd name="connsiteY21" fmla="*/ 340519 h 407194"/>
              <a:gd name="connsiteX22" fmla="*/ 869156 w 2012156"/>
              <a:gd name="connsiteY22" fmla="*/ 366712 h 407194"/>
              <a:gd name="connsiteX23" fmla="*/ 681037 w 2012156"/>
              <a:gd name="connsiteY23" fmla="*/ 385762 h 407194"/>
              <a:gd name="connsiteX24" fmla="*/ 538162 w 2012156"/>
              <a:gd name="connsiteY24" fmla="*/ 397669 h 407194"/>
              <a:gd name="connsiteX25" fmla="*/ 414337 w 2012156"/>
              <a:gd name="connsiteY25" fmla="*/ 407194 h 407194"/>
              <a:gd name="connsiteX26" fmla="*/ 333375 w 2012156"/>
              <a:gd name="connsiteY26" fmla="*/ 404812 h 407194"/>
              <a:gd name="connsiteX27" fmla="*/ 259556 w 2012156"/>
              <a:gd name="connsiteY27" fmla="*/ 390525 h 407194"/>
              <a:gd name="connsiteX28" fmla="*/ 164306 w 2012156"/>
              <a:gd name="connsiteY28" fmla="*/ 347662 h 407194"/>
              <a:gd name="connsiteX29" fmla="*/ 95250 w 2012156"/>
              <a:gd name="connsiteY29" fmla="*/ 302419 h 407194"/>
              <a:gd name="connsiteX30" fmla="*/ 40481 w 2012156"/>
              <a:gd name="connsiteY30" fmla="*/ 252412 h 407194"/>
              <a:gd name="connsiteX31" fmla="*/ 9525 w 2012156"/>
              <a:gd name="connsiteY31" fmla="*/ 204787 h 407194"/>
              <a:gd name="connsiteX32" fmla="*/ 0 w 2012156"/>
              <a:gd name="connsiteY32" fmla="*/ 171450 h 407194"/>
              <a:gd name="connsiteX33" fmla="*/ 7143 w 2012156"/>
              <a:gd name="connsiteY33" fmla="*/ 152400 h 407194"/>
              <a:gd name="connsiteX34" fmla="*/ 21431 w 2012156"/>
              <a:gd name="connsiteY34" fmla="*/ 147637 h 407194"/>
              <a:gd name="connsiteX35" fmla="*/ 42862 w 2012156"/>
              <a:gd name="connsiteY35" fmla="*/ 150019 h 407194"/>
              <a:gd name="connsiteX36" fmla="*/ 85725 w 2012156"/>
              <a:gd name="connsiteY36" fmla="*/ 176212 h 407194"/>
              <a:gd name="connsiteX37" fmla="*/ 152400 w 2012156"/>
              <a:gd name="connsiteY37" fmla="*/ 197644 h 407194"/>
              <a:gd name="connsiteX38" fmla="*/ 269081 w 2012156"/>
              <a:gd name="connsiteY38" fmla="*/ 221456 h 407194"/>
              <a:gd name="connsiteX39" fmla="*/ 345281 w 2012156"/>
              <a:gd name="connsiteY39" fmla="*/ 230981 h 407194"/>
              <a:gd name="connsiteX40" fmla="*/ 497681 w 2012156"/>
              <a:gd name="connsiteY40" fmla="*/ 223837 h 407194"/>
              <a:gd name="connsiteX41" fmla="*/ 666750 w 2012156"/>
              <a:gd name="connsiteY41" fmla="*/ 207169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12156" h="407194">
                <a:moveTo>
                  <a:pt x="666750" y="207169"/>
                </a:moveTo>
                <a:lnTo>
                  <a:pt x="869156" y="183356"/>
                </a:lnTo>
                <a:lnTo>
                  <a:pt x="1121568" y="157162"/>
                </a:lnTo>
                <a:lnTo>
                  <a:pt x="1271587" y="138112"/>
                </a:lnTo>
                <a:lnTo>
                  <a:pt x="1462087" y="104775"/>
                </a:lnTo>
                <a:lnTo>
                  <a:pt x="1590675" y="76200"/>
                </a:lnTo>
                <a:lnTo>
                  <a:pt x="1647825" y="33337"/>
                </a:lnTo>
                <a:lnTo>
                  <a:pt x="1669256" y="7144"/>
                </a:lnTo>
                <a:lnTo>
                  <a:pt x="1681162" y="0"/>
                </a:lnTo>
                <a:lnTo>
                  <a:pt x="1750218" y="14287"/>
                </a:lnTo>
                <a:lnTo>
                  <a:pt x="1874043" y="47625"/>
                </a:lnTo>
                <a:lnTo>
                  <a:pt x="1962150" y="88106"/>
                </a:lnTo>
                <a:lnTo>
                  <a:pt x="1993106" y="111919"/>
                </a:lnTo>
                <a:lnTo>
                  <a:pt x="2007393" y="133350"/>
                </a:lnTo>
                <a:lnTo>
                  <a:pt x="2012156" y="147637"/>
                </a:lnTo>
                <a:lnTo>
                  <a:pt x="2009775" y="164306"/>
                </a:lnTo>
                <a:lnTo>
                  <a:pt x="2000250" y="178594"/>
                </a:lnTo>
                <a:lnTo>
                  <a:pt x="1959768" y="200025"/>
                </a:lnTo>
                <a:lnTo>
                  <a:pt x="1916906" y="221456"/>
                </a:lnTo>
                <a:lnTo>
                  <a:pt x="1731168" y="259556"/>
                </a:lnTo>
                <a:lnTo>
                  <a:pt x="1419225" y="304800"/>
                </a:lnTo>
                <a:lnTo>
                  <a:pt x="1123950" y="340519"/>
                </a:lnTo>
                <a:lnTo>
                  <a:pt x="869156" y="366712"/>
                </a:lnTo>
                <a:lnTo>
                  <a:pt x="681037" y="385762"/>
                </a:lnTo>
                <a:lnTo>
                  <a:pt x="538162" y="397669"/>
                </a:lnTo>
                <a:lnTo>
                  <a:pt x="414337" y="407194"/>
                </a:lnTo>
                <a:lnTo>
                  <a:pt x="333375" y="404812"/>
                </a:lnTo>
                <a:lnTo>
                  <a:pt x="259556" y="390525"/>
                </a:lnTo>
                <a:lnTo>
                  <a:pt x="164306" y="347662"/>
                </a:lnTo>
                <a:lnTo>
                  <a:pt x="95250" y="302419"/>
                </a:lnTo>
                <a:lnTo>
                  <a:pt x="40481" y="252412"/>
                </a:lnTo>
                <a:lnTo>
                  <a:pt x="9525" y="204787"/>
                </a:lnTo>
                <a:lnTo>
                  <a:pt x="0" y="171450"/>
                </a:lnTo>
                <a:lnTo>
                  <a:pt x="7143" y="152400"/>
                </a:lnTo>
                <a:lnTo>
                  <a:pt x="21431" y="147637"/>
                </a:lnTo>
                <a:lnTo>
                  <a:pt x="42862" y="150019"/>
                </a:lnTo>
                <a:lnTo>
                  <a:pt x="85725" y="176212"/>
                </a:lnTo>
                <a:lnTo>
                  <a:pt x="152400" y="197644"/>
                </a:lnTo>
                <a:lnTo>
                  <a:pt x="269081" y="221456"/>
                </a:lnTo>
                <a:lnTo>
                  <a:pt x="345281" y="230981"/>
                </a:lnTo>
                <a:lnTo>
                  <a:pt x="497681" y="223837"/>
                </a:lnTo>
                <a:lnTo>
                  <a:pt x="666750" y="2071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F945996-C919-4704-AE5F-B07061A1F1F9}"/>
              </a:ext>
            </a:extLst>
          </p:cNvPr>
          <p:cNvSpPr/>
          <p:nvPr/>
        </p:nvSpPr>
        <p:spPr>
          <a:xfrm>
            <a:off x="4691063" y="4568826"/>
            <a:ext cx="2730500" cy="434975"/>
          </a:xfrm>
          <a:custGeom>
            <a:avLst/>
            <a:gdLst>
              <a:gd name="connsiteX0" fmla="*/ 524217 w 2731286"/>
              <a:gd name="connsiteY0" fmla="*/ 181689 h 434862"/>
              <a:gd name="connsiteX1" fmla="*/ 970992 w 2731286"/>
              <a:gd name="connsiteY1" fmla="*/ 137012 h 434862"/>
              <a:gd name="connsiteX2" fmla="*/ 1200337 w 2731286"/>
              <a:gd name="connsiteY2" fmla="*/ 107227 h 434862"/>
              <a:gd name="connsiteX3" fmla="*/ 1426703 w 2731286"/>
              <a:gd name="connsiteY3" fmla="*/ 86377 h 434862"/>
              <a:gd name="connsiteX4" fmla="*/ 1688811 w 2731286"/>
              <a:gd name="connsiteY4" fmla="*/ 74463 h 434862"/>
              <a:gd name="connsiteX5" fmla="*/ 1968790 w 2731286"/>
              <a:gd name="connsiteY5" fmla="*/ 56592 h 434862"/>
              <a:gd name="connsiteX6" fmla="*/ 2201113 w 2731286"/>
              <a:gd name="connsiteY6" fmla="*/ 47657 h 434862"/>
              <a:gd name="connsiteX7" fmla="*/ 2269619 w 2731286"/>
              <a:gd name="connsiteY7" fmla="*/ 23829 h 434862"/>
              <a:gd name="connsiteX8" fmla="*/ 2317275 w 2731286"/>
              <a:gd name="connsiteY8" fmla="*/ 2979 h 434862"/>
              <a:gd name="connsiteX9" fmla="*/ 2353017 w 2731286"/>
              <a:gd name="connsiteY9" fmla="*/ 0 h 434862"/>
              <a:gd name="connsiteX10" fmla="*/ 2397694 w 2731286"/>
              <a:gd name="connsiteY10" fmla="*/ 8936 h 434862"/>
              <a:gd name="connsiteX11" fmla="*/ 2466200 w 2731286"/>
              <a:gd name="connsiteY11" fmla="*/ 26807 h 434862"/>
              <a:gd name="connsiteX12" fmla="*/ 2603211 w 2731286"/>
              <a:gd name="connsiteY12" fmla="*/ 86377 h 434862"/>
              <a:gd name="connsiteX13" fmla="*/ 2677673 w 2731286"/>
              <a:gd name="connsiteY13" fmla="*/ 131055 h 434862"/>
              <a:gd name="connsiteX14" fmla="*/ 2701501 w 2731286"/>
              <a:gd name="connsiteY14" fmla="*/ 154883 h 434862"/>
              <a:gd name="connsiteX15" fmla="*/ 2722351 w 2731286"/>
              <a:gd name="connsiteY15" fmla="*/ 187646 h 434862"/>
              <a:gd name="connsiteX16" fmla="*/ 2731286 w 2731286"/>
              <a:gd name="connsiteY16" fmla="*/ 214453 h 434862"/>
              <a:gd name="connsiteX17" fmla="*/ 2725329 w 2731286"/>
              <a:gd name="connsiteY17" fmla="*/ 232324 h 434862"/>
              <a:gd name="connsiteX18" fmla="*/ 2707458 w 2731286"/>
              <a:gd name="connsiteY18" fmla="*/ 262109 h 434862"/>
              <a:gd name="connsiteX19" fmla="*/ 2677673 w 2731286"/>
              <a:gd name="connsiteY19" fmla="*/ 282958 h 434862"/>
              <a:gd name="connsiteX20" fmla="*/ 2656824 w 2731286"/>
              <a:gd name="connsiteY20" fmla="*/ 291894 h 434862"/>
              <a:gd name="connsiteX21" fmla="*/ 2403651 w 2731286"/>
              <a:gd name="connsiteY21" fmla="*/ 265087 h 434862"/>
              <a:gd name="connsiteX22" fmla="*/ 2022403 w 2731286"/>
              <a:gd name="connsiteY22" fmla="*/ 253173 h 434862"/>
              <a:gd name="connsiteX23" fmla="*/ 1659026 w 2731286"/>
              <a:gd name="connsiteY23" fmla="*/ 262109 h 434862"/>
              <a:gd name="connsiteX24" fmla="*/ 1364154 w 2731286"/>
              <a:gd name="connsiteY24" fmla="*/ 279980 h 434862"/>
              <a:gd name="connsiteX25" fmla="*/ 1045455 w 2731286"/>
              <a:gd name="connsiteY25" fmla="*/ 309765 h 434862"/>
              <a:gd name="connsiteX26" fmla="*/ 750583 w 2731286"/>
              <a:gd name="connsiteY26" fmla="*/ 357421 h 434862"/>
              <a:gd name="connsiteX27" fmla="*/ 503367 w 2731286"/>
              <a:gd name="connsiteY27" fmla="*/ 396141 h 434862"/>
              <a:gd name="connsiteX28" fmla="*/ 473582 w 2731286"/>
              <a:gd name="connsiteY28" fmla="*/ 408055 h 434862"/>
              <a:gd name="connsiteX29" fmla="*/ 446776 w 2731286"/>
              <a:gd name="connsiteY29" fmla="*/ 419969 h 434862"/>
              <a:gd name="connsiteX30" fmla="*/ 414012 w 2731286"/>
              <a:gd name="connsiteY30" fmla="*/ 428905 h 434862"/>
              <a:gd name="connsiteX31" fmla="*/ 381249 w 2731286"/>
              <a:gd name="connsiteY31" fmla="*/ 434862 h 434862"/>
              <a:gd name="connsiteX32" fmla="*/ 351464 w 2731286"/>
              <a:gd name="connsiteY32" fmla="*/ 431883 h 434862"/>
              <a:gd name="connsiteX33" fmla="*/ 312743 w 2731286"/>
              <a:gd name="connsiteY33" fmla="*/ 422948 h 434862"/>
              <a:gd name="connsiteX34" fmla="*/ 265087 w 2731286"/>
              <a:gd name="connsiteY34" fmla="*/ 408055 h 434862"/>
              <a:gd name="connsiteX35" fmla="*/ 214453 w 2731286"/>
              <a:gd name="connsiteY35" fmla="*/ 378270 h 434862"/>
              <a:gd name="connsiteX36" fmla="*/ 145947 w 2731286"/>
              <a:gd name="connsiteY36" fmla="*/ 330614 h 434862"/>
              <a:gd name="connsiteX37" fmla="*/ 68506 w 2731286"/>
              <a:gd name="connsiteY37" fmla="*/ 250195 h 434862"/>
              <a:gd name="connsiteX38" fmla="*/ 26807 w 2731286"/>
              <a:gd name="connsiteY38" fmla="*/ 196582 h 434862"/>
              <a:gd name="connsiteX39" fmla="*/ 0 w 2731286"/>
              <a:gd name="connsiteY39" fmla="*/ 142969 h 434862"/>
              <a:gd name="connsiteX40" fmla="*/ 8936 w 2731286"/>
              <a:gd name="connsiteY40" fmla="*/ 122119 h 434862"/>
              <a:gd name="connsiteX41" fmla="*/ 20850 w 2731286"/>
              <a:gd name="connsiteY41" fmla="*/ 113184 h 434862"/>
              <a:gd name="connsiteX42" fmla="*/ 47656 w 2731286"/>
              <a:gd name="connsiteY42" fmla="*/ 122119 h 434862"/>
              <a:gd name="connsiteX43" fmla="*/ 80420 w 2731286"/>
              <a:gd name="connsiteY43" fmla="*/ 145947 h 434862"/>
              <a:gd name="connsiteX44" fmla="*/ 139990 w 2731286"/>
              <a:gd name="connsiteY44" fmla="*/ 169775 h 434862"/>
              <a:gd name="connsiteX45" fmla="*/ 238281 w 2731286"/>
              <a:gd name="connsiteY45" fmla="*/ 193603 h 434862"/>
              <a:gd name="connsiteX46" fmla="*/ 348485 w 2731286"/>
              <a:gd name="connsiteY46" fmla="*/ 202539 h 434862"/>
              <a:gd name="connsiteX47" fmla="*/ 524217 w 2731286"/>
              <a:gd name="connsiteY47" fmla="*/ 181689 h 4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731286" h="434862">
                <a:moveTo>
                  <a:pt x="524217" y="181689"/>
                </a:moveTo>
                <a:lnTo>
                  <a:pt x="970992" y="137012"/>
                </a:lnTo>
                <a:lnTo>
                  <a:pt x="1200337" y="107227"/>
                </a:lnTo>
                <a:lnTo>
                  <a:pt x="1426703" y="86377"/>
                </a:lnTo>
                <a:lnTo>
                  <a:pt x="1688811" y="74463"/>
                </a:lnTo>
                <a:lnTo>
                  <a:pt x="1968790" y="56592"/>
                </a:lnTo>
                <a:lnTo>
                  <a:pt x="2201113" y="47657"/>
                </a:lnTo>
                <a:lnTo>
                  <a:pt x="2269619" y="23829"/>
                </a:lnTo>
                <a:lnTo>
                  <a:pt x="2317275" y="2979"/>
                </a:lnTo>
                <a:lnTo>
                  <a:pt x="2353017" y="0"/>
                </a:lnTo>
                <a:lnTo>
                  <a:pt x="2397694" y="8936"/>
                </a:lnTo>
                <a:lnTo>
                  <a:pt x="2466200" y="26807"/>
                </a:lnTo>
                <a:lnTo>
                  <a:pt x="2603211" y="86377"/>
                </a:lnTo>
                <a:lnTo>
                  <a:pt x="2677673" y="131055"/>
                </a:lnTo>
                <a:lnTo>
                  <a:pt x="2701501" y="154883"/>
                </a:lnTo>
                <a:lnTo>
                  <a:pt x="2722351" y="187646"/>
                </a:lnTo>
                <a:lnTo>
                  <a:pt x="2731286" y="214453"/>
                </a:lnTo>
                <a:lnTo>
                  <a:pt x="2725329" y="232324"/>
                </a:lnTo>
                <a:lnTo>
                  <a:pt x="2707458" y="262109"/>
                </a:lnTo>
                <a:lnTo>
                  <a:pt x="2677673" y="282958"/>
                </a:lnTo>
                <a:lnTo>
                  <a:pt x="2656824" y="291894"/>
                </a:lnTo>
                <a:lnTo>
                  <a:pt x="2403651" y="265087"/>
                </a:lnTo>
                <a:lnTo>
                  <a:pt x="2022403" y="253173"/>
                </a:lnTo>
                <a:lnTo>
                  <a:pt x="1659026" y="262109"/>
                </a:lnTo>
                <a:lnTo>
                  <a:pt x="1364154" y="279980"/>
                </a:lnTo>
                <a:lnTo>
                  <a:pt x="1045455" y="309765"/>
                </a:lnTo>
                <a:lnTo>
                  <a:pt x="750583" y="357421"/>
                </a:lnTo>
                <a:lnTo>
                  <a:pt x="503367" y="396141"/>
                </a:lnTo>
                <a:lnTo>
                  <a:pt x="473582" y="408055"/>
                </a:lnTo>
                <a:lnTo>
                  <a:pt x="446776" y="419969"/>
                </a:lnTo>
                <a:lnTo>
                  <a:pt x="414012" y="428905"/>
                </a:lnTo>
                <a:lnTo>
                  <a:pt x="381249" y="434862"/>
                </a:lnTo>
                <a:lnTo>
                  <a:pt x="351464" y="431883"/>
                </a:lnTo>
                <a:lnTo>
                  <a:pt x="312743" y="422948"/>
                </a:lnTo>
                <a:lnTo>
                  <a:pt x="265087" y="408055"/>
                </a:lnTo>
                <a:lnTo>
                  <a:pt x="214453" y="378270"/>
                </a:lnTo>
                <a:lnTo>
                  <a:pt x="145947" y="330614"/>
                </a:lnTo>
                <a:lnTo>
                  <a:pt x="68506" y="250195"/>
                </a:lnTo>
                <a:lnTo>
                  <a:pt x="26807" y="196582"/>
                </a:lnTo>
                <a:lnTo>
                  <a:pt x="0" y="142969"/>
                </a:lnTo>
                <a:lnTo>
                  <a:pt x="8936" y="122119"/>
                </a:lnTo>
                <a:lnTo>
                  <a:pt x="20850" y="113184"/>
                </a:lnTo>
                <a:lnTo>
                  <a:pt x="47656" y="122119"/>
                </a:lnTo>
                <a:lnTo>
                  <a:pt x="80420" y="145947"/>
                </a:lnTo>
                <a:lnTo>
                  <a:pt x="139990" y="169775"/>
                </a:lnTo>
                <a:lnTo>
                  <a:pt x="238281" y="193603"/>
                </a:lnTo>
                <a:lnTo>
                  <a:pt x="348485" y="202539"/>
                </a:lnTo>
                <a:lnTo>
                  <a:pt x="524217" y="1816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ED88322-1907-4929-91BA-71D27ADBDED2}"/>
              </a:ext>
            </a:extLst>
          </p:cNvPr>
          <p:cNvSpPr/>
          <p:nvPr/>
        </p:nvSpPr>
        <p:spPr>
          <a:xfrm>
            <a:off x="4210051" y="5353051"/>
            <a:ext cx="3471863" cy="423863"/>
          </a:xfrm>
          <a:custGeom>
            <a:avLst/>
            <a:gdLst>
              <a:gd name="connsiteX0" fmla="*/ 833438 w 3471863"/>
              <a:gd name="connsiteY0" fmla="*/ 142875 h 423863"/>
              <a:gd name="connsiteX1" fmla="*/ 1528763 w 3471863"/>
              <a:gd name="connsiteY1" fmla="*/ 109538 h 423863"/>
              <a:gd name="connsiteX2" fmla="*/ 2157413 w 3471863"/>
              <a:gd name="connsiteY2" fmla="*/ 66675 h 423863"/>
              <a:gd name="connsiteX3" fmla="*/ 2671763 w 3471863"/>
              <a:gd name="connsiteY3" fmla="*/ 38100 h 423863"/>
              <a:gd name="connsiteX4" fmla="*/ 3076575 w 3471863"/>
              <a:gd name="connsiteY4" fmla="*/ 9525 h 423863"/>
              <a:gd name="connsiteX5" fmla="*/ 3214688 w 3471863"/>
              <a:gd name="connsiteY5" fmla="*/ 0 h 423863"/>
              <a:gd name="connsiteX6" fmla="*/ 3257550 w 3471863"/>
              <a:gd name="connsiteY6" fmla="*/ 0 h 423863"/>
              <a:gd name="connsiteX7" fmla="*/ 3300413 w 3471863"/>
              <a:gd name="connsiteY7" fmla="*/ 9525 h 423863"/>
              <a:gd name="connsiteX8" fmla="*/ 3362325 w 3471863"/>
              <a:gd name="connsiteY8" fmla="*/ 42863 h 423863"/>
              <a:gd name="connsiteX9" fmla="*/ 3471863 w 3471863"/>
              <a:gd name="connsiteY9" fmla="*/ 123825 h 423863"/>
              <a:gd name="connsiteX10" fmla="*/ 3448050 w 3471863"/>
              <a:gd name="connsiteY10" fmla="*/ 423863 h 423863"/>
              <a:gd name="connsiteX11" fmla="*/ 3328988 w 3471863"/>
              <a:gd name="connsiteY11" fmla="*/ 328613 h 423863"/>
              <a:gd name="connsiteX12" fmla="*/ 3262313 w 3471863"/>
              <a:gd name="connsiteY12" fmla="*/ 276225 h 423863"/>
              <a:gd name="connsiteX13" fmla="*/ 3195638 w 3471863"/>
              <a:gd name="connsiteY13" fmla="*/ 242888 h 423863"/>
              <a:gd name="connsiteX14" fmla="*/ 3114675 w 3471863"/>
              <a:gd name="connsiteY14" fmla="*/ 223838 h 423863"/>
              <a:gd name="connsiteX15" fmla="*/ 2905125 w 3471863"/>
              <a:gd name="connsiteY15" fmla="*/ 228600 h 423863"/>
              <a:gd name="connsiteX16" fmla="*/ 2300288 w 3471863"/>
              <a:gd name="connsiteY16" fmla="*/ 247650 h 423863"/>
              <a:gd name="connsiteX17" fmla="*/ 1528763 w 3471863"/>
              <a:gd name="connsiteY17" fmla="*/ 280988 h 423863"/>
              <a:gd name="connsiteX18" fmla="*/ 938213 w 3471863"/>
              <a:gd name="connsiteY18" fmla="*/ 304800 h 423863"/>
              <a:gd name="connsiteX19" fmla="*/ 428625 w 3471863"/>
              <a:gd name="connsiteY19" fmla="*/ 319088 h 423863"/>
              <a:gd name="connsiteX20" fmla="*/ 133350 w 3471863"/>
              <a:gd name="connsiteY20" fmla="*/ 328613 h 423863"/>
              <a:gd name="connsiteX21" fmla="*/ 0 w 3471863"/>
              <a:gd name="connsiteY21" fmla="*/ 100013 h 423863"/>
              <a:gd name="connsiteX22" fmla="*/ 204788 w 3471863"/>
              <a:gd name="connsiteY22" fmla="*/ 138113 h 423863"/>
              <a:gd name="connsiteX23" fmla="*/ 566738 w 3471863"/>
              <a:gd name="connsiteY23" fmla="*/ 157163 h 423863"/>
              <a:gd name="connsiteX24" fmla="*/ 833438 w 3471863"/>
              <a:gd name="connsiteY24" fmla="*/ 142875 h 4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71863" h="423863">
                <a:moveTo>
                  <a:pt x="833438" y="142875"/>
                </a:moveTo>
                <a:lnTo>
                  <a:pt x="1528763" y="109538"/>
                </a:lnTo>
                <a:lnTo>
                  <a:pt x="2157413" y="66675"/>
                </a:lnTo>
                <a:lnTo>
                  <a:pt x="2671763" y="38100"/>
                </a:lnTo>
                <a:lnTo>
                  <a:pt x="3076575" y="9525"/>
                </a:lnTo>
                <a:lnTo>
                  <a:pt x="3214688" y="0"/>
                </a:lnTo>
                <a:lnTo>
                  <a:pt x="3257550" y="0"/>
                </a:lnTo>
                <a:lnTo>
                  <a:pt x="3300413" y="9525"/>
                </a:lnTo>
                <a:lnTo>
                  <a:pt x="3362325" y="42863"/>
                </a:lnTo>
                <a:lnTo>
                  <a:pt x="3471863" y="123825"/>
                </a:lnTo>
                <a:lnTo>
                  <a:pt x="3448050" y="423863"/>
                </a:lnTo>
                <a:lnTo>
                  <a:pt x="3328988" y="328613"/>
                </a:lnTo>
                <a:lnTo>
                  <a:pt x="3262313" y="276225"/>
                </a:lnTo>
                <a:lnTo>
                  <a:pt x="3195638" y="242888"/>
                </a:lnTo>
                <a:lnTo>
                  <a:pt x="3114675" y="223838"/>
                </a:lnTo>
                <a:lnTo>
                  <a:pt x="2905125" y="228600"/>
                </a:lnTo>
                <a:lnTo>
                  <a:pt x="2300288" y="247650"/>
                </a:lnTo>
                <a:lnTo>
                  <a:pt x="1528763" y="280988"/>
                </a:lnTo>
                <a:lnTo>
                  <a:pt x="938213" y="304800"/>
                </a:lnTo>
                <a:lnTo>
                  <a:pt x="428625" y="319088"/>
                </a:lnTo>
                <a:lnTo>
                  <a:pt x="133350" y="328613"/>
                </a:lnTo>
                <a:lnTo>
                  <a:pt x="0" y="100013"/>
                </a:lnTo>
                <a:lnTo>
                  <a:pt x="204788" y="138113"/>
                </a:lnTo>
                <a:lnTo>
                  <a:pt x="566738" y="157163"/>
                </a:lnTo>
                <a:lnTo>
                  <a:pt x="833438" y="1428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D5A6D1-157D-4444-B3D8-408903B80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39" y="1694505"/>
            <a:ext cx="3987130" cy="423099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BAE237-97F4-4411-B51D-B210E6F59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823" y="1634182"/>
            <a:ext cx="3987130" cy="4237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2" grpId="0" animBg="1"/>
      <p:bldP spid="8" grpId="0" animBg="1"/>
      <p:bldP spid="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422A36-6CA9-4AA6-83D8-6FD25FF3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64" y="1200719"/>
            <a:ext cx="4968671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574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1F955D-C71D-413F-81FD-8AB4BC46B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35" y="1313504"/>
            <a:ext cx="3987130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668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3A50DDB-9632-41DF-A7C7-C799DB436215}"/>
              </a:ext>
            </a:extLst>
          </p:cNvPr>
          <p:cNvSpPr/>
          <p:nvPr/>
        </p:nvSpPr>
        <p:spPr>
          <a:xfrm>
            <a:off x="4200526" y="1697038"/>
            <a:ext cx="1065213" cy="463550"/>
          </a:xfrm>
          <a:custGeom>
            <a:avLst/>
            <a:gdLst>
              <a:gd name="connsiteX0" fmla="*/ 564356 w 1064419"/>
              <a:gd name="connsiteY0" fmla="*/ 169069 h 461963"/>
              <a:gd name="connsiteX1" fmla="*/ 464344 w 1064419"/>
              <a:gd name="connsiteY1" fmla="*/ 152400 h 461963"/>
              <a:gd name="connsiteX2" fmla="*/ 350044 w 1064419"/>
              <a:gd name="connsiteY2" fmla="*/ 126207 h 461963"/>
              <a:gd name="connsiteX3" fmla="*/ 221456 w 1064419"/>
              <a:gd name="connsiteY3" fmla="*/ 88107 h 461963"/>
              <a:gd name="connsiteX4" fmla="*/ 114300 w 1064419"/>
              <a:gd name="connsiteY4" fmla="*/ 47625 h 461963"/>
              <a:gd name="connsiteX5" fmla="*/ 59531 w 1064419"/>
              <a:gd name="connsiteY5" fmla="*/ 16669 h 461963"/>
              <a:gd name="connsiteX6" fmla="*/ 30956 w 1064419"/>
              <a:gd name="connsiteY6" fmla="*/ 2382 h 461963"/>
              <a:gd name="connsiteX7" fmla="*/ 16669 w 1064419"/>
              <a:gd name="connsiteY7" fmla="*/ 0 h 461963"/>
              <a:gd name="connsiteX8" fmla="*/ 0 w 1064419"/>
              <a:gd name="connsiteY8" fmla="*/ 7144 h 461963"/>
              <a:gd name="connsiteX9" fmla="*/ 0 w 1064419"/>
              <a:gd name="connsiteY9" fmla="*/ 23813 h 461963"/>
              <a:gd name="connsiteX10" fmla="*/ 7144 w 1064419"/>
              <a:gd name="connsiteY10" fmla="*/ 45244 h 461963"/>
              <a:gd name="connsiteX11" fmla="*/ 30956 w 1064419"/>
              <a:gd name="connsiteY11" fmla="*/ 78582 h 461963"/>
              <a:gd name="connsiteX12" fmla="*/ 97631 w 1064419"/>
              <a:gd name="connsiteY12" fmla="*/ 130969 h 461963"/>
              <a:gd name="connsiteX13" fmla="*/ 188119 w 1064419"/>
              <a:gd name="connsiteY13" fmla="*/ 200025 h 461963"/>
              <a:gd name="connsiteX14" fmla="*/ 330994 w 1064419"/>
              <a:gd name="connsiteY14" fmla="*/ 283369 h 461963"/>
              <a:gd name="connsiteX15" fmla="*/ 464344 w 1064419"/>
              <a:gd name="connsiteY15" fmla="*/ 347663 h 461963"/>
              <a:gd name="connsiteX16" fmla="*/ 583406 w 1064419"/>
              <a:gd name="connsiteY16" fmla="*/ 397669 h 461963"/>
              <a:gd name="connsiteX17" fmla="*/ 673894 w 1064419"/>
              <a:gd name="connsiteY17" fmla="*/ 426244 h 461963"/>
              <a:gd name="connsiteX18" fmla="*/ 781050 w 1064419"/>
              <a:gd name="connsiteY18" fmla="*/ 452438 h 461963"/>
              <a:gd name="connsiteX19" fmla="*/ 864394 w 1064419"/>
              <a:gd name="connsiteY19" fmla="*/ 459582 h 461963"/>
              <a:gd name="connsiteX20" fmla="*/ 933450 w 1064419"/>
              <a:gd name="connsiteY20" fmla="*/ 461963 h 461963"/>
              <a:gd name="connsiteX21" fmla="*/ 983456 w 1064419"/>
              <a:gd name="connsiteY21" fmla="*/ 459582 h 461963"/>
              <a:gd name="connsiteX22" fmla="*/ 1012031 w 1064419"/>
              <a:gd name="connsiteY22" fmla="*/ 447675 h 461963"/>
              <a:gd name="connsiteX23" fmla="*/ 1031081 w 1064419"/>
              <a:gd name="connsiteY23" fmla="*/ 435769 h 461963"/>
              <a:gd name="connsiteX24" fmla="*/ 1047750 w 1064419"/>
              <a:gd name="connsiteY24" fmla="*/ 411957 h 461963"/>
              <a:gd name="connsiteX25" fmla="*/ 1059656 w 1064419"/>
              <a:gd name="connsiteY25" fmla="*/ 378619 h 461963"/>
              <a:gd name="connsiteX26" fmla="*/ 1064419 w 1064419"/>
              <a:gd name="connsiteY26" fmla="*/ 350044 h 461963"/>
              <a:gd name="connsiteX27" fmla="*/ 1057275 w 1064419"/>
              <a:gd name="connsiteY27" fmla="*/ 316707 h 461963"/>
              <a:gd name="connsiteX28" fmla="*/ 1038225 w 1064419"/>
              <a:gd name="connsiteY28" fmla="*/ 280988 h 461963"/>
              <a:gd name="connsiteX29" fmla="*/ 1009650 w 1064419"/>
              <a:gd name="connsiteY29" fmla="*/ 254794 h 461963"/>
              <a:gd name="connsiteX30" fmla="*/ 945356 w 1064419"/>
              <a:gd name="connsiteY30" fmla="*/ 228600 h 461963"/>
              <a:gd name="connsiteX31" fmla="*/ 912019 w 1064419"/>
              <a:gd name="connsiteY31" fmla="*/ 216694 h 461963"/>
              <a:gd name="connsiteX32" fmla="*/ 692944 w 1064419"/>
              <a:gd name="connsiteY32" fmla="*/ 188119 h 461963"/>
              <a:gd name="connsiteX33" fmla="*/ 564356 w 1064419"/>
              <a:gd name="connsiteY33" fmla="*/ 169069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64419" h="461963">
                <a:moveTo>
                  <a:pt x="564356" y="169069"/>
                </a:moveTo>
                <a:lnTo>
                  <a:pt x="464344" y="152400"/>
                </a:lnTo>
                <a:lnTo>
                  <a:pt x="350044" y="126207"/>
                </a:lnTo>
                <a:lnTo>
                  <a:pt x="221456" y="88107"/>
                </a:lnTo>
                <a:lnTo>
                  <a:pt x="114300" y="47625"/>
                </a:lnTo>
                <a:lnTo>
                  <a:pt x="59531" y="16669"/>
                </a:lnTo>
                <a:lnTo>
                  <a:pt x="30956" y="2382"/>
                </a:lnTo>
                <a:lnTo>
                  <a:pt x="16669" y="0"/>
                </a:lnTo>
                <a:lnTo>
                  <a:pt x="0" y="7144"/>
                </a:lnTo>
                <a:lnTo>
                  <a:pt x="0" y="23813"/>
                </a:lnTo>
                <a:lnTo>
                  <a:pt x="7144" y="45244"/>
                </a:lnTo>
                <a:lnTo>
                  <a:pt x="30956" y="78582"/>
                </a:lnTo>
                <a:lnTo>
                  <a:pt x="97631" y="130969"/>
                </a:lnTo>
                <a:lnTo>
                  <a:pt x="188119" y="200025"/>
                </a:lnTo>
                <a:lnTo>
                  <a:pt x="330994" y="283369"/>
                </a:lnTo>
                <a:lnTo>
                  <a:pt x="464344" y="347663"/>
                </a:lnTo>
                <a:lnTo>
                  <a:pt x="583406" y="397669"/>
                </a:lnTo>
                <a:lnTo>
                  <a:pt x="673894" y="426244"/>
                </a:lnTo>
                <a:lnTo>
                  <a:pt x="781050" y="452438"/>
                </a:lnTo>
                <a:lnTo>
                  <a:pt x="864394" y="459582"/>
                </a:lnTo>
                <a:lnTo>
                  <a:pt x="933450" y="461963"/>
                </a:lnTo>
                <a:lnTo>
                  <a:pt x="983456" y="459582"/>
                </a:lnTo>
                <a:lnTo>
                  <a:pt x="1012031" y="447675"/>
                </a:lnTo>
                <a:lnTo>
                  <a:pt x="1031081" y="435769"/>
                </a:lnTo>
                <a:lnTo>
                  <a:pt x="1047750" y="411957"/>
                </a:lnTo>
                <a:lnTo>
                  <a:pt x="1059656" y="378619"/>
                </a:lnTo>
                <a:lnTo>
                  <a:pt x="1064419" y="350044"/>
                </a:lnTo>
                <a:lnTo>
                  <a:pt x="1057275" y="316707"/>
                </a:lnTo>
                <a:lnTo>
                  <a:pt x="1038225" y="280988"/>
                </a:lnTo>
                <a:lnTo>
                  <a:pt x="1009650" y="254794"/>
                </a:lnTo>
                <a:lnTo>
                  <a:pt x="945356" y="228600"/>
                </a:lnTo>
                <a:lnTo>
                  <a:pt x="912019" y="216694"/>
                </a:lnTo>
                <a:lnTo>
                  <a:pt x="692944" y="188119"/>
                </a:lnTo>
                <a:lnTo>
                  <a:pt x="564356" y="1690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2443855-29BF-445B-8017-639A173A6C83}"/>
              </a:ext>
            </a:extLst>
          </p:cNvPr>
          <p:cNvSpPr/>
          <p:nvPr/>
        </p:nvSpPr>
        <p:spPr>
          <a:xfrm>
            <a:off x="3733801" y="2428875"/>
            <a:ext cx="1985963" cy="533400"/>
          </a:xfrm>
          <a:custGeom>
            <a:avLst/>
            <a:gdLst>
              <a:gd name="connsiteX0" fmla="*/ 940594 w 1985963"/>
              <a:gd name="connsiteY0" fmla="*/ 169069 h 533400"/>
              <a:gd name="connsiteX1" fmla="*/ 628650 w 1985963"/>
              <a:gd name="connsiteY1" fmla="*/ 230981 h 533400"/>
              <a:gd name="connsiteX2" fmla="*/ 450056 w 1985963"/>
              <a:gd name="connsiteY2" fmla="*/ 266700 h 533400"/>
              <a:gd name="connsiteX3" fmla="*/ 400050 w 1985963"/>
              <a:gd name="connsiteY3" fmla="*/ 271463 h 533400"/>
              <a:gd name="connsiteX4" fmla="*/ 354806 w 1985963"/>
              <a:gd name="connsiteY4" fmla="*/ 271463 h 533400"/>
              <a:gd name="connsiteX5" fmla="*/ 285750 w 1985963"/>
              <a:gd name="connsiteY5" fmla="*/ 257175 h 533400"/>
              <a:gd name="connsiteX6" fmla="*/ 209550 w 1985963"/>
              <a:gd name="connsiteY6" fmla="*/ 228600 h 533400"/>
              <a:gd name="connsiteX7" fmla="*/ 114300 w 1985963"/>
              <a:gd name="connsiteY7" fmla="*/ 164306 h 533400"/>
              <a:gd name="connsiteX8" fmla="*/ 69056 w 1985963"/>
              <a:gd name="connsiteY8" fmla="*/ 121444 h 533400"/>
              <a:gd name="connsiteX9" fmla="*/ 38100 w 1985963"/>
              <a:gd name="connsiteY9" fmla="*/ 97631 h 533400"/>
              <a:gd name="connsiteX10" fmla="*/ 21431 w 1985963"/>
              <a:gd name="connsiteY10" fmla="*/ 97631 h 533400"/>
              <a:gd name="connsiteX11" fmla="*/ 2381 w 1985963"/>
              <a:gd name="connsiteY11" fmla="*/ 100013 h 533400"/>
              <a:gd name="connsiteX12" fmla="*/ 0 w 1985963"/>
              <a:gd name="connsiteY12" fmla="*/ 116681 h 533400"/>
              <a:gd name="connsiteX13" fmla="*/ 4763 w 1985963"/>
              <a:gd name="connsiteY13" fmla="*/ 138113 h 533400"/>
              <a:gd name="connsiteX14" fmla="*/ 59531 w 1985963"/>
              <a:gd name="connsiteY14" fmla="*/ 252413 h 533400"/>
              <a:gd name="connsiteX15" fmla="*/ 111919 w 1985963"/>
              <a:gd name="connsiteY15" fmla="*/ 319088 h 533400"/>
              <a:gd name="connsiteX16" fmla="*/ 159544 w 1985963"/>
              <a:gd name="connsiteY16" fmla="*/ 376238 h 533400"/>
              <a:gd name="connsiteX17" fmla="*/ 228600 w 1985963"/>
              <a:gd name="connsiteY17" fmla="*/ 440531 h 533400"/>
              <a:gd name="connsiteX18" fmla="*/ 352425 w 1985963"/>
              <a:gd name="connsiteY18" fmla="*/ 523875 h 533400"/>
              <a:gd name="connsiteX19" fmla="*/ 366713 w 1985963"/>
              <a:gd name="connsiteY19" fmla="*/ 533400 h 533400"/>
              <a:gd name="connsiteX20" fmla="*/ 385763 w 1985963"/>
              <a:gd name="connsiteY20" fmla="*/ 531019 h 533400"/>
              <a:gd name="connsiteX21" fmla="*/ 488156 w 1985963"/>
              <a:gd name="connsiteY21" fmla="*/ 485775 h 533400"/>
              <a:gd name="connsiteX22" fmla="*/ 669131 w 1985963"/>
              <a:gd name="connsiteY22" fmla="*/ 428625 h 533400"/>
              <a:gd name="connsiteX23" fmla="*/ 819150 w 1985963"/>
              <a:gd name="connsiteY23" fmla="*/ 385763 h 533400"/>
              <a:gd name="connsiteX24" fmla="*/ 1035844 w 1985963"/>
              <a:gd name="connsiteY24" fmla="*/ 338138 h 533400"/>
              <a:gd name="connsiteX25" fmla="*/ 1254919 w 1985963"/>
              <a:gd name="connsiteY25" fmla="*/ 300038 h 533400"/>
              <a:gd name="connsiteX26" fmla="*/ 1512094 w 1985963"/>
              <a:gd name="connsiteY26" fmla="*/ 266700 h 533400"/>
              <a:gd name="connsiteX27" fmla="*/ 1745456 w 1985963"/>
              <a:gd name="connsiteY27" fmla="*/ 247650 h 533400"/>
              <a:gd name="connsiteX28" fmla="*/ 1912144 w 1985963"/>
              <a:gd name="connsiteY28" fmla="*/ 240506 h 533400"/>
              <a:gd name="connsiteX29" fmla="*/ 1940719 w 1985963"/>
              <a:gd name="connsiteY29" fmla="*/ 230981 h 533400"/>
              <a:gd name="connsiteX30" fmla="*/ 1964531 w 1985963"/>
              <a:gd name="connsiteY30" fmla="*/ 216694 h 533400"/>
              <a:gd name="connsiteX31" fmla="*/ 1978819 w 1985963"/>
              <a:gd name="connsiteY31" fmla="*/ 202406 h 533400"/>
              <a:gd name="connsiteX32" fmla="*/ 1985963 w 1985963"/>
              <a:gd name="connsiteY32" fmla="*/ 178594 h 533400"/>
              <a:gd name="connsiteX33" fmla="*/ 1971675 w 1985963"/>
              <a:gd name="connsiteY33" fmla="*/ 142875 h 533400"/>
              <a:gd name="connsiteX34" fmla="*/ 1947863 w 1985963"/>
              <a:gd name="connsiteY34" fmla="*/ 104775 h 533400"/>
              <a:gd name="connsiteX35" fmla="*/ 1926431 w 1985963"/>
              <a:gd name="connsiteY35" fmla="*/ 83344 h 533400"/>
              <a:gd name="connsiteX36" fmla="*/ 1871663 w 1985963"/>
              <a:gd name="connsiteY36" fmla="*/ 57150 h 533400"/>
              <a:gd name="connsiteX37" fmla="*/ 1764506 w 1985963"/>
              <a:gd name="connsiteY37" fmla="*/ 23813 h 533400"/>
              <a:gd name="connsiteX38" fmla="*/ 1676400 w 1985963"/>
              <a:gd name="connsiteY38" fmla="*/ 0 h 533400"/>
              <a:gd name="connsiteX39" fmla="*/ 1640681 w 1985963"/>
              <a:gd name="connsiteY39" fmla="*/ 0 h 533400"/>
              <a:gd name="connsiteX40" fmla="*/ 1614488 w 1985963"/>
              <a:gd name="connsiteY40" fmla="*/ 7144 h 533400"/>
              <a:gd name="connsiteX41" fmla="*/ 1545431 w 1985963"/>
              <a:gd name="connsiteY41" fmla="*/ 40481 h 533400"/>
              <a:gd name="connsiteX42" fmla="*/ 1481138 w 1985963"/>
              <a:gd name="connsiteY42" fmla="*/ 69056 h 533400"/>
              <a:gd name="connsiteX43" fmla="*/ 1316831 w 1985963"/>
              <a:gd name="connsiteY43" fmla="*/ 95250 h 533400"/>
              <a:gd name="connsiteX44" fmla="*/ 1147763 w 1985963"/>
              <a:gd name="connsiteY44" fmla="*/ 126206 h 533400"/>
              <a:gd name="connsiteX45" fmla="*/ 940594 w 1985963"/>
              <a:gd name="connsiteY45" fmla="*/ 16906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85963" h="533400">
                <a:moveTo>
                  <a:pt x="940594" y="169069"/>
                </a:moveTo>
                <a:lnTo>
                  <a:pt x="628650" y="230981"/>
                </a:lnTo>
                <a:lnTo>
                  <a:pt x="450056" y="266700"/>
                </a:lnTo>
                <a:lnTo>
                  <a:pt x="400050" y="271463"/>
                </a:lnTo>
                <a:lnTo>
                  <a:pt x="354806" y="271463"/>
                </a:lnTo>
                <a:lnTo>
                  <a:pt x="285750" y="257175"/>
                </a:lnTo>
                <a:lnTo>
                  <a:pt x="209550" y="228600"/>
                </a:lnTo>
                <a:lnTo>
                  <a:pt x="114300" y="164306"/>
                </a:lnTo>
                <a:lnTo>
                  <a:pt x="69056" y="121444"/>
                </a:lnTo>
                <a:lnTo>
                  <a:pt x="38100" y="97631"/>
                </a:lnTo>
                <a:lnTo>
                  <a:pt x="21431" y="97631"/>
                </a:lnTo>
                <a:lnTo>
                  <a:pt x="2381" y="100013"/>
                </a:lnTo>
                <a:lnTo>
                  <a:pt x="0" y="116681"/>
                </a:lnTo>
                <a:lnTo>
                  <a:pt x="4763" y="138113"/>
                </a:lnTo>
                <a:lnTo>
                  <a:pt x="59531" y="252413"/>
                </a:lnTo>
                <a:lnTo>
                  <a:pt x="111919" y="319088"/>
                </a:lnTo>
                <a:lnTo>
                  <a:pt x="159544" y="376238"/>
                </a:lnTo>
                <a:lnTo>
                  <a:pt x="228600" y="440531"/>
                </a:lnTo>
                <a:lnTo>
                  <a:pt x="352425" y="523875"/>
                </a:lnTo>
                <a:lnTo>
                  <a:pt x="366713" y="533400"/>
                </a:lnTo>
                <a:lnTo>
                  <a:pt x="385763" y="531019"/>
                </a:lnTo>
                <a:lnTo>
                  <a:pt x="488156" y="485775"/>
                </a:lnTo>
                <a:lnTo>
                  <a:pt x="669131" y="428625"/>
                </a:lnTo>
                <a:lnTo>
                  <a:pt x="819150" y="385763"/>
                </a:lnTo>
                <a:lnTo>
                  <a:pt x="1035844" y="338138"/>
                </a:lnTo>
                <a:lnTo>
                  <a:pt x="1254919" y="300038"/>
                </a:lnTo>
                <a:lnTo>
                  <a:pt x="1512094" y="266700"/>
                </a:lnTo>
                <a:lnTo>
                  <a:pt x="1745456" y="247650"/>
                </a:lnTo>
                <a:lnTo>
                  <a:pt x="1912144" y="240506"/>
                </a:lnTo>
                <a:lnTo>
                  <a:pt x="1940719" y="230981"/>
                </a:lnTo>
                <a:lnTo>
                  <a:pt x="1964531" y="216694"/>
                </a:lnTo>
                <a:lnTo>
                  <a:pt x="1978819" y="202406"/>
                </a:lnTo>
                <a:lnTo>
                  <a:pt x="1985963" y="178594"/>
                </a:lnTo>
                <a:lnTo>
                  <a:pt x="1971675" y="142875"/>
                </a:lnTo>
                <a:lnTo>
                  <a:pt x="1947863" y="104775"/>
                </a:lnTo>
                <a:lnTo>
                  <a:pt x="1926431" y="83344"/>
                </a:lnTo>
                <a:lnTo>
                  <a:pt x="1871663" y="57150"/>
                </a:lnTo>
                <a:lnTo>
                  <a:pt x="1764506" y="23813"/>
                </a:lnTo>
                <a:lnTo>
                  <a:pt x="1676400" y="0"/>
                </a:lnTo>
                <a:lnTo>
                  <a:pt x="1640681" y="0"/>
                </a:lnTo>
                <a:lnTo>
                  <a:pt x="1614488" y="7144"/>
                </a:lnTo>
                <a:lnTo>
                  <a:pt x="1545431" y="40481"/>
                </a:lnTo>
                <a:lnTo>
                  <a:pt x="1481138" y="69056"/>
                </a:lnTo>
                <a:lnTo>
                  <a:pt x="1316831" y="95250"/>
                </a:lnTo>
                <a:lnTo>
                  <a:pt x="1147763" y="126206"/>
                </a:lnTo>
                <a:lnTo>
                  <a:pt x="940594" y="1690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3459D72-4B33-4E05-994F-9DBBC0F85CE7}"/>
              </a:ext>
            </a:extLst>
          </p:cNvPr>
          <p:cNvSpPr/>
          <p:nvPr/>
        </p:nvSpPr>
        <p:spPr>
          <a:xfrm>
            <a:off x="4110039" y="3163888"/>
            <a:ext cx="1252537" cy="355600"/>
          </a:xfrm>
          <a:custGeom>
            <a:avLst/>
            <a:gdLst>
              <a:gd name="connsiteX0" fmla="*/ 497681 w 1252537"/>
              <a:gd name="connsiteY0" fmla="*/ 138113 h 354807"/>
              <a:gd name="connsiteX1" fmla="*/ 309562 w 1252537"/>
              <a:gd name="connsiteY1" fmla="*/ 183357 h 354807"/>
              <a:gd name="connsiteX2" fmla="*/ 266700 w 1252537"/>
              <a:gd name="connsiteY2" fmla="*/ 188119 h 354807"/>
              <a:gd name="connsiteX3" fmla="*/ 150018 w 1252537"/>
              <a:gd name="connsiteY3" fmla="*/ 176213 h 354807"/>
              <a:gd name="connsiteX4" fmla="*/ 61912 w 1252537"/>
              <a:gd name="connsiteY4" fmla="*/ 154782 h 354807"/>
              <a:gd name="connsiteX5" fmla="*/ 23812 w 1252537"/>
              <a:gd name="connsiteY5" fmla="*/ 140494 h 354807"/>
              <a:gd name="connsiteX6" fmla="*/ 11906 w 1252537"/>
              <a:gd name="connsiteY6" fmla="*/ 142875 h 354807"/>
              <a:gd name="connsiteX7" fmla="*/ 0 w 1252537"/>
              <a:gd name="connsiteY7" fmla="*/ 150019 h 354807"/>
              <a:gd name="connsiteX8" fmla="*/ 0 w 1252537"/>
              <a:gd name="connsiteY8" fmla="*/ 161925 h 354807"/>
              <a:gd name="connsiteX9" fmla="*/ 19050 w 1252537"/>
              <a:gd name="connsiteY9" fmla="*/ 204788 h 354807"/>
              <a:gd name="connsiteX10" fmla="*/ 54768 w 1252537"/>
              <a:gd name="connsiteY10" fmla="*/ 240507 h 354807"/>
              <a:gd name="connsiteX11" fmla="*/ 123825 w 1252537"/>
              <a:gd name="connsiteY11" fmla="*/ 280988 h 354807"/>
              <a:gd name="connsiteX12" fmla="*/ 192881 w 1252537"/>
              <a:gd name="connsiteY12" fmla="*/ 309563 h 354807"/>
              <a:gd name="connsiteX13" fmla="*/ 273843 w 1252537"/>
              <a:gd name="connsiteY13" fmla="*/ 333375 h 354807"/>
              <a:gd name="connsiteX14" fmla="*/ 359568 w 1252537"/>
              <a:gd name="connsiteY14" fmla="*/ 354807 h 354807"/>
              <a:gd name="connsiteX15" fmla="*/ 373856 w 1252537"/>
              <a:gd name="connsiteY15" fmla="*/ 354807 h 354807"/>
              <a:gd name="connsiteX16" fmla="*/ 516731 w 1252537"/>
              <a:gd name="connsiteY16" fmla="*/ 328613 h 354807"/>
              <a:gd name="connsiteX17" fmla="*/ 742950 w 1252537"/>
              <a:gd name="connsiteY17" fmla="*/ 288132 h 354807"/>
              <a:gd name="connsiteX18" fmla="*/ 969168 w 1252537"/>
              <a:gd name="connsiteY18" fmla="*/ 254794 h 354807"/>
              <a:gd name="connsiteX19" fmla="*/ 1095375 w 1252537"/>
              <a:gd name="connsiteY19" fmla="*/ 242888 h 354807"/>
              <a:gd name="connsiteX20" fmla="*/ 1131093 w 1252537"/>
              <a:gd name="connsiteY20" fmla="*/ 245269 h 354807"/>
              <a:gd name="connsiteX21" fmla="*/ 1166812 w 1252537"/>
              <a:gd name="connsiteY21" fmla="*/ 238125 h 354807"/>
              <a:gd name="connsiteX22" fmla="*/ 1212056 w 1252537"/>
              <a:gd name="connsiteY22" fmla="*/ 219075 h 354807"/>
              <a:gd name="connsiteX23" fmla="*/ 1238250 w 1252537"/>
              <a:gd name="connsiteY23" fmla="*/ 200025 h 354807"/>
              <a:gd name="connsiteX24" fmla="*/ 1250156 w 1252537"/>
              <a:gd name="connsiteY24" fmla="*/ 180975 h 354807"/>
              <a:gd name="connsiteX25" fmla="*/ 1252537 w 1252537"/>
              <a:gd name="connsiteY25" fmla="*/ 161925 h 354807"/>
              <a:gd name="connsiteX26" fmla="*/ 1243012 w 1252537"/>
              <a:gd name="connsiteY26" fmla="*/ 135732 h 354807"/>
              <a:gd name="connsiteX27" fmla="*/ 1221581 w 1252537"/>
              <a:gd name="connsiteY27" fmla="*/ 107157 h 354807"/>
              <a:gd name="connsiteX28" fmla="*/ 1200150 w 1252537"/>
              <a:gd name="connsiteY28" fmla="*/ 88107 h 354807"/>
              <a:gd name="connsiteX29" fmla="*/ 1140618 w 1252537"/>
              <a:gd name="connsiteY29" fmla="*/ 57150 h 354807"/>
              <a:gd name="connsiteX30" fmla="*/ 1021556 w 1252537"/>
              <a:gd name="connsiteY30" fmla="*/ 14288 h 354807"/>
              <a:gd name="connsiteX31" fmla="*/ 957262 w 1252537"/>
              <a:gd name="connsiteY31" fmla="*/ 0 h 354807"/>
              <a:gd name="connsiteX32" fmla="*/ 942975 w 1252537"/>
              <a:gd name="connsiteY32" fmla="*/ 2382 h 354807"/>
              <a:gd name="connsiteX33" fmla="*/ 835818 w 1252537"/>
              <a:gd name="connsiteY33" fmla="*/ 54769 h 354807"/>
              <a:gd name="connsiteX34" fmla="*/ 781050 w 1252537"/>
              <a:gd name="connsiteY34" fmla="*/ 73819 h 354807"/>
              <a:gd name="connsiteX35" fmla="*/ 497681 w 1252537"/>
              <a:gd name="connsiteY35" fmla="*/ 138113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52537" h="354807">
                <a:moveTo>
                  <a:pt x="497681" y="138113"/>
                </a:moveTo>
                <a:lnTo>
                  <a:pt x="309562" y="183357"/>
                </a:lnTo>
                <a:lnTo>
                  <a:pt x="266700" y="188119"/>
                </a:lnTo>
                <a:lnTo>
                  <a:pt x="150018" y="176213"/>
                </a:lnTo>
                <a:lnTo>
                  <a:pt x="61912" y="154782"/>
                </a:lnTo>
                <a:lnTo>
                  <a:pt x="23812" y="140494"/>
                </a:lnTo>
                <a:lnTo>
                  <a:pt x="11906" y="142875"/>
                </a:lnTo>
                <a:lnTo>
                  <a:pt x="0" y="150019"/>
                </a:lnTo>
                <a:lnTo>
                  <a:pt x="0" y="161925"/>
                </a:lnTo>
                <a:lnTo>
                  <a:pt x="19050" y="204788"/>
                </a:lnTo>
                <a:lnTo>
                  <a:pt x="54768" y="240507"/>
                </a:lnTo>
                <a:lnTo>
                  <a:pt x="123825" y="280988"/>
                </a:lnTo>
                <a:lnTo>
                  <a:pt x="192881" y="309563"/>
                </a:lnTo>
                <a:lnTo>
                  <a:pt x="273843" y="333375"/>
                </a:lnTo>
                <a:lnTo>
                  <a:pt x="359568" y="354807"/>
                </a:lnTo>
                <a:lnTo>
                  <a:pt x="373856" y="354807"/>
                </a:lnTo>
                <a:lnTo>
                  <a:pt x="516731" y="328613"/>
                </a:lnTo>
                <a:lnTo>
                  <a:pt x="742950" y="288132"/>
                </a:lnTo>
                <a:lnTo>
                  <a:pt x="969168" y="254794"/>
                </a:lnTo>
                <a:lnTo>
                  <a:pt x="1095375" y="242888"/>
                </a:lnTo>
                <a:cubicBezTo>
                  <a:pt x="1129504" y="245326"/>
                  <a:pt x="1117571" y="245269"/>
                  <a:pt x="1131093" y="245269"/>
                </a:cubicBezTo>
                <a:lnTo>
                  <a:pt x="1166812" y="238125"/>
                </a:lnTo>
                <a:lnTo>
                  <a:pt x="1212056" y="219075"/>
                </a:lnTo>
                <a:lnTo>
                  <a:pt x="1238250" y="200025"/>
                </a:lnTo>
                <a:lnTo>
                  <a:pt x="1250156" y="180975"/>
                </a:lnTo>
                <a:lnTo>
                  <a:pt x="1252537" y="161925"/>
                </a:lnTo>
                <a:lnTo>
                  <a:pt x="1243012" y="135732"/>
                </a:lnTo>
                <a:lnTo>
                  <a:pt x="1221581" y="107157"/>
                </a:lnTo>
                <a:lnTo>
                  <a:pt x="1200150" y="88107"/>
                </a:lnTo>
                <a:lnTo>
                  <a:pt x="1140618" y="57150"/>
                </a:lnTo>
                <a:lnTo>
                  <a:pt x="1021556" y="14288"/>
                </a:lnTo>
                <a:lnTo>
                  <a:pt x="957262" y="0"/>
                </a:lnTo>
                <a:lnTo>
                  <a:pt x="942975" y="2382"/>
                </a:lnTo>
                <a:lnTo>
                  <a:pt x="835818" y="54769"/>
                </a:lnTo>
                <a:lnTo>
                  <a:pt x="781050" y="73819"/>
                </a:lnTo>
                <a:lnTo>
                  <a:pt x="497681" y="1381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213E8CD-0857-4448-9403-6E7676772F47}"/>
              </a:ext>
            </a:extLst>
          </p:cNvPr>
          <p:cNvSpPr/>
          <p:nvPr/>
        </p:nvSpPr>
        <p:spPr>
          <a:xfrm>
            <a:off x="4086225" y="3810001"/>
            <a:ext cx="1284288" cy="379413"/>
          </a:xfrm>
          <a:custGeom>
            <a:avLst/>
            <a:gdLst>
              <a:gd name="connsiteX0" fmla="*/ 661988 w 1283494"/>
              <a:gd name="connsiteY0" fmla="*/ 123825 h 378619"/>
              <a:gd name="connsiteX1" fmla="*/ 850106 w 1283494"/>
              <a:gd name="connsiteY1" fmla="*/ 73819 h 378619"/>
              <a:gd name="connsiteX2" fmla="*/ 885825 w 1283494"/>
              <a:gd name="connsiteY2" fmla="*/ 59531 h 378619"/>
              <a:gd name="connsiteX3" fmla="*/ 981075 w 1283494"/>
              <a:gd name="connsiteY3" fmla="*/ 9525 h 378619"/>
              <a:gd name="connsiteX4" fmla="*/ 997744 w 1283494"/>
              <a:gd name="connsiteY4" fmla="*/ 0 h 378619"/>
              <a:gd name="connsiteX5" fmla="*/ 1019175 w 1283494"/>
              <a:gd name="connsiteY5" fmla="*/ 4763 h 378619"/>
              <a:gd name="connsiteX6" fmla="*/ 1119188 w 1283494"/>
              <a:gd name="connsiteY6" fmla="*/ 28575 h 378619"/>
              <a:gd name="connsiteX7" fmla="*/ 1228725 w 1283494"/>
              <a:gd name="connsiteY7" fmla="*/ 66675 h 378619"/>
              <a:gd name="connsiteX8" fmla="*/ 1262063 w 1283494"/>
              <a:gd name="connsiteY8" fmla="*/ 83344 h 378619"/>
              <a:gd name="connsiteX9" fmla="*/ 1271588 w 1283494"/>
              <a:gd name="connsiteY9" fmla="*/ 100013 h 378619"/>
              <a:gd name="connsiteX10" fmla="*/ 1278731 w 1283494"/>
              <a:gd name="connsiteY10" fmla="*/ 123825 h 378619"/>
              <a:gd name="connsiteX11" fmla="*/ 1283494 w 1283494"/>
              <a:gd name="connsiteY11" fmla="*/ 147638 h 378619"/>
              <a:gd name="connsiteX12" fmla="*/ 1281113 w 1283494"/>
              <a:gd name="connsiteY12" fmla="*/ 171450 h 378619"/>
              <a:gd name="connsiteX13" fmla="*/ 1269206 w 1283494"/>
              <a:gd name="connsiteY13" fmla="*/ 190500 h 378619"/>
              <a:gd name="connsiteX14" fmla="*/ 1243013 w 1283494"/>
              <a:gd name="connsiteY14" fmla="*/ 214313 h 378619"/>
              <a:gd name="connsiteX15" fmla="*/ 1190625 w 1283494"/>
              <a:gd name="connsiteY15" fmla="*/ 238125 h 378619"/>
              <a:gd name="connsiteX16" fmla="*/ 1138238 w 1283494"/>
              <a:gd name="connsiteY16" fmla="*/ 250031 h 378619"/>
              <a:gd name="connsiteX17" fmla="*/ 1078706 w 1283494"/>
              <a:gd name="connsiteY17" fmla="*/ 252413 h 378619"/>
              <a:gd name="connsiteX18" fmla="*/ 966788 w 1283494"/>
              <a:gd name="connsiteY18" fmla="*/ 264319 h 378619"/>
              <a:gd name="connsiteX19" fmla="*/ 742950 w 1283494"/>
              <a:gd name="connsiteY19" fmla="*/ 302419 h 378619"/>
              <a:gd name="connsiteX20" fmla="*/ 502444 w 1283494"/>
              <a:gd name="connsiteY20" fmla="*/ 357188 h 378619"/>
              <a:gd name="connsiteX21" fmla="*/ 409575 w 1283494"/>
              <a:gd name="connsiteY21" fmla="*/ 378619 h 378619"/>
              <a:gd name="connsiteX22" fmla="*/ 385763 w 1283494"/>
              <a:gd name="connsiteY22" fmla="*/ 378619 h 378619"/>
              <a:gd name="connsiteX23" fmla="*/ 340519 w 1283494"/>
              <a:gd name="connsiteY23" fmla="*/ 366713 h 378619"/>
              <a:gd name="connsiteX24" fmla="*/ 216694 w 1283494"/>
              <a:gd name="connsiteY24" fmla="*/ 321469 h 378619"/>
              <a:gd name="connsiteX25" fmla="*/ 109538 w 1283494"/>
              <a:gd name="connsiteY25" fmla="*/ 269081 h 378619"/>
              <a:gd name="connsiteX26" fmla="*/ 38100 w 1283494"/>
              <a:gd name="connsiteY26" fmla="*/ 219075 h 378619"/>
              <a:gd name="connsiteX27" fmla="*/ 16669 w 1283494"/>
              <a:gd name="connsiteY27" fmla="*/ 197644 h 378619"/>
              <a:gd name="connsiteX28" fmla="*/ 4763 w 1283494"/>
              <a:gd name="connsiteY28" fmla="*/ 176213 h 378619"/>
              <a:gd name="connsiteX29" fmla="*/ 0 w 1283494"/>
              <a:gd name="connsiteY29" fmla="*/ 152400 h 378619"/>
              <a:gd name="connsiteX30" fmla="*/ 4763 w 1283494"/>
              <a:gd name="connsiteY30" fmla="*/ 140494 h 378619"/>
              <a:gd name="connsiteX31" fmla="*/ 19050 w 1283494"/>
              <a:gd name="connsiteY31" fmla="*/ 138113 h 378619"/>
              <a:gd name="connsiteX32" fmla="*/ 52388 w 1283494"/>
              <a:gd name="connsiteY32" fmla="*/ 150019 h 378619"/>
              <a:gd name="connsiteX33" fmla="*/ 128588 w 1283494"/>
              <a:gd name="connsiteY33" fmla="*/ 178594 h 378619"/>
              <a:gd name="connsiteX34" fmla="*/ 230981 w 1283494"/>
              <a:gd name="connsiteY34" fmla="*/ 202406 h 378619"/>
              <a:gd name="connsiteX35" fmla="*/ 319088 w 1283494"/>
              <a:gd name="connsiteY35" fmla="*/ 209550 h 378619"/>
              <a:gd name="connsiteX36" fmla="*/ 381000 w 1283494"/>
              <a:gd name="connsiteY36" fmla="*/ 200025 h 378619"/>
              <a:gd name="connsiteX37" fmla="*/ 578644 w 1283494"/>
              <a:gd name="connsiteY37" fmla="*/ 147638 h 378619"/>
              <a:gd name="connsiteX38" fmla="*/ 661988 w 1283494"/>
              <a:gd name="connsiteY38" fmla="*/ 123825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83494" h="378619">
                <a:moveTo>
                  <a:pt x="661988" y="123825"/>
                </a:moveTo>
                <a:lnTo>
                  <a:pt x="850106" y="73819"/>
                </a:lnTo>
                <a:lnTo>
                  <a:pt x="885825" y="59531"/>
                </a:lnTo>
                <a:lnTo>
                  <a:pt x="981075" y="9525"/>
                </a:lnTo>
                <a:lnTo>
                  <a:pt x="997744" y="0"/>
                </a:lnTo>
                <a:lnTo>
                  <a:pt x="1019175" y="4763"/>
                </a:lnTo>
                <a:lnTo>
                  <a:pt x="1119188" y="28575"/>
                </a:lnTo>
                <a:lnTo>
                  <a:pt x="1228725" y="66675"/>
                </a:lnTo>
                <a:lnTo>
                  <a:pt x="1262063" y="83344"/>
                </a:lnTo>
                <a:lnTo>
                  <a:pt x="1271588" y="100013"/>
                </a:lnTo>
                <a:lnTo>
                  <a:pt x="1278731" y="123825"/>
                </a:lnTo>
                <a:lnTo>
                  <a:pt x="1283494" y="147638"/>
                </a:lnTo>
                <a:lnTo>
                  <a:pt x="1281113" y="171450"/>
                </a:lnTo>
                <a:lnTo>
                  <a:pt x="1269206" y="190500"/>
                </a:lnTo>
                <a:lnTo>
                  <a:pt x="1243013" y="214313"/>
                </a:lnTo>
                <a:lnTo>
                  <a:pt x="1190625" y="238125"/>
                </a:lnTo>
                <a:lnTo>
                  <a:pt x="1138238" y="250031"/>
                </a:lnTo>
                <a:lnTo>
                  <a:pt x="1078706" y="252413"/>
                </a:lnTo>
                <a:lnTo>
                  <a:pt x="966788" y="264319"/>
                </a:lnTo>
                <a:lnTo>
                  <a:pt x="742950" y="302419"/>
                </a:lnTo>
                <a:lnTo>
                  <a:pt x="502444" y="357188"/>
                </a:lnTo>
                <a:lnTo>
                  <a:pt x="409575" y="378619"/>
                </a:lnTo>
                <a:lnTo>
                  <a:pt x="385763" y="378619"/>
                </a:lnTo>
                <a:lnTo>
                  <a:pt x="340519" y="366713"/>
                </a:lnTo>
                <a:lnTo>
                  <a:pt x="216694" y="321469"/>
                </a:lnTo>
                <a:lnTo>
                  <a:pt x="109538" y="269081"/>
                </a:lnTo>
                <a:lnTo>
                  <a:pt x="38100" y="219075"/>
                </a:lnTo>
                <a:lnTo>
                  <a:pt x="16669" y="197644"/>
                </a:lnTo>
                <a:lnTo>
                  <a:pt x="4763" y="176213"/>
                </a:lnTo>
                <a:lnTo>
                  <a:pt x="0" y="152400"/>
                </a:lnTo>
                <a:lnTo>
                  <a:pt x="4763" y="140494"/>
                </a:lnTo>
                <a:lnTo>
                  <a:pt x="19050" y="138113"/>
                </a:lnTo>
                <a:lnTo>
                  <a:pt x="52388" y="150019"/>
                </a:lnTo>
                <a:lnTo>
                  <a:pt x="128588" y="178594"/>
                </a:lnTo>
                <a:lnTo>
                  <a:pt x="230981" y="202406"/>
                </a:lnTo>
                <a:lnTo>
                  <a:pt x="319088" y="209550"/>
                </a:lnTo>
                <a:lnTo>
                  <a:pt x="381000" y="200025"/>
                </a:lnTo>
                <a:lnTo>
                  <a:pt x="578644" y="147638"/>
                </a:lnTo>
                <a:lnTo>
                  <a:pt x="661988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C9345CC-D522-4D6F-A229-460E1F4474D8}"/>
              </a:ext>
            </a:extLst>
          </p:cNvPr>
          <p:cNvSpPr/>
          <p:nvPr/>
        </p:nvSpPr>
        <p:spPr>
          <a:xfrm>
            <a:off x="3935413" y="4589464"/>
            <a:ext cx="569912" cy="1152525"/>
          </a:xfrm>
          <a:custGeom>
            <a:avLst/>
            <a:gdLst>
              <a:gd name="connsiteX0" fmla="*/ 452438 w 569119"/>
              <a:gd name="connsiteY0" fmla="*/ 490537 h 1152525"/>
              <a:gd name="connsiteX1" fmla="*/ 416719 w 569119"/>
              <a:gd name="connsiteY1" fmla="*/ 290512 h 1152525"/>
              <a:gd name="connsiteX2" fmla="*/ 409575 w 569119"/>
              <a:gd name="connsiteY2" fmla="*/ 247650 h 1152525"/>
              <a:gd name="connsiteX3" fmla="*/ 390525 w 569119"/>
              <a:gd name="connsiteY3" fmla="*/ 185737 h 1152525"/>
              <a:gd name="connsiteX4" fmla="*/ 335757 w 569119"/>
              <a:gd name="connsiteY4" fmla="*/ 111919 h 1152525"/>
              <a:gd name="connsiteX5" fmla="*/ 247650 w 569119"/>
              <a:gd name="connsiteY5" fmla="*/ 69056 h 1152525"/>
              <a:gd name="connsiteX6" fmla="*/ 135732 w 569119"/>
              <a:gd name="connsiteY6" fmla="*/ 23812 h 1152525"/>
              <a:gd name="connsiteX7" fmla="*/ 54769 w 569119"/>
              <a:gd name="connsiteY7" fmla="*/ 2381 h 1152525"/>
              <a:gd name="connsiteX8" fmla="*/ 21432 w 569119"/>
              <a:gd name="connsiteY8" fmla="*/ 0 h 1152525"/>
              <a:gd name="connsiteX9" fmla="*/ 4763 w 569119"/>
              <a:gd name="connsiteY9" fmla="*/ 7144 h 1152525"/>
              <a:gd name="connsiteX10" fmla="*/ 0 w 569119"/>
              <a:gd name="connsiteY10" fmla="*/ 26194 h 1152525"/>
              <a:gd name="connsiteX11" fmla="*/ 7144 w 569119"/>
              <a:gd name="connsiteY11" fmla="*/ 45244 h 1152525"/>
              <a:gd name="connsiteX12" fmla="*/ 54769 w 569119"/>
              <a:gd name="connsiteY12" fmla="*/ 95250 h 1152525"/>
              <a:gd name="connsiteX13" fmla="*/ 111919 w 569119"/>
              <a:gd name="connsiteY13" fmla="*/ 164306 h 1152525"/>
              <a:gd name="connsiteX14" fmla="*/ 159544 w 569119"/>
              <a:gd name="connsiteY14" fmla="*/ 254794 h 1152525"/>
              <a:gd name="connsiteX15" fmla="*/ 204788 w 569119"/>
              <a:gd name="connsiteY15" fmla="*/ 419100 h 1152525"/>
              <a:gd name="connsiteX16" fmla="*/ 316707 w 569119"/>
              <a:gd name="connsiteY16" fmla="*/ 854869 h 1152525"/>
              <a:gd name="connsiteX17" fmla="*/ 369094 w 569119"/>
              <a:gd name="connsiteY17" fmla="*/ 1059656 h 1152525"/>
              <a:gd name="connsiteX18" fmla="*/ 381000 w 569119"/>
              <a:gd name="connsiteY18" fmla="*/ 1088231 h 1152525"/>
              <a:gd name="connsiteX19" fmla="*/ 402432 w 569119"/>
              <a:gd name="connsiteY19" fmla="*/ 1123950 h 1152525"/>
              <a:gd name="connsiteX20" fmla="*/ 421482 w 569119"/>
              <a:gd name="connsiteY20" fmla="*/ 1140619 h 1152525"/>
              <a:gd name="connsiteX21" fmla="*/ 447675 w 569119"/>
              <a:gd name="connsiteY21" fmla="*/ 1150144 h 1152525"/>
              <a:gd name="connsiteX22" fmla="*/ 478632 w 569119"/>
              <a:gd name="connsiteY22" fmla="*/ 1152525 h 1152525"/>
              <a:gd name="connsiteX23" fmla="*/ 514350 w 569119"/>
              <a:gd name="connsiteY23" fmla="*/ 1145381 h 1152525"/>
              <a:gd name="connsiteX24" fmla="*/ 528638 w 569119"/>
              <a:gd name="connsiteY24" fmla="*/ 1133475 h 1152525"/>
              <a:gd name="connsiteX25" fmla="*/ 540544 w 569119"/>
              <a:gd name="connsiteY25" fmla="*/ 1116806 h 1152525"/>
              <a:gd name="connsiteX26" fmla="*/ 554832 w 569119"/>
              <a:gd name="connsiteY26" fmla="*/ 1083469 h 1152525"/>
              <a:gd name="connsiteX27" fmla="*/ 569119 w 569119"/>
              <a:gd name="connsiteY27" fmla="*/ 1002506 h 1152525"/>
              <a:gd name="connsiteX28" fmla="*/ 569119 w 569119"/>
              <a:gd name="connsiteY28" fmla="*/ 976312 h 1152525"/>
              <a:gd name="connsiteX29" fmla="*/ 569119 w 569119"/>
              <a:gd name="connsiteY29" fmla="*/ 940594 h 1152525"/>
              <a:gd name="connsiteX30" fmla="*/ 526257 w 569119"/>
              <a:gd name="connsiteY30" fmla="*/ 859631 h 1152525"/>
              <a:gd name="connsiteX31" fmla="*/ 452438 w 569119"/>
              <a:gd name="connsiteY31" fmla="*/ 490537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9119" h="1152525">
                <a:moveTo>
                  <a:pt x="452438" y="490537"/>
                </a:moveTo>
                <a:lnTo>
                  <a:pt x="416719" y="290512"/>
                </a:lnTo>
                <a:lnTo>
                  <a:pt x="409575" y="247650"/>
                </a:lnTo>
                <a:lnTo>
                  <a:pt x="390525" y="185737"/>
                </a:lnTo>
                <a:lnTo>
                  <a:pt x="335757" y="111919"/>
                </a:lnTo>
                <a:lnTo>
                  <a:pt x="247650" y="69056"/>
                </a:lnTo>
                <a:lnTo>
                  <a:pt x="135732" y="23812"/>
                </a:lnTo>
                <a:lnTo>
                  <a:pt x="54769" y="2381"/>
                </a:lnTo>
                <a:lnTo>
                  <a:pt x="21432" y="0"/>
                </a:lnTo>
                <a:lnTo>
                  <a:pt x="4763" y="7144"/>
                </a:lnTo>
                <a:lnTo>
                  <a:pt x="0" y="26194"/>
                </a:lnTo>
                <a:lnTo>
                  <a:pt x="7144" y="45244"/>
                </a:lnTo>
                <a:lnTo>
                  <a:pt x="54769" y="95250"/>
                </a:lnTo>
                <a:lnTo>
                  <a:pt x="111919" y="164306"/>
                </a:lnTo>
                <a:lnTo>
                  <a:pt x="159544" y="254794"/>
                </a:lnTo>
                <a:lnTo>
                  <a:pt x="204788" y="419100"/>
                </a:lnTo>
                <a:lnTo>
                  <a:pt x="316707" y="854869"/>
                </a:lnTo>
                <a:lnTo>
                  <a:pt x="369094" y="1059656"/>
                </a:lnTo>
                <a:lnTo>
                  <a:pt x="381000" y="1088231"/>
                </a:lnTo>
                <a:lnTo>
                  <a:pt x="402432" y="1123950"/>
                </a:lnTo>
                <a:lnTo>
                  <a:pt x="421482" y="1140619"/>
                </a:lnTo>
                <a:lnTo>
                  <a:pt x="447675" y="1150144"/>
                </a:lnTo>
                <a:lnTo>
                  <a:pt x="478632" y="1152525"/>
                </a:lnTo>
                <a:lnTo>
                  <a:pt x="514350" y="1145381"/>
                </a:lnTo>
                <a:lnTo>
                  <a:pt x="528638" y="1133475"/>
                </a:lnTo>
                <a:lnTo>
                  <a:pt x="540544" y="1116806"/>
                </a:lnTo>
                <a:lnTo>
                  <a:pt x="554832" y="1083469"/>
                </a:lnTo>
                <a:lnTo>
                  <a:pt x="569119" y="1002506"/>
                </a:lnTo>
                <a:lnTo>
                  <a:pt x="569119" y="976312"/>
                </a:lnTo>
                <a:lnTo>
                  <a:pt x="569119" y="940594"/>
                </a:lnTo>
                <a:lnTo>
                  <a:pt x="526257" y="859631"/>
                </a:lnTo>
                <a:lnTo>
                  <a:pt x="452438" y="4905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20F8ECA-BF0A-4CCE-8633-1B0CBCC10419}"/>
              </a:ext>
            </a:extLst>
          </p:cNvPr>
          <p:cNvSpPr/>
          <p:nvPr/>
        </p:nvSpPr>
        <p:spPr>
          <a:xfrm>
            <a:off x="5900738" y="1754188"/>
            <a:ext cx="1928812" cy="406400"/>
          </a:xfrm>
          <a:custGeom>
            <a:avLst/>
            <a:gdLst>
              <a:gd name="connsiteX0" fmla="*/ 1035843 w 1928812"/>
              <a:gd name="connsiteY0" fmla="*/ 133350 h 404813"/>
              <a:gd name="connsiteX1" fmla="*/ 1185862 w 1928812"/>
              <a:gd name="connsiteY1" fmla="*/ 109538 h 404813"/>
              <a:gd name="connsiteX2" fmla="*/ 1326356 w 1928812"/>
              <a:gd name="connsiteY2" fmla="*/ 80963 h 404813"/>
              <a:gd name="connsiteX3" fmla="*/ 1426368 w 1928812"/>
              <a:gd name="connsiteY3" fmla="*/ 52388 h 404813"/>
              <a:gd name="connsiteX4" fmla="*/ 1526381 w 1928812"/>
              <a:gd name="connsiteY4" fmla="*/ 7144 h 404813"/>
              <a:gd name="connsiteX5" fmla="*/ 1552575 w 1928812"/>
              <a:gd name="connsiteY5" fmla="*/ 0 h 404813"/>
              <a:gd name="connsiteX6" fmla="*/ 1609725 w 1928812"/>
              <a:gd name="connsiteY6" fmla="*/ 11907 h 404813"/>
              <a:gd name="connsiteX7" fmla="*/ 1731168 w 1928812"/>
              <a:gd name="connsiteY7" fmla="*/ 38100 h 404813"/>
              <a:gd name="connsiteX8" fmla="*/ 1857375 w 1928812"/>
              <a:gd name="connsiteY8" fmla="*/ 80963 h 404813"/>
              <a:gd name="connsiteX9" fmla="*/ 1895475 w 1928812"/>
              <a:gd name="connsiteY9" fmla="*/ 100013 h 404813"/>
              <a:gd name="connsiteX10" fmla="*/ 1914525 w 1928812"/>
              <a:gd name="connsiteY10" fmla="*/ 119063 h 404813"/>
              <a:gd name="connsiteX11" fmla="*/ 1926431 w 1928812"/>
              <a:gd name="connsiteY11" fmla="*/ 140494 h 404813"/>
              <a:gd name="connsiteX12" fmla="*/ 1928812 w 1928812"/>
              <a:gd name="connsiteY12" fmla="*/ 164307 h 404813"/>
              <a:gd name="connsiteX13" fmla="*/ 1921668 w 1928812"/>
              <a:gd name="connsiteY13" fmla="*/ 188119 h 404813"/>
              <a:gd name="connsiteX14" fmla="*/ 1893093 w 1928812"/>
              <a:gd name="connsiteY14" fmla="*/ 214313 h 404813"/>
              <a:gd name="connsiteX15" fmla="*/ 1843087 w 1928812"/>
              <a:gd name="connsiteY15" fmla="*/ 250032 h 404813"/>
              <a:gd name="connsiteX16" fmla="*/ 1743075 w 1928812"/>
              <a:gd name="connsiteY16" fmla="*/ 245269 h 404813"/>
              <a:gd name="connsiteX17" fmla="*/ 1469231 w 1928812"/>
              <a:gd name="connsiteY17" fmla="*/ 261938 h 404813"/>
              <a:gd name="connsiteX18" fmla="*/ 997743 w 1928812"/>
              <a:gd name="connsiteY18" fmla="*/ 323850 h 404813"/>
              <a:gd name="connsiteX19" fmla="*/ 731043 w 1928812"/>
              <a:gd name="connsiteY19" fmla="*/ 359569 h 404813"/>
              <a:gd name="connsiteX20" fmla="*/ 559593 w 1928812"/>
              <a:gd name="connsiteY20" fmla="*/ 390525 h 404813"/>
              <a:gd name="connsiteX21" fmla="*/ 404812 w 1928812"/>
              <a:gd name="connsiteY21" fmla="*/ 404813 h 404813"/>
              <a:gd name="connsiteX22" fmla="*/ 369093 w 1928812"/>
              <a:gd name="connsiteY22" fmla="*/ 400050 h 404813"/>
              <a:gd name="connsiteX23" fmla="*/ 271462 w 1928812"/>
              <a:gd name="connsiteY23" fmla="*/ 371475 h 404813"/>
              <a:gd name="connsiteX24" fmla="*/ 176212 w 1928812"/>
              <a:gd name="connsiteY24" fmla="*/ 330994 h 404813"/>
              <a:gd name="connsiteX25" fmla="*/ 123825 w 1928812"/>
              <a:gd name="connsiteY25" fmla="*/ 295275 h 404813"/>
              <a:gd name="connsiteX26" fmla="*/ 66675 w 1928812"/>
              <a:gd name="connsiteY26" fmla="*/ 247650 h 404813"/>
              <a:gd name="connsiteX27" fmla="*/ 21431 w 1928812"/>
              <a:gd name="connsiteY27" fmla="*/ 197644 h 404813"/>
              <a:gd name="connsiteX28" fmla="*/ 2381 w 1928812"/>
              <a:gd name="connsiteY28" fmla="*/ 159544 h 404813"/>
              <a:gd name="connsiteX29" fmla="*/ 0 w 1928812"/>
              <a:gd name="connsiteY29" fmla="*/ 126207 h 404813"/>
              <a:gd name="connsiteX30" fmla="*/ 7143 w 1928812"/>
              <a:gd name="connsiteY30" fmla="*/ 116682 h 404813"/>
              <a:gd name="connsiteX31" fmla="*/ 23812 w 1928812"/>
              <a:gd name="connsiteY31" fmla="*/ 119063 h 404813"/>
              <a:gd name="connsiteX32" fmla="*/ 45243 w 1928812"/>
              <a:gd name="connsiteY32" fmla="*/ 126207 h 404813"/>
              <a:gd name="connsiteX33" fmla="*/ 85725 w 1928812"/>
              <a:gd name="connsiteY33" fmla="*/ 159544 h 404813"/>
              <a:gd name="connsiteX34" fmla="*/ 121443 w 1928812"/>
              <a:gd name="connsiteY34" fmla="*/ 183357 h 404813"/>
              <a:gd name="connsiteX35" fmla="*/ 169068 w 1928812"/>
              <a:gd name="connsiteY35" fmla="*/ 204788 h 404813"/>
              <a:gd name="connsiteX36" fmla="*/ 230981 w 1928812"/>
              <a:gd name="connsiteY36" fmla="*/ 221457 h 404813"/>
              <a:gd name="connsiteX37" fmla="*/ 295275 w 1928812"/>
              <a:gd name="connsiteY37" fmla="*/ 228600 h 404813"/>
              <a:gd name="connsiteX38" fmla="*/ 376237 w 1928812"/>
              <a:gd name="connsiteY38" fmla="*/ 228600 h 404813"/>
              <a:gd name="connsiteX39" fmla="*/ 500062 w 1928812"/>
              <a:gd name="connsiteY39" fmla="*/ 214313 h 404813"/>
              <a:gd name="connsiteX40" fmla="*/ 728662 w 1928812"/>
              <a:gd name="connsiteY40" fmla="*/ 178594 h 404813"/>
              <a:gd name="connsiteX41" fmla="*/ 1035843 w 1928812"/>
              <a:gd name="connsiteY41" fmla="*/ 133350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28812" h="404813">
                <a:moveTo>
                  <a:pt x="1035843" y="133350"/>
                </a:moveTo>
                <a:lnTo>
                  <a:pt x="1185862" y="109538"/>
                </a:lnTo>
                <a:lnTo>
                  <a:pt x="1326356" y="80963"/>
                </a:lnTo>
                <a:lnTo>
                  <a:pt x="1426368" y="52388"/>
                </a:lnTo>
                <a:lnTo>
                  <a:pt x="1526381" y="7144"/>
                </a:lnTo>
                <a:lnTo>
                  <a:pt x="1552575" y="0"/>
                </a:lnTo>
                <a:lnTo>
                  <a:pt x="1609725" y="11907"/>
                </a:lnTo>
                <a:lnTo>
                  <a:pt x="1731168" y="38100"/>
                </a:lnTo>
                <a:lnTo>
                  <a:pt x="1857375" y="80963"/>
                </a:lnTo>
                <a:lnTo>
                  <a:pt x="1895475" y="100013"/>
                </a:lnTo>
                <a:lnTo>
                  <a:pt x="1914525" y="119063"/>
                </a:lnTo>
                <a:lnTo>
                  <a:pt x="1926431" y="140494"/>
                </a:lnTo>
                <a:lnTo>
                  <a:pt x="1928812" y="164307"/>
                </a:lnTo>
                <a:lnTo>
                  <a:pt x="1921668" y="188119"/>
                </a:lnTo>
                <a:lnTo>
                  <a:pt x="1893093" y="214313"/>
                </a:lnTo>
                <a:lnTo>
                  <a:pt x="1843087" y="250032"/>
                </a:lnTo>
                <a:lnTo>
                  <a:pt x="1743075" y="245269"/>
                </a:lnTo>
                <a:lnTo>
                  <a:pt x="1469231" y="261938"/>
                </a:lnTo>
                <a:lnTo>
                  <a:pt x="997743" y="323850"/>
                </a:lnTo>
                <a:lnTo>
                  <a:pt x="731043" y="359569"/>
                </a:lnTo>
                <a:lnTo>
                  <a:pt x="559593" y="390525"/>
                </a:lnTo>
                <a:lnTo>
                  <a:pt x="404812" y="404813"/>
                </a:lnTo>
                <a:lnTo>
                  <a:pt x="369093" y="400050"/>
                </a:lnTo>
                <a:lnTo>
                  <a:pt x="271462" y="371475"/>
                </a:lnTo>
                <a:lnTo>
                  <a:pt x="176212" y="330994"/>
                </a:lnTo>
                <a:lnTo>
                  <a:pt x="123825" y="295275"/>
                </a:lnTo>
                <a:lnTo>
                  <a:pt x="66675" y="247650"/>
                </a:lnTo>
                <a:lnTo>
                  <a:pt x="21431" y="197644"/>
                </a:lnTo>
                <a:lnTo>
                  <a:pt x="2381" y="159544"/>
                </a:lnTo>
                <a:lnTo>
                  <a:pt x="0" y="126207"/>
                </a:lnTo>
                <a:lnTo>
                  <a:pt x="7143" y="116682"/>
                </a:lnTo>
                <a:lnTo>
                  <a:pt x="23812" y="119063"/>
                </a:lnTo>
                <a:lnTo>
                  <a:pt x="45243" y="126207"/>
                </a:lnTo>
                <a:lnTo>
                  <a:pt x="85725" y="159544"/>
                </a:lnTo>
                <a:lnTo>
                  <a:pt x="121443" y="183357"/>
                </a:lnTo>
                <a:lnTo>
                  <a:pt x="169068" y="204788"/>
                </a:lnTo>
                <a:lnTo>
                  <a:pt x="230981" y="221457"/>
                </a:lnTo>
                <a:lnTo>
                  <a:pt x="295275" y="228600"/>
                </a:lnTo>
                <a:lnTo>
                  <a:pt x="376237" y="228600"/>
                </a:lnTo>
                <a:lnTo>
                  <a:pt x="500062" y="214313"/>
                </a:lnTo>
                <a:lnTo>
                  <a:pt x="728662" y="178594"/>
                </a:lnTo>
                <a:lnTo>
                  <a:pt x="1035843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0AE76911-5C72-40DD-ACC0-DECF6F45AAA5}"/>
              </a:ext>
            </a:extLst>
          </p:cNvPr>
          <p:cNvSpPr/>
          <p:nvPr/>
        </p:nvSpPr>
        <p:spPr>
          <a:xfrm>
            <a:off x="5853114" y="4410076"/>
            <a:ext cx="568325" cy="1389063"/>
          </a:xfrm>
          <a:custGeom>
            <a:avLst/>
            <a:gdLst>
              <a:gd name="connsiteX0" fmla="*/ 440531 w 569118"/>
              <a:gd name="connsiteY0" fmla="*/ 452438 h 1388269"/>
              <a:gd name="connsiteX1" fmla="*/ 421481 w 569118"/>
              <a:gd name="connsiteY1" fmla="*/ 316706 h 1388269"/>
              <a:gd name="connsiteX2" fmla="*/ 407193 w 569118"/>
              <a:gd name="connsiteY2" fmla="*/ 247650 h 1388269"/>
              <a:gd name="connsiteX3" fmla="*/ 361950 w 569118"/>
              <a:gd name="connsiteY3" fmla="*/ 183356 h 1388269"/>
              <a:gd name="connsiteX4" fmla="*/ 254793 w 569118"/>
              <a:gd name="connsiteY4" fmla="*/ 92869 h 1388269"/>
              <a:gd name="connsiteX5" fmla="*/ 142875 w 569118"/>
              <a:gd name="connsiteY5" fmla="*/ 38100 h 1388269"/>
              <a:gd name="connsiteX6" fmla="*/ 80962 w 569118"/>
              <a:gd name="connsiteY6" fmla="*/ 9525 h 1388269"/>
              <a:gd name="connsiteX7" fmla="*/ 35718 w 569118"/>
              <a:gd name="connsiteY7" fmla="*/ 0 h 1388269"/>
              <a:gd name="connsiteX8" fmla="*/ 7143 w 569118"/>
              <a:gd name="connsiteY8" fmla="*/ 2381 h 1388269"/>
              <a:gd name="connsiteX9" fmla="*/ 0 w 569118"/>
              <a:gd name="connsiteY9" fmla="*/ 14288 h 1388269"/>
              <a:gd name="connsiteX10" fmla="*/ 2381 w 569118"/>
              <a:gd name="connsiteY10" fmla="*/ 33338 h 1388269"/>
              <a:gd name="connsiteX11" fmla="*/ 59531 w 569118"/>
              <a:gd name="connsiteY11" fmla="*/ 107156 h 1388269"/>
              <a:gd name="connsiteX12" fmla="*/ 135731 w 569118"/>
              <a:gd name="connsiteY12" fmla="*/ 211931 h 1388269"/>
              <a:gd name="connsiteX13" fmla="*/ 183356 w 569118"/>
              <a:gd name="connsiteY13" fmla="*/ 288131 h 1388269"/>
              <a:gd name="connsiteX14" fmla="*/ 195262 w 569118"/>
              <a:gd name="connsiteY14" fmla="*/ 328613 h 1388269"/>
              <a:gd name="connsiteX15" fmla="*/ 233362 w 569118"/>
              <a:gd name="connsiteY15" fmla="*/ 604838 h 1388269"/>
              <a:gd name="connsiteX16" fmla="*/ 266700 w 569118"/>
              <a:gd name="connsiteY16" fmla="*/ 890588 h 1388269"/>
              <a:gd name="connsiteX17" fmla="*/ 280987 w 569118"/>
              <a:gd name="connsiteY17" fmla="*/ 1100138 h 1388269"/>
              <a:gd name="connsiteX18" fmla="*/ 285750 w 569118"/>
              <a:gd name="connsiteY18" fmla="*/ 1152525 h 1388269"/>
              <a:gd name="connsiteX19" fmla="*/ 292893 w 569118"/>
              <a:gd name="connsiteY19" fmla="*/ 1176338 h 1388269"/>
              <a:gd name="connsiteX20" fmla="*/ 316706 w 569118"/>
              <a:gd name="connsiteY20" fmla="*/ 1233488 h 1388269"/>
              <a:gd name="connsiteX21" fmla="*/ 357187 w 569118"/>
              <a:gd name="connsiteY21" fmla="*/ 1302544 h 1388269"/>
              <a:gd name="connsiteX22" fmla="*/ 390525 w 569118"/>
              <a:gd name="connsiteY22" fmla="*/ 1343025 h 1388269"/>
              <a:gd name="connsiteX23" fmla="*/ 431006 w 569118"/>
              <a:gd name="connsiteY23" fmla="*/ 1371600 h 1388269"/>
              <a:gd name="connsiteX24" fmla="*/ 466725 w 569118"/>
              <a:gd name="connsiteY24" fmla="*/ 1385888 h 1388269"/>
              <a:gd name="connsiteX25" fmla="*/ 495300 w 569118"/>
              <a:gd name="connsiteY25" fmla="*/ 1388269 h 1388269"/>
              <a:gd name="connsiteX26" fmla="*/ 521493 w 569118"/>
              <a:gd name="connsiteY26" fmla="*/ 1383506 h 1388269"/>
              <a:gd name="connsiteX27" fmla="*/ 535781 w 569118"/>
              <a:gd name="connsiteY27" fmla="*/ 1366838 h 1388269"/>
              <a:gd name="connsiteX28" fmla="*/ 547687 w 569118"/>
              <a:gd name="connsiteY28" fmla="*/ 1338263 h 1388269"/>
              <a:gd name="connsiteX29" fmla="*/ 561975 w 569118"/>
              <a:gd name="connsiteY29" fmla="*/ 1285875 h 1388269"/>
              <a:gd name="connsiteX30" fmla="*/ 569118 w 569118"/>
              <a:gd name="connsiteY30" fmla="*/ 1235869 h 1388269"/>
              <a:gd name="connsiteX31" fmla="*/ 569118 w 569118"/>
              <a:gd name="connsiteY31" fmla="*/ 1212056 h 1388269"/>
              <a:gd name="connsiteX32" fmla="*/ 569118 w 569118"/>
              <a:gd name="connsiteY32" fmla="*/ 1154906 h 1388269"/>
              <a:gd name="connsiteX33" fmla="*/ 523875 w 569118"/>
              <a:gd name="connsiteY33" fmla="*/ 1069181 h 1388269"/>
              <a:gd name="connsiteX34" fmla="*/ 457200 w 569118"/>
              <a:gd name="connsiteY34" fmla="*/ 578644 h 1388269"/>
              <a:gd name="connsiteX35" fmla="*/ 440531 w 569118"/>
              <a:gd name="connsiteY35" fmla="*/ 452438 h 138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69118" h="1388269">
                <a:moveTo>
                  <a:pt x="440531" y="452438"/>
                </a:moveTo>
                <a:lnTo>
                  <a:pt x="421481" y="316706"/>
                </a:lnTo>
                <a:lnTo>
                  <a:pt x="407193" y="247650"/>
                </a:lnTo>
                <a:lnTo>
                  <a:pt x="361950" y="183356"/>
                </a:lnTo>
                <a:lnTo>
                  <a:pt x="254793" y="92869"/>
                </a:lnTo>
                <a:lnTo>
                  <a:pt x="142875" y="38100"/>
                </a:lnTo>
                <a:lnTo>
                  <a:pt x="80962" y="9525"/>
                </a:lnTo>
                <a:lnTo>
                  <a:pt x="35718" y="0"/>
                </a:lnTo>
                <a:lnTo>
                  <a:pt x="7143" y="2381"/>
                </a:lnTo>
                <a:lnTo>
                  <a:pt x="0" y="14288"/>
                </a:lnTo>
                <a:lnTo>
                  <a:pt x="2381" y="33338"/>
                </a:lnTo>
                <a:lnTo>
                  <a:pt x="59531" y="107156"/>
                </a:lnTo>
                <a:lnTo>
                  <a:pt x="135731" y="211931"/>
                </a:lnTo>
                <a:lnTo>
                  <a:pt x="183356" y="288131"/>
                </a:lnTo>
                <a:lnTo>
                  <a:pt x="195262" y="328613"/>
                </a:lnTo>
                <a:lnTo>
                  <a:pt x="233362" y="604838"/>
                </a:lnTo>
                <a:lnTo>
                  <a:pt x="266700" y="890588"/>
                </a:lnTo>
                <a:lnTo>
                  <a:pt x="280987" y="1100138"/>
                </a:lnTo>
                <a:lnTo>
                  <a:pt x="285750" y="1152525"/>
                </a:lnTo>
                <a:lnTo>
                  <a:pt x="292893" y="1176338"/>
                </a:lnTo>
                <a:lnTo>
                  <a:pt x="316706" y="1233488"/>
                </a:lnTo>
                <a:lnTo>
                  <a:pt x="357187" y="1302544"/>
                </a:lnTo>
                <a:lnTo>
                  <a:pt x="390525" y="1343025"/>
                </a:lnTo>
                <a:lnTo>
                  <a:pt x="431006" y="1371600"/>
                </a:lnTo>
                <a:lnTo>
                  <a:pt x="466725" y="1385888"/>
                </a:lnTo>
                <a:lnTo>
                  <a:pt x="495300" y="1388269"/>
                </a:lnTo>
                <a:lnTo>
                  <a:pt x="521493" y="1383506"/>
                </a:lnTo>
                <a:lnTo>
                  <a:pt x="535781" y="1366838"/>
                </a:lnTo>
                <a:lnTo>
                  <a:pt x="547687" y="1338263"/>
                </a:lnTo>
                <a:lnTo>
                  <a:pt x="561975" y="1285875"/>
                </a:lnTo>
                <a:lnTo>
                  <a:pt x="569118" y="1235869"/>
                </a:lnTo>
                <a:lnTo>
                  <a:pt x="569118" y="1212056"/>
                </a:lnTo>
                <a:lnTo>
                  <a:pt x="569118" y="1154906"/>
                </a:lnTo>
                <a:lnTo>
                  <a:pt x="523875" y="1069181"/>
                </a:lnTo>
                <a:lnTo>
                  <a:pt x="457200" y="578644"/>
                </a:lnTo>
                <a:lnTo>
                  <a:pt x="440531" y="45243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A864EC2-D718-4C9D-8AEF-E120495988EF}"/>
              </a:ext>
            </a:extLst>
          </p:cNvPr>
          <p:cNvSpPr/>
          <p:nvPr/>
        </p:nvSpPr>
        <p:spPr>
          <a:xfrm>
            <a:off x="4129089" y="4476750"/>
            <a:ext cx="1419225" cy="1042988"/>
          </a:xfrm>
          <a:custGeom>
            <a:avLst/>
            <a:gdLst>
              <a:gd name="connsiteX0" fmla="*/ 600075 w 1419225"/>
              <a:gd name="connsiteY0" fmla="*/ 166688 h 1042988"/>
              <a:gd name="connsiteX1" fmla="*/ 445293 w 1419225"/>
              <a:gd name="connsiteY1" fmla="*/ 200025 h 1042988"/>
              <a:gd name="connsiteX2" fmla="*/ 338137 w 1419225"/>
              <a:gd name="connsiteY2" fmla="*/ 216694 h 1042988"/>
              <a:gd name="connsiteX3" fmla="*/ 171450 w 1419225"/>
              <a:gd name="connsiteY3" fmla="*/ 228600 h 1042988"/>
              <a:gd name="connsiteX4" fmla="*/ 97631 w 1419225"/>
              <a:gd name="connsiteY4" fmla="*/ 228600 h 1042988"/>
              <a:gd name="connsiteX5" fmla="*/ 0 w 1419225"/>
              <a:gd name="connsiteY5" fmla="*/ 288131 h 1042988"/>
              <a:gd name="connsiteX6" fmla="*/ 214312 w 1419225"/>
              <a:gd name="connsiteY6" fmla="*/ 383381 h 1042988"/>
              <a:gd name="connsiteX7" fmla="*/ 381000 w 1419225"/>
              <a:gd name="connsiteY7" fmla="*/ 347663 h 1042988"/>
              <a:gd name="connsiteX8" fmla="*/ 666750 w 1419225"/>
              <a:gd name="connsiteY8" fmla="*/ 285750 h 1042988"/>
              <a:gd name="connsiteX9" fmla="*/ 873918 w 1419225"/>
              <a:gd name="connsiteY9" fmla="*/ 238125 h 1042988"/>
              <a:gd name="connsiteX10" fmla="*/ 966787 w 1419225"/>
              <a:gd name="connsiteY10" fmla="*/ 214313 h 1042988"/>
              <a:gd name="connsiteX11" fmla="*/ 1007268 w 1419225"/>
              <a:gd name="connsiteY11" fmla="*/ 209550 h 1042988"/>
              <a:gd name="connsiteX12" fmla="*/ 1038225 w 1419225"/>
              <a:gd name="connsiteY12" fmla="*/ 214313 h 1042988"/>
              <a:gd name="connsiteX13" fmla="*/ 1062037 w 1419225"/>
              <a:gd name="connsiteY13" fmla="*/ 221456 h 1042988"/>
              <a:gd name="connsiteX14" fmla="*/ 1076325 w 1419225"/>
              <a:gd name="connsiteY14" fmla="*/ 233363 h 1042988"/>
              <a:gd name="connsiteX15" fmla="*/ 1085850 w 1419225"/>
              <a:gd name="connsiteY15" fmla="*/ 257175 h 1042988"/>
              <a:gd name="connsiteX16" fmla="*/ 1088231 w 1419225"/>
              <a:gd name="connsiteY16" fmla="*/ 285750 h 1042988"/>
              <a:gd name="connsiteX17" fmla="*/ 1031081 w 1419225"/>
              <a:gd name="connsiteY17" fmla="*/ 764381 h 1042988"/>
              <a:gd name="connsiteX18" fmla="*/ 1021556 w 1419225"/>
              <a:gd name="connsiteY18" fmla="*/ 833438 h 1042988"/>
              <a:gd name="connsiteX19" fmla="*/ 1000125 w 1419225"/>
              <a:gd name="connsiteY19" fmla="*/ 940594 h 1042988"/>
              <a:gd name="connsiteX20" fmla="*/ 990600 w 1419225"/>
              <a:gd name="connsiteY20" fmla="*/ 1035844 h 1042988"/>
              <a:gd name="connsiteX21" fmla="*/ 1028700 w 1419225"/>
              <a:gd name="connsiteY21" fmla="*/ 1042988 h 1042988"/>
              <a:gd name="connsiteX22" fmla="*/ 1092993 w 1419225"/>
              <a:gd name="connsiteY22" fmla="*/ 1040606 h 1042988"/>
              <a:gd name="connsiteX23" fmla="*/ 1135856 w 1419225"/>
              <a:gd name="connsiteY23" fmla="*/ 1026319 h 1042988"/>
              <a:gd name="connsiteX24" fmla="*/ 1162050 w 1419225"/>
              <a:gd name="connsiteY24" fmla="*/ 1007269 h 1042988"/>
              <a:gd name="connsiteX25" fmla="*/ 1183481 w 1419225"/>
              <a:gd name="connsiteY25" fmla="*/ 988219 h 1042988"/>
              <a:gd name="connsiteX26" fmla="*/ 1204912 w 1419225"/>
              <a:gd name="connsiteY26" fmla="*/ 957263 h 1042988"/>
              <a:gd name="connsiteX27" fmla="*/ 1216818 w 1419225"/>
              <a:gd name="connsiteY27" fmla="*/ 926306 h 1042988"/>
              <a:gd name="connsiteX28" fmla="*/ 1228725 w 1419225"/>
              <a:gd name="connsiteY28" fmla="*/ 873919 h 1042988"/>
              <a:gd name="connsiteX29" fmla="*/ 1295400 w 1419225"/>
              <a:gd name="connsiteY29" fmla="*/ 542925 h 1042988"/>
              <a:gd name="connsiteX30" fmla="*/ 1333500 w 1419225"/>
              <a:gd name="connsiteY30" fmla="*/ 361950 h 1042988"/>
              <a:gd name="connsiteX31" fmla="*/ 1345406 w 1419225"/>
              <a:gd name="connsiteY31" fmla="*/ 328613 h 1042988"/>
              <a:gd name="connsiteX32" fmla="*/ 1362075 w 1419225"/>
              <a:gd name="connsiteY32" fmla="*/ 297656 h 1042988"/>
              <a:gd name="connsiteX33" fmla="*/ 1385887 w 1419225"/>
              <a:gd name="connsiteY33" fmla="*/ 261938 h 1042988"/>
              <a:gd name="connsiteX34" fmla="*/ 1407318 w 1419225"/>
              <a:gd name="connsiteY34" fmla="*/ 240506 h 1042988"/>
              <a:gd name="connsiteX35" fmla="*/ 1419225 w 1419225"/>
              <a:gd name="connsiteY35" fmla="*/ 221456 h 1042988"/>
              <a:gd name="connsiteX36" fmla="*/ 1416843 w 1419225"/>
              <a:gd name="connsiteY36" fmla="*/ 207169 h 1042988"/>
              <a:gd name="connsiteX37" fmla="*/ 1412081 w 1419225"/>
              <a:gd name="connsiteY37" fmla="*/ 180975 h 1042988"/>
              <a:gd name="connsiteX38" fmla="*/ 1395412 w 1419225"/>
              <a:gd name="connsiteY38" fmla="*/ 152400 h 1042988"/>
              <a:gd name="connsiteX39" fmla="*/ 1369218 w 1419225"/>
              <a:gd name="connsiteY39" fmla="*/ 126206 h 1042988"/>
              <a:gd name="connsiteX40" fmla="*/ 1264443 w 1419225"/>
              <a:gd name="connsiteY40" fmla="*/ 59531 h 1042988"/>
              <a:gd name="connsiteX41" fmla="*/ 1178718 w 1419225"/>
              <a:gd name="connsiteY41" fmla="*/ 14288 h 1042988"/>
              <a:gd name="connsiteX42" fmla="*/ 1131093 w 1419225"/>
              <a:gd name="connsiteY42" fmla="*/ 0 h 1042988"/>
              <a:gd name="connsiteX43" fmla="*/ 1104900 w 1419225"/>
              <a:gd name="connsiteY43" fmla="*/ 4763 h 1042988"/>
              <a:gd name="connsiteX44" fmla="*/ 1078706 w 1419225"/>
              <a:gd name="connsiteY44" fmla="*/ 14288 h 1042988"/>
              <a:gd name="connsiteX45" fmla="*/ 1057275 w 1419225"/>
              <a:gd name="connsiteY45" fmla="*/ 35719 h 1042988"/>
              <a:gd name="connsiteX46" fmla="*/ 1038225 w 1419225"/>
              <a:gd name="connsiteY46" fmla="*/ 47625 h 1042988"/>
              <a:gd name="connsiteX47" fmla="*/ 981075 w 1419225"/>
              <a:gd name="connsiteY47" fmla="*/ 69056 h 1042988"/>
              <a:gd name="connsiteX48" fmla="*/ 812006 w 1419225"/>
              <a:gd name="connsiteY48" fmla="*/ 114300 h 1042988"/>
              <a:gd name="connsiteX49" fmla="*/ 600075 w 1419225"/>
              <a:gd name="connsiteY49" fmla="*/ 166688 h 10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19225" h="1042988">
                <a:moveTo>
                  <a:pt x="600075" y="166688"/>
                </a:moveTo>
                <a:lnTo>
                  <a:pt x="445293" y="200025"/>
                </a:lnTo>
                <a:lnTo>
                  <a:pt x="338137" y="216694"/>
                </a:lnTo>
                <a:lnTo>
                  <a:pt x="171450" y="228600"/>
                </a:lnTo>
                <a:lnTo>
                  <a:pt x="97631" y="228600"/>
                </a:lnTo>
                <a:lnTo>
                  <a:pt x="0" y="288131"/>
                </a:lnTo>
                <a:lnTo>
                  <a:pt x="214312" y="383381"/>
                </a:lnTo>
                <a:lnTo>
                  <a:pt x="381000" y="347663"/>
                </a:lnTo>
                <a:lnTo>
                  <a:pt x="666750" y="285750"/>
                </a:lnTo>
                <a:lnTo>
                  <a:pt x="873918" y="238125"/>
                </a:lnTo>
                <a:lnTo>
                  <a:pt x="966787" y="214313"/>
                </a:lnTo>
                <a:lnTo>
                  <a:pt x="1007268" y="209550"/>
                </a:lnTo>
                <a:lnTo>
                  <a:pt x="1038225" y="214313"/>
                </a:lnTo>
                <a:lnTo>
                  <a:pt x="1062037" y="221456"/>
                </a:lnTo>
                <a:lnTo>
                  <a:pt x="1076325" y="233363"/>
                </a:lnTo>
                <a:lnTo>
                  <a:pt x="1085850" y="257175"/>
                </a:lnTo>
                <a:lnTo>
                  <a:pt x="1088231" y="285750"/>
                </a:lnTo>
                <a:lnTo>
                  <a:pt x="1031081" y="764381"/>
                </a:lnTo>
                <a:lnTo>
                  <a:pt x="1021556" y="833438"/>
                </a:lnTo>
                <a:lnTo>
                  <a:pt x="1000125" y="940594"/>
                </a:lnTo>
                <a:lnTo>
                  <a:pt x="990600" y="1035844"/>
                </a:lnTo>
                <a:lnTo>
                  <a:pt x="1028700" y="1042988"/>
                </a:lnTo>
                <a:lnTo>
                  <a:pt x="1092993" y="1040606"/>
                </a:lnTo>
                <a:lnTo>
                  <a:pt x="1135856" y="1026319"/>
                </a:lnTo>
                <a:lnTo>
                  <a:pt x="1162050" y="1007269"/>
                </a:lnTo>
                <a:lnTo>
                  <a:pt x="1183481" y="988219"/>
                </a:lnTo>
                <a:lnTo>
                  <a:pt x="1204912" y="957263"/>
                </a:lnTo>
                <a:lnTo>
                  <a:pt x="1216818" y="926306"/>
                </a:lnTo>
                <a:lnTo>
                  <a:pt x="1228725" y="873919"/>
                </a:lnTo>
                <a:lnTo>
                  <a:pt x="1295400" y="542925"/>
                </a:lnTo>
                <a:lnTo>
                  <a:pt x="1333500" y="361950"/>
                </a:lnTo>
                <a:lnTo>
                  <a:pt x="1345406" y="328613"/>
                </a:lnTo>
                <a:lnTo>
                  <a:pt x="1362075" y="297656"/>
                </a:lnTo>
                <a:lnTo>
                  <a:pt x="1385887" y="261938"/>
                </a:lnTo>
                <a:lnTo>
                  <a:pt x="1407318" y="240506"/>
                </a:lnTo>
                <a:lnTo>
                  <a:pt x="1419225" y="221456"/>
                </a:lnTo>
                <a:lnTo>
                  <a:pt x="1416843" y="207169"/>
                </a:lnTo>
                <a:lnTo>
                  <a:pt x="1412081" y="180975"/>
                </a:lnTo>
                <a:lnTo>
                  <a:pt x="1395412" y="152400"/>
                </a:lnTo>
                <a:lnTo>
                  <a:pt x="1369218" y="126206"/>
                </a:lnTo>
                <a:lnTo>
                  <a:pt x="1264443" y="59531"/>
                </a:lnTo>
                <a:lnTo>
                  <a:pt x="1178718" y="14288"/>
                </a:lnTo>
                <a:lnTo>
                  <a:pt x="1131093" y="0"/>
                </a:lnTo>
                <a:lnTo>
                  <a:pt x="1104900" y="4763"/>
                </a:lnTo>
                <a:lnTo>
                  <a:pt x="1078706" y="14288"/>
                </a:lnTo>
                <a:lnTo>
                  <a:pt x="1057275" y="35719"/>
                </a:lnTo>
                <a:lnTo>
                  <a:pt x="1038225" y="47625"/>
                </a:lnTo>
                <a:lnTo>
                  <a:pt x="981075" y="69056"/>
                </a:lnTo>
                <a:lnTo>
                  <a:pt x="812006" y="114300"/>
                </a:lnTo>
                <a:lnTo>
                  <a:pt x="600075" y="166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1D156F0-D658-4FB5-925F-E63B229C6713}"/>
              </a:ext>
            </a:extLst>
          </p:cNvPr>
          <p:cNvSpPr/>
          <p:nvPr/>
        </p:nvSpPr>
        <p:spPr>
          <a:xfrm>
            <a:off x="4335463" y="5284788"/>
            <a:ext cx="952500" cy="311150"/>
          </a:xfrm>
          <a:custGeom>
            <a:avLst/>
            <a:gdLst>
              <a:gd name="connsiteX0" fmla="*/ 323850 w 952500"/>
              <a:gd name="connsiteY0" fmla="*/ 126206 h 311944"/>
              <a:gd name="connsiteX1" fmla="*/ 135732 w 952500"/>
              <a:gd name="connsiteY1" fmla="*/ 176212 h 311944"/>
              <a:gd name="connsiteX2" fmla="*/ 0 w 952500"/>
              <a:gd name="connsiteY2" fmla="*/ 230981 h 311944"/>
              <a:gd name="connsiteX3" fmla="*/ 161925 w 952500"/>
              <a:gd name="connsiteY3" fmla="*/ 311944 h 311944"/>
              <a:gd name="connsiteX4" fmla="*/ 247650 w 952500"/>
              <a:gd name="connsiteY4" fmla="*/ 290512 h 311944"/>
              <a:gd name="connsiteX5" fmla="*/ 342900 w 952500"/>
              <a:gd name="connsiteY5" fmla="*/ 269081 h 311944"/>
              <a:gd name="connsiteX6" fmla="*/ 447675 w 952500"/>
              <a:gd name="connsiteY6" fmla="*/ 250031 h 311944"/>
              <a:gd name="connsiteX7" fmla="*/ 564357 w 952500"/>
              <a:gd name="connsiteY7" fmla="*/ 233362 h 311944"/>
              <a:gd name="connsiteX8" fmla="*/ 676275 w 952500"/>
              <a:gd name="connsiteY8" fmla="*/ 223837 h 311944"/>
              <a:gd name="connsiteX9" fmla="*/ 747713 w 952500"/>
              <a:gd name="connsiteY9" fmla="*/ 223837 h 311944"/>
              <a:gd name="connsiteX10" fmla="*/ 821532 w 952500"/>
              <a:gd name="connsiteY10" fmla="*/ 233362 h 311944"/>
              <a:gd name="connsiteX11" fmla="*/ 952500 w 952500"/>
              <a:gd name="connsiteY11" fmla="*/ 116681 h 311944"/>
              <a:gd name="connsiteX12" fmla="*/ 821532 w 952500"/>
              <a:gd name="connsiteY12" fmla="*/ 0 h 311944"/>
              <a:gd name="connsiteX13" fmla="*/ 657225 w 952500"/>
              <a:gd name="connsiteY13" fmla="*/ 42862 h 311944"/>
              <a:gd name="connsiteX14" fmla="*/ 323850 w 952500"/>
              <a:gd name="connsiteY14" fmla="*/ 126206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2500" h="311944">
                <a:moveTo>
                  <a:pt x="323850" y="126206"/>
                </a:moveTo>
                <a:lnTo>
                  <a:pt x="135732" y="176212"/>
                </a:lnTo>
                <a:lnTo>
                  <a:pt x="0" y="230981"/>
                </a:lnTo>
                <a:lnTo>
                  <a:pt x="161925" y="311944"/>
                </a:lnTo>
                <a:lnTo>
                  <a:pt x="247650" y="290512"/>
                </a:lnTo>
                <a:lnTo>
                  <a:pt x="342900" y="269081"/>
                </a:lnTo>
                <a:lnTo>
                  <a:pt x="447675" y="250031"/>
                </a:lnTo>
                <a:lnTo>
                  <a:pt x="564357" y="233362"/>
                </a:lnTo>
                <a:lnTo>
                  <a:pt x="676275" y="223837"/>
                </a:lnTo>
                <a:lnTo>
                  <a:pt x="747713" y="223837"/>
                </a:lnTo>
                <a:lnTo>
                  <a:pt x="821532" y="233362"/>
                </a:lnTo>
                <a:lnTo>
                  <a:pt x="952500" y="116681"/>
                </a:lnTo>
                <a:lnTo>
                  <a:pt x="821532" y="0"/>
                </a:lnTo>
                <a:lnTo>
                  <a:pt x="657225" y="42862"/>
                </a:lnTo>
                <a:lnTo>
                  <a:pt x="323850" y="1262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0987649-E509-40C4-A73C-2F16454BB61F}"/>
              </a:ext>
            </a:extLst>
          </p:cNvPr>
          <p:cNvSpPr/>
          <p:nvPr/>
        </p:nvSpPr>
        <p:spPr>
          <a:xfrm>
            <a:off x="6329363" y="1992313"/>
            <a:ext cx="730250" cy="1827212"/>
          </a:xfrm>
          <a:custGeom>
            <a:avLst/>
            <a:gdLst>
              <a:gd name="connsiteX0" fmla="*/ 338137 w 731043"/>
              <a:gd name="connsiteY0" fmla="*/ 540544 h 1826419"/>
              <a:gd name="connsiteX1" fmla="*/ 373856 w 731043"/>
              <a:gd name="connsiteY1" fmla="*/ 357188 h 1826419"/>
              <a:gd name="connsiteX2" fmla="*/ 388143 w 731043"/>
              <a:gd name="connsiteY2" fmla="*/ 278607 h 1826419"/>
              <a:gd name="connsiteX3" fmla="*/ 385762 w 731043"/>
              <a:gd name="connsiteY3" fmla="*/ 252413 h 1826419"/>
              <a:gd name="connsiteX4" fmla="*/ 378618 w 731043"/>
              <a:gd name="connsiteY4" fmla="*/ 221457 h 1826419"/>
              <a:gd name="connsiteX5" fmla="*/ 364331 w 731043"/>
              <a:gd name="connsiteY5" fmla="*/ 190500 h 1826419"/>
              <a:gd name="connsiteX6" fmla="*/ 335756 w 731043"/>
              <a:gd name="connsiteY6" fmla="*/ 154782 h 1826419"/>
              <a:gd name="connsiteX7" fmla="*/ 311943 w 731043"/>
              <a:gd name="connsiteY7" fmla="*/ 130969 h 1826419"/>
              <a:gd name="connsiteX8" fmla="*/ 285750 w 731043"/>
              <a:gd name="connsiteY8" fmla="*/ 107157 h 1826419"/>
              <a:gd name="connsiteX9" fmla="*/ 209550 w 731043"/>
              <a:gd name="connsiteY9" fmla="*/ 0 h 1826419"/>
              <a:gd name="connsiteX10" fmla="*/ 526256 w 731043"/>
              <a:gd name="connsiteY10" fmla="*/ 85725 h 1826419"/>
              <a:gd name="connsiteX11" fmla="*/ 588168 w 731043"/>
              <a:gd name="connsiteY11" fmla="*/ 145257 h 1826419"/>
              <a:gd name="connsiteX12" fmla="*/ 650081 w 731043"/>
              <a:gd name="connsiteY12" fmla="*/ 214313 h 1826419"/>
              <a:gd name="connsiteX13" fmla="*/ 692943 w 731043"/>
              <a:gd name="connsiteY13" fmla="*/ 266700 h 1826419"/>
              <a:gd name="connsiteX14" fmla="*/ 723900 w 731043"/>
              <a:gd name="connsiteY14" fmla="*/ 307182 h 1826419"/>
              <a:gd name="connsiteX15" fmla="*/ 731043 w 731043"/>
              <a:gd name="connsiteY15" fmla="*/ 326232 h 1826419"/>
              <a:gd name="connsiteX16" fmla="*/ 728662 w 731043"/>
              <a:gd name="connsiteY16" fmla="*/ 350044 h 1826419"/>
              <a:gd name="connsiteX17" fmla="*/ 716756 w 731043"/>
              <a:gd name="connsiteY17" fmla="*/ 371475 h 1826419"/>
              <a:gd name="connsiteX18" fmla="*/ 657225 w 731043"/>
              <a:gd name="connsiteY18" fmla="*/ 438150 h 1826419"/>
              <a:gd name="connsiteX19" fmla="*/ 640556 w 731043"/>
              <a:gd name="connsiteY19" fmla="*/ 466725 h 1826419"/>
              <a:gd name="connsiteX20" fmla="*/ 559593 w 731043"/>
              <a:gd name="connsiteY20" fmla="*/ 773907 h 1826419"/>
              <a:gd name="connsiteX21" fmla="*/ 514350 w 731043"/>
              <a:gd name="connsiteY21" fmla="*/ 919163 h 1826419"/>
              <a:gd name="connsiteX22" fmla="*/ 388143 w 731043"/>
              <a:gd name="connsiteY22" fmla="*/ 1235869 h 1826419"/>
              <a:gd name="connsiteX23" fmla="*/ 207168 w 731043"/>
              <a:gd name="connsiteY23" fmla="*/ 1709738 h 1826419"/>
              <a:gd name="connsiteX24" fmla="*/ 195262 w 731043"/>
              <a:gd name="connsiteY24" fmla="*/ 1733550 h 1826419"/>
              <a:gd name="connsiteX25" fmla="*/ 69056 w 731043"/>
              <a:gd name="connsiteY25" fmla="*/ 1826419 h 1826419"/>
              <a:gd name="connsiteX26" fmla="*/ 0 w 731043"/>
              <a:gd name="connsiteY26" fmla="*/ 1752600 h 1826419"/>
              <a:gd name="connsiteX27" fmla="*/ 66675 w 731043"/>
              <a:gd name="connsiteY27" fmla="*/ 1519238 h 1826419"/>
              <a:gd name="connsiteX28" fmla="*/ 157162 w 731043"/>
              <a:gd name="connsiteY28" fmla="*/ 1209675 h 1826419"/>
              <a:gd name="connsiteX29" fmla="*/ 235743 w 731043"/>
              <a:gd name="connsiteY29" fmla="*/ 945357 h 1826419"/>
              <a:gd name="connsiteX30" fmla="*/ 288131 w 731043"/>
              <a:gd name="connsiteY30" fmla="*/ 809625 h 1826419"/>
              <a:gd name="connsiteX31" fmla="*/ 338137 w 731043"/>
              <a:gd name="connsiteY31" fmla="*/ 540544 h 182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043" h="1826419">
                <a:moveTo>
                  <a:pt x="338137" y="540544"/>
                </a:moveTo>
                <a:lnTo>
                  <a:pt x="373856" y="357188"/>
                </a:lnTo>
                <a:lnTo>
                  <a:pt x="388143" y="278607"/>
                </a:lnTo>
                <a:lnTo>
                  <a:pt x="385762" y="252413"/>
                </a:lnTo>
                <a:lnTo>
                  <a:pt x="378618" y="221457"/>
                </a:lnTo>
                <a:lnTo>
                  <a:pt x="364331" y="190500"/>
                </a:lnTo>
                <a:lnTo>
                  <a:pt x="335756" y="154782"/>
                </a:lnTo>
                <a:lnTo>
                  <a:pt x="311943" y="130969"/>
                </a:lnTo>
                <a:lnTo>
                  <a:pt x="285750" y="107157"/>
                </a:lnTo>
                <a:lnTo>
                  <a:pt x="209550" y="0"/>
                </a:lnTo>
                <a:lnTo>
                  <a:pt x="526256" y="85725"/>
                </a:lnTo>
                <a:lnTo>
                  <a:pt x="588168" y="145257"/>
                </a:lnTo>
                <a:lnTo>
                  <a:pt x="650081" y="214313"/>
                </a:lnTo>
                <a:lnTo>
                  <a:pt x="692943" y="266700"/>
                </a:lnTo>
                <a:lnTo>
                  <a:pt x="723900" y="307182"/>
                </a:lnTo>
                <a:lnTo>
                  <a:pt x="731043" y="326232"/>
                </a:lnTo>
                <a:lnTo>
                  <a:pt x="728662" y="350044"/>
                </a:lnTo>
                <a:lnTo>
                  <a:pt x="716756" y="371475"/>
                </a:lnTo>
                <a:lnTo>
                  <a:pt x="657225" y="438150"/>
                </a:lnTo>
                <a:lnTo>
                  <a:pt x="640556" y="466725"/>
                </a:lnTo>
                <a:lnTo>
                  <a:pt x="559593" y="773907"/>
                </a:lnTo>
                <a:lnTo>
                  <a:pt x="514350" y="919163"/>
                </a:lnTo>
                <a:lnTo>
                  <a:pt x="388143" y="1235869"/>
                </a:lnTo>
                <a:lnTo>
                  <a:pt x="207168" y="1709738"/>
                </a:lnTo>
                <a:lnTo>
                  <a:pt x="195262" y="1733550"/>
                </a:lnTo>
                <a:lnTo>
                  <a:pt x="69056" y="1826419"/>
                </a:lnTo>
                <a:lnTo>
                  <a:pt x="0" y="1752600"/>
                </a:lnTo>
                <a:lnTo>
                  <a:pt x="66675" y="1519238"/>
                </a:lnTo>
                <a:lnTo>
                  <a:pt x="157162" y="1209675"/>
                </a:lnTo>
                <a:lnTo>
                  <a:pt x="235743" y="945357"/>
                </a:lnTo>
                <a:lnTo>
                  <a:pt x="288131" y="809625"/>
                </a:lnTo>
                <a:lnTo>
                  <a:pt x="338137" y="5405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8E11DEF-812F-4BF7-AA21-F94D233469A7}"/>
              </a:ext>
            </a:extLst>
          </p:cNvPr>
          <p:cNvSpPr/>
          <p:nvPr/>
        </p:nvSpPr>
        <p:spPr>
          <a:xfrm>
            <a:off x="5853113" y="2600325"/>
            <a:ext cx="1943100" cy="1112838"/>
          </a:xfrm>
          <a:custGeom>
            <a:avLst/>
            <a:gdLst>
              <a:gd name="connsiteX0" fmla="*/ 688181 w 1943100"/>
              <a:gd name="connsiteY0" fmla="*/ 195263 h 1112044"/>
              <a:gd name="connsiteX1" fmla="*/ 500062 w 1943100"/>
              <a:gd name="connsiteY1" fmla="*/ 219075 h 1112044"/>
              <a:gd name="connsiteX2" fmla="*/ 352425 w 1943100"/>
              <a:gd name="connsiteY2" fmla="*/ 230981 h 1112044"/>
              <a:gd name="connsiteX3" fmla="*/ 240506 w 1943100"/>
              <a:gd name="connsiteY3" fmla="*/ 228600 h 1112044"/>
              <a:gd name="connsiteX4" fmla="*/ 197643 w 1943100"/>
              <a:gd name="connsiteY4" fmla="*/ 216694 h 1112044"/>
              <a:gd name="connsiteX5" fmla="*/ 140493 w 1943100"/>
              <a:gd name="connsiteY5" fmla="*/ 197644 h 1112044"/>
              <a:gd name="connsiteX6" fmla="*/ 90487 w 1943100"/>
              <a:gd name="connsiteY6" fmla="*/ 166688 h 1112044"/>
              <a:gd name="connsiteX7" fmla="*/ 57150 w 1943100"/>
              <a:gd name="connsiteY7" fmla="*/ 140494 h 1112044"/>
              <a:gd name="connsiteX8" fmla="*/ 28575 w 1943100"/>
              <a:gd name="connsiteY8" fmla="*/ 128588 h 1112044"/>
              <a:gd name="connsiteX9" fmla="*/ 7143 w 1943100"/>
              <a:gd name="connsiteY9" fmla="*/ 128588 h 1112044"/>
              <a:gd name="connsiteX10" fmla="*/ 0 w 1943100"/>
              <a:gd name="connsiteY10" fmla="*/ 138113 h 1112044"/>
              <a:gd name="connsiteX11" fmla="*/ 7143 w 1943100"/>
              <a:gd name="connsiteY11" fmla="*/ 164306 h 1112044"/>
              <a:gd name="connsiteX12" fmla="*/ 23812 w 1943100"/>
              <a:gd name="connsiteY12" fmla="*/ 195263 h 1112044"/>
              <a:gd name="connsiteX13" fmla="*/ 95250 w 1943100"/>
              <a:gd name="connsiteY13" fmla="*/ 278606 h 1112044"/>
              <a:gd name="connsiteX14" fmla="*/ 171450 w 1943100"/>
              <a:gd name="connsiteY14" fmla="*/ 354806 h 1112044"/>
              <a:gd name="connsiteX15" fmla="*/ 226218 w 1943100"/>
              <a:gd name="connsiteY15" fmla="*/ 395288 h 1112044"/>
              <a:gd name="connsiteX16" fmla="*/ 302418 w 1943100"/>
              <a:gd name="connsiteY16" fmla="*/ 433388 h 1112044"/>
              <a:gd name="connsiteX17" fmla="*/ 352425 w 1943100"/>
              <a:gd name="connsiteY17" fmla="*/ 450056 h 1112044"/>
              <a:gd name="connsiteX18" fmla="*/ 373856 w 1943100"/>
              <a:gd name="connsiteY18" fmla="*/ 452438 h 1112044"/>
              <a:gd name="connsiteX19" fmla="*/ 416718 w 1943100"/>
              <a:gd name="connsiteY19" fmla="*/ 433388 h 1112044"/>
              <a:gd name="connsiteX20" fmla="*/ 492918 w 1943100"/>
              <a:gd name="connsiteY20" fmla="*/ 404813 h 1112044"/>
              <a:gd name="connsiteX21" fmla="*/ 602456 w 1943100"/>
              <a:gd name="connsiteY21" fmla="*/ 378619 h 1112044"/>
              <a:gd name="connsiteX22" fmla="*/ 738187 w 1943100"/>
              <a:gd name="connsiteY22" fmla="*/ 357188 h 1112044"/>
              <a:gd name="connsiteX23" fmla="*/ 988218 w 1943100"/>
              <a:gd name="connsiteY23" fmla="*/ 295275 h 1112044"/>
              <a:gd name="connsiteX24" fmla="*/ 1152525 w 1943100"/>
              <a:gd name="connsiteY24" fmla="*/ 276225 h 1112044"/>
              <a:gd name="connsiteX25" fmla="*/ 1383506 w 1943100"/>
              <a:gd name="connsiteY25" fmla="*/ 247650 h 1112044"/>
              <a:gd name="connsiteX26" fmla="*/ 1483518 w 1943100"/>
              <a:gd name="connsiteY26" fmla="*/ 235744 h 1112044"/>
              <a:gd name="connsiteX27" fmla="*/ 1540668 w 1943100"/>
              <a:gd name="connsiteY27" fmla="*/ 228600 h 1112044"/>
              <a:gd name="connsiteX28" fmla="*/ 1566862 w 1943100"/>
              <a:gd name="connsiteY28" fmla="*/ 230981 h 1112044"/>
              <a:gd name="connsiteX29" fmla="*/ 1590675 w 1943100"/>
              <a:gd name="connsiteY29" fmla="*/ 242888 h 1112044"/>
              <a:gd name="connsiteX30" fmla="*/ 1602581 w 1943100"/>
              <a:gd name="connsiteY30" fmla="*/ 254794 h 1112044"/>
              <a:gd name="connsiteX31" fmla="*/ 1612106 w 1943100"/>
              <a:gd name="connsiteY31" fmla="*/ 271463 h 1112044"/>
              <a:gd name="connsiteX32" fmla="*/ 1619250 w 1943100"/>
              <a:gd name="connsiteY32" fmla="*/ 295275 h 1112044"/>
              <a:gd name="connsiteX33" fmla="*/ 1604962 w 1943100"/>
              <a:gd name="connsiteY33" fmla="*/ 440531 h 1112044"/>
              <a:gd name="connsiteX34" fmla="*/ 1562100 w 1943100"/>
              <a:gd name="connsiteY34" fmla="*/ 785813 h 1112044"/>
              <a:gd name="connsiteX35" fmla="*/ 1528762 w 1943100"/>
              <a:gd name="connsiteY35" fmla="*/ 1033463 h 1112044"/>
              <a:gd name="connsiteX36" fmla="*/ 1607343 w 1943100"/>
              <a:gd name="connsiteY36" fmla="*/ 1112044 h 1112044"/>
              <a:gd name="connsiteX37" fmla="*/ 1728787 w 1943100"/>
              <a:gd name="connsiteY37" fmla="*/ 1009650 h 1112044"/>
              <a:gd name="connsiteX38" fmla="*/ 1812131 w 1943100"/>
              <a:gd name="connsiteY38" fmla="*/ 564356 h 1112044"/>
              <a:gd name="connsiteX39" fmla="*/ 1847850 w 1943100"/>
              <a:gd name="connsiteY39" fmla="*/ 385763 h 1112044"/>
              <a:gd name="connsiteX40" fmla="*/ 1859756 w 1943100"/>
              <a:gd name="connsiteY40" fmla="*/ 347663 h 1112044"/>
              <a:gd name="connsiteX41" fmla="*/ 1888331 w 1943100"/>
              <a:gd name="connsiteY41" fmla="*/ 300038 h 1112044"/>
              <a:gd name="connsiteX42" fmla="*/ 1916906 w 1943100"/>
              <a:gd name="connsiteY42" fmla="*/ 261938 h 1112044"/>
              <a:gd name="connsiteX43" fmla="*/ 1938337 w 1943100"/>
              <a:gd name="connsiteY43" fmla="*/ 238125 h 1112044"/>
              <a:gd name="connsiteX44" fmla="*/ 1943100 w 1943100"/>
              <a:gd name="connsiteY44" fmla="*/ 221456 h 1112044"/>
              <a:gd name="connsiteX45" fmla="*/ 1943100 w 1943100"/>
              <a:gd name="connsiteY45" fmla="*/ 204788 h 1112044"/>
              <a:gd name="connsiteX46" fmla="*/ 1938337 w 1943100"/>
              <a:gd name="connsiteY46" fmla="*/ 176213 h 1112044"/>
              <a:gd name="connsiteX47" fmla="*/ 1926431 w 1943100"/>
              <a:gd name="connsiteY47" fmla="*/ 150019 h 1112044"/>
              <a:gd name="connsiteX48" fmla="*/ 1905000 w 1943100"/>
              <a:gd name="connsiteY48" fmla="*/ 130969 h 1112044"/>
              <a:gd name="connsiteX49" fmla="*/ 1774031 w 1943100"/>
              <a:gd name="connsiteY49" fmla="*/ 42863 h 1112044"/>
              <a:gd name="connsiteX50" fmla="*/ 1709737 w 1943100"/>
              <a:gd name="connsiteY50" fmla="*/ 11906 h 1112044"/>
              <a:gd name="connsiteX51" fmla="*/ 1671637 w 1943100"/>
              <a:gd name="connsiteY51" fmla="*/ 0 h 1112044"/>
              <a:gd name="connsiteX52" fmla="*/ 1652587 w 1943100"/>
              <a:gd name="connsiteY52" fmla="*/ 0 h 1112044"/>
              <a:gd name="connsiteX53" fmla="*/ 1633537 w 1943100"/>
              <a:gd name="connsiteY53" fmla="*/ 9525 h 1112044"/>
              <a:gd name="connsiteX54" fmla="*/ 1574006 w 1943100"/>
              <a:gd name="connsiteY54" fmla="*/ 40481 h 1112044"/>
              <a:gd name="connsiteX55" fmla="*/ 1469231 w 1943100"/>
              <a:gd name="connsiteY55" fmla="*/ 66675 h 1112044"/>
              <a:gd name="connsiteX56" fmla="*/ 1345406 w 1943100"/>
              <a:gd name="connsiteY56" fmla="*/ 92869 h 1112044"/>
              <a:gd name="connsiteX57" fmla="*/ 1097756 w 1943100"/>
              <a:gd name="connsiteY57" fmla="*/ 130969 h 1112044"/>
              <a:gd name="connsiteX58" fmla="*/ 762000 w 1943100"/>
              <a:gd name="connsiteY58" fmla="*/ 180975 h 1112044"/>
              <a:gd name="connsiteX59" fmla="*/ 688181 w 1943100"/>
              <a:gd name="connsiteY59" fmla="*/ 195263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943100" h="1112044">
                <a:moveTo>
                  <a:pt x="688181" y="195263"/>
                </a:moveTo>
                <a:lnTo>
                  <a:pt x="500062" y="219075"/>
                </a:lnTo>
                <a:lnTo>
                  <a:pt x="352425" y="230981"/>
                </a:lnTo>
                <a:lnTo>
                  <a:pt x="240506" y="228600"/>
                </a:lnTo>
                <a:lnTo>
                  <a:pt x="197643" y="216694"/>
                </a:lnTo>
                <a:lnTo>
                  <a:pt x="140493" y="197644"/>
                </a:lnTo>
                <a:lnTo>
                  <a:pt x="90487" y="166688"/>
                </a:lnTo>
                <a:lnTo>
                  <a:pt x="57150" y="140494"/>
                </a:lnTo>
                <a:lnTo>
                  <a:pt x="28575" y="128588"/>
                </a:lnTo>
                <a:lnTo>
                  <a:pt x="7143" y="128588"/>
                </a:lnTo>
                <a:lnTo>
                  <a:pt x="0" y="138113"/>
                </a:lnTo>
                <a:lnTo>
                  <a:pt x="7143" y="164306"/>
                </a:lnTo>
                <a:lnTo>
                  <a:pt x="23812" y="195263"/>
                </a:lnTo>
                <a:lnTo>
                  <a:pt x="95250" y="278606"/>
                </a:lnTo>
                <a:lnTo>
                  <a:pt x="171450" y="354806"/>
                </a:lnTo>
                <a:lnTo>
                  <a:pt x="226218" y="395288"/>
                </a:lnTo>
                <a:lnTo>
                  <a:pt x="302418" y="433388"/>
                </a:lnTo>
                <a:lnTo>
                  <a:pt x="352425" y="450056"/>
                </a:lnTo>
                <a:lnTo>
                  <a:pt x="373856" y="452438"/>
                </a:lnTo>
                <a:lnTo>
                  <a:pt x="416718" y="433388"/>
                </a:lnTo>
                <a:lnTo>
                  <a:pt x="492918" y="404813"/>
                </a:lnTo>
                <a:lnTo>
                  <a:pt x="602456" y="378619"/>
                </a:lnTo>
                <a:lnTo>
                  <a:pt x="738187" y="357188"/>
                </a:lnTo>
                <a:lnTo>
                  <a:pt x="988218" y="295275"/>
                </a:lnTo>
                <a:lnTo>
                  <a:pt x="1152525" y="276225"/>
                </a:lnTo>
                <a:lnTo>
                  <a:pt x="1383506" y="247650"/>
                </a:lnTo>
                <a:lnTo>
                  <a:pt x="1483518" y="235744"/>
                </a:lnTo>
                <a:lnTo>
                  <a:pt x="1540668" y="228600"/>
                </a:lnTo>
                <a:lnTo>
                  <a:pt x="1566862" y="230981"/>
                </a:lnTo>
                <a:lnTo>
                  <a:pt x="1590675" y="242888"/>
                </a:lnTo>
                <a:lnTo>
                  <a:pt x="1602581" y="254794"/>
                </a:lnTo>
                <a:lnTo>
                  <a:pt x="1612106" y="271463"/>
                </a:lnTo>
                <a:lnTo>
                  <a:pt x="1619250" y="295275"/>
                </a:lnTo>
                <a:lnTo>
                  <a:pt x="1604962" y="440531"/>
                </a:lnTo>
                <a:lnTo>
                  <a:pt x="1562100" y="785813"/>
                </a:lnTo>
                <a:lnTo>
                  <a:pt x="1528762" y="1033463"/>
                </a:lnTo>
                <a:lnTo>
                  <a:pt x="1607343" y="1112044"/>
                </a:lnTo>
                <a:lnTo>
                  <a:pt x="1728787" y="1009650"/>
                </a:lnTo>
                <a:lnTo>
                  <a:pt x="1812131" y="564356"/>
                </a:lnTo>
                <a:lnTo>
                  <a:pt x="1847850" y="385763"/>
                </a:lnTo>
                <a:lnTo>
                  <a:pt x="1859756" y="347663"/>
                </a:lnTo>
                <a:lnTo>
                  <a:pt x="1888331" y="300038"/>
                </a:lnTo>
                <a:lnTo>
                  <a:pt x="1916906" y="261938"/>
                </a:lnTo>
                <a:lnTo>
                  <a:pt x="1938337" y="238125"/>
                </a:lnTo>
                <a:lnTo>
                  <a:pt x="1943100" y="221456"/>
                </a:lnTo>
                <a:lnTo>
                  <a:pt x="1943100" y="204788"/>
                </a:lnTo>
                <a:lnTo>
                  <a:pt x="1938337" y="176213"/>
                </a:lnTo>
                <a:lnTo>
                  <a:pt x="1926431" y="150019"/>
                </a:lnTo>
                <a:lnTo>
                  <a:pt x="1905000" y="130969"/>
                </a:lnTo>
                <a:lnTo>
                  <a:pt x="1774031" y="42863"/>
                </a:lnTo>
                <a:lnTo>
                  <a:pt x="1709737" y="11906"/>
                </a:lnTo>
                <a:lnTo>
                  <a:pt x="1671637" y="0"/>
                </a:lnTo>
                <a:lnTo>
                  <a:pt x="1652587" y="0"/>
                </a:lnTo>
                <a:lnTo>
                  <a:pt x="1633537" y="9525"/>
                </a:lnTo>
                <a:lnTo>
                  <a:pt x="1574006" y="40481"/>
                </a:lnTo>
                <a:lnTo>
                  <a:pt x="1469231" y="66675"/>
                </a:lnTo>
                <a:lnTo>
                  <a:pt x="1345406" y="92869"/>
                </a:lnTo>
                <a:lnTo>
                  <a:pt x="1097756" y="130969"/>
                </a:lnTo>
                <a:lnTo>
                  <a:pt x="762000" y="180975"/>
                </a:lnTo>
                <a:lnTo>
                  <a:pt x="688181" y="195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2313A30-0331-434D-8D58-86FE1DDB879D}"/>
              </a:ext>
            </a:extLst>
          </p:cNvPr>
          <p:cNvSpPr/>
          <p:nvPr/>
        </p:nvSpPr>
        <p:spPr>
          <a:xfrm>
            <a:off x="5402264" y="3530600"/>
            <a:ext cx="3070225" cy="457200"/>
          </a:xfrm>
          <a:custGeom>
            <a:avLst/>
            <a:gdLst>
              <a:gd name="connsiteX0" fmla="*/ 1199994 w 3071382"/>
              <a:gd name="connsiteY0" fmla="*/ 162838 h 458452"/>
              <a:gd name="connsiteX1" fmla="*/ 1039661 w 3071382"/>
              <a:gd name="connsiteY1" fmla="*/ 177869 h 458452"/>
              <a:gd name="connsiteX2" fmla="*/ 779119 w 3071382"/>
              <a:gd name="connsiteY2" fmla="*/ 212942 h 458452"/>
              <a:gd name="connsiteX3" fmla="*/ 443422 w 3071382"/>
              <a:gd name="connsiteY3" fmla="*/ 260541 h 458452"/>
              <a:gd name="connsiteX4" fmla="*/ 400833 w 3071382"/>
              <a:gd name="connsiteY4" fmla="*/ 263046 h 458452"/>
              <a:gd name="connsiteX5" fmla="*/ 315656 w 3071382"/>
              <a:gd name="connsiteY5" fmla="*/ 260541 h 458452"/>
              <a:gd name="connsiteX6" fmla="*/ 215448 w 3071382"/>
              <a:gd name="connsiteY6" fmla="*/ 243004 h 458452"/>
              <a:gd name="connsiteX7" fmla="*/ 85177 w 3071382"/>
              <a:gd name="connsiteY7" fmla="*/ 202921 h 458452"/>
              <a:gd name="connsiteX8" fmla="*/ 30063 w 3071382"/>
              <a:gd name="connsiteY8" fmla="*/ 180374 h 458452"/>
              <a:gd name="connsiteX9" fmla="*/ 12526 w 3071382"/>
              <a:gd name="connsiteY9" fmla="*/ 182880 h 458452"/>
              <a:gd name="connsiteX10" fmla="*/ 0 w 3071382"/>
              <a:gd name="connsiteY10" fmla="*/ 195406 h 458452"/>
              <a:gd name="connsiteX11" fmla="*/ 7516 w 3071382"/>
              <a:gd name="connsiteY11" fmla="*/ 220458 h 458452"/>
              <a:gd name="connsiteX12" fmla="*/ 30063 w 3071382"/>
              <a:gd name="connsiteY12" fmla="*/ 253025 h 458452"/>
              <a:gd name="connsiteX13" fmla="*/ 75156 w 3071382"/>
              <a:gd name="connsiteY13" fmla="*/ 295614 h 458452"/>
              <a:gd name="connsiteX14" fmla="*/ 160333 w 3071382"/>
              <a:gd name="connsiteY14" fmla="*/ 355739 h 458452"/>
              <a:gd name="connsiteX15" fmla="*/ 268057 w 3071382"/>
              <a:gd name="connsiteY15" fmla="*/ 410853 h 458452"/>
              <a:gd name="connsiteX16" fmla="*/ 363255 w 3071382"/>
              <a:gd name="connsiteY16" fmla="*/ 440916 h 458452"/>
              <a:gd name="connsiteX17" fmla="*/ 453443 w 3071382"/>
              <a:gd name="connsiteY17" fmla="*/ 458452 h 458452"/>
              <a:gd name="connsiteX18" fmla="*/ 506052 w 3071382"/>
              <a:gd name="connsiteY18" fmla="*/ 458452 h 458452"/>
              <a:gd name="connsiteX19" fmla="*/ 754067 w 3071382"/>
              <a:gd name="connsiteY19" fmla="*/ 403338 h 458452"/>
              <a:gd name="connsiteX20" fmla="*/ 1064713 w 3071382"/>
              <a:gd name="connsiteY20" fmla="*/ 350728 h 458452"/>
              <a:gd name="connsiteX21" fmla="*/ 1377863 w 3071382"/>
              <a:gd name="connsiteY21" fmla="*/ 305635 h 458452"/>
              <a:gd name="connsiteX22" fmla="*/ 1711056 w 3071382"/>
              <a:gd name="connsiteY22" fmla="*/ 268057 h 458452"/>
              <a:gd name="connsiteX23" fmla="*/ 1966587 w 3071382"/>
              <a:gd name="connsiteY23" fmla="*/ 250520 h 458452"/>
              <a:gd name="connsiteX24" fmla="*/ 2219612 w 3071382"/>
              <a:gd name="connsiteY24" fmla="*/ 240499 h 458452"/>
              <a:gd name="connsiteX25" fmla="*/ 2480154 w 3071382"/>
              <a:gd name="connsiteY25" fmla="*/ 243004 h 458452"/>
              <a:gd name="connsiteX26" fmla="*/ 2675560 w 3071382"/>
              <a:gd name="connsiteY26" fmla="*/ 250520 h 458452"/>
              <a:gd name="connsiteX27" fmla="*/ 2853429 w 3071382"/>
              <a:gd name="connsiteY27" fmla="*/ 265551 h 458452"/>
              <a:gd name="connsiteX28" fmla="*/ 2976184 w 3071382"/>
              <a:gd name="connsiteY28" fmla="*/ 283088 h 458452"/>
              <a:gd name="connsiteX29" fmla="*/ 3006247 w 3071382"/>
              <a:gd name="connsiteY29" fmla="*/ 278077 h 458452"/>
              <a:gd name="connsiteX30" fmla="*/ 3046330 w 3071382"/>
              <a:gd name="connsiteY30" fmla="*/ 253025 h 458452"/>
              <a:gd name="connsiteX31" fmla="*/ 3071382 w 3071382"/>
              <a:gd name="connsiteY31" fmla="*/ 220458 h 458452"/>
              <a:gd name="connsiteX32" fmla="*/ 3071382 w 3071382"/>
              <a:gd name="connsiteY32" fmla="*/ 210437 h 458452"/>
              <a:gd name="connsiteX33" fmla="*/ 3061361 w 3071382"/>
              <a:gd name="connsiteY33" fmla="*/ 197911 h 458452"/>
              <a:gd name="connsiteX34" fmla="*/ 3031299 w 3071382"/>
              <a:gd name="connsiteY34" fmla="*/ 172859 h 458452"/>
              <a:gd name="connsiteX35" fmla="*/ 2893513 w 3071382"/>
              <a:gd name="connsiteY35" fmla="*/ 100208 h 458452"/>
              <a:gd name="connsiteX36" fmla="*/ 2758232 w 3071382"/>
              <a:gd name="connsiteY36" fmla="*/ 45093 h 458452"/>
              <a:gd name="connsiteX37" fmla="*/ 2637982 w 3071382"/>
              <a:gd name="connsiteY37" fmla="*/ 7515 h 458452"/>
              <a:gd name="connsiteX38" fmla="*/ 2575352 w 3071382"/>
              <a:gd name="connsiteY38" fmla="*/ 0 h 458452"/>
              <a:gd name="connsiteX39" fmla="*/ 2540279 w 3071382"/>
              <a:gd name="connsiteY39" fmla="*/ 12526 h 458452"/>
              <a:gd name="connsiteX40" fmla="*/ 2510216 w 3071382"/>
              <a:gd name="connsiteY40" fmla="*/ 30062 h 458452"/>
              <a:gd name="connsiteX41" fmla="*/ 2460112 w 3071382"/>
              <a:gd name="connsiteY41" fmla="*/ 45093 h 458452"/>
              <a:gd name="connsiteX42" fmla="*/ 2357399 w 3071382"/>
              <a:gd name="connsiteY42" fmla="*/ 55114 h 458452"/>
              <a:gd name="connsiteX43" fmla="*/ 2164498 w 3071382"/>
              <a:gd name="connsiteY43" fmla="*/ 60124 h 458452"/>
              <a:gd name="connsiteX44" fmla="*/ 1793727 w 3071382"/>
              <a:gd name="connsiteY44" fmla="*/ 102713 h 458452"/>
              <a:gd name="connsiteX45" fmla="*/ 1332770 w 3071382"/>
              <a:gd name="connsiteY45" fmla="*/ 150312 h 458452"/>
              <a:gd name="connsiteX46" fmla="*/ 1199994 w 3071382"/>
              <a:gd name="connsiteY46" fmla="*/ 162838 h 45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71382" h="458452">
                <a:moveTo>
                  <a:pt x="1199994" y="162838"/>
                </a:moveTo>
                <a:lnTo>
                  <a:pt x="1039661" y="177869"/>
                </a:lnTo>
                <a:lnTo>
                  <a:pt x="779119" y="212942"/>
                </a:lnTo>
                <a:lnTo>
                  <a:pt x="443422" y="260541"/>
                </a:lnTo>
                <a:lnTo>
                  <a:pt x="400833" y="263046"/>
                </a:lnTo>
                <a:lnTo>
                  <a:pt x="315656" y="260541"/>
                </a:lnTo>
                <a:lnTo>
                  <a:pt x="215448" y="243004"/>
                </a:lnTo>
                <a:lnTo>
                  <a:pt x="85177" y="202921"/>
                </a:lnTo>
                <a:lnTo>
                  <a:pt x="30063" y="180374"/>
                </a:lnTo>
                <a:lnTo>
                  <a:pt x="12526" y="182880"/>
                </a:lnTo>
                <a:lnTo>
                  <a:pt x="0" y="195406"/>
                </a:lnTo>
                <a:lnTo>
                  <a:pt x="7516" y="220458"/>
                </a:lnTo>
                <a:lnTo>
                  <a:pt x="30063" y="253025"/>
                </a:lnTo>
                <a:cubicBezTo>
                  <a:pt x="73511" y="293918"/>
                  <a:pt x="58866" y="279324"/>
                  <a:pt x="75156" y="295614"/>
                </a:cubicBezTo>
                <a:lnTo>
                  <a:pt x="160333" y="355739"/>
                </a:lnTo>
                <a:lnTo>
                  <a:pt x="268057" y="410853"/>
                </a:lnTo>
                <a:lnTo>
                  <a:pt x="363255" y="440916"/>
                </a:lnTo>
                <a:lnTo>
                  <a:pt x="453443" y="458452"/>
                </a:lnTo>
                <a:lnTo>
                  <a:pt x="506052" y="458452"/>
                </a:lnTo>
                <a:lnTo>
                  <a:pt x="754067" y="403338"/>
                </a:lnTo>
                <a:lnTo>
                  <a:pt x="1064713" y="350728"/>
                </a:lnTo>
                <a:lnTo>
                  <a:pt x="1377863" y="305635"/>
                </a:lnTo>
                <a:lnTo>
                  <a:pt x="1711056" y="268057"/>
                </a:lnTo>
                <a:lnTo>
                  <a:pt x="1966587" y="250520"/>
                </a:lnTo>
                <a:lnTo>
                  <a:pt x="2219612" y="240499"/>
                </a:lnTo>
                <a:lnTo>
                  <a:pt x="2480154" y="243004"/>
                </a:lnTo>
                <a:lnTo>
                  <a:pt x="2675560" y="250520"/>
                </a:lnTo>
                <a:lnTo>
                  <a:pt x="2853429" y="265551"/>
                </a:lnTo>
                <a:lnTo>
                  <a:pt x="2976184" y="283088"/>
                </a:lnTo>
                <a:lnTo>
                  <a:pt x="3006247" y="278077"/>
                </a:lnTo>
                <a:lnTo>
                  <a:pt x="3046330" y="253025"/>
                </a:lnTo>
                <a:lnTo>
                  <a:pt x="3071382" y="220458"/>
                </a:lnTo>
                <a:lnTo>
                  <a:pt x="3071382" y="210437"/>
                </a:lnTo>
                <a:lnTo>
                  <a:pt x="3061361" y="197911"/>
                </a:lnTo>
                <a:lnTo>
                  <a:pt x="3031299" y="172859"/>
                </a:lnTo>
                <a:lnTo>
                  <a:pt x="2893513" y="100208"/>
                </a:lnTo>
                <a:lnTo>
                  <a:pt x="2758232" y="45093"/>
                </a:lnTo>
                <a:lnTo>
                  <a:pt x="2637982" y="7515"/>
                </a:lnTo>
                <a:lnTo>
                  <a:pt x="2575352" y="0"/>
                </a:lnTo>
                <a:lnTo>
                  <a:pt x="2540279" y="12526"/>
                </a:lnTo>
                <a:lnTo>
                  <a:pt x="2510216" y="30062"/>
                </a:lnTo>
                <a:lnTo>
                  <a:pt x="2460112" y="45093"/>
                </a:lnTo>
                <a:lnTo>
                  <a:pt x="2357399" y="55114"/>
                </a:lnTo>
                <a:lnTo>
                  <a:pt x="2164498" y="60124"/>
                </a:lnTo>
                <a:lnTo>
                  <a:pt x="1793727" y="102713"/>
                </a:lnTo>
                <a:lnTo>
                  <a:pt x="1332770" y="150312"/>
                </a:lnTo>
                <a:lnTo>
                  <a:pt x="1199994" y="162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4EB6B36-3A5D-4A6B-9124-23EFBE379302}"/>
              </a:ext>
            </a:extLst>
          </p:cNvPr>
          <p:cNvSpPr/>
          <p:nvPr/>
        </p:nvSpPr>
        <p:spPr>
          <a:xfrm>
            <a:off x="6027739" y="4287839"/>
            <a:ext cx="1952625" cy="1189037"/>
          </a:xfrm>
          <a:custGeom>
            <a:avLst/>
            <a:gdLst>
              <a:gd name="connsiteX0" fmla="*/ 371475 w 1952625"/>
              <a:gd name="connsiteY0" fmla="*/ 207169 h 1188244"/>
              <a:gd name="connsiteX1" fmla="*/ 238125 w 1952625"/>
              <a:gd name="connsiteY1" fmla="*/ 211932 h 1188244"/>
              <a:gd name="connsiteX2" fmla="*/ 116681 w 1952625"/>
              <a:gd name="connsiteY2" fmla="*/ 216694 h 1188244"/>
              <a:gd name="connsiteX3" fmla="*/ 78581 w 1952625"/>
              <a:gd name="connsiteY3" fmla="*/ 216694 h 1188244"/>
              <a:gd name="connsiteX4" fmla="*/ 0 w 1952625"/>
              <a:gd name="connsiteY4" fmla="*/ 250032 h 1188244"/>
              <a:gd name="connsiteX5" fmla="*/ 230981 w 1952625"/>
              <a:gd name="connsiteY5" fmla="*/ 395288 h 1188244"/>
              <a:gd name="connsiteX6" fmla="*/ 373856 w 1952625"/>
              <a:gd name="connsiteY6" fmla="*/ 378619 h 1188244"/>
              <a:gd name="connsiteX7" fmla="*/ 661987 w 1952625"/>
              <a:gd name="connsiteY7" fmla="*/ 345282 h 1188244"/>
              <a:gd name="connsiteX8" fmla="*/ 985837 w 1952625"/>
              <a:gd name="connsiteY8" fmla="*/ 302419 h 1188244"/>
              <a:gd name="connsiteX9" fmla="*/ 1216819 w 1952625"/>
              <a:gd name="connsiteY9" fmla="*/ 271463 h 1188244"/>
              <a:gd name="connsiteX10" fmla="*/ 1338262 w 1952625"/>
              <a:gd name="connsiteY10" fmla="*/ 254794 h 1188244"/>
              <a:gd name="connsiteX11" fmla="*/ 1464469 w 1952625"/>
              <a:gd name="connsiteY11" fmla="*/ 238125 h 1188244"/>
              <a:gd name="connsiteX12" fmla="*/ 1507331 w 1952625"/>
              <a:gd name="connsiteY12" fmla="*/ 233363 h 1188244"/>
              <a:gd name="connsiteX13" fmla="*/ 1533525 w 1952625"/>
              <a:gd name="connsiteY13" fmla="*/ 240507 h 1188244"/>
              <a:gd name="connsiteX14" fmla="*/ 1545431 w 1952625"/>
              <a:gd name="connsiteY14" fmla="*/ 254794 h 1188244"/>
              <a:gd name="connsiteX15" fmla="*/ 1552575 w 1952625"/>
              <a:gd name="connsiteY15" fmla="*/ 271463 h 1188244"/>
              <a:gd name="connsiteX16" fmla="*/ 1554956 w 1952625"/>
              <a:gd name="connsiteY16" fmla="*/ 297657 h 1188244"/>
              <a:gd name="connsiteX17" fmla="*/ 1466850 w 1952625"/>
              <a:gd name="connsiteY17" fmla="*/ 1057275 h 1188244"/>
              <a:gd name="connsiteX18" fmla="*/ 1533525 w 1952625"/>
              <a:gd name="connsiteY18" fmla="*/ 1188244 h 1188244"/>
              <a:gd name="connsiteX19" fmla="*/ 1640681 w 1952625"/>
              <a:gd name="connsiteY19" fmla="*/ 1059657 h 1188244"/>
              <a:gd name="connsiteX20" fmla="*/ 1724025 w 1952625"/>
              <a:gd name="connsiteY20" fmla="*/ 764382 h 1188244"/>
              <a:gd name="connsiteX21" fmla="*/ 1790700 w 1952625"/>
              <a:gd name="connsiteY21" fmla="*/ 502444 h 1188244"/>
              <a:gd name="connsiteX22" fmla="*/ 1804987 w 1952625"/>
              <a:gd name="connsiteY22" fmla="*/ 457200 h 1188244"/>
              <a:gd name="connsiteX23" fmla="*/ 1819275 w 1952625"/>
              <a:gd name="connsiteY23" fmla="*/ 435769 h 1188244"/>
              <a:gd name="connsiteX24" fmla="*/ 1876425 w 1952625"/>
              <a:gd name="connsiteY24" fmla="*/ 373857 h 1188244"/>
              <a:gd name="connsiteX25" fmla="*/ 1921669 w 1952625"/>
              <a:gd name="connsiteY25" fmla="*/ 342900 h 1188244"/>
              <a:gd name="connsiteX26" fmla="*/ 1945481 w 1952625"/>
              <a:gd name="connsiteY26" fmla="*/ 323850 h 1188244"/>
              <a:gd name="connsiteX27" fmla="*/ 1952625 w 1952625"/>
              <a:gd name="connsiteY27" fmla="*/ 309563 h 1188244"/>
              <a:gd name="connsiteX28" fmla="*/ 1952625 w 1952625"/>
              <a:gd name="connsiteY28" fmla="*/ 290513 h 1188244"/>
              <a:gd name="connsiteX29" fmla="*/ 1938337 w 1952625"/>
              <a:gd name="connsiteY29" fmla="*/ 254794 h 1188244"/>
              <a:gd name="connsiteX30" fmla="*/ 1838325 w 1952625"/>
              <a:gd name="connsiteY30" fmla="*/ 161925 h 1188244"/>
              <a:gd name="connsiteX31" fmla="*/ 1738312 w 1952625"/>
              <a:gd name="connsiteY31" fmla="*/ 88107 h 1188244"/>
              <a:gd name="connsiteX32" fmla="*/ 1647825 w 1952625"/>
              <a:gd name="connsiteY32" fmla="*/ 35719 h 1188244"/>
              <a:gd name="connsiteX33" fmla="*/ 1571625 w 1952625"/>
              <a:gd name="connsiteY33" fmla="*/ 0 h 1188244"/>
              <a:gd name="connsiteX34" fmla="*/ 1543050 w 1952625"/>
              <a:gd name="connsiteY34" fmla="*/ 0 h 1188244"/>
              <a:gd name="connsiteX35" fmla="*/ 1514475 w 1952625"/>
              <a:gd name="connsiteY35" fmla="*/ 9525 h 1188244"/>
              <a:gd name="connsiteX36" fmla="*/ 1483519 w 1952625"/>
              <a:gd name="connsiteY36" fmla="*/ 33338 h 1188244"/>
              <a:gd name="connsiteX37" fmla="*/ 1445419 w 1952625"/>
              <a:gd name="connsiteY37" fmla="*/ 52388 h 1188244"/>
              <a:gd name="connsiteX38" fmla="*/ 1262062 w 1952625"/>
              <a:gd name="connsiteY38" fmla="*/ 92869 h 1188244"/>
              <a:gd name="connsiteX39" fmla="*/ 964406 w 1952625"/>
              <a:gd name="connsiteY39" fmla="*/ 147638 h 1188244"/>
              <a:gd name="connsiteX40" fmla="*/ 666750 w 1952625"/>
              <a:gd name="connsiteY40" fmla="*/ 190500 h 1188244"/>
              <a:gd name="connsiteX41" fmla="*/ 371475 w 1952625"/>
              <a:gd name="connsiteY41" fmla="*/ 207169 h 118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52625" h="1188244">
                <a:moveTo>
                  <a:pt x="371475" y="207169"/>
                </a:moveTo>
                <a:lnTo>
                  <a:pt x="238125" y="211932"/>
                </a:lnTo>
                <a:lnTo>
                  <a:pt x="116681" y="216694"/>
                </a:lnTo>
                <a:lnTo>
                  <a:pt x="78581" y="216694"/>
                </a:lnTo>
                <a:lnTo>
                  <a:pt x="0" y="250032"/>
                </a:lnTo>
                <a:lnTo>
                  <a:pt x="230981" y="395288"/>
                </a:lnTo>
                <a:lnTo>
                  <a:pt x="373856" y="378619"/>
                </a:lnTo>
                <a:lnTo>
                  <a:pt x="661987" y="345282"/>
                </a:lnTo>
                <a:lnTo>
                  <a:pt x="985837" y="302419"/>
                </a:lnTo>
                <a:lnTo>
                  <a:pt x="1216819" y="271463"/>
                </a:lnTo>
                <a:lnTo>
                  <a:pt x="1338262" y="254794"/>
                </a:lnTo>
                <a:lnTo>
                  <a:pt x="1464469" y="238125"/>
                </a:lnTo>
                <a:lnTo>
                  <a:pt x="1507331" y="233363"/>
                </a:lnTo>
                <a:lnTo>
                  <a:pt x="1533525" y="240507"/>
                </a:lnTo>
                <a:lnTo>
                  <a:pt x="1545431" y="254794"/>
                </a:lnTo>
                <a:lnTo>
                  <a:pt x="1552575" y="271463"/>
                </a:lnTo>
                <a:lnTo>
                  <a:pt x="1554956" y="297657"/>
                </a:lnTo>
                <a:lnTo>
                  <a:pt x="1466850" y="1057275"/>
                </a:lnTo>
                <a:lnTo>
                  <a:pt x="1533525" y="1188244"/>
                </a:lnTo>
                <a:lnTo>
                  <a:pt x="1640681" y="1059657"/>
                </a:lnTo>
                <a:lnTo>
                  <a:pt x="1724025" y="764382"/>
                </a:lnTo>
                <a:lnTo>
                  <a:pt x="1790700" y="502444"/>
                </a:lnTo>
                <a:lnTo>
                  <a:pt x="1804987" y="457200"/>
                </a:lnTo>
                <a:lnTo>
                  <a:pt x="1819275" y="435769"/>
                </a:lnTo>
                <a:lnTo>
                  <a:pt x="1876425" y="373857"/>
                </a:lnTo>
                <a:lnTo>
                  <a:pt x="1921669" y="342900"/>
                </a:lnTo>
                <a:lnTo>
                  <a:pt x="1945481" y="323850"/>
                </a:lnTo>
                <a:lnTo>
                  <a:pt x="1952625" y="309563"/>
                </a:lnTo>
                <a:lnTo>
                  <a:pt x="1952625" y="290513"/>
                </a:lnTo>
                <a:lnTo>
                  <a:pt x="1938337" y="254794"/>
                </a:lnTo>
                <a:lnTo>
                  <a:pt x="1838325" y="161925"/>
                </a:lnTo>
                <a:lnTo>
                  <a:pt x="1738312" y="88107"/>
                </a:lnTo>
                <a:lnTo>
                  <a:pt x="1647825" y="35719"/>
                </a:lnTo>
                <a:lnTo>
                  <a:pt x="1571625" y="0"/>
                </a:lnTo>
                <a:lnTo>
                  <a:pt x="1543050" y="0"/>
                </a:lnTo>
                <a:lnTo>
                  <a:pt x="1514475" y="9525"/>
                </a:lnTo>
                <a:lnTo>
                  <a:pt x="1483519" y="33338"/>
                </a:lnTo>
                <a:lnTo>
                  <a:pt x="1445419" y="52388"/>
                </a:lnTo>
                <a:lnTo>
                  <a:pt x="1262062" y="92869"/>
                </a:lnTo>
                <a:lnTo>
                  <a:pt x="964406" y="147638"/>
                </a:lnTo>
                <a:lnTo>
                  <a:pt x="666750" y="190500"/>
                </a:lnTo>
                <a:lnTo>
                  <a:pt x="371475" y="2071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77CD9C1-A333-48FC-88C8-64BC8140544F}"/>
              </a:ext>
            </a:extLst>
          </p:cNvPr>
          <p:cNvSpPr/>
          <p:nvPr/>
        </p:nvSpPr>
        <p:spPr>
          <a:xfrm>
            <a:off x="6246813" y="5314951"/>
            <a:ext cx="1555750" cy="328613"/>
          </a:xfrm>
          <a:custGeom>
            <a:avLst/>
            <a:gdLst>
              <a:gd name="connsiteX0" fmla="*/ 333375 w 1557337"/>
              <a:gd name="connsiteY0" fmla="*/ 133350 h 328613"/>
              <a:gd name="connsiteX1" fmla="*/ 119062 w 1557337"/>
              <a:gd name="connsiteY1" fmla="*/ 173831 h 328613"/>
              <a:gd name="connsiteX2" fmla="*/ 0 w 1557337"/>
              <a:gd name="connsiteY2" fmla="*/ 230981 h 328613"/>
              <a:gd name="connsiteX3" fmla="*/ 173831 w 1557337"/>
              <a:gd name="connsiteY3" fmla="*/ 328613 h 328613"/>
              <a:gd name="connsiteX4" fmla="*/ 307181 w 1557337"/>
              <a:gd name="connsiteY4" fmla="*/ 300038 h 328613"/>
              <a:gd name="connsiteX5" fmla="*/ 473869 w 1557337"/>
              <a:gd name="connsiteY5" fmla="*/ 266700 h 328613"/>
              <a:gd name="connsiteX6" fmla="*/ 633412 w 1557337"/>
              <a:gd name="connsiteY6" fmla="*/ 238125 h 328613"/>
              <a:gd name="connsiteX7" fmla="*/ 833437 w 1557337"/>
              <a:gd name="connsiteY7" fmla="*/ 207169 h 328613"/>
              <a:gd name="connsiteX8" fmla="*/ 997744 w 1557337"/>
              <a:gd name="connsiteY8" fmla="*/ 192881 h 328613"/>
              <a:gd name="connsiteX9" fmla="*/ 1162050 w 1557337"/>
              <a:gd name="connsiteY9" fmla="*/ 192881 h 328613"/>
              <a:gd name="connsiteX10" fmla="*/ 1321594 w 1557337"/>
              <a:gd name="connsiteY10" fmla="*/ 202406 h 328613"/>
              <a:gd name="connsiteX11" fmla="*/ 1440656 w 1557337"/>
              <a:gd name="connsiteY11" fmla="*/ 209550 h 328613"/>
              <a:gd name="connsiteX12" fmla="*/ 1500187 w 1557337"/>
              <a:gd name="connsiteY12" fmla="*/ 214313 h 328613"/>
              <a:gd name="connsiteX13" fmla="*/ 1535906 w 1557337"/>
              <a:gd name="connsiteY13" fmla="*/ 204788 h 328613"/>
              <a:gd name="connsiteX14" fmla="*/ 1550194 w 1557337"/>
              <a:gd name="connsiteY14" fmla="*/ 190500 h 328613"/>
              <a:gd name="connsiteX15" fmla="*/ 1557337 w 1557337"/>
              <a:gd name="connsiteY15" fmla="*/ 169069 h 328613"/>
              <a:gd name="connsiteX16" fmla="*/ 1550194 w 1557337"/>
              <a:gd name="connsiteY16" fmla="*/ 140494 h 328613"/>
              <a:gd name="connsiteX17" fmla="*/ 1533525 w 1557337"/>
              <a:gd name="connsiteY17" fmla="*/ 104775 h 328613"/>
              <a:gd name="connsiteX18" fmla="*/ 1512094 w 1557337"/>
              <a:gd name="connsiteY18" fmla="*/ 76200 h 328613"/>
              <a:gd name="connsiteX19" fmla="*/ 1404937 w 1557337"/>
              <a:gd name="connsiteY19" fmla="*/ 0 h 328613"/>
              <a:gd name="connsiteX20" fmla="*/ 1100137 w 1557337"/>
              <a:gd name="connsiteY20" fmla="*/ 23813 h 328613"/>
              <a:gd name="connsiteX21" fmla="*/ 909637 w 1557337"/>
              <a:gd name="connsiteY21" fmla="*/ 42863 h 328613"/>
              <a:gd name="connsiteX22" fmla="*/ 623887 w 1557337"/>
              <a:gd name="connsiteY22" fmla="*/ 83344 h 328613"/>
              <a:gd name="connsiteX23" fmla="*/ 333375 w 1557337"/>
              <a:gd name="connsiteY23" fmla="*/ 13335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7337" h="328613">
                <a:moveTo>
                  <a:pt x="333375" y="133350"/>
                </a:moveTo>
                <a:lnTo>
                  <a:pt x="119062" y="173831"/>
                </a:lnTo>
                <a:lnTo>
                  <a:pt x="0" y="230981"/>
                </a:lnTo>
                <a:lnTo>
                  <a:pt x="173831" y="328613"/>
                </a:lnTo>
                <a:lnTo>
                  <a:pt x="307181" y="300038"/>
                </a:lnTo>
                <a:lnTo>
                  <a:pt x="473869" y="266700"/>
                </a:lnTo>
                <a:lnTo>
                  <a:pt x="633412" y="238125"/>
                </a:lnTo>
                <a:lnTo>
                  <a:pt x="833437" y="207169"/>
                </a:lnTo>
                <a:lnTo>
                  <a:pt x="997744" y="192881"/>
                </a:lnTo>
                <a:lnTo>
                  <a:pt x="1162050" y="192881"/>
                </a:lnTo>
                <a:lnTo>
                  <a:pt x="1321594" y="202406"/>
                </a:lnTo>
                <a:lnTo>
                  <a:pt x="1440656" y="209550"/>
                </a:lnTo>
                <a:lnTo>
                  <a:pt x="1500187" y="214313"/>
                </a:lnTo>
                <a:lnTo>
                  <a:pt x="1535906" y="204788"/>
                </a:lnTo>
                <a:lnTo>
                  <a:pt x="1550194" y="190500"/>
                </a:lnTo>
                <a:lnTo>
                  <a:pt x="1557337" y="169069"/>
                </a:lnTo>
                <a:lnTo>
                  <a:pt x="1550194" y="140494"/>
                </a:lnTo>
                <a:lnTo>
                  <a:pt x="1533525" y="104775"/>
                </a:lnTo>
                <a:lnTo>
                  <a:pt x="1512094" y="76200"/>
                </a:lnTo>
                <a:lnTo>
                  <a:pt x="1404937" y="0"/>
                </a:lnTo>
                <a:lnTo>
                  <a:pt x="1100137" y="23813"/>
                </a:lnTo>
                <a:lnTo>
                  <a:pt x="909637" y="42863"/>
                </a:lnTo>
                <a:lnTo>
                  <a:pt x="623887" y="83344"/>
                </a:lnTo>
                <a:lnTo>
                  <a:pt x="333375" y="1333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3E75CB-42B0-4629-B2F7-15687995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40" y="1661681"/>
            <a:ext cx="4737003" cy="41029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494DEC5-E853-49C2-AA5C-BD01AD7BC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102" y="1678928"/>
            <a:ext cx="4743099" cy="410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42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840A505-B5D0-4C07-83F4-29347597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98" y="1377518"/>
            <a:ext cx="4737003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771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2DC240A-AC5F-4DA9-88DE-E2375D65B545}"/>
              </a:ext>
            </a:extLst>
          </p:cNvPr>
          <p:cNvSpPr/>
          <p:nvPr/>
        </p:nvSpPr>
        <p:spPr>
          <a:xfrm>
            <a:off x="3843338" y="1335089"/>
            <a:ext cx="1149350" cy="1216025"/>
          </a:xfrm>
          <a:custGeom>
            <a:avLst/>
            <a:gdLst>
              <a:gd name="connsiteX0" fmla="*/ 954881 w 1150143"/>
              <a:gd name="connsiteY0" fmla="*/ 466725 h 1214438"/>
              <a:gd name="connsiteX1" fmla="*/ 876300 w 1150143"/>
              <a:gd name="connsiteY1" fmla="*/ 564357 h 1214438"/>
              <a:gd name="connsiteX2" fmla="*/ 726281 w 1150143"/>
              <a:gd name="connsiteY2" fmla="*/ 709613 h 1214438"/>
              <a:gd name="connsiteX3" fmla="*/ 607218 w 1150143"/>
              <a:gd name="connsiteY3" fmla="*/ 828675 h 1214438"/>
              <a:gd name="connsiteX4" fmla="*/ 531018 w 1150143"/>
              <a:gd name="connsiteY4" fmla="*/ 897732 h 1214438"/>
              <a:gd name="connsiteX5" fmla="*/ 414337 w 1150143"/>
              <a:gd name="connsiteY5" fmla="*/ 981075 h 1214438"/>
              <a:gd name="connsiteX6" fmla="*/ 185737 w 1150143"/>
              <a:gd name="connsiteY6" fmla="*/ 1123950 h 1214438"/>
              <a:gd name="connsiteX7" fmla="*/ 69056 w 1150143"/>
              <a:gd name="connsiteY7" fmla="*/ 1193007 h 1214438"/>
              <a:gd name="connsiteX8" fmla="*/ 30956 w 1150143"/>
              <a:gd name="connsiteY8" fmla="*/ 1214438 h 1214438"/>
              <a:gd name="connsiteX9" fmla="*/ 14287 w 1150143"/>
              <a:gd name="connsiteY9" fmla="*/ 1214438 h 1214438"/>
              <a:gd name="connsiteX10" fmla="*/ 2381 w 1150143"/>
              <a:gd name="connsiteY10" fmla="*/ 1207294 h 1214438"/>
              <a:gd name="connsiteX11" fmla="*/ 0 w 1150143"/>
              <a:gd name="connsiteY11" fmla="*/ 1188244 h 1214438"/>
              <a:gd name="connsiteX12" fmla="*/ 11906 w 1150143"/>
              <a:gd name="connsiteY12" fmla="*/ 1157288 h 1214438"/>
              <a:gd name="connsiteX13" fmla="*/ 57150 w 1150143"/>
              <a:gd name="connsiteY13" fmla="*/ 1119188 h 1214438"/>
              <a:gd name="connsiteX14" fmla="*/ 209550 w 1150143"/>
              <a:gd name="connsiteY14" fmla="*/ 992982 h 1214438"/>
              <a:gd name="connsiteX15" fmla="*/ 369093 w 1150143"/>
              <a:gd name="connsiteY15" fmla="*/ 838200 h 1214438"/>
              <a:gd name="connsiteX16" fmla="*/ 511968 w 1150143"/>
              <a:gd name="connsiteY16" fmla="*/ 683419 h 1214438"/>
              <a:gd name="connsiteX17" fmla="*/ 631031 w 1150143"/>
              <a:gd name="connsiteY17" fmla="*/ 531019 h 1214438"/>
              <a:gd name="connsiteX18" fmla="*/ 716756 w 1150143"/>
              <a:gd name="connsiteY18" fmla="*/ 402432 h 1214438"/>
              <a:gd name="connsiteX19" fmla="*/ 762000 w 1150143"/>
              <a:gd name="connsiteY19" fmla="*/ 326232 h 1214438"/>
              <a:gd name="connsiteX20" fmla="*/ 788193 w 1150143"/>
              <a:gd name="connsiteY20" fmla="*/ 276225 h 1214438"/>
              <a:gd name="connsiteX21" fmla="*/ 807243 w 1150143"/>
              <a:gd name="connsiteY21" fmla="*/ 219075 h 1214438"/>
              <a:gd name="connsiteX22" fmla="*/ 816768 w 1150143"/>
              <a:gd name="connsiteY22" fmla="*/ 166688 h 1214438"/>
              <a:gd name="connsiteX23" fmla="*/ 814387 w 1150143"/>
              <a:gd name="connsiteY23" fmla="*/ 133350 h 1214438"/>
              <a:gd name="connsiteX24" fmla="*/ 804862 w 1150143"/>
              <a:gd name="connsiteY24" fmla="*/ 100013 h 1214438"/>
              <a:gd name="connsiteX25" fmla="*/ 785812 w 1150143"/>
              <a:gd name="connsiteY25" fmla="*/ 73819 h 1214438"/>
              <a:gd name="connsiteX26" fmla="*/ 764381 w 1150143"/>
              <a:gd name="connsiteY26" fmla="*/ 47625 h 1214438"/>
              <a:gd name="connsiteX27" fmla="*/ 757237 w 1150143"/>
              <a:gd name="connsiteY27" fmla="*/ 26194 h 1214438"/>
              <a:gd name="connsiteX28" fmla="*/ 757237 w 1150143"/>
              <a:gd name="connsiteY28" fmla="*/ 9525 h 1214438"/>
              <a:gd name="connsiteX29" fmla="*/ 771525 w 1150143"/>
              <a:gd name="connsiteY29" fmla="*/ 0 h 1214438"/>
              <a:gd name="connsiteX30" fmla="*/ 819150 w 1150143"/>
              <a:gd name="connsiteY30" fmla="*/ 0 h 1214438"/>
              <a:gd name="connsiteX31" fmla="*/ 878681 w 1150143"/>
              <a:gd name="connsiteY31" fmla="*/ 2382 h 1214438"/>
              <a:gd name="connsiteX32" fmla="*/ 935831 w 1150143"/>
              <a:gd name="connsiteY32" fmla="*/ 14288 h 1214438"/>
              <a:gd name="connsiteX33" fmla="*/ 995362 w 1150143"/>
              <a:gd name="connsiteY33" fmla="*/ 33338 h 1214438"/>
              <a:gd name="connsiteX34" fmla="*/ 1042987 w 1150143"/>
              <a:gd name="connsiteY34" fmla="*/ 57150 h 1214438"/>
              <a:gd name="connsiteX35" fmla="*/ 1083468 w 1150143"/>
              <a:gd name="connsiteY35" fmla="*/ 83344 h 1214438"/>
              <a:gd name="connsiteX36" fmla="*/ 1116806 w 1150143"/>
              <a:gd name="connsiteY36" fmla="*/ 111919 h 1214438"/>
              <a:gd name="connsiteX37" fmla="*/ 1138237 w 1150143"/>
              <a:gd name="connsiteY37" fmla="*/ 142875 h 1214438"/>
              <a:gd name="connsiteX38" fmla="*/ 1150143 w 1150143"/>
              <a:gd name="connsiteY38" fmla="*/ 171450 h 1214438"/>
              <a:gd name="connsiteX39" fmla="*/ 1147762 w 1150143"/>
              <a:gd name="connsiteY39" fmla="*/ 204788 h 1214438"/>
              <a:gd name="connsiteX40" fmla="*/ 1140618 w 1150143"/>
              <a:gd name="connsiteY40" fmla="*/ 235744 h 1214438"/>
              <a:gd name="connsiteX41" fmla="*/ 1116806 w 1150143"/>
              <a:gd name="connsiteY41" fmla="*/ 276225 h 1214438"/>
              <a:gd name="connsiteX42" fmla="*/ 1052512 w 1150143"/>
              <a:gd name="connsiteY42" fmla="*/ 354807 h 1214438"/>
              <a:gd name="connsiteX43" fmla="*/ 954881 w 1150143"/>
              <a:gd name="connsiteY43" fmla="*/ 466725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50143" h="1214438">
                <a:moveTo>
                  <a:pt x="954881" y="466725"/>
                </a:moveTo>
                <a:lnTo>
                  <a:pt x="876300" y="564357"/>
                </a:lnTo>
                <a:lnTo>
                  <a:pt x="726281" y="709613"/>
                </a:lnTo>
                <a:lnTo>
                  <a:pt x="607218" y="828675"/>
                </a:lnTo>
                <a:lnTo>
                  <a:pt x="531018" y="897732"/>
                </a:lnTo>
                <a:lnTo>
                  <a:pt x="414337" y="981075"/>
                </a:lnTo>
                <a:lnTo>
                  <a:pt x="185737" y="1123950"/>
                </a:lnTo>
                <a:lnTo>
                  <a:pt x="69056" y="1193007"/>
                </a:lnTo>
                <a:lnTo>
                  <a:pt x="30956" y="1214438"/>
                </a:lnTo>
                <a:lnTo>
                  <a:pt x="14287" y="1214438"/>
                </a:lnTo>
                <a:lnTo>
                  <a:pt x="2381" y="1207294"/>
                </a:lnTo>
                <a:lnTo>
                  <a:pt x="0" y="1188244"/>
                </a:lnTo>
                <a:lnTo>
                  <a:pt x="11906" y="1157288"/>
                </a:lnTo>
                <a:lnTo>
                  <a:pt x="57150" y="1119188"/>
                </a:lnTo>
                <a:lnTo>
                  <a:pt x="209550" y="992982"/>
                </a:lnTo>
                <a:lnTo>
                  <a:pt x="369093" y="838200"/>
                </a:lnTo>
                <a:lnTo>
                  <a:pt x="511968" y="683419"/>
                </a:lnTo>
                <a:lnTo>
                  <a:pt x="631031" y="531019"/>
                </a:lnTo>
                <a:lnTo>
                  <a:pt x="716756" y="402432"/>
                </a:lnTo>
                <a:lnTo>
                  <a:pt x="762000" y="326232"/>
                </a:lnTo>
                <a:lnTo>
                  <a:pt x="788193" y="276225"/>
                </a:lnTo>
                <a:lnTo>
                  <a:pt x="807243" y="219075"/>
                </a:lnTo>
                <a:lnTo>
                  <a:pt x="816768" y="166688"/>
                </a:lnTo>
                <a:lnTo>
                  <a:pt x="814387" y="133350"/>
                </a:lnTo>
                <a:lnTo>
                  <a:pt x="804862" y="100013"/>
                </a:lnTo>
                <a:lnTo>
                  <a:pt x="785812" y="73819"/>
                </a:lnTo>
                <a:lnTo>
                  <a:pt x="764381" y="47625"/>
                </a:lnTo>
                <a:lnTo>
                  <a:pt x="757237" y="26194"/>
                </a:lnTo>
                <a:lnTo>
                  <a:pt x="757237" y="9525"/>
                </a:lnTo>
                <a:lnTo>
                  <a:pt x="771525" y="0"/>
                </a:lnTo>
                <a:lnTo>
                  <a:pt x="819150" y="0"/>
                </a:lnTo>
                <a:lnTo>
                  <a:pt x="878681" y="2382"/>
                </a:lnTo>
                <a:lnTo>
                  <a:pt x="935831" y="14288"/>
                </a:lnTo>
                <a:lnTo>
                  <a:pt x="995362" y="33338"/>
                </a:lnTo>
                <a:lnTo>
                  <a:pt x="1042987" y="57150"/>
                </a:lnTo>
                <a:lnTo>
                  <a:pt x="1083468" y="83344"/>
                </a:lnTo>
                <a:lnTo>
                  <a:pt x="1116806" y="111919"/>
                </a:lnTo>
                <a:lnTo>
                  <a:pt x="1138237" y="142875"/>
                </a:lnTo>
                <a:lnTo>
                  <a:pt x="1150143" y="171450"/>
                </a:lnTo>
                <a:lnTo>
                  <a:pt x="1147762" y="204788"/>
                </a:lnTo>
                <a:lnTo>
                  <a:pt x="1140618" y="235744"/>
                </a:lnTo>
                <a:lnTo>
                  <a:pt x="1116806" y="276225"/>
                </a:lnTo>
                <a:lnTo>
                  <a:pt x="1052512" y="354807"/>
                </a:lnTo>
                <a:lnTo>
                  <a:pt x="954881" y="4667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0D37D0E-4473-4FE5-ADAE-9F641C6DDEC0}"/>
              </a:ext>
            </a:extLst>
          </p:cNvPr>
          <p:cNvSpPr/>
          <p:nvPr/>
        </p:nvSpPr>
        <p:spPr>
          <a:xfrm>
            <a:off x="5827713" y="1227138"/>
            <a:ext cx="920750" cy="1123950"/>
          </a:xfrm>
          <a:custGeom>
            <a:avLst/>
            <a:gdLst>
              <a:gd name="connsiteX0" fmla="*/ 519112 w 921544"/>
              <a:gd name="connsiteY0" fmla="*/ 419100 h 1123950"/>
              <a:gd name="connsiteX1" fmla="*/ 569119 w 921544"/>
              <a:gd name="connsiteY1" fmla="*/ 350044 h 1123950"/>
              <a:gd name="connsiteX2" fmla="*/ 583406 w 921544"/>
              <a:gd name="connsiteY2" fmla="*/ 321469 h 1123950"/>
              <a:gd name="connsiteX3" fmla="*/ 600075 w 921544"/>
              <a:gd name="connsiteY3" fmla="*/ 278606 h 1123950"/>
              <a:gd name="connsiteX4" fmla="*/ 604837 w 921544"/>
              <a:gd name="connsiteY4" fmla="*/ 238125 h 1123950"/>
              <a:gd name="connsiteX5" fmla="*/ 600075 w 921544"/>
              <a:gd name="connsiteY5" fmla="*/ 192881 h 1123950"/>
              <a:gd name="connsiteX6" fmla="*/ 576262 w 921544"/>
              <a:gd name="connsiteY6" fmla="*/ 154781 h 1123950"/>
              <a:gd name="connsiteX7" fmla="*/ 535781 w 921544"/>
              <a:gd name="connsiteY7" fmla="*/ 111919 h 1123950"/>
              <a:gd name="connsiteX8" fmla="*/ 485775 w 921544"/>
              <a:gd name="connsiteY8" fmla="*/ 73819 h 1123950"/>
              <a:gd name="connsiteX9" fmla="*/ 452437 w 921544"/>
              <a:gd name="connsiteY9" fmla="*/ 47625 h 1123950"/>
              <a:gd name="connsiteX10" fmla="*/ 431006 w 921544"/>
              <a:gd name="connsiteY10" fmla="*/ 26194 h 1123950"/>
              <a:gd name="connsiteX11" fmla="*/ 431006 w 921544"/>
              <a:gd name="connsiteY11" fmla="*/ 11906 h 1123950"/>
              <a:gd name="connsiteX12" fmla="*/ 435769 w 921544"/>
              <a:gd name="connsiteY12" fmla="*/ 4762 h 1123950"/>
              <a:gd name="connsiteX13" fmla="*/ 457200 w 921544"/>
              <a:gd name="connsiteY13" fmla="*/ 0 h 1123950"/>
              <a:gd name="connsiteX14" fmla="*/ 509587 w 921544"/>
              <a:gd name="connsiteY14" fmla="*/ 0 h 1123950"/>
              <a:gd name="connsiteX15" fmla="*/ 566737 w 921544"/>
              <a:gd name="connsiteY15" fmla="*/ 14287 h 1123950"/>
              <a:gd name="connsiteX16" fmla="*/ 638175 w 921544"/>
              <a:gd name="connsiteY16" fmla="*/ 42862 h 1123950"/>
              <a:gd name="connsiteX17" fmla="*/ 702469 w 921544"/>
              <a:gd name="connsiteY17" fmla="*/ 73819 h 1123950"/>
              <a:gd name="connsiteX18" fmla="*/ 754856 w 921544"/>
              <a:gd name="connsiteY18" fmla="*/ 104775 h 1123950"/>
              <a:gd name="connsiteX19" fmla="*/ 785812 w 921544"/>
              <a:gd name="connsiteY19" fmla="*/ 130969 h 1123950"/>
              <a:gd name="connsiteX20" fmla="*/ 831056 w 921544"/>
              <a:gd name="connsiteY20" fmla="*/ 171450 h 1123950"/>
              <a:gd name="connsiteX21" fmla="*/ 878681 w 921544"/>
              <a:gd name="connsiteY21" fmla="*/ 223837 h 1123950"/>
              <a:gd name="connsiteX22" fmla="*/ 902494 w 921544"/>
              <a:gd name="connsiteY22" fmla="*/ 261937 h 1123950"/>
              <a:gd name="connsiteX23" fmla="*/ 914400 w 921544"/>
              <a:gd name="connsiteY23" fmla="*/ 288131 h 1123950"/>
              <a:gd name="connsiteX24" fmla="*/ 921544 w 921544"/>
              <a:gd name="connsiteY24" fmla="*/ 326231 h 1123950"/>
              <a:gd name="connsiteX25" fmla="*/ 921544 w 921544"/>
              <a:gd name="connsiteY25" fmla="*/ 357187 h 1123950"/>
              <a:gd name="connsiteX26" fmla="*/ 912019 w 921544"/>
              <a:gd name="connsiteY26" fmla="*/ 373856 h 1123950"/>
              <a:gd name="connsiteX27" fmla="*/ 885825 w 921544"/>
              <a:gd name="connsiteY27" fmla="*/ 383381 h 1123950"/>
              <a:gd name="connsiteX28" fmla="*/ 850106 w 921544"/>
              <a:gd name="connsiteY28" fmla="*/ 404812 h 1123950"/>
              <a:gd name="connsiteX29" fmla="*/ 783431 w 921544"/>
              <a:gd name="connsiteY29" fmla="*/ 454819 h 1123950"/>
              <a:gd name="connsiteX30" fmla="*/ 735806 w 921544"/>
              <a:gd name="connsiteY30" fmla="*/ 502444 h 1123950"/>
              <a:gd name="connsiteX31" fmla="*/ 588169 w 921544"/>
              <a:gd name="connsiteY31" fmla="*/ 650081 h 1123950"/>
              <a:gd name="connsiteX32" fmla="*/ 502444 w 921544"/>
              <a:gd name="connsiteY32" fmla="*/ 735806 h 1123950"/>
              <a:gd name="connsiteX33" fmla="*/ 330994 w 921544"/>
              <a:gd name="connsiteY33" fmla="*/ 888206 h 1123950"/>
              <a:gd name="connsiteX34" fmla="*/ 195262 w 921544"/>
              <a:gd name="connsiteY34" fmla="*/ 1002506 h 1123950"/>
              <a:gd name="connsiteX35" fmla="*/ 90487 w 921544"/>
              <a:gd name="connsiteY35" fmla="*/ 1090612 h 1123950"/>
              <a:gd name="connsiteX36" fmla="*/ 54769 w 921544"/>
              <a:gd name="connsiteY36" fmla="*/ 1114425 h 1123950"/>
              <a:gd name="connsiteX37" fmla="*/ 26194 w 921544"/>
              <a:gd name="connsiteY37" fmla="*/ 1123950 h 1123950"/>
              <a:gd name="connsiteX38" fmla="*/ 9525 w 921544"/>
              <a:gd name="connsiteY38" fmla="*/ 1121569 h 1123950"/>
              <a:gd name="connsiteX39" fmla="*/ 0 w 921544"/>
              <a:gd name="connsiteY39" fmla="*/ 1104900 h 1123950"/>
              <a:gd name="connsiteX40" fmla="*/ 11906 w 921544"/>
              <a:gd name="connsiteY40" fmla="*/ 1064419 h 1123950"/>
              <a:gd name="connsiteX41" fmla="*/ 92869 w 921544"/>
              <a:gd name="connsiteY41" fmla="*/ 971550 h 1123950"/>
              <a:gd name="connsiteX42" fmla="*/ 264319 w 921544"/>
              <a:gd name="connsiteY42" fmla="*/ 759619 h 1123950"/>
              <a:gd name="connsiteX43" fmla="*/ 419100 w 921544"/>
              <a:gd name="connsiteY43" fmla="*/ 554831 h 1123950"/>
              <a:gd name="connsiteX44" fmla="*/ 519112 w 921544"/>
              <a:gd name="connsiteY44" fmla="*/ 41910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1544" h="1123950">
                <a:moveTo>
                  <a:pt x="519112" y="419100"/>
                </a:moveTo>
                <a:lnTo>
                  <a:pt x="569119" y="350044"/>
                </a:lnTo>
                <a:lnTo>
                  <a:pt x="583406" y="321469"/>
                </a:lnTo>
                <a:lnTo>
                  <a:pt x="600075" y="278606"/>
                </a:lnTo>
                <a:lnTo>
                  <a:pt x="604837" y="238125"/>
                </a:lnTo>
                <a:lnTo>
                  <a:pt x="600075" y="192881"/>
                </a:lnTo>
                <a:lnTo>
                  <a:pt x="576262" y="154781"/>
                </a:lnTo>
                <a:lnTo>
                  <a:pt x="535781" y="111919"/>
                </a:lnTo>
                <a:lnTo>
                  <a:pt x="485775" y="73819"/>
                </a:lnTo>
                <a:lnTo>
                  <a:pt x="452437" y="47625"/>
                </a:lnTo>
                <a:lnTo>
                  <a:pt x="431006" y="26194"/>
                </a:lnTo>
                <a:lnTo>
                  <a:pt x="431006" y="11906"/>
                </a:lnTo>
                <a:lnTo>
                  <a:pt x="435769" y="4762"/>
                </a:lnTo>
                <a:lnTo>
                  <a:pt x="457200" y="0"/>
                </a:lnTo>
                <a:lnTo>
                  <a:pt x="509587" y="0"/>
                </a:lnTo>
                <a:lnTo>
                  <a:pt x="566737" y="14287"/>
                </a:lnTo>
                <a:lnTo>
                  <a:pt x="638175" y="42862"/>
                </a:lnTo>
                <a:lnTo>
                  <a:pt x="702469" y="73819"/>
                </a:lnTo>
                <a:lnTo>
                  <a:pt x="754856" y="104775"/>
                </a:lnTo>
                <a:lnTo>
                  <a:pt x="785812" y="130969"/>
                </a:lnTo>
                <a:lnTo>
                  <a:pt x="831056" y="171450"/>
                </a:lnTo>
                <a:lnTo>
                  <a:pt x="878681" y="223837"/>
                </a:lnTo>
                <a:lnTo>
                  <a:pt x="902494" y="261937"/>
                </a:lnTo>
                <a:lnTo>
                  <a:pt x="914400" y="288131"/>
                </a:lnTo>
                <a:lnTo>
                  <a:pt x="921544" y="326231"/>
                </a:lnTo>
                <a:lnTo>
                  <a:pt x="921544" y="357187"/>
                </a:lnTo>
                <a:lnTo>
                  <a:pt x="912019" y="373856"/>
                </a:lnTo>
                <a:lnTo>
                  <a:pt x="885825" y="383381"/>
                </a:lnTo>
                <a:lnTo>
                  <a:pt x="850106" y="404812"/>
                </a:lnTo>
                <a:lnTo>
                  <a:pt x="783431" y="454819"/>
                </a:lnTo>
                <a:lnTo>
                  <a:pt x="735806" y="502444"/>
                </a:lnTo>
                <a:lnTo>
                  <a:pt x="588169" y="650081"/>
                </a:lnTo>
                <a:lnTo>
                  <a:pt x="502444" y="735806"/>
                </a:lnTo>
                <a:lnTo>
                  <a:pt x="330994" y="888206"/>
                </a:lnTo>
                <a:lnTo>
                  <a:pt x="195262" y="1002506"/>
                </a:lnTo>
                <a:lnTo>
                  <a:pt x="90487" y="1090612"/>
                </a:lnTo>
                <a:lnTo>
                  <a:pt x="54769" y="1114425"/>
                </a:lnTo>
                <a:lnTo>
                  <a:pt x="26194" y="1123950"/>
                </a:lnTo>
                <a:lnTo>
                  <a:pt x="9525" y="1121569"/>
                </a:lnTo>
                <a:lnTo>
                  <a:pt x="0" y="1104900"/>
                </a:lnTo>
                <a:lnTo>
                  <a:pt x="11906" y="1064419"/>
                </a:lnTo>
                <a:lnTo>
                  <a:pt x="92869" y="971550"/>
                </a:lnTo>
                <a:lnTo>
                  <a:pt x="264319" y="759619"/>
                </a:lnTo>
                <a:lnTo>
                  <a:pt x="419100" y="554831"/>
                </a:lnTo>
                <a:lnTo>
                  <a:pt x="519112" y="4191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C071094-384B-43B4-86FA-643A2FF4438B}"/>
              </a:ext>
            </a:extLst>
          </p:cNvPr>
          <p:cNvSpPr/>
          <p:nvPr/>
        </p:nvSpPr>
        <p:spPr>
          <a:xfrm>
            <a:off x="4827588" y="2549525"/>
            <a:ext cx="354012" cy="1944688"/>
          </a:xfrm>
          <a:custGeom>
            <a:avLst/>
            <a:gdLst>
              <a:gd name="connsiteX0" fmla="*/ 142797 w 353234"/>
              <a:gd name="connsiteY0" fmla="*/ 631312 h 1944040"/>
              <a:gd name="connsiteX1" fmla="*/ 142797 w 353234"/>
              <a:gd name="connsiteY1" fmla="*/ 496031 h 1944040"/>
              <a:gd name="connsiteX2" fmla="*/ 142797 w 353234"/>
              <a:gd name="connsiteY2" fmla="*/ 385802 h 1944040"/>
              <a:gd name="connsiteX3" fmla="*/ 130271 w 353234"/>
              <a:gd name="connsiteY3" fmla="*/ 328182 h 1944040"/>
              <a:gd name="connsiteX4" fmla="*/ 92693 w 353234"/>
              <a:gd name="connsiteY4" fmla="*/ 225469 h 1944040"/>
              <a:gd name="connsiteX5" fmla="*/ 37578 w 353234"/>
              <a:gd name="connsiteY5" fmla="*/ 100208 h 1944040"/>
              <a:gd name="connsiteX6" fmla="*/ 2505 w 353234"/>
              <a:gd name="connsiteY6" fmla="*/ 40083 h 1944040"/>
              <a:gd name="connsiteX7" fmla="*/ 0 w 353234"/>
              <a:gd name="connsiteY7" fmla="*/ 22547 h 1944040"/>
              <a:gd name="connsiteX8" fmla="*/ 5011 w 353234"/>
              <a:gd name="connsiteY8" fmla="*/ 2505 h 1944040"/>
              <a:gd name="connsiteX9" fmla="*/ 20042 w 353234"/>
              <a:gd name="connsiteY9" fmla="*/ 0 h 1944040"/>
              <a:gd name="connsiteX10" fmla="*/ 45094 w 353234"/>
              <a:gd name="connsiteY10" fmla="*/ 5011 h 1944040"/>
              <a:gd name="connsiteX11" fmla="*/ 152818 w 353234"/>
              <a:gd name="connsiteY11" fmla="*/ 55115 h 1944040"/>
              <a:gd name="connsiteX12" fmla="*/ 265552 w 353234"/>
              <a:gd name="connsiteY12" fmla="*/ 117745 h 1944040"/>
              <a:gd name="connsiteX13" fmla="*/ 310646 w 353234"/>
              <a:gd name="connsiteY13" fmla="*/ 150313 h 1944040"/>
              <a:gd name="connsiteX14" fmla="*/ 350729 w 353234"/>
              <a:gd name="connsiteY14" fmla="*/ 202922 h 1944040"/>
              <a:gd name="connsiteX15" fmla="*/ 348224 w 353234"/>
              <a:gd name="connsiteY15" fmla="*/ 300625 h 1944040"/>
              <a:gd name="connsiteX16" fmla="*/ 343213 w 353234"/>
              <a:gd name="connsiteY16" fmla="*/ 1247593 h 1944040"/>
              <a:gd name="connsiteX17" fmla="*/ 345719 w 353234"/>
              <a:gd name="connsiteY17" fmla="*/ 1430473 h 1944040"/>
              <a:gd name="connsiteX18" fmla="*/ 345719 w 353234"/>
              <a:gd name="connsiteY18" fmla="*/ 1678488 h 1944040"/>
              <a:gd name="connsiteX19" fmla="*/ 353234 w 353234"/>
              <a:gd name="connsiteY19" fmla="*/ 1756149 h 1944040"/>
              <a:gd name="connsiteX20" fmla="*/ 340708 w 353234"/>
              <a:gd name="connsiteY20" fmla="*/ 1823790 h 1944040"/>
              <a:gd name="connsiteX21" fmla="*/ 318161 w 353234"/>
              <a:gd name="connsiteY21" fmla="*/ 1876399 h 1944040"/>
              <a:gd name="connsiteX22" fmla="*/ 300625 w 353234"/>
              <a:gd name="connsiteY22" fmla="*/ 1898946 h 1944040"/>
              <a:gd name="connsiteX23" fmla="*/ 285594 w 353234"/>
              <a:gd name="connsiteY23" fmla="*/ 1911472 h 1944040"/>
              <a:gd name="connsiteX24" fmla="*/ 245510 w 353234"/>
              <a:gd name="connsiteY24" fmla="*/ 1931514 h 1944040"/>
              <a:gd name="connsiteX25" fmla="*/ 210438 w 353234"/>
              <a:gd name="connsiteY25" fmla="*/ 1944040 h 1944040"/>
              <a:gd name="connsiteX26" fmla="*/ 187891 w 353234"/>
              <a:gd name="connsiteY26" fmla="*/ 1941534 h 1944040"/>
              <a:gd name="connsiteX27" fmla="*/ 167849 w 353234"/>
              <a:gd name="connsiteY27" fmla="*/ 1921493 h 1944040"/>
              <a:gd name="connsiteX28" fmla="*/ 145302 w 353234"/>
              <a:gd name="connsiteY28" fmla="*/ 1873894 h 1944040"/>
              <a:gd name="connsiteX29" fmla="*/ 110229 w 353234"/>
              <a:gd name="connsiteY29" fmla="*/ 1788717 h 1944040"/>
              <a:gd name="connsiteX30" fmla="*/ 92693 w 353234"/>
              <a:gd name="connsiteY30" fmla="*/ 1731097 h 1944040"/>
              <a:gd name="connsiteX31" fmla="*/ 77662 w 353234"/>
              <a:gd name="connsiteY31" fmla="*/ 1658446 h 1944040"/>
              <a:gd name="connsiteX32" fmla="*/ 80167 w 353234"/>
              <a:gd name="connsiteY32" fmla="*/ 1615858 h 1944040"/>
              <a:gd name="connsiteX33" fmla="*/ 90188 w 353234"/>
              <a:gd name="connsiteY33" fmla="*/ 1553228 h 1944040"/>
              <a:gd name="connsiteX34" fmla="*/ 97703 w 353234"/>
              <a:gd name="connsiteY34" fmla="*/ 1503123 h 1944040"/>
              <a:gd name="connsiteX35" fmla="*/ 117745 w 353234"/>
              <a:gd name="connsiteY35" fmla="*/ 1337780 h 1944040"/>
              <a:gd name="connsiteX36" fmla="*/ 132776 w 353234"/>
              <a:gd name="connsiteY36" fmla="*/ 1212520 h 1944040"/>
              <a:gd name="connsiteX37" fmla="*/ 137787 w 353234"/>
              <a:gd name="connsiteY37" fmla="*/ 1087259 h 1944040"/>
              <a:gd name="connsiteX38" fmla="*/ 147807 w 353234"/>
              <a:gd name="connsiteY38" fmla="*/ 829223 h 1944040"/>
              <a:gd name="connsiteX39" fmla="*/ 142797 w 353234"/>
              <a:gd name="connsiteY39" fmla="*/ 631312 h 19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234" h="1944040">
                <a:moveTo>
                  <a:pt x="142797" y="631312"/>
                </a:moveTo>
                <a:lnTo>
                  <a:pt x="142797" y="496031"/>
                </a:lnTo>
                <a:lnTo>
                  <a:pt x="142797" y="385802"/>
                </a:lnTo>
                <a:lnTo>
                  <a:pt x="130271" y="328182"/>
                </a:lnTo>
                <a:lnTo>
                  <a:pt x="92693" y="225469"/>
                </a:lnTo>
                <a:lnTo>
                  <a:pt x="37578" y="100208"/>
                </a:lnTo>
                <a:lnTo>
                  <a:pt x="2505" y="40083"/>
                </a:lnTo>
                <a:lnTo>
                  <a:pt x="0" y="22547"/>
                </a:lnTo>
                <a:lnTo>
                  <a:pt x="5011" y="2505"/>
                </a:lnTo>
                <a:lnTo>
                  <a:pt x="20042" y="0"/>
                </a:lnTo>
                <a:lnTo>
                  <a:pt x="45094" y="5011"/>
                </a:lnTo>
                <a:lnTo>
                  <a:pt x="152818" y="55115"/>
                </a:lnTo>
                <a:lnTo>
                  <a:pt x="265552" y="117745"/>
                </a:lnTo>
                <a:lnTo>
                  <a:pt x="310646" y="150313"/>
                </a:lnTo>
                <a:lnTo>
                  <a:pt x="350729" y="202922"/>
                </a:lnTo>
                <a:lnTo>
                  <a:pt x="348224" y="300625"/>
                </a:lnTo>
                <a:cubicBezTo>
                  <a:pt x="346554" y="616281"/>
                  <a:pt x="344883" y="931937"/>
                  <a:pt x="343213" y="1247593"/>
                </a:cubicBezTo>
                <a:cubicBezTo>
                  <a:pt x="344048" y="1308553"/>
                  <a:pt x="344884" y="1369513"/>
                  <a:pt x="345719" y="1430473"/>
                </a:cubicBezTo>
                <a:lnTo>
                  <a:pt x="345719" y="1678488"/>
                </a:lnTo>
                <a:lnTo>
                  <a:pt x="353234" y="1756149"/>
                </a:lnTo>
                <a:lnTo>
                  <a:pt x="340708" y="1823790"/>
                </a:lnTo>
                <a:lnTo>
                  <a:pt x="318161" y="1876399"/>
                </a:lnTo>
                <a:lnTo>
                  <a:pt x="300625" y="1898946"/>
                </a:lnTo>
                <a:lnTo>
                  <a:pt x="285594" y="1911472"/>
                </a:lnTo>
                <a:lnTo>
                  <a:pt x="245510" y="1931514"/>
                </a:lnTo>
                <a:lnTo>
                  <a:pt x="210438" y="1944040"/>
                </a:lnTo>
                <a:lnTo>
                  <a:pt x="187891" y="1941534"/>
                </a:lnTo>
                <a:lnTo>
                  <a:pt x="167849" y="1921493"/>
                </a:lnTo>
                <a:lnTo>
                  <a:pt x="145302" y="1873894"/>
                </a:lnTo>
                <a:lnTo>
                  <a:pt x="110229" y="1788717"/>
                </a:lnTo>
                <a:lnTo>
                  <a:pt x="92693" y="1731097"/>
                </a:lnTo>
                <a:lnTo>
                  <a:pt x="77662" y="1658446"/>
                </a:lnTo>
                <a:lnTo>
                  <a:pt x="80167" y="1615858"/>
                </a:lnTo>
                <a:lnTo>
                  <a:pt x="90188" y="1553228"/>
                </a:lnTo>
                <a:lnTo>
                  <a:pt x="97703" y="1503123"/>
                </a:lnTo>
                <a:lnTo>
                  <a:pt x="117745" y="1337780"/>
                </a:lnTo>
                <a:lnTo>
                  <a:pt x="132776" y="1212520"/>
                </a:lnTo>
                <a:lnTo>
                  <a:pt x="137787" y="1087259"/>
                </a:lnTo>
                <a:lnTo>
                  <a:pt x="147807" y="829223"/>
                </a:lnTo>
                <a:lnTo>
                  <a:pt x="142797" y="631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F6EB928-81F2-4F24-AAA5-85EA0EA57E26}"/>
              </a:ext>
            </a:extLst>
          </p:cNvPr>
          <p:cNvSpPr/>
          <p:nvPr/>
        </p:nvSpPr>
        <p:spPr>
          <a:xfrm>
            <a:off x="3687763" y="4587875"/>
            <a:ext cx="4773612" cy="673100"/>
          </a:xfrm>
          <a:custGeom>
            <a:avLst/>
            <a:gdLst>
              <a:gd name="connsiteX0" fmla="*/ 2335530 w 4773930"/>
              <a:gd name="connsiteY0" fmla="*/ 194310 h 674370"/>
              <a:gd name="connsiteX1" fmla="*/ 1885950 w 4773930"/>
              <a:gd name="connsiteY1" fmla="*/ 232410 h 674370"/>
              <a:gd name="connsiteX2" fmla="*/ 1680210 w 4773930"/>
              <a:gd name="connsiteY2" fmla="*/ 255270 h 674370"/>
              <a:gd name="connsiteX3" fmla="*/ 1238250 w 4773930"/>
              <a:gd name="connsiteY3" fmla="*/ 312420 h 674370"/>
              <a:gd name="connsiteX4" fmla="*/ 807720 w 4773930"/>
              <a:gd name="connsiteY4" fmla="*/ 361950 h 674370"/>
              <a:gd name="connsiteX5" fmla="*/ 422910 w 4773930"/>
              <a:gd name="connsiteY5" fmla="*/ 403860 h 674370"/>
              <a:gd name="connsiteX6" fmla="*/ 365760 w 4773930"/>
              <a:gd name="connsiteY6" fmla="*/ 407670 h 674370"/>
              <a:gd name="connsiteX7" fmla="*/ 304800 w 4773930"/>
              <a:gd name="connsiteY7" fmla="*/ 400050 h 674370"/>
              <a:gd name="connsiteX8" fmla="*/ 220980 w 4773930"/>
              <a:gd name="connsiteY8" fmla="*/ 381000 h 674370"/>
              <a:gd name="connsiteX9" fmla="*/ 121920 w 4773930"/>
              <a:gd name="connsiteY9" fmla="*/ 339090 h 674370"/>
              <a:gd name="connsiteX10" fmla="*/ 53340 w 4773930"/>
              <a:gd name="connsiteY10" fmla="*/ 304800 h 674370"/>
              <a:gd name="connsiteX11" fmla="*/ 15240 w 4773930"/>
              <a:gd name="connsiteY11" fmla="*/ 304800 h 674370"/>
              <a:gd name="connsiteX12" fmla="*/ 3810 w 4773930"/>
              <a:gd name="connsiteY12" fmla="*/ 312420 h 674370"/>
              <a:gd name="connsiteX13" fmla="*/ 0 w 4773930"/>
              <a:gd name="connsiteY13" fmla="*/ 331470 h 674370"/>
              <a:gd name="connsiteX14" fmla="*/ 26670 w 4773930"/>
              <a:gd name="connsiteY14" fmla="*/ 388620 h 674370"/>
              <a:gd name="connsiteX15" fmla="*/ 91440 w 4773930"/>
              <a:gd name="connsiteY15" fmla="*/ 464820 h 674370"/>
              <a:gd name="connsiteX16" fmla="*/ 186690 w 4773930"/>
              <a:gd name="connsiteY16" fmla="*/ 556260 h 674370"/>
              <a:gd name="connsiteX17" fmla="*/ 270510 w 4773930"/>
              <a:gd name="connsiteY17" fmla="*/ 613410 h 674370"/>
              <a:gd name="connsiteX18" fmla="*/ 323850 w 4773930"/>
              <a:gd name="connsiteY18" fmla="*/ 643890 h 674370"/>
              <a:gd name="connsiteX19" fmla="*/ 373380 w 4773930"/>
              <a:gd name="connsiteY19" fmla="*/ 666750 h 674370"/>
              <a:gd name="connsiteX20" fmla="*/ 396240 w 4773930"/>
              <a:gd name="connsiteY20" fmla="*/ 674370 h 674370"/>
              <a:gd name="connsiteX21" fmla="*/ 457200 w 4773930"/>
              <a:gd name="connsiteY21" fmla="*/ 666750 h 674370"/>
              <a:gd name="connsiteX22" fmla="*/ 651510 w 4773930"/>
              <a:gd name="connsiteY22" fmla="*/ 613410 h 674370"/>
              <a:gd name="connsiteX23" fmla="*/ 902970 w 4773930"/>
              <a:gd name="connsiteY23" fmla="*/ 560070 h 674370"/>
              <a:gd name="connsiteX24" fmla="*/ 1211580 w 4773930"/>
              <a:gd name="connsiteY24" fmla="*/ 499110 h 674370"/>
              <a:gd name="connsiteX25" fmla="*/ 1524000 w 4773930"/>
              <a:gd name="connsiteY25" fmla="*/ 449580 h 674370"/>
              <a:gd name="connsiteX26" fmla="*/ 1722120 w 4773930"/>
              <a:gd name="connsiteY26" fmla="*/ 422910 h 674370"/>
              <a:gd name="connsiteX27" fmla="*/ 2023110 w 4773930"/>
              <a:gd name="connsiteY27" fmla="*/ 396240 h 674370"/>
              <a:gd name="connsiteX28" fmla="*/ 2327910 w 4773930"/>
              <a:gd name="connsiteY28" fmla="*/ 373380 h 674370"/>
              <a:gd name="connsiteX29" fmla="*/ 2708910 w 4773930"/>
              <a:gd name="connsiteY29" fmla="*/ 339090 h 674370"/>
              <a:gd name="connsiteX30" fmla="*/ 3082290 w 4773930"/>
              <a:gd name="connsiteY30" fmla="*/ 308610 h 674370"/>
              <a:gd name="connsiteX31" fmla="*/ 3219450 w 4773930"/>
              <a:gd name="connsiteY31" fmla="*/ 293370 h 674370"/>
              <a:gd name="connsiteX32" fmla="*/ 3493770 w 4773930"/>
              <a:gd name="connsiteY32" fmla="*/ 281940 h 674370"/>
              <a:gd name="connsiteX33" fmla="*/ 3768090 w 4773930"/>
              <a:gd name="connsiteY33" fmla="*/ 278130 h 674370"/>
              <a:gd name="connsiteX34" fmla="*/ 4019550 w 4773930"/>
              <a:gd name="connsiteY34" fmla="*/ 285750 h 674370"/>
              <a:gd name="connsiteX35" fmla="*/ 4312920 w 4773930"/>
              <a:gd name="connsiteY35" fmla="*/ 304800 h 674370"/>
              <a:gd name="connsiteX36" fmla="*/ 4552950 w 4773930"/>
              <a:gd name="connsiteY36" fmla="*/ 327660 h 674370"/>
              <a:gd name="connsiteX37" fmla="*/ 4655820 w 4773930"/>
              <a:gd name="connsiteY37" fmla="*/ 339090 h 674370"/>
              <a:gd name="connsiteX38" fmla="*/ 4705350 w 4773930"/>
              <a:gd name="connsiteY38" fmla="*/ 335280 h 674370"/>
              <a:gd name="connsiteX39" fmla="*/ 4743450 w 4773930"/>
              <a:gd name="connsiteY39" fmla="*/ 316230 h 674370"/>
              <a:gd name="connsiteX40" fmla="*/ 4762500 w 4773930"/>
              <a:gd name="connsiteY40" fmla="*/ 297180 h 674370"/>
              <a:gd name="connsiteX41" fmla="*/ 4773930 w 4773930"/>
              <a:gd name="connsiteY41" fmla="*/ 270510 h 674370"/>
              <a:gd name="connsiteX42" fmla="*/ 4762500 w 4773930"/>
              <a:gd name="connsiteY42" fmla="*/ 243840 h 674370"/>
              <a:gd name="connsiteX43" fmla="*/ 4705350 w 4773930"/>
              <a:gd name="connsiteY43" fmla="*/ 186690 h 674370"/>
              <a:gd name="connsiteX44" fmla="*/ 4632960 w 4773930"/>
              <a:gd name="connsiteY44" fmla="*/ 133350 h 674370"/>
              <a:gd name="connsiteX45" fmla="*/ 4522470 w 4773930"/>
              <a:gd name="connsiteY45" fmla="*/ 64770 h 674370"/>
              <a:gd name="connsiteX46" fmla="*/ 4423410 w 4773930"/>
              <a:gd name="connsiteY46" fmla="*/ 22860 h 674370"/>
              <a:gd name="connsiteX47" fmla="*/ 4328160 w 4773930"/>
              <a:gd name="connsiteY47" fmla="*/ 0 h 674370"/>
              <a:gd name="connsiteX48" fmla="*/ 4305300 w 4773930"/>
              <a:gd name="connsiteY48" fmla="*/ 11430 h 674370"/>
              <a:gd name="connsiteX49" fmla="*/ 4240530 w 4773930"/>
              <a:gd name="connsiteY49" fmla="*/ 38100 h 674370"/>
              <a:gd name="connsiteX50" fmla="*/ 4133850 w 4773930"/>
              <a:gd name="connsiteY50" fmla="*/ 68580 h 674370"/>
              <a:gd name="connsiteX51" fmla="*/ 4057650 w 4773930"/>
              <a:gd name="connsiteY51" fmla="*/ 76200 h 674370"/>
              <a:gd name="connsiteX52" fmla="*/ 3722370 w 4773930"/>
              <a:gd name="connsiteY52" fmla="*/ 91440 h 674370"/>
              <a:gd name="connsiteX53" fmla="*/ 3185160 w 4773930"/>
              <a:gd name="connsiteY53" fmla="*/ 118110 h 674370"/>
              <a:gd name="connsiteX54" fmla="*/ 2739390 w 4773930"/>
              <a:gd name="connsiteY54" fmla="*/ 163830 h 674370"/>
              <a:gd name="connsiteX55" fmla="*/ 2335530 w 4773930"/>
              <a:gd name="connsiteY55" fmla="*/ 19431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73930" h="674370">
                <a:moveTo>
                  <a:pt x="2335530" y="194310"/>
                </a:moveTo>
                <a:lnTo>
                  <a:pt x="1885950" y="232410"/>
                </a:lnTo>
                <a:lnTo>
                  <a:pt x="1680210" y="255270"/>
                </a:lnTo>
                <a:lnTo>
                  <a:pt x="1238250" y="312420"/>
                </a:lnTo>
                <a:lnTo>
                  <a:pt x="807720" y="361950"/>
                </a:lnTo>
                <a:lnTo>
                  <a:pt x="422910" y="403860"/>
                </a:lnTo>
                <a:lnTo>
                  <a:pt x="365760" y="407670"/>
                </a:lnTo>
                <a:lnTo>
                  <a:pt x="304800" y="400050"/>
                </a:lnTo>
                <a:lnTo>
                  <a:pt x="220980" y="381000"/>
                </a:lnTo>
                <a:lnTo>
                  <a:pt x="121920" y="339090"/>
                </a:lnTo>
                <a:lnTo>
                  <a:pt x="53340" y="304800"/>
                </a:lnTo>
                <a:lnTo>
                  <a:pt x="15240" y="304800"/>
                </a:lnTo>
                <a:lnTo>
                  <a:pt x="3810" y="312420"/>
                </a:lnTo>
                <a:lnTo>
                  <a:pt x="0" y="331470"/>
                </a:lnTo>
                <a:lnTo>
                  <a:pt x="26670" y="388620"/>
                </a:lnTo>
                <a:lnTo>
                  <a:pt x="91440" y="464820"/>
                </a:lnTo>
                <a:lnTo>
                  <a:pt x="186690" y="556260"/>
                </a:lnTo>
                <a:lnTo>
                  <a:pt x="270510" y="613410"/>
                </a:lnTo>
                <a:lnTo>
                  <a:pt x="323850" y="643890"/>
                </a:lnTo>
                <a:lnTo>
                  <a:pt x="373380" y="666750"/>
                </a:lnTo>
                <a:lnTo>
                  <a:pt x="396240" y="674370"/>
                </a:lnTo>
                <a:lnTo>
                  <a:pt x="457200" y="666750"/>
                </a:lnTo>
                <a:lnTo>
                  <a:pt x="651510" y="613410"/>
                </a:lnTo>
                <a:lnTo>
                  <a:pt x="902970" y="560070"/>
                </a:lnTo>
                <a:lnTo>
                  <a:pt x="1211580" y="499110"/>
                </a:lnTo>
                <a:lnTo>
                  <a:pt x="1524000" y="449580"/>
                </a:lnTo>
                <a:lnTo>
                  <a:pt x="1722120" y="422910"/>
                </a:lnTo>
                <a:lnTo>
                  <a:pt x="2023110" y="396240"/>
                </a:lnTo>
                <a:lnTo>
                  <a:pt x="2327910" y="373380"/>
                </a:lnTo>
                <a:lnTo>
                  <a:pt x="2708910" y="339090"/>
                </a:lnTo>
                <a:lnTo>
                  <a:pt x="3082290" y="308610"/>
                </a:lnTo>
                <a:lnTo>
                  <a:pt x="3219450" y="293370"/>
                </a:lnTo>
                <a:lnTo>
                  <a:pt x="3493770" y="281940"/>
                </a:lnTo>
                <a:lnTo>
                  <a:pt x="3768090" y="278130"/>
                </a:lnTo>
                <a:lnTo>
                  <a:pt x="4019550" y="285750"/>
                </a:lnTo>
                <a:lnTo>
                  <a:pt x="4312920" y="304800"/>
                </a:lnTo>
                <a:lnTo>
                  <a:pt x="4552950" y="327660"/>
                </a:lnTo>
                <a:lnTo>
                  <a:pt x="4655820" y="339090"/>
                </a:lnTo>
                <a:lnTo>
                  <a:pt x="4705350" y="335280"/>
                </a:lnTo>
                <a:lnTo>
                  <a:pt x="4743450" y="316230"/>
                </a:lnTo>
                <a:lnTo>
                  <a:pt x="4762500" y="297180"/>
                </a:lnTo>
                <a:lnTo>
                  <a:pt x="4773930" y="270510"/>
                </a:lnTo>
                <a:lnTo>
                  <a:pt x="4762500" y="243840"/>
                </a:lnTo>
                <a:lnTo>
                  <a:pt x="4705350" y="186690"/>
                </a:lnTo>
                <a:lnTo>
                  <a:pt x="4632960" y="133350"/>
                </a:lnTo>
                <a:lnTo>
                  <a:pt x="4522470" y="64770"/>
                </a:lnTo>
                <a:lnTo>
                  <a:pt x="4423410" y="22860"/>
                </a:lnTo>
                <a:lnTo>
                  <a:pt x="4328160" y="0"/>
                </a:lnTo>
                <a:lnTo>
                  <a:pt x="4305300" y="11430"/>
                </a:lnTo>
                <a:lnTo>
                  <a:pt x="4240530" y="38100"/>
                </a:lnTo>
                <a:lnTo>
                  <a:pt x="4133850" y="68580"/>
                </a:lnTo>
                <a:lnTo>
                  <a:pt x="4057650" y="76200"/>
                </a:lnTo>
                <a:lnTo>
                  <a:pt x="3722370" y="91440"/>
                </a:lnTo>
                <a:lnTo>
                  <a:pt x="3185160" y="118110"/>
                </a:lnTo>
                <a:lnTo>
                  <a:pt x="2739390" y="163830"/>
                </a:lnTo>
                <a:lnTo>
                  <a:pt x="2335530" y="19431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00B19C8-0C72-455C-B8B0-7913BAA33DC0}"/>
              </a:ext>
            </a:extLst>
          </p:cNvPr>
          <p:cNvSpPr/>
          <p:nvPr/>
        </p:nvSpPr>
        <p:spPr>
          <a:xfrm>
            <a:off x="4524375" y="1709738"/>
            <a:ext cx="1417638" cy="406400"/>
          </a:xfrm>
          <a:custGeom>
            <a:avLst/>
            <a:gdLst>
              <a:gd name="connsiteX0" fmla="*/ 519113 w 1416844"/>
              <a:gd name="connsiteY0" fmla="*/ 169068 h 407193"/>
              <a:gd name="connsiteX1" fmla="*/ 369094 w 1416844"/>
              <a:gd name="connsiteY1" fmla="*/ 195262 h 407193"/>
              <a:gd name="connsiteX2" fmla="*/ 311944 w 1416844"/>
              <a:gd name="connsiteY2" fmla="*/ 204787 h 407193"/>
              <a:gd name="connsiteX3" fmla="*/ 290513 w 1416844"/>
              <a:gd name="connsiteY3" fmla="*/ 204787 h 407193"/>
              <a:gd name="connsiteX4" fmla="*/ 216694 w 1416844"/>
              <a:gd name="connsiteY4" fmla="*/ 185737 h 407193"/>
              <a:gd name="connsiteX5" fmla="*/ 133350 w 1416844"/>
              <a:gd name="connsiteY5" fmla="*/ 152400 h 407193"/>
              <a:gd name="connsiteX6" fmla="*/ 0 w 1416844"/>
              <a:gd name="connsiteY6" fmla="*/ 157162 h 407193"/>
              <a:gd name="connsiteX7" fmla="*/ 66675 w 1416844"/>
              <a:gd name="connsiteY7" fmla="*/ 314325 h 407193"/>
              <a:gd name="connsiteX8" fmla="*/ 140494 w 1416844"/>
              <a:gd name="connsiteY8" fmla="*/ 354806 h 407193"/>
              <a:gd name="connsiteX9" fmla="*/ 216694 w 1416844"/>
              <a:gd name="connsiteY9" fmla="*/ 388143 h 407193"/>
              <a:gd name="connsiteX10" fmla="*/ 273844 w 1416844"/>
              <a:gd name="connsiteY10" fmla="*/ 404812 h 407193"/>
              <a:gd name="connsiteX11" fmla="*/ 309563 w 1416844"/>
              <a:gd name="connsiteY11" fmla="*/ 407193 h 407193"/>
              <a:gd name="connsiteX12" fmla="*/ 333375 w 1416844"/>
              <a:gd name="connsiteY12" fmla="*/ 402431 h 407193"/>
              <a:gd name="connsiteX13" fmla="*/ 364331 w 1416844"/>
              <a:gd name="connsiteY13" fmla="*/ 392906 h 407193"/>
              <a:gd name="connsiteX14" fmla="*/ 419100 w 1416844"/>
              <a:gd name="connsiteY14" fmla="*/ 383381 h 407193"/>
              <a:gd name="connsiteX15" fmla="*/ 492919 w 1416844"/>
              <a:gd name="connsiteY15" fmla="*/ 376237 h 407193"/>
              <a:gd name="connsiteX16" fmla="*/ 619125 w 1416844"/>
              <a:gd name="connsiteY16" fmla="*/ 338137 h 407193"/>
              <a:gd name="connsiteX17" fmla="*/ 821531 w 1416844"/>
              <a:gd name="connsiteY17" fmla="*/ 297656 h 407193"/>
              <a:gd name="connsiteX18" fmla="*/ 1014413 w 1416844"/>
              <a:gd name="connsiteY18" fmla="*/ 266700 h 407193"/>
              <a:gd name="connsiteX19" fmla="*/ 1171575 w 1416844"/>
              <a:gd name="connsiteY19" fmla="*/ 242887 h 407193"/>
              <a:gd name="connsiteX20" fmla="*/ 1295400 w 1416844"/>
              <a:gd name="connsiteY20" fmla="*/ 223837 h 407193"/>
              <a:gd name="connsiteX21" fmla="*/ 1343025 w 1416844"/>
              <a:gd name="connsiteY21" fmla="*/ 209550 h 407193"/>
              <a:gd name="connsiteX22" fmla="*/ 1376363 w 1416844"/>
              <a:gd name="connsiteY22" fmla="*/ 188118 h 407193"/>
              <a:gd name="connsiteX23" fmla="*/ 1400175 w 1416844"/>
              <a:gd name="connsiteY23" fmla="*/ 169068 h 407193"/>
              <a:gd name="connsiteX24" fmla="*/ 1414463 w 1416844"/>
              <a:gd name="connsiteY24" fmla="*/ 147637 h 407193"/>
              <a:gd name="connsiteX25" fmla="*/ 1416844 w 1416844"/>
              <a:gd name="connsiteY25" fmla="*/ 121443 h 407193"/>
              <a:gd name="connsiteX26" fmla="*/ 1412081 w 1416844"/>
              <a:gd name="connsiteY26" fmla="*/ 97631 h 407193"/>
              <a:gd name="connsiteX27" fmla="*/ 1390650 w 1416844"/>
              <a:gd name="connsiteY27" fmla="*/ 69056 h 407193"/>
              <a:gd name="connsiteX28" fmla="*/ 1362075 w 1416844"/>
              <a:gd name="connsiteY28" fmla="*/ 50006 h 407193"/>
              <a:gd name="connsiteX29" fmla="*/ 1288256 w 1416844"/>
              <a:gd name="connsiteY29" fmla="*/ 26193 h 407193"/>
              <a:gd name="connsiteX30" fmla="*/ 1188244 w 1416844"/>
              <a:gd name="connsiteY30" fmla="*/ 0 h 407193"/>
              <a:gd name="connsiteX31" fmla="*/ 1157288 w 1416844"/>
              <a:gd name="connsiteY31" fmla="*/ 4762 h 407193"/>
              <a:gd name="connsiteX32" fmla="*/ 1126331 w 1416844"/>
              <a:gd name="connsiteY32" fmla="*/ 23812 h 407193"/>
              <a:gd name="connsiteX33" fmla="*/ 1090613 w 1416844"/>
              <a:gd name="connsiteY33" fmla="*/ 38100 h 407193"/>
              <a:gd name="connsiteX34" fmla="*/ 962025 w 1416844"/>
              <a:gd name="connsiteY34" fmla="*/ 80962 h 407193"/>
              <a:gd name="connsiteX35" fmla="*/ 807244 w 1416844"/>
              <a:gd name="connsiteY35" fmla="*/ 116681 h 407193"/>
              <a:gd name="connsiteX36" fmla="*/ 657225 w 1416844"/>
              <a:gd name="connsiteY36" fmla="*/ 142875 h 407193"/>
              <a:gd name="connsiteX37" fmla="*/ 519113 w 1416844"/>
              <a:gd name="connsiteY37" fmla="*/ 169068 h 40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16844" h="407193">
                <a:moveTo>
                  <a:pt x="519113" y="169068"/>
                </a:moveTo>
                <a:lnTo>
                  <a:pt x="369094" y="195262"/>
                </a:lnTo>
                <a:lnTo>
                  <a:pt x="311944" y="204787"/>
                </a:lnTo>
                <a:lnTo>
                  <a:pt x="290513" y="204787"/>
                </a:lnTo>
                <a:lnTo>
                  <a:pt x="216694" y="185737"/>
                </a:lnTo>
                <a:lnTo>
                  <a:pt x="133350" y="152400"/>
                </a:lnTo>
                <a:lnTo>
                  <a:pt x="0" y="157162"/>
                </a:lnTo>
                <a:lnTo>
                  <a:pt x="66675" y="314325"/>
                </a:lnTo>
                <a:lnTo>
                  <a:pt x="140494" y="354806"/>
                </a:lnTo>
                <a:lnTo>
                  <a:pt x="216694" y="388143"/>
                </a:lnTo>
                <a:lnTo>
                  <a:pt x="273844" y="404812"/>
                </a:lnTo>
                <a:lnTo>
                  <a:pt x="309563" y="407193"/>
                </a:lnTo>
                <a:lnTo>
                  <a:pt x="333375" y="402431"/>
                </a:lnTo>
                <a:lnTo>
                  <a:pt x="364331" y="392906"/>
                </a:lnTo>
                <a:lnTo>
                  <a:pt x="419100" y="383381"/>
                </a:lnTo>
                <a:lnTo>
                  <a:pt x="492919" y="376237"/>
                </a:lnTo>
                <a:lnTo>
                  <a:pt x="619125" y="338137"/>
                </a:lnTo>
                <a:lnTo>
                  <a:pt x="821531" y="297656"/>
                </a:lnTo>
                <a:lnTo>
                  <a:pt x="1014413" y="266700"/>
                </a:lnTo>
                <a:lnTo>
                  <a:pt x="1171575" y="242887"/>
                </a:lnTo>
                <a:lnTo>
                  <a:pt x="1295400" y="223837"/>
                </a:lnTo>
                <a:lnTo>
                  <a:pt x="1343025" y="209550"/>
                </a:lnTo>
                <a:lnTo>
                  <a:pt x="1376363" y="188118"/>
                </a:lnTo>
                <a:lnTo>
                  <a:pt x="1400175" y="169068"/>
                </a:lnTo>
                <a:lnTo>
                  <a:pt x="1414463" y="147637"/>
                </a:lnTo>
                <a:lnTo>
                  <a:pt x="1416844" y="121443"/>
                </a:lnTo>
                <a:lnTo>
                  <a:pt x="1412081" y="97631"/>
                </a:lnTo>
                <a:lnTo>
                  <a:pt x="1390650" y="69056"/>
                </a:lnTo>
                <a:lnTo>
                  <a:pt x="1362075" y="50006"/>
                </a:lnTo>
                <a:lnTo>
                  <a:pt x="1288256" y="26193"/>
                </a:lnTo>
                <a:lnTo>
                  <a:pt x="1188244" y="0"/>
                </a:lnTo>
                <a:lnTo>
                  <a:pt x="1157288" y="4762"/>
                </a:lnTo>
                <a:lnTo>
                  <a:pt x="1126331" y="23812"/>
                </a:lnTo>
                <a:lnTo>
                  <a:pt x="1090613" y="38100"/>
                </a:lnTo>
                <a:lnTo>
                  <a:pt x="962025" y="80962"/>
                </a:lnTo>
                <a:lnTo>
                  <a:pt x="807244" y="116681"/>
                </a:lnTo>
                <a:lnTo>
                  <a:pt x="657225" y="142875"/>
                </a:lnTo>
                <a:lnTo>
                  <a:pt x="519113" y="1690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BBB89B6-8AB0-4695-B301-7895531F58D4}"/>
              </a:ext>
            </a:extLst>
          </p:cNvPr>
          <p:cNvSpPr/>
          <p:nvPr/>
        </p:nvSpPr>
        <p:spPr>
          <a:xfrm>
            <a:off x="4935538" y="1947863"/>
            <a:ext cx="571500" cy="633412"/>
          </a:xfrm>
          <a:custGeom>
            <a:avLst/>
            <a:gdLst>
              <a:gd name="connsiteX0" fmla="*/ 209550 w 571500"/>
              <a:gd name="connsiteY0" fmla="*/ 328612 h 633412"/>
              <a:gd name="connsiteX1" fmla="*/ 161925 w 571500"/>
              <a:gd name="connsiteY1" fmla="*/ 259556 h 633412"/>
              <a:gd name="connsiteX2" fmla="*/ 116682 w 571500"/>
              <a:gd name="connsiteY2" fmla="*/ 204787 h 633412"/>
              <a:gd name="connsiteX3" fmla="*/ 78582 w 571500"/>
              <a:gd name="connsiteY3" fmla="*/ 161925 h 633412"/>
              <a:gd name="connsiteX4" fmla="*/ 47625 w 571500"/>
              <a:gd name="connsiteY4" fmla="*/ 133350 h 633412"/>
              <a:gd name="connsiteX5" fmla="*/ 0 w 571500"/>
              <a:gd name="connsiteY5" fmla="*/ 0 h 633412"/>
              <a:gd name="connsiteX6" fmla="*/ 216694 w 571500"/>
              <a:gd name="connsiteY6" fmla="*/ 90487 h 633412"/>
              <a:gd name="connsiteX7" fmla="*/ 247650 w 571500"/>
              <a:gd name="connsiteY7" fmla="*/ 119062 h 633412"/>
              <a:gd name="connsiteX8" fmla="*/ 326232 w 571500"/>
              <a:gd name="connsiteY8" fmla="*/ 173831 h 633412"/>
              <a:gd name="connsiteX9" fmla="*/ 404813 w 571500"/>
              <a:gd name="connsiteY9" fmla="*/ 228600 h 633412"/>
              <a:gd name="connsiteX10" fmla="*/ 457200 w 571500"/>
              <a:gd name="connsiteY10" fmla="*/ 257175 h 633412"/>
              <a:gd name="connsiteX11" fmla="*/ 488157 w 571500"/>
              <a:gd name="connsiteY11" fmla="*/ 276225 h 633412"/>
              <a:gd name="connsiteX12" fmla="*/ 502444 w 571500"/>
              <a:gd name="connsiteY12" fmla="*/ 292893 h 633412"/>
              <a:gd name="connsiteX13" fmla="*/ 521494 w 571500"/>
              <a:gd name="connsiteY13" fmla="*/ 319087 h 633412"/>
              <a:gd name="connsiteX14" fmla="*/ 540544 w 571500"/>
              <a:gd name="connsiteY14" fmla="*/ 354806 h 633412"/>
              <a:gd name="connsiteX15" fmla="*/ 557213 w 571500"/>
              <a:gd name="connsiteY15" fmla="*/ 404812 h 633412"/>
              <a:gd name="connsiteX16" fmla="*/ 566738 w 571500"/>
              <a:gd name="connsiteY16" fmla="*/ 452437 h 633412"/>
              <a:gd name="connsiteX17" fmla="*/ 571500 w 571500"/>
              <a:gd name="connsiteY17" fmla="*/ 500062 h 633412"/>
              <a:gd name="connsiteX18" fmla="*/ 566738 w 571500"/>
              <a:gd name="connsiteY18" fmla="*/ 540543 h 633412"/>
              <a:gd name="connsiteX19" fmla="*/ 554832 w 571500"/>
              <a:gd name="connsiteY19" fmla="*/ 569118 h 633412"/>
              <a:gd name="connsiteX20" fmla="*/ 500063 w 571500"/>
              <a:gd name="connsiteY20" fmla="*/ 626268 h 633412"/>
              <a:gd name="connsiteX21" fmla="*/ 476250 w 571500"/>
              <a:gd name="connsiteY21" fmla="*/ 633412 h 633412"/>
              <a:gd name="connsiteX22" fmla="*/ 442913 w 571500"/>
              <a:gd name="connsiteY22" fmla="*/ 633412 h 633412"/>
              <a:gd name="connsiteX23" fmla="*/ 404813 w 571500"/>
              <a:gd name="connsiteY23" fmla="*/ 621506 h 633412"/>
              <a:gd name="connsiteX24" fmla="*/ 371475 w 571500"/>
              <a:gd name="connsiteY24" fmla="*/ 607218 h 633412"/>
              <a:gd name="connsiteX25" fmla="*/ 352425 w 571500"/>
              <a:gd name="connsiteY25" fmla="*/ 588168 h 633412"/>
              <a:gd name="connsiteX26" fmla="*/ 335757 w 571500"/>
              <a:gd name="connsiteY26" fmla="*/ 566737 h 633412"/>
              <a:gd name="connsiteX27" fmla="*/ 309563 w 571500"/>
              <a:gd name="connsiteY27" fmla="*/ 509587 h 633412"/>
              <a:gd name="connsiteX28" fmla="*/ 290513 w 571500"/>
              <a:gd name="connsiteY28" fmla="*/ 459581 h 633412"/>
              <a:gd name="connsiteX29" fmla="*/ 247650 w 571500"/>
              <a:gd name="connsiteY29" fmla="*/ 388143 h 633412"/>
              <a:gd name="connsiteX30" fmla="*/ 209550 w 571500"/>
              <a:gd name="connsiteY30" fmla="*/ 328612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633412">
                <a:moveTo>
                  <a:pt x="209550" y="328612"/>
                </a:moveTo>
                <a:lnTo>
                  <a:pt x="161925" y="259556"/>
                </a:lnTo>
                <a:lnTo>
                  <a:pt x="116682" y="204787"/>
                </a:lnTo>
                <a:lnTo>
                  <a:pt x="78582" y="161925"/>
                </a:lnTo>
                <a:lnTo>
                  <a:pt x="47625" y="133350"/>
                </a:lnTo>
                <a:lnTo>
                  <a:pt x="0" y="0"/>
                </a:lnTo>
                <a:lnTo>
                  <a:pt x="216694" y="90487"/>
                </a:lnTo>
                <a:lnTo>
                  <a:pt x="247650" y="119062"/>
                </a:lnTo>
                <a:lnTo>
                  <a:pt x="326232" y="173831"/>
                </a:lnTo>
                <a:lnTo>
                  <a:pt x="404813" y="228600"/>
                </a:lnTo>
                <a:lnTo>
                  <a:pt x="457200" y="257175"/>
                </a:lnTo>
                <a:lnTo>
                  <a:pt x="488157" y="276225"/>
                </a:lnTo>
                <a:lnTo>
                  <a:pt x="502444" y="292893"/>
                </a:lnTo>
                <a:lnTo>
                  <a:pt x="521494" y="319087"/>
                </a:lnTo>
                <a:lnTo>
                  <a:pt x="540544" y="354806"/>
                </a:lnTo>
                <a:lnTo>
                  <a:pt x="557213" y="404812"/>
                </a:lnTo>
                <a:lnTo>
                  <a:pt x="566738" y="452437"/>
                </a:lnTo>
                <a:lnTo>
                  <a:pt x="571500" y="500062"/>
                </a:lnTo>
                <a:lnTo>
                  <a:pt x="566738" y="540543"/>
                </a:lnTo>
                <a:lnTo>
                  <a:pt x="554832" y="569118"/>
                </a:lnTo>
                <a:lnTo>
                  <a:pt x="500063" y="626268"/>
                </a:lnTo>
                <a:lnTo>
                  <a:pt x="476250" y="633412"/>
                </a:lnTo>
                <a:lnTo>
                  <a:pt x="442913" y="633412"/>
                </a:lnTo>
                <a:lnTo>
                  <a:pt x="404813" y="621506"/>
                </a:lnTo>
                <a:lnTo>
                  <a:pt x="371475" y="607218"/>
                </a:lnTo>
                <a:lnTo>
                  <a:pt x="352425" y="588168"/>
                </a:lnTo>
                <a:lnTo>
                  <a:pt x="335757" y="566737"/>
                </a:lnTo>
                <a:lnTo>
                  <a:pt x="309563" y="509587"/>
                </a:lnTo>
                <a:lnTo>
                  <a:pt x="290513" y="459581"/>
                </a:lnTo>
                <a:lnTo>
                  <a:pt x="247650" y="388143"/>
                </a:lnTo>
                <a:lnTo>
                  <a:pt x="209550" y="3286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FD00466-6DF5-4F2D-8CA2-D13FBB8437B1}"/>
              </a:ext>
            </a:extLst>
          </p:cNvPr>
          <p:cNvSpPr/>
          <p:nvPr/>
        </p:nvSpPr>
        <p:spPr>
          <a:xfrm>
            <a:off x="6391275" y="1557339"/>
            <a:ext cx="1600200" cy="377825"/>
          </a:xfrm>
          <a:custGeom>
            <a:avLst/>
            <a:gdLst>
              <a:gd name="connsiteX0" fmla="*/ 438150 w 1600200"/>
              <a:gd name="connsiteY0" fmla="*/ 176212 h 378618"/>
              <a:gd name="connsiteX1" fmla="*/ 338138 w 1600200"/>
              <a:gd name="connsiteY1" fmla="*/ 183356 h 378618"/>
              <a:gd name="connsiteX2" fmla="*/ 273844 w 1600200"/>
              <a:gd name="connsiteY2" fmla="*/ 180975 h 378618"/>
              <a:gd name="connsiteX3" fmla="*/ 226219 w 1600200"/>
              <a:gd name="connsiteY3" fmla="*/ 171450 h 378618"/>
              <a:gd name="connsiteX4" fmla="*/ 190500 w 1600200"/>
              <a:gd name="connsiteY4" fmla="*/ 159543 h 378618"/>
              <a:gd name="connsiteX5" fmla="*/ 83344 w 1600200"/>
              <a:gd name="connsiteY5" fmla="*/ 121443 h 378618"/>
              <a:gd name="connsiteX6" fmla="*/ 0 w 1600200"/>
              <a:gd name="connsiteY6" fmla="*/ 116681 h 378618"/>
              <a:gd name="connsiteX7" fmla="*/ 73819 w 1600200"/>
              <a:gd name="connsiteY7" fmla="*/ 266700 h 378618"/>
              <a:gd name="connsiteX8" fmla="*/ 123825 w 1600200"/>
              <a:gd name="connsiteY8" fmla="*/ 309562 h 378618"/>
              <a:gd name="connsiteX9" fmla="*/ 200025 w 1600200"/>
              <a:gd name="connsiteY9" fmla="*/ 357187 h 378618"/>
              <a:gd name="connsiteX10" fmla="*/ 269081 w 1600200"/>
              <a:gd name="connsiteY10" fmla="*/ 378618 h 378618"/>
              <a:gd name="connsiteX11" fmla="*/ 297656 w 1600200"/>
              <a:gd name="connsiteY11" fmla="*/ 378618 h 378618"/>
              <a:gd name="connsiteX12" fmla="*/ 345281 w 1600200"/>
              <a:gd name="connsiteY12" fmla="*/ 369093 h 378618"/>
              <a:gd name="connsiteX13" fmla="*/ 404813 w 1600200"/>
              <a:gd name="connsiteY13" fmla="*/ 359568 h 378618"/>
              <a:gd name="connsiteX14" fmla="*/ 504825 w 1600200"/>
              <a:gd name="connsiteY14" fmla="*/ 352425 h 378618"/>
              <a:gd name="connsiteX15" fmla="*/ 616744 w 1600200"/>
              <a:gd name="connsiteY15" fmla="*/ 338137 h 378618"/>
              <a:gd name="connsiteX16" fmla="*/ 790575 w 1600200"/>
              <a:gd name="connsiteY16" fmla="*/ 307181 h 378618"/>
              <a:gd name="connsiteX17" fmla="*/ 1031081 w 1600200"/>
              <a:gd name="connsiteY17" fmla="*/ 269081 h 378618"/>
              <a:gd name="connsiteX18" fmla="*/ 1097756 w 1600200"/>
              <a:gd name="connsiteY18" fmla="*/ 259556 h 378618"/>
              <a:gd name="connsiteX19" fmla="*/ 1138238 w 1600200"/>
              <a:gd name="connsiteY19" fmla="*/ 254793 h 378618"/>
              <a:gd name="connsiteX20" fmla="*/ 1188244 w 1600200"/>
              <a:gd name="connsiteY20" fmla="*/ 250031 h 378618"/>
              <a:gd name="connsiteX21" fmla="*/ 1262063 w 1600200"/>
              <a:gd name="connsiteY21" fmla="*/ 247650 h 378618"/>
              <a:gd name="connsiteX22" fmla="*/ 1316831 w 1600200"/>
              <a:gd name="connsiteY22" fmla="*/ 247650 h 378618"/>
              <a:gd name="connsiteX23" fmla="*/ 1383506 w 1600200"/>
              <a:gd name="connsiteY23" fmla="*/ 247650 h 378618"/>
              <a:gd name="connsiteX24" fmla="*/ 1435894 w 1600200"/>
              <a:gd name="connsiteY24" fmla="*/ 240506 h 378618"/>
              <a:gd name="connsiteX25" fmla="*/ 1509713 w 1600200"/>
              <a:gd name="connsiteY25" fmla="*/ 228600 h 378618"/>
              <a:gd name="connsiteX26" fmla="*/ 1557338 w 1600200"/>
              <a:gd name="connsiteY26" fmla="*/ 211931 h 378618"/>
              <a:gd name="connsiteX27" fmla="*/ 1585913 w 1600200"/>
              <a:gd name="connsiteY27" fmla="*/ 192881 h 378618"/>
              <a:gd name="connsiteX28" fmla="*/ 1597819 w 1600200"/>
              <a:gd name="connsiteY28" fmla="*/ 176212 h 378618"/>
              <a:gd name="connsiteX29" fmla="*/ 1600200 w 1600200"/>
              <a:gd name="connsiteY29" fmla="*/ 159543 h 378618"/>
              <a:gd name="connsiteX30" fmla="*/ 1600200 w 1600200"/>
              <a:gd name="connsiteY30" fmla="*/ 135731 h 378618"/>
              <a:gd name="connsiteX31" fmla="*/ 1588294 w 1600200"/>
              <a:gd name="connsiteY31" fmla="*/ 114300 h 378618"/>
              <a:gd name="connsiteX32" fmla="*/ 1566863 w 1600200"/>
              <a:gd name="connsiteY32" fmla="*/ 90487 h 378618"/>
              <a:gd name="connsiteX33" fmla="*/ 1531144 w 1600200"/>
              <a:gd name="connsiteY33" fmla="*/ 66675 h 378618"/>
              <a:gd name="connsiteX34" fmla="*/ 1490663 w 1600200"/>
              <a:gd name="connsiteY34" fmla="*/ 47625 h 378618"/>
              <a:gd name="connsiteX35" fmla="*/ 1419225 w 1600200"/>
              <a:gd name="connsiteY35" fmla="*/ 21431 h 378618"/>
              <a:gd name="connsiteX36" fmla="*/ 1371600 w 1600200"/>
              <a:gd name="connsiteY36" fmla="*/ 9525 h 378618"/>
              <a:gd name="connsiteX37" fmla="*/ 1331119 w 1600200"/>
              <a:gd name="connsiteY37" fmla="*/ 2381 h 378618"/>
              <a:gd name="connsiteX38" fmla="*/ 1293019 w 1600200"/>
              <a:gd name="connsiteY38" fmla="*/ 0 h 378618"/>
              <a:gd name="connsiteX39" fmla="*/ 1254919 w 1600200"/>
              <a:gd name="connsiteY39" fmla="*/ 7143 h 378618"/>
              <a:gd name="connsiteX40" fmla="*/ 1147763 w 1600200"/>
              <a:gd name="connsiteY40" fmla="*/ 45243 h 378618"/>
              <a:gd name="connsiteX41" fmla="*/ 1047750 w 1600200"/>
              <a:gd name="connsiteY41" fmla="*/ 76200 h 378618"/>
              <a:gd name="connsiteX42" fmla="*/ 814388 w 1600200"/>
              <a:gd name="connsiteY42" fmla="*/ 123825 h 378618"/>
              <a:gd name="connsiteX43" fmla="*/ 566738 w 1600200"/>
              <a:gd name="connsiteY43" fmla="*/ 169068 h 378618"/>
              <a:gd name="connsiteX44" fmla="*/ 438150 w 1600200"/>
              <a:gd name="connsiteY44" fmla="*/ 176212 h 3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00200" h="378618">
                <a:moveTo>
                  <a:pt x="438150" y="176212"/>
                </a:moveTo>
                <a:lnTo>
                  <a:pt x="338138" y="183356"/>
                </a:lnTo>
                <a:lnTo>
                  <a:pt x="273844" y="180975"/>
                </a:lnTo>
                <a:lnTo>
                  <a:pt x="226219" y="171450"/>
                </a:lnTo>
                <a:lnTo>
                  <a:pt x="190500" y="159543"/>
                </a:lnTo>
                <a:lnTo>
                  <a:pt x="83344" y="121443"/>
                </a:lnTo>
                <a:lnTo>
                  <a:pt x="0" y="116681"/>
                </a:lnTo>
                <a:lnTo>
                  <a:pt x="73819" y="266700"/>
                </a:lnTo>
                <a:lnTo>
                  <a:pt x="123825" y="309562"/>
                </a:lnTo>
                <a:lnTo>
                  <a:pt x="200025" y="357187"/>
                </a:lnTo>
                <a:lnTo>
                  <a:pt x="269081" y="378618"/>
                </a:lnTo>
                <a:lnTo>
                  <a:pt x="297656" y="378618"/>
                </a:lnTo>
                <a:lnTo>
                  <a:pt x="345281" y="369093"/>
                </a:lnTo>
                <a:lnTo>
                  <a:pt x="404813" y="359568"/>
                </a:lnTo>
                <a:lnTo>
                  <a:pt x="504825" y="352425"/>
                </a:lnTo>
                <a:lnTo>
                  <a:pt x="616744" y="338137"/>
                </a:lnTo>
                <a:lnTo>
                  <a:pt x="790575" y="307181"/>
                </a:lnTo>
                <a:lnTo>
                  <a:pt x="1031081" y="269081"/>
                </a:lnTo>
                <a:lnTo>
                  <a:pt x="1097756" y="259556"/>
                </a:lnTo>
                <a:lnTo>
                  <a:pt x="1138238" y="254793"/>
                </a:lnTo>
                <a:lnTo>
                  <a:pt x="1188244" y="250031"/>
                </a:lnTo>
                <a:lnTo>
                  <a:pt x="1262063" y="247650"/>
                </a:lnTo>
                <a:lnTo>
                  <a:pt x="1316831" y="247650"/>
                </a:lnTo>
                <a:lnTo>
                  <a:pt x="1383506" y="247650"/>
                </a:lnTo>
                <a:lnTo>
                  <a:pt x="1435894" y="240506"/>
                </a:lnTo>
                <a:lnTo>
                  <a:pt x="1509713" y="228600"/>
                </a:lnTo>
                <a:lnTo>
                  <a:pt x="1557338" y="211931"/>
                </a:lnTo>
                <a:lnTo>
                  <a:pt x="1585913" y="192881"/>
                </a:lnTo>
                <a:lnTo>
                  <a:pt x="1597819" y="176212"/>
                </a:lnTo>
                <a:lnTo>
                  <a:pt x="1600200" y="159543"/>
                </a:lnTo>
                <a:lnTo>
                  <a:pt x="1600200" y="135731"/>
                </a:lnTo>
                <a:lnTo>
                  <a:pt x="1588294" y="114300"/>
                </a:lnTo>
                <a:lnTo>
                  <a:pt x="1566863" y="90487"/>
                </a:lnTo>
                <a:lnTo>
                  <a:pt x="1531144" y="66675"/>
                </a:lnTo>
                <a:lnTo>
                  <a:pt x="1490663" y="47625"/>
                </a:lnTo>
                <a:lnTo>
                  <a:pt x="1419225" y="21431"/>
                </a:lnTo>
                <a:lnTo>
                  <a:pt x="1371600" y="9525"/>
                </a:lnTo>
                <a:lnTo>
                  <a:pt x="1331119" y="2381"/>
                </a:lnTo>
                <a:lnTo>
                  <a:pt x="1293019" y="0"/>
                </a:lnTo>
                <a:lnTo>
                  <a:pt x="1254919" y="7143"/>
                </a:lnTo>
                <a:lnTo>
                  <a:pt x="1147763" y="45243"/>
                </a:lnTo>
                <a:lnTo>
                  <a:pt x="1047750" y="76200"/>
                </a:lnTo>
                <a:lnTo>
                  <a:pt x="814388" y="123825"/>
                </a:lnTo>
                <a:lnTo>
                  <a:pt x="566738" y="169068"/>
                </a:lnTo>
                <a:lnTo>
                  <a:pt x="438150" y="1762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AEADE43-31BD-4669-AE33-FEA33930B38E}"/>
              </a:ext>
            </a:extLst>
          </p:cNvPr>
          <p:cNvSpPr/>
          <p:nvPr/>
        </p:nvSpPr>
        <p:spPr>
          <a:xfrm>
            <a:off x="6380163" y="1785938"/>
            <a:ext cx="849312" cy="842962"/>
          </a:xfrm>
          <a:custGeom>
            <a:avLst/>
            <a:gdLst>
              <a:gd name="connsiteX0" fmla="*/ 604837 w 850106"/>
              <a:gd name="connsiteY0" fmla="*/ 461962 h 842962"/>
              <a:gd name="connsiteX1" fmla="*/ 695325 w 850106"/>
              <a:gd name="connsiteY1" fmla="*/ 390525 h 842962"/>
              <a:gd name="connsiteX2" fmla="*/ 714375 w 850106"/>
              <a:gd name="connsiteY2" fmla="*/ 376237 h 842962"/>
              <a:gd name="connsiteX3" fmla="*/ 750094 w 850106"/>
              <a:gd name="connsiteY3" fmla="*/ 364331 h 842962"/>
              <a:gd name="connsiteX4" fmla="*/ 812006 w 850106"/>
              <a:gd name="connsiteY4" fmla="*/ 335756 h 842962"/>
              <a:gd name="connsiteX5" fmla="*/ 838200 w 850106"/>
              <a:gd name="connsiteY5" fmla="*/ 323850 h 842962"/>
              <a:gd name="connsiteX6" fmla="*/ 850106 w 850106"/>
              <a:gd name="connsiteY6" fmla="*/ 307181 h 842962"/>
              <a:gd name="connsiteX7" fmla="*/ 847725 w 850106"/>
              <a:gd name="connsiteY7" fmla="*/ 295275 h 842962"/>
              <a:gd name="connsiteX8" fmla="*/ 819150 w 850106"/>
              <a:gd name="connsiteY8" fmla="*/ 252412 h 842962"/>
              <a:gd name="connsiteX9" fmla="*/ 747712 w 850106"/>
              <a:gd name="connsiteY9" fmla="*/ 188118 h 842962"/>
              <a:gd name="connsiteX10" fmla="*/ 673894 w 850106"/>
              <a:gd name="connsiteY10" fmla="*/ 128587 h 842962"/>
              <a:gd name="connsiteX11" fmla="*/ 652462 w 850106"/>
              <a:gd name="connsiteY11" fmla="*/ 104775 h 842962"/>
              <a:gd name="connsiteX12" fmla="*/ 533400 w 850106"/>
              <a:gd name="connsiteY12" fmla="*/ 0 h 842962"/>
              <a:gd name="connsiteX13" fmla="*/ 490537 w 850106"/>
              <a:gd name="connsiteY13" fmla="*/ 123825 h 842962"/>
              <a:gd name="connsiteX14" fmla="*/ 507206 w 850106"/>
              <a:gd name="connsiteY14" fmla="*/ 185737 h 842962"/>
              <a:gd name="connsiteX15" fmla="*/ 511969 w 850106"/>
              <a:gd name="connsiteY15" fmla="*/ 216693 h 842962"/>
              <a:gd name="connsiteX16" fmla="*/ 511969 w 850106"/>
              <a:gd name="connsiteY16" fmla="*/ 242887 h 842962"/>
              <a:gd name="connsiteX17" fmla="*/ 507206 w 850106"/>
              <a:gd name="connsiteY17" fmla="*/ 269081 h 842962"/>
              <a:gd name="connsiteX18" fmla="*/ 488156 w 850106"/>
              <a:gd name="connsiteY18" fmla="*/ 311943 h 842962"/>
              <a:gd name="connsiteX19" fmla="*/ 464344 w 850106"/>
              <a:gd name="connsiteY19" fmla="*/ 352425 h 842962"/>
              <a:gd name="connsiteX20" fmla="*/ 369094 w 850106"/>
              <a:gd name="connsiteY20" fmla="*/ 473868 h 842962"/>
              <a:gd name="connsiteX21" fmla="*/ 259556 w 850106"/>
              <a:gd name="connsiteY21" fmla="*/ 590550 h 842962"/>
              <a:gd name="connsiteX22" fmla="*/ 97631 w 850106"/>
              <a:gd name="connsiteY22" fmla="*/ 750093 h 842962"/>
              <a:gd name="connsiteX23" fmla="*/ 0 w 850106"/>
              <a:gd name="connsiteY23" fmla="*/ 842962 h 842962"/>
              <a:gd name="connsiteX24" fmla="*/ 204787 w 850106"/>
              <a:gd name="connsiteY24" fmla="*/ 759618 h 842962"/>
              <a:gd name="connsiteX25" fmla="*/ 311944 w 850106"/>
              <a:gd name="connsiteY25" fmla="*/ 690562 h 842962"/>
              <a:gd name="connsiteX26" fmla="*/ 471487 w 850106"/>
              <a:gd name="connsiteY26" fmla="*/ 569118 h 842962"/>
              <a:gd name="connsiteX27" fmla="*/ 604837 w 850106"/>
              <a:gd name="connsiteY27" fmla="*/ 461962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0106" h="842962">
                <a:moveTo>
                  <a:pt x="604837" y="461962"/>
                </a:moveTo>
                <a:lnTo>
                  <a:pt x="695325" y="390525"/>
                </a:lnTo>
                <a:lnTo>
                  <a:pt x="714375" y="376237"/>
                </a:lnTo>
                <a:lnTo>
                  <a:pt x="750094" y="364331"/>
                </a:lnTo>
                <a:lnTo>
                  <a:pt x="812006" y="335756"/>
                </a:lnTo>
                <a:lnTo>
                  <a:pt x="838200" y="323850"/>
                </a:lnTo>
                <a:lnTo>
                  <a:pt x="850106" y="307181"/>
                </a:lnTo>
                <a:lnTo>
                  <a:pt x="847725" y="295275"/>
                </a:lnTo>
                <a:lnTo>
                  <a:pt x="819150" y="252412"/>
                </a:lnTo>
                <a:lnTo>
                  <a:pt x="747712" y="188118"/>
                </a:lnTo>
                <a:lnTo>
                  <a:pt x="673894" y="128587"/>
                </a:lnTo>
                <a:lnTo>
                  <a:pt x="652462" y="104775"/>
                </a:lnTo>
                <a:lnTo>
                  <a:pt x="533400" y="0"/>
                </a:lnTo>
                <a:lnTo>
                  <a:pt x="490537" y="123825"/>
                </a:lnTo>
                <a:lnTo>
                  <a:pt x="507206" y="185737"/>
                </a:lnTo>
                <a:lnTo>
                  <a:pt x="511969" y="216693"/>
                </a:lnTo>
                <a:lnTo>
                  <a:pt x="511969" y="242887"/>
                </a:lnTo>
                <a:lnTo>
                  <a:pt x="507206" y="269081"/>
                </a:lnTo>
                <a:lnTo>
                  <a:pt x="488156" y="311943"/>
                </a:lnTo>
                <a:lnTo>
                  <a:pt x="464344" y="352425"/>
                </a:lnTo>
                <a:lnTo>
                  <a:pt x="369094" y="473868"/>
                </a:lnTo>
                <a:lnTo>
                  <a:pt x="259556" y="590550"/>
                </a:lnTo>
                <a:lnTo>
                  <a:pt x="97631" y="750093"/>
                </a:lnTo>
                <a:lnTo>
                  <a:pt x="0" y="842962"/>
                </a:lnTo>
                <a:lnTo>
                  <a:pt x="204787" y="759618"/>
                </a:lnTo>
                <a:lnTo>
                  <a:pt x="311944" y="690562"/>
                </a:lnTo>
                <a:lnTo>
                  <a:pt x="471487" y="569118"/>
                </a:lnTo>
                <a:lnTo>
                  <a:pt x="604837" y="4619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974441D-E6EE-44AA-B672-03207AE8CBFE}"/>
              </a:ext>
            </a:extLst>
          </p:cNvPr>
          <p:cNvSpPr/>
          <p:nvPr/>
        </p:nvSpPr>
        <p:spPr>
          <a:xfrm>
            <a:off x="5013326" y="2473326"/>
            <a:ext cx="2170113" cy="1878013"/>
          </a:xfrm>
          <a:custGeom>
            <a:avLst/>
            <a:gdLst>
              <a:gd name="connsiteX0" fmla="*/ 521083 w 2169508"/>
              <a:gd name="connsiteY0" fmla="*/ 170354 h 1878904"/>
              <a:gd name="connsiteX1" fmla="*/ 340708 w 2169508"/>
              <a:gd name="connsiteY1" fmla="*/ 192901 h 1878904"/>
              <a:gd name="connsiteX2" fmla="*/ 172860 w 2169508"/>
              <a:gd name="connsiteY2" fmla="*/ 215447 h 1878904"/>
              <a:gd name="connsiteX3" fmla="*/ 107724 w 2169508"/>
              <a:gd name="connsiteY3" fmla="*/ 222963 h 1878904"/>
              <a:gd name="connsiteX4" fmla="*/ 0 w 2169508"/>
              <a:gd name="connsiteY4" fmla="*/ 258036 h 1878904"/>
              <a:gd name="connsiteX5" fmla="*/ 157828 w 2169508"/>
              <a:gd name="connsiteY5" fmla="*/ 380791 h 1878904"/>
              <a:gd name="connsiteX6" fmla="*/ 240500 w 2169508"/>
              <a:gd name="connsiteY6" fmla="*/ 363255 h 1878904"/>
              <a:gd name="connsiteX7" fmla="*/ 380792 w 2169508"/>
              <a:gd name="connsiteY7" fmla="*/ 338203 h 1878904"/>
              <a:gd name="connsiteX8" fmla="*/ 623797 w 2169508"/>
              <a:gd name="connsiteY8" fmla="*/ 298119 h 1878904"/>
              <a:gd name="connsiteX9" fmla="*/ 824213 w 2169508"/>
              <a:gd name="connsiteY9" fmla="*/ 273067 h 1878904"/>
              <a:gd name="connsiteX10" fmla="*/ 1017114 w 2169508"/>
              <a:gd name="connsiteY10" fmla="*/ 253026 h 1878904"/>
              <a:gd name="connsiteX11" fmla="*/ 1159911 w 2169508"/>
              <a:gd name="connsiteY11" fmla="*/ 237994 h 1878904"/>
              <a:gd name="connsiteX12" fmla="*/ 1305213 w 2169508"/>
              <a:gd name="connsiteY12" fmla="*/ 230479 h 1878904"/>
              <a:gd name="connsiteX13" fmla="*/ 1458030 w 2169508"/>
              <a:gd name="connsiteY13" fmla="*/ 222963 h 1878904"/>
              <a:gd name="connsiteX14" fmla="*/ 1675983 w 2169508"/>
              <a:gd name="connsiteY14" fmla="*/ 220458 h 1878904"/>
              <a:gd name="connsiteX15" fmla="*/ 1791222 w 2169508"/>
              <a:gd name="connsiteY15" fmla="*/ 225468 h 1878904"/>
              <a:gd name="connsiteX16" fmla="*/ 1821285 w 2169508"/>
              <a:gd name="connsiteY16" fmla="*/ 230479 h 1878904"/>
              <a:gd name="connsiteX17" fmla="*/ 1838821 w 2169508"/>
              <a:gd name="connsiteY17" fmla="*/ 237994 h 1878904"/>
              <a:gd name="connsiteX18" fmla="*/ 1848842 w 2169508"/>
              <a:gd name="connsiteY18" fmla="*/ 250520 h 1878904"/>
              <a:gd name="connsiteX19" fmla="*/ 1853853 w 2169508"/>
              <a:gd name="connsiteY19" fmla="*/ 265552 h 1878904"/>
              <a:gd name="connsiteX20" fmla="*/ 1856358 w 2169508"/>
              <a:gd name="connsiteY20" fmla="*/ 578702 h 1878904"/>
              <a:gd name="connsiteX21" fmla="*/ 1858863 w 2169508"/>
              <a:gd name="connsiteY21" fmla="*/ 899369 h 1878904"/>
              <a:gd name="connsiteX22" fmla="*/ 1856358 w 2169508"/>
              <a:gd name="connsiteY22" fmla="*/ 1225045 h 1878904"/>
              <a:gd name="connsiteX23" fmla="*/ 1858863 w 2169508"/>
              <a:gd name="connsiteY23" fmla="*/ 1483081 h 1878904"/>
              <a:gd name="connsiteX24" fmla="*/ 1856358 w 2169508"/>
              <a:gd name="connsiteY24" fmla="*/ 1726086 h 1878904"/>
              <a:gd name="connsiteX25" fmla="*/ 1861368 w 2169508"/>
              <a:gd name="connsiteY25" fmla="*/ 1776190 h 1878904"/>
              <a:gd name="connsiteX26" fmla="*/ 1868884 w 2169508"/>
              <a:gd name="connsiteY26" fmla="*/ 1808758 h 1878904"/>
              <a:gd name="connsiteX27" fmla="*/ 1876399 w 2169508"/>
              <a:gd name="connsiteY27" fmla="*/ 1831305 h 1878904"/>
              <a:gd name="connsiteX28" fmla="*/ 1888925 w 2169508"/>
              <a:gd name="connsiteY28" fmla="*/ 1851347 h 1878904"/>
              <a:gd name="connsiteX29" fmla="*/ 1903957 w 2169508"/>
              <a:gd name="connsiteY29" fmla="*/ 1863873 h 1878904"/>
              <a:gd name="connsiteX30" fmla="*/ 1918988 w 2169508"/>
              <a:gd name="connsiteY30" fmla="*/ 1871388 h 1878904"/>
              <a:gd name="connsiteX31" fmla="*/ 1939030 w 2169508"/>
              <a:gd name="connsiteY31" fmla="*/ 1876399 h 1878904"/>
              <a:gd name="connsiteX32" fmla="*/ 1961576 w 2169508"/>
              <a:gd name="connsiteY32" fmla="*/ 1878904 h 1878904"/>
              <a:gd name="connsiteX33" fmla="*/ 1979113 w 2169508"/>
              <a:gd name="connsiteY33" fmla="*/ 1873894 h 1878904"/>
              <a:gd name="connsiteX34" fmla="*/ 2001660 w 2169508"/>
              <a:gd name="connsiteY34" fmla="*/ 1863873 h 1878904"/>
              <a:gd name="connsiteX35" fmla="*/ 2024206 w 2169508"/>
              <a:gd name="connsiteY35" fmla="*/ 1848841 h 1878904"/>
              <a:gd name="connsiteX36" fmla="*/ 2039238 w 2169508"/>
              <a:gd name="connsiteY36" fmla="*/ 1828800 h 1878904"/>
              <a:gd name="connsiteX37" fmla="*/ 2046753 w 2169508"/>
              <a:gd name="connsiteY37" fmla="*/ 1816274 h 1878904"/>
              <a:gd name="connsiteX38" fmla="*/ 2059279 w 2169508"/>
              <a:gd name="connsiteY38" fmla="*/ 1781201 h 1878904"/>
              <a:gd name="connsiteX39" fmla="*/ 2074311 w 2169508"/>
              <a:gd name="connsiteY39" fmla="*/ 1726086 h 1878904"/>
              <a:gd name="connsiteX40" fmla="*/ 2081826 w 2169508"/>
              <a:gd name="connsiteY40" fmla="*/ 1693519 h 1878904"/>
              <a:gd name="connsiteX41" fmla="*/ 2084331 w 2169508"/>
              <a:gd name="connsiteY41" fmla="*/ 1608342 h 1878904"/>
              <a:gd name="connsiteX42" fmla="*/ 2084331 w 2169508"/>
              <a:gd name="connsiteY42" fmla="*/ 1518154 h 1878904"/>
              <a:gd name="connsiteX43" fmla="*/ 2086837 w 2169508"/>
              <a:gd name="connsiteY43" fmla="*/ 1305212 h 1878904"/>
              <a:gd name="connsiteX44" fmla="*/ 2094352 w 2169508"/>
              <a:gd name="connsiteY44" fmla="*/ 884337 h 1878904"/>
              <a:gd name="connsiteX45" fmla="*/ 2101868 w 2169508"/>
              <a:gd name="connsiteY45" fmla="*/ 578702 h 1878904"/>
              <a:gd name="connsiteX46" fmla="*/ 2104373 w 2169508"/>
              <a:gd name="connsiteY46" fmla="*/ 496030 h 1878904"/>
              <a:gd name="connsiteX47" fmla="*/ 2109383 w 2169508"/>
              <a:gd name="connsiteY47" fmla="*/ 468473 h 1878904"/>
              <a:gd name="connsiteX48" fmla="*/ 2116899 w 2169508"/>
              <a:gd name="connsiteY48" fmla="*/ 425885 h 1878904"/>
              <a:gd name="connsiteX49" fmla="*/ 2149467 w 2169508"/>
              <a:gd name="connsiteY49" fmla="*/ 295614 h 1878904"/>
              <a:gd name="connsiteX50" fmla="*/ 2167003 w 2169508"/>
              <a:gd name="connsiteY50" fmla="*/ 245510 h 1878904"/>
              <a:gd name="connsiteX51" fmla="*/ 2169508 w 2169508"/>
              <a:gd name="connsiteY51" fmla="*/ 232984 h 1878904"/>
              <a:gd name="connsiteX52" fmla="*/ 2151972 w 2169508"/>
              <a:gd name="connsiteY52" fmla="*/ 187890 h 1878904"/>
              <a:gd name="connsiteX53" fmla="*/ 2111889 w 2169508"/>
              <a:gd name="connsiteY53" fmla="*/ 127765 h 1878904"/>
              <a:gd name="connsiteX54" fmla="*/ 2049259 w 2169508"/>
              <a:gd name="connsiteY54" fmla="*/ 62630 h 1878904"/>
              <a:gd name="connsiteX55" fmla="*/ 1991639 w 2169508"/>
              <a:gd name="connsiteY55" fmla="*/ 17536 h 1878904"/>
              <a:gd name="connsiteX56" fmla="*/ 1966587 w 2169508"/>
              <a:gd name="connsiteY56" fmla="*/ 0 h 1878904"/>
              <a:gd name="connsiteX57" fmla="*/ 1949050 w 2169508"/>
              <a:gd name="connsiteY57" fmla="*/ 0 h 1878904"/>
              <a:gd name="connsiteX58" fmla="*/ 1911472 w 2169508"/>
              <a:gd name="connsiteY58" fmla="*/ 5010 h 1878904"/>
              <a:gd name="connsiteX59" fmla="*/ 1756150 w 2169508"/>
              <a:gd name="connsiteY59" fmla="*/ 40083 h 1878904"/>
              <a:gd name="connsiteX60" fmla="*/ 1686004 w 2169508"/>
              <a:gd name="connsiteY60" fmla="*/ 52609 h 1878904"/>
              <a:gd name="connsiteX61" fmla="*/ 1645920 w 2169508"/>
              <a:gd name="connsiteY61" fmla="*/ 57620 h 1878904"/>
              <a:gd name="connsiteX62" fmla="*/ 1580785 w 2169508"/>
              <a:gd name="connsiteY62" fmla="*/ 57620 h 1878904"/>
              <a:gd name="connsiteX63" fmla="*/ 1342791 w 2169508"/>
              <a:gd name="connsiteY63" fmla="*/ 80166 h 1878904"/>
              <a:gd name="connsiteX64" fmla="*/ 864296 w 2169508"/>
              <a:gd name="connsiteY64" fmla="*/ 130270 h 1878904"/>
              <a:gd name="connsiteX65" fmla="*/ 521083 w 2169508"/>
              <a:gd name="connsiteY65" fmla="*/ 170354 h 18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69508" h="1878904">
                <a:moveTo>
                  <a:pt x="521083" y="170354"/>
                </a:moveTo>
                <a:lnTo>
                  <a:pt x="340708" y="192901"/>
                </a:lnTo>
                <a:lnTo>
                  <a:pt x="172860" y="215447"/>
                </a:lnTo>
                <a:lnTo>
                  <a:pt x="107724" y="222963"/>
                </a:lnTo>
                <a:lnTo>
                  <a:pt x="0" y="258036"/>
                </a:lnTo>
                <a:lnTo>
                  <a:pt x="157828" y="380791"/>
                </a:lnTo>
                <a:lnTo>
                  <a:pt x="240500" y="363255"/>
                </a:lnTo>
                <a:lnTo>
                  <a:pt x="380792" y="338203"/>
                </a:lnTo>
                <a:lnTo>
                  <a:pt x="623797" y="298119"/>
                </a:lnTo>
                <a:lnTo>
                  <a:pt x="824213" y="273067"/>
                </a:lnTo>
                <a:lnTo>
                  <a:pt x="1017114" y="253026"/>
                </a:lnTo>
                <a:lnTo>
                  <a:pt x="1159911" y="237994"/>
                </a:lnTo>
                <a:lnTo>
                  <a:pt x="1305213" y="230479"/>
                </a:lnTo>
                <a:lnTo>
                  <a:pt x="1458030" y="222963"/>
                </a:lnTo>
                <a:lnTo>
                  <a:pt x="1675983" y="220458"/>
                </a:lnTo>
                <a:lnTo>
                  <a:pt x="1791222" y="225468"/>
                </a:lnTo>
                <a:lnTo>
                  <a:pt x="1821285" y="230479"/>
                </a:lnTo>
                <a:lnTo>
                  <a:pt x="1838821" y="237994"/>
                </a:lnTo>
                <a:lnTo>
                  <a:pt x="1848842" y="250520"/>
                </a:lnTo>
                <a:lnTo>
                  <a:pt x="1853853" y="265552"/>
                </a:lnTo>
                <a:lnTo>
                  <a:pt x="1856358" y="578702"/>
                </a:lnTo>
                <a:lnTo>
                  <a:pt x="1858863" y="899369"/>
                </a:lnTo>
                <a:lnTo>
                  <a:pt x="1856358" y="1225045"/>
                </a:lnTo>
                <a:lnTo>
                  <a:pt x="1858863" y="1483081"/>
                </a:lnTo>
                <a:lnTo>
                  <a:pt x="1856358" y="1726086"/>
                </a:lnTo>
                <a:lnTo>
                  <a:pt x="1861368" y="1776190"/>
                </a:lnTo>
                <a:lnTo>
                  <a:pt x="1868884" y="1808758"/>
                </a:lnTo>
                <a:lnTo>
                  <a:pt x="1876399" y="1831305"/>
                </a:lnTo>
                <a:lnTo>
                  <a:pt x="1888925" y="1851347"/>
                </a:lnTo>
                <a:lnTo>
                  <a:pt x="1903957" y="1863873"/>
                </a:lnTo>
                <a:lnTo>
                  <a:pt x="1918988" y="1871388"/>
                </a:lnTo>
                <a:lnTo>
                  <a:pt x="1939030" y="1876399"/>
                </a:lnTo>
                <a:lnTo>
                  <a:pt x="1961576" y="1878904"/>
                </a:lnTo>
                <a:lnTo>
                  <a:pt x="1979113" y="1873894"/>
                </a:lnTo>
                <a:lnTo>
                  <a:pt x="2001660" y="1863873"/>
                </a:lnTo>
                <a:lnTo>
                  <a:pt x="2024206" y="1848841"/>
                </a:lnTo>
                <a:lnTo>
                  <a:pt x="2039238" y="1828800"/>
                </a:lnTo>
                <a:lnTo>
                  <a:pt x="2046753" y="1816274"/>
                </a:lnTo>
                <a:lnTo>
                  <a:pt x="2059279" y="1781201"/>
                </a:lnTo>
                <a:lnTo>
                  <a:pt x="2074311" y="1726086"/>
                </a:lnTo>
                <a:lnTo>
                  <a:pt x="2081826" y="1693519"/>
                </a:lnTo>
                <a:lnTo>
                  <a:pt x="2084331" y="1608342"/>
                </a:lnTo>
                <a:lnTo>
                  <a:pt x="2084331" y="1518154"/>
                </a:lnTo>
                <a:cubicBezTo>
                  <a:pt x="2085166" y="1447173"/>
                  <a:pt x="2086002" y="1376193"/>
                  <a:pt x="2086837" y="1305212"/>
                </a:cubicBezTo>
                <a:lnTo>
                  <a:pt x="2094352" y="884337"/>
                </a:lnTo>
                <a:lnTo>
                  <a:pt x="2101868" y="578702"/>
                </a:lnTo>
                <a:lnTo>
                  <a:pt x="2104373" y="496030"/>
                </a:lnTo>
                <a:lnTo>
                  <a:pt x="2109383" y="468473"/>
                </a:lnTo>
                <a:lnTo>
                  <a:pt x="2116899" y="425885"/>
                </a:lnTo>
                <a:lnTo>
                  <a:pt x="2149467" y="295614"/>
                </a:lnTo>
                <a:lnTo>
                  <a:pt x="2167003" y="245510"/>
                </a:lnTo>
                <a:lnTo>
                  <a:pt x="2169508" y="232984"/>
                </a:lnTo>
                <a:lnTo>
                  <a:pt x="2151972" y="187890"/>
                </a:lnTo>
                <a:lnTo>
                  <a:pt x="2111889" y="127765"/>
                </a:lnTo>
                <a:lnTo>
                  <a:pt x="2049259" y="62630"/>
                </a:lnTo>
                <a:lnTo>
                  <a:pt x="1991639" y="17536"/>
                </a:lnTo>
                <a:lnTo>
                  <a:pt x="1966587" y="0"/>
                </a:lnTo>
                <a:lnTo>
                  <a:pt x="1949050" y="0"/>
                </a:lnTo>
                <a:lnTo>
                  <a:pt x="1911472" y="5010"/>
                </a:lnTo>
                <a:lnTo>
                  <a:pt x="1756150" y="40083"/>
                </a:lnTo>
                <a:lnTo>
                  <a:pt x="1686004" y="52609"/>
                </a:lnTo>
                <a:lnTo>
                  <a:pt x="1645920" y="57620"/>
                </a:lnTo>
                <a:lnTo>
                  <a:pt x="1580785" y="57620"/>
                </a:lnTo>
                <a:lnTo>
                  <a:pt x="1342791" y="80166"/>
                </a:lnTo>
                <a:lnTo>
                  <a:pt x="864296" y="130270"/>
                </a:lnTo>
                <a:lnTo>
                  <a:pt x="521083" y="1703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F726AD2-E309-4150-B68B-2460A4533D97}"/>
              </a:ext>
            </a:extLst>
          </p:cNvPr>
          <p:cNvSpPr/>
          <p:nvPr/>
        </p:nvSpPr>
        <p:spPr>
          <a:xfrm>
            <a:off x="5029200" y="2995613"/>
            <a:ext cx="2000250" cy="323850"/>
          </a:xfrm>
          <a:custGeom>
            <a:avLst/>
            <a:gdLst>
              <a:gd name="connsiteX0" fmla="*/ 607219 w 2000250"/>
              <a:gd name="connsiteY0" fmla="*/ 119062 h 323850"/>
              <a:gd name="connsiteX1" fmla="*/ 302419 w 2000250"/>
              <a:gd name="connsiteY1" fmla="*/ 150018 h 323850"/>
              <a:gd name="connsiteX2" fmla="*/ 142875 w 2000250"/>
              <a:gd name="connsiteY2" fmla="*/ 164306 h 323850"/>
              <a:gd name="connsiteX3" fmla="*/ 0 w 2000250"/>
              <a:gd name="connsiteY3" fmla="*/ 216693 h 323850"/>
              <a:gd name="connsiteX4" fmla="*/ 140494 w 2000250"/>
              <a:gd name="connsiteY4" fmla="*/ 323850 h 323850"/>
              <a:gd name="connsiteX5" fmla="*/ 264319 w 2000250"/>
              <a:gd name="connsiteY5" fmla="*/ 309562 h 323850"/>
              <a:gd name="connsiteX6" fmla="*/ 447675 w 2000250"/>
              <a:gd name="connsiteY6" fmla="*/ 285750 h 323850"/>
              <a:gd name="connsiteX7" fmla="*/ 638175 w 2000250"/>
              <a:gd name="connsiteY7" fmla="*/ 261937 h 323850"/>
              <a:gd name="connsiteX8" fmla="*/ 812006 w 2000250"/>
              <a:gd name="connsiteY8" fmla="*/ 245268 h 323850"/>
              <a:gd name="connsiteX9" fmla="*/ 1004888 w 2000250"/>
              <a:gd name="connsiteY9" fmla="*/ 226218 h 323850"/>
              <a:gd name="connsiteX10" fmla="*/ 1226344 w 2000250"/>
              <a:gd name="connsiteY10" fmla="*/ 207168 h 323850"/>
              <a:gd name="connsiteX11" fmla="*/ 1343025 w 2000250"/>
              <a:gd name="connsiteY11" fmla="*/ 195262 h 323850"/>
              <a:gd name="connsiteX12" fmla="*/ 1469231 w 2000250"/>
              <a:gd name="connsiteY12" fmla="*/ 185737 h 323850"/>
              <a:gd name="connsiteX13" fmla="*/ 1545431 w 2000250"/>
              <a:gd name="connsiteY13" fmla="*/ 178593 h 323850"/>
              <a:gd name="connsiteX14" fmla="*/ 1609725 w 2000250"/>
              <a:gd name="connsiteY14" fmla="*/ 178593 h 323850"/>
              <a:gd name="connsiteX15" fmla="*/ 1676400 w 2000250"/>
              <a:gd name="connsiteY15" fmla="*/ 176212 h 323850"/>
              <a:gd name="connsiteX16" fmla="*/ 1804988 w 2000250"/>
              <a:gd name="connsiteY16" fmla="*/ 188118 h 323850"/>
              <a:gd name="connsiteX17" fmla="*/ 1857375 w 2000250"/>
              <a:gd name="connsiteY17" fmla="*/ 197643 h 323850"/>
              <a:gd name="connsiteX18" fmla="*/ 2000250 w 2000250"/>
              <a:gd name="connsiteY18" fmla="*/ 142875 h 323850"/>
              <a:gd name="connsiteX19" fmla="*/ 1845469 w 2000250"/>
              <a:gd name="connsiteY19" fmla="*/ 14287 h 323850"/>
              <a:gd name="connsiteX20" fmla="*/ 1764506 w 2000250"/>
              <a:gd name="connsiteY20" fmla="*/ 2381 h 323850"/>
              <a:gd name="connsiteX21" fmla="*/ 1697831 w 2000250"/>
              <a:gd name="connsiteY21" fmla="*/ 0 h 323850"/>
              <a:gd name="connsiteX22" fmla="*/ 1645444 w 2000250"/>
              <a:gd name="connsiteY22" fmla="*/ 0 h 323850"/>
              <a:gd name="connsiteX23" fmla="*/ 1490663 w 2000250"/>
              <a:gd name="connsiteY23" fmla="*/ 21431 h 323850"/>
              <a:gd name="connsiteX24" fmla="*/ 1107281 w 2000250"/>
              <a:gd name="connsiteY24" fmla="*/ 69056 h 323850"/>
              <a:gd name="connsiteX25" fmla="*/ 773906 w 2000250"/>
              <a:gd name="connsiteY25" fmla="*/ 104775 h 323850"/>
              <a:gd name="connsiteX26" fmla="*/ 607219 w 2000250"/>
              <a:gd name="connsiteY26" fmla="*/ 119062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00250" h="323850">
                <a:moveTo>
                  <a:pt x="607219" y="119062"/>
                </a:moveTo>
                <a:lnTo>
                  <a:pt x="302419" y="150018"/>
                </a:lnTo>
                <a:lnTo>
                  <a:pt x="142875" y="164306"/>
                </a:lnTo>
                <a:lnTo>
                  <a:pt x="0" y="216693"/>
                </a:lnTo>
                <a:lnTo>
                  <a:pt x="140494" y="323850"/>
                </a:lnTo>
                <a:lnTo>
                  <a:pt x="264319" y="309562"/>
                </a:lnTo>
                <a:lnTo>
                  <a:pt x="447675" y="285750"/>
                </a:lnTo>
                <a:lnTo>
                  <a:pt x="638175" y="261937"/>
                </a:lnTo>
                <a:lnTo>
                  <a:pt x="812006" y="245268"/>
                </a:lnTo>
                <a:lnTo>
                  <a:pt x="1004888" y="226218"/>
                </a:lnTo>
                <a:lnTo>
                  <a:pt x="1226344" y="207168"/>
                </a:lnTo>
                <a:lnTo>
                  <a:pt x="1343025" y="195262"/>
                </a:lnTo>
                <a:lnTo>
                  <a:pt x="1469231" y="185737"/>
                </a:lnTo>
                <a:lnTo>
                  <a:pt x="1545431" y="178593"/>
                </a:lnTo>
                <a:lnTo>
                  <a:pt x="1609725" y="178593"/>
                </a:lnTo>
                <a:lnTo>
                  <a:pt x="1676400" y="176212"/>
                </a:lnTo>
                <a:lnTo>
                  <a:pt x="1804988" y="188118"/>
                </a:lnTo>
                <a:lnTo>
                  <a:pt x="1857375" y="197643"/>
                </a:lnTo>
                <a:lnTo>
                  <a:pt x="2000250" y="142875"/>
                </a:lnTo>
                <a:lnTo>
                  <a:pt x="1845469" y="14287"/>
                </a:lnTo>
                <a:lnTo>
                  <a:pt x="1764506" y="2381"/>
                </a:lnTo>
                <a:lnTo>
                  <a:pt x="1697831" y="0"/>
                </a:lnTo>
                <a:lnTo>
                  <a:pt x="1645444" y="0"/>
                </a:lnTo>
                <a:lnTo>
                  <a:pt x="1490663" y="21431"/>
                </a:lnTo>
                <a:lnTo>
                  <a:pt x="1107281" y="69056"/>
                </a:lnTo>
                <a:lnTo>
                  <a:pt x="773906" y="104775"/>
                </a:lnTo>
                <a:lnTo>
                  <a:pt x="607219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3E583B2-8CA8-4691-B2FF-9FAA21CFAAE0}"/>
              </a:ext>
            </a:extLst>
          </p:cNvPr>
          <p:cNvSpPr/>
          <p:nvPr/>
        </p:nvSpPr>
        <p:spPr>
          <a:xfrm>
            <a:off x="5021263" y="3476626"/>
            <a:ext cx="2000250" cy="360363"/>
          </a:xfrm>
          <a:custGeom>
            <a:avLst/>
            <a:gdLst>
              <a:gd name="connsiteX0" fmla="*/ 521494 w 2000250"/>
              <a:gd name="connsiteY0" fmla="*/ 150019 h 359569"/>
              <a:gd name="connsiteX1" fmla="*/ 328613 w 2000250"/>
              <a:gd name="connsiteY1" fmla="*/ 176213 h 359569"/>
              <a:gd name="connsiteX2" fmla="*/ 140494 w 2000250"/>
              <a:gd name="connsiteY2" fmla="*/ 202406 h 359569"/>
              <a:gd name="connsiteX3" fmla="*/ 0 w 2000250"/>
              <a:gd name="connsiteY3" fmla="*/ 242888 h 359569"/>
              <a:gd name="connsiteX4" fmla="*/ 142875 w 2000250"/>
              <a:gd name="connsiteY4" fmla="*/ 359569 h 359569"/>
              <a:gd name="connsiteX5" fmla="*/ 269082 w 2000250"/>
              <a:gd name="connsiteY5" fmla="*/ 338138 h 359569"/>
              <a:gd name="connsiteX6" fmla="*/ 526257 w 2000250"/>
              <a:gd name="connsiteY6" fmla="*/ 300038 h 359569"/>
              <a:gd name="connsiteX7" fmla="*/ 797719 w 2000250"/>
              <a:gd name="connsiteY7" fmla="*/ 261938 h 359569"/>
              <a:gd name="connsiteX8" fmla="*/ 1021557 w 2000250"/>
              <a:gd name="connsiteY8" fmla="*/ 230981 h 359569"/>
              <a:gd name="connsiteX9" fmla="*/ 1245394 w 2000250"/>
              <a:gd name="connsiteY9" fmla="*/ 202406 h 359569"/>
              <a:gd name="connsiteX10" fmla="*/ 1371600 w 2000250"/>
              <a:gd name="connsiteY10" fmla="*/ 185738 h 359569"/>
              <a:gd name="connsiteX11" fmla="*/ 1445419 w 2000250"/>
              <a:gd name="connsiteY11" fmla="*/ 173831 h 359569"/>
              <a:gd name="connsiteX12" fmla="*/ 1543050 w 2000250"/>
              <a:gd name="connsiteY12" fmla="*/ 159544 h 359569"/>
              <a:gd name="connsiteX13" fmla="*/ 1638300 w 2000250"/>
              <a:gd name="connsiteY13" fmla="*/ 152400 h 359569"/>
              <a:gd name="connsiteX14" fmla="*/ 1728788 w 2000250"/>
              <a:gd name="connsiteY14" fmla="*/ 147638 h 359569"/>
              <a:gd name="connsiteX15" fmla="*/ 1788319 w 2000250"/>
              <a:gd name="connsiteY15" fmla="*/ 145256 h 359569"/>
              <a:gd name="connsiteX16" fmla="*/ 1862138 w 2000250"/>
              <a:gd name="connsiteY16" fmla="*/ 154781 h 359569"/>
              <a:gd name="connsiteX17" fmla="*/ 2000250 w 2000250"/>
              <a:gd name="connsiteY17" fmla="*/ 107156 h 359569"/>
              <a:gd name="connsiteX18" fmla="*/ 1852613 w 2000250"/>
              <a:gd name="connsiteY18" fmla="*/ 0 h 359569"/>
              <a:gd name="connsiteX19" fmla="*/ 1590675 w 2000250"/>
              <a:gd name="connsiteY19" fmla="*/ 26194 h 359569"/>
              <a:gd name="connsiteX20" fmla="*/ 1112044 w 2000250"/>
              <a:gd name="connsiteY20" fmla="*/ 76200 h 359569"/>
              <a:gd name="connsiteX21" fmla="*/ 521494 w 2000250"/>
              <a:gd name="connsiteY21" fmla="*/ 150019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00250" h="359569">
                <a:moveTo>
                  <a:pt x="521494" y="150019"/>
                </a:moveTo>
                <a:lnTo>
                  <a:pt x="328613" y="176213"/>
                </a:lnTo>
                <a:lnTo>
                  <a:pt x="140494" y="202406"/>
                </a:lnTo>
                <a:lnTo>
                  <a:pt x="0" y="242888"/>
                </a:lnTo>
                <a:lnTo>
                  <a:pt x="142875" y="359569"/>
                </a:lnTo>
                <a:lnTo>
                  <a:pt x="269082" y="338138"/>
                </a:lnTo>
                <a:lnTo>
                  <a:pt x="526257" y="300038"/>
                </a:lnTo>
                <a:lnTo>
                  <a:pt x="797719" y="261938"/>
                </a:lnTo>
                <a:lnTo>
                  <a:pt x="1021557" y="230981"/>
                </a:lnTo>
                <a:lnTo>
                  <a:pt x="1245394" y="202406"/>
                </a:lnTo>
                <a:lnTo>
                  <a:pt x="1371600" y="185738"/>
                </a:lnTo>
                <a:lnTo>
                  <a:pt x="1445419" y="173831"/>
                </a:lnTo>
                <a:lnTo>
                  <a:pt x="1543050" y="159544"/>
                </a:lnTo>
                <a:lnTo>
                  <a:pt x="1638300" y="152400"/>
                </a:lnTo>
                <a:lnTo>
                  <a:pt x="1728788" y="147638"/>
                </a:lnTo>
                <a:lnTo>
                  <a:pt x="1788319" y="145256"/>
                </a:lnTo>
                <a:lnTo>
                  <a:pt x="1862138" y="154781"/>
                </a:lnTo>
                <a:lnTo>
                  <a:pt x="2000250" y="107156"/>
                </a:lnTo>
                <a:lnTo>
                  <a:pt x="1852613" y="0"/>
                </a:lnTo>
                <a:lnTo>
                  <a:pt x="1590675" y="26194"/>
                </a:lnTo>
                <a:lnTo>
                  <a:pt x="1112044" y="76200"/>
                </a:lnTo>
                <a:lnTo>
                  <a:pt x="521494" y="1500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396940E-AE3C-4F1C-A497-876A8489C11E}"/>
              </a:ext>
            </a:extLst>
          </p:cNvPr>
          <p:cNvSpPr/>
          <p:nvPr/>
        </p:nvSpPr>
        <p:spPr>
          <a:xfrm>
            <a:off x="5030789" y="4011614"/>
            <a:ext cx="1970087" cy="358775"/>
          </a:xfrm>
          <a:custGeom>
            <a:avLst/>
            <a:gdLst>
              <a:gd name="connsiteX0" fmla="*/ 345282 w 1969294"/>
              <a:gd name="connsiteY0" fmla="*/ 145257 h 357188"/>
              <a:gd name="connsiteX1" fmla="*/ 130969 w 1969294"/>
              <a:gd name="connsiteY1" fmla="*/ 178594 h 357188"/>
              <a:gd name="connsiteX2" fmla="*/ 0 w 1969294"/>
              <a:gd name="connsiteY2" fmla="*/ 252413 h 357188"/>
              <a:gd name="connsiteX3" fmla="*/ 130969 w 1969294"/>
              <a:gd name="connsiteY3" fmla="*/ 357188 h 357188"/>
              <a:gd name="connsiteX4" fmla="*/ 288132 w 1969294"/>
              <a:gd name="connsiteY4" fmla="*/ 328613 h 357188"/>
              <a:gd name="connsiteX5" fmla="*/ 504825 w 1969294"/>
              <a:gd name="connsiteY5" fmla="*/ 292894 h 357188"/>
              <a:gd name="connsiteX6" fmla="*/ 745332 w 1969294"/>
              <a:gd name="connsiteY6" fmla="*/ 259557 h 357188"/>
              <a:gd name="connsiteX7" fmla="*/ 988219 w 1969294"/>
              <a:gd name="connsiteY7" fmla="*/ 233363 h 357188"/>
              <a:gd name="connsiteX8" fmla="*/ 1204913 w 1969294"/>
              <a:gd name="connsiteY8" fmla="*/ 209550 h 357188"/>
              <a:gd name="connsiteX9" fmla="*/ 1438275 w 1969294"/>
              <a:gd name="connsiteY9" fmla="*/ 190500 h 357188"/>
              <a:gd name="connsiteX10" fmla="*/ 1621632 w 1969294"/>
              <a:gd name="connsiteY10" fmla="*/ 180975 h 357188"/>
              <a:gd name="connsiteX11" fmla="*/ 1788319 w 1969294"/>
              <a:gd name="connsiteY11" fmla="*/ 178594 h 357188"/>
              <a:gd name="connsiteX12" fmla="*/ 1845469 w 1969294"/>
              <a:gd name="connsiteY12" fmla="*/ 178594 h 357188"/>
              <a:gd name="connsiteX13" fmla="*/ 1969294 w 1969294"/>
              <a:gd name="connsiteY13" fmla="*/ 100013 h 357188"/>
              <a:gd name="connsiteX14" fmla="*/ 1843088 w 1969294"/>
              <a:gd name="connsiteY14" fmla="*/ 0 h 357188"/>
              <a:gd name="connsiteX15" fmla="*/ 1566863 w 1969294"/>
              <a:gd name="connsiteY15" fmla="*/ 16669 h 357188"/>
              <a:gd name="connsiteX16" fmla="*/ 1204913 w 1969294"/>
              <a:gd name="connsiteY16" fmla="*/ 45244 h 357188"/>
              <a:gd name="connsiteX17" fmla="*/ 819150 w 1969294"/>
              <a:gd name="connsiteY17" fmla="*/ 85725 h 357188"/>
              <a:gd name="connsiteX18" fmla="*/ 345282 w 1969294"/>
              <a:gd name="connsiteY18" fmla="*/ 145257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69294" h="357188">
                <a:moveTo>
                  <a:pt x="345282" y="145257"/>
                </a:moveTo>
                <a:lnTo>
                  <a:pt x="130969" y="178594"/>
                </a:lnTo>
                <a:lnTo>
                  <a:pt x="0" y="252413"/>
                </a:lnTo>
                <a:lnTo>
                  <a:pt x="130969" y="357188"/>
                </a:lnTo>
                <a:lnTo>
                  <a:pt x="288132" y="328613"/>
                </a:lnTo>
                <a:lnTo>
                  <a:pt x="504825" y="292894"/>
                </a:lnTo>
                <a:lnTo>
                  <a:pt x="745332" y="259557"/>
                </a:lnTo>
                <a:lnTo>
                  <a:pt x="988219" y="233363"/>
                </a:lnTo>
                <a:lnTo>
                  <a:pt x="1204913" y="209550"/>
                </a:lnTo>
                <a:lnTo>
                  <a:pt x="1438275" y="190500"/>
                </a:lnTo>
                <a:lnTo>
                  <a:pt x="1621632" y="180975"/>
                </a:lnTo>
                <a:lnTo>
                  <a:pt x="1788319" y="178594"/>
                </a:lnTo>
                <a:lnTo>
                  <a:pt x="1845469" y="178594"/>
                </a:lnTo>
                <a:lnTo>
                  <a:pt x="1969294" y="100013"/>
                </a:lnTo>
                <a:lnTo>
                  <a:pt x="1843088" y="0"/>
                </a:lnTo>
                <a:lnTo>
                  <a:pt x="1566863" y="16669"/>
                </a:lnTo>
                <a:lnTo>
                  <a:pt x="1204913" y="45244"/>
                </a:lnTo>
                <a:lnTo>
                  <a:pt x="819150" y="85725"/>
                </a:lnTo>
                <a:lnTo>
                  <a:pt x="345282" y="145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080DB78-2715-4E16-8721-0EA9DF3FA3D4}"/>
              </a:ext>
            </a:extLst>
          </p:cNvPr>
          <p:cNvSpPr/>
          <p:nvPr/>
        </p:nvSpPr>
        <p:spPr>
          <a:xfrm>
            <a:off x="4729164" y="4457700"/>
            <a:ext cx="966787" cy="1741488"/>
          </a:xfrm>
          <a:custGeom>
            <a:avLst/>
            <a:gdLst>
              <a:gd name="connsiteX0" fmla="*/ 847725 w 966787"/>
              <a:gd name="connsiteY0" fmla="*/ 711994 h 1740694"/>
              <a:gd name="connsiteX1" fmla="*/ 866775 w 966787"/>
              <a:gd name="connsiteY1" fmla="*/ 659606 h 1740694"/>
              <a:gd name="connsiteX2" fmla="*/ 888206 w 966787"/>
              <a:gd name="connsiteY2" fmla="*/ 571500 h 1740694"/>
              <a:gd name="connsiteX3" fmla="*/ 900112 w 966787"/>
              <a:gd name="connsiteY3" fmla="*/ 507206 h 1740694"/>
              <a:gd name="connsiteX4" fmla="*/ 926306 w 966787"/>
              <a:gd name="connsiteY4" fmla="*/ 350044 h 1740694"/>
              <a:gd name="connsiteX5" fmla="*/ 952500 w 966787"/>
              <a:gd name="connsiteY5" fmla="*/ 304800 h 1740694"/>
              <a:gd name="connsiteX6" fmla="*/ 966787 w 966787"/>
              <a:gd name="connsiteY6" fmla="*/ 269081 h 1740694"/>
              <a:gd name="connsiteX7" fmla="*/ 966787 w 966787"/>
              <a:gd name="connsiteY7" fmla="*/ 245269 h 1740694"/>
              <a:gd name="connsiteX8" fmla="*/ 962025 w 966787"/>
              <a:gd name="connsiteY8" fmla="*/ 226219 h 1740694"/>
              <a:gd name="connsiteX9" fmla="*/ 954881 w 966787"/>
              <a:gd name="connsiteY9" fmla="*/ 204788 h 1740694"/>
              <a:gd name="connsiteX10" fmla="*/ 938212 w 966787"/>
              <a:gd name="connsiteY10" fmla="*/ 180975 h 1740694"/>
              <a:gd name="connsiteX11" fmla="*/ 883443 w 966787"/>
              <a:gd name="connsiteY11" fmla="*/ 126206 h 1740694"/>
              <a:gd name="connsiteX12" fmla="*/ 826293 w 966787"/>
              <a:gd name="connsiteY12" fmla="*/ 80963 h 1740694"/>
              <a:gd name="connsiteX13" fmla="*/ 795337 w 966787"/>
              <a:gd name="connsiteY13" fmla="*/ 59531 h 1740694"/>
              <a:gd name="connsiteX14" fmla="*/ 745331 w 966787"/>
              <a:gd name="connsiteY14" fmla="*/ 33338 h 1740694"/>
              <a:gd name="connsiteX15" fmla="*/ 681037 w 966787"/>
              <a:gd name="connsiteY15" fmla="*/ 11906 h 1740694"/>
              <a:gd name="connsiteX16" fmla="*/ 631031 w 966787"/>
              <a:gd name="connsiteY16" fmla="*/ 2381 h 1740694"/>
              <a:gd name="connsiteX17" fmla="*/ 590550 w 966787"/>
              <a:gd name="connsiteY17" fmla="*/ 0 h 1740694"/>
              <a:gd name="connsiteX18" fmla="*/ 564356 w 966787"/>
              <a:gd name="connsiteY18" fmla="*/ 4763 h 1740694"/>
              <a:gd name="connsiteX19" fmla="*/ 550068 w 966787"/>
              <a:gd name="connsiteY19" fmla="*/ 14288 h 1740694"/>
              <a:gd name="connsiteX20" fmla="*/ 547687 w 966787"/>
              <a:gd name="connsiteY20" fmla="*/ 33338 h 1740694"/>
              <a:gd name="connsiteX21" fmla="*/ 557212 w 966787"/>
              <a:gd name="connsiteY21" fmla="*/ 59531 h 1740694"/>
              <a:gd name="connsiteX22" fmla="*/ 576262 w 966787"/>
              <a:gd name="connsiteY22" fmla="*/ 80963 h 1740694"/>
              <a:gd name="connsiteX23" fmla="*/ 600075 w 966787"/>
              <a:gd name="connsiteY23" fmla="*/ 107156 h 1740694"/>
              <a:gd name="connsiteX24" fmla="*/ 619125 w 966787"/>
              <a:gd name="connsiteY24" fmla="*/ 133350 h 1740694"/>
              <a:gd name="connsiteX25" fmla="*/ 645318 w 966787"/>
              <a:gd name="connsiteY25" fmla="*/ 178594 h 1740694"/>
              <a:gd name="connsiteX26" fmla="*/ 657225 w 966787"/>
              <a:gd name="connsiteY26" fmla="*/ 214313 h 1740694"/>
              <a:gd name="connsiteX27" fmla="*/ 669131 w 966787"/>
              <a:gd name="connsiteY27" fmla="*/ 252413 h 1740694"/>
              <a:gd name="connsiteX28" fmla="*/ 678656 w 966787"/>
              <a:gd name="connsiteY28" fmla="*/ 292894 h 1740694"/>
              <a:gd name="connsiteX29" fmla="*/ 678656 w 966787"/>
              <a:gd name="connsiteY29" fmla="*/ 335756 h 1740694"/>
              <a:gd name="connsiteX30" fmla="*/ 666750 w 966787"/>
              <a:gd name="connsiteY30" fmla="*/ 407194 h 1740694"/>
              <a:gd name="connsiteX31" fmla="*/ 650081 w 966787"/>
              <a:gd name="connsiteY31" fmla="*/ 552450 h 1740694"/>
              <a:gd name="connsiteX32" fmla="*/ 614362 w 966787"/>
              <a:gd name="connsiteY32" fmla="*/ 766763 h 1740694"/>
              <a:gd name="connsiteX33" fmla="*/ 604837 w 966787"/>
              <a:gd name="connsiteY33" fmla="*/ 800100 h 1740694"/>
              <a:gd name="connsiteX34" fmla="*/ 573881 w 966787"/>
              <a:gd name="connsiteY34" fmla="*/ 916781 h 1740694"/>
              <a:gd name="connsiteX35" fmla="*/ 531018 w 966787"/>
              <a:gd name="connsiteY35" fmla="*/ 1033463 h 1740694"/>
              <a:gd name="connsiteX36" fmla="*/ 461962 w 966787"/>
              <a:gd name="connsiteY36" fmla="*/ 1176338 h 1740694"/>
              <a:gd name="connsiteX37" fmla="*/ 373856 w 966787"/>
              <a:gd name="connsiteY37" fmla="*/ 1316831 h 1740694"/>
              <a:gd name="connsiteX38" fmla="*/ 273843 w 966787"/>
              <a:gd name="connsiteY38" fmla="*/ 1447800 h 1740694"/>
              <a:gd name="connsiteX39" fmla="*/ 173831 w 966787"/>
              <a:gd name="connsiteY39" fmla="*/ 1557338 h 1740694"/>
              <a:gd name="connsiteX40" fmla="*/ 38100 w 966787"/>
              <a:gd name="connsiteY40" fmla="*/ 1681163 h 1740694"/>
              <a:gd name="connsiteX41" fmla="*/ 14287 w 966787"/>
              <a:gd name="connsiteY41" fmla="*/ 1707356 h 1740694"/>
              <a:gd name="connsiteX42" fmla="*/ 0 w 966787"/>
              <a:gd name="connsiteY42" fmla="*/ 1726406 h 1740694"/>
              <a:gd name="connsiteX43" fmla="*/ 4762 w 966787"/>
              <a:gd name="connsiteY43" fmla="*/ 1740694 h 1740694"/>
              <a:gd name="connsiteX44" fmla="*/ 21431 w 966787"/>
              <a:gd name="connsiteY44" fmla="*/ 1740694 h 1740694"/>
              <a:gd name="connsiteX45" fmla="*/ 59531 w 966787"/>
              <a:gd name="connsiteY45" fmla="*/ 1724025 h 1740694"/>
              <a:gd name="connsiteX46" fmla="*/ 164306 w 966787"/>
              <a:gd name="connsiteY46" fmla="*/ 1657350 h 1740694"/>
              <a:gd name="connsiteX47" fmla="*/ 273843 w 966787"/>
              <a:gd name="connsiteY47" fmla="*/ 1574006 h 1740694"/>
              <a:gd name="connsiteX48" fmla="*/ 392906 w 966787"/>
              <a:gd name="connsiteY48" fmla="*/ 1471613 h 1740694"/>
              <a:gd name="connsiteX49" fmla="*/ 495300 w 966787"/>
              <a:gd name="connsiteY49" fmla="*/ 1364456 h 1740694"/>
              <a:gd name="connsiteX50" fmla="*/ 585787 w 966787"/>
              <a:gd name="connsiteY50" fmla="*/ 1259681 h 1740694"/>
              <a:gd name="connsiteX51" fmla="*/ 642937 w 966787"/>
              <a:gd name="connsiteY51" fmla="*/ 1176338 h 1740694"/>
              <a:gd name="connsiteX52" fmla="*/ 707231 w 966787"/>
              <a:gd name="connsiteY52" fmla="*/ 1069181 h 1740694"/>
              <a:gd name="connsiteX53" fmla="*/ 771525 w 966787"/>
              <a:gd name="connsiteY53" fmla="*/ 938213 h 1740694"/>
              <a:gd name="connsiteX54" fmla="*/ 847725 w 966787"/>
              <a:gd name="connsiteY54" fmla="*/ 711994 h 17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66787" h="1740694">
                <a:moveTo>
                  <a:pt x="847725" y="711994"/>
                </a:moveTo>
                <a:lnTo>
                  <a:pt x="866775" y="659606"/>
                </a:lnTo>
                <a:lnTo>
                  <a:pt x="888206" y="571500"/>
                </a:lnTo>
                <a:lnTo>
                  <a:pt x="900112" y="507206"/>
                </a:lnTo>
                <a:lnTo>
                  <a:pt x="926306" y="350044"/>
                </a:lnTo>
                <a:lnTo>
                  <a:pt x="952500" y="304800"/>
                </a:lnTo>
                <a:lnTo>
                  <a:pt x="966787" y="269081"/>
                </a:lnTo>
                <a:lnTo>
                  <a:pt x="966787" y="245269"/>
                </a:lnTo>
                <a:lnTo>
                  <a:pt x="962025" y="226219"/>
                </a:lnTo>
                <a:lnTo>
                  <a:pt x="954881" y="204788"/>
                </a:lnTo>
                <a:lnTo>
                  <a:pt x="938212" y="180975"/>
                </a:lnTo>
                <a:lnTo>
                  <a:pt x="883443" y="126206"/>
                </a:lnTo>
                <a:lnTo>
                  <a:pt x="826293" y="80963"/>
                </a:lnTo>
                <a:lnTo>
                  <a:pt x="795337" y="59531"/>
                </a:lnTo>
                <a:lnTo>
                  <a:pt x="745331" y="33338"/>
                </a:lnTo>
                <a:lnTo>
                  <a:pt x="681037" y="11906"/>
                </a:lnTo>
                <a:lnTo>
                  <a:pt x="631031" y="2381"/>
                </a:lnTo>
                <a:lnTo>
                  <a:pt x="590550" y="0"/>
                </a:lnTo>
                <a:lnTo>
                  <a:pt x="564356" y="4763"/>
                </a:lnTo>
                <a:lnTo>
                  <a:pt x="550068" y="14288"/>
                </a:lnTo>
                <a:lnTo>
                  <a:pt x="547687" y="33338"/>
                </a:lnTo>
                <a:lnTo>
                  <a:pt x="557212" y="59531"/>
                </a:lnTo>
                <a:lnTo>
                  <a:pt x="576262" y="80963"/>
                </a:lnTo>
                <a:lnTo>
                  <a:pt x="600075" y="107156"/>
                </a:lnTo>
                <a:lnTo>
                  <a:pt x="619125" y="133350"/>
                </a:lnTo>
                <a:lnTo>
                  <a:pt x="645318" y="178594"/>
                </a:lnTo>
                <a:lnTo>
                  <a:pt x="657225" y="214313"/>
                </a:lnTo>
                <a:lnTo>
                  <a:pt x="669131" y="252413"/>
                </a:lnTo>
                <a:lnTo>
                  <a:pt x="678656" y="292894"/>
                </a:lnTo>
                <a:lnTo>
                  <a:pt x="678656" y="335756"/>
                </a:lnTo>
                <a:lnTo>
                  <a:pt x="666750" y="407194"/>
                </a:lnTo>
                <a:lnTo>
                  <a:pt x="650081" y="552450"/>
                </a:lnTo>
                <a:lnTo>
                  <a:pt x="614362" y="766763"/>
                </a:lnTo>
                <a:lnTo>
                  <a:pt x="604837" y="800100"/>
                </a:lnTo>
                <a:lnTo>
                  <a:pt x="573881" y="916781"/>
                </a:lnTo>
                <a:lnTo>
                  <a:pt x="531018" y="1033463"/>
                </a:lnTo>
                <a:lnTo>
                  <a:pt x="461962" y="1176338"/>
                </a:lnTo>
                <a:lnTo>
                  <a:pt x="373856" y="1316831"/>
                </a:lnTo>
                <a:lnTo>
                  <a:pt x="273843" y="1447800"/>
                </a:lnTo>
                <a:lnTo>
                  <a:pt x="173831" y="1557338"/>
                </a:lnTo>
                <a:lnTo>
                  <a:pt x="38100" y="1681163"/>
                </a:lnTo>
                <a:lnTo>
                  <a:pt x="14287" y="1707356"/>
                </a:lnTo>
                <a:lnTo>
                  <a:pt x="0" y="1726406"/>
                </a:lnTo>
                <a:lnTo>
                  <a:pt x="4762" y="1740694"/>
                </a:lnTo>
                <a:lnTo>
                  <a:pt x="21431" y="1740694"/>
                </a:lnTo>
                <a:lnTo>
                  <a:pt x="59531" y="1724025"/>
                </a:lnTo>
                <a:lnTo>
                  <a:pt x="164306" y="1657350"/>
                </a:lnTo>
                <a:lnTo>
                  <a:pt x="273843" y="1574006"/>
                </a:lnTo>
                <a:lnTo>
                  <a:pt x="392906" y="1471613"/>
                </a:lnTo>
                <a:lnTo>
                  <a:pt x="495300" y="1364456"/>
                </a:lnTo>
                <a:lnTo>
                  <a:pt x="585787" y="1259681"/>
                </a:lnTo>
                <a:lnTo>
                  <a:pt x="642937" y="1176338"/>
                </a:lnTo>
                <a:lnTo>
                  <a:pt x="707231" y="1069181"/>
                </a:lnTo>
                <a:lnTo>
                  <a:pt x="771525" y="938213"/>
                </a:lnTo>
                <a:lnTo>
                  <a:pt x="847725" y="7119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77A7974-3E4A-4EE1-8815-20464D41D29E}"/>
              </a:ext>
            </a:extLst>
          </p:cNvPr>
          <p:cNvSpPr/>
          <p:nvPr/>
        </p:nvSpPr>
        <p:spPr>
          <a:xfrm>
            <a:off x="6545263" y="4360863"/>
            <a:ext cx="412750" cy="1758950"/>
          </a:xfrm>
          <a:custGeom>
            <a:avLst/>
            <a:gdLst>
              <a:gd name="connsiteX0" fmla="*/ 130969 w 411957"/>
              <a:gd name="connsiteY0" fmla="*/ 762000 h 1759744"/>
              <a:gd name="connsiteX1" fmla="*/ 123825 w 411957"/>
              <a:gd name="connsiteY1" fmla="*/ 611981 h 1759744"/>
              <a:gd name="connsiteX2" fmla="*/ 123825 w 411957"/>
              <a:gd name="connsiteY2" fmla="*/ 521494 h 1759744"/>
              <a:gd name="connsiteX3" fmla="*/ 121444 w 411957"/>
              <a:gd name="connsiteY3" fmla="*/ 321469 h 1759744"/>
              <a:gd name="connsiteX4" fmla="*/ 121444 w 411957"/>
              <a:gd name="connsiteY4" fmla="*/ 226219 h 1759744"/>
              <a:gd name="connsiteX5" fmla="*/ 114300 w 411957"/>
              <a:gd name="connsiteY5" fmla="*/ 180975 h 1759744"/>
              <a:gd name="connsiteX6" fmla="*/ 97632 w 411957"/>
              <a:gd name="connsiteY6" fmla="*/ 142875 h 1759744"/>
              <a:gd name="connsiteX7" fmla="*/ 78582 w 411957"/>
              <a:gd name="connsiteY7" fmla="*/ 111919 h 1759744"/>
              <a:gd name="connsiteX8" fmla="*/ 52388 w 411957"/>
              <a:gd name="connsiteY8" fmla="*/ 88106 h 1759744"/>
              <a:gd name="connsiteX9" fmla="*/ 21432 w 411957"/>
              <a:gd name="connsiteY9" fmla="*/ 64294 h 1759744"/>
              <a:gd name="connsiteX10" fmla="*/ 7144 w 411957"/>
              <a:gd name="connsiteY10" fmla="*/ 47625 h 1759744"/>
              <a:gd name="connsiteX11" fmla="*/ 0 w 411957"/>
              <a:gd name="connsiteY11" fmla="*/ 35719 h 1759744"/>
              <a:gd name="connsiteX12" fmla="*/ 0 w 411957"/>
              <a:gd name="connsiteY12" fmla="*/ 19050 h 1759744"/>
              <a:gd name="connsiteX13" fmla="*/ 9525 w 411957"/>
              <a:gd name="connsiteY13" fmla="*/ 4762 h 1759744"/>
              <a:gd name="connsiteX14" fmla="*/ 30957 w 411957"/>
              <a:gd name="connsiteY14" fmla="*/ 0 h 1759744"/>
              <a:gd name="connsiteX15" fmla="*/ 100013 w 411957"/>
              <a:gd name="connsiteY15" fmla="*/ 9525 h 1759744"/>
              <a:gd name="connsiteX16" fmla="*/ 214313 w 411957"/>
              <a:gd name="connsiteY16" fmla="*/ 45244 h 1759744"/>
              <a:gd name="connsiteX17" fmla="*/ 297657 w 411957"/>
              <a:gd name="connsiteY17" fmla="*/ 83344 h 1759744"/>
              <a:gd name="connsiteX18" fmla="*/ 359569 w 411957"/>
              <a:gd name="connsiteY18" fmla="*/ 116681 h 1759744"/>
              <a:gd name="connsiteX19" fmla="*/ 392907 w 411957"/>
              <a:gd name="connsiteY19" fmla="*/ 140494 h 1759744"/>
              <a:gd name="connsiteX20" fmla="*/ 404813 w 411957"/>
              <a:gd name="connsiteY20" fmla="*/ 154781 h 1759744"/>
              <a:gd name="connsiteX21" fmla="*/ 411957 w 411957"/>
              <a:gd name="connsiteY21" fmla="*/ 173831 h 1759744"/>
              <a:gd name="connsiteX22" fmla="*/ 409575 w 411957"/>
              <a:gd name="connsiteY22" fmla="*/ 192881 h 1759744"/>
              <a:gd name="connsiteX23" fmla="*/ 397669 w 411957"/>
              <a:gd name="connsiteY23" fmla="*/ 221456 h 1759744"/>
              <a:gd name="connsiteX24" fmla="*/ 383382 w 411957"/>
              <a:gd name="connsiteY24" fmla="*/ 247650 h 1759744"/>
              <a:gd name="connsiteX25" fmla="*/ 373857 w 411957"/>
              <a:gd name="connsiteY25" fmla="*/ 285750 h 1759744"/>
              <a:gd name="connsiteX26" fmla="*/ 366713 w 411957"/>
              <a:gd name="connsiteY26" fmla="*/ 361950 h 1759744"/>
              <a:gd name="connsiteX27" fmla="*/ 345282 w 411957"/>
              <a:gd name="connsiteY27" fmla="*/ 504825 h 1759744"/>
              <a:gd name="connsiteX28" fmla="*/ 345282 w 411957"/>
              <a:gd name="connsiteY28" fmla="*/ 714375 h 1759744"/>
              <a:gd name="connsiteX29" fmla="*/ 345282 w 411957"/>
              <a:gd name="connsiteY29" fmla="*/ 1019175 h 1759744"/>
              <a:gd name="connsiteX30" fmla="*/ 345282 w 411957"/>
              <a:gd name="connsiteY30" fmla="*/ 1088231 h 1759744"/>
              <a:gd name="connsiteX31" fmla="*/ 371475 w 411957"/>
              <a:gd name="connsiteY31" fmla="*/ 1464469 h 1759744"/>
              <a:gd name="connsiteX32" fmla="*/ 369094 w 411957"/>
              <a:gd name="connsiteY32" fmla="*/ 1509712 h 1759744"/>
              <a:gd name="connsiteX33" fmla="*/ 350044 w 411957"/>
              <a:gd name="connsiteY33" fmla="*/ 1628775 h 1759744"/>
              <a:gd name="connsiteX34" fmla="*/ 330994 w 411957"/>
              <a:gd name="connsiteY34" fmla="*/ 1707356 h 1759744"/>
              <a:gd name="connsiteX35" fmla="*/ 319088 w 411957"/>
              <a:gd name="connsiteY35" fmla="*/ 1731169 h 1759744"/>
              <a:gd name="connsiteX36" fmla="*/ 307182 w 411957"/>
              <a:gd name="connsiteY36" fmla="*/ 1750219 h 1759744"/>
              <a:gd name="connsiteX37" fmla="*/ 290513 w 411957"/>
              <a:gd name="connsiteY37" fmla="*/ 1759744 h 1759744"/>
              <a:gd name="connsiteX38" fmla="*/ 266700 w 411957"/>
              <a:gd name="connsiteY38" fmla="*/ 1757362 h 1759744"/>
              <a:gd name="connsiteX39" fmla="*/ 242888 w 411957"/>
              <a:gd name="connsiteY39" fmla="*/ 1740694 h 1759744"/>
              <a:gd name="connsiteX40" fmla="*/ 214313 w 411957"/>
              <a:gd name="connsiteY40" fmla="*/ 1704975 h 1759744"/>
              <a:gd name="connsiteX41" fmla="*/ 178594 w 411957"/>
              <a:gd name="connsiteY41" fmla="*/ 1647825 h 1759744"/>
              <a:gd name="connsiteX42" fmla="*/ 142875 w 411957"/>
              <a:gd name="connsiteY42" fmla="*/ 1564481 h 1759744"/>
              <a:gd name="connsiteX43" fmla="*/ 123825 w 411957"/>
              <a:gd name="connsiteY43" fmla="*/ 1495425 h 1759744"/>
              <a:gd name="connsiteX44" fmla="*/ 119063 w 411957"/>
              <a:gd name="connsiteY44" fmla="*/ 1457325 h 1759744"/>
              <a:gd name="connsiteX45" fmla="*/ 128588 w 411957"/>
              <a:gd name="connsiteY45" fmla="*/ 1419225 h 1759744"/>
              <a:gd name="connsiteX46" fmla="*/ 133350 w 411957"/>
              <a:gd name="connsiteY46" fmla="*/ 1397794 h 1759744"/>
              <a:gd name="connsiteX47" fmla="*/ 142875 w 411957"/>
              <a:gd name="connsiteY47" fmla="*/ 1323975 h 1759744"/>
              <a:gd name="connsiteX48" fmla="*/ 152400 w 411957"/>
              <a:gd name="connsiteY48" fmla="*/ 1219200 h 1759744"/>
              <a:gd name="connsiteX49" fmla="*/ 152400 w 411957"/>
              <a:gd name="connsiteY49" fmla="*/ 1147762 h 1759744"/>
              <a:gd name="connsiteX50" fmla="*/ 145257 w 411957"/>
              <a:gd name="connsiteY50" fmla="*/ 1083469 h 1759744"/>
              <a:gd name="connsiteX51" fmla="*/ 130969 w 411957"/>
              <a:gd name="connsiteY51" fmla="*/ 762000 h 175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1957" h="1759744">
                <a:moveTo>
                  <a:pt x="130969" y="762000"/>
                </a:moveTo>
                <a:lnTo>
                  <a:pt x="123825" y="611981"/>
                </a:lnTo>
                <a:lnTo>
                  <a:pt x="123825" y="521494"/>
                </a:lnTo>
                <a:cubicBezTo>
                  <a:pt x="123031" y="454819"/>
                  <a:pt x="122238" y="388144"/>
                  <a:pt x="121444" y="321469"/>
                </a:cubicBezTo>
                <a:lnTo>
                  <a:pt x="121444" y="226219"/>
                </a:lnTo>
                <a:cubicBezTo>
                  <a:pt x="114170" y="182573"/>
                  <a:pt x="114300" y="197841"/>
                  <a:pt x="114300" y="180975"/>
                </a:cubicBezTo>
                <a:lnTo>
                  <a:pt x="97632" y="142875"/>
                </a:lnTo>
                <a:lnTo>
                  <a:pt x="78582" y="111919"/>
                </a:lnTo>
                <a:lnTo>
                  <a:pt x="52388" y="88106"/>
                </a:lnTo>
                <a:lnTo>
                  <a:pt x="21432" y="64294"/>
                </a:lnTo>
                <a:lnTo>
                  <a:pt x="7144" y="47625"/>
                </a:lnTo>
                <a:lnTo>
                  <a:pt x="0" y="35719"/>
                </a:lnTo>
                <a:lnTo>
                  <a:pt x="0" y="19050"/>
                </a:lnTo>
                <a:lnTo>
                  <a:pt x="9525" y="4762"/>
                </a:lnTo>
                <a:lnTo>
                  <a:pt x="30957" y="0"/>
                </a:lnTo>
                <a:lnTo>
                  <a:pt x="100013" y="9525"/>
                </a:lnTo>
                <a:lnTo>
                  <a:pt x="214313" y="45244"/>
                </a:lnTo>
                <a:lnTo>
                  <a:pt x="297657" y="83344"/>
                </a:lnTo>
                <a:lnTo>
                  <a:pt x="359569" y="116681"/>
                </a:lnTo>
                <a:lnTo>
                  <a:pt x="392907" y="140494"/>
                </a:lnTo>
                <a:lnTo>
                  <a:pt x="404813" y="154781"/>
                </a:lnTo>
                <a:lnTo>
                  <a:pt x="411957" y="173831"/>
                </a:lnTo>
                <a:cubicBezTo>
                  <a:pt x="409463" y="191286"/>
                  <a:pt x="409575" y="184887"/>
                  <a:pt x="409575" y="192881"/>
                </a:cubicBezTo>
                <a:lnTo>
                  <a:pt x="397669" y="221456"/>
                </a:lnTo>
                <a:lnTo>
                  <a:pt x="383382" y="247650"/>
                </a:lnTo>
                <a:lnTo>
                  <a:pt x="373857" y="285750"/>
                </a:lnTo>
                <a:lnTo>
                  <a:pt x="366713" y="361950"/>
                </a:lnTo>
                <a:lnTo>
                  <a:pt x="345282" y="504825"/>
                </a:lnTo>
                <a:lnTo>
                  <a:pt x="345282" y="714375"/>
                </a:lnTo>
                <a:lnTo>
                  <a:pt x="345282" y="1019175"/>
                </a:lnTo>
                <a:lnTo>
                  <a:pt x="345282" y="1088231"/>
                </a:lnTo>
                <a:lnTo>
                  <a:pt x="371475" y="1464469"/>
                </a:lnTo>
                <a:lnTo>
                  <a:pt x="369094" y="1509712"/>
                </a:lnTo>
                <a:lnTo>
                  <a:pt x="350044" y="1628775"/>
                </a:lnTo>
                <a:lnTo>
                  <a:pt x="330994" y="1707356"/>
                </a:lnTo>
                <a:lnTo>
                  <a:pt x="319088" y="1731169"/>
                </a:lnTo>
                <a:lnTo>
                  <a:pt x="307182" y="1750219"/>
                </a:lnTo>
                <a:lnTo>
                  <a:pt x="290513" y="1759744"/>
                </a:lnTo>
                <a:lnTo>
                  <a:pt x="266700" y="1757362"/>
                </a:lnTo>
                <a:lnTo>
                  <a:pt x="242888" y="1740694"/>
                </a:lnTo>
                <a:lnTo>
                  <a:pt x="214313" y="1704975"/>
                </a:lnTo>
                <a:lnTo>
                  <a:pt x="178594" y="1647825"/>
                </a:lnTo>
                <a:lnTo>
                  <a:pt x="142875" y="1564481"/>
                </a:lnTo>
                <a:lnTo>
                  <a:pt x="123825" y="1495425"/>
                </a:lnTo>
                <a:lnTo>
                  <a:pt x="119063" y="1457325"/>
                </a:lnTo>
                <a:lnTo>
                  <a:pt x="128588" y="1419225"/>
                </a:lnTo>
                <a:lnTo>
                  <a:pt x="133350" y="1397794"/>
                </a:lnTo>
                <a:lnTo>
                  <a:pt x="142875" y="1323975"/>
                </a:lnTo>
                <a:lnTo>
                  <a:pt x="152400" y="1219200"/>
                </a:lnTo>
                <a:lnTo>
                  <a:pt x="152400" y="1147762"/>
                </a:lnTo>
                <a:lnTo>
                  <a:pt x="145257" y="1083469"/>
                </a:lnTo>
                <a:lnTo>
                  <a:pt x="130969" y="7620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85480B-7F30-4D71-993F-764277B6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200511"/>
            <a:ext cx="4773582" cy="497476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311C093-234D-4E3F-9C32-C08A38464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161" y="1166375"/>
            <a:ext cx="4779678" cy="498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3" grpId="0" animBg="1"/>
      <p:bldP spid="30" grpId="0" animBg="1"/>
      <p:bldP spid="13" grpId="0" animBg="1"/>
      <p:bldP spid="15" grpId="0" animBg="1"/>
      <p:bldP spid="17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2E7BF75-E04A-4F44-87A3-69D78947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941616"/>
            <a:ext cx="4773582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7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お手紙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紙 来 時 帰 何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8071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0CD7E539-F025-46BD-AB05-24AC3A50E4AB}"/>
              </a:ext>
            </a:extLst>
          </p:cNvPr>
          <p:cNvSpPr/>
          <p:nvPr/>
        </p:nvSpPr>
        <p:spPr>
          <a:xfrm>
            <a:off x="3954463" y="1409700"/>
            <a:ext cx="1035050" cy="1277938"/>
          </a:xfrm>
          <a:custGeom>
            <a:avLst/>
            <a:gdLst>
              <a:gd name="connsiteX0" fmla="*/ 416719 w 1033463"/>
              <a:gd name="connsiteY0" fmla="*/ 692944 h 1278731"/>
              <a:gd name="connsiteX1" fmla="*/ 290513 w 1033463"/>
              <a:gd name="connsiteY1" fmla="*/ 883444 h 1278731"/>
              <a:gd name="connsiteX2" fmla="*/ 171450 w 1033463"/>
              <a:gd name="connsiteY2" fmla="*/ 1052513 h 1278731"/>
              <a:gd name="connsiteX3" fmla="*/ 133350 w 1033463"/>
              <a:gd name="connsiteY3" fmla="*/ 1088231 h 1278731"/>
              <a:gd name="connsiteX4" fmla="*/ 90488 w 1033463"/>
              <a:gd name="connsiteY4" fmla="*/ 1131094 h 1278731"/>
              <a:gd name="connsiteX5" fmla="*/ 50007 w 1033463"/>
              <a:gd name="connsiteY5" fmla="*/ 1171575 h 1278731"/>
              <a:gd name="connsiteX6" fmla="*/ 21432 w 1033463"/>
              <a:gd name="connsiteY6" fmla="*/ 1209675 h 1278731"/>
              <a:gd name="connsiteX7" fmla="*/ 0 w 1033463"/>
              <a:gd name="connsiteY7" fmla="*/ 1254919 h 1278731"/>
              <a:gd name="connsiteX8" fmla="*/ 202407 w 1033463"/>
              <a:gd name="connsiteY8" fmla="*/ 1278731 h 1278731"/>
              <a:gd name="connsiteX9" fmla="*/ 276225 w 1033463"/>
              <a:gd name="connsiteY9" fmla="*/ 1190625 h 1278731"/>
              <a:gd name="connsiteX10" fmla="*/ 464344 w 1033463"/>
              <a:gd name="connsiteY10" fmla="*/ 962025 h 1278731"/>
              <a:gd name="connsiteX11" fmla="*/ 590550 w 1033463"/>
              <a:gd name="connsiteY11" fmla="*/ 807244 h 1278731"/>
              <a:gd name="connsiteX12" fmla="*/ 704850 w 1033463"/>
              <a:gd name="connsiteY12" fmla="*/ 676275 h 1278731"/>
              <a:gd name="connsiteX13" fmla="*/ 764382 w 1033463"/>
              <a:gd name="connsiteY13" fmla="*/ 609600 h 1278731"/>
              <a:gd name="connsiteX14" fmla="*/ 833438 w 1033463"/>
              <a:gd name="connsiteY14" fmla="*/ 531019 h 1278731"/>
              <a:gd name="connsiteX15" fmla="*/ 895350 w 1033463"/>
              <a:gd name="connsiteY15" fmla="*/ 471488 h 1278731"/>
              <a:gd name="connsiteX16" fmla="*/ 938213 w 1033463"/>
              <a:gd name="connsiteY16" fmla="*/ 426244 h 1278731"/>
              <a:gd name="connsiteX17" fmla="*/ 966788 w 1033463"/>
              <a:gd name="connsiteY17" fmla="*/ 409575 h 1278731"/>
              <a:gd name="connsiteX18" fmla="*/ 995363 w 1033463"/>
              <a:gd name="connsiteY18" fmla="*/ 390525 h 1278731"/>
              <a:gd name="connsiteX19" fmla="*/ 1016794 w 1033463"/>
              <a:gd name="connsiteY19" fmla="*/ 369094 h 1278731"/>
              <a:gd name="connsiteX20" fmla="*/ 1028700 w 1033463"/>
              <a:gd name="connsiteY20" fmla="*/ 342900 h 1278731"/>
              <a:gd name="connsiteX21" fmla="*/ 1033463 w 1033463"/>
              <a:gd name="connsiteY21" fmla="*/ 300038 h 1278731"/>
              <a:gd name="connsiteX22" fmla="*/ 1028700 w 1033463"/>
              <a:gd name="connsiteY22" fmla="*/ 252413 h 1278731"/>
              <a:gd name="connsiteX23" fmla="*/ 1014413 w 1033463"/>
              <a:gd name="connsiteY23" fmla="*/ 226219 h 1278731"/>
              <a:gd name="connsiteX24" fmla="*/ 931069 w 1033463"/>
              <a:gd name="connsiteY24" fmla="*/ 154781 h 1278731"/>
              <a:gd name="connsiteX25" fmla="*/ 850107 w 1033463"/>
              <a:gd name="connsiteY25" fmla="*/ 100013 h 1278731"/>
              <a:gd name="connsiteX26" fmla="*/ 762000 w 1033463"/>
              <a:gd name="connsiteY26" fmla="*/ 47625 h 1278731"/>
              <a:gd name="connsiteX27" fmla="*/ 678657 w 1033463"/>
              <a:gd name="connsiteY27" fmla="*/ 14288 h 1278731"/>
              <a:gd name="connsiteX28" fmla="*/ 628650 w 1033463"/>
              <a:gd name="connsiteY28" fmla="*/ 2381 h 1278731"/>
              <a:gd name="connsiteX29" fmla="*/ 604838 w 1033463"/>
              <a:gd name="connsiteY29" fmla="*/ 0 h 1278731"/>
              <a:gd name="connsiteX30" fmla="*/ 583407 w 1033463"/>
              <a:gd name="connsiteY30" fmla="*/ 2381 h 1278731"/>
              <a:gd name="connsiteX31" fmla="*/ 578644 w 1033463"/>
              <a:gd name="connsiteY31" fmla="*/ 14288 h 1278731"/>
              <a:gd name="connsiteX32" fmla="*/ 588169 w 1033463"/>
              <a:gd name="connsiteY32" fmla="*/ 52388 h 1278731"/>
              <a:gd name="connsiteX33" fmla="*/ 614363 w 1033463"/>
              <a:gd name="connsiteY33" fmla="*/ 130969 h 1278731"/>
              <a:gd name="connsiteX34" fmla="*/ 635794 w 1033463"/>
              <a:gd name="connsiteY34" fmla="*/ 204788 h 1278731"/>
              <a:gd name="connsiteX35" fmla="*/ 638175 w 1033463"/>
              <a:gd name="connsiteY35" fmla="*/ 240506 h 1278731"/>
              <a:gd name="connsiteX36" fmla="*/ 633413 w 1033463"/>
              <a:gd name="connsiteY36" fmla="*/ 302419 h 1278731"/>
              <a:gd name="connsiteX37" fmla="*/ 621507 w 1033463"/>
              <a:gd name="connsiteY37" fmla="*/ 354806 h 1278731"/>
              <a:gd name="connsiteX38" fmla="*/ 535782 w 1033463"/>
              <a:gd name="connsiteY38" fmla="*/ 509588 h 1278731"/>
              <a:gd name="connsiteX39" fmla="*/ 416719 w 1033463"/>
              <a:gd name="connsiteY39" fmla="*/ 692944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3463" h="1278731">
                <a:moveTo>
                  <a:pt x="416719" y="692944"/>
                </a:moveTo>
                <a:lnTo>
                  <a:pt x="290513" y="883444"/>
                </a:lnTo>
                <a:lnTo>
                  <a:pt x="171450" y="1052513"/>
                </a:lnTo>
                <a:lnTo>
                  <a:pt x="133350" y="1088231"/>
                </a:lnTo>
                <a:lnTo>
                  <a:pt x="90488" y="1131094"/>
                </a:lnTo>
                <a:lnTo>
                  <a:pt x="50007" y="1171575"/>
                </a:lnTo>
                <a:lnTo>
                  <a:pt x="21432" y="1209675"/>
                </a:lnTo>
                <a:lnTo>
                  <a:pt x="0" y="1254919"/>
                </a:lnTo>
                <a:lnTo>
                  <a:pt x="202407" y="1278731"/>
                </a:lnTo>
                <a:lnTo>
                  <a:pt x="276225" y="1190625"/>
                </a:lnTo>
                <a:lnTo>
                  <a:pt x="464344" y="962025"/>
                </a:lnTo>
                <a:lnTo>
                  <a:pt x="590550" y="807244"/>
                </a:lnTo>
                <a:lnTo>
                  <a:pt x="704850" y="676275"/>
                </a:lnTo>
                <a:lnTo>
                  <a:pt x="764382" y="609600"/>
                </a:lnTo>
                <a:lnTo>
                  <a:pt x="833438" y="531019"/>
                </a:lnTo>
                <a:lnTo>
                  <a:pt x="895350" y="471488"/>
                </a:lnTo>
                <a:lnTo>
                  <a:pt x="938213" y="426244"/>
                </a:lnTo>
                <a:lnTo>
                  <a:pt x="966788" y="409575"/>
                </a:lnTo>
                <a:lnTo>
                  <a:pt x="995363" y="390525"/>
                </a:lnTo>
                <a:lnTo>
                  <a:pt x="1016794" y="369094"/>
                </a:lnTo>
                <a:lnTo>
                  <a:pt x="1028700" y="342900"/>
                </a:lnTo>
                <a:lnTo>
                  <a:pt x="1033463" y="300038"/>
                </a:lnTo>
                <a:lnTo>
                  <a:pt x="1028700" y="252413"/>
                </a:lnTo>
                <a:lnTo>
                  <a:pt x="1014413" y="226219"/>
                </a:lnTo>
                <a:lnTo>
                  <a:pt x="931069" y="154781"/>
                </a:lnTo>
                <a:lnTo>
                  <a:pt x="850107" y="100013"/>
                </a:lnTo>
                <a:lnTo>
                  <a:pt x="762000" y="47625"/>
                </a:lnTo>
                <a:lnTo>
                  <a:pt x="678657" y="14288"/>
                </a:lnTo>
                <a:lnTo>
                  <a:pt x="628650" y="2381"/>
                </a:lnTo>
                <a:lnTo>
                  <a:pt x="604838" y="0"/>
                </a:lnTo>
                <a:lnTo>
                  <a:pt x="583407" y="2381"/>
                </a:lnTo>
                <a:lnTo>
                  <a:pt x="578644" y="14288"/>
                </a:lnTo>
                <a:lnTo>
                  <a:pt x="588169" y="52388"/>
                </a:lnTo>
                <a:lnTo>
                  <a:pt x="614363" y="130969"/>
                </a:lnTo>
                <a:lnTo>
                  <a:pt x="635794" y="204788"/>
                </a:lnTo>
                <a:lnTo>
                  <a:pt x="638175" y="240506"/>
                </a:lnTo>
                <a:lnTo>
                  <a:pt x="633413" y="302419"/>
                </a:lnTo>
                <a:lnTo>
                  <a:pt x="621507" y="354806"/>
                </a:lnTo>
                <a:lnTo>
                  <a:pt x="535782" y="509588"/>
                </a:lnTo>
                <a:lnTo>
                  <a:pt x="416719" y="6929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2C5F3568-DA44-44AB-B21E-732B10298B92}"/>
              </a:ext>
            </a:extLst>
          </p:cNvPr>
          <p:cNvSpPr/>
          <p:nvPr/>
        </p:nvSpPr>
        <p:spPr>
          <a:xfrm>
            <a:off x="3678238" y="4364039"/>
            <a:ext cx="760412" cy="1316037"/>
          </a:xfrm>
          <a:custGeom>
            <a:avLst/>
            <a:gdLst>
              <a:gd name="connsiteX0" fmla="*/ 322564 w 760130"/>
              <a:gd name="connsiteY0" fmla="*/ 485249 h 1315502"/>
              <a:gd name="connsiteX1" fmla="*/ 260856 w 760130"/>
              <a:gd name="connsiteY1" fmla="*/ 678788 h 1315502"/>
              <a:gd name="connsiteX2" fmla="*/ 143050 w 760130"/>
              <a:gd name="connsiteY2" fmla="*/ 964888 h 1315502"/>
              <a:gd name="connsiteX3" fmla="*/ 14024 w 760130"/>
              <a:gd name="connsiteY3" fmla="*/ 1222940 h 1315502"/>
              <a:gd name="connsiteX4" fmla="*/ 0 w 760130"/>
              <a:gd name="connsiteY4" fmla="*/ 1256599 h 1315502"/>
              <a:gd name="connsiteX5" fmla="*/ 0 w 760130"/>
              <a:gd name="connsiteY5" fmla="*/ 1276233 h 1315502"/>
              <a:gd name="connsiteX6" fmla="*/ 8415 w 760130"/>
              <a:gd name="connsiteY6" fmla="*/ 1301477 h 1315502"/>
              <a:gd name="connsiteX7" fmla="*/ 25244 w 760130"/>
              <a:gd name="connsiteY7" fmla="*/ 1315502 h 1315502"/>
              <a:gd name="connsiteX8" fmla="*/ 47683 w 760130"/>
              <a:gd name="connsiteY8" fmla="*/ 1309892 h 1315502"/>
              <a:gd name="connsiteX9" fmla="*/ 78537 w 760130"/>
              <a:gd name="connsiteY9" fmla="*/ 1290257 h 1315502"/>
              <a:gd name="connsiteX10" fmla="*/ 140245 w 760130"/>
              <a:gd name="connsiteY10" fmla="*/ 1194891 h 1315502"/>
              <a:gd name="connsiteX11" fmla="*/ 311345 w 760130"/>
              <a:gd name="connsiteY11" fmla="*/ 956473 h 1315502"/>
              <a:gd name="connsiteX12" fmla="*/ 504883 w 760130"/>
              <a:gd name="connsiteY12" fmla="*/ 645129 h 1315502"/>
              <a:gd name="connsiteX13" fmla="*/ 656348 w 760130"/>
              <a:gd name="connsiteY13" fmla="*/ 378662 h 1315502"/>
              <a:gd name="connsiteX14" fmla="*/ 675983 w 760130"/>
              <a:gd name="connsiteY14" fmla="*/ 353418 h 1315502"/>
              <a:gd name="connsiteX15" fmla="*/ 706837 w 760130"/>
              <a:gd name="connsiteY15" fmla="*/ 330979 h 1315502"/>
              <a:gd name="connsiteX16" fmla="*/ 740496 w 760130"/>
              <a:gd name="connsiteY16" fmla="*/ 294515 h 1315502"/>
              <a:gd name="connsiteX17" fmla="*/ 757325 w 760130"/>
              <a:gd name="connsiteY17" fmla="*/ 252442 h 1315502"/>
              <a:gd name="connsiteX18" fmla="*/ 760130 w 760130"/>
              <a:gd name="connsiteY18" fmla="*/ 227197 h 1315502"/>
              <a:gd name="connsiteX19" fmla="*/ 754520 w 760130"/>
              <a:gd name="connsiteY19" fmla="*/ 207563 h 1315502"/>
              <a:gd name="connsiteX20" fmla="*/ 732081 w 760130"/>
              <a:gd name="connsiteY20" fmla="*/ 179514 h 1315502"/>
              <a:gd name="connsiteX21" fmla="*/ 650738 w 760130"/>
              <a:gd name="connsiteY21" fmla="*/ 98172 h 1315502"/>
              <a:gd name="connsiteX22" fmla="*/ 560981 w 760130"/>
              <a:gd name="connsiteY22" fmla="*/ 42073 h 1315502"/>
              <a:gd name="connsiteX23" fmla="*/ 496469 w 760130"/>
              <a:gd name="connsiteY23" fmla="*/ 19634 h 1315502"/>
              <a:gd name="connsiteX24" fmla="*/ 409516 w 760130"/>
              <a:gd name="connsiteY24" fmla="*/ 0 h 1315502"/>
              <a:gd name="connsiteX25" fmla="*/ 364638 w 760130"/>
              <a:gd name="connsiteY25" fmla="*/ 0 h 1315502"/>
              <a:gd name="connsiteX26" fmla="*/ 316954 w 760130"/>
              <a:gd name="connsiteY26" fmla="*/ 2805 h 1315502"/>
              <a:gd name="connsiteX27" fmla="*/ 288905 w 760130"/>
              <a:gd name="connsiteY27" fmla="*/ 14024 h 1315502"/>
              <a:gd name="connsiteX28" fmla="*/ 283296 w 760130"/>
              <a:gd name="connsiteY28" fmla="*/ 28049 h 1315502"/>
              <a:gd name="connsiteX29" fmla="*/ 291710 w 760130"/>
              <a:gd name="connsiteY29" fmla="*/ 47683 h 1315502"/>
              <a:gd name="connsiteX30" fmla="*/ 305735 w 760130"/>
              <a:gd name="connsiteY30" fmla="*/ 64513 h 1315502"/>
              <a:gd name="connsiteX31" fmla="*/ 328174 w 760130"/>
              <a:gd name="connsiteY31" fmla="*/ 81342 h 1315502"/>
              <a:gd name="connsiteX32" fmla="*/ 353418 w 760130"/>
              <a:gd name="connsiteY32" fmla="*/ 89757 h 1315502"/>
              <a:gd name="connsiteX33" fmla="*/ 370248 w 760130"/>
              <a:gd name="connsiteY33" fmla="*/ 109391 h 1315502"/>
              <a:gd name="connsiteX34" fmla="*/ 387077 w 760130"/>
              <a:gd name="connsiteY34" fmla="*/ 145855 h 1315502"/>
              <a:gd name="connsiteX35" fmla="*/ 389882 w 760130"/>
              <a:gd name="connsiteY35" fmla="*/ 179514 h 1315502"/>
              <a:gd name="connsiteX36" fmla="*/ 381467 w 760130"/>
              <a:gd name="connsiteY36" fmla="*/ 258051 h 1315502"/>
              <a:gd name="connsiteX37" fmla="*/ 322564 w 760130"/>
              <a:gd name="connsiteY37" fmla="*/ 485249 h 13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0130" h="1315502">
                <a:moveTo>
                  <a:pt x="322564" y="485249"/>
                </a:moveTo>
                <a:lnTo>
                  <a:pt x="260856" y="678788"/>
                </a:lnTo>
                <a:lnTo>
                  <a:pt x="143050" y="964888"/>
                </a:lnTo>
                <a:lnTo>
                  <a:pt x="14024" y="1222940"/>
                </a:lnTo>
                <a:lnTo>
                  <a:pt x="0" y="1256599"/>
                </a:lnTo>
                <a:lnTo>
                  <a:pt x="0" y="1276233"/>
                </a:lnTo>
                <a:lnTo>
                  <a:pt x="8415" y="1301477"/>
                </a:lnTo>
                <a:lnTo>
                  <a:pt x="25244" y="1315502"/>
                </a:lnTo>
                <a:lnTo>
                  <a:pt x="47683" y="1309892"/>
                </a:lnTo>
                <a:lnTo>
                  <a:pt x="78537" y="1290257"/>
                </a:lnTo>
                <a:lnTo>
                  <a:pt x="140245" y="1194891"/>
                </a:lnTo>
                <a:lnTo>
                  <a:pt x="311345" y="956473"/>
                </a:lnTo>
                <a:lnTo>
                  <a:pt x="504883" y="645129"/>
                </a:lnTo>
                <a:lnTo>
                  <a:pt x="656348" y="378662"/>
                </a:lnTo>
                <a:lnTo>
                  <a:pt x="675983" y="353418"/>
                </a:lnTo>
                <a:lnTo>
                  <a:pt x="706837" y="330979"/>
                </a:lnTo>
                <a:lnTo>
                  <a:pt x="740496" y="294515"/>
                </a:lnTo>
                <a:lnTo>
                  <a:pt x="757325" y="252442"/>
                </a:lnTo>
                <a:lnTo>
                  <a:pt x="760130" y="227197"/>
                </a:lnTo>
                <a:lnTo>
                  <a:pt x="754520" y="207563"/>
                </a:lnTo>
                <a:lnTo>
                  <a:pt x="732081" y="179514"/>
                </a:lnTo>
                <a:lnTo>
                  <a:pt x="650738" y="98172"/>
                </a:lnTo>
                <a:lnTo>
                  <a:pt x="560981" y="42073"/>
                </a:lnTo>
                <a:lnTo>
                  <a:pt x="496469" y="19634"/>
                </a:lnTo>
                <a:lnTo>
                  <a:pt x="409516" y="0"/>
                </a:lnTo>
                <a:lnTo>
                  <a:pt x="364638" y="0"/>
                </a:lnTo>
                <a:lnTo>
                  <a:pt x="316954" y="2805"/>
                </a:lnTo>
                <a:lnTo>
                  <a:pt x="288905" y="14024"/>
                </a:lnTo>
                <a:lnTo>
                  <a:pt x="283296" y="28049"/>
                </a:lnTo>
                <a:lnTo>
                  <a:pt x="291710" y="47683"/>
                </a:lnTo>
                <a:lnTo>
                  <a:pt x="305735" y="64513"/>
                </a:lnTo>
                <a:lnTo>
                  <a:pt x="328174" y="81342"/>
                </a:lnTo>
                <a:lnTo>
                  <a:pt x="353418" y="89757"/>
                </a:lnTo>
                <a:lnTo>
                  <a:pt x="370248" y="109391"/>
                </a:lnTo>
                <a:lnTo>
                  <a:pt x="387077" y="145855"/>
                </a:lnTo>
                <a:lnTo>
                  <a:pt x="389882" y="179514"/>
                </a:lnTo>
                <a:lnTo>
                  <a:pt x="381467" y="258051"/>
                </a:lnTo>
                <a:lnTo>
                  <a:pt x="322564" y="48524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E3B9999A-A008-434D-A754-9285A3F33DE8}"/>
              </a:ext>
            </a:extLst>
          </p:cNvPr>
          <p:cNvSpPr/>
          <p:nvPr/>
        </p:nvSpPr>
        <p:spPr>
          <a:xfrm>
            <a:off x="5165726" y="4143375"/>
            <a:ext cx="523875" cy="1047750"/>
          </a:xfrm>
          <a:custGeom>
            <a:avLst/>
            <a:gdLst>
              <a:gd name="connsiteX0" fmla="*/ 137441 w 524518"/>
              <a:gd name="connsiteY0" fmla="*/ 409517 h 1049036"/>
              <a:gd name="connsiteX1" fmla="*/ 61708 w 524518"/>
              <a:gd name="connsiteY1" fmla="*/ 193539 h 1049036"/>
              <a:gd name="connsiteX2" fmla="*/ 8415 w 524518"/>
              <a:gd name="connsiteY2" fmla="*/ 58903 h 1049036"/>
              <a:gd name="connsiteX3" fmla="*/ 0 w 524518"/>
              <a:gd name="connsiteY3" fmla="*/ 33659 h 1049036"/>
              <a:gd name="connsiteX4" fmla="*/ 0 w 524518"/>
              <a:gd name="connsiteY4" fmla="*/ 11220 h 1049036"/>
              <a:gd name="connsiteX5" fmla="*/ 14025 w 524518"/>
              <a:gd name="connsiteY5" fmla="*/ 0 h 1049036"/>
              <a:gd name="connsiteX6" fmla="*/ 36464 w 524518"/>
              <a:gd name="connsiteY6" fmla="*/ 5610 h 1049036"/>
              <a:gd name="connsiteX7" fmla="*/ 72928 w 524518"/>
              <a:gd name="connsiteY7" fmla="*/ 25244 h 1049036"/>
              <a:gd name="connsiteX8" fmla="*/ 92562 w 524518"/>
              <a:gd name="connsiteY8" fmla="*/ 44879 h 1049036"/>
              <a:gd name="connsiteX9" fmla="*/ 115001 w 524518"/>
              <a:gd name="connsiteY9" fmla="*/ 84147 h 1049036"/>
              <a:gd name="connsiteX10" fmla="*/ 165490 w 524518"/>
              <a:gd name="connsiteY10" fmla="*/ 154270 h 1049036"/>
              <a:gd name="connsiteX11" fmla="*/ 232807 w 524518"/>
              <a:gd name="connsiteY11" fmla="*/ 232807 h 1049036"/>
              <a:gd name="connsiteX12" fmla="*/ 308540 w 524518"/>
              <a:gd name="connsiteY12" fmla="*/ 322564 h 1049036"/>
              <a:gd name="connsiteX13" fmla="*/ 378663 w 524518"/>
              <a:gd name="connsiteY13" fmla="*/ 389882 h 1049036"/>
              <a:gd name="connsiteX14" fmla="*/ 426346 w 524518"/>
              <a:gd name="connsiteY14" fmla="*/ 434761 h 1049036"/>
              <a:gd name="connsiteX15" fmla="*/ 434761 w 524518"/>
              <a:gd name="connsiteY15" fmla="*/ 448785 h 1049036"/>
              <a:gd name="connsiteX16" fmla="*/ 462810 w 524518"/>
              <a:gd name="connsiteY16" fmla="*/ 510493 h 1049036"/>
              <a:gd name="connsiteX17" fmla="*/ 493664 w 524518"/>
              <a:gd name="connsiteY17" fmla="*/ 591836 h 1049036"/>
              <a:gd name="connsiteX18" fmla="*/ 518908 w 524518"/>
              <a:gd name="connsiteY18" fmla="*/ 695617 h 1049036"/>
              <a:gd name="connsiteX19" fmla="*/ 524518 w 524518"/>
              <a:gd name="connsiteY19" fmla="*/ 788179 h 1049036"/>
              <a:gd name="connsiteX20" fmla="*/ 524518 w 524518"/>
              <a:gd name="connsiteY20" fmla="*/ 858302 h 1049036"/>
              <a:gd name="connsiteX21" fmla="*/ 516103 w 524518"/>
              <a:gd name="connsiteY21" fmla="*/ 914400 h 1049036"/>
              <a:gd name="connsiteX22" fmla="*/ 502079 w 524518"/>
              <a:gd name="connsiteY22" fmla="*/ 959279 h 1049036"/>
              <a:gd name="connsiteX23" fmla="*/ 485249 w 524518"/>
              <a:gd name="connsiteY23" fmla="*/ 995742 h 1049036"/>
              <a:gd name="connsiteX24" fmla="*/ 454395 w 524518"/>
              <a:gd name="connsiteY24" fmla="*/ 1037816 h 1049036"/>
              <a:gd name="connsiteX25" fmla="*/ 431956 w 524518"/>
              <a:gd name="connsiteY25" fmla="*/ 1049036 h 1049036"/>
              <a:gd name="connsiteX26" fmla="*/ 395492 w 524518"/>
              <a:gd name="connsiteY26" fmla="*/ 1049036 h 1049036"/>
              <a:gd name="connsiteX27" fmla="*/ 353418 w 524518"/>
              <a:gd name="connsiteY27" fmla="*/ 1032206 h 1049036"/>
              <a:gd name="connsiteX28" fmla="*/ 325369 w 524518"/>
              <a:gd name="connsiteY28" fmla="*/ 1009767 h 1049036"/>
              <a:gd name="connsiteX29" fmla="*/ 302930 w 524518"/>
              <a:gd name="connsiteY29" fmla="*/ 978913 h 1049036"/>
              <a:gd name="connsiteX30" fmla="*/ 283296 w 524518"/>
              <a:gd name="connsiteY30" fmla="*/ 942449 h 1049036"/>
              <a:gd name="connsiteX31" fmla="*/ 269271 w 524518"/>
              <a:gd name="connsiteY31" fmla="*/ 886351 h 1049036"/>
              <a:gd name="connsiteX32" fmla="*/ 238417 w 524518"/>
              <a:gd name="connsiteY32" fmla="*/ 734886 h 1049036"/>
              <a:gd name="connsiteX33" fmla="*/ 173904 w 524518"/>
              <a:gd name="connsiteY33" fmla="*/ 516103 h 1049036"/>
              <a:gd name="connsiteX34" fmla="*/ 137441 w 524518"/>
              <a:gd name="connsiteY34" fmla="*/ 409517 h 10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4518" h="1049036">
                <a:moveTo>
                  <a:pt x="137441" y="409517"/>
                </a:moveTo>
                <a:lnTo>
                  <a:pt x="61708" y="193539"/>
                </a:lnTo>
                <a:lnTo>
                  <a:pt x="8415" y="58903"/>
                </a:lnTo>
                <a:lnTo>
                  <a:pt x="0" y="33659"/>
                </a:lnTo>
                <a:lnTo>
                  <a:pt x="0" y="11220"/>
                </a:lnTo>
                <a:lnTo>
                  <a:pt x="14025" y="0"/>
                </a:lnTo>
                <a:lnTo>
                  <a:pt x="36464" y="5610"/>
                </a:lnTo>
                <a:lnTo>
                  <a:pt x="72928" y="25244"/>
                </a:lnTo>
                <a:lnTo>
                  <a:pt x="92562" y="44879"/>
                </a:lnTo>
                <a:lnTo>
                  <a:pt x="115001" y="84147"/>
                </a:lnTo>
                <a:lnTo>
                  <a:pt x="165490" y="154270"/>
                </a:lnTo>
                <a:lnTo>
                  <a:pt x="232807" y="232807"/>
                </a:lnTo>
                <a:lnTo>
                  <a:pt x="308540" y="322564"/>
                </a:lnTo>
                <a:lnTo>
                  <a:pt x="378663" y="389882"/>
                </a:lnTo>
                <a:lnTo>
                  <a:pt x="426346" y="434761"/>
                </a:lnTo>
                <a:lnTo>
                  <a:pt x="434761" y="448785"/>
                </a:lnTo>
                <a:lnTo>
                  <a:pt x="462810" y="510493"/>
                </a:lnTo>
                <a:lnTo>
                  <a:pt x="493664" y="591836"/>
                </a:lnTo>
                <a:lnTo>
                  <a:pt x="518908" y="695617"/>
                </a:lnTo>
                <a:lnTo>
                  <a:pt x="524518" y="788179"/>
                </a:lnTo>
                <a:lnTo>
                  <a:pt x="524518" y="858302"/>
                </a:lnTo>
                <a:lnTo>
                  <a:pt x="516103" y="914400"/>
                </a:lnTo>
                <a:lnTo>
                  <a:pt x="502079" y="959279"/>
                </a:lnTo>
                <a:lnTo>
                  <a:pt x="485249" y="995742"/>
                </a:lnTo>
                <a:lnTo>
                  <a:pt x="454395" y="1037816"/>
                </a:lnTo>
                <a:lnTo>
                  <a:pt x="431956" y="1049036"/>
                </a:lnTo>
                <a:lnTo>
                  <a:pt x="395492" y="1049036"/>
                </a:lnTo>
                <a:lnTo>
                  <a:pt x="353418" y="1032206"/>
                </a:lnTo>
                <a:lnTo>
                  <a:pt x="325369" y="1009767"/>
                </a:lnTo>
                <a:lnTo>
                  <a:pt x="302930" y="978913"/>
                </a:lnTo>
                <a:lnTo>
                  <a:pt x="283296" y="942449"/>
                </a:lnTo>
                <a:lnTo>
                  <a:pt x="269271" y="886351"/>
                </a:lnTo>
                <a:lnTo>
                  <a:pt x="238417" y="734886"/>
                </a:lnTo>
                <a:lnTo>
                  <a:pt x="173904" y="516103"/>
                </a:lnTo>
                <a:lnTo>
                  <a:pt x="137441" y="40951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EAE33475-010F-4FF2-B6C7-8B7C2EB1410A}"/>
              </a:ext>
            </a:extLst>
          </p:cNvPr>
          <p:cNvSpPr/>
          <p:nvPr/>
        </p:nvSpPr>
        <p:spPr>
          <a:xfrm>
            <a:off x="5903914" y="1423989"/>
            <a:ext cx="1755775" cy="1385887"/>
          </a:xfrm>
          <a:custGeom>
            <a:avLst/>
            <a:gdLst>
              <a:gd name="connsiteX0" fmla="*/ 773906 w 1757362"/>
              <a:gd name="connsiteY0" fmla="*/ 752475 h 1385887"/>
              <a:gd name="connsiteX1" fmla="*/ 981075 w 1757362"/>
              <a:gd name="connsiteY1" fmla="*/ 569118 h 1385887"/>
              <a:gd name="connsiteX2" fmla="*/ 1233487 w 1757362"/>
              <a:gd name="connsiteY2" fmla="*/ 300037 h 1385887"/>
              <a:gd name="connsiteX3" fmla="*/ 1314450 w 1757362"/>
              <a:gd name="connsiteY3" fmla="*/ 192881 h 1385887"/>
              <a:gd name="connsiteX4" fmla="*/ 1319212 w 1757362"/>
              <a:gd name="connsiteY4" fmla="*/ 180975 h 1385887"/>
              <a:gd name="connsiteX5" fmla="*/ 1321594 w 1757362"/>
              <a:gd name="connsiteY5" fmla="*/ 164306 h 1385887"/>
              <a:gd name="connsiteX6" fmla="*/ 1302544 w 1757362"/>
              <a:gd name="connsiteY6" fmla="*/ 138112 h 1385887"/>
              <a:gd name="connsiteX7" fmla="*/ 1245394 w 1757362"/>
              <a:gd name="connsiteY7" fmla="*/ 85725 h 1385887"/>
              <a:gd name="connsiteX8" fmla="*/ 1219200 w 1757362"/>
              <a:gd name="connsiteY8" fmla="*/ 69056 h 1385887"/>
              <a:gd name="connsiteX9" fmla="*/ 1193006 w 1757362"/>
              <a:gd name="connsiteY9" fmla="*/ 42862 h 1385887"/>
              <a:gd name="connsiteX10" fmla="*/ 1190625 w 1757362"/>
              <a:gd name="connsiteY10" fmla="*/ 28575 h 1385887"/>
              <a:gd name="connsiteX11" fmla="*/ 1197769 w 1757362"/>
              <a:gd name="connsiteY11" fmla="*/ 11906 h 1385887"/>
              <a:gd name="connsiteX12" fmla="*/ 1216819 w 1757362"/>
              <a:gd name="connsiteY12" fmla="*/ 0 h 1385887"/>
              <a:gd name="connsiteX13" fmla="*/ 1245394 w 1757362"/>
              <a:gd name="connsiteY13" fmla="*/ 0 h 1385887"/>
              <a:gd name="connsiteX14" fmla="*/ 1302544 w 1757362"/>
              <a:gd name="connsiteY14" fmla="*/ 0 h 1385887"/>
              <a:gd name="connsiteX15" fmla="*/ 1402556 w 1757362"/>
              <a:gd name="connsiteY15" fmla="*/ 23812 h 1385887"/>
              <a:gd name="connsiteX16" fmla="*/ 1483519 w 1757362"/>
              <a:gd name="connsiteY16" fmla="*/ 52387 h 1385887"/>
              <a:gd name="connsiteX17" fmla="*/ 1557337 w 1757362"/>
              <a:gd name="connsiteY17" fmla="*/ 85725 h 1385887"/>
              <a:gd name="connsiteX18" fmla="*/ 1638300 w 1757362"/>
              <a:gd name="connsiteY18" fmla="*/ 142875 h 1385887"/>
              <a:gd name="connsiteX19" fmla="*/ 1700212 w 1757362"/>
              <a:gd name="connsiteY19" fmla="*/ 209550 h 1385887"/>
              <a:gd name="connsiteX20" fmla="*/ 1735931 w 1757362"/>
              <a:gd name="connsiteY20" fmla="*/ 264318 h 1385887"/>
              <a:gd name="connsiteX21" fmla="*/ 1757362 w 1757362"/>
              <a:gd name="connsiteY21" fmla="*/ 307181 h 1385887"/>
              <a:gd name="connsiteX22" fmla="*/ 1757362 w 1757362"/>
              <a:gd name="connsiteY22" fmla="*/ 328612 h 1385887"/>
              <a:gd name="connsiteX23" fmla="*/ 1754981 w 1757362"/>
              <a:gd name="connsiteY23" fmla="*/ 359568 h 1385887"/>
              <a:gd name="connsiteX24" fmla="*/ 1745456 w 1757362"/>
              <a:gd name="connsiteY24" fmla="*/ 381000 h 1385887"/>
              <a:gd name="connsiteX25" fmla="*/ 1702594 w 1757362"/>
              <a:gd name="connsiteY25" fmla="*/ 409575 h 1385887"/>
              <a:gd name="connsiteX26" fmla="*/ 1609725 w 1757362"/>
              <a:gd name="connsiteY26" fmla="*/ 457200 h 1385887"/>
              <a:gd name="connsiteX27" fmla="*/ 1466850 w 1757362"/>
              <a:gd name="connsiteY27" fmla="*/ 542925 h 1385887"/>
              <a:gd name="connsiteX28" fmla="*/ 1247775 w 1757362"/>
              <a:gd name="connsiteY28" fmla="*/ 681037 h 1385887"/>
              <a:gd name="connsiteX29" fmla="*/ 1038225 w 1757362"/>
              <a:gd name="connsiteY29" fmla="*/ 833437 h 1385887"/>
              <a:gd name="connsiteX30" fmla="*/ 819150 w 1757362"/>
              <a:gd name="connsiteY30" fmla="*/ 940593 h 1385887"/>
              <a:gd name="connsiteX31" fmla="*/ 552450 w 1757362"/>
              <a:gd name="connsiteY31" fmla="*/ 1095375 h 1385887"/>
              <a:gd name="connsiteX32" fmla="*/ 221456 w 1757362"/>
              <a:gd name="connsiteY32" fmla="*/ 1281112 h 1385887"/>
              <a:gd name="connsiteX33" fmla="*/ 142875 w 1757362"/>
              <a:gd name="connsiteY33" fmla="*/ 1323975 h 1385887"/>
              <a:gd name="connsiteX34" fmla="*/ 0 w 1757362"/>
              <a:gd name="connsiteY34" fmla="*/ 1385887 h 1385887"/>
              <a:gd name="connsiteX35" fmla="*/ 85725 w 1757362"/>
              <a:gd name="connsiteY35" fmla="*/ 1264443 h 1385887"/>
              <a:gd name="connsiteX36" fmla="*/ 280987 w 1757362"/>
              <a:gd name="connsiteY36" fmla="*/ 1128712 h 1385887"/>
              <a:gd name="connsiteX37" fmla="*/ 614362 w 1757362"/>
              <a:gd name="connsiteY37" fmla="*/ 885825 h 1385887"/>
              <a:gd name="connsiteX38" fmla="*/ 773906 w 1757362"/>
              <a:gd name="connsiteY38" fmla="*/ 752475 h 138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57362" h="1385887">
                <a:moveTo>
                  <a:pt x="773906" y="752475"/>
                </a:moveTo>
                <a:lnTo>
                  <a:pt x="981075" y="569118"/>
                </a:lnTo>
                <a:lnTo>
                  <a:pt x="1233487" y="300037"/>
                </a:lnTo>
                <a:lnTo>
                  <a:pt x="1314450" y="192881"/>
                </a:lnTo>
                <a:lnTo>
                  <a:pt x="1319212" y="180975"/>
                </a:lnTo>
                <a:lnTo>
                  <a:pt x="1321594" y="164306"/>
                </a:lnTo>
                <a:lnTo>
                  <a:pt x="1302544" y="138112"/>
                </a:lnTo>
                <a:lnTo>
                  <a:pt x="1245394" y="85725"/>
                </a:lnTo>
                <a:lnTo>
                  <a:pt x="1219200" y="69056"/>
                </a:lnTo>
                <a:lnTo>
                  <a:pt x="1193006" y="42862"/>
                </a:lnTo>
                <a:lnTo>
                  <a:pt x="1190625" y="28575"/>
                </a:lnTo>
                <a:lnTo>
                  <a:pt x="1197769" y="11906"/>
                </a:lnTo>
                <a:lnTo>
                  <a:pt x="1216819" y="0"/>
                </a:lnTo>
                <a:lnTo>
                  <a:pt x="1245394" y="0"/>
                </a:lnTo>
                <a:lnTo>
                  <a:pt x="1302544" y="0"/>
                </a:lnTo>
                <a:lnTo>
                  <a:pt x="1402556" y="23812"/>
                </a:lnTo>
                <a:lnTo>
                  <a:pt x="1483519" y="52387"/>
                </a:lnTo>
                <a:lnTo>
                  <a:pt x="1557337" y="85725"/>
                </a:lnTo>
                <a:lnTo>
                  <a:pt x="1638300" y="142875"/>
                </a:lnTo>
                <a:lnTo>
                  <a:pt x="1700212" y="209550"/>
                </a:lnTo>
                <a:lnTo>
                  <a:pt x="1735931" y="264318"/>
                </a:lnTo>
                <a:lnTo>
                  <a:pt x="1757362" y="307181"/>
                </a:lnTo>
                <a:lnTo>
                  <a:pt x="1757362" y="328612"/>
                </a:lnTo>
                <a:lnTo>
                  <a:pt x="1754981" y="359568"/>
                </a:lnTo>
                <a:lnTo>
                  <a:pt x="1745456" y="381000"/>
                </a:lnTo>
                <a:lnTo>
                  <a:pt x="1702594" y="409575"/>
                </a:lnTo>
                <a:lnTo>
                  <a:pt x="1609725" y="457200"/>
                </a:lnTo>
                <a:lnTo>
                  <a:pt x="1466850" y="542925"/>
                </a:lnTo>
                <a:lnTo>
                  <a:pt x="1247775" y="681037"/>
                </a:lnTo>
                <a:lnTo>
                  <a:pt x="1038225" y="833437"/>
                </a:lnTo>
                <a:lnTo>
                  <a:pt x="819150" y="940593"/>
                </a:lnTo>
                <a:lnTo>
                  <a:pt x="552450" y="1095375"/>
                </a:lnTo>
                <a:lnTo>
                  <a:pt x="221456" y="1281112"/>
                </a:lnTo>
                <a:lnTo>
                  <a:pt x="142875" y="1323975"/>
                </a:lnTo>
                <a:lnTo>
                  <a:pt x="0" y="1385887"/>
                </a:lnTo>
                <a:lnTo>
                  <a:pt x="85725" y="1264443"/>
                </a:lnTo>
                <a:lnTo>
                  <a:pt x="280987" y="1128712"/>
                </a:lnTo>
                <a:lnTo>
                  <a:pt x="614362" y="885825"/>
                </a:lnTo>
                <a:lnTo>
                  <a:pt x="773906" y="752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D2C94E61-B5DF-499D-AAB6-054D2BD211AD}"/>
              </a:ext>
            </a:extLst>
          </p:cNvPr>
          <p:cNvSpPr/>
          <p:nvPr/>
        </p:nvSpPr>
        <p:spPr>
          <a:xfrm>
            <a:off x="3919538" y="2620964"/>
            <a:ext cx="781050" cy="484187"/>
          </a:xfrm>
          <a:custGeom>
            <a:avLst/>
            <a:gdLst>
              <a:gd name="connsiteX0" fmla="*/ 523875 w 781050"/>
              <a:gd name="connsiteY0" fmla="*/ 230982 h 483394"/>
              <a:gd name="connsiteX1" fmla="*/ 376237 w 781050"/>
              <a:gd name="connsiteY1" fmla="*/ 128588 h 483394"/>
              <a:gd name="connsiteX2" fmla="*/ 283368 w 781050"/>
              <a:gd name="connsiteY2" fmla="*/ 69057 h 483394"/>
              <a:gd name="connsiteX3" fmla="*/ 264318 w 781050"/>
              <a:gd name="connsiteY3" fmla="*/ 57150 h 483394"/>
              <a:gd name="connsiteX4" fmla="*/ 261937 w 781050"/>
              <a:gd name="connsiteY4" fmla="*/ 47625 h 483394"/>
              <a:gd name="connsiteX5" fmla="*/ 266700 w 781050"/>
              <a:gd name="connsiteY5" fmla="*/ 0 h 483394"/>
              <a:gd name="connsiteX6" fmla="*/ 52387 w 781050"/>
              <a:gd name="connsiteY6" fmla="*/ 9525 h 483394"/>
              <a:gd name="connsiteX7" fmla="*/ 26193 w 781050"/>
              <a:gd name="connsiteY7" fmla="*/ 59532 h 483394"/>
              <a:gd name="connsiteX8" fmla="*/ 7143 w 781050"/>
              <a:gd name="connsiteY8" fmla="*/ 121444 h 483394"/>
              <a:gd name="connsiteX9" fmla="*/ 2381 w 781050"/>
              <a:gd name="connsiteY9" fmla="*/ 173832 h 483394"/>
              <a:gd name="connsiteX10" fmla="*/ 0 w 781050"/>
              <a:gd name="connsiteY10" fmla="*/ 209550 h 483394"/>
              <a:gd name="connsiteX11" fmla="*/ 4762 w 781050"/>
              <a:gd name="connsiteY11" fmla="*/ 233363 h 483394"/>
              <a:gd name="connsiteX12" fmla="*/ 19050 w 781050"/>
              <a:gd name="connsiteY12" fmla="*/ 247650 h 483394"/>
              <a:gd name="connsiteX13" fmla="*/ 35718 w 781050"/>
              <a:gd name="connsiteY13" fmla="*/ 264319 h 483394"/>
              <a:gd name="connsiteX14" fmla="*/ 64293 w 781050"/>
              <a:gd name="connsiteY14" fmla="*/ 283369 h 483394"/>
              <a:gd name="connsiteX15" fmla="*/ 92868 w 781050"/>
              <a:gd name="connsiteY15" fmla="*/ 290513 h 483394"/>
              <a:gd name="connsiteX16" fmla="*/ 119062 w 781050"/>
              <a:gd name="connsiteY16" fmla="*/ 290513 h 483394"/>
              <a:gd name="connsiteX17" fmla="*/ 161925 w 781050"/>
              <a:gd name="connsiteY17" fmla="*/ 297657 h 483394"/>
              <a:gd name="connsiteX18" fmla="*/ 245268 w 781050"/>
              <a:gd name="connsiteY18" fmla="*/ 316707 h 483394"/>
              <a:gd name="connsiteX19" fmla="*/ 392906 w 781050"/>
              <a:gd name="connsiteY19" fmla="*/ 364332 h 483394"/>
              <a:gd name="connsiteX20" fmla="*/ 588168 w 781050"/>
              <a:gd name="connsiteY20" fmla="*/ 431007 h 483394"/>
              <a:gd name="connsiteX21" fmla="*/ 681037 w 781050"/>
              <a:gd name="connsiteY21" fmla="*/ 464344 h 483394"/>
              <a:gd name="connsiteX22" fmla="*/ 781050 w 781050"/>
              <a:gd name="connsiteY22" fmla="*/ 483394 h 483394"/>
              <a:gd name="connsiteX23" fmla="*/ 733425 w 781050"/>
              <a:gd name="connsiteY23" fmla="*/ 383382 h 483394"/>
              <a:gd name="connsiteX24" fmla="*/ 654843 w 781050"/>
              <a:gd name="connsiteY24" fmla="*/ 316707 h 483394"/>
              <a:gd name="connsiteX25" fmla="*/ 523875 w 781050"/>
              <a:gd name="connsiteY25" fmla="*/ 230982 h 4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1050" h="483394">
                <a:moveTo>
                  <a:pt x="523875" y="230982"/>
                </a:moveTo>
                <a:lnTo>
                  <a:pt x="376237" y="128588"/>
                </a:lnTo>
                <a:lnTo>
                  <a:pt x="283368" y="69057"/>
                </a:lnTo>
                <a:lnTo>
                  <a:pt x="264318" y="57150"/>
                </a:lnTo>
                <a:lnTo>
                  <a:pt x="261937" y="47625"/>
                </a:lnTo>
                <a:lnTo>
                  <a:pt x="266700" y="0"/>
                </a:lnTo>
                <a:lnTo>
                  <a:pt x="52387" y="9525"/>
                </a:lnTo>
                <a:lnTo>
                  <a:pt x="26193" y="59532"/>
                </a:lnTo>
                <a:lnTo>
                  <a:pt x="7143" y="121444"/>
                </a:lnTo>
                <a:lnTo>
                  <a:pt x="2381" y="173832"/>
                </a:lnTo>
                <a:lnTo>
                  <a:pt x="0" y="209550"/>
                </a:lnTo>
                <a:lnTo>
                  <a:pt x="4762" y="233363"/>
                </a:lnTo>
                <a:lnTo>
                  <a:pt x="19050" y="247650"/>
                </a:lnTo>
                <a:lnTo>
                  <a:pt x="35718" y="264319"/>
                </a:lnTo>
                <a:lnTo>
                  <a:pt x="64293" y="283369"/>
                </a:lnTo>
                <a:lnTo>
                  <a:pt x="92868" y="290513"/>
                </a:lnTo>
                <a:lnTo>
                  <a:pt x="119062" y="290513"/>
                </a:lnTo>
                <a:lnTo>
                  <a:pt x="161925" y="297657"/>
                </a:lnTo>
                <a:lnTo>
                  <a:pt x="245268" y="316707"/>
                </a:lnTo>
                <a:lnTo>
                  <a:pt x="392906" y="364332"/>
                </a:lnTo>
                <a:lnTo>
                  <a:pt x="588168" y="431007"/>
                </a:lnTo>
                <a:lnTo>
                  <a:pt x="681037" y="464344"/>
                </a:lnTo>
                <a:lnTo>
                  <a:pt x="781050" y="483394"/>
                </a:lnTo>
                <a:lnTo>
                  <a:pt x="733425" y="383382"/>
                </a:lnTo>
                <a:lnTo>
                  <a:pt x="654843" y="316707"/>
                </a:lnTo>
                <a:lnTo>
                  <a:pt x="523875" y="2309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0E4F30B-2B98-4520-A89C-C9D75425A69F}"/>
              </a:ext>
            </a:extLst>
          </p:cNvPr>
          <p:cNvSpPr/>
          <p:nvPr/>
        </p:nvSpPr>
        <p:spPr>
          <a:xfrm>
            <a:off x="3965576" y="1924051"/>
            <a:ext cx="1590675" cy="1920875"/>
          </a:xfrm>
          <a:custGeom>
            <a:avLst/>
            <a:gdLst>
              <a:gd name="connsiteX0" fmla="*/ 1280160 w 1590261"/>
              <a:gd name="connsiteY0" fmla="*/ 632128 h 1920240"/>
              <a:gd name="connsiteX1" fmla="*/ 970059 w 1590261"/>
              <a:gd name="connsiteY1" fmla="*/ 958132 h 1920240"/>
              <a:gd name="connsiteX2" fmla="*/ 767301 w 1590261"/>
              <a:gd name="connsiteY2" fmla="*/ 1188720 h 1920240"/>
              <a:gd name="connsiteX3" fmla="*/ 564543 w 1590261"/>
              <a:gd name="connsiteY3" fmla="*/ 1431234 h 1920240"/>
              <a:gd name="connsiteX4" fmla="*/ 369736 w 1590261"/>
              <a:gd name="connsiteY4" fmla="*/ 1673749 h 1920240"/>
              <a:gd name="connsiteX5" fmla="*/ 182880 w 1590261"/>
              <a:gd name="connsiteY5" fmla="*/ 1920240 h 1920240"/>
              <a:gd name="connsiteX6" fmla="*/ 0 w 1590261"/>
              <a:gd name="connsiteY6" fmla="*/ 1896386 h 1920240"/>
              <a:gd name="connsiteX7" fmla="*/ 91440 w 1590261"/>
              <a:gd name="connsiteY7" fmla="*/ 1785067 h 1920240"/>
              <a:gd name="connsiteX8" fmla="*/ 628153 w 1590261"/>
              <a:gd name="connsiteY8" fmla="*/ 1121134 h 1920240"/>
              <a:gd name="connsiteX9" fmla="*/ 822960 w 1590261"/>
              <a:gd name="connsiteY9" fmla="*/ 866692 h 1920240"/>
              <a:gd name="connsiteX10" fmla="*/ 1013791 w 1590261"/>
              <a:gd name="connsiteY10" fmla="*/ 604299 h 1920240"/>
              <a:gd name="connsiteX11" fmla="*/ 1105231 w 1590261"/>
              <a:gd name="connsiteY11" fmla="*/ 461175 h 1920240"/>
              <a:gd name="connsiteX12" fmla="*/ 1176793 w 1590261"/>
              <a:gd name="connsiteY12" fmla="*/ 337930 h 1920240"/>
              <a:gd name="connsiteX13" fmla="*/ 1220525 w 1590261"/>
              <a:gd name="connsiteY13" fmla="*/ 242514 h 1920240"/>
              <a:gd name="connsiteX14" fmla="*/ 1232452 w 1590261"/>
              <a:gd name="connsiteY14" fmla="*/ 202758 h 1920240"/>
              <a:gd name="connsiteX15" fmla="*/ 1228477 w 1590261"/>
              <a:gd name="connsiteY15" fmla="*/ 170953 h 1920240"/>
              <a:gd name="connsiteX16" fmla="*/ 1204623 w 1590261"/>
              <a:gd name="connsiteY16" fmla="*/ 107342 h 1920240"/>
              <a:gd name="connsiteX17" fmla="*/ 1172817 w 1590261"/>
              <a:gd name="connsiteY17" fmla="*/ 11927 h 1920240"/>
              <a:gd name="connsiteX18" fmla="*/ 1188720 w 1590261"/>
              <a:gd name="connsiteY18" fmla="*/ 0 h 1920240"/>
              <a:gd name="connsiteX19" fmla="*/ 1220525 w 1590261"/>
              <a:gd name="connsiteY19" fmla="*/ 0 h 1920240"/>
              <a:gd name="connsiteX20" fmla="*/ 1272209 w 1590261"/>
              <a:gd name="connsiteY20" fmla="*/ 11927 h 1920240"/>
              <a:gd name="connsiteX21" fmla="*/ 1355697 w 1590261"/>
              <a:gd name="connsiteY21" fmla="*/ 35781 h 1920240"/>
              <a:gd name="connsiteX22" fmla="*/ 1395454 w 1590261"/>
              <a:gd name="connsiteY22" fmla="*/ 55659 h 1920240"/>
              <a:gd name="connsiteX23" fmla="*/ 1439186 w 1590261"/>
              <a:gd name="connsiteY23" fmla="*/ 91440 h 1920240"/>
              <a:gd name="connsiteX24" fmla="*/ 1506772 w 1590261"/>
              <a:gd name="connsiteY24" fmla="*/ 174928 h 1920240"/>
              <a:gd name="connsiteX25" fmla="*/ 1566407 w 1590261"/>
              <a:gd name="connsiteY25" fmla="*/ 270344 h 1920240"/>
              <a:gd name="connsiteX26" fmla="*/ 1590261 w 1590261"/>
              <a:gd name="connsiteY26" fmla="*/ 349857 h 1920240"/>
              <a:gd name="connsiteX27" fmla="*/ 1347746 w 1590261"/>
              <a:gd name="connsiteY27" fmla="*/ 556591 h 1920240"/>
              <a:gd name="connsiteX28" fmla="*/ 1280160 w 1590261"/>
              <a:gd name="connsiteY28" fmla="*/ 632128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90261" h="1920240">
                <a:moveTo>
                  <a:pt x="1280160" y="632128"/>
                </a:moveTo>
                <a:lnTo>
                  <a:pt x="970059" y="958132"/>
                </a:lnTo>
                <a:lnTo>
                  <a:pt x="767301" y="1188720"/>
                </a:lnTo>
                <a:lnTo>
                  <a:pt x="564543" y="1431234"/>
                </a:lnTo>
                <a:lnTo>
                  <a:pt x="369736" y="1673749"/>
                </a:lnTo>
                <a:lnTo>
                  <a:pt x="182880" y="1920240"/>
                </a:lnTo>
                <a:lnTo>
                  <a:pt x="0" y="1896386"/>
                </a:lnTo>
                <a:lnTo>
                  <a:pt x="91440" y="1785067"/>
                </a:lnTo>
                <a:lnTo>
                  <a:pt x="628153" y="1121134"/>
                </a:lnTo>
                <a:lnTo>
                  <a:pt x="822960" y="866692"/>
                </a:lnTo>
                <a:lnTo>
                  <a:pt x="1013791" y="604299"/>
                </a:lnTo>
                <a:lnTo>
                  <a:pt x="1105231" y="461175"/>
                </a:lnTo>
                <a:lnTo>
                  <a:pt x="1176793" y="337930"/>
                </a:lnTo>
                <a:lnTo>
                  <a:pt x="1220525" y="242514"/>
                </a:lnTo>
                <a:lnTo>
                  <a:pt x="1232452" y="202758"/>
                </a:lnTo>
                <a:lnTo>
                  <a:pt x="1228477" y="170953"/>
                </a:lnTo>
                <a:lnTo>
                  <a:pt x="1204623" y="107342"/>
                </a:lnTo>
                <a:lnTo>
                  <a:pt x="1172817" y="11927"/>
                </a:lnTo>
                <a:lnTo>
                  <a:pt x="1188720" y="0"/>
                </a:lnTo>
                <a:lnTo>
                  <a:pt x="1220525" y="0"/>
                </a:lnTo>
                <a:lnTo>
                  <a:pt x="1272209" y="11927"/>
                </a:lnTo>
                <a:lnTo>
                  <a:pt x="1355697" y="35781"/>
                </a:lnTo>
                <a:lnTo>
                  <a:pt x="1395454" y="55659"/>
                </a:lnTo>
                <a:lnTo>
                  <a:pt x="1439186" y="91440"/>
                </a:lnTo>
                <a:lnTo>
                  <a:pt x="1506772" y="174928"/>
                </a:lnTo>
                <a:lnTo>
                  <a:pt x="1566407" y="270344"/>
                </a:lnTo>
                <a:lnTo>
                  <a:pt x="1590261" y="349857"/>
                </a:lnTo>
                <a:lnTo>
                  <a:pt x="1347746" y="556591"/>
                </a:lnTo>
                <a:lnTo>
                  <a:pt x="1280160" y="63212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B1C55DA-E5FA-4801-B2A4-DB67F1769399}"/>
              </a:ext>
            </a:extLst>
          </p:cNvPr>
          <p:cNvSpPr/>
          <p:nvPr/>
        </p:nvSpPr>
        <p:spPr>
          <a:xfrm>
            <a:off x="3921125" y="3533775"/>
            <a:ext cx="1485900" cy="584200"/>
          </a:xfrm>
          <a:custGeom>
            <a:avLst/>
            <a:gdLst>
              <a:gd name="connsiteX0" fmla="*/ 412750 w 1485900"/>
              <a:gd name="connsiteY0" fmla="*/ 225425 h 584200"/>
              <a:gd name="connsiteX1" fmla="*/ 822325 w 1485900"/>
              <a:gd name="connsiteY1" fmla="*/ 146050 h 584200"/>
              <a:gd name="connsiteX2" fmla="*/ 1257300 w 1485900"/>
              <a:gd name="connsiteY2" fmla="*/ 47625 h 584200"/>
              <a:gd name="connsiteX3" fmla="*/ 1485900 w 1485900"/>
              <a:gd name="connsiteY3" fmla="*/ 0 h 584200"/>
              <a:gd name="connsiteX4" fmla="*/ 1476375 w 1485900"/>
              <a:gd name="connsiteY4" fmla="*/ 107950 h 584200"/>
              <a:gd name="connsiteX5" fmla="*/ 1285875 w 1485900"/>
              <a:gd name="connsiteY5" fmla="*/ 171450 h 584200"/>
              <a:gd name="connsiteX6" fmla="*/ 892175 w 1485900"/>
              <a:gd name="connsiteY6" fmla="*/ 311150 h 584200"/>
              <a:gd name="connsiteX7" fmla="*/ 584200 w 1485900"/>
              <a:gd name="connsiteY7" fmla="*/ 428625 h 584200"/>
              <a:gd name="connsiteX8" fmla="*/ 349250 w 1485900"/>
              <a:gd name="connsiteY8" fmla="*/ 527050 h 584200"/>
              <a:gd name="connsiteX9" fmla="*/ 215900 w 1485900"/>
              <a:gd name="connsiteY9" fmla="*/ 577850 h 584200"/>
              <a:gd name="connsiteX10" fmla="*/ 177800 w 1485900"/>
              <a:gd name="connsiteY10" fmla="*/ 584200 h 584200"/>
              <a:gd name="connsiteX11" fmla="*/ 136525 w 1485900"/>
              <a:gd name="connsiteY11" fmla="*/ 574675 h 584200"/>
              <a:gd name="connsiteX12" fmla="*/ 101600 w 1485900"/>
              <a:gd name="connsiteY12" fmla="*/ 555625 h 584200"/>
              <a:gd name="connsiteX13" fmla="*/ 73025 w 1485900"/>
              <a:gd name="connsiteY13" fmla="*/ 523875 h 584200"/>
              <a:gd name="connsiteX14" fmla="*/ 41275 w 1485900"/>
              <a:gd name="connsiteY14" fmla="*/ 469900 h 584200"/>
              <a:gd name="connsiteX15" fmla="*/ 19050 w 1485900"/>
              <a:gd name="connsiteY15" fmla="*/ 419100 h 584200"/>
              <a:gd name="connsiteX16" fmla="*/ 3175 w 1485900"/>
              <a:gd name="connsiteY16" fmla="*/ 368300 h 584200"/>
              <a:gd name="connsiteX17" fmla="*/ 0 w 1485900"/>
              <a:gd name="connsiteY17" fmla="*/ 330200 h 584200"/>
              <a:gd name="connsiteX18" fmla="*/ 3175 w 1485900"/>
              <a:gd name="connsiteY18" fmla="*/ 298450 h 584200"/>
              <a:gd name="connsiteX19" fmla="*/ 15875 w 1485900"/>
              <a:gd name="connsiteY19" fmla="*/ 276225 h 584200"/>
              <a:gd name="connsiteX20" fmla="*/ 38100 w 1485900"/>
              <a:gd name="connsiteY20" fmla="*/ 260350 h 584200"/>
              <a:gd name="connsiteX21" fmla="*/ 76200 w 1485900"/>
              <a:gd name="connsiteY21" fmla="*/ 250825 h 584200"/>
              <a:gd name="connsiteX22" fmla="*/ 231775 w 1485900"/>
              <a:gd name="connsiteY22" fmla="*/ 254000 h 584200"/>
              <a:gd name="connsiteX23" fmla="*/ 412750 w 1485900"/>
              <a:gd name="connsiteY23" fmla="*/ 225425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85900" h="584200">
                <a:moveTo>
                  <a:pt x="412750" y="225425"/>
                </a:moveTo>
                <a:lnTo>
                  <a:pt x="822325" y="146050"/>
                </a:lnTo>
                <a:lnTo>
                  <a:pt x="1257300" y="47625"/>
                </a:lnTo>
                <a:lnTo>
                  <a:pt x="1485900" y="0"/>
                </a:lnTo>
                <a:lnTo>
                  <a:pt x="1476375" y="107950"/>
                </a:lnTo>
                <a:lnTo>
                  <a:pt x="1285875" y="171450"/>
                </a:lnTo>
                <a:lnTo>
                  <a:pt x="892175" y="311150"/>
                </a:lnTo>
                <a:lnTo>
                  <a:pt x="584200" y="428625"/>
                </a:lnTo>
                <a:lnTo>
                  <a:pt x="349250" y="527050"/>
                </a:lnTo>
                <a:lnTo>
                  <a:pt x="215900" y="577850"/>
                </a:lnTo>
                <a:lnTo>
                  <a:pt x="177800" y="584200"/>
                </a:lnTo>
                <a:lnTo>
                  <a:pt x="136525" y="574675"/>
                </a:lnTo>
                <a:lnTo>
                  <a:pt x="101600" y="555625"/>
                </a:lnTo>
                <a:lnTo>
                  <a:pt x="73025" y="523875"/>
                </a:lnTo>
                <a:lnTo>
                  <a:pt x="41275" y="469900"/>
                </a:lnTo>
                <a:lnTo>
                  <a:pt x="19050" y="419100"/>
                </a:lnTo>
                <a:lnTo>
                  <a:pt x="3175" y="368300"/>
                </a:lnTo>
                <a:lnTo>
                  <a:pt x="0" y="330200"/>
                </a:lnTo>
                <a:lnTo>
                  <a:pt x="3175" y="298450"/>
                </a:lnTo>
                <a:lnTo>
                  <a:pt x="15875" y="276225"/>
                </a:lnTo>
                <a:lnTo>
                  <a:pt x="38100" y="260350"/>
                </a:lnTo>
                <a:lnTo>
                  <a:pt x="76200" y="250825"/>
                </a:lnTo>
                <a:lnTo>
                  <a:pt x="231775" y="254000"/>
                </a:lnTo>
                <a:lnTo>
                  <a:pt x="412750" y="2254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5BBD76F-5273-4B61-8F90-898AC2E46055}"/>
              </a:ext>
            </a:extLst>
          </p:cNvPr>
          <p:cNvSpPr/>
          <p:nvPr/>
        </p:nvSpPr>
        <p:spPr>
          <a:xfrm>
            <a:off x="5030789" y="3124201"/>
            <a:ext cx="612775" cy="836613"/>
          </a:xfrm>
          <a:custGeom>
            <a:avLst/>
            <a:gdLst>
              <a:gd name="connsiteX0" fmla="*/ 154782 w 611982"/>
              <a:gd name="connsiteY0" fmla="*/ 304800 h 835819"/>
              <a:gd name="connsiteX1" fmla="*/ 219075 w 611982"/>
              <a:gd name="connsiteY1" fmla="*/ 421481 h 835819"/>
              <a:gd name="connsiteX2" fmla="*/ 280988 w 611982"/>
              <a:gd name="connsiteY2" fmla="*/ 561975 h 835819"/>
              <a:gd name="connsiteX3" fmla="*/ 347663 w 611982"/>
              <a:gd name="connsiteY3" fmla="*/ 673894 h 835819"/>
              <a:gd name="connsiteX4" fmla="*/ 414338 w 611982"/>
              <a:gd name="connsiteY4" fmla="*/ 783431 h 835819"/>
              <a:gd name="connsiteX5" fmla="*/ 438150 w 611982"/>
              <a:gd name="connsiteY5" fmla="*/ 819150 h 835819"/>
              <a:gd name="connsiteX6" fmla="*/ 445294 w 611982"/>
              <a:gd name="connsiteY6" fmla="*/ 823913 h 835819"/>
              <a:gd name="connsiteX7" fmla="*/ 471488 w 611982"/>
              <a:gd name="connsiteY7" fmla="*/ 835819 h 835819"/>
              <a:gd name="connsiteX8" fmla="*/ 490538 w 611982"/>
              <a:gd name="connsiteY8" fmla="*/ 835819 h 835819"/>
              <a:gd name="connsiteX9" fmla="*/ 523875 w 611982"/>
              <a:gd name="connsiteY9" fmla="*/ 828675 h 835819"/>
              <a:gd name="connsiteX10" fmla="*/ 557213 w 611982"/>
              <a:gd name="connsiteY10" fmla="*/ 814388 h 835819"/>
              <a:gd name="connsiteX11" fmla="*/ 588169 w 611982"/>
              <a:gd name="connsiteY11" fmla="*/ 795338 h 835819"/>
              <a:gd name="connsiteX12" fmla="*/ 602457 w 611982"/>
              <a:gd name="connsiteY12" fmla="*/ 773906 h 835819"/>
              <a:gd name="connsiteX13" fmla="*/ 611982 w 611982"/>
              <a:gd name="connsiteY13" fmla="*/ 745331 h 835819"/>
              <a:gd name="connsiteX14" fmla="*/ 611982 w 611982"/>
              <a:gd name="connsiteY14" fmla="*/ 707231 h 835819"/>
              <a:gd name="connsiteX15" fmla="*/ 611982 w 611982"/>
              <a:gd name="connsiteY15" fmla="*/ 657225 h 835819"/>
              <a:gd name="connsiteX16" fmla="*/ 604838 w 611982"/>
              <a:gd name="connsiteY16" fmla="*/ 581025 h 835819"/>
              <a:gd name="connsiteX17" fmla="*/ 583407 w 611982"/>
              <a:gd name="connsiteY17" fmla="*/ 502444 h 835819"/>
              <a:gd name="connsiteX18" fmla="*/ 554832 w 611982"/>
              <a:gd name="connsiteY18" fmla="*/ 442913 h 835819"/>
              <a:gd name="connsiteX19" fmla="*/ 514350 w 611982"/>
              <a:gd name="connsiteY19" fmla="*/ 385763 h 835819"/>
              <a:gd name="connsiteX20" fmla="*/ 450057 w 611982"/>
              <a:gd name="connsiteY20" fmla="*/ 321469 h 835819"/>
              <a:gd name="connsiteX21" fmla="*/ 300038 w 611982"/>
              <a:gd name="connsiteY21" fmla="*/ 192881 h 835819"/>
              <a:gd name="connsiteX22" fmla="*/ 180975 w 611982"/>
              <a:gd name="connsiteY22" fmla="*/ 109538 h 835819"/>
              <a:gd name="connsiteX23" fmla="*/ 69057 w 611982"/>
              <a:gd name="connsiteY23" fmla="*/ 26194 h 835819"/>
              <a:gd name="connsiteX24" fmla="*/ 26194 w 611982"/>
              <a:gd name="connsiteY24" fmla="*/ 0 h 835819"/>
              <a:gd name="connsiteX25" fmla="*/ 14288 w 611982"/>
              <a:gd name="connsiteY25" fmla="*/ 0 h 835819"/>
              <a:gd name="connsiteX26" fmla="*/ 4763 w 611982"/>
              <a:gd name="connsiteY26" fmla="*/ 4763 h 835819"/>
              <a:gd name="connsiteX27" fmla="*/ 0 w 611982"/>
              <a:gd name="connsiteY27" fmla="*/ 19050 h 835819"/>
              <a:gd name="connsiteX28" fmla="*/ 9525 w 611982"/>
              <a:gd name="connsiteY28" fmla="*/ 57150 h 835819"/>
              <a:gd name="connsiteX29" fmla="*/ 38100 w 611982"/>
              <a:gd name="connsiteY29" fmla="*/ 111919 h 835819"/>
              <a:gd name="connsiteX30" fmla="*/ 154782 w 611982"/>
              <a:gd name="connsiteY30" fmla="*/ 30480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1982" h="835819">
                <a:moveTo>
                  <a:pt x="154782" y="304800"/>
                </a:moveTo>
                <a:lnTo>
                  <a:pt x="219075" y="421481"/>
                </a:lnTo>
                <a:lnTo>
                  <a:pt x="280988" y="561975"/>
                </a:lnTo>
                <a:lnTo>
                  <a:pt x="347663" y="673894"/>
                </a:lnTo>
                <a:lnTo>
                  <a:pt x="414338" y="783431"/>
                </a:lnTo>
                <a:lnTo>
                  <a:pt x="438150" y="819150"/>
                </a:lnTo>
                <a:lnTo>
                  <a:pt x="445294" y="823913"/>
                </a:lnTo>
                <a:lnTo>
                  <a:pt x="471488" y="835819"/>
                </a:lnTo>
                <a:lnTo>
                  <a:pt x="490538" y="835819"/>
                </a:lnTo>
                <a:lnTo>
                  <a:pt x="523875" y="828675"/>
                </a:lnTo>
                <a:lnTo>
                  <a:pt x="557213" y="814388"/>
                </a:lnTo>
                <a:lnTo>
                  <a:pt x="588169" y="795338"/>
                </a:lnTo>
                <a:lnTo>
                  <a:pt x="602457" y="773906"/>
                </a:lnTo>
                <a:lnTo>
                  <a:pt x="611982" y="745331"/>
                </a:lnTo>
                <a:lnTo>
                  <a:pt x="611982" y="707231"/>
                </a:lnTo>
                <a:lnTo>
                  <a:pt x="611982" y="657225"/>
                </a:lnTo>
                <a:lnTo>
                  <a:pt x="604838" y="581025"/>
                </a:lnTo>
                <a:lnTo>
                  <a:pt x="583407" y="502444"/>
                </a:lnTo>
                <a:lnTo>
                  <a:pt x="554832" y="442913"/>
                </a:lnTo>
                <a:lnTo>
                  <a:pt x="514350" y="385763"/>
                </a:lnTo>
                <a:lnTo>
                  <a:pt x="450057" y="321469"/>
                </a:lnTo>
                <a:lnTo>
                  <a:pt x="300038" y="192881"/>
                </a:lnTo>
                <a:lnTo>
                  <a:pt x="180975" y="109538"/>
                </a:lnTo>
                <a:lnTo>
                  <a:pt x="69057" y="26194"/>
                </a:lnTo>
                <a:lnTo>
                  <a:pt x="26194" y="0"/>
                </a:lnTo>
                <a:lnTo>
                  <a:pt x="14288" y="0"/>
                </a:lnTo>
                <a:lnTo>
                  <a:pt x="4763" y="4763"/>
                </a:lnTo>
                <a:lnTo>
                  <a:pt x="0" y="19050"/>
                </a:lnTo>
                <a:lnTo>
                  <a:pt x="9525" y="57150"/>
                </a:lnTo>
                <a:lnTo>
                  <a:pt x="38100" y="111919"/>
                </a:lnTo>
                <a:lnTo>
                  <a:pt x="154782" y="3048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3F5EB3B2-E9D3-4226-801C-E300AA908245}"/>
              </a:ext>
            </a:extLst>
          </p:cNvPr>
          <p:cNvSpPr/>
          <p:nvPr/>
        </p:nvSpPr>
        <p:spPr>
          <a:xfrm>
            <a:off x="4545014" y="3775075"/>
            <a:ext cx="384175" cy="2197100"/>
          </a:xfrm>
          <a:custGeom>
            <a:avLst/>
            <a:gdLst>
              <a:gd name="connsiteX0" fmla="*/ 384273 w 384273"/>
              <a:gd name="connsiteY0" fmla="*/ 726471 h 2196243"/>
              <a:gd name="connsiteX1" fmla="*/ 384273 w 384273"/>
              <a:gd name="connsiteY1" fmla="*/ 448785 h 2196243"/>
              <a:gd name="connsiteX2" fmla="*/ 381468 w 384273"/>
              <a:gd name="connsiteY2" fmla="*/ 252442 h 2196243"/>
              <a:gd name="connsiteX3" fmla="*/ 378663 w 384273"/>
              <a:gd name="connsiteY3" fmla="*/ 213173 h 2196243"/>
              <a:gd name="connsiteX4" fmla="*/ 373053 w 384273"/>
              <a:gd name="connsiteY4" fmla="*/ 185124 h 2196243"/>
              <a:gd name="connsiteX5" fmla="*/ 361834 w 384273"/>
              <a:gd name="connsiteY5" fmla="*/ 143050 h 2196243"/>
              <a:gd name="connsiteX6" fmla="*/ 333784 w 384273"/>
              <a:gd name="connsiteY6" fmla="*/ 95367 h 2196243"/>
              <a:gd name="connsiteX7" fmla="*/ 300126 w 384273"/>
              <a:gd name="connsiteY7" fmla="*/ 58903 h 2196243"/>
              <a:gd name="connsiteX8" fmla="*/ 0 w 384273"/>
              <a:gd name="connsiteY8" fmla="*/ 0 h 2196243"/>
              <a:gd name="connsiteX9" fmla="*/ 70123 w 384273"/>
              <a:gd name="connsiteY9" fmla="*/ 131831 h 2196243"/>
              <a:gd name="connsiteX10" fmla="*/ 106587 w 384273"/>
              <a:gd name="connsiteY10" fmla="*/ 182319 h 2196243"/>
              <a:gd name="connsiteX11" fmla="*/ 120611 w 384273"/>
              <a:gd name="connsiteY11" fmla="*/ 215978 h 2196243"/>
              <a:gd name="connsiteX12" fmla="*/ 134636 w 384273"/>
              <a:gd name="connsiteY12" fmla="*/ 260857 h 2196243"/>
              <a:gd name="connsiteX13" fmla="*/ 140246 w 384273"/>
              <a:gd name="connsiteY13" fmla="*/ 367443 h 2196243"/>
              <a:gd name="connsiteX14" fmla="*/ 137441 w 384273"/>
              <a:gd name="connsiteY14" fmla="*/ 925620 h 2196243"/>
              <a:gd name="connsiteX15" fmla="*/ 120611 w 384273"/>
              <a:gd name="connsiteY15" fmla="*/ 1318307 h 2196243"/>
              <a:gd name="connsiteX16" fmla="*/ 84148 w 384273"/>
              <a:gd name="connsiteY16" fmla="*/ 1727823 h 2196243"/>
              <a:gd name="connsiteX17" fmla="*/ 78538 w 384273"/>
              <a:gd name="connsiteY17" fmla="*/ 1781117 h 2196243"/>
              <a:gd name="connsiteX18" fmla="*/ 75733 w 384273"/>
              <a:gd name="connsiteY18" fmla="*/ 1814776 h 2196243"/>
              <a:gd name="connsiteX19" fmla="*/ 84148 w 384273"/>
              <a:gd name="connsiteY19" fmla="*/ 1856849 h 2196243"/>
              <a:gd name="connsiteX20" fmla="*/ 115002 w 384273"/>
              <a:gd name="connsiteY20" fmla="*/ 1955021 h 2196243"/>
              <a:gd name="connsiteX21" fmla="*/ 157075 w 384273"/>
              <a:gd name="connsiteY21" fmla="*/ 2050388 h 2196243"/>
              <a:gd name="connsiteX22" fmla="*/ 185124 w 384273"/>
              <a:gd name="connsiteY22" fmla="*/ 2098071 h 2196243"/>
              <a:gd name="connsiteX23" fmla="*/ 210368 w 384273"/>
              <a:gd name="connsiteY23" fmla="*/ 2134535 h 2196243"/>
              <a:gd name="connsiteX24" fmla="*/ 249637 w 384273"/>
              <a:gd name="connsiteY24" fmla="*/ 2170999 h 2196243"/>
              <a:gd name="connsiteX25" fmla="*/ 260857 w 384273"/>
              <a:gd name="connsiteY25" fmla="*/ 2179414 h 2196243"/>
              <a:gd name="connsiteX26" fmla="*/ 280491 w 384273"/>
              <a:gd name="connsiteY26" fmla="*/ 2190633 h 2196243"/>
              <a:gd name="connsiteX27" fmla="*/ 302930 w 384273"/>
              <a:gd name="connsiteY27" fmla="*/ 2196243 h 2196243"/>
              <a:gd name="connsiteX28" fmla="*/ 333784 w 384273"/>
              <a:gd name="connsiteY28" fmla="*/ 2185023 h 2196243"/>
              <a:gd name="connsiteX29" fmla="*/ 356224 w 384273"/>
              <a:gd name="connsiteY29" fmla="*/ 2154169 h 2196243"/>
              <a:gd name="connsiteX30" fmla="*/ 373053 w 384273"/>
              <a:gd name="connsiteY30" fmla="*/ 2095266 h 2196243"/>
              <a:gd name="connsiteX31" fmla="*/ 381468 w 384273"/>
              <a:gd name="connsiteY31" fmla="*/ 2019534 h 2196243"/>
              <a:gd name="connsiteX32" fmla="*/ 384273 w 384273"/>
              <a:gd name="connsiteY32" fmla="*/ 1840020 h 2196243"/>
              <a:gd name="connsiteX33" fmla="*/ 384273 w 384273"/>
              <a:gd name="connsiteY33" fmla="*/ 1323917 h 2196243"/>
              <a:gd name="connsiteX34" fmla="*/ 384273 w 384273"/>
              <a:gd name="connsiteY34" fmla="*/ 726471 h 219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4273" h="2196243">
                <a:moveTo>
                  <a:pt x="384273" y="726471"/>
                </a:moveTo>
                <a:lnTo>
                  <a:pt x="384273" y="448785"/>
                </a:lnTo>
                <a:lnTo>
                  <a:pt x="381468" y="252442"/>
                </a:lnTo>
                <a:lnTo>
                  <a:pt x="378663" y="213173"/>
                </a:lnTo>
                <a:lnTo>
                  <a:pt x="373053" y="185124"/>
                </a:lnTo>
                <a:lnTo>
                  <a:pt x="361834" y="143050"/>
                </a:lnTo>
                <a:lnTo>
                  <a:pt x="333784" y="95367"/>
                </a:lnTo>
                <a:lnTo>
                  <a:pt x="300126" y="58903"/>
                </a:lnTo>
                <a:lnTo>
                  <a:pt x="0" y="0"/>
                </a:lnTo>
                <a:lnTo>
                  <a:pt x="70123" y="131831"/>
                </a:lnTo>
                <a:lnTo>
                  <a:pt x="106587" y="182319"/>
                </a:lnTo>
                <a:lnTo>
                  <a:pt x="120611" y="215978"/>
                </a:lnTo>
                <a:lnTo>
                  <a:pt x="134636" y="260857"/>
                </a:lnTo>
                <a:lnTo>
                  <a:pt x="140246" y="367443"/>
                </a:lnTo>
                <a:lnTo>
                  <a:pt x="137441" y="925620"/>
                </a:lnTo>
                <a:lnTo>
                  <a:pt x="120611" y="1318307"/>
                </a:lnTo>
                <a:lnTo>
                  <a:pt x="84148" y="1727823"/>
                </a:lnTo>
                <a:lnTo>
                  <a:pt x="78538" y="1781117"/>
                </a:lnTo>
                <a:lnTo>
                  <a:pt x="75733" y="1814776"/>
                </a:lnTo>
                <a:lnTo>
                  <a:pt x="84148" y="1856849"/>
                </a:lnTo>
                <a:lnTo>
                  <a:pt x="115002" y="1955021"/>
                </a:lnTo>
                <a:lnTo>
                  <a:pt x="157075" y="2050388"/>
                </a:lnTo>
                <a:lnTo>
                  <a:pt x="185124" y="2098071"/>
                </a:lnTo>
                <a:lnTo>
                  <a:pt x="210368" y="2134535"/>
                </a:lnTo>
                <a:lnTo>
                  <a:pt x="249637" y="2170999"/>
                </a:lnTo>
                <a:lnTo>
                  <a:pt x="260857" y="2179414"/>
                </a:lnTo>
                <a:lnTo>
                  <a:pt x="280491" y="2190633"/>
                </a:lnTo>
                <a:lnTo>
                  <a:pt x="302930" y="2196243"/>
                </a:lnTo>
                <a:lnTo>
                  <a:pt x="333784" y="2185023"/>
                </a:lnTo>
                <a:lnTo>
                  <a:pt x="356224" y="2154169"/>
                </a:lnTo>
                <a:lnTo>
                  <a:pt x="373053" y="2095266"/>
                </a:lnTo>
                <a:lnTo>
                  <a:pt x="381468" y="2019534"/>
                </a:lnTo>
                <a:lnTo>
                  <a:pt x="384273" y="1840020"/>
                </a:lnTo>
                <a:lnTo>
                  <a:pt x="384273" y="1323917"/>
                </a:lnTo>
                <a:lnTo>
                  <a:pt x="384273" y="72647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01B91D45-FF34-4CE2-82FC-5A376CF372CB}"/>
              </a:ext>
            </a:extLst>
          </p:cNvPr>
          <p:cNvSpPr/>
          <p:nvPr/>
        </p:nvSpPr>
        <p:spPr>
          <a:xfrm>
            <a:off x="5743576" y="2570163"/>
            <a:ext cx="422275" cy="3160712"/>
          </a:xfrm>
          <a:custGeom>
            <a:avLst/>
            <a:gdLst>
              <a:gd name="connsiteX0" fmla="*/ 186190 w 422031"/>
              <a:gd name="connsiteY0" fmla="*/ 972325 h 3161093"/>
              <a:gd name="connsiteX1" fmla="*/ 190327 w 422031"/>
              <a:gd name="connsiteY1" fmla="*/ 599945 h 3161093"/>
              <a:gd name="connsiteX2" fmla="*/ 182052 w 422031"/>
              <a:gd name="connsiteY2" fmla="*/ 450993 h 3161093"/>
              <a:gd name="connsiteX3" fmla="*/ 165502 w 422031"/>
              <a:gd name="connsiteY3" fmla="*/ 335142 h 3161093"/>
              <a:gd name="connsiteX4" fmla="*/ 136539 w 422031"/>
              <a:gd name="connsiteY4" fmla="*/ 264803 h 3161093"/>
              <a:gd name="connsiteX5" fmla="*/ 78613 w 422031"/>
              <a:gd name="connsiteY5" fmla="*/ 165502 h 3161093"/>
              <a:gd name="connsiteX6" fmla="*/ 8275 w 422031"/>
              <a:gd name="connsiteY6" fmla="*/ 49650 h 3161093"/>
              <a:gd name="connsiteX7" fmla="*/ 0 w 422031"/>
              <a:gd name="connsiteY7" fmla="*/ 24825 h 3161093"/>
              <a:gd name="connsiteX8" fmla="*/ 4137 w 422031"/>
              <a:gd name="connsiteY8" fmla="*/ 0 h 3161093"/>
              <a:gd name="connsiteX9" fmla="*/ 28963 w 422031"/>
              <a:gd name="connsiteY9" fmla="*/ 0 h 3161093"/>
              <a:gd name="connsiteX10" fmla="*/ 95164 w 422031"/>
              <a:gd name="connsiteY10" fmla="*/ 20687 h 3161093"/>
              <a:gd name="connsiteX11" fmla="*/ 182052 w 422031"/>
              <a:gd name="connsiteY11" fmla="*/ 53788 h 3161093"/>
              <a:gd name="connsiteX12" fmla="*/ 264804 w 422031"/>
              <a:gd name="connsiteY12" fmla="*/ 111714 h 3161093"/>
              <a:gd name="connsiteX13" fmla="*/ 347555 w 422031"/>
              <a:gd name="connsiteY13" fmla="*/ 194465 h 3161093"/>
              <a:gd name="connsiteX14" fmla="*/ 380655 w 422031"/>
              <a:gd name="connsiteY14" fmla="*/ 235840 h 3161093"/>
              <a:gd name="connsiteX15" fmla="*/ 405480 w 422031"/>
              <a:gd name="connsiteY15" fmla="*/ 273078 h 3161093"/>
              <a:gd name="connsiteX16" fmla="*/ 422031 w 422031"/>
              <a:gd name="connsiteY16" fmla="*/ 310316 h 3161093"/>
              <a:gd name="connsiteX17" fmla="*/ 417893 w 422031"/>
              <a:gd name="connsiteY17" fmla="*/ 380655 h 3161093"/>
              <a:gd name="connsiteX18" fmla="*/ 413756 w 422031"/>
              <a:gd name="connsiteY18" fmla="*/ 455131 h 3161093"/>
              <a:gd name="connsiteX19" fmla="*/ 413756 w 422031"/>
              <a:gd name="connsiteY19" fmla="*/ 2714237 h 3161093"/>
              <a:gd name="connsiteX20" fmla="*/ 277216 w 422031"/>
              <a:gd name="connsiteY20" fmla="*/ 3148680 h 3161093"/>
              <a:gd name="connsiteX21" fmla="*/ 239978 w 422031"/>
              <a:gd name="connsiteY21" fmla="*/ 3161093 h 3161093"/>
              <a:gd name="connsiteX22" fmla="*/ 206878 w 422031"/>
              <a:gd name="connsiteY22" fmla="*/ 3136267 h 3161093"/>
              <a:gd name="connsiteX23" fmla="*/ 173777 w 422031"/>
              <a:gd name="connsiteY23" fmla="*/ 3094892 h 3161093"/>
              <a:gd name="connsiteX24" fmla="*/ 148952 w 422031"/>
              <a:gd name="connsiteY24" fmla="*/ 3036966 h 3161093"/>
              <a:gd name="connsiteX25" fmla="*/ 119989 w 422031"/>
              <a:gd name="connsiteY25" fmla="*/ 2966628 h 3161093"/>
              <a:gd name="connsiteX26" fmla="*/ 103439 w 422031"/>
              <a:gd name="connsiteY26" fmla="*/ 2883877 h 3161093"/>
              <a:gd name="connsiteX27" fmla="*/ 99301 w 422031"/>
              <a:gd name="connsiteY27" fmla="*/ 2817676 h 3161093"/>
              <a:gd name="connsiteX28" fmla="*/ 132402 w 422031"/>
              <a:gd name="connsiteY28" fmla="*/ 2681136 h 3161093"/>
              <a:gd name="connsiteX29" fmla="*/ 169640 w 422031"/>
              <a:gd name="connsiteY29" fmla="*/ 2408058 h 3161093"/>
              <a:gd name="connsiteX30" fmla="*/ 190327 w 422031"/>
              <a:gd name="connsiteY30" fmla="*/ 2114291 h 3161093"/>
              <a:gd name="connsiteX31" fmla="*/ 186190 w 422031"/>
              <a:gd name="connsiteY31" fmla="*/ 1543308 h 3161093"/>
              <a:gd name="connsiteX32" fmla="*/ 186190 w 422031"/>
              <a:gd name="connsiteY32" fmla="*/ 972325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2031" h="3161093">
                <a:moveTo>
                  <a:pt x="186190" y="972325"/>
                </a:moveTo>
                <a:lnTo>
                  <a:pt x="190327" y="599945"/>
                </a:lnTo>
                <a:lnTo>
                  <a:pt x="182052" y="450993"/>
                </a:lnTo>
                <a:lnTo>
                  <a:pt x="165502" y="335142"/>
                </a:lnTo>
                <a:lnTo>
                  <a:pt x="136539" y="264803"/>
                </a:lnTo>
                <a:lnTo>
                  <a:pt x="78613" y="165502"/>
                </a:lnTo>
                <a:lnTo>
                  <a:pt x="8275" y="49650"/>
                </a:lnTo>
                <a:lnTo>
                  <a:pt x="0" y="24825"/>
                </a:lnTo>
                <a:lnTo>
                  <a:pt x="4137" y="0"/>
                </a:lnTo>
                <a:lnTo>
                  <a:pt x="28963" y="0"/>
                </a:lnTo>
                <a:lnTo>
                  <a:pt x="95164" y="20687"/>
                </a:lnTo>
                <a:lnTo>
                  <a:pt x="182052" y="53788"/>
                </a:lnTo>
                <a:lnTo>
                  <a:pt x="264804" y="111714"/>
                </a:lnTo>
                <a:lnTo>
                  <a:pt x="347555" y="194465"/>
                </a:lnTo>
                <a:lnTo>
                  <a:pt x="380655" y="235840"/>
                </a:lnTo>
                <a:lnTo>
                  <a:pt x="405480" y="273078"/>
                </a:lnTo>
                <a:lnTo>
                  <a:pt x="422031" y="310316"/>
                </a:lnTo>
                <a:lnTo>
                  <a:pt x="417893" y="380655"/>
                </a:lnTo>
                <a:lnTo>
                  <a:pt x="413756" y="455131"/>
                </a:lnTo>
                <a:lnTo>
                  <a:pt x="413756" y="2714237"/>
                </a:lnTo>
                <a:lnTo>
                  <a:pt x="277216" y="3148680"/>
                </a:lnTo>
                <a:lnTo>
                  <a:pt x="239978" y="3161093"/>
                </a:lnTo>
                <a:lnTo>
                  <a:pt x="206878" y="3136267"/>
                </a:lnTo>
                <a:lnTo>
                  <a:pt x="173777" y="3094892"/>
                </a:lnTo>
                <a:lnTo>
                  <a:pt x="148952" y="3036966"/>
                </a:lnTo>
                <a:lnTo>
                  <a:pt x="119989" y="2966628"/>
                </a:lnTo>
                <a:cubicBezTo>
                  <a:pt x="103155" y="2886665"/>
                  <a:pt x="103439" y="2914793"/>
                  <a:pt x="103439" y="2883877"/>
                </a:cubicBezTo>
                <a:lnTo>
                  <a:pt x="99301" y="2817676"/>
                </a:lnTo>
                <a:lnTo>
                  <a:pt x="132402" y="2681136"/>
                </a:lnTo>
                <a:lnTo>
                  <a:pt x="169640" y="2408058"/>
                </a:lnTo>
                <a:lnTo>
                  <a:pt x="190327" y="2114291"/>
                </a:lnTo>
                <a:lnTo>
                  <a:pt x="186190" y="1543308"/>
                </a:lnTo>
                <a:lnTo>
                  <a:pt x="186190" y="972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61E3BAEC-2050-4144-915A-7477D90BFBA2}"/>
              </a:ext>
            </a:extLst>
          </p:cNvPr>
          <p:cNvSpPr/>
          <p:nvPr/>
        </p:nvSpPr>
        <p:spPr>
          <a:xfrm>
            <a:off x="6024563" y="4581526"/>
            <a:ext cx="1612900" cy="1114425"/>
          </a:xfrm>
          <a:custGeom>
            <a:avLst/>
            <a:gdLst>
              <a:gd name="connsiteX0" fmla="*/ 679450 w 1612900"/>
              <a:gd name="connsiteY0" fmla="*/ 415925 h 1114425"/>
              <a:gd name="connsiteX1" fmla="*/ 320675 w 1612900"/>
              <a:gd name="connsiteY1" fmla="*/ 581025 h 1114425"/>
              <a:gd name="connsiteX2" fmla="*/ 184150 w 1612900"/>
              <a:gd name="connsiteY2" fmla="*/ 641350 h 1114425"/>
              <a:gd name="connsiteX3" fmla="*/ 168275 w 1612900"/>
              <a:gd name="connsiteY3" fmla="*/ 635000 h 1114425"/>
              <a:gd name="connsiteX4" fmla="*/ 139700 w 1612900"/>
              <a:gd name="connsiteY4" fmla="*/ 581025 h 1114425"/>
              <a:gd name="connsiteX5" fmla="*/ 0 w 1612900"/>
              <a:gd name="connsiteY5" fmla="*/ 1114425 h 1114425"/>
              <a:gd name="connsiteX6" fmla="*/ 44450 w 1612900"/>
              <a:gd name="connsiteY6" fmla="*/ 1098550 h 1114425"/>
              <a:gd name="connsiteX7" fmla="*/ 60325 w 1612900"/>
              <a:gd name="connsiteY7" fmla="*/ 1076325 h 1114425"/>
              <a:gd name="connsiteX8" fmla="*/ 63500 w 1612900"/>
              <a:gd name="connsiteY8" fmla="*/ 1054100 h 1114425"/>
              <a:gd name="connsiteX9" fmla="*/ 101600 w 1612900"/>
              <a:gd name="connsiteY9" fmla="*/ 1016000 h 1114425"/>
              <a:gd name="connsiteX10" fmla="*/ 219075 w 1612900"/>
              <a:gd name="connsiteY10" fmla="*/ 930275 h 1114425"/>
              <a:gd name="connsiteX11" fmla="*/ 419100 w 1612900"/>
              <a:gd name="connsiteY11" fmla="*/ 806450 h 1114425"/>
              <a:gd name="connsiteX12" fmla="*/ 657225 w 1612900"/>
              <a:gd name="connsiteY12" fmla="*/ 650875 h 1114425"/>
              <a:gd name="connsiteX13" fmla="*/ 923925 w 1612900"/>
              <a:gd name="connsiteY13" fmla="*/ 476250 h 1114425"/>
              <a:gd name="connsiteX14" fmla="*/ 1203325 w 1612900"/>
              <a:gd name="connsiteY14" fmla="*/ 295275 h 1114425"/>
              <a:gd name="connsiteX15" fmla="*/ 1425575 w 1612900"/>
              <a:gd name="connsiteY15" fmla="*/ 152400 h 1114425"/>
              <a:gd name="connsiteX16" fmla="*/ 1473200 w 1612900"/>
              <a:gd name="connsiteY16" fmla="*/ 117475 h 1114425"/>
              <a:gd name="connsiteX17" fmla="*/ 1612900 w 1612900"/>
              <a:gd name="connsiteY17" fmla="*/ 0 h 1114425"/>
              <a:gd name="connsiteX18" fmla="*/ 1435100 w 1612900"/>
              <a:gd name="connsiteY18" fmla="*/ 44450 h 1114425"/>
              <a:gd name="connsiteX19" fmla="*/ 1222375 w 1612900"/>
              <a:gd name="connsiteY19" fmla="*/ 149225 h 1114425"/>
              <a:gd name="connsiteX20" fmla="*/ 850900 w 1612900"/>
              <a:gd name="connsiteY20" fmla="*/ 336550 h 1114425"/>
              <a:gd name="connsiteX21" fmla="*/ 679450 w 1612900"/>
              <a:gd name="connsiteY21" fmla="*/ 4159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2900" h="1114425">
                <a:moveTo>
                  <a:pt x="679450" y="415925"/>
                </a:moveTo>
                <a:lnTo>
                  <a:pt x="320675" y="581025"/>
                </a:lnTo>
                <a:lnTo>
                  <a:pt x="184150" y="641350"/>
                </a:lnTo>
                <a:lnTo>
                  <a:pt x="168275" y="635000"/>
                </a:lnTo>
                <a:lnTo>
                  <a:pt x="139700" y="581025"/>
                </a:lnTo>
                <a:lnTo>
                  <a:pt x="0" y="1114425"/>
                </a:lnTo>
                <a:lnTo>
                  <a:pt x="44450" y="1098550"/>
                </a:lnTo>
                <a:lnTo>
                  <a:pt x="60325" y="1076325"/>
                </a:lnTo>
                <a:lnTo>
                  <a:pt x="63500" y="1054100"/>
                </a:lnTo>
                <a:lnTo>
                  <a:pt x="101600" y="1016000"/>
                </a:lnTo>
                <a:lnTo>
                  <a:pt x="219075" y="930275"/>
                </a:lnTo>
                <a:lnTo>
                  <a:pt x="419100" y="806450"/>
                </a:lnTo>
                <a:lnTo>
                  <a:pt x="657225" y="650875"/>
                </a:lnTo>
                <a:lnTo>
                  <a:pt x="923925" y="476250"/>
                </a:lnTo>
                <a:lnTo>
                  <a:pt x="1203325" y="295275"/>
                </a:lnTo>
                <a:lnTo>
                  <a:pt x="1425575" y="152400"/>
                </a:lnTo>
                <a:lnTo>
                  <a:pt x="1473200" y="117475"/>
                </a:lnTo>
                <a:lnTo>
                  <a:pt x="1612900" y="0"/>
                </a:lnTo>
                <a:lnTo>
                  <a:pt x="1435100" y="44450"/>
                </a:lnTo>
                <a:lnTo>
                  <a:pt x="1222375" y="149225"/>
                </a:lnTo>
                <a:lnTo>
                  <a:pt x="850900" y="336550"/>
                </a:lnTo>
                <a:lnTo>
                  <a:pt x="679450" y="415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94A890B2-3856-4D92-B5C9-61B3C9649ACF}"/>
              </a:ext>
            </a:extLst>
          </p:cNvPr>
          <p:cNvSpPr/>
          <p:nvPr/>
        </p:nvSpPr>
        <p:spPr>
          <a:xfrm>
            <a:off x="5976938" y="3021013"/>
            <a:ext cx="2292350" cy="641350"/>
          </a:xfrm>
          <a:custGeom>
            <a:avLst/>
            <a:gdLst>
              <a:gd name="connsiteX0" fmla="*/ 864393 w 2293143"/>
              <a:gd name="connsiteY0" fmla="*/ 330994 h 640557"/>
              <a:gd name="connsiteX1" fmla="*/ 542925 w 2293143"/>
              <a:gd name="connsiteY1" fmla="*/ 402432 h 640557"/>
              <a:gd name="connsiteX2" fmla="*/ 228600 w 2293143"/>
              <a:gd name="connsiteY2" fmla="*/ 452438 h 640557"/>
              <a:gd name="connsiteX3" fmla="*/ 152400 w 2293143"/>
              <a:gd name="connsiteY3" fmla="*/ 457200 h 640557"/>
              <a:gd name="connsiteX4" fmla="*/ 0 w 2293143"/>
              <a:gd name="connsiteY4" fmla="*/ 476250 h 640557"/>
              <a:gd name="connsiteX5" fmla="*/ 83343 w 2293143"/>
              <a:gd name="connsiteY5" fmla="*/ 604838 h 640557"/>
              <a:gd name="connsiteX6" fmla="*/ 154781 w 2293143"/>
              <a:gd name="connsiteY6" fmla="*/ 640557 h 640557"/>
              <a:gd name="connsiteX7" fmla="*/ 257175 w 2293143"/>
              <a:gd name="connsiteY7" fmla="*/ 628650 h 640557"/>
              <a:gd name="connsiteX8" fmla="*/ 523875 w 2293143"/>
              <a:gd name="connsiteY8" fmla="*/ 588169 h 640557"/>
              <a:gd name="connsiteX9" fmla="*/ 812006 w 2293143"/>
              <a:gd name="connsiteY9" fmla="*/ 526257 h 640557"/>
              <a:gd name="connsiteX10" fmla="*/ 1054893 w 2293143"/>
              <a:gd name="connsiteY10" fmla="*/ 476250 h 640557"/>
              <a:gd name="connsiteX11" fmla="*/ 1326356 w 2293143"/>
              <a:gd name="connsiteY11" fmla="*/ 416719 h 640557"/>
              <a:gd name="connsiteX12" fmla="*/ 1607343 w 2293143"/>
              <a:gd name="connsiteY12" fmla="*/ 350044 h 640557"/>
              <a:gd name="connsiteX13" fmla="*/ 1866900 w 2293143"/>
              <a:gd name="connsiteY13" fmla="*/ 290513 h 640557"/>
              <a:gd name="connsiteX14" fmla="*/ 2095500 w 2293143"/>
              <a:gd name="connsiteY14" fmla="*/ 238125 h 640557"/>
              <a:gd name="connsiteX15" fmla="*/ 2164556 w 2293143"/>
              <a:gd name="connsiteY15" fmla="*/ 223838 h 640557"/>
              <a:gd name="connsiteX16" fmla="*/ 2226468 w 2293143"/>
              <a:gd name="connsiteY16" fmla="*/ 192882 h 640557"/>
              <a:gd name="connsiteX17" fmla="*/ 2269331 w 2293143"/>
              <a:gd name="connsiteY17" fmla="*/ 161925 h 640557"/>
              <a:gd name="connsiteX18" fmla="*/ 2293143 w 2293143"/>
              <a:gd name="connsiteY18" fmla="*/ 135732 h 640557"/>
              <a:gd name="connsiteX19" fmla="*/ 2293143 w 2293143"/>
              <a:gd name="connsiteY19" fmla="*/ 119063 h 640557"/>
              <a:gd name="connsiteX20" fmla="*/ 2278856 w 2293143"/>
              <a:gd name="connsiteY20" fmla="*/ 92869 h 640557"/>
              <a:gd name="connsiteX21" fmla="*/ 2247900 w 2293143"/>
              <a:gd name="connsiteY21" fmla="*/ 66675 h 640557"/>
              <a:gd name="connsiteX22" fmla="*/ 2197893 w 2293143"/>
              <a:gd name="connsiteY22" fmla="*/ 42863 h 640557"/>
              <a:gd name="connsiteX23" fmla="*/ 2128837 w 2293143"/>
              <a:gd name="connsiteY23" fmla="*/ 23813 h 640557"/>
              <a:gd name="connsiteX24" fmla="*/ 2055018 w 2293143"/>
              <a:gd name="connsiteY24" fmla="*/ 9525 h 640557"/>
              <a:gd name="connsiteX25" fmla="*/ 1976437 w 2293143"/>
              <a:gd name="connsiteY25" fmla="*/ 0 h 640557"/>
              <a:gd name="connsiteX26" fmla="*/ 1883568 w 2293143"/>
              <a:gd name="connsiteY26" fmla="*/ 0 h 640557"/>
              <a:gd name="connsiteX27" fmla="*/ 1824037 w 2293143"/>
              <a:gd name="connsiteY27" fmla="*/ 7144 h 640557"/>
              <a:gd name="connsiteX28" fmla="*/ 1774031 w 2293143"/>
              <a:gd name="connsiteY28" fmla="*/ 35719 h 640557"/>
              <a:gd name="connsiteX29" fmla="*/ 1735931 w 2293143"/>
              <a:gd name="connsiteY29" fmla="*/ 61913 h 640557"/>
              <a:gd name="connsiteX30" fmla="*/ 1693068 w 2293143"/>
              <a:gd name="connsiteY30" fmla="*/ 100013 h 640557"/>
              <a:gd name="connsiteX31" fmla="*/ 1416843 w 2293143"/>
              <a:gd name="connsiteY31" fmla="*/ 183357 h 640557"/>
              <a:gd name="connsiteX32" fmla="*/ 1207293 w 2293143"/>
              <a:gd name="connsiteY32" fmla="*/ 235744 h 640557"/>
              <a:gd name="connsiteX33" fmla="*/ 921543 w 2293143"/>
              <a:gd name="connsiteY33" fmla="*/ 316707 h 640557"/>
              <a:gd name="connsiteX34" fmla="*/ 864393 w 2293143"/>
              <a:gd name="connsiteY34" fmla="*/ 330994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3143" h="640557">
                <a:moveTo>
                  <a:pt x="864393" y="330994"/>
                </a:moveTo>
                <a:lnTo>
                  <a:pt x="542925" y="402432"/>
                </a:lnTo>
                <a:lnTo>
                  <a:pt x="228600" y="452438"/>
                </a:lnTo>
                <a:lnTo>
                  <a:pt x="152400" y="457200"/>
                </a:lnTo>
                <a:lnTo>
                  <a:pt x="0" y="476250"/>
                </a:lnTo>
                <a:lnTo>
                  <a:pt x="83343" y="604838"/>
                </a:lnTo>
                <a:lnTo>
                  <a:pt x="154781" y="640557"/>
                </a:lnTo>
                <a:lnTo>
                  <a:pt x="257175" y="628650"/>
                </a:lnTo>
                <a:lnTo>
                  <a:pt x="523875" y="588169"/>
                </a:lnTo>
                <a:lnTo>
                  <a:pt x="812006" y="526257"/>
                </a:lnTo>
                <a:lnTo>
                  <a:pt x="1054893" y="476250"/>
                </a:lnTo>
                <a:lnTo>
                  <a:pt x="1326356" y="416719"/>
                </a:lnTo>
                <a:lnTo>
                  <a:pt x="1607343" y="350044"/>
                </a:lnTo>
                <a:lnTo>
                  <a:pt x="1866900" y="290513"/>
                </a:lnTo>
                <a:lnTo>
                  <a:pt x="2095500" y="238125"/>
                </a:lnTo>
                <a:lnTo>
                  <a:pt x="2164556" y="223838"/>
                </a:lnTo>
                <a:lnTo>
                  <a:pt x="2226468" y="192882"/>
                </a:lnTo>
                <a:lnTo>
                  <a:pt x="2269331" y="161925"/>
                </a:lnTo>
                <a:lnTo>
                  <a:pt x="2293143" y="135732"/>
                </a:lnTo>
                <a:lnTo>
                  <a:pt x="2293143" y="119063"/>
                </a:lnTo>
                <a:lnTo>
                  <a:pt x="2278856" y="92869"/>
                </a:lnTo>
                <a:lnTo>
                  <a:pt x="2247900" y="66675"/>
                </a:lnTo>
                <a:lnTo>
                  <a:pt x="2197893" y="42863"/>
                </a:lnTo>
                <a:lnTo>
                  <a:pt x="2128837" y="23813"/>
                </a:lnTo>
                <a:lnTo>
                  <a:pt x="2055018" y="9525"/>
                </a:lnTo>
                <a:lnTo>
                  <a:pt x="1976437" y="0"/>
                </a:lnTo>
                <a:lnTo>
                  <a:pt x="1883568" y="0"/>
                </a:lnTo>
                <a:lnTo>
                  <a:pt x="1824037" y="7144"/>
                </a:lnTo>
                <a:lnTo>
                  <a:pt x="1774031" y="35719"/>
                </a:lnTo>
                <a:lnTo>
                  <a:pt x="1735931" y="61913"/>
                </a:lnTo>
                <a:lnTo>
                  <a:pt x="1693068" y="100013"/>
                </a:lnTo>
                <a:lnTo>
                  <a:pt x="1416843" y="183357"/>
                </a:lnTo>
                <a:lnTo>
                  <a:pt x="1207293" y="235744"/>
                </a:lnTo>
                <a:lnTo>
                  <a:pt x="921543" y="316707"/>
                </a:lnTo>
                <a:lnTo>
                  <a:pt x="864393" y="3309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48418F85-7274-496F-AC60-C2ABCFF94477}"/>
              </a:ext>
            </a:extLst>
          </p:cNvPr>
          <p:cNvSpPr/>
          <p:nvPr/>
        </p:nvSpPr>
        <p:spPr>
          <a:xfrm>
            <a:off x="6648450" y="2233613"/>
            <a:ext cx="1905000" cy="3638550"/>
          </a:xfrm>
          <a:custGeom>
            <a:avLst/>
            <a:gdLst>
              <a:gd name="connsiteX0" fmla="*/ 247650 w 1905000"/>
              <a:gd name="connsiteY0" fmla="*/ 585787 h 3638550"/>
              <a:gd name="connsiteX1" fmla="*/ 214313 w 1905000"/>
              <a:gd name="connsiteY1" fmla="*/ 381000 h 3638550"/>
              <a:gd name="connsiteX2" fmla="*/ 185738 w 1905000"/>
              <a:gd name="connsiteY2" fmla="*/ 223837 h 3638550"/>
              <a:gd name="connsiteX3" fmla="*/ 171450 w 1905000"/>
              <a:gd name="connsiteY3" fmla="*/ 195262 h 3638550"/>
              <a:gd name="connsiteX4" fmla="*/ 142875 w 1905000"/>
              <a:gd name="connsiteY4" fmla="*/ 166687 h 3638550"/>
              <a:gd name="connsiteX5" fmla="*/ 104775 w 1905000"/>
              <a:gd name="connsiteY5" fmla="*/ 138112 h 3638550"/>
              <a:gd name="connsiteX6" fmla="*/ 0 w 1905000"/>
              <a:gd name="connsiteY6" fmla="*/ 42862 h 3638550"/>
              <a:gd name="connsiteX7" fmla="*/ 295275 w 1905000"/>
              <a:gd name="connsiteY7" fmla="*/ 0 h 3638550"/>
              <a:gd name="connsiteX8" fmla="*/ 404813 w 1905000"/>
              <a:gd name="connsiteY8" fmla="*/ 61912 h 3638550"/>
              <a:gd name="connsiteX9" fmla="*/ 461963 w 1905000"/>
              <a:gd name="connsiteY9" fmla="*/ 100012 h 3638550"/>
              <a:gd name="connsiteX10" fmla="*/ 481013 w 1905000"/>
              <a:gd name="connsiteY10" fmla="*/ 119062 h 3638550"/>
              <a:gd name="connsiteX11" fmla="*/ 490538 w 1905000"/>
              <a:gd name="connsiteY11" fmla="*/ 138112 h 3638550"/>
              <a:gd name="connsiteX12" fmla="*/ 481013 w 1905000"/>
              <a:gd name="connsiteY12" fmla="*/ 176212 h 3638550"/>
              <a:gd name="connsiteX13" fmla="*/ 466725 w 1905000"/>
              <a:gd name="connsiteY13" fmla="*/ 280987 h 3638550"/>
              <a:gd name="connsiteX14" fmla="*/ 466725 w 1905000"/>
              <a:gd name="connsiteY14" fmla="*/ 481012 h 3638550"/>
              <a:gd name="connsiteX15" fmla="*/ 476250 w 1905000"/>
              <a:gd name="connsiteY15" fmla="*/ 566737 h 3638550"/>
              <a:gd name="connsiteX16" fmla="*/ 514350 w 1905000"/>
              <a:gd name="connsiteY16" fmla="*/ 795337 h 3638550"/>
              <a:gd name="connsiteX17" fmla="*/ 571500 w 1905000"/>
              <a:gd name="connsiteY17" fmla="*/ 1081087 h 3638550"/>
              <a:gd name="connsiteX18" fmla="*/ 609600 w 1905000"/>
              <a:gd name="connsiteY18" fmla="*/ 1276350 h 3638550"/>
              <a:gd name="connsiteX19" fmla="*/ 666750 w 1905000"/>
              <a:gd name="connsiteY19" fmla="*/ 1462087 h 3638550"/>
              <a:gd name="connsiteX20" fmla="*/ 723900 w 1905000"/>
              <a:gd name="connsiteY20" fmla="*/ 1681162 h 3638550"/>
              <a:gd name="connsiteX21" fmla="*/ 800100 w 1905000"/>
              <a:gd name="connsiteY21" fmla="*/ 1900237 h 3638550"/>
              <a:gd name="connsiteX22" fmla="*/ 890588 w 1905000"/>
              <a:gd name="connsiteY22" fmla="*/ 2128837 h 3638550"/>
              <a:gd name="connsiteX23" fmla="*/ 966788 w 1905000"/>
              <a:gd name="connsiteY23" fmla="*/ 2314575 h 3638550"/>
              <a:gd name="connsiteX24" fmla="*/ 1047750 w 1905000"/>
              <a:gd name="connsiteY24" fmla="*/ 2476500 h 3638550"/>
              <a:gd name="connsiteX25" fmla="*/ 1104900 w 1905000"/>
              <a:gd name="connsiteY25" fmla="*/ 2571750 h 3638550"/>
              <a:gd name="connsiteX26" fmla="*/ 1190625 w 1905000"/>
              <a:gd name="connsiteY26" fmla="*/ 2705100 h 3638550"/>
              <a:gd name="connsiteX27" fmla="*/ 1285875 w 1905000"/>
              <a:gd name="connsiteY27" fmla="*/ 2833687 h 3638550"/>
              <a:gd name="connsiteX28" fmla="*/ 1390650 w 1905000"/>
              <a:gd name="connsiteY28" fmla="*/ 2943225 h 3638550"/>
              <a:gd name="connsiteX29" fmla="*/ 1481138 w 1905000"/>
              <a:gd name="connsiteY29" fmla="*/ 3019425 h 3638550"/>
              <a:gd name="connsiteX30" fmla="*/ 1528763 w 1905000"/>
              <a:gd name="connsiteY30" fmla="*/ 3052762 h 3638550"/>
              <a:gd name="connsiteX31" fmla="*/ 1895475 w 1905000"/>
              <a:gd name="connsiteY31" fmla="*/ 3505200 h 3638550"/>
              <a:gd name="connsiteX32" fmla="*/ 1905000 w 1905000"/>
              <a:gd name="connsiteY32" fmla="*/ 3557587 h 3638550"/>
              <a:gd name="connsiteX33" fmla="*/ 1895475 w 1905000"/>
              <a:gd name="connsiteY33" fmla="*/ 3600450 h 3638550"/>
              <a:gd name="connsiteX34" fmla="*/ 1866900 w 1905000"/>
              <a:gd name="connsiteY34" fmla="*/ 3633787 h 3638550"/>
              <a:gd name="connsiteX35" fmla="*/ 1833563 w 1905000"/>
              <a:gd name="connsiteY35" fmla="*/ 3638550 h 3638550"/>
              <a:gd name="connsiteX36" fmla="*/ 1762125 w 1905000"/>
              <a:gd name="connsiteY36" fmla="*/ 3619500 h 3638550"/>
              <a:gd name="connsiteX37" fmla="*/ 1676400 w 1905000"/>
              <a:gd name="connsiteY37" fmla="*/ 3581400 h 3638550"/>
              <a:gd name="connsiteX38" fmla="*/ 1543050 w 1905000"/>
              <a:gd name="connsiteY38" fmla="*/ 3500437 h 3638550"/>
              <a:gd name="connsiteX39" fmla="*/ 1457325 w 1905000"/>
              <a:gd name="connsiteY39" fmla="*/ 3433762 h 3638550"/>
              <a:gd name="connsiteX40" fmla="*/ 1347788 w 1905000"/>
              <a:gd name="connsiteY40" fmla="*/ 3333750 h 3638550"/>
              <a:gd name="connsiteX41" fmla="*/ 1166813 w 1905000"/>
              <a:gd name="connsiteY41" fmla="*/ 3109912 h 3638550"/>
              <a:gd name="connsiteX42" fmla="*/ 995363 w 1905000"/>
              <a:gd name="connsiteY42" fmla="*/ 2867025 h 3638550"/>
              <a:gd name="connsiteX43" fmla="*/ 809625 w 1905000"/>
              <a:gd name="connsiteY43" fmla="*/ 2538412 h 3638550"/>
              <a:gd name="connsiteX44" fmla="*/ 704850 w 1905000"/>
              <a:gd name="connsiteY44" fmla="*/ 2290762 h 3638550"/>
              <a:gd name="connsiteX45" fmla="*/ 571500 w 1905000"/>
              <a:gd name="connsiteY45" fmla="*/ 1928812 h 3638550"/>
              <a:gd name="connsiteX46" fmla="*/ 428625 w 1905000"/>
              <a:gd name="connsiteY46" fmla="*/ 1466850 h 3638550"/>
              <a:gd name="connsiteX47" fmla="*/ 371475 w 1905000"/>
              <a:gd name="connsiteY47" fmla="*/ 1243012 h 3638550"/>
              <a:gd name="connsiteX48" fmla="*/ 328613 w 1905000"/>
              <a:gd name="connsiteY48" fmla="*/ 1052512 h 3638550"/>
              <a:gd name="connsiteX49" fmla="*/ 247650 w 1905000"/>
              <a:gd name="connsiteY49" fmla="*/ 585787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05000" h="3638550">
                <a:moveTo>
                  <a:pt x="247650" y="585787"/>
                </a:moveTo>
                <a:lnTo>
                  <a:pt x="214313" y="381000"/>
                </a:lnTo>
                <a:lnTo>
                  <a:pt x="185738" y="223837"/>
                </a:lnTo>
                <a:lnTo>
                  <a:pt x="171450" y="195262"/>
                </a:lnTo>
                <a:lnTo>
                  <a:pt x="142875" y="166687"/>
                </a:lnTo>
                <a:lnTo>
                  <a:pt x="104775" y="138112"/>
                </a:lnTo>
                <a:lnTo>
                  <a:pt x="0" y="42862"/>
                </a:lnTo>
                <a:lnTo>
                  <a:pt x="295275" y="0"/>
                </a:lnTo>
                <a:lnTo>
                  <a:pt x="404813" y="61912"/>
                </a:lnTo>
                <a:lnTo>
                  <a:pt x="461963" y="100012"/>
                </a:lnTo>
                <a:lnTo>
                  <a:pt x="481013" y="119062"/>
                </a:lnTo>
                <a:lnTo>
                  <a:pt x="490538" y="138112"/>
                </a:lnTo>
                <a:lnTo>
                  <a:pt x="481013" y="176212"/>
                </a:lnTo>
                <a:lnTo>
                  <a:pt x="466725" y="280987"/>
                </a:lnTo>
                <a:lnTo>
                  <a:pt x="466725" y="481012"/>
                </a:lnTo>
                <a:lnTo>
                  <a:pt x="476250" y="566737"/>
                </a:lnTo>
                <a:lnTo>
                  <a:pt x="514350" y="795337"/>
                </a:lnTo>
                <a:lnTo>
                  <a:pt x="571500" y="1081087"/>
                </a:lnTo>
                <a:lnTo>
                  <a:pt x="609600" y="1276350"/>
                </a:lnTo>
                <a:lnTo>
                  <a:pt x="666750" y="1462087"/>
                </a:lnTo>
                <a:lnTo>
                  <a:pt x="723900" y="1681162"/>
                </a:lnTo>
                <a:lnTo>
                  <a:pt x="800100" y="1900237"/>
                </a:lnTo>
                <a:lnTo>
                  <a:pt x="890588" y="2128837"/>
                </a:lnTo>
                <a:lnTo>
                  <a:pt x="966788" y="2314575"/>
                </a:lnTo>
                <a:lnTo>
                  <a:pt x="1047750" y="2476500"/>
                </a:lnTo>
                <a:lnTo>
                  <a:pt x="1104900" y="2571750"/>
                </a:lnTo>
                <a:lnTo>
                  <a:pt x="1190625" y="2705100"/>
                </a:lnTo>
                <a:lnTo>
                  <a:pt x="1285875" y="2833687"/>
                </a:lnTo>
                <a:lnTo>
                  <a:pt x="1390650" y="2943225"/>
                </a:lnTo>
                <a:lnTo>
                  <a:pt x="1481138" y="3019425"/>
                </a:lnTo>
                <a:lnTo>
                  <a:pt x="1528763" y="3052762"/>
                </a:lnTo>
                <a:lnTo>
                  <a:pt x="1895475" y="3505200"/>
                </a:lnTo>
                <a:lnTo>
                  <a:pt x="1905000" y="3557587"/>
                </a:lnTo>
                <a:lnTo>
                  <a:pt x="1895475" y="3600450"/>
                </a:lnTo>
                <a:lnTo>
                  <a:pt x="1866900" y="3633787"/>
                </a:lnTo>
                <a:lnTo>
                  <a:pt x="1833563" y="3638550"/>
                </a:lnTo>
                <a:lnTo>
                  <a:pt x="1762125" y="3619500"/>
                </a:lnTo>
                <a:lnTo>
                  <a:pt x="1676400" y="3581400"/>
                </a:lnTo>
                <a:lnTo>
                  <a:pt x="1543050" y="3500437"/>
                </a:lnTo>
                <a:lnTo>
                  <a:pt x="1457325" y="3433762"/>
                </a:lnTo>
                <a:lnTo>
                  <a:pt x="1347788" y="3333750"/>
                </a:lnTo>
                <a:lnTo>
                  <a:pt x="1166813" y="3109912"/>
                </a:lnTo>
                <a:lnTo>
                  <a:pt x="995363" y="2867025"/>
                </a:lnTo>
                <a:lnTo>
                  <a:pt x="809625" y="2538412"/>
                </a:lnTo>
                <a:lnTo>
                  <a:pt x="704850" y="2290762"/>
                </a:lnTo>
                <a:lnTo>
                  <a:pt x="571500" y="1928812"/>
                </a:lnTo>
                <a:lnTo>
                  <a:pt x="428625" y="1466850"/>
                </a:lnTo>
                <a:lnTo>
                  <a:pt x="371475" y="1243012"/>
                </a:lnTo>
                <a:lnTo>
                  <a:pt x="328613" y="1052512"/>
                </a:lnTo>
                <a:lnTo>
                  <a:pt x="247650" y="5857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9F9C3386-74D3-4210-A6C9-859EAD6AABFC}"/>
              </a:ext>
            </a:extLst>
          </p:cNvPr>
          <p:cNvSpPr/>
          <p:nvPr/>
        </p:nvSpPr>
        <p:spPr>
          <a:xfrm>
            <a:off x="8132764" y="4448175"/>
            <a:ext cx="460375" cy="1328738"/>
          </a:xfrm>
          <a:custGeom>
            <a:avLst/>
            <a:gdLst>
              <a:gd name="connsiteX0" fmla="*/ 309562 w 461962"/>
              <a:gd name="connsiteY0" fmla="*/ 290513 h 1328738"/>
              <a:gd name="connsiteX1" fmla="*/ 378619 w 461962"/>
              <a:gd name="connsiteY1" fmla="*/ 64294 h 1328738"/>
              <a:gd name="connsiteX2" fmla="*/ 388144 w 461962"/>
              <a:gd name="connsiteY2" fmla="*/ 35719 h 1328738"/>
              <a:gd name="connsiteX3" fmla="*/ 402431 w 461962"/>
              <a:gd name="connsiteY3" fmla="*/ 14288 h 1328738"/>
              <a:gd name="connsiteX4" fmla="*/ 423862 w 461962"/>
              <a:gd name="connsiteY4" fmla="*/ 0 h 1328738"/>
              <a:gd name="connsiteX5" fmla="*/ 445294 w 461962"/>
              <a:gd name="connsiteY5" fmla="*/ 0 h 1328738"/>
              <a:gd name="connsiteX6" fmla="*/ 457200 w 461962"/>
              <a:gd name="connsiteY6" fmla="*/ 7144 h 1328738"/>
              <a:gd name="connsiteX7" fmla="*/ 461962 w 461962"/>
              <a:gd name="connsiteY7" fmla="*/ 28575 h 1328738"/>
              <a:gd name="connsiteX8" fmla="*/ 454819 w 461962"/>
              <a:gd name="connsiteY8" fmla="*/ 95250 h 1328738"/>
              <a:gd name="connsiteX9" fmla="*/ 411956 w 461962"/>
              <a:gd name="connsiteY9" fmla="*/ 366713 h 1328738"/>
              <a:gd name="connsiteX10" fmla="*/ 373856 w 461962"/>
              <a:gd name="connsiteY10" fmla="*/ 678656 h 1328738"/>
              <a:gd name="connsiteX11" fmla="*/ 345281 w 461962"/>
              <a:gd name="connsiteY11" fmla="*/ 1033463 h 1328738"/>
              <a:gd name="connsiteX12" fmla="*/ 347662 w 461962"/>
              <a:gd name="connsiteY12" fmla="*/ 1059656 h 1328738"/>
              <a:gd name="connsiteX13" fmla="*/ 364331 w 461962"/>
              <a:gd name="connsiteY13" fmla="*/ 1138238 h 1328738"/>
              <a:gd name="connsiteX14" fmla="*/ 395287 w 461962"/>
              <a:gd name="connsiteY14" fmla="*/ 1233488 h 1328738"/>
              <a:gd name="connsiteX15" fmla="*/ 407194 w 461962"/>
              <a:gd name="connsiteY15" fmla="*/ 1273969 h 1328738"/>
              <a:gd name="connsiteX16" fmla="*/ 419100 w 461962"/>
              <a:gd name="connsiteY16" fmla="*/ 1328738 h 1328738"/>
              <a:gd name="connsiteX17" fmla="*/ 140494 w 461962"/>
              <a:gd name="connsiteY17" fmla="*/ 1273969 h 1328738"/>
              <a:gd name="connsiteX18" fmla="*/ 0 w 461962"/>
              <a:gd name="connsiteY18" fmla="*/ 809625 h 1328738"/>
              <a:gd name="connsiteX19" fmla="*/ 40481 w 461962"/>
              <a:gd name="connsiteY19" fmla="*/ 828675 h 1328738"/>
              <a:gd name="connsiteX20" fmla="*/ 69056 w 461962"/>
              <a:gd name="connsiteY20" fmla="*/ 823913 h 1328738"/>
              <a:gd name="connsiteX21" fmla="*/ 83344 w 461962"/>
              <a:gd name="connsiteY21" fmla="*/ 814388 h 1328738"/>
              <a:gd name="connsiteX22" fmla="*/ 114300 w 461962"/>
              <a:gd name="connsiteY22" fmla="*/ 792956 h 1328738"/>
              <a:gd name="connsiteX23" fmla="*/ 150019 w 461962"/>
              <a:gd name="connsiteY23" fmla="*/ 733425 h 1328738"/>
              <a:gd name="connsiteX24" fmla="*/ 207169 w 461962"/>
              <a:gd name="connsiteY24" fmla="*/ 600075 h 1328738"/>
              <a:gd name="connsiteX25" fmla="*/ 309562 w 461962"/>
              <a:gd name="connsiteY25" fmla="*/ 290513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1962" h="1328738">
                <a:moveTo>
                  <a:pt x="309562" y="290513"/>
                </a:moveTo>
                <a:lnTo>
                  <a:pt x="378619" y="64294"/>
                </a:lnTo>
                <a:lnTo>
                  <a:pt x="388144" y="35719"/>
                </a:lnTo>
                <a:lnTo>
                  <a:pt x="402431" y="14288"/>
                </a:lnTo>
                <a:lnTo>
                  <a:pt x="423862" y="0"/>
                </a:lnTo>
                <a:lnTo>
                  <a:pt x="445294" y="0"/>
                </a:lnTo>
                <a:lnTo>
                  <a:pt x="457200" y="7144"/>
                </a:lnTo>
                <a:lnTo>
                  <a:pt x="461962" y="28575"/>
                </a:lnTo>
                <a:lnTo>
                  <a:pt x="454819" y="95250"/>
                </a:lnTo>
                <a:lnTo>
                  <a:pt x="411956" y="366713"/>
                </a:lnTo>
                <a:lnTo>
                  <a:pt x="373856" y="678656"/>
                </a:lnTo>
                <a:lnTo>
                  <a:pt x="345281" y="1033463"/>
                </a:lnTo>
                <a:lnTo>
                  <a:pt x="347662" y="1059656"/>
                </a:lnTo>
                <a:lnTo>
                  <a:pt x="364331" y="1138238"/>
                </a:lnTo>
                <a:lnTo>
                  <a:pt x="395287" y="1233488"/>
                </a:lnTo>
                <a:lnTo>
                  <a:pt x="407194" y="1273969"/>
                </a:lnTo>
                <a:lnTo>
                  <a:pt x="419100" y="1328738"/>
                </a:lnTo>
                <a:lnTo>
                  <a:pt x="140494" y="1273969"/>
                </a:lnTo>
                <a:lnTo>
                  <a:pt x="0" y="809625"/>
                </a:lnTo>
                <a:lnTo>
                  <a:pt x="40481" y="828675"/>
                </a:lnTo>
                <a:lnTo>
                  <a:pt x="69056" y="823913"/>
                </a:lnTo>
                <a:lnTo>
                  <a:pt x="83344" y="814388"/>
                </a:lnTo>
                <a:lnTo>
                  <a:pt x="114300" y="792956"/>
                </a:lnTo>
                <a:lnTo>
                  <a:pt x="150019" y="733425"/>
                </a:lnTo>
                <a:lnTo>
                  <a:pt x="207169" y="600075"/>
                </a:lnTo>
                <a:lnTo>
                  <a:pt x="309562" y="2905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75EFC06-4C26-46CA-A8BA-F4B286629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1371275"/>
            <a:ext cx="4919898" cy="45663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6A436E6-2F19-4C2D-93F6-ACCE1D044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549" y="1371275"/>
            <a:ext cx="4925995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7" grpId="0" animBg="1"/>
      <p:bldP spid="168" grpId="0" animBg="1"/>
      <p:bldP spid="169" grpId="0" animBg="1"/>
      <p:bldP spid="162" grpId="0" animBg="1"/>
      <p:bldP spid="18" grpId="0" animBg="1"/>
      <p:bldP spid="17" grpId="0" animBg="1"/>
      <p:bldP spid="165" grpId="0" animBg="1"/>
      <p:bldP spid="166" grpId="0" animBg="1"/>
      <p:bldP spid="171" grpId="0" animBg="1"/>
      <p:bldP spid="172" grpId="0" animBg="1"/>
      <p:bldP spid="170" grpId="0" animBg="1"/>
      <p:bldP spid="173" grpId="0" animBg="1"/>
      <p:bldP spid="17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612993-005F-43A7-8C23-D2367606F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1145850"/>
            <a:ext cx="4919898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17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3683215-75F2-46F3-8298-8AEEE4352152}"/>
              </a:ext>
            </a:extLst>
          </p:cNvPr>
          <p:cNvSpPr/>
          <p:nvPr/>
        </p:nvSpPr>
        <p:spPr>
          <a:xfrm>
            <a:off x="4775200" y="2724151"/>
            <a:ext cx="685800" cy="887413"/>
          </a:xfrm>
          <a:custGeom>
            <a:avLst/>
            <a:gdLst>
              <a:gd name="connsiteX0" fmla="*/ 257175 w 685800"/>
              <a:gd name="connsiteY0" fmla="*/ 483394 h 888206"/>
              <a:gd name="connsiteX1" fmla="*/ 164307 w 685800"/>
              <a:gd name="connsiteY1" fmla="*/ 342900 h 888206"/>
              <a:gd name="connsiteX2" fmla="*/ 73819 w 685800"/>
              <a:gd name="connsiteY2" fmla="*/ 192881 h 888206"/>
              <a:gd name="connsiteX3" fmla="*/ 4763 w 685800"/>
              <a:gd name="connsiteY3" fmla="*/ 76200 h 888206"/>
              <a:gd name="connsiteX4" fmla="*/ 0 w 685800"/>
              <a:gd name="connsiteY4" fmla="*/ 64294 h 888206"/>
              <a:gd name="connsiteX5" fmla="*/ 0 w 685800"/>
              <a:gd name="connsiteY5" fmla="*/ 42863 h 888206"/>
              <a:gd name="connsiteX6" fmla="*/ 4763 w 685800"/>
              <a:gd name="connsiteY6" fmla="*/ 21431 h 888206"/>
              <a:gd name="connsiteX7" fmla="*/ 14288 w 685800"/>
              <a:gd name="connsiteY7" fmla="*/ 2381 h 888206"/>
              <a:gd name="connsiteX8" fmla="*/ 33338 w 685800"/>
              <a:gd name="connsiteY8" fmla="*/ 0 h 888206"/>
              <a:gd name="connsiteX9" fmla="*/ 47625 w 685800"/>
              <a:gd name="connsiteY9" fmla="*/ 4763 h 888206"/>
              <a:gd name="connsiteX10" fmla="*/ 83344 w 685800"/>
              <a:gd name="connsiteY10" fmla="*/ 40481 h 888206"/>
              <a:gd name="connsiteX11" fmla="*/ 242888 w 685800"/>
              <a:gd name="connsiteY11" fmla="*/ 161925 h 888206"/>
              <a:gd name="connsiteX12" fmla="*/ 390525 w 685800"/>
              <a:gd name="connsiteY12" fmla="*/ 254794 h 888206"/>
              <a:gd name="connsiteX13" fmla="*/ 507207 w 685800"/>
              <a:gd name="connsiteY13" fmla="*/ 311944 h 888206"/>
              <a:gd name="connsiteX14" fmla="*/ 526257 w 685800"/>
              <a:gd name="connsiteY14" fmla="*/ 319088 h 888206"/>
              <a:gd name="connsiteX15" fmla="*/ 542925 w 685800"/>
              <a:gd name="connsiteY15" fmla="*/ 333375 h 888206"/>
              <a:gd name="connsiteX16" fmla="*/ 585788 w 685800"/>
              <a:gd name="connsiteY16" fmla="*/ 428625 h 888206"/>
              <a:gd name="connsiteX17" fmla="*/ 638175 w 685800"/>
              <a:gd name="connsiteY17" fmla="*/ 552450 h 888206"/>
              <a:gd name="connsiteX18" fmla="*/ 671513 w 685800"/>
              <a:gd name="connsiteY18" fmla="*/ 669131 h 888206"/>
              <a:gd name="connsiteX19" fmla="*/ 685800 w 685800"/>
              <a:gd name="connsiteY19" fmla="*/ 733425 h 888206"/>
              <a:gd name="connsiteX20" fmla="*/ 685800 w 685800"/>
              <a:gd name="connsiteY20" fmla="*/ 785813 h 888206"/>
              <a:gd name="connsiteX21" fmla="*/ 681038 w 685800"/>
              <a:gd name="connsiteY21" fmla="*/ 828675 h 888206"/>
              <a:gd name="connsiteX22" fmla="*/ 669132 w 685800"/>
              <a:gd name="connsiteY22" fmla="*/ 866775 h 888206"/>
              <a:gd name="connsiteX23" fmla="*/ 654844 w 685800"/>
              <a:gd name="connsiteY23" fmla="*/ 883444 h 888206"/>
              <a:gd name="connsiteX24" fmla="*/ 628650 w 685800"/>
              <a:gd name="connsiteY24" fmla="*/ 888206 h 888206"/>
              <a:gd name="connsiteX25" fmla="*/ 581025 w 685800"/>
              <a:gd name="connsiteY25" fmla="*/ 881063 h 888206"/>
              <a:gd name="connsiteX26" fmla="*/ 538163 w 685800"/>
              <a:gd name="connsiteY26" fmla="*/ 862013 h 888206"/>
              <a:gd name="connsiteX27" fmla="*/ 500063 w 685800"/>
              <a:gd name="connsiteY27" fmla="*/ 835819 h 888206"/>
              <a:gd name="connsiteX28" fmla="*/ 438150 w 685800"/>
              <a:gd name="connsiteY28" fmla="*/ 764381 h 888206"/>
              <a:gd name="connsiteX29" fmla="*/ 354807 w 685800"/>
              <a:gd name="connsiteY29" fmla="*/ 642938 h 888206"/>
              <a:gd name="connsiteX30" fmla="*/ 257175 w 685800"/>
              <a:gd name="connsiteY30" fmla="*/ 483394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5800" h="888206">
                <a:moveTo>
                  <a:pt x="257175" y="483394"/>
                </a:moveTo>
                <a:lnTo>
                  <a:pt x="164307" y="342900"/>
                </a:lnTo>
                <a:lnTo>
                  <a:pt x="73819" y="192881"/>
                </a:lnTo>
                <a:lnTo>
                  <a:pt x="4763" y="76200"/>
                </a:lnTo>
                <a:lnTo>
                  <a:pt x="0" y="64294"/>
                </a:lnTo>
                <a:lnTo>
                  <a:pt x="0" y="42863"/>
                </a:lnTo>
                <a:lnTo>
                  <a:pt x="4763" y="21431"/>
                </a:lnTo>
                <a:lnTo>
                  <a:pt x="14288" y="2381"/>
                </a:lnTo>
                <a:lnTo>
                  <a:pt x="33338" y="0"/>
                </a:lnTo>
                <a:lnTo>
                  <a:pt x="47625" y="4763"/>
                </a:lnTo>
                <a:lnTo>
                  <a:pt x="83344" y="40481"/>
                </a:lnTo>
                <a:lnTo>
                  <a:pt x="242888" y="161925"/>
                </a:lnTo>
                <a:lnTo>
                  <a:pt x="390525" y="254794"/>
                </a:lnTo>
                <a:lnTo>
                  <a:pt x="507207" y="311944"/>
                </a:lnTo>
                <a:lnTo>
                  <a:pt x="526257" y="319088"/>
                </a:lnTo>
                <a:lnTo>
                  <a:pt x="542925" y="333375"/>
                </a:lnTo>
                <a:lnTo>
                  <a:pt x="585788" y="428625"/>
                </a:lnTo>
                <a:lnTo>
                  <a:pt x="638175" y="552450"/>
                </a:lnTo>
                <a:lnTo>
                  <a:pt x="671513" y="669131"/>
                </a:lnTo>
                <a:lnTo>
                  <a:pt x="685800" y="733425"/>
                </a:lnTo>
                <a:lnTo>
                  <a:pt x="685800" y="785813"/>
                </a:lnTo>
                <a:lnTo>
                  <a:pt x="681038" y="828675"/>
                </a:lnTo>
                <a:lnTo>
                  <a:pt x="669132" y="866775"/>
                </a:lnTo>
                <a:lnTo>
                  <a:pt x="654844" y="883444"/>
                </a:lnTo>
                <a:lnTo>
                  <a:pt x="628650" y="888206"/>
                </a:lnTo>
                <a:lnTo>
                  <a:pt x="581025" y="881063"/>
                </a:lnTo>
                <a:lnTo>
                  <a:pt x="538163" y="862013"/>
                </a:lnTo>
                <a:lnTo>
                  <a:pt x="500063" y="835819"/>
                </a:lnTo>
                <a:lnTo>
                  <a:pt x="438150" y="764381"/>
                </a:lnTo>
                <a:lnTo>
                  <a:pt x="354807" y="642938"/>
                </a:lnTo>
                <a:lnTo>
                  <a:pt x="257175" y="4833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C031586-AE57-4C29-A437-38BF594F2E4E}"/>
              </a:ext>
            </a:extLst>
          </p:cNvPr>
          <p:cNvSpPr/>
          <p:nvPr/>
        </p:nvSpPr>
        <p:spPr>
          <a:xfrm>
            <a:off x="6510338" y="2505075"/>
            <a:ext cx="850900" cy="1049338"/>
          </a:xfrm>
          <a:custGeom>
            <a:avLst/>
            <a:gdLst>
              <a:gd name="connsiteX0" fmla="*/ 190500 w 850106"/>
              <a:gd name="connsiteY0" fmla="*/ 678656 h 1050131"/>
              <a:gd name="connsiteX1" fmla="*/ 314325 w 850106"/>
              <a:gd name="connsiteY1" fmla="*/ 476250 h 1050131"/>
              <a:gd name="connsiteX2" fmla="*/ 419100 w 850106"/>
              <a:gd name="connsiteY2" fmla="*/ 295275 h 1050131"/>
              <a:gd name="connsiteX3" fmla="*/ 447675 w 850106"/>
              <a:gd name="connsiteY3" fmla="*/ 238125 h 1050131"/>
              <a:gd name="connsiteX4" fmla="*/ 457200 w 850106"/>
              <a:gd name="connsiteY4" fmla="*/ 209550 h 1050131"/>
              <a:gd name="connsiteX5" fmla="*/ 447675 w 850106"/>
              <a:gd name="connsiteY5" fmla="*/ 152400 h 1050131"/>
              <a:gd name="connsiteX6" fmla="*/ 419100 w 850106"/>
              <a:gd name="connsiteY6" fmla="*/ 80963 h 1050131"/>
              <a:gd name="connsiteX7" fmla="*/ 402431 w 850106"/>
              <a:gd name="connsiteY7" fmla="*/ 54769 h 1050131"/>
              <a:gd name="connsiteX8" fmla="*/ 383381 w 850106"/>
              <a:gd name="connsiteY8" fmla="*/ 33338 h 1050131"/>
              <a:gd name="connsiteX9" fmla="*/ 383381 w 850106"/>
              <a:gd name="connsiteY9" fmla="*/ 21431 h 1050131"/>
              <a:gd name="connsiteX10" fmla="*/ 388143 w 850106"/>
              <a:gd name="connsiteY10" fmla="*/ 7144 h 1050131"/>
              <a:gd name="connsiteX11" fmla="*/ 404812 w 850106"/>
              <a:gd name="connsiteY11" fmla="*/ 0 h 1050131"/>
              <a:gd name="connsiteX12" fmla="*/ 447675 w 850106"/>
              <a:gd name="connsiteY12" fmla="*/ 4763 h 1050131"/>
              <a:gd name="connsiteX13" fmla="*/ 566737 w 850106"/>
              <a:gd name="connsiteY13" fmla="*/ 50006 h 1050131"/>
              <a:gd name="connsiteX14" fmla="*/ 642937 w 850106"/>
              <a:gd name="connsiteY14" fmla="*/ 85725 h 1050131"/>
              <a:gd name="connsiteX15" fmla="*/ 714375 w 850106"/>
              <a:gd name="connsiteY15" fmla="*/ 128588 h 1050131"/>
              <a:gd name="connsiteX16" fmla="*/ 795337 w 850106"/>
              <a:gd name="connsiteY16" fmla="*/ 190500 h 1050131"/>
              <a:gd name="connsiteX17" fmla="*/ 840581 w 850106"/>
              <a:gd name="connsiteY17" fmla="*/ 233363 h 1050131"/>
              <a:gd name="connsiteX18" fmla="*/ 850106 w 850106"/>
              <a:gd name="connsiteY18" fmla="*/ 252413 h 1050131"/>
              <a:gd name="connsiteX19" fmla="*/ 850106 w 850106"/>
              <a:gd name="connsiteY19" fmla="*/ 271463 h 1050131"/>
              <a:gd name="connsiteX20" fmla="*/ 842962 w 850106"/>
              <a:gd name="connsiteY20" fmla="*/ 292894 h 1050131"/>
              <a:gd name="connsiteX21" fmla="*/ 828675 w 850106"/>
              <a:gd name="connsiteY21" fmla="*/ 302419 h 1050131"/>
              <a:gd name="connsiteX22" fmla="*/ 795337 w 850106"/>
              <a:gd name="connsiteY22" fmla="*/ 319088 h 1050131"/>
              <a:gd name="connsiteX23" fmla="*/ 731043 w 850106"/>
              <a:gd name="connsiteY23" fmla="*/ 361950 h 1050131"/>
              <a:gd name="connsiteX24" fmla="*/ 542925 w 850106"/>
              <a:gd name="connsiteY24" fmla="*/ 528638 h 1050131"/>
              <a:gd name="connsiteX25" fmla="*/ 357187 w 850106"/>
              <a:gd name="connsiteY25" fmla="*/ 711994 h 1050131"/>
              <a:gd name="connsiteX26" fmla="*/ 147637 w 850106"/>
              <a:gd name="connsiteY26" fmla="*/ 942975 h 1050131"/>
              <a:gd name="connsiteX27" fmla="*/ 71437 w 850106"/>
              <a:gd name="connsiteY27" fmla="*/ 1033463 h 1050131"/>
              <a:gd name="connsiteX28" fmla="*/ 54768 w 850106"/>
              <a:gd name="connsiteY28" fmla="*/ 1045369 h 1050131"/>
              <a:gd name="connsiteX29" fmla="*/ 30956 w 850106"/>
              <a:gd name="connsiteY29" fmla="*/ 1050131 h 1050131"/>
              <a:gd name="connsiteX30" fmla="*/ 14287 w 850106"/>
              <a:gd name="connsiteY30" fmla="*/ 1042988 h 1050131"/>
              <a:gd name="connsiteX31" fmla="*/ 2381 w 850106"/>
              <a:gd name="connsiteY31" fmla="*/ 1023938 h 1050131"/>
              <a:gd name="connsiteX32" fmla="*/ 0 w 850106"/>
              <a:gd name="connsiteY32" fmla="*/ 1004888 h 1050131"/>
              <a:gd name="connsiteX33" fmla="*/ 2381 w 850106"/>
              <a:gd name="connsiteY33" fmla="*/ 985838 h 1050131"/>
              <a:gd name="connsiteX34" fmla="*/ 33337 w 850106"/>
              <a:gd name="connsiteY34" fmla="*/ 933450 h 1050131"/>
              <a:gd name="connsiteX35" fmla="*/ 126206 w 850106"/>
              <a:gd name="connsiteY35" fmla="*/ 790575 h 1050131"/>
              <a:gd name="connsiteX36" fmla="*/ 190500 w 850106"/>
              <a:gd name="connsiteY36" fmla="*/ 678656 h 10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0106" h="1050131">
                <a:moveTo>
                  <a:pt x="190500" y="678656"/>
                </a:moveTo>
                <a:lnTo>
                  <a:pt x="314325" y="476250"/>
                </a:lnTo>
                <a:lnTo>
                  <a:pt x="419100" y="295275"/>
                </a:lnTo>
                <a:lnTo>
                  <a:pt x="447675" y="238125"/>
                </a:lnTo>
                <a:lnTo>
                  <a:pt x="457200" y="209550"/>
                </a:lnTo>
                <a:lnTo>
                  <a:pt x="447675" y="152400"/>
                </a:lnTo>
                <a:lnTo>
                  <a:pt x="419100" y="80963"/>
                </a:lnTo>
                <a:lnTo>
                  <a:pt x="402431" y="54769"/>
                </a:lnTo>
                <a:lnTo>
                  <a:pt x="383381" y="33338"/>
                </a:lnTo>
                <a:lnTo>
                  <a:pt x="383381" y="21431"/>
                </a:lnTo>
                <a:lnTo>
                  <a:pt x="388143" y="7144"/>
                </a:lnTo>
                <a:lnTo>
                  <a:pt x="404812" y="0"/>
                </a:lnTo>
                <a:lnTo>
                  <a:pt x="447675" y="4763"/>
                </a:lnTo>
                <a:lnTo>
                  <a:pt x="566737" y="50006"/>
                </a:lnTo>
                <a:lnTo>
                  <a:pt x="642937" y="85725"/>
                </a:lnTo>
                <a:lnTo>
                  <a:pt x="714375" y="128588"/>
                </a:lnTo>
                <a:lnTo>
                  <a:pt x="795337" y="190500"/>
                </a:lnTo>
                <a:lnTo>
                  <a:pt x="840581" y="233363"/>
                </a:lnTo>
                <a:lnTo>
                  <a:pt x="850106" y="252413"/>
                </a:lnTo>
                <a:lnTo>
                  <a:pt x="850106" y="271463"/>
                </a:lnTo>
                <a:lnTo>
                  <a:pt x="842962" y="292894"/>
                </a:lnTo>
                <a:lnTo>
                  <a:pt x="828675" y="302419"/>
                </a:lnTo>
                <a:lnTo>
                  <a:pt x="795337" y="319088"/>
                </a:lnTo>
                <a:lnTo>
                  <a:pt x="731043" y="361950"/>
                </a:lnTo>
                <a:lnTo>
                  <a:pt x="542925" y="528638"/>
                </a:lnTo>
                <a:lnTo>
                  <a:pt x="357187" y="711994"/>
                </a:lnTo>
                <a:lnTo>
                  <a:pt x="147637" y="942975"/>
                </a:lnTo>
                <a:lnTo>
                  <a:pt x="71437" y="1033463"/>
                </a:lnTo>
                <a:lnTo>
                  <a:pt x="54768" y="1045369"/>
                </a:lnTo>
                <a:lnTo>
                  <a:pt x="30956" y="1050131"/>
                </a:lnTo>
                <a:lnTo>
                  <a:pt x="14287" y="1042988"/>
                </a:lnTo>
                <a:lnTo>
                  <a:pt x="2381" y="1023938"/>
                </a:lnTo>
                <a:lnTo>
                  <a:pt x="0" y="1004888"/>
                </a:lnTo>
                <a:lnTo>
                  <a:pt x="2381" y="985838"/>
                </a:lnTo>
                <a:lnTo>
                  <a:pt x="33337" y="933450"/>
                </a:lnTo>
                <a:lnTo>
                  <a:pt x="126206" y="790575"/>
                </a:lnTo>
                <a:lnTo>
                  <a:pt x="190500" y="6786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0970D60-9EF0-461E-BB73-BDCD3F9EB75D}"/>
              </a:ext>
            </a:extLst>
          </p:cNvPr>
          <p:cNvSpPr/>
          <p:nvPr/>
        </p:nvSpPr>
        <p:spPr>
          <a:xfrm>
            <a:off x="4537075" y="2114551"/>
            <a:ext cx="2971800" cy="504825"/>
          </a:xfrm>
          <a:custGeom>
            <a:avLst/>
            <a:gdLst>
              <a:gd name="connsiteX0" fmla="*/ 1219200 w 2971800"/>
              <a:gd name="connsiteY0" fmla="*/ 371475 h 504825"/>
              <a:gd name="connsiteX1" fmla="*/ 904875 w 2971800"/>
              <a:gd name="connsiteY1" fmla="*/ 406400 h 504825"/>
              <a:gd name="connsiteX2" fmla="*/ 539750 w 2971800"/>
              <a:gd name="connsiteY2" fmla="*/ 457200 h 504825"/>
              <a:gd name="connsiteX3" fmla="*/ 504825 w 2971800"/>
              <a:gd name="connsiteY3" fmla="*/ 466725 h 504825"/>
              <a:gd name="connsiteX4" fmla="*/ 428625 w 2971800"/>
              <a:gd name="connsiteY4" fmla="*/ 488950 h 504825"/>
              <a:gd name="connsiteX5" fmla="*/ 361950 w 2971800"/>
              <a:gd name="connsiteY5" fmla="*/ 504825 h 504825"/>
              <a:gd name="connsiteX6" fmla="*/ 323850 w 2971800"/>
              <a:gd name="connsiteY6" fmla="*/ 504825 h 504825"/>
              <a:gd name="connsiteX7" fmla="*/ 301625 w 2971800"/>
              <a:gd name="connsiteY7" fmla="*/ 504825 h 504825"/>
              <a:gd name="connsiteX8" fmla="*/ 273050 w 2971800"/>
              <a:gd name="connsiteY8" fmla="*/ 495300 h 504825"/>
              <a:gd name="connsiteX9" fmla="*/ 165100 w 2971800"/>
              <a:gd name="connsiteY9" fmla="*/ 396875 h 504825"/>
              <a:gd name="connsiteX10" fmla="*/ 34925 w 2971800"/>
              <a:gd name="connsiteY10" fmla="*/ 273050 h 504825"/>
              <a:gd name="connsiteX11" fmla="*/ 9525 w 2971800"/>
              <a:gd name="connsiteY11" fmla="*/ 238125 h 504825"/>
              <a:gd name="connsiteX12" fmla="*/ 0 w 2971800"/>
              <a:gd name="connsiteY12" fmla="*/ 215900 h 504825"/>
              <a:gd name="connsiteX13" fmla="*/ 3175 w 2971800"/>
              <a:gd name="connsiteY13" fmla="*/ 200025 h 504825"/>
              <a:gd name="connsiteX14" fmla="*/ 6350 w 2971800"/>
              <a:gd name="connsiteY14" fmla="*/ 184150 h 504825"/>
              <a:gd name="connsiteX15" fmla="*/ 31750 w 2971800"/>
              <a:gd name="connsiteY15" fmla="*/ 177800 h 504825"/>
              <a:gd name="connsiteX16" fmla="*/ 60325 w 2971800"/>
              <a:gd name="connsiteY16" fmla="*/ 187325 h 504825"/>
              <a:gd name="connsiteX17" fmla="*/ 95250 w 2971800"/>
              <a:gd name="connsiteY17" fmla="*/ 215900 h 504825"/>
              <a:gd name="connsiteX18" fmla="*/ 130175 w 2971800"/>
              <a:gd name="connsiteY18" fmla="*/ 228600 h 504825"/>
              <a:gd name="connsiteX19" fmla="*/ 168275 w 2971800"/>
              <a:gd name="connsiteY19" fmla="*/ 241300 h 504825"/>
              <a:gd name="connsiteX20" fmla="*/ 263525 w 2971800"/>
              <a:gd name="connsiteY20" fmla="*/ 257175 h 504825"/>
              <a:gd name="connsiteX21" fmla="*/ 374650 w 2971800"/>
              <a:gd name="connsiteY21" fmla="*/ 263525 h 504825"/>
              <a:gd name="connsiteX22" fmla="*/ 542925 w 2971800"/>
              <a:gd name="connsiteY22" fmla="*/ 250825 h 504825"/>
              <a:gd name="connsiteX23" fmla="*/ 866775 w 2971800"/>
              <a:gd name="connsiteY23" fmla="*/ 206375 h 504825"/>
              <a:gd name="connsiteX24" fmla="*/ 1406525 w 2971800"/>
              <a:gd name="connsiteY24" fmla="*/ 130175 h 504825"/>
              <a:gd name="connsiteX25" fmla="*/ 1695450 w 2971800"/>
              <a:gd name="connsiteY25" fmla="*/ 111125 h 504825"/>
              <a:gd name="connsiteX26" fmla="*/ 2060575 w 2971800"/>
              <a:gd name="connsiteY26" fmla="*/ 85725 h 504825"/>
              <a:gd name="connsiteX27" fmla="*/ 2349500 w 2971800"/>
              <a:gd name="connsiteY27" fmla="*/ 69850 h 504825"/>
              <a:gd name="connsiteX28" fmla="*/ 2409825 w 2971800"/>
              <a:gd name="connsiteY28" fmla="*/ 66675 h 504825"/>
              <a:gd name="connsiteX29" fmla="*/ 2435225 w 2971800"/>
              <a:gd name="connsiteY29" fmla="*/ 57150 h 504825"/>
              <a:gd name="connsiteX30" fmla="*/ 2520950 w 2971800"/>
              <a:gd name="connsiteY30" fmla="*/ 19050 h 504825"/>
              <a:gd name="connsiteX31" fmla="*/ 2571750 w 2971800"/>
              <a:gd name="connsiteY31" fmla="*/ 0 h 504825"/>
              <a:gd name="connsiteX32" fmla="*/ 2603500 w 2971800"/>
              <a:gd name="connsiteY32" fmla="*/ 0 h 504825"/>
              <a:gd name="connsiteX33" fmla="*/ 2730500 w 2971800"/>
              <a:gd name="connsiteY33" fmla="*/ 28575 h 504825"/>
              <a:gd name="connsiteX34" fmla="*/ 2838450 w 2971800"/>
              <a:gd name="connsiteY34" fmla="*/ 66675 h 504825"/>
              <a:gd name="connsiteX35" fmla="*/ 2921000 w 2971800"/>
              <a:gd name="connsiteY35" fmla="*/ 101600 h 504825"/>
              <a:gd name="connsiteX36" fmla="*/ 2955925 w 2971800"/>
              <a:gd name="connsiteY36" fmla="*/ 130175 h 504825"/>
              <a:gd name="connsiteX37" fmla="*/ 2971800 w 2971800"/>
              <a:gd name="connsiteY37" fmla="*/ 161925 h 504825"/>
              <a:gd name="connsiteX38" fmla="*/ 2971800 w 2971800"/>
              <a:gd name="connsiteY38" fmla="*/ 193675 h 504825"/>
              <a:gd name="connsiteX39" fmla="*/ 2959100 w 2971800"/>
              <a:gd name="connsiteY39" fmla="*/ 231775 h 504825"/>
              <a:gd name="connsiteX40" fmla="*/ 2936875 w 2971800"/>
              <a:gd name="connsiteY40" fmla="*/ 263525 h 504825"/>
              <a:gd name="connsiteX41" fmla="*/ 2911475 w 2971800"/>
              <a:gd name="connsiteY41" fmla="*/ 279400 h 504825"/>
              <a:gd name="connsiteX42" fmla="*/ 2867025 w 2971800"/>
              <a:gd name="connsiteY42" fmla="*/ 285750 h 504825"/>
              <a:gd name="connsiteX43" fmla="*/ 2822575 w 2971800"/>
              <a:gd name="connsiteY43" fmla="*/ 292100 h 504825"/>
              <a:gd name="connsiteX44" fmla="*/ 2676525 w 2971800"/>
              <a:gd name="connsiteY44" fmla="*/ 295275 h 504825"/>
              <a:gd name="connsiteX45" fmla="*/ 2501900 w 2971800"/>
              <a:gd name="connsiteY45" fmla="*/ 282575 h 504825"/>
              <a:gd name="connsiteX46" fmla="*/ 2393950 w 2971800"/>
              <a:gd name="connsiteY46" fmla="*/ 282575 h 504825"/>
              <a:gd name="connsiteX47" fmla="*/ 2054225 w 2971800"/>
              <a:gd name="connsiteY47" fmla="*/ 295275 h 504825"/>
              <a:gd name="connsiteX48" fmla="*/ 1692275 w 2971800"/>
              <a:gd name="connsiteY48" fmla="*/ 330200 h 504825"/>
              <a:gd name="connsiteX49" fmla="*/ 1416050 w 2971800"/>
              <a:gd name="connsiteY49" fmla="*/ 349250 h 504825"/>
              <a:gd name="connsiteX50" fmla="*/ 1219200 w 2971800"/>
              <a:gd name="connsiteY50" fmla="*/ 3714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971800" h="504825">
                <a:moveTo>
                  <a:pt x="1219200" y="371475"/>
                </a:moveTo>
                <a:lnTo>
                  <a:pt x="904875" y="406400"/>
                </a:lnTo>
                <a:lnTo>
                  <a:pt x="539750" y="457200"/>
                </a:lnTo>
                <a:lnTo>
                  <a:pt x="504825" y="466725"/>
                </a:lnTo>
                <a:lnTo>
                  <a:pt x="428625" y="488950"/>
                </a:lnTo>
                <a:lnTo>
                  <a:pt x="361950" y="504825"/>
                </a:lnTo>
                <a:lnTo>
                  <a:pt x="323850" y="504825"/>
                </a:lnTo>
                <a:lnTo>
                  <a:pt x="301625" y="504825"/>
                </a:lnTo>
                <a:lnTo>
                  <a:pt x="273050" y="495300"/>
                </a:lnTo>
                <a:lnTo>
                  <a:pt x="165100" y="396875"/>
                </a:lnTo>
                <a:lnTo>
                  <a:pt x="34925" y="273050"/>
                </a:lnTo>
                <a:lnTo>
                  <a:pt x="9525" y="238125"/>
                </a:lnTo>
                <a:lnTo>
                  <a:pt x="0" y="215900"/>
                </a:lnTo>
                <a:lnTo>
                  <a:pt x="3175" y="200025"/>
                </a:lnTo>
                <a:lnTo>
                  <a:pt x="6350" y="184150"/>
                </a:lnTo>
                <a:lnTo>
                  <a:pt x="31750" y="177800"/>
                </a:lnTo>
                <a:lnTo>
                  <a:pt x="60325" y="187325"/>
                </a:lnTo>
                <a:lnTo>
                  <a:pt x="95250" y="215900"/>
                </a:lnTo>
                <a:lnTo>
                  <a:pt x="130175" y="228600"/>
                </a:lnTo>
                <a:lnTo>
                  <a:pt x="168275" y="241300"/>
                </a:lnTo>
                <a:lnTo>
                  <a:pt x="263525" y="257175"/>
                </a:lnTo>
                <a:lnTo>
                  <a:pt x="374650" y="263525"/>
                </a:lnTo>
                <a:lnTo>
                  <a:pt x="542925" y="250825"/>
                </a:lnTo>
                <a:lnTo>
                  <a:pt x="866775" y="206375"/>
                </a:lnTo>
                <a:lnTo>
                  <a:pt x="1406525" y="130175"/>
                </a:lnTo>
                <a:lnTo>
                  <a:pt x="1695450" y="111125"/>
                </a:lnTo>
                <a:lnTo>
                  <a:pt x="2060575" y="85725"/>
                </a:lnTo>
                <a:lnTo>
                  <a:pt x="2349500" y="69850"/>
                </a:lnTo>
                <a:lnTo>
                  <a:pt x="2409825" y="66675"/>
                </a:lnTo>
                <a:lnTo>
                  <a:pt x="2435225" y="57150"/>
                </a:lnTo>
                <a:lnTo>
                  <a:pt x="2520950" y="19050"/>
                </a:lnTo>
                <a:lnTo>
                  <a:pt x="2571750" y="0"/>
                </a:lnTo>
                <a:lnTo>
                  <a:pt x="2603500" y="0"/>
                </a:lnTo>
                <a:lnTo>
                  <a:pt x="2730500" y="28575"/>
                </a:lnTo>
                <a:lnTo>
                  <a:pt x="2838450" y="66675"/>
                </a:lnTo>
                <a:lnTo>
                  <a:pt x="2921000" y="101600"/>
                </a:lnTo>
                <a:lnTo>
                  <a:pt x="2955925" y="130175"/>
                </a:lnTo>
                <a:lnTo>
                  <a:pt x="2971800" y="161925"/>
                </a:lnTo>
                <a:lnTo>
                  <a:pt x="2971800" y="193675"/>
                </a:lnTo>
                <a:lnTo>
                  <a:pt x="2959100" y="231775"/>
                </a:lnTo>
                <a:lnTo>
                  <a:pt x="2936875" y="263525"/>
                </a:lnTo>
                <a:lnTo>
                  <a:pt x="2911475" y="279400"/>
                </a:lnTo>
                <a:lnTo>
                  <a:pt x="2867025" y="285750"/>
                </a:lnTo>
                <a:lnTo>
                  <a:pt x="2822575" y="292100"/>
                </a:lnTo>
                <a:lnTo>
                  <a:pt x="2676525" y="295275"/>
                </a:lnTo>
                <a:lnTo>
                  <a:pt x="2501900" y="282575"/>
                </a:lnTo>
                <a:lnTo>
                  <a:pt x="2393950" y="282575"/>
                </a:lnTo>
                <a:lnTo>
                  <a:pt x="2054225" y="295275"/>
                </a:lnTo>
                <a:lnTo>
                  <a:pt x="1692275" y="330200"/>
                </a:lnTo>
                <a:lnTo>
                  <a:pt x="1416050" y="349250"/>
                </a:lnTo>
                <a:lnTo>
                  <a:pt x="1219200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2655B4-6E5B-4C3A-AC3E-5D8991E77916}"/>
              </a:ext>
            </a:extLst>
          </p:cNvPr>
          <p:cNvSpPr/>
          <p:nvPr/>
        </p:nvSpPr>
        <p:spPr>
          <a:xfrm>
            <a:off x="3997326" y="3459164"/>
            <a:ext cx="4056063" cy="682625"/>
          </a:xfrm>
          <a:custGeom>
            <a:avLst/>
            <a:gdLst>
              <a:gd name="connsiteX0" fmla="*/ 1386081 w 4054805"/>
              <a:gd name="connsiteY0" fmla="*/ 438581 h 682697"/>
              <a:gd name="connsiteX1" fmla="*/ 1100590 w 4054805"/>
              <a:gd name="connsiteY1" fmla="*/ 488232 h 682697"/>
              <a:gd name="connsiteX2" fmla="*/ 914400 w 4054805"/>
              <a:gd name="connsiteY2" fmla="*/ 525470 h 682697"/>
              <a:gd name="connsiteX3" fmla="*/ 566845 w 4054805"/>
              <a:gd name="connsiteY3" fmla="*/ 620634 h 682697"/>
              <a:gd name="connsiteX4" fmla="*/ 521332 w 4054805"/>
              <a:gd name="connsiteY4" fmla="*/ 641322 h 682697"/>
              <a:gd name="connsiteX5" fmla="*/ 479957 w 4054805"/>
              <a:gd name="connsiteY5" fmla="*/ 666147 h 682697"/>
              <a:gd name="connsiteX6" fmla="*/ 442719 w 4054805"/>
              <a:gd name="connsiteY6" fmla="*/ 682697 h 682697"/>
              <a:gd name="connsiteX7" fmla="*/ 405481 w 4054805"/>
              <a:gd name="connsiteY7" fmla="*/ 682697 h 682697"/>
              <a:gd name="connsiteX8" fmla="*/ 347555 w 4054805"/>
              <a:gd name="connsiteY8" fmla="*/ 662009 h 682697"/>
              <a:gd name="connsiteX9" fmla="*/ 248253 w 4054805"/>
              <a:gd name="connsiteY9" fmla="*/ 583396 h 682697"/>
              <a:gd name="connsiteX10" fmla="*/ 161365 w 4054805"/>
              <a:gd name="connsiteY10" fmla="*/ 513057 h 682697"/>
              <a:gd name="connsiteX11" fmla="*/ 91026 w 4054805"/>
              <a:gd name="connsiteY11" fmla="*/ 450994 h 682697"/>
              <a:gd name="connsiteX12" fmla="*/ 53788 w 4054805"/>
              <a:gd name="connsiteY12" fmla="*/ 405481 h 682697"/>
              <a:gd name="connsiteX13" fmla="*/ 12413 w 4054805"/>
              <a:gd name="connsiteY13" fmla="*/ 347555 h 682697"/>
              <a:gd name="connsiteX14" fmla="*/ 4138 w 4054805"/>
              <a:gd name="connsiteY14" fmla="*/ 331005 h 682697"/>
              <a:gd name="connsiteX15" fmla="*/ 0 w 4054805"/>
              <a:gd name="connsiteY15" fmla="*/ 310317 h 682697"/>
              <a:gd name="connsiteX16" fmla="*/ 4138 w 4054805"/>
              <a:gd name="connsiteY16" fmla="*/ 289629 h 682697"/>
              <a:gd name="connsiteX17" fmla="*/ 28963 w 4054805"/>
              <a:gd name="connsiteY17" fmla="*/ 285492 h 682697"/>
              <a:gd name="connsiteX18" fmla="*/ 53788 w 4054805"/>
              <a:gd name="connsiteY18" fmla="*/ 289629 h 682697"/>
              <a:gd name="connsiteX19" fmla="*/ 78614 w 4054805"/>
              <a:gd name="connsiteY19" fmla="*/ 306179 h 682697"/>
              <a:gd name="connsiteX20" fmla="*/ 132402 w 4054805"/>
              <a:gd name="connsiteY20" fmla="*/ 339280 h 682697"/>
              <a:gd name="connsiteX21" fmla="*/ 198603 w 4054805"/>
              <a:gd name="connsiteY21" fmla="*/ 359968 h 682697"/>
              <a:gd name="connsiteX22" fmla="*/ 347555 w 4054805"/>
              <a:gd name="connsiteY22" fmla="*/ 372380 h 682697"/>
              <a:gd name="connsiteX23" fmla="*/ 562708 w 4054805"/>
              <a:gd name="connsiteY23" fmla="*/ 351693 h 682697"/>
              <a:gd name="connsiteX24" fmla="*/ 1266092 w 4054805"/>
              <a:gd name="connsiteY24" fmla="*/ 273079 h 682697"/>
              <a:gd name="connsiteX25" fmla="*/ 1940514 w 4054805"/>
              <a:gd name="connsiteY25" fmla="*/ 194465 h 682697"/>
              <a:gd name="connsiteX26" fmla="*/ 2201180 w 4054805"/>
              <a:gd name="connsiteY26" fmla="*/ 169640 h 682697"/>
              <a:gd name="connsiteX27" fmla="*/ 2962491 w 4054805"/>
              <a:gd name="connsiteY27" fmla="*/ 91027 h 682697"/>
              <a:gd name="connsiteX28" fmla="*/ 3334871 w 4054805"/>
              <a:gd name="connsiteY28" fmla="*/ 57926 h 682697"/>
              <a:gd name="connsiteX29" fmla="*/ 3417622 w 4054805"/>
              <a:gd name="connsiteY29" fmla="*/ 41376 h 682697"/>
              <a:gd name="connsiteX30" fmla="*/ 3525198 w 4054805"/>
              <a:gd name="connsiteY30" fmla="*/ 8275 h 682697"/>
              <a:gd name="connsiteX31" fmla="*/ 3612087 w 4054805"/>
              <a:gd name="connsiteY31" fmla="*/ 0 h 682697"/>
              <a:gd name="connsiteX32" fmla="*/ 3744489 w 4054805"/>
              <a:gd name="connsiteY32" fmla="*/ 24826 h 682697"/>
              <a:gd name="connsiteX33" fmla="*/ 3893441 w 4054805"/>
              <a:gd name="connsiteY33" fmla="*/ 78614 h 682697"/>
              <a:gd name="connsiteX34" fmla="*/ 3967917 w 4054805"/>
              <a:gd name="connsiteY34" fmla="*/ 107577 h 682697"/>
              <a:gd name="connsiteX35" fmla="*/ 4025843 w 4054805"/>
              <a:gd name="connsiteY35" fmla="*/ 153090 h 682697"/>
              <a:gd name="connsiteX36" fmla="*/ 4046530 w 4054805"/>
              <a:gd name="connsiteY36" fmla="*/ 182053 h 682697"/>
              <a:gd name="connsiteX37" fmla="*/ 4054805 w 4054805"/>
              <a:gd name="connsiteY37" fmla="*/ 211016 h 682697"/>
              <a:gd name="connsiteX38" fmla="*/ 4046530 w 4054805"/>
              <a:gd name="connsiteY38" fmla="*/ 248254 h 682697"/>
              <a:gd name="connsiteX39" fmla="*/ 4029980 w 4054805"/>
              <a:gd name="connsiteY39" fmla="*/ 289629 h 682697"/>
              <a:gd name="connsiteX40" fmla="*/ 3988605 w 4054805"/>
              <a:gd name="connsiteY40" fmla="*/ 310317 h 682697"/>
              <a:gd name="connsiteX41" fmla="*/ 3897578 w 4054805"/>
              <a:gd name="connsiteY41" fmla="*/ 326867 h 682697"/>
              <a:gd name="connsiteX42" fmla="*/ 3769314 w 4054805"/>
              <a:gd name="connsiteY42" fmla="*/ 322730 h 682697"/>
              <a:gd name="connsiteX43" fmla="*/ 3376246 w 4054805"/>
              <a:gd name="connsiteY43" fmla="*/ 306179 h 682697"/>
              <a:gd name="connsiteX44" fmla="*/ 2916977 w 4054805"/>
              <a:gd name="connsiteY44" fmla="*/ 302042 h 682697"/>
              <a:gd name="connsiteX45" fmla="*/ 2242556 w 4054805"/>
              <a:gd name="connsiteY45" fmla="*/ 351693 h 682697"/>
              <a:gd name="connsiteX46" fmla="*/ 1729499 w 4054805"/>
              <a:gd name="connsiteY46" fmla="*/ 397206 h 682697"/>
              <a:gd name="connsiteX47" fmla="*/ 1386081 w 4054805"/>
              <a:gd name="connsiteY47" fmla="*/ 438581 h 68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54805" h="682697">
                <a:moveTo>
                  <a:pt x="1386081" y="438581"/>
                </a:moveTo>
                <a:lnTo>
                  <a:pt x="1100590" y="488232"/>
                </a:lnTo>
                <a:lnTo>
                  <a:pt x="914400" y="525470"/>
                </a:lnTo>
                <a:lnTo>
                  <a:pt x="566845" y="620634"/>
                </a:lnTo>
                <a:lnTo>
                  <a:pt x="521332" y="641322"/>
                </a:lnTo>
                <a:lnTo>
                  <a:pt x="479957" y="666147"/>
                </a:lnTo>
                <a:lnTo>
                  <a:pt x="442719" y="682697"/>
                </a:lnTo>
                <a:lnTo>
                  <a:pt x="405481" y="682697"/>
                </a:lnTo>
                <a:lnTo>
                  <a:pt x="347555" y="662009"/>
                </a:lnTo>
                <a:lnTo>
                  <a:pt x="248253" y="583396"/>
                </a:lnTo>
                <a:lnTo>
                  <a:pt x="161365" y="513057"/>
                </a:lnTo>
                <a:lnTo>
                  <a:pt x="91026" y="450994"/>
                </a:lnTo>
                <a:lnTo>
                  <a:pt x="53788" y="405481"/>
                </a:lnTo>
                <a:lnTo>
                  <a:pt x="12413" y="347555"/>
                </a:lnTo>
                <a:lnTo>
                  <a:pt x="4138" y="331005"/>
                </a:lnTo>
                <a:lnTo>
                  <a:pt x="0" y="310317"/>
                </a:lnTo>
                <a:lnTo>
                  <a:pt x="4138" y="289629"/>
                </a:lnTo>
                <a:lnTo>
                  <a:pt x="28963" y="285492"/>
                </a:lnTo>
                <a:lnTo>
                  <a:pt x="53788" y="289629"/>
                </a:lnTo>
                <a:lnTo>
                  <a:pt x="78614" y="306179"/>
                </a:lnTo>
                <a:lnTo>
                  <a:pt x="132402" y="339280"/>
                </a:lnTo>
                <a:lnTo>
                  <a:pt x="198603" y="359968"/>
                </a:lnTo>
                <a:lnTo>
                  <a:pt x="347555" y="372380"/>
                </a:lnTo>
                <a:lnTo>
                  <a:pt x="562708" y="351693"/>
                </a:lnTo>
                <a:lnTo>
                  <a:pt x="1266092" y="273079"/>
                </a:lnTo>
                <a:lnTo>
                  <a:pt x="1940514" y="194465"/>
                </a:lnTo>
                <a:lnTo>
                  <a:pt x="2201180" y="169640"/>
                </a:lnTo>
                <a:lnTo>
                  <a:pt x="2962491" y="91027"/>
                </a:lnTo>
                <a:lnTo>
                  <a:pt x="3334871" y="57926"/>
                </a:lnTo>
                <a:lnTo>
                  <a:pt x="3417622" y="41376"/>
                </a:lnTo>
                <a:lnTo>
                  <a:pt x="3525198" y="8275"/>
                </a:lnTo>
                <a:lnTo>
                  <a:pt x="3612087" y="0"/>
                </a:lnTo>
                <a:lnTo>
                  <a:pt x="3744489" y="24826"/>
                </a:lnTo>
                <a:lnTo>
                  <a:pt x="3893441" y="78614"/>
                </a:lnTo>
                <a:lnTo>
                  <a:pt x="3967917" y="107577"/>
                </a:lnTo>
                <a:lnTo>
                  <a:pt x="4025843" y="153090"/>
                </a:lnTo>
                <a:lnTo>
                  <a:pt x="4046530" y="182053"/>
                </a:lnTo>
                <a:lnTo>
                  <a:pt x="4054805" y="211016"/>
                </a:lnTo>
                <a:lnTo>
                  <a:pt x="4046530" y="248254"/>
                </a:lnTo>
                <a:lnTo>
                  <a:pt x="4029980" y="289629"/>
                </a:lnTo>
                <a:lnTo>
                  <a:pt x="3988605" y="310317"/>
                </a:lnTo>
                <a:lnTo>
                  <a:pt x="3897578" y="326867"/>
                </a:lnTo>
                <a:lnTo>
                  <a:pt x="3769314" y="322730"/>
                </a:lnTo>
                <a:lnTo>
                  <a:pt x="3376246" y="306179"/>
                </a:lnTo>
                <a:lnTo>
                  <a:pt x="2916977" y="302042"/>
                </a:lnTo>
                <a:lnTo>
                  <a:pt x="2242556" y="351693"/>
                </a:lnTo>
                <a:lnTo>
                  <a:pt x="1729499" y="397206"/>
                </a:lnTo>
                <a:lnTo>
                  <a:pt x="1386081" y="438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66BFDB8-6F08-4919-BB75-69B9D18F8F38}"/>
              </a:ext>
            </a:extLst>
          </p:cNvPr>
          <p:cNvSpPr/>
          <p:nvPr/>
        </p:nvSpPr>
        <p:spPr>
          <a:xfrm rot="16200000">
            <a:off x="3621882" y="3553620"/>
            <a:ext cx="4767263" cy="593725"/>
          </a:xfrm>
          <a:custGeom>
            <a:avLst/>
            <a:gdLst>
              <a:gd name="connsiteX0" fmla="*/ 1605063 w 4766553"/>
              <a:gd name="connsiteY0" fmla="*/ 233464 h 593387"/>
              <a:gd name="connsiteX1" fmla="*/ 1935804 w 4766553"/>
              <a:gd name="connsiteY1" fmla="*/ 252919 h 593387"/>
              <a:gd name="connsiteX2" fmla="*/ 2305455 w 4766553"/>
              <a:gd name="connsiteY2" fmla="*/ 267511 h 593387"/>
              <a:gd name="connsiteX3" fmla="*/ 2582693 w 4766553"/>
              <a:gd name="connsiteY3" fmla="*/ 248055 h 593387"/>
              <a:gd name="connsiteX4" fmla="*/ 3769468 w 4766553"/>
              <a:gd name="connsiteY4" fmla="*/ 243192 h 593387"/>
              <a:gd name="connsiteX5" fmla="*/ 3998068 w 4766553"/>
              <a:gd name="connsiteY5" fmla="*/ 243192 h 593387"/>
              <a:gd name="connsiteX6" fmla="*/ 4396902 w 4766553"/>
              <a:gd name="connsiteY6" fmla="*/ 248055 h 593387"/>
              <a:gd name="connsiteX7" fmla="*/ 4469859 w 4766553"/>
              <a:gd name="connsiteY7" fmla="*/ 243192 h 593387"/>
              <a:gd name="connsiteX8" fmla="*/ 4537953 w 4766553"/>
              <a:gd name="connsiteY8" fmla="*/ 214009 h 593387"/>
              <a:gd name="connsiteX9" fmla="*/ 4601183 w 4766553"/>
              <a:gd name="connsiteY9" fmla="*/ 160507 h 593387"/>
              <a:gd name="connsiteX10" fmla="*/ 4669276 w 4766553"/>
              <a:gd name="connsiteY10" fmla="*/ 58366 h 593387"/>
              <a:gd name="connsiteX11" fmla="*/ 4688732 w 4766553"/>
              <a:gd name="connsiteY11" fmla="*/ 29183 h 593387"/>
              <a:gd name="connsiteX12" fmla="*/ 4717915 w 4766553"/>
              <a:gd name="connsiteY12" fmla="*/ 4864 h 593387"/>
              <a:gd name="connsiteX13" fmla="*/ 4737370 w 4766553"/>
              <a:gd name="connsiteY13" fmla="*/ 0 h 593387"/>
              <a:gd name="connsiteX14" fmla="*/ 4751961 w 4766553"/>
              <a:gd name="connsiteY14" fmla="*/ 0 h 593387"/>
              <a:gd name="connsiteX15" fmla="*/ 4761689 w 4766553"/>
              <a:gd name="connsiteY15" fmla="*/ 9728 h 593387"/>
              <a:gd name="connsiteX16" fmla="*/ 4766553 w 4766553"/>
              <a:gd name="connsiteY16" fmla="*/ 58366 h 593387"/>
              <a:gd name="connsiteX17" fmla="*/ 4761689 w 4766553"/>
              <a:gd name="connsiteY17" fmla="*/ 165370 h 593387"/>
              <a:gd name="connsiteX18" fmla="*/ 4742234 w 4766553"/>
              <a:gd name="connsiteY18" fmla="*/ 272375 h 593387"/>
              <a:gd name="connsiteX19" fmla="*/ 4683868 w 4766553"/>
              <a:gd name="connsiteY19" fmla="*/ 447473 h 593387"/>
              <a:gd name="connsiteX20" fmla="*/ 4640093 w 4766553"/>
              <a:gd name="connsiteY20" fmla="*/ 549613 h 593387"/>
              <a:gd name="connsiteX21" fmla="*/ 4610910 w 4766553"/>
              <a:gd name="connsiteY21" fmla="*/ 583660 h 593387"/>
              <a:gd name="connsiteX22" fmla="*/ 4567136 w 4766553"/>
              <a:gd name="connsiteY22" fmla="*/ 593387 h 593387"/>
              <a:gd name="connsiteX23" fmla="*/ 4528225 w 4766553"/>
              <a:gd name="connsiteY23" fmla="*/ 593387 h 593387"/>
              <a:gd name="connsiteX24" fmla="*/ 4479587 w 4766553"/>
              <a:gd name="connsiteY24" fmla="*/ 564204 h 593387"/>
              <a:gd name="connsiteX25" fmla="*/ 4435812 w 4766553"/>
              <a:gd name="connsiteY25" fmla="*/ 539885 h 593387"/>
              <a:gd name="connsiteX26" fmla="*/ 4353127 w 4766553"/>
              <a:gd name="connsiteY26" fmla="*/ 520430 h 593387"/>
              <a:gd name="connsiteX27" fmla="*/ 4007795 w 4766553"/>
              <a:gd name="connsiteY27" fmla="*/ 515566 h 593387"/>
              <a:gd name="connsiteX28" fmla="*/ 3764604 w 4766553"/>
              <a:gd name="connsiteY28" fmla="*/ 515566 h 593387"/>
              <a:gd name="connsiteX29" fmla="*/ 2592421 w 4766553"/>
              <a:gd name="connsiteY29" fmla="*/ 491247 h 593387"/>
              <a:gd name="connsiteX30" fmla="*/ 2320046 w 4766553"/>
              <a:gd name="connsiteY30" fmla="*/ 491247 h 593387"/>
              <a:gd name="connsiteX31" fmla="*/ 1770434 w 4766553"/>
              <a:gd name="connsiteY31" fmla="*/ 491247 h 593387"/>
              <a:gd name="connsiteX32" fmla="*/ 856034 w 4766553"/>
              <a:gd name="connsiteY32" fmla="*/ 491247 h 593387"/>
              <a:gd name="connsiteX33" fmla="*/ 462063 w 4766553"/>
              <a:gd name="connsiteY33" fmla="*/ 491247 h 593387"/>
              <a:gd name="connsiteX34" fmla="*/ 277238 w 4766553"/>
              <a:gd name="connsiteY34" fmla="*/ 486383 h 593387"/>
              <a:gd name="connsiteX35" fmla="*/ 184825 w 4766553"/>
              <a:gd name="connsiteY35" fmla="*/ 471792 h 593387"/>
              <a:gd name="connsiteX36" fmla="*/ 72957 w 4766553"/>
              <a:gd name="connsiteY36" fmla="*/ 432881 h 593387"/>
              <a:gd name="connsiteX37" fmla="*/ 19455 w 4766553"/>
              <a:gd name="connsiteY37" fmla="*/ 403698 h 593387"/>
              <a:gd name="connsiteX38" fmla="*/ 0 w 4766553"/>
              <a:gd name="connsiteY38" fmla="*/ 379379 h 593387"/>
              <a:gd name="connsiteX39" fmla="*/ 4863 w 4766553"/>
              <a:gd name="connsiteY39" fmla="*/ 350196 h 593387"/>
              <a:gd name="connsiteX40" fmla="*/ 24319 w 4766553"/>
              <a:gd name="connsiteY40" fmla="*/ 311285 h 593387"/>
              <a:gd name="connsiteX41" fmla="*/ 77821 w 4766553"/>
              <a:gd name="connsiteY41" fmla="*/ 277238 h 593387"/>
              <a:gd name="connsiteX42" fmla="*/ 194553 w 4766553"/>
              <a:gd name="connsiteY42" fmla="*/ 223736 h 593387"/>
              <a:gd name="connsiteX43" fmla="*/ 403698 w 4766553"/>
              <a:gd name="connsiteY43" fmla="*/ 160507 h 593387"/>
              <a:gd name="connsiteX44" fmla="*/ 491246 w 4766553"/>
              <a:gd name="connsiteY44" fmla="*/ 136187 h 593387"/>
              <a:gd name="connsiteX45" fmla="*/ 549612 w 4766553"/>
              <a:gd name="connsiteY45" fmla="*/ 150779 h 593387"/>
              <a:gd name="connsiteX46" fmla="*/ 607978 w 4766553"/>
              <a:gd name="connsiteY46" fmla="*/ 175098 h 593387"/>
              <a:gd name="connsiteX47" fmla="*/ 676072 w 4766553"/>
              <a:gd name="connsiteY47" fmla="*/ 194553 h 593387"/>
              <a:gd name="connsiteX48" fmla="*/ 821987 w 4766553"/>
              <a:gd name="connsiteY48" fmla="*/ 204281 h 593387"/>
              <a:gd name="connsiteX49" fmla="*/ 1605063 w 4766553"/>
              <a:gd name="connsiteY49" fmla="*/ 233464 h 59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66553" h="593387">
                <a:moveTo>
                  <a:pt x="1605063" y="233464"/>
                </a:moveTo>
                <a:lnTo>
                  <a:pt x="1935804" y="252919"/>
                </a:lnTo>
                <a:lnTo>
                  <a:pt x="2305455" y="267511"/>
                </a:lnTo>
                <a:lnTo>
                  <a:pt x="2582693" y="248055"/>
                </a:lnTo>
                <a:lnTo>
                  <a:pt x="3769468" y="243192"/>
                </a:lnTo>
                <a:lnTo>
                  <a:pt x="3998068" y="243192"/>
                </a:lnTo>
                <a:lnTo>
                  <a:pt x="4396902" y="248055"/>
                </a:lnTo>
                <a:lnTo>
                  <a:pt x="4469859" y="243192"/>
                </a:lnTo>
                <a:lnTo>
                  <a:pt x="4537953" y="214009"/>
                </a:lnTo>
                <a:lnTo>
                  <a:pt x="4601183" y="160507"/>
                </a:lnTo>
                <a:lnTo>
                  <a:pt x="4669276" y="58366"/>
                </a:lnTo>
                <a:lnTo>
                  <a:pt x="4688732" y="29183"/>
                </a:lnTo>
                <a:lnTo>
                  <a:pt x="4717915" y="4864"/>
                </a:lnTo>
                <a:lnTo>
                  <a:pt x="4737370" y="0"/>
                </a:lnTo>
                <a:lnTo>
                  <a:pt x="4751961" y="0"/>
                </a:lnTo>
                <a:lnTo>
                  <a:pt x="4761689" y="9728"/>
                </a:lnTo>
                <a:lnTo>
                  <a:pt x="4766553" y="58366"/>
                </a:lnTo>
                <a:lnTo>
                  <a:pt x="4761689" y="165370"/>
                </a:lnTo>
                <a:lnTo>
                  <a:pt x="4742234" y="272375"/>
                </a:lnTo>
                <a:lnTo>
                  <a:pt x="4683868" y="447473"/>
                </a:lnTo>
                <a:lnTo>
                  <a:pt x="4640093" y="549613"/>
                </a:lnTo>
                <a:lnTo>
                  <a:pt x="4610910" y="583660"/>
                </a:lnTo>
                <a:lnTo>
                  <a:pt x="4567136" y="593387"/>
                </a:lnTo>
                <a:lnTo>
                  <a:pt x="4528225" y="593387"/>
                </a:lnTo>
                <a:lnTo>
                  <a:pt x="4479587" y="564204"/>
                </a:lnTo>
                <a:lnTo>
                  <a:pt x="4435812" y="539885"/>
                </a:lnTo>
                <a:lnTo>
                  <a:pt x="4353127" y="520430"/>
                </a:lnTo>
                <a:lnTo>
                  <a:pt x="4007795" y="515566"/>
                </a:lnTo>
                <a:lnTo>
                  <a:pt x="3764604" y="515566"/>
                </a:lnTo>
                <a:lnTo>
                  <a:pt x="2592421" y="491247"/>
                </a:lnTo>
                <a:lnTo>
                  <a:pt x="2320046" y="491247"/>
                </a:lnTo>
                <a:lnTo>
                  <a:pt x="1770434" y="491247"/>
                </a:lnTo>
                <a:lnTo>
                  <a:pt x="856034" y="491247"/>
                </a:lnTo>
                <a:lnTo>
                  <a:pt x="462063" y="491247"/>
                </a:lnTo>
                <a:lnTo>
                  <a:pt x="277238" y="486383"/>
                </a:lnTo>
                <a:lnTo>
                  <a:pt x="184825" y="471792"/>
                </a:lnTo>
                <a:lnTo>
                  <a:pt x="72957" y="432881"/>
                </a:lnTo>
                <a:lnTo>
                  <a:pt x="19455" y="403698"/>
                </a:lnTo>
                <a:lnTo>
                  <a:pt x="0" y="379379"/>
                </a:lnTo>
                <a:lnTo>
                  <a:pt x="4863" y="350196"/>
                </a:lnTo>
                <a:lnTo>
                  <a:pt x="24319" y="311285"/>
                </a:lnTo>
                <a:lnTo>
                  <a:pt x="77821" y="277238"/>
                </a:lnTo>
                <a:lnTo>
                  <a:pt x="194553" y="223736"/>
                </a:lnTo>
                <a:lnTo>
                  <a:pt x="403698" y="160507"/>
                </a:lnTo>
                <a:lnTo>
                  <a:pt x="491246" y="136187"/>
                </a:lnTo>
                <a:lnTo>
                  <a:pt x="549612" y="150779"/>
                </a:lnTo>
                <a:lnTo>
                  <a:pt x="607978" y="175098"/>
                </a:lnTo>
                <a:lnTo>
                  <a:pt x="676072" y="194553"/>
                </a:lnTo>
                <a:lnTo>
                  <a:pt x="821987" y="204281"/>
                </a:lnTo>
                <a:lnTo>
                  <a:pt x="1605063" y="23346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A52697E-EB1D-4B26-9C8E-6A8C08835BBD}"/>
              </a:ext>
            </a:extLst>
          </p:cNvPr>
          <p:cNvSpPr/>
          <p:nvPr/>
        </p:nvSpPr>
        <p:spPr>
          <a:xfrm>
            <a:off x="3902075" y="3768726"/>
            <a:ext cx="2139950" cy="1916113"/>
          </a:xfrm>
          <a:custGeom>
            <a:avLst/>
            <a:gdLst>
              <a:gd name="connsiteX0" fmla="*/ 1093470 w 2141220"/>
              <a:gd name="connsiteY0" fmla="*/ 944880 h 1916430"/>
              <a:gd name="connsiteX1" fmla="*/ 1272540 w 2141220"/>
              <a:gd name="connsiteY1" fmla="*/ 769620 h 1916430"/>
              <a:gd name="connsiteX2" fmla="*/ 1470660 w 2141220"/>
              <a:gd name="connsiteY2" fmla="*/ 548640 h 1916430"/>
              <a:gd name="connsiteX3" fmla="*/ 1706880 w 2141220"/>
              <a:gd name="connsiteY3" fmla="*/ 259080 h 1916430"/>
              <a:gd name="connsiteX4" fmla="*/ 1813560 w 2141220"/>
              <a:gd name="connsiteY4" fmla="*/ 125730 h 1916430"/>
              <a:gd name="connsiteX5" fmla="*/ 1863090 w 2141220"/>
              <a:gd name="connsiteY5" fmla="*/ 45720 h 1916430"/>
              <a:gd name="connsiteX6" fmla="*/ 2141220 w 2141220"/>
              <a:gd name="connsiteY6" fmla="*/ 0 h 1916430"/>
              <a:gd name="connsiteX7" fmla="*/ 2068830 w 2141220"/>
              <a:gd name="connsiteY7" fmla="*/ 160020 h 1916430"/>
              <a:gd name="connsiteX8" fmla="*/ 2023110 w 2141220"/>
              <a:gd name="connsiteY8" fmla="*/ 236220 h 1916430"/>
              <a:gd name="connsiteX9" fmla="*/ 1939290 w 2141220"/>
              <a:gd name="connsiteY9" fmla="*/ 342900 h 1916430"/>
              <a:gd name="connsiteX10" fmla="*/ 1813560 w 2141220"/>
              <a:gd name="connsiteY10" fmla="*/ 499110 h 1916430"/>
              <a:gd name="connsiteX11" fmla="*/ 1710690 w 2141220"/>
              <a:gd name="connsiteY11" fmla="*/ 613410 h 1916430"/>
              <a:gd name="connsiteX12" fmla="*/ 1607820 w 2141220"/>
              <a:gd name="connsiteY12" fmla="*/ 727710 h 1916430"/>
              <a:gd name="connsiteX13" fmla="*/ 1463040 w 2141220"/>
              <a:gd name="connsiteY13" fmla="*/ 872490 h 1916430"/>
              <a:gd name="connsiteX14" fmla="*/ 1314450 w 2141220"/>
              <a:gd name="connsiteY14" fmla="*/ 1021080 h 1916430"/>
              <a:gd name="connsiteX15" fmla="*/ 1120140 w 2141220"/>
              <a:gd name="connsiteY15" fmla="*/ 1184910 h 1916430"/>
              <a:gd name="connsiteX16" fmla="*/ 876300 w 2141220"/>
              <a:gd name="connsiteY16" fmla="*/ 1375410 h 1916430"/>
              <a:gd name="connsiteX17" fmla="*/ 701040 w 2141220"/>
              <a:gd name="connsiteY17" fmla="*/ 1508760 h 1916430"/>
              <a:gd name="connsiteX18" fmla="*/ 453390 w 2141220"/>
              <a:gd name="connsiteY18" fmla="*/ 1668780 h 1916430"/>
              <a:gd name="connsiteX19" fmla="*/ 274320 w 2141220"/>
              <a:gd name="connsiteY19" fmla="*/ 1783080 h 1916430"/>
              <a:gd name="connsiteX20" fmla="*/ 64770 w 2141220"/>
              <a:gd name="connsiteY20" fmla="*/ 1901190 h 1916430"/>
              <a:gd name="connsiteX21" fmla="*/ 34290 w 2141220"/>
              <a:gd name="connsiteY21" fmla="*/ 1916430 h 1916430"/>
              <a:gd name="connsiteX22" fmla="*/ 19050 w 2141220"/>
              <a:gd name="connsiteY22" fmla="*/ 1916430 h 1916430"/>
              <a:gd name="connsiteX23" fmla="*/ 3810 w 2141220"/>
              <a:gd name="connsiteY23" fmla="*/ 1905000 h 1916430"/>
              <a:gd name="connsiteX24" fmla="*/ 0 w 2141220"/>
              <a:gd name="connsiteY24" fmla="*/ 1889760 h 1916430"/>
              <a:gd name="connsiteX25" fmla="*/ 3810 w 2141220"/>
              <a:gd name="connsiteY25" fmla="*/ 1866900 h 1916430"/>
              <a:gd name="connsiteX26" fmla="*/ 57150 w 2141220"/>
              <a:gd name="connsiteY26" fmla="*/ 1817370 h 1916430"/>
              <a:gd name="connsiteX27" fmla="*/ 361950 w 2141220"/>
              <a:gd name="connsiteY27" fmla="*/ 1596390 h 1916430"/>
              <a:gd name="connsiteX28" fmla="*/ 701040 w 2141220"/>
              <a:gd name="connsiteY28" fmla="*/ 1318260 h 1916430"/>
              <a:gd name="connsiteX29" fmla="*/ 960120 w 2141220"/>
              <a:gd name="connsiteY29" fmla="*/ 1085850 h 1916430"/>
              <a:gd name="connsiteX30" fmla="*/ 1093470 w 2141220"/>
              <a:gd name="connsiteY30" fmla="*/ 944880 h 191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41220" h="1916430">
                <a:moveTo>
                  <a:pt x="1093470" y="944880"/>
                </a:moveTo>
                <a:lnTo>
                  <a:pt x="1272540" y="769620"/>
                </a:lnTo>
                <a:lnTo>
                  <a:pt x="1470660" y="548640"/>
                </a:lnTo>
                <a:lnTo>
                  <a:pt x="1706880" y="259080"/>
                </a:lnTo>
                <a:lnTo>
                  <a:pt x="1813560" y="125730"/>
                </a:lnTo>
                <a:lnTo>
                  <a:pt x="1863090" y="45720"/>
                </a:lnTo>
                <a:lnTo>
                  <a:pt x="2141220" y="0"/>
                </a:lnTo>
                <a:lnTo>
                  <a:pt x="2068830" y="160020"/>
                </a:lnTo>
                <a:lnTo>
                  <a:pt x="2023110" y="236220"/>
                </a:lnTo>
                <a:lnTo>
                  <a:pt x="1939290" y="342900"/>
                </a:lnTo>
                <a:lnTo>
                  <a:pt x="1813560" y="499110"/>
                </a:lnTo>
                <a:lnTo>
                  <a:pt x="1710690" y="613410"/>
                </a:lnTo>
                <a:lnTo>
                  <a:pt x="1607820" y="727710"/>
                </a:lnTo>
                <a:lnTo>
                  <a:pt x="1463040" y="872490"/>
                </a:lnTo>
                <a:lnTo>
                  <a:pt x="1314450" y="1021080"/>
                </a:lnTo>
                <a:lnTo>
                  <a:pt x="1120140" y="1184910"/>
                </a:lnTo>
                <a:lnTo>
                  <a:pt x="876300" y="1375410"/>
                </a:lnTo>
                <a:lnTo>
                  <a:pt x="701040" y="1508760"/>
                </a:lnTo>
                <a:lnTo>
                  <a:pt x="453390" y="1668780"/>
                </a:lnTo>
                <a:lnTo>
                  <a:pt x="274320" y="1783080"/>
                </a:lnTo>
                <a:lnTo>
                  <a:pt x="64770" y="1901190"/>
                </a:lnTo>
                <a:lnTo>
                  <a:pt x="34290" y="1916430"/>
                </a:lnTo>
                <a:lnTo>
                  <a:pt x="19050" y="1916430"/>
                </a:lnTo>
                <a:lnTo>
                  <a:pt x="3810" y="1905000"/>
                </a:lnTo>
                <a:lnTo>
                  <a:pt x="0" y="1889760"/>
                </a:lnTo>
                <a:lnTo>
                  <a:pt x="3810" y="1866900"/>
                </a:lnTo>
                <a:lnTo>
                  <a:pt x="57150" y="1817370"/>
                </a:lnTo>
                <a:lnTo>
                  <a:pt x="361950" y="1596390"/>
                </a:lnTo>
                <a:lnTo>
                  <a:pt x="701040" y="1318260"/>
                </a:lnTo>
                <a:lnTo>
                  <a:pt x="960120" y="1085850"/>
                </a:lnTo>
                <a:lnTo>
                  <a:pt x="1093470" y="94488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EAA797E-F3A8-486F-8C73-C296D9879004}"/>
              </a:ext>
            </a:extLst>
          </p:cNvPr>
          <p:cNvSpPr/>
          <p:nvPr/>
        </p:nvSpPr>
        <p:spPr>
          <a:xfrm>
            <a:off x="6124576" y="3741739"/>
            <a:ext cx="2505075" cy="1766887"/>
          </a:xfrm>
          <a:custGeom>
            <a:avLst/>
            <a:gdLst>
              <a:gd name="connsiteX0" fmla="*/ 691287 w 2505456"/>
              <a:gd name="connsiteY0" fmla="*/ 848563 h 1766621"/>
              <a:gd name="connsiteX1" fmla="*/ 512064 w 2505456"/>
              <a:gd name="connsiteY1" fmla="*/ 647395 h 1766621"/>
              <a:gd name="connsiteX2" fmla="*/ 256032 w 2505456"/>
              <a:gd name="connsiteY2" fmla="*/ 362102 h 1766621"/>
              <a:gd name="connsiteX3" fmla="*/ 91440 w 2505456"/>
              <a:gd name="connsiteY3" fmla="*/ 186537 h 1766621"/>
              <a:gd name="connsiteX4" fmla="*/ 0 w 2505456"/>
              <a:gd name="connsiteY4" fmla="*/ 102413 h 1766621"/>
              <a:gd name="connsiteX5" fmla="*/ 40234 w 2505456"/>
              <a:gd name="connsiteY5" fmla="*/ 0 h 1766621"/>
              <a:gd name="connsiteX6" fmla="*/ 131674 w 2505456"/>
              <a:gd name="connsiteY6" fmla="*/ 95097 h 1766621"/>
              <a:gd name="connsiteX7" fmla="*/ 285293 w 2505456"/>
              <a:gd name="connsiteY7" fmla="*/ 219456 h 1766621"/>
              <a:gd name="connsiteX8" fmla="*/ 534010 w 2505456"/>
              <a:gd name="connsiteY8" fmla="*/ 435254 h 1766621"/>
              <a:gd name="connsiteX9" fmla="*/ 815645 w 2505456"/>
              <a:gd name="connsiteY9" fmla="*/ 669341 h 1766621"/>
              <a:gd name="connsiteX10" fmla="*/ 1046074 w 2505456"/>
              <a:gd name="connsiteY10" fmla="*/ 859536 h 1766621"/>
              <a:gd name="connsiteX11" fmla="*/ 1283818 w 2505456"/>
              <a:gd name="connsiteY11" fmla="*/ 1053389 h 1766621"/>
              <a:gd name="connsiteX12" fmla="*/ 1422807 w 2505456"/>
              <a:gd name="connsiteY12" fmla="*/ 1159459 h 1766621"/>
              <a:gd name="connsiteX13" fmla="*/ 1532535 w 2505456"/>
              <a:gd name="connsiteY13" fmla="*/ 1236269 h 1766621"/>
              <a:gd name="connsiteX14" fmla="*/ 1689811 w 2505456"/>
              <a:gd name="connsiteY14" fmla="*/ 1335024 h 1766621"/>
              <a:gd name="connsiteX15" fmla="*/ 1876349 w 2505456"/>
              <a:gd name="connsiteY15" fmla="*/ 1437437 h 1766621"/>
              <a:gd name="connsiteX16" fmla="*/ 2033626 w 2505456"/>
              <a:gd name="connsiteY16" fmla="*/ 1499616 h 1766621"/>
              <a:gd name="connsiteX17" fmla="*/ 2282343 w 2505456"/>
              <a:gd name="connsiteY17" fmla="*/ 1594713 h 1766621"/>
              <a:gd name="connsiteX18" fmla="*/ 2410359 w 2505456"/>
              <a:gd name="connsiteY18" fmla="*/ 1634947 h 1766621"/>
              <a:gd name="connsiteX19" fmla="*/ 2465223 w 2505456"/>
              <a:gd name="connsiteY19" fmla="*/ 1645920 h 1766621"/>
              <a:gd name="connsiteX20" fmla="*/ 2490826 w 2505456"/>
              <a:gd name="connsiteY20" fmla="*/ 1660550 h 1766621"/>
              <a:gd name="connsiteX21" fmla="*/ 2505456 w 2505456"/>
              <a:gd name="connsiteY21" fmla="*/ 1678838 h 1766621"/>
              <a:gd name="connsiteX22" fmla="*/ 2505456 w 2505456"/>
              <a:gd name="connsiteY22" fmla="*/ 1700784 h 1766621"/>
              <a:gd name="connsiteX23" fmla="*/ 2483511 w 2505456"/>
              <a:gd name="connsiteY23" fmla="*/ 1726387 h 1766621"/>
              <a:gd name="connsiteX24" fmla="*/ 2454250 w 2505456"/>
              <a:gd name="connsiteY24" fmla="*/ 1741017 h 1766621"/>
              <a:gd name="connsiteX25" fmla="*/ 2293315 w 2505456"/>
              <a:gd name="connsiteY25" fmla="*/ 1755648 h 1766621"/>
              <a:gd name="connsiteX26" fmla="*/ 1964131 w 2505456"/>
              <a:gd name="connsiteY26" fmla="*/ 1766621 h 1766621"/>
              <a:gd name="connsiteX27" fmla="*/ 1594714 w 2505456"/>
              <a:gd name="connsiteY27" fmla="*/ 1762963 h 1766621"/>
              <a:gd name="connsiteX28" fmla="*/ 1543507 w 2505456"/>
              <a:gd name="connsiteY28" fmla="*/ 1762963 h 1766621"/>
              <a:gd name="connsiteX29" fmla="*/ 1510589 w 2505456"/>
              <a:gd name="connsiteY29" fmla="*/ 1755648 h 1766621"/>
              <a:gd name="connsiteX30" fmla="*/ 1452067 w 2505456"/>
              <a:gd name="connsiteY30" fmla="*/ 1711757 h 1766621"/>
              <a:gd name="connsiteX31" fmla="*/ 1144829 w 2505456"/>
              <a:gd name="connsiteY31" fmla="*/ 1367942 h 1766621"/>
              <a:gd name="connsiteX32" fmla="*/ 691287 w 2505456"/>
              <a:gd name="connsiteY32" fmla="*/ 848563 h 176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05456" h="1766621">
                <a:moveTo>
                  <a:pt x="691287" y="848563"/>
                </a:moveTo>
                <a:lnTo>
                  <a:pt x="512064" y="647395"/>
                </a:lnTo>
                <a:lnTo>
                  <a:pt x="256032" y="362102"/>
                </a:lnTo>
                <a:lnTo>
                  <a:pt x="91440" y="186537"/>
                </a:lnTo>
                <a:lnTo>
                  <a:pt x="0" y="102413"/>
                </a:lnTo>
                <a:lnTo>
                  <a:pt x="40234" y="0"/>
                </a:lnTo>
                <a:lnTo>
                  <a:pt x="131674" y="95097"/>
                </a:lnTo>
                <a:lnTo>
                  <a:pt x="285293" y="219456"/>
                </a:lnTo>
                <a:lnTo>
                  <a:pt x="534010" y="435254"/>
                </a:lnTo>
                <a:lnTo>
                  <a:pt x="815645" y="669341"/>
                </a:lnTo>
                <a:lnTo>
                  <a:pt x="1046074" y="859536"/>
                </a:lnTo>
                <a:lnTo>
                  <a:pt x="1283818" y="1053389"/>
                </a:lnTo>
                <a:lnTo>
                  <a:pt x="1422807" y="1159459"/>
                </a:lnTo>
                <a:lnTo>
                  <a:pt x="1532535" y="1236269"/>
                </a:lnTo>
                <a:lnTo>
                  <a:pt x="1689811" y="1335024"/>
                </a:lnTo>
                <a:lnTo>
                  <a:pt x="1876349" y="1437437"/>
                </a:lnTo>
                <a:lnTo>
                  <a:pt x="2033626" y="1499616"/>
                </a:lnTo>
                <a:lnTo>
                  <a:pt x="2282343" y="1594713"/>
                </a:lnTo>
                <a:lnTo>
                  <a:pt x="2410359" y="1634947"/>
                </a:lnTo>
                <a:lnTo>
                  <a:pt x="2465223" y="1645920"/>
                </a:lnTo>
                <a:lnTo>
                  <a:pt x="2490826" y="1660550"/>
                </a:lnTo>
                <a:lnTo>
                  <a:pt x="2505456" y="1678838"/>
                </a:lnTo>
                <a:lnTo>
                  <a:pt x="2505456" y="1700784"/>
                </a:lnTo>
                <a:lnTo>
                  <a:pt x="2483511" y="1726387"/>
                </a:lnTo>
                <a:lnTo>
                  <a:pt x="2454250" y="1741017"/>
                </a:lnTo>
                <a:lnTo>
                  <a:pt x="2293315" y="1755648"/>
                </a:lnTo>
                <a:lnTo>
                  <a:pt x="1964131" y="1766621"/>
                </a:lnTo>
                <a:lnTo>
                  <a:pt x="1594714" y="1762963"/>
                </a:lnTo>
                <a:lnTo>
                  <a:pt x="1543507" y="1762963"/>
                </a:lnTo>
                <a:lnTo>
                  <a:pt x="1510589" y="1755648"/>
                </a:lnTo>
                <a:lnTo>
                  <a:pt x="1452067" y="1711757"/>
                </a:lnTo>
                <a:lnTo>
                  <a:pt x="1144829" y="1367942"/>
                </a:lnTo>
                <a:lnTo>
                  <a:pt x="691287" y="8485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36DF87A-2D3D-4018-8F5B-443F83E3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45" y="1466851"/>
            <a:ext cx="4730906" cy="47674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C90F4E4-E130-4644-A7BF-6EA6FD058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45" y="1466629"/>
            <a:ext cx="4730906" cy="47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1" grpId="0" animBg="1"/>
      <p:bldP spid="1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0CE22B-A5C1-404D-A0EB-7042EF2B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547" y="1045257"/>
            <a:ext cx="473090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A88A062-5B3F-4509-8A6B-2DF0A3AFE455}"/>
              </a:ext>
            </a:extLst>
          </p:cNvPr>
          <p:cNvSpPr/>
          <p:nvPr/>
        </p:nvSpPr>
        <p:spPr>
          <a:xfrm>
            <a:off x="3886201" y="1584326"/>
            <a:ext cx="2035175" cy="4054475"/>
          </a:xfrm>
          <a:custGeom>
            <a:avLst/>
            <a:gdLst>
              <a:gd name="connsiteX0" fmla="*/ 1905000 w 2034540"/>
              <a:gd name="connsiteY0" fmla="*/ 830580 h 4053840"/>
              <a:gd name="connsiteX1" fmla="*/ 1866900 w 2034540"/>
              <a:gd name="connsiteY1" fmla="*/ 1181100 h 4053840"/>
              <a:gd name="connsiteX2" fmla="*/ 1836420 w 2034540"/>
              <a:gd name="connsiteY2" fmla="*/ 1386840 h 4053840"/>
              <a:gd name="connsiteX3" fmla="*/ 1790700 w 2034540"/>
              <a:gd name="connsiteY3" fmla="*/ 1615440 h 4053840"/>
              <a:gd name="connsiteX4" fmla="*/ 1722120 w 2034540"/>
              <a:gd name="connsiteY4" fmla="*/ 1935480 h 4053840"/>
              <a:gd name="connsiteX5" fmla="*/ 1653540 w 2034540"/>
              <a:gd name="connsiteY5" fmla="*/ 2171700 h 4053840"/>
              <a:gd name="connsiteX6" fmla="*/ 1539240 w 2034540"/>
              <a:gd name="connsiteY6" fmla="*/ 2476500 h 4053840"/>
              <a:gd name="connsiteX7" fmla="*/ 1409700 w 2034540"/>
              <a:gd name="connsiteY7" fmla="*/ 2735580 h 4053840"/>
              <a:gd name="connsiteX8" fmla="*/ 1264920 w 2034540"/>
              <a:gd name="connsiteY8" fmla="*/ 2956560 h 4053840"/>
              <a:gd name="connsiteX9" fmla="*/ 1082040 w 2034540"/>
              <a:gd name="connsiteY9" fmla="*/ 3192780 h 4053840"/>
              <a:gd name="connsiteX10" fmla="*/ 891540 w 2034540"/>
              <a:gd name="connsiteY10" fmla="*/ 3398520 h 4053840"/>
              <a:gd name="connsiteX11" fmla="*/ 624840 w 2034540"/>
              <a:gd name="connsiteY11" fmla="*/ 3642360 h 4053840"/>
              <a:gd name="connsiteX12" fmla="*/ 320040 w 2034540"/>
              <a:gd name="connsiteY12" fmla="*/ 3878580 h 4053840"/>
              <a:gd name="connsiteX13" fmla="*/ 121920 w 2034540"/>
              <a:gd name="connsiteY13" fmla="*/ 4015740 h 4053840"/>
              <a:gd name="connsiteX14" fmla="*/ 60960 w 2034540"/>
              <a:gd name="connsiteY14" fmla="*/ 4053840 h 4053840"/>
              <a:gd name="connsiteX15" fmla="*/ 15240 w 2034540"/>
              <a:gd name="connsiteY15" fmla="*/ 4053840 h 4053840"/>
              <a:gd name="connsiteX16" fmla="*/ 0 w 2034540"/>
              <a:gd name="connsiteY16" fmla="*/ 4023360 h 4053840"/>
              <a:gd name="connsiteX17" fmla="*/ 45720 w 2034540"/>
              <a:gd name="connsiteY17" fmla="*/ 3985260 h 4053840"/>
              <a:gd name="connsiteX18" fmla="*/ 236220 w 2034540"/>
              <a:gd name="connsiteY18" fmla="*/ 3825240 h 4053840"/>
              <a:gd name="connsiteX19" fmla="*/ 403860 w 2034540"/>
              <a:gd name="connsiteY19" fmla="*/ 3672840 h 4053840"/>
              <a:gd name="connsiteX20" fmla="*/ 571500 w 2034540"/>
              <a:gd name="connsiteY20" fmla="*/ 3505200 h 4053840"/>
              <a:gd name="connsiteX21" fmla="*/ 746760 w 2034540"/>
              <a:gd name="connsiteY21" fmla="*/ 3307080 h 4053840"/>
              <a:gd name="connsiteX22" fmla="*/ 960120 w 2034540"/>
              <a:gd name="connsiteY22" fmla="*/ 3017520 h 4053840"/>
              <a:gd name="connsiteX23" fmla="*/ 1150620 w 2034540"/>
              <a:gd name="connsiteY23" fmla="*/ 2735580 h 4053840"/>
              <a:gd name="connsiteX24" fmla="*/ 1303020 w 2034540"/>
              <a:gd name="connsiteY24" fmla="*/ 2468880 h 4053840"/>
              <a:gd name="connsiteX25" fmla="*/ 1371600 w 2034540"/>
              <a:gd name="connsiteY25" fmla="*/ 2278380 h 4053840"/>
              <a:gd name="connsiteX26" fmla="*/ 1463040 w 2034540"/>
              <a:gd name="connsiteY26" fmla="*/ 1996440 h 4053840"/>
              <a:gd name="connsiteX27" fmla="*/ 1516380 w 2034540"/>
              <a:gd name="connsiteY27" fmla="*/ 1783080 h 4053840"/>
              <a:gd name="connsiteX28" fmla="*/ 1584960 w 2034540"/>
              <a:gd name="connsiteY28" fmla="*/ 1409700 h 4053840"/>
              <a:gd name="connsiteX29" fmla="*/ 1607820 w 2034540"/>
              <a:gd name="connsiteY29" fmla="*/ 1150620 h 4053840"/>
              <a:gd name="connsiteX30" fmla="*/ 1630680 w 2034540"/>
              <a:gd name="connsiteY30" fmla="*/ 640080 h 4053840"/>
              <a:gd name="connsiteX31" fmla="*/ 1623060 w 2034540"/>
              <a:gd name="connsiteY31" fmla="*/ 297180 h 4053840"/>
              <a:gd name="connsiteX32" fmla="*/ 1615440 w 2034540"/>
              <a:gd name="connsiteY32" fmla="*/ 228600 h 4053840"/>
              <a:gd name="connsiteX33" fmla="*/ 1584960 w 2034540"/>
              <a:gd name="connsiteY33" fmla="*/ 160020 h 4053840"/>
              <a:gd name="connsiteX34" fmla="*/ 1524000 w 2034540"/>
              <a:gd name="connsiteY34" fmla="*/ 114300 h 4053840"/>
              <a:gd name="connsiteX35" fmla="*/ 1478280 w 2034540"/>
              <a:gd name="connsiteY35" fmla="*/ 83820 h 4053840"/>
              <a:gd name="connsiteX36" fmla="*/ 1447800 w 2034540"/>
              <a:gd name="connsiteY36" fmla="*/ 53340 h 4053840"/>
              <a:gd name="connsiteX37" fmla="*/ 1440180 w 2034540"/>
              <a:gd name="connsiteY37" fmla="*/ 30480 h 4053840"/>
              <a:gd name="connsiteX38" fmla="*/ 1470660 w 2034540"/>
              <a:gd name="connsiteY38" fmla="*/ 0 h 4053840"/>
              <a:gd name="connsiteX39" fmla="*/ 1569720 w 2034540"/>
              <a:gd name="connsiteY39" fmla="*/ 0 h 4053840"/>
              <a:gd name="connsiteX40" fmla="*/ 1661160 w 2034540"/>
              <a:gd name="connsiteY40" fmla="*/ 15240 h 4053840"/>
              <a:gd name="connsiteX41" fmla="*/ 1767840 w 2034540"/>
              <a:gd name="connsiteY41" fmla="*/ 45720 h 4053840"/>
              <a:gd name="connsiteX42" fmla="*/ 1912620 w 2034540"/>
              <a:gd name="connsiteY42" fmla="*/ 114300 h 4053840"/>
              <a:gd name="connsiteX43" fmla="*/ 1981200 w 2034540"/>
              <a:gd name="connsiteY43" fmla="*/ 167640 h 4053840"/>
              <a:gd name="connsiteX44" fmla="*/ 2026920 w 2034540"/>
              <a:gd name="connsiteY44" fmla="*/ 228600 h 4053840"/>
              <a:gd name="connsiteX45" fmla="*/ 2034540 w 2034540"/>
              <a:gd name="connsiteY45" fmla="*/ 259080 h 4053840"/>
              <a:gd name="connsiteX46" fmla="*/ 2019300 w 2034540"/>
              <a:gd name="connsiteY46" fmla="*/ 297180 h 4053840"/>
              <a:gd name="connsiteX47" fmla="*/ 2004060 w 2034540"/>
              <a:gd name="connsiteY47" fmla="*/ 312420 h 4053840"/>
              <a:gd name="connsiteX48" fmla="*/ 1950720 w 2034540"/>
              <a:gd name="connsiteY48" fmla="*/ 449580 h 4053840"/>
              <a:gd name="connsiteX49" fmla="*/ 1927860 w 2034540"/>
              <a:gd name="connsiteY49" fmla="*/ 533400 h 4053840"/>
              <a:gd name="connsiteX50" fmla="*/ 1905000 w 2034540"/>
              <a:gd name="connsiteY50" fmla="*/ 830580 h 40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4540" h="4053840">
                <a:moveTo>
                  <a:pt x="1905000" y="830580"/>
                </a:moveTo>
                <a:lnTo>
                  <a:pt x="1866900" y="1181100"/>
                </a:lnTo>
                <a:lnTo>
                  <a:pt x="1836420" y="1386840"/>
                </a:lnTo>
                <a:lnTo>
                  <a:pt x="1790700" y="1615440"/>
                </a:lnTo>
                <a:lnTo>
                  <a:pt x="1722120" y="1935480"/>
                </a:lnTo>
                <a:lnTo>
                  <a:pt x="1653540" y="2171700"/>
                </a:lnTo>
                <a:lnTo>
                  <a:pt x="1539240" y="2476500"/>
                </a:lnTo>
                <a:lnTo>
                  <a:pt x="1409700" y="2735580"/>
                </a:lnTo>
                <a:lnTo>
                  <a:pt x="1264920" y="2956560"/>
                </a:lnTo>
                <a:lnTo>
                  <a:pt x="1082040" y="3192780"/>
                </a:lnTo>
                <a:lnTo>
                  <a:pt x="891540" y="3398520"/>
                </a:lnTo>
                <a:lnTo>
                  <a:pt x="624840" y="3642360"/>
                </a:lnTo>
                <a:lnTo>
                  <a:pt x="320040" y="3878580"/>
                </a:lnTo>
                <a:lnTo>
                  <a:pt x="121920" y="4015740"/>
                </a:lnTo>
                <a:lnTo>
                  <a:pt x="60960" y="4053840"/>
                </a:lnTo>
                <a:lnTo>
                  <a:pt x="15240" y="4053840"/>
                </a:lnTo>
                <a:lnTo>
                  <a:pt x="0" y="4023360"/>
                </a:lnTo>
                <a:lnTo>
                  <a:pt x="45720" y="3985260"/>
                </a:lnTo>
                <a:lnTo>
                  <a:pt x="236220" y="3825240"/>
                </a:lnTo>
                <a:lnTo>
                  <a:pt x="403860" y="3672840"/>
                </a:lnTo>
                <a:lnTo>
                  <a:pt x="571500" y="3505200"/>
                </a:lnTo>
                <a:lnTo>
                  <a:pt x="746760" y="3307080"/>
                </a:lnTo>
                <a:lnTo>
                  <a:pt x="960120" y="3017520"/>
                </a:lnTo>
                <a:lnTo>
                  <a:pt x="1150620" y="2735580"/>
                </a:lnTo>
                <a:lnTo>
                  <a:pt x="1303020" y="2468880"/>
                </a:lnTo>
                <a:lnTo>
                  <a:pt x="1371600" y="2278380"/>
                </a:lnTo>
                <a:lnTo>
                  <a:pt x="1463040" y="1996440"/>
                </a:lnTo>
                <a:lnTo>
                  <a:pt x="1516380" y="1783080"/>
                </a:lnTo>
                <a:lnTo>
                  <a:pt x="1584960" y="1409700"/>
                </a:lnTo>
                <a:lnTo>
                  <a:pt x="1607820" y="1150620"/>
                </a:lnTo>
                <a:lnTo>
                  <a:pt x="1630680" y="640080"/>
                </a:lnTo>
                <a:lnTo>
                  <a:pt x="1623060" y="297180"/>
                </a:lnTo>
                <a:lnTo>
                  <a:pt x="1615440" y="228600"/>
                </a:lnTo>
                <a:lnTo>
                  <a:pt x="1584960" y="160020"/>
                </a:lnTo>
                <a:lnTo>
                  <a:pt x="1524000" y="114300"/>
                </a:lnTo>
                <a:lnTo>
                  <a:pt x="1478280" y="83820"/>
                </a:lnTo>
                <a:lnTo>
                  <a:pt x="1447800" y="53340"/>
                </a:lnTo>
                <a:lnTo>
                  <a:pt x="1440180" y="30480"/>
                </a:lnTo>
                <a:lnTo>
                  <a:pt x="1470660" y="0"/>
                </a:lnTo>
                <a:lnTo>
                  <a:pt x="1569720" y="0"/>
                </a:lnTo>
                <a:lnTo>
                  <a:pt x="1661160" y="15240"/>
                </a:lnTo>
                <a:lnTo>
                  <a:pt x="1767840" y="45720"/>
                </a:lnTo>
                <a:lnTo>
                  <a:pt x="1912620" y="114300"/>
                </a:lnTo>
                <a:lnTo>
                  <a:pt x="1981200" y="167640"/>
                </a:lnTo>
                <a:lnTo>
                  <a:pt x="2026920" y="228600"/>
                </a:lnTo>
                <a:lnTo>
                  <a:pt x="2034540" y="259080"/>
                </a:lnTo>
                <a:lnTo>
                  <a:pt x="2019300" y="297180"/>
                </a:lnTo>
                <a:lnTo>
                  <a:pt x="2004060" y="312420"/>
                </a:lnTo>
                <a:lnTo>
                  <a:pt x="1950720" y="449580"/>
                </a:lnTo>
                <a:lnTo>
                  <a:pt x="1927860" y="533400"/>
                </a:lnTo>
                <a:lnTo>
                  <a:pt x="1905000" y="8305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8176ABF-86AF-4BC7-A40D-A4F10B1F0123}"/>
              </a:ext>
            </a:extLst>
          </p:cNvPr>
          <p:cNvSpPr/>
          <p:nvPr/>
        </p:nvSpPr>
        <p:spPr>
          <a:xfrm>
            <a:off x="4121150" y="2362200"/>
            <a:ext cx="4451350" cy="3340100"/>
          </a:xfrm>
          <a:custGeom>
            <a:avLst/>
            <a:gdLst>
              <a:gd name="connsiteX0" fmla="*/ 641350 w 4451350"/>
              <a:gd name="connsiteY0" fmla="*/ 704850 h 3340100"/>
              <a:gd name="connsiteX1" fmla="*/ 1371600 w 4451350"/>
              <a:gd name="connsiteY1" fmla="*/ 457200 h 3340100"/>
              <a:gd name="connsiteX2" fmla="*/ 1752600 w 4451350"/>
              <a:gd name="connsiteY2" fmla="*/ 336550 h 3340100"/>
              <a:gd name="connsiteX3" fmla="*/ 2273300 w 4451350"/>
              <a:gd name="connsiteY3" fmla="*/ 152400 h 3340100"/>
              <a:gd name="connsiteX4" fmla="*/ 2374900 w 4451350"/>
              <a:gd name="connsiteY4" fmla="*/ 101600 h 3340100"/>
              <a:gd name="connsiteX5" fmla="*/ 2425700 w 4451350"/>
              <a:gd name="connsiteY5" fmla="*/ 69850 h 3340100"/>
              <a:gd name="connsiteX6" fmla="*/ 2489200 w 4451350"/>
              <a:gd name="connsiteY6" fmla="*/ 19050 h 3340100"/>
              <a:gd name="connsiteX7" fmla="*/ 2540000 w 4451350"/>
              <a:gd name="connsiteY7" fmla="*/ 0 h 3340100"/>
              <a:gd name="connsiteX8" fmla="*/ 2584450 w 4451350"/>
              <a:gd name="connsiteY8" fmla="*/ 12700 h 3340100"/>
              <a:gd name="connsiteX9" fmla="*/ 2667000 w 4451350"/>
              <a:gd name="connsiteY9" fmla="*/ 50800 h 3340100"/>
              <a:gd name="connsiteX10" fmla="*/ 2787650 w 4451350"/>
              <a:gd name="connsiteY10" fmla="*/ 120650 h 3340100"/>
              <a:gd name="connsiteX11" fmla="*/ 2876550 w 4451350"/>
              <a:gd name="connsiteY11" fmla="*/ 184150 h 3340100"/>
              <a:gd name="connsiteX12" fmla="*/ 2908300 w 4451350"/>
              <a:gd name="connsiteY12" fmla="*/ 215900 h 3340100"/>
              <a:gd name="connsiteX13" fmla="*/ 2914650 w 4451350"/>
              <a:gd name="connsiteY13" fmla="*/ 247650 h 3340100"/>
              <a:gd name="connsiteX14" fmla="*/ 2889250 w 4451350"/>
              <a:gd name="connsiteY14" fmla="*/ 285750 h 3340100"/>
              <a:gd name="connsiteX15" fmla="*/ 2819400 w 4451350"/>
              <a:gd name="connsiteY15" fmla="*/ 342900 h 3340100"/>
              <a:gd name="connsiteX16" fmla="*/ 2787650 w 4451350"/>
              <a:gd name="connsiteY16" fmla="*/ 393700 h 3340100"/>
              <a:gd name="connsiteX17" fmla="*/ 2711450 w 4451350"/>
              <a:gd name="connsiteY17" fmla="*/ 654050 h 3340100"/>
              <a:gd name="connsiteX18" fmla="*/ 2603500 w 4451350"/>
              <a:gd name="connsiteY18" fmla="*/ 1041400 h 3340100"/>
              <a:gd name="connsiteX19" fmla="*/ 2476500 w 4451350"/>
              <a:gd name="connsiteY19" fmla="*/ 1555750 h 3340100"/>
              <a:gd name="connsiteX20" fmla="*/ 2393950 w 4451350"/>
              <a:gd name="connsiteY20" fmla="*/ 1955800 h 3340100"/>
              <a:gd name="connsiteX21" fmla="*/ 2355850 w 4451350"/>
              <a:gd name="connsiteY21" fmla="*/ 2286000 h 3340100"/>
              <a:gd name="connsiteX22" fmla="*/ 2343150 w 4451350"/>
              <a:gd name="connsiteY22" fmla="*/ 2508250 h 3340100"/>
              <a:gd name="connsiteX23" fmla="*/ 2362200 w 4451350"/>
              <a:gd name="connsiteY23" fmla="*/ 2647950 h 3340100"/>
              <a:gd name="connsiteX24" fmla="*/ 2381250 w 4451350"/>
              <a:gd name="connsiteY24" fmla="*/ 2736850 h 3340100"/>
              <a:gd name="connsiteX25" fmla="*/ 2432050 w 4451350"/>
              <a:gd name="connsiteY25" fmla="*/ 2844800 h 3340100"/>
              <a:gd name="connsiteX26" fmla="*/ 2489200 w 4451350"/>
              <a:gd name="connsiteY26" fmla="*/ 2914650 h 3340100"/>
              <a:gd name="connsiteX27" fmla="*/ 2533650 w 4451350"/>
              <a:gd name="connsiteY27" fmla="*/ 2952750 h 3340100"/>
              <a:gd name="connsiteX28" fmla="*/ 2616200 w 4451350"/>
              <a:gd name="connsiteY28" fmla="*/ 3009900 h 3340100"/>
              <a:gd name="connsiteX29" fmla="*/ 2768600 w 4451350"/>
              <a:gd name="connsiteY29" fmla="*/ 3060700 h 3340100"/>
              <a:gd name="connsiteX30" fmla="*/ 2921000 w 4451350"/>
              <a:gd name="connsiteY30" fmla="*/ 3073400 h 3340100"/>
              <a:gd name="connsiteX31" fmla="*/ 3403600 w 4451350"/>
              <a:gd name="connsiteY31" fmla="*/ 3067050 h 3340100"/>
              <a:gd name="connsiteX32" fmla="*/ 3721100 w 4451350"/>
              <a:gd name="connsiteY32" fmla="*/ 3041650 h 3340100"/>
              <a:gd name="connsiteX33" fmla="*/ 4356100 w 4451350"/>
              <a:gd name="connsiteY33" fmla="*/ 2984500 h 3340100"/>
              <a:gd name="connsiteX34" fmla="*/ 4400550 w 4451350"/>
              <a:gd name="connsiteY34" fmla="*/ 3022600 h 3340100"/>
              <a:gd name="connsiteX35" fmla="*/ 4438650 w 4451350"/>
              <a:gd name="connsiteY35" fmla="*/ 3073400 h 3340100"/>
              <a:gd name="connsiteX36" fmla="*/ 4451350 w 4451350"/>
              <a:gd name="connsiteY36" fmla="*/ 3130550 h 3340100"/>
              <a:gd name="connsiteX37" fmla="*/ 4438650 w 4451350"/>
              <a:gd name="connsiteY37" fmla="*/ 3162300 h 3340100"/>
              <a:gd name="connsiteX38" fmla="*/ 4381500 w 4451350"/>
              <a:gd name="connsiteY38" fmla="*/ 3200400 h 3340100"/>
              <a:gd name="connsiteX39" fmla="*/ 4235450 w 4451350"/>
              <a:gd name="connsiteY39" fmla="*/ 3244850 h 3340100"/>
              <a:gd name="connsiteX40" fmla="*/ 4070350 w 4451350"/>
              <a:gd name="connsiteY40" fmla="*/ 3282950 h 3340100"/>
              <a:gd name="connsiteX41" fmla="*/ 3854450 w 4451350"/>
              <a:gd name="connsiteY41" fmla="*/ 3308350 h 3340100"/>
              <a:gd name="connsiteX42" fmla="*/ 3543300 w 4451350"/>
              <a:gd name="connsiteY42" fmla="*/ 3340100 h 3340100"/>
              <a:gd name="connsiteX43" fmla="*/ 3187700 w 4451350"/>
              <a:gd name="connsiteY43" fmla="*/ 3340100 h 3340100"/>
              <a:gd name="connsiteX44" fmla="*/ 2971800 w 4451350"/>
              <a:gd name="connsiteY44" fmla="*/ 3327400 h 3340100"/>
              <a:gd name="connsiteX45" fmla="*/ 2781300 w 4451350"/>
              <a:gd name="connsiteY45" fmla="*/ 3289300 h 3340100"/>
              <a:gd name="connsiteX46" fmla="*/ 2609850 w 4451350"/>
              <a:gd name="connsiteY46" fmla="*/ 3238500 h 3340100"/>
              <a:gd name="connsiteX47" fmla="*/ 2432050 w 4451350"/>
              <a:gd name="connsiteY47" fmla="*/ 3149600 h 3340100"/>
              <a:gd name="connsiteX48" fmla="*/ 2349500 w 4451350"/>
              <a:gd name="connsiteY48" fmla="*/ 3086100 h 3340100"/>
              <a:gd name="connsiteX49" fmla="*/ 2305050 w 4451350"/>
              <a:gd name="connsiteY49" fmla="*/ 3028950 h 3340100"/>
              <a:gd name="connsiteX50" fmla="*/ 2247900 w 4451350"/>
              <a:gd name="connsiteY50" fmla="*/ 2921000 h 3340100"/>
              <a:gd name="connsiteX51" fmla="*/ 2209800 w 4451350"/>
              <a:gd name="connsiteY51" fmla="*/ 2813050 h 3340100"/>
              <a:gd name="connsiteX52" fmla="*/ 2178050 w 4451350"/>
              <a:gd name="connsiteY52" fmla="*/ 2628900 h 3340100"/>
              <a:gd name="connsiteX53" fmla="*/ 2165350 w 4451350"/>
              <a:gd name="connsiteY53" fmla="*/ 2432050 h 3340100"/>
              <a:gd name="connsiteX54" fmla="*/ 2171700 w 4451350"/>
              <a:gd name="connsiteY54" fmla="*/ 2247900 h 3340100"/>
              <a:gd name="connsiteX55" fmla="*/ 2216150 w 4451350"/>
              <a:gd name="connsiteY55" fmla="*/ 1974850 h 3340100"/>
              <a:gd name="connsiteX56" fmla="*/ 2298700 w 4451350"/>
              <a:gd name="connsiteY56" fmla="*/ 1365250 h 3340100"/>
              <a:gd name="connsiteX57" fmla="*/ 2425700 w 4451350"/>
              <a:gd name="connsiteY57" fmla="*/ 463550 h 3340100"/>
              <a:gd name="connsiteX58" fmla="*/ 2438400 w 4451350"/>
              <a:gd name="connsiteY58" fmla="*/ 381000 h 3340100"/>
              <a:gd name="connsiteX59" fmla="*/ 2432050 w 4451350"/>
              <a:gd name="connsiteY59" fmla="*/ 349250 h 3340100"/>
              <a:gd name="connsiteX60" fmla="*/ 2400300 w 4451350"/>
              <a:gd name="connsiteY60" fmla="*/ 330200 h 3340100"/>
              <a:gd name="connsiteX61" fmla="*/ 2349500 w 4451350"/>
              <a:gd name="connsiteY61" fmla="*/ 342900 h 3340100"/>
              <a:gd name="connsiteX62" fmla="*/ 1352550 w 4451350"/>
              <a:gd name="connsiteY62" fmla="*/ 660400 h 3340100"/>
              <a:gd name="connsiteX63" fmla="*/ 1289050 w 4451350"/>
              <a:gd name="connsiteY63" fmla="*/ 685800 h 3340100"/>
              <a:gd name="connsiteX64" fmla="*/ 552450 w 4451350"/>
              <a:gd name="connsiteY64" fmla="*/ 984250 h 3340100"/>
              <a:gd name="connsiteX65" fmla="*/ 488950 w 4451350"/>
              <a:gd name="connsiteY65" fmla="*/ 1016000 h 3340100"/>
              <a:gd name="connsiteX66" fmla="*/ 400050 w 4451350"/>
              <a:gd name="connsiteY66" fmla="*/ 1060450 h 3340100"/>
              <a:gd name="connsiteX67" fmla="*/ 292100 w 4451350"/>
              <a:gd name="connsiteY67" fmla="*/ 1104900 h 3340100"/>
              <a:gd name="connsiteX68" fmla="*/ 215900 w 4451350"/>
              <a:gd name="connsiteY68" fmla="*/ 1041400 h 3340100"/>
              <a:gd name="connsiteX69" fmla="*/ 114300 w 4451350"/>
              <a:gd name="connsiteY69" fmla="*/ 895350 h 3340100"/>
              <a:gd name="connsiteX70" fmla="*/ 38100 w 4451350"/>
              <a:gd name="connsiteY70" fmla="*/ 768350 h 3340100"/>
              <a:gd name="connsiteX71" fmla="*/ 6350 w 4451350"/>
              <a:gd name="connsiteY71" fmla="*/ 673100 h 3340100"/>
              <a:gd name="connsiteX72" fmla="*/ 0 w 4451350"/>
              <a:gd name="connsiteY72" fmla="*/ 603250 h 3340100"/>
              <a:gd name="connsiteX73" fmla="*/ 25400 w 4451350"/>
              <a:gd name="connsiteY73" fmla="*/ 571500 h 3340100"/>
              <a:gd name="connsiteX74" fmla="*/ 69850 w 4451350"/>
              <a:gd name="connsiteY74" fmla="*/ 577850 h 3340100"/>
              <a:gd name="connsiteX75" fmla="*/ 114300 w 4451350"/>
              <a:gd name="connsiteY75" fmla="*/ 622300 h 3340100"/>
              <a:gd name="connsiteX76" fmla="*/ 177800 w 4451350"/>
              <a:gd name="connsiteY76" fmla="*/ 685800 h 3340100"/>
              <a:gd name="connsiteX77" fmla="*/ 209550 w 4451350"/>
              <a:gd name="connsiteY77" fmla="*/ 711200 h 3340100"/>
              <a:gd name="connsiteX78" fmla="*/ 273050 w 4451350"/>
              <a:gd name="connsiteY78" fmla="*/ 742950 h 3340100"/>
              <a:gd name="connsiteX79" fmla="*/ 368300 w 4451350"/>
              <a:gd name="connsiteY79" fmla="*/ 768350 h 3340100"/>
              <a:gd name="connsiteX80" fmla="*/ 476250 w 4451350"/>
              <a:gd name="connsiteY80" fmla="*/ 755650 h 3340100"/>
              <a:gd name="connsiteX81" fmla="*/ 641350 w 4451350"/>
              <a:gd name="connsiteY81" fmla="*/ 704850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451350" h="3340100">
                <a:moveTo>
                  <a:pt x="641350" y="704850"/>
                </a:moveTo>
                <a:lnTo>
                  <a:pt x="1371600" y="457200"/>
                </a:lnTo>
                <a:lnTo>
                  <a:pt x="1752600" y="336550"/>
                </a:lnTo>
                <a:lnTo>
                  <a:pt x="2273300" y="152400"/>
                </a:lnTo>
                <a:lnTo>
                  <a:pt x="2374900" y="101600"/>
                </a:lnTo>
                <a:lnTo>
                  <a:pt x="2425700" y="69850"/>
                </a:lnTo>
                <a:lnTo>
                  <a:pt x="2489200" y="19050"/>
                </a:lnTo>
                <a:lnTo>
                  <a:pt x="2540000" y="0"/>
                </a:lnTo>
                <a:lnTo>
                  <a:pt x="2584450" y="12700"/>
                </a:lnTo>
                <a:lnTo>
                  <a:pt x="2667000" y="50800"/>
                </a:lnTo>
                <a:lnTo>
                  <a:pt x="2787650" y="120650"/>
                </a:lnTo>
                <a:lnTo>
                  <a:pt x="2876550" y="184150"/>
                </a:lnTo>
                <a:lnTo>
                  <a:pt x="2908300" y="215900"/>
                </a:lnTo>
                <a:lnTo>
                  <a:pt x="2914650" y="247650"/>
                </a:lnTo>
                <a:lnTo>
                  <a:pt x="2889250" y="285750"/>
                </a:lnTo>
                <a:lnTo>
                  <a:pt x="2819400" y="342900"/>
                </a:lnTo>
                <a:lnTo>
                  <a:pt x="2787650" y="393700"/>
                </a:lnTo>
                <a:lnTo>
                  <a:pt x="2711450" y="654050"/>
                </a:lnTo>
                <a:lnTo>
                  <a:pt x="2603500" y="1041400"/>
                </a:lnTo>
                <a:lnTo>
                  <a:pt x="2476500" y="1555750"/>
                </a:lnTo>
                <a:lnTo>
                  <a:pt x="2393950" y="1955800"/>
                </a:lnTo>
                <a:lnTo>
                  <a:pt x="2355850" y="2286000"/>
                </a:lnTo>
                <a:lnTo>
                  <a:pt x="2343150" y="2508250"/>
                </a:lnTo>
                <a:lnTo>
                  <a:pt x="2362200" y="2647950"/>
                </a:lnTo>
                <a:lnTo>
                  <a:pt x="2381250" y="2736850"/>
                </a:lnTo>
                <a:lnTo>
                  <a:pt x="2432050" y="2844800"/>
                </a:lnTo>
                <a:lnTo>
                  <a:pt x="2489200" y="2914650"/>
                </a:lnTo>
                <a:lnTo>
                  <a:pt x="2533650" y="2952750"/>
                </a:lnTo>
                <a:lnTo>
                  <a:pt x="2616200" y="3009900"/>
                </a:lnTo>
                <a:lnTo>
                  <a:pt x="2768600" y="3060700"/>
                </a:lnTo>
                <a:lnTo>
                  <a:pt x="2921000" y="3073400"/>
                </a:lnTo>
                <a:lnTo>
                  <a:pt x="3403600" y="3067050"/>
                </a:lnTo>
                <a:lnTo>
                  <a:pt x="3721100" y="3041650"/>
                </a:lnTo>
                <a:lnTo>
                  <a:pt x="4356100" y="2984500"/>
                </a:lnTo>
                <a:lnTo>
                  <a:pt x="4400550" y="3022600"/>
                </a:lnTo>
                <a:lnTo>
                  <a:pt x="4438650" y="3073400"/>
                </a:lnTo>
                <a:lnTo>
                  <a:pt x="4451350" y="3130550"/>
                </a:lnTo>
                <a:lnTo>
                  <a:pt x="4438650" y="3162300"/>
                </a:lnTo>
                <a:lnTo>
                  <a:pt x="4381500" y="3200400"/>
                </a:lnTo>
                <a:lnTo>
                  <a:pt x="4235450" y="3244850"/>
                </a:lnTo>
                <a:lnTo>
                  <a:pt x="4070350" y="3282950"/>
                </a:lnTo>
                <a:lnTo>
                  <a:pt x="3854450" y="3308350"/>
                </a:lnTo>
                <a:lnTo>
                  <a:pt x="3543300" y="3340100"/>
                </a:lnTo>
                <a:lnTo>
                  <a:pt x="3187700" y="3340100"/>
                </a:lnTo>
                <a:lnTo>
                  <a:pt x="2971800" y="3327400"/>
                </a:lnTo>
                <a:lnTo>
                  <a:pt x="2781300" y="3289300"/>
                </a:lnTo>
                <a:lnTo>
                  <a:pt x="2609850" y="3238500"/>
                </a:lnTo>
                <a:lnTo>
                  <a:pt x="2432050" y="3149600"/>
                </a:lnTo>
                <a:lnTo>
                  <a:pt x="2349500" y="3086100"/>
                </a:lnTo>
                <a:lnTo>
                  <a:pt x="2305050" y="3028950"/>
                </a:lnTo>
                <a:lnTo>
                  <a:pt x="2247900" y="2921000"/>
                </a:lnTo>
                <a:lnTo>
                  <a:pt x="2209800" y="2813050"/>
                </a:lnTo>
                <a:lnTo>
                  <a:pt x="2178050" y="2628900"/>
                </a:lnTo>
                <a:lnTo>
                  <a:pt x="2165350" y="2432050"/>
                </a:lnTo>
                <a:lnTo>
                  <a:pt x="2171700" y="2247900"/>
                </a:lnTo>
                <a:lnTo>
                  <a:pt x="2216150" y="1974850"/>
                </a:lnTo>
                <a:lnTo>
                  <a:pt x="2298700" y="1365250"/>
                </a:lnTo>
                <a:lnTo>
                  <a:pt x="2425700" y="463550"/>
                </a:lnTo>
                <a:lnTo>
                  <a:pt x="2438400" y="381000"/>
                </a:lnTo>
                <a:lnTo>
                  <a:pt x="2432050" y="349250"/>
                </a:lnTo>
                <a:lnTo>
                  <a:pt x="2400300" y="330200"/>
                </a:lnTo>
                <a:lnTo>
                  <a:pt x="2349500" y="342900"/>
                </a:lnTo>
                <a:lnTo>
                  <a:pt x="1352550" y="660400"/>
                </a:lnTo>
                <a:lnTo>
                  <a:pt x="1289050" y="685800"/>
                </a:lnTo>
                <a:lnTo>
                  <a:pt x="552450" y="984250"/>
                </a:lnTo>
                <a:lnTo>
                  <a:pt x="488950" y="1016000"/>
                </a:lnTo>
                <a:lnTo>
                  <a:pt x="400050" y="1060450"/>
                </a:lnTo>
                <a:lnTo>
                  <a:pt x="292100" y="1104900"/>
                </a:lnTo>
                <a:lnTo>
                  <a:pt x="215900" y="1041400"/>
                </a:lnTo>
                <a:lnTo>
                  <a:pt x="114300" y="895350"/>
                </a:lnTo>
                <a:lnTo>
                  <a:pt x="38100" y="768350"/>
                </a:lnTo>
                <a:lnTo>
                  <a:pt x="6350" y="673100"/>
                </a:lnTo>
                <a:lnTo>
                  <a:pt x="0" y="603250"/>
                </a:lnTo>
                <a:lnTo>
                  <a:pt x="25400" y="571500"/>
                </a:lnTo>
                <a:lnTo>
                  <a:pt x="69850" y="577850"/>
                </a:lnTo>
                <a:lnTo>
                  <a:pt x="114300" y="622300"/>
                </a:lnTo>
                <a:lnTo>
                  <a:pt x="177800" y="685800"/>
                </a:lnTo>
                <a:lnTo>
                  <a:pt x="209550" y="711200"/>
                </a:lnTo>
                <a:lnTo>
                  <a:pt x="273050" y="742950"/>
                </a:lnTo>
                <a:lnTo>
                  <a:pt x="368300" y="768350"/>
                </a:lnTo>
                <a:cubicBezTo>
                  <a:pt x="472000" y="755387"/>
                  <a:pt x="435770" y="755650"/>
                  <a:pt x="476250" y="755650"/>
                </a:cubicBezTo>
                <a:lnTo>
                  <a:pt x="641350" y="704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90A2757-0382-4AF9-A9A5-61BCE9756068}"/>
              </a:ext>
            </a:extLst>
          </p:cNvPr>
          <p:cNvSpPr/>
          <p:nvPr/>
        </p:nvSpPr>
        <p:spPr>
          <a:xfrm>
            <a:off x="7859713" y="4421189"/>
            <a:ext cx="641350" cy="1000125"/>
          </a:xfrm>
          <a:custGeom>
            <a:avLst/>
            <a:gdLst>
              <a:gd name="connsiteX0" fmla="*/ 254794 w 640557"/>
              <a:gd name="connsiteY0" fmla="*/ 714375 h 1000125"/>
              <a:gd name="connsiteX1" fmla="*/ 242888 w 640557"/>
              <a:gd name="connsiteY1" fmla="*/ 771525 h 1000125"/>
              <a:gd name="connsiteX2" fmla="*/ 226219 w 640557"/>
              <a:gd name="connsiteY2" fmla="*/ 816769 h 1000125"/>
              <a:gd name="connsiteX3" fmla="*/ 200025 w 640557"/>
              <a:gd name="connsiteY3" fmla="*/ 862013 h 1000125"/>
              <a:gd name="connsiteX4" fmla="*/ 159544 w 640557"/>
              <a:gd name="connsiteY4" fmla="*/ 904875 h 1000125"/>
              <a:gd name="connsiteX5" fmla="*/ 119063 w 640557"/>
              <a:gd name="connsiteY5" fmla="*/ 933450 h 1000125"/>
              <a:gd name="connsiteX6" fmla="*/ 76200 w 640557"/>
              <a:gd name="connsiteY6" fmla="*/ 954882 h 1000125"/>
              <a:gd name="connsiteX7" fmla="*/ 35719 w 640557"/>
              <a:gd name="connsiteY7" fmla="*/ 973932 h 1000125"/>
              <a:gd name="connsiteX8" fmla="*/ 0 w 640557"/>
              <a:gd name="connsiteY8" fmla="*/ 981075 h 1000125"/>
              <a:gd name="connsiteX9" fmla="*/ 11907 w 640557"/>
              <a:gd name="connsiteY9" fmla="*/ 997744 h 1000125"/>
              <a:gd name="connsiteX10" fmla="*/ 76200 w 640557"/>
              <a:gd name="connsiteY10" fmla="*/ 1000125 h 1000125"/>
              <a:gd name="connsiteX11" fmla="*/ 640557 w 640557"/>
              <a:gd name="connsiteY11" fmla="*/ 947738 h 1000125"/>
              <a:gd name="connsiteX12" fmla="*/ 595313 w 640557"/>
              <a:gd name="connsiteY12" fmla="*/ 900113 h 1000125"/>
              <a:gd name="connsiteX13" fmla="*/ 557213 w 640557"/>
              <a:gd name="connsiteY13" fmla="*/ 833438 h 1000125"/>
              <a:gd name="connsiteX14" fmla="*/ 523875 w 640557"/>
              <a:gd name="connsiteY14" fmla="*/ 776288 h 1000125"/>
              <a:gd name="connsiteX15" fmla="*/ 502444 w 640557"/>
              <a:gd name="connsiteY15" fmla="*/ 728663 h 1000125"/>
              <a:gd name="connsiteX16" fmla="*/ 397669 w 640557"/>
              <a:gd name="connsiteY16" fmla="*/ 45244 h 1000125"/>
              <a:gd name="connsiteX17" fmla="*/ 390525 w 640557"/>
              <a:gd name="connsiteY17" fmla="*/ 16669 h 1000125"/>
              <a:gd name="connsiteX18" fmla="*/ 378619 w 640557"/>
              <a:gd name="connsiteY18" fmla="*/ 0 h 1000125"/>
              <a:gd name="connsiteX19" fmla="*/ 366713 w 640557"/>
              <a:gd name="connsiteY19" fmla="*/ 0 h 1000125"/>
              <a:gd name="connsiteX20" fmla="*/ 350044 w 640557"/>
              <a:gd name="connsiteY20" fmla="*/ 14288 h 1000125"/>
              <a:gd name="connsiteX21" fmla="*/ 342900 w 640557"/>
              <a:gd name="connsiteY21" fmla="*/ 50007 h 1000125"/>
              <a:gd name="connsiteX22" fmla="*/ 254794 w 640557"/>
              <a:gd name="connsiteY22" fmla="*/ 71437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0557" h="1000125">
                <a:moveTo>
                  <a:pt x="254794" y="714375"/>
                </a:moveTo>
                <a:lnTo>
                  <a:pt x="242888" y="771525"/>
                </a:lnTo>
                <a:lnTo>
                  <a:pt x="226219" y="816769"/>
                </a:lnTo>
                <a:lnTo>
                  <a:pt x="200025" y="862013"/>
                </a:lnTo>
                <a:lnTo>
                  <a:pt x="159544" y="904875"/>
                </a:lnTo>
                <a:lnTo>
                  <a:pt x="119063" y="933450"/>
                </a:lnTo>
                <a:lnTo>
                  <a:pt x="76200" y="954882"/>
                </a:lnTo>
                <a:lnTo>
                  <a:pt x="35719" y="973932"/>
                </a:lnTo>
                <a:lnTo>
                  <a:pt x="0" y="981075"/>
                </a:lnTo>
                <a:lnTo>
                  <a:pt x="11907" y="997744"/>
                </a:lnTo>
                <a:lnTo>
                  <a:pt x="76200" y="1000125"/>
                </a:lnTo>
                <a:lnTo>
                  <a:pt x="640557" y="947738"/>
                </a:lnTo>
                <a:lnTo>
                  <a:pt x="595313" y="900113"/>
                </a:lnTo>
                <a:lnTo>
                  <a:pt x="557213" y="833438"/>
                </a:lnTo>
                <a:lnTo>
                  <a:pt x="523875" y="776288"/>
                </a:lnTo>
                <a:lnTo>
                  <a:pt x="502444" y="728663"/>
                </a:lnTo>
                <a:lnTo>
                  <a:pt x="397669" y="45244"/>
                </a:lnTo>
                <a:lnTo>
                  <a:pt x="390525" y="16669"/>
                </a:lnTo>
                <a:lnTo>
                  <a:pt x="378619" y="0"/>
                </a:lnTo>
                <a:lnTo>
                  <a:pt x="366713" y="0"/>
                </a:lnTo>
                <a:lnTo>
                  <a:pt x="350044" y="14288"/>
                </a:lnTo>
                <a:lnTo>
                  <a:pt x="342900" y="50007"/>
                </a:lnTo>
                <a:lnTo>
                  <a:pt x="254794" y="714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F8731F0-9EDB-4D3A-AAFF-FF896A06388F}"/>
              </a:ext>
            </a:extLst>
          </p:cNvPr>
          <p:cNvSpPr/>
          <p:nvPr/>
        </p:nvSpPr>
        <p:spPr>
          <a:xfrm>
            <a:off x="4651375" y="3705225"/>
            <a:ext cx="1238250" cy="1003300"/>
          </a:xfrm>
          <a:custGeom>
            <a:avLst/>
            <a:gdLst>
              <a:gd name="connsiteX0" fmla="*/ 358775 w 1238250"/>
              <a:gd name="connsiteY0" fmla="*/ 111125 h 1003300"/>
              <a:gd name="connsiteX1" fmla="*/ 85725 w 1238250"/>
              <a:gd name="connsiteY1" fmla="*/ 3175 h 1003300"/>
              <a:gd name="connsiteX2" fmla="*/ 25400 w 1238250"/>
              <a:gd name="connsiteY2" fmla="*/ 0 h 1003300"/>
              <a:gd name="connsiteX3" fmla="*/ 0 w 1238250"/>
              <a:gd name="connsiteY3" fmla="*/ 15875 h 1003300"/>
              <a:gd name="connsiteX4" fmla="*/ 22225 w 1238250"/>
              <a:gd name="connsiteY4" fmla="*/ 47625 h 1003300"/>
              <a:gd name="connsiteX5" fmla="*/ 41275 w 1238250"/>
              <a:gd name="connsiteY5" fmla="*/ 66675 h 1003300"/>
              <a:gd name="connsiteX6" fmla="*/ 111125 w 1238250"/>
              <a:gd name="connsiteY6" fmla="*/ 104775 h 1003300"/>
              <a:gd name="connsiteX7" fmla="*/ 298450 w 1238250"/>
              <a:gd name="connsiteY7" fmla="*/ 234950 h 1003300"/>
              <a:gd name="connsiteX8" fmla="*/ 568325 w 1238250"/>
              <a:gd name="connsiteY8" fmla="*/ 463550 h 1003300"/>
              <a:gd name="connsiteX9" fmla="*/ 711200 w 1238250"/>
              <a:gd name="connsiteY9" fmla="*/ 596900 h 1003300"/>
              <a:gd name="connsiteX10" fmla="*/ 917575 w 1238250"/>
              <a:gd name="connsiteY10" fmla="*/ 806450 h 1003300"/>
              <a:gd name="connsiteX11" fmla="*/ 1022350 w 1238250"/>
              <a:gd name="connsiteY11" fmla="*/ 927100 h 1003300"/>
              <a:gd name="connsiteX12" fmla="*/ 1050925 w 1238250"/>
              <a:gd name="connsiteY12" fmla="*/ 962025 h 1003300"/>
              <a:gd name="connsiteX13" fmla="*/ 1092200 w 1238250"/>
              <a:gd name="connsiteY13" fmla="*/ 987425 h 1003300"/>
              <a:gd name="connsiteX14" fmla="*/ 1136650 w 1238250"/>
              <a:gd name="connsiteY14" fmla="*/ 1003300 h 1003300"/>
              <a:gd name="connsiteX15" fmla="*/ 1177925 w 1238250"/>
              <a:gd name="connsiteY15" fmla="*/ 1003300 h 1003300"/>
              <a:gd name="connsiteX16" fmla="*/ 1206500 w 1238250"/>
              <a:gd name="connsiteY16" fmla="*/ 990600 h 1003300"/>
              <a:gd name="connsiteX17" fmla="*/ 1225550 w 1238250"/>
              <a:gd name="connsiteY17" fmla="*/ 958850 h 1003300"/>
              <a:gd name="connsiteX18" fmla="*/ 1231900 w 1238250"/>
              <a:gd name="connsiteY18" fmla="*/ 911225 h 1003300"/>
              <a:gd name="connsiteX19" fmla="*/ 1238250 w 1238250"/>
              <a:gd name="connsiteY19" fmla="*/ 863600 h 1003300"/>
              <a:gd name="connsiteX20" fmla="*/ 1219200 w 1238250"/>
              <a:gd name="connsiteY20" fmla="*/ 784225 h 1003300"/>
              <a:gd name="connsiteX21" fmla="*/ 1171575 w 1238250"/>
              <a:gd name="connsiteY21" fmla="*/ 663575 h 1003300"/>
              <a:gd name="connsiteX22" fmla="*/ 1127125 w 1238250"/>
              <a:gd name="connsiteY22" fmla="*/ 593725 h 1003300"/>
              <a:gd name="connsiteX23" fmla="*/ 777875 w 1238250"/>
              <a:gd name="connsiteY23" fmla="*/ 282575 h 1003300"/>
              <a:gd name="connsiteX24" fmla="*/ 593725 w 1238250"/>
              <a:gd name="connsiteY24" fmla="*/ 190500 h 1003300"/>
              <a:gd name="connsiteX25" fmla="*/ 358775 w 1238250"/>
              <a:gd name="connsiteY25" fmla="*/ 111125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38250" h="1003300">
                <a:moveTo>
                  <a:pt x="358775" y="111125"/>
                </a:moveTo>
                <a:lnTo>
                  <a:pt x="85725" y="3175"/>
                </a:lnTo>
                <a:lnTo>
                  <a:pt x="25400" y="0"/>
                </a:lnTo>
                <a:lnTo>
                  <a:pt x="0" y="15875"/>
                </a:lnTo>
                <a:lnTo>
                  <a:pt x="22225" y="47625"/>
                </a:lnTo>
                <a:lnTo>
                  <a:pt x="41275" y="66675"/>
                </a:lnTo>
                <a:lnTo>
                  <a:pt x="111125" y="104775"/>
                </a:lnTo>
                <a:lnTo>
                  <a:pt x="298450" y="234950"/>
                </a:lnTo>
                <a:lnTo>
                  <a:pt x="568325" y="463550"/>
                </a:lnTo>
                <a:lnTo>
                  <a:pt x="711200" y="596900"/>
                </a:lnTo>
                <a:lnTo>
                  <a:pt x="917575" y="806450"/>
                </a:lnTo>
                <a:lnTo>
                  <a:pt x="1022350" y="927100"/>
                </a:lnTo>
                <a:lnTo>
                  <a:pt x="1050925" y="962025"/>
                </a:lnTo>
                <a:lnTo>
                  <a:pt x="1092200" y="987425"/>
                </a:lnTo>
                <a:lnTo>
                  <a:pt x="1136650" y="1003300"/>
                </a:lnTo>
                <a:lnTo>
                  <a:pt x="1177925" y="1003300"/>
                </a:lnTo>
                <a:lnTo>
                  <a:pt x="1206500" y="990600"/>
                </a:lnTo>
                <a:lnTo>
                  <a:pt x="1225550" y="958850"/>
                </a:lnTo>
                <a:lnTo>
                  <a:pt x="1231900" y="911225"/>
                </a:lnTo>
                <a:lnTo>
                  <a:pt x="1238250" y="863600"/>
                </a:lnTo>
                <a:lnTo>
                  <a:pt x="1219200" y="784225"/>
                </a:lnTo>
                <a:lnTo>
                  <a:pt x="1171575" y="663575"/>
                </a:lnTo>
                <a:lnTo>
                  <a:pt x="1127125" y="593725"/>
                </a:lnTo>
                <a:lnTo>
                  <a:pt x="777875" y="282575"/>
                </a:lnTo>
                <a:lnTo>
                  <a:pt x="593725" y="190500"/>
                </a:lnTo>
                <a:lnTo>
                  <a:pt x="358775" y="111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54DE5AB-B192-45FC-8421-BD94051EB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1553984"/>
            <a:ext cx="4682134" cy="411515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3AA5A4B-C1B8-48F8-BFD0-AA59698C1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146" y="1520825"/>
            <a:ext cx="4682134" cy="411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8" grpId="0" animBg="1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75F63ECA-FCE7-4B82-9B7D-D06C3066B795}"/>
              </a:ext>
            </a:extLst>
          </p:cNvPr>
          <p:cNvSpPr/>
          <p:nvPr/>
        </p:nvSpPr>
        <p:spPr>
          <a:xfrm>
            <a:off x="4013201" y="2295525"/>
            <a:ext cx="360363" cy="2732088"/>
          </a:xfrm>
          <a:custGeom>
            <a:avLst/>
            <a:gdLst>
              <a:gd name="connsiteX0" fmla="*/ 353050 w 360111"/>
              <a:gd name="connsiteY0" fmla="*/ 716692 h 2732609"/>
              <a:gd name="connsiteX1" fmla="*/ 356581 w 360111"/>
              <a:gd name="connsiteY1" fmla="*/ 2291296 h 2732609"/>
              <a:gd name="connsiteX2" fmla="*/ 356581 w 360111"/>
              <a:gd name="connsiteY2" fmla="*/ 2464291 h 2732609"/>
              <a:gd name="connsiteX3" fmla="*/ 353050 w 360111"/>
              <a:gd name="connsiteY3" fmla="*/ 2566675 h 2732609"/>
              <a:gd name="connsiteX4" fmla="*/ 342459 w 360111"/>
              <a:gd name="connsiteY4" fmla="*/ 2623163 h 2732609"/>
              <a:gd name="connsiteX5" fmla="*/ 328337 w 360111"/>
              <a:gd name="connsiteY5" fmla="*/ 2665529 h 2732609"/>
              <a:gd name="connsiteX6" fmla="*/ 303623 w 360111"/>
              <a:gd name="connsiteY6" fmla="*/ 2707895 h 2732609"/>
              <a:gd name="connsiteX7" fmla="*/ 282440 w 360111"/>
              <a:gd name="connsiteY7" fmla="*/ 2725548 h 2732609"/>
              <a:gd name="connsiteX8" fmla="*/ 254196 w 360111"/>
              <a:gd name="connsiteY8" fmla="*/ 2732609 h 2732609"/>
              <a:gd name="connsiteX9" fmla="*/ 225952 w 360111"/>
              <a:gd name="connsiteY9" fmla="*/ 2714956 h 2732609"/>
              <a:gd name="connsiteX10" fmla="*/ 201239 w 360111"/>
              <a:gd name="connsiteY10" fmla="*/ 2690243 h 2732609"/>
              <a:gd name="connsiteX11" fmla="*/ 180056 w 360111"/>
              <a:gd name="connsiteY11" fmla="*/ 2654938 h 2732609"/>
              <a:gd name="connsiteX12" fmla="*/ 155342 w 360111"/>
              <a:gd name="connsiteY12" fmla="*/ 2584328 h 2732609"/>
              <a:gd name="connsiteX13" fmla="*/ 123568 w 360111"/>
              <a:gd name="connsiteY13" fmla="*/ 2471352 h 2732609"/>
              <a:gd name="connsiteX14" fmla="*/ 109446 w 360111"/>
              <a:gd name="connsiteY14" fmla="*/ 2383089 h 2732609"/>
              <a:gd name="connsiteX15" fmla="*/ 91793 w 360111"/>
              <a:gd name="connsiteY15" fmla="*/ 2316010 h 2732609"/>
              <a:gd name="connsiteX16" fmla="*/ 88263 w 360111"/>
              <a:gd name="connsiteY16" fmla="*/ 2255991 h 2732609"/>
              <a:gd name="connsiteX17" fmla="*/ 91793 w 360111"/>
              <a:gd name="connsiteY17" fmla="*/ 2160667 h 2732609"/>
              <a:gd name="connsiteX18" fmla="*/ 105915 w 360111"/>
              <a:gd name="connsiteY18" fmla="*/ 1839392 h 2732609"/>
              <a:gd name="connsiteX19" fmla="*/ 123568 w 360111"/>
              <a:gd name="connsiteY19" fmla="*/ 1288633 h 2732609"/>
              <a:gd name="connsiteX20" fmla="*/ 134159 w 360111"/>
              <a:gd name="connsiteY20" fmla="*/ 924992 h 2732609"/>
              <a:gd name="connsiteX21" fmla="*/ 130629 w 360111"/>
              <a:gd name="connsiteY21" fmla="*/ 776711 h 2732609"/>
              <a:gd name="connsiteX22" fmla="*/ 116507 w 360111"/>
              <a:gd name="connsiteY22" fmla="*/ 589594 h 2732609"/>
              <a:gd name="connsiteX23" fmla="*/ 109446 w 360111"/>
              <a:gd name="connsiteY23" fmla="*/ 328337 h 2732609"/>
              <a:gd name="connsiteX24" fmla="*/ 109446 w 360111"/>
              <a:gd name="connsiteY24" fmla="*/ 247135 h 2732609"/>
              <a:gd name="connsiteX25" fmla="*/ 102385 w 360111"/>
              <a:gd name="connsiteY25" fmla="*/ 201239 h 2732609"/>
              <a:gd name="connsiteX26" fmla="*/ 88263 w 360111"/>
              <a:gd name="connsiteY26" fmla="*/ 151812 h 2732609"/>
              <a:gd name="connsiteX27" fmla="*/ 67080 w 360111"/>
              <a:gd name="connsiteY27" fmla="*/ 112976 h 2732609"/>
              <a:gd name="connsiteX28" fmla="*/ 28244 w 360111"/>
              <a:gd name="connsiteY28" fmla="*/ 63549 h 2732609"/>
              <a:gd name="connsiteX29" fmla="*/ 7061 w 360111"/>
              <a:gd name="connsiteY29" fmla="*/ 45897 h 2732609"/>
              <a:gd name="connsiteX30" fmla="*/ 0 w 360111"/>
              <a:gd name="connsiteY30" fmla="*/ 28244 h 2732609"/>
              <a:gd name="connsiteX31" fmla="*/ 7061 w 360111"/>
              <a:gd name="connsiteY31" fmla="*/ 7061 h 2732609"/>
              <a:gd name="connsiteX32" fmla="*/ 38836 w 360111"/>
              <a:gd name="connsiteY32" fmla="*/ 0 h 2732609"/>
              <a:gd name="connsiteX33" fmla="*/ 77671 w 360111"/>
              <a:gd name="connsiteY33" fmla="*/ 17653 h 2732609"/>
              <a:gd name="connsiteX34" fmla="*/ 134159 w 360111"/>
              <a:gd name="connsiteY34" fmla="*/ 38836 h 2732609"/>
              <a:gd name="connsiteX35" fmla="*/ 201239 w 360111"/>
              <a:gd name="connsiteY35" fmla="*/ 70610 h 2732609"/>
              <a:gd name="connsiteX36" fmla="*/ 257727 w 360111"/>
              <a:gd name="connsiteY36" fmla="*/ 102385 h 2732609"/>
              <a:gd name="connsiteX37" fmla="*/ 300093 w 360111"/>
              <a:gd name="connsiteY37" fmla="*/ 134159 h 2732609"/>
              <a:gd name="connsiteX38" fmla="*/ 331867 w 360111"/>
              <a:gd name="connsiteY38" fmla="*/ 165934 h 2732609"/>
              <a:gd name="connsiteX39" fmla="*/ 360111 w 360111"/>
              <a:gd name="connsiteY39" fmla="*/ 282440 h 2732609"/>
              <a:gd name="connsiteX40" fmla="*/ 353050 w 360111"/>
              <a:gd name="connsiteY40" fmla="*/ 716692 h 273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0111" h="2732609">
                <a:moveTo>
                  <a:pt x="353050" y="716692"/>
                </a:moveTo>
                <a:lnTo>
                  <a:pt x="356581" y="2291296"/>
                </a:lnTo>
                <a:lnTo>
                  <a:pt x="356581" y="2464291"/>
                </a:lnTo>
                <a:lnTo>
                  <a:pt x="353050" y="2566675"/>
                </a:lnTo>
                <a:lnTo>
                  <a:pt x="342459" y="2623163"/>
                </a:lnTo>
                <a:lnTo>
                  <a:pt x="328337" y="2665529"/>
                </a:lnTo>
                <a:lnTo>
                  <a:pt x="303623" y="2707895"/>
                </a:lnTo>
                <a:lnTo>
                  <a:pt x="282440" y="2725548"/>
                </a:lnTo>
                <a:lnTo>
                  <a:pt x="254196" y="2732609"/>
                </a:lnTo>
                <a:lnTo>
                  <a:pt x="225952" y="2714956"/>
                </a:lnTo>
                <a:lnTo>
                  <a:pt x="201239" y="2690243"/>
                </a:lnTo>
                <a:lnTo>
                  <a:pt x="180056" y="2654938"/>
                </a:lnTo>
                <a:lnTo>
                  <a:pt x="155342" y="2584328"/>
                </a:lnTo>
                <a:lnTo>
                  <a:pt x="123568" y="2471352"/>
                </a:lnTo>
                <a:lnTo>
                  <a:pt x="109446" y="2383089"/>
                </a:lnTo>
                <a:lnTo>
                  <a:pt x="91793" y="2316010"/>
                </a:lnTo>
                <a:lnTo>
                  <a:pt x="88263" y="2255991"/>
                </a:lnTo>
                <a:lnTo>
                  <a:pt x="91793" y="2160667"/>
                </a:lnTo>
                <a:lnTo>
                  <a:pt x="105915" y="1839392"/>
                </a:lnTo>
                <a:lnTo>
                  <a:pt x="123568" y="1288633"/>
                </a:lnTo>
                <a:lnTo>
                  <a:pt x="134159" y="924992"/>
                </a:lnTo>
                <a:cubicBezTo>
                  <a:pt x="132982" y="875565"/>
                  <a:pt x="131806" y="826138"/>
                  <a:pt x="130629" y="776711"/>
                </a:cubicBezTo>
                <a:lnTo>
                  <a:pt x="116507" y="589594"/>
                </a:lnTo>
                <a:lnTo>
                  <a:pt x="109446" y="328337"/>
                </a:lnTo>
                <a:lnTo>
                  <a:pt x="109446" y="247135"/>
                </a:lnTo>
                <a:lnTo>
                  <a:pt x="102385" y="201239"/>
                </a:lnTo>
                <a:lnTo>
                  <a:pt x="88263" y="151812"/>
                </a:lnTo>
                <a:lnTo>
                  <a:pt x="67080" y="112976"/>
                </a:lnTo>
                <a:lnTo>
                  <a:pt x="28244" y="63549"/>
                </a:lnTo>
                <a:lnTo>
                  <a:pt x="7061" y="45897"/>
                </a:lnTo>
                <a:lnTo>
                  <a:pt x="0" y="28244"/>
                </a:lnTo>
                <a:lnTo>
                  <a:pt x="7061" y="7061"/>
                </a:lnTo>
                <a:lnTo>
                  <a:pt x="38836" y="0"/>
                </a:lnTo>
                <a:lnTo>
                  <a:pt x="77671" y="17653"/>
                </a:lnTo>
                <a:lnTo>
                  <a:pt x="134159" y="38836"/>
                </a:lnTo>
                <a:lnTo>
                  <a:pt x="201239" y="70610"/>
                </a:lnTo>
                <a:lnTo>
                  <a:pt x="257727" y="102385"/>
                </a:lnTo>
                <a:lnTo>
                  <a:pt x="300093" y="134159"/>
                </a:lnTo>
                <a:lnTo>
                  <a:pt x="331867" y="165934"/>
                </a:lnTo>
                <a:lnTo>
                  <a:pt x="360111" y="282440"/>
                </a:lnTo>
                <a:lnTo>
                  <a:pt x="353050" y="71669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C082E0EC-186A-4374-B6E2-D45D4EE5B36E}"/>
              </a:ext>
            </a:extLst>
          </p:cNvPr>
          <p:cNvSpPr/>
          <p:nvPr/>
        </p:nvSpPr>
        <p:spPr>
          <a:xfrm>
            <a:off x="5762626" y="2068513"/>
            <a:ext cx="2157413" cy="512762"/>
          </a:xfrm>
          <a:custGeom>
            <a:avLst/>
            <a:gdLst>
              <a:gd name="connsiteX0" fmla="*/ 1276350 w 2157413"/>
              <a:gd name="connsiteY0" fmla="*/ 152400 h 511969"/>
              <a:gd name="connsiteX1" fmla="*/ 1464469 w 2157413"/>
              <a:gd name="connsiteY1" fmla="*/ 109538 h 511969"/>
              <a:gd name="connsiteX2" fmla="*/ 1588294 w 2157413"/>
              <a:gd name="connsiteY2" fmla="*/ 73819 h 511969"/>
              <a:gd name="connsiteX3" fmla="*/ 1635919 w 2157413"/>
              <a:gd name="connsiteY3" fmla="*/ 52388 h 511969"/>
              <a:gd name="connsiteX4" fmla="*/ 1693069 w 2157413"/>
              <a:gd name="connsiteY4" fmla="*/ 23813 h 511969"/>
              <a:gd name="connsiteX5" fmla="*/ 1752600 w 2157413"/>
              <a:gd name="connsiteY5" fmla="*/ 4763 h 511969"/>
              <a:gd name="connsiteX6" fmla="*/ 1793081 w 2157413"/>
              <a:gd name="connsiteY6" fmla="*/ 0 h 511969"/>
              <a:gd name="connsiteX7" fmla="*/ 1835944 w 2157413"/>
              <a:gd name="connsiteY7" fmla="*/ 7144 h 511969"/>
              <a:gd name="connsiteX8" fmla="*/ 1945481 w 2157413"/>
              <a:gd name="connsiteY8" fmla="*/ 35719 h 511969"/>
              <a:gd name="connsiteX9" fmla="*/ 2076450 w 2157413"/>
              <a:gd name="connsiteY9" fmla="*/ 80963 h 511969"/>
              <a:gd name="connsiteX10" fmla="*/ 2138363 w 2157413"/>
              <a:gd name="connsiteY10" fmla="*/ 121444 h 511969"/>
              <a:gd name="connsiteX11" fmla="*/ 2155031 w 2157413"/>
              <a:gd name="connsiteY11" fmla="*/ 142875 h 511969"/>
              <a:gd name="connsiteX12" fmla="*/ 2157413 w 2157413"/>
              <a:gd name="connsiteY12" fmla="*/ 159544 h 511969"/>
              <a:gd name="connsiteX13" fmla="*/ 2150269 w 2157413"/>
              <a:gd name="connsiteY13" fmla="*/ 178594 h 511969"/>
              <a:gd name="connsiteX14" fmla="*/ 2126456 w 2157413"/>
              <a:gd name="connsiteY14" fmla="*/ 200025 h 511969"/>
              <a:gd name="connsiteX15" fmla="*/ 2081213 w 2157413"/>
              <a:gd name="connsiteY15" fmla="*/ 221457 h 511969"/>
              <a:gd name="connsiteX16" fmla="*/ 1976438 w 2157413"/>
              <a:gd name="connsiteY16" fmla="*/ 250032 h 511969"/>
              <a:gd name="connsiteX17" fmla="*/ 1895475 w 2157413"/>
              <a:gd name="connsiteY17" fmla="*/ 269082 h 511969"/>
              <a:gd name="connsiteX18" fmla="*/ 1783556 w 2157413"/>
              <a:gd name="connsiteY18" fmla="*/ 271463 h 511969"/>
              <a:gd name="connsiteX19" fmla="*/ 1638300 w 2157413"/>
              <a:gd name="connsiteY19" fmla="*/ 292894 h 511969"/>
              <a:gd name="connsiteX20" fmla="*/ 1395413 w 2157413"/>
              <a:gd name="connsiteY20" fmla="*/ 330994 h 511969"/>
              <a:gd name="connsiteX21" fmla="*/ 1138238 w 2157413"/>
              <a:gd name="connsiteY21" fmla="*/ 383382 h 511969"/>
              <a:gd name="connsiteX22" fmla="*/ 890588 w 2157413"/>
              <a:gd name="connsiteY22" fmla="*/ 428625 h 511969"/>
              <a:gd name="connsiteX23" fmla="*/ 681038 w 2157413"/>
              <a:gd name="connsiteY23" fmla="*/ 473869 h 511969"/>
              <a:gd name="connsiteX24" fmla="*/ 540544 w 2157413"/>
              <a:gd name="connsiteY24" fmla="*/ 497682 h 511969"/>
              <a:gd name="connsiteX25" fmla="*/ 445294 w 2157413"/>
              <a:gd name="connsiteY25" fmla="*/ 511969 h 511969"/>
              <a:gd name="connsiteX26" fmla="*/ 376238 w 2157413"/>
              <a:gd name="connsiteY26" fmla="*/ 511969 h 511969"/>
              <a:gd name="connsiteX27" fmla="*/ 309563 w 2157413"/>
              <a:gd name="connsiteY27" fmla="*/ 495300 h 511969"/>
              <a:gd name="connsiteX28" fmla="*/ 250031 w 2157413"/>
              <a:gd name="connsiteY28" fmla="*/ 473869 h 511969"/>
              <a:gd name="connsiteX29" fmla="*/ 183356 w 2157413"/>
              <a:gd name="connsiteY29" fmla="*/ 433388 h 511969"/>
              <a:gd name="connsiteX30" fmla="*/ 102394 w 2157413"/>
              <a:gd name="connsiteY30" fmla="*/ 371475 h 511969"/>
              <a:gd name="connsiteX31" fmla="*/ 47625 w 2157413"/>
              <a:gd name="connsiteY31" fmla="*/ 323850 h 511969"/>
              <a:gd name="connsiteX32" fmla="*/ 19050 w 2157413"/>
              <a:gd name="connsiteY32" fmla="*/ 295275 h 511969"/>
              <a:gd name="connsiteX33" fmla="*/ 4763 w 2157413"/>
              <a:gd name="connsiteY33" fmla="*/ 271463 h 511969"/>
              <a:gd name="connsiteX34" fmla="*/ 0 w 2157413"/>
              <a:gd name="connsiteY34" fmla="*/ 250032 h 511969"/>
              <a:gd name="connsiteX35" fmla="*/ 0 w 2157413"/>
              <a:gd name="connsiteY35" fmla="*/ 233363 h 511969"/>
              <a:gd name="connsiteX36" fmla="*/ 14288 w 2157413"/>
              <a:gd name="connsiteY36" fmla="*/ 226219 h 511969"/>
              <a:gd name="connsiteX37" fmla="*/ 52388 w 2157413"/>
              <a:gd name="connsiteY37" fmla="*/ 230982 h 511969"/>
              <a:gd name="connsiteX38" fmla="*/ 85725 w 2157413"/>
              <a:gd name="connsiteY38" fmla="*/ 242888 h 511969"/>
              <a:gd name="connsiteX39" fmla="*/ 109538 w 2157413"/>
              <a:gd name="connsiteY39" fmla="*/ 264319 h 511969"/>
              <a:gd name="connsiteX40" fmla="*/ 140494 w 2157413"/>
              <a:gd name="connsiteY40" fmla="*/ 283369 h 511969"/>
              <a:gd name="connsiteX41" fmla="*/ 180975 w 2157413"/>
              <a:gd name="connsiteY41" fmla="*/ 300038 h 511969"/>
              <a:gd name="connsiteX42" fmla="*/ 228600 w 2157413"/>
              <a:gd name="connsiteY42" fmla="*/ 311944 h 511969"/>
              <a:gd name="connsiteX43" fmla="*/ 290513 w 2157413"/>
              <a:gd name="connsiteY43" fmla="*/ 316707 h 511969"/>
              <a:gd name="connsiteX44" fmla="*/ 395288 w 2157413"/>
              <a:gd name="connsiteY44" fmla="*/ 311944 h 511969"/>
              <a:gd name="connsiteX45" fmla="*/ 540544 w 2157413"/>
              <a:gd name="connsiteY45" fmla="*/ 297657 h 511969"/>
              <a:gd name="connsiteX46" fmla="*/ 721519 w 2157413"/>
              <a:gd name="connsiteY46" fmla="*/ 269082 h 511969"/>
              <a:gd name="connsiteX47" fmla="*/ 890588 w 2157413"/>
              <a:gd name="connsiteY47" fmla="*/ 228600 h 511969"/>
              <a:gd name="connsiteX48" fmla="*/ 1145381 w 2157413"/>
              <a:gd name="connsiteY48" fmla="*/ 180975 h 511969"/>
              <a:gd name="connsiteX49" fmla="*/ 1276350 w 2157413"/>
              <a:gd name="connsiteY49" fmla="*/ 15240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157413" h="511969">
                <a:moveTo>
                  <a:pt x="1276350" y="152400"/>
                </a:moveTo>
                <a:lnTo>
                  <a:pt x="1464469" y="109538"/>
                </a:lnTo>
                <a:lnTo>
                  <a:pt x="1588294" y="73819"/>
                </a:lnTo>
                <a:lnTo>
                  <a:pt x="1635919" y="52388"/>
                </a:lnTo>
                <a:lnTo>
                  <a:pt x="1693069" y="23813"/>
                </a:lnTo>
                <a:lnTo>
                  <a:pt x="1752600" y="4763"/>
                </a:lnTo>
                <a:lnTo>
                  <a:pt x="1793081" y="0"/>
                </a:lnTo>
                <a:lnTo>
                  <a:pt x="1835944" y="7144"/>
                </a:lnTo>
                <a:lnTo>
                  <a:pt x="1945481" y="35719"/>
                </a:lnTo>
                <a:lnTo>
                  <a:pt x="2076450" y="80963"/>
                </a:lnTo>
                <a:lnTo>
                  <a:pt x="2138363" y="121444"/>
                </a:lnTo>
                <a:lnTo>
                  <a:pt x="2155031" y="142875"/>
                </a:lnTo>
                <a:lnTo>
                  <a:pt x="2157413" y="159544"/>
                </a:lnTo>
                <a:lnTo>
                  <a:pt x="2150269" y="178594"/>
                </a:lnTo>
                <a:lnTo>
                  <a:pt x="2126456" y="200025"/>
                </a:lnTo>
                <a:lnTo>
                  <a:pt x="2081213" y="221457"/>
                </a:lnTo>
                <a:lnTo>
                  <a:pt x="1976438" y="250032"/>
                </a:lnTo>
                <a:lnTo>
                  <a:pt x="1895475" y="269082"/>
                </a:lnTo>
                <a:lnTo>
                  <a:pt x="1783556" y="271463"/>
                </a:lnTo>
                <a:lnTo>
                  <a:pt x="1638300" y="292894"/>
                </a:lnTo>
                <a:lnTo>
                  <a:pt x="1395413" y="330994"/>
                </a:lnTo>
                <a:lnTo>
                  <a:pt x="1138238" y="383382"/>
                </a:lnTo>
                <a:lnTo>
                  <a:pt x="890588" y="428625"/>
                </a:lnTo>
                <a:lnTo>
                  <a:pt x="681038" y="473869"/>
                </a:lnTo>
                <a:lnTo>
                  <a:pt x="540544" y="497682"/>
                </a:lnTo>
                <a:lnTo>
                  <a:pt x="445294" y="511969"/>
                </a:lnTo>
                <a:lnTo>
                  <a:pt x="376238" y="511969"/>
                </a:lnTo>
                <a:lnTo>
                  <a:pt x="309563" y="495300"/>
                </a:lnTo>
                <a:lnTo>
                  <a:pt x="250031" y="473869"/>
                </a:lnTo>
                <a:lnTo>
                  <a:pt x="183356" y="433388"/>
                </a:lnTo>
                <a:lnTo>
                  <a:pt x="102394" y="371475"/>
                </a:lnTo>
                <a:lnTo>
                  <a:pt x="47625" y="323850"/>
                </a:lnTo>
                <a:lnTo>
                  <a:pt x="19050" y="295275"/>
                </a:lnTo>
                <a:lnTo>
                  <a:pt x="4763" y="271463"/>
                </a:lnTo>
                <a:lnTo>
                  <a:pt x="0" y="250032"/>
                </a:lnTo>
                <a:lnTo>
                  <a:pt x="0" y="233363"/>
                </a:lnTo>
                <a:lnTo>
                  <a:pt x="14288" y="226219"/>
                </a:lnTo>
                <a:lnTo>
                  <a:pt x="52388" y="230982"/>
                </a:lnTo>
                <a:lnTo>
                  <a:pt x="85725" y="242888"/>
                </a:lnTo>
                <a:lnTo>
                  <a:pt x="109538" y="264319"/>
                </a:lnTo>
                <a:lnTo>
                  <a:pt x="140494" y="283369"/>
                </a:lnTo>
                <a:lnTo>
                  <a:pt x="180975" y="300038"/>
                </a:lnTo>
                <a:lnTo>
                  <a:pt x="228600" y="311944"/>
                </a:lnTo>
                <a:lnTo>
                  <a:pt x="290513" y="316707"/>
                </a:lnTo>
                <a:lnTo>
                  <a:pt x="395288" y="311944"/>
                </a:lnTo>
                <a:lnTo>
                  <a:pt x="540544" y="297657"/>
                </a:lnTo>
                <a:lnTo>
                  <a:pt x="721519" y="269082"/>
                </a:lnTo>
                <a:lnTo>
                  <a:pt x="890588" y="228600"/>
                </a:lnTo>
                <a:lnTo>
                  <a:pt x="1145381" y="180975"/>
                </a:lnTo>
                <a:lnTo>
                  <a:pt x="1276350" y="152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26B9C7DB-F16D-4C69-A68B-92EF21F96414}"/>
              </a:ext>
            </a:extLst>
          </p:cNvPr>
          <p:cNvSpPr/>
          <p:nvPr/>
        </p:nvSpPr>
        <p:spPr>
          <a:xfrm>
            <a:off x="5684838" y="3744914"/>
            <a:ext cx="2654300" cy="579437"/>
          </a:xfrm>
          <a:custGeom>
            <a:avLst/>
            <a:gdLst>
              <a:gd name="connsiteX0" fmla="*/ 1624012 w 2655094"/>
              <a:gd name="connsiteY0" fmla="*/ 128588 h 578644"/>
              <a:gd name="connsiteX1" fmla="*/ 1985962 w 2655094"/>
              <a:gd name="connsiteY1" fmla="*/ 59532 h 578644"/>
              <a:gd name="connsiteX2" fmla="*/ 2162175 w 2655094"/>
              <a:gd name="connsiteY2" fmla="*/ 21432 h 578644"/>
              <a:gd name="connsiteX3" fmla="*/ 2200275 w 2655094"/>
              <a:gd name="connsiteY3" fmla="*/ 7144 h 578644"/>
              <a:gd name="connsiteX4" fmla="*/ 2231231 w 2655094"/>
              <a:gd name="connsiteY4" fmla="*/ 0 h 578644"/>
              <a:gd name="connsiteX5" fmla="*/ 2266950 w 2655094"/>
              <a:gd name="connsiteY5" fmla="*/ 2382 h 578644"/>
              <a:gd name="connsiteX6" fmla="*/ 2400300 w 2655094"/>
              <a:gd name="connsiteY6" fmla="*/ 28575 h 578644"/>
              <a:gd name="connsiteX7" fmla="*/ 2552700 w 2655094"/>
              <a:gd name="connsiteY7" fmla="*/ 69057 h 578644"/>
              <a:gd name="connsiteX8" fmla="*/ 2583656 w 2655094"/>
              <a:gd name="connsiteY8" fmla="*/ 85725 h 578644"/>
              <a:gd name="connsiteX9" fmla="*/ 2609850 w 2655094"/>
              <a:gd name="connsiteY9" fmla="*/ 104775 h 578644"/>
              <a:gd name="connsiteX10" fmla="*/ 2640806 w 2655094"/>
              <a:gd name="connsiteY10" fmla="*/ 130969 h 578644"/>
              <a:gd name="connsiteX11" fmla="*/ 2652712 w 2655094"/>
              <a:gd name="connsiteY11" fmla="*/ 150019 h 578644"/>
              <a:gd name="connsiteX12" fmla="*/ 2655094 w 2655094"/>
              <a:gd name="connsiteY12" fmla="*/ 166688 h 578644"/>
              <a:gd name="connsiteX13" fmla="*/ 2650331 w 2655094"/>
              <a:gd name="connsiteY13" fmla="*/ 188119 h 578644"/>
              <a:gd name="connsiteX14" fmla="*/ 2621756 w 2655094"/>
              <a:gd name="connsiteY14" fmla="*/ 226219 h 578644"/>
              <a:gd name="connsiteX15" fmla="*/ 2600325 w 2655094"/>
              <a:gd name="connsiteY15" fmla="*/ 242888 h 578644"/>
              <a:gd name="connsiteX16" fmla="*/ 2583656 w 2655094"/>
              <a:gd name="connsiteY16" fmla="*/ 245269 h 578644"/>
              <a:gd name="connsiteX17" fmla="*/ 2424112 w 2655094"/>
              <a:gd name="connsiteY17" fmla="*/ 242888 h 578644"/>
              <a:gd name="connsiteX18" fmla="*/ 2281237 w 2655094"/>
              <a:gd name="connsiteY18" fmla="*/ 242888 h 578644"/>
              <a:gd name="connsiteX19" fmla="*/ 2088356 w 2655094"/>
              <a:gd name="connsiteY19" fmla="*/ 254794 h 578644"/>
              <a:gd name="connsiteX20" fmla="*/ 1921669 w 2655094"/>
              <a:gd name="connsiteY20" fmla="*/ 266700 h 578644"/>
              <a:gd name="connsiteX21" fmla="*/ 1743075 w 2655094"/>
              <a:gd name="connsiteY21" fmla="*/ 304800 h 578644"/>
              <a:gd name="connsiteX22" fmla="*/ 1566862 w 2655094"/>
              <a:gd name="connsiteY22" fmla="*/ 323850 h 578644"/>
              <a:gd name="connsiteX23" fmla="*/ 1331119 w 2655094"/>
              <a:gd name="connsiteY23" fmla="*/ 357188 h 578644"/>
              <a:gd name="connsiteX24" fmla="*/ 1104900 w 2655094"/>
              <a:gd name="connsiteY24" fmla="*/ 395288 h 578644"/>
              <a:gd name="connsiteX25" fmla="*/ 964406 w 2655094"/>
              <a:gd name="connsiteY25" fmla="*/ 426244 h 578644"/>
              <a:gd name="connsiteX26" fmla="*/ 752475 w 2655094"/>
              <a:gd name="connsiteY26" fmla="*/ 481013 h 578644"/>
              <a:gd name="connsiteX27" fmla="*/ 614362 w 2655094"/>
              <a:gd name="connsiteY27" fmla="*/ 523875 h 578644"/>
              <a:gd name="connsiteX28" fmla="*/ 488156 w 2655094"/>
              <a:gd name="connsiteY28" fmla="*/ 564357 h 578644"/>
              <a:gd name="connsiteX29" fmla="*/ 433387 w 2655094"/>
              <a:gd name="connsiteY29" fmla="*/ 576263 h 578644"/>
              <a:gd name="connsiteX30" fmla="*/ 409575 w 2655094"/>
              <a:gd name="connsiteY30" fmla="*/ 578644 h 578644"/>
              <a:gd name="connsiteX31" fmla="*/ 376237 w 2655094"/>
              <a:gd name="connsiteY31" fmla="*/ 578644 h 578644"/>
              <a:gd name="connsiteX32" fmla="*/ 326231 w 2655094"/>
              <a:gd name="connsiteY32" fmla="*/ 569119 h 578644"/>
              <a:gd name="connsiteX33" fmla="*/ 247650 w 2655094"/>
              <a:gd name="connsiteY33" fmla="*/ 540544 h 578644"/>
              <a:gd name="connsiteX34" fmla="*/ 154781 w 2655094"/>
              <a:gd name="connsiteY34" fmla="*/ 490538 h 578644"/>
              <a:gd name="connsiteX35" fmla="*/ 80962 w 2655094"/>
              <a:gd name="connsiteY35" fmla="*/ 438150 h 578644"/>
              <a:gd name="connsiteX36" fmla="*/ 35719 w 2655094"/>
              <a:gd name="connsiteY36" fmla="*/ 409575 h 578644"/>
              <a:gd name="connsiteX37" fmla="*/ 28575 w 2655094"/>
              <a:gd name="connsiteY37" fmla="*/ 400050 h 578644"/>
              <a:gd name="connsiteX38" fmla="*/ 11906 w 2655094"/>
              <a:gd name="connsiteY38" fmla="*/ 371475 h 578644"/>
              <a:gd name="connsiteX39" fmla="*/ 0 w 2655094"/>
              <a:gd name="connsiteY39" fmla="*/ 345282 h 578644"/>
              <a:gd name="connsiteX40" fmla="*/ 0 w 2655094"/>
              <a:gd name="connsiteY40" fmla="*/ 330994 h 578644"/>
              <a:gd name="connsiteX41" fmla="*/ 7144 w 2655094"/>
              <a:gd name="connsiteY41" fmla="*/ 321469 h 578644"/>
              <a:gd name="connsiteX42" fmla="*/ 23812 w 2655094"/>
              <a:gd name="connsiteY42" fmla="*/ 321469 h 578644"/>
              <a:gd name="connsiteX43" fmla="*/ 83344 w 2655094"/>
              <a:gd name="connsiteY43" fmla="*/ 335757 h 578644"/>
              <a:gd name="connsiteX44" fmla="*/ 197644 w 2655094"/>
              <a:gd name="connsiteY44" fmla="*/ 364332 h 578644"/>
              <a:gd name="connsiteX45" fmla="*/ 288131 w 2655094"/>
              <a:gd name="connsiteY45" fmla="*/ 376238 h 578644"/>
              <a:gd name="connsiteX46" fmla="*/ 333375 w 2655094"/>
              <a:gd name="connsiteY46" fmla="*/ 376238 h 578644"/>
              <a:gd name="connsiteX47" fmla="*/ 516731 w 2655094"/>
              <a:gd name="connsiteY47" fmla="*/ 345282 h 578644"/>
              <a:gd name="connsiteX48" fmla="*/ 823912 w 2655094"/>
              <a:gd name="connsiteY48" fmla="*/ 283369 h 578644"/>
              <a:gd name="connsiteX49" fmla="*/ 1212056 w 2655094"/>
              <a:gd name="connsiteY49" fmla="*/ 209550 h 578644"/>
              <a:gd name="connsiteX50" fmla="*/ 1624012 w 2655094"/>
              <a:gd name="connsiteY50" fmla="*/ 128588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55094" h="578644">
                <a:moveTo>
                  <a:pt x="1624012" y="128588"/>
                </a:moveTo>
                <a:lnTo>
                  <a:pt x="1985962" y="59532"/>
                </a:lnTo>
                <a:lnTo>
                  <a:pt x="2162175" y="21432"/>
                </a:lnTo>
                <a:lnTo>
                  <a:pt x="2200275" y="7144"/>
                </a:lnTo>
                <a:lnTo>
                  <a:pt x="2231231" y="0"/>
                </a:lnTo>
                <a:lnTo>
                  <a:pt x="2266950" y="2382"/>
                </a:lnTo>
                <a:lnTo>
                  <a:pt x="2400300" y="28575"/>
                </a:lnTo>
                <a:lnTo>
                  <a:pt x="2552700" y="69057"/>
                </a:lnTo>
                <a:lnTo>
                  <a:pt x="2583656" y="85725"/>
                </a:lnTo>
                <a:lnTo>
                  <a:pt x="2609850" y="104775"/>
                </a:lnTo>
                <a:lnTo>
                  <a:pt x="2640806" y="130969"/>
                </a:lnTo>
                <a:lnTo>
                  <a:pt x="2652712" y="150019"/>
                </a:lnTo>
                <a:lnTo>
                  <a:pt x="2655094" y="166688"/>
                </a:lnTo>
                <a:lnTo>
                  <a:pt x="2650331" y="188119"/>
                </a:lnTo>
                <a:lnTo>
                  <a:pt x="2621756" y="226219"/>
                </a:lnTo>
                <a:lnTo>
                  <a:pt x="2600325" y="242888"/>
                </a:lnTo>
                <a:lnTo>
                  <a:pt x="2583656" y="245269"/>
                </a:lnTo>
                <a:lnTo>
                  <a:pt x="2424112" y="242888"/>
                </a:lnTo>
                <a:lnTo>
                  <a:pt x="2281237" y="242888"/>
                </a:lnTo>
                <a:lnTo>
                  <a:pt x="2088356" y="254794"/>
                </a:lnTo>
                <a:lnTo>
                  <a:pt x="1921669" y="266700"/>
                </a:lnTo>
                <a:lnTo>
                  <a:pt x="1743075" y="304800"/>
                </a:lnTo>
                <a:lnTo>
                  <a:pt x="1566862" y="323850"/>
                </a:lnTo>
                <a:lnTo>
                  <a:pt x="1331119" y="357188"/>
                </a:lnTo>
                <a:lnTo>
                  <a:pt x="1104900" y="395288"/>
                </a:lnTo>
                <a:lnTo>
                  <a:pt x="964406" y="426244"/>
                </a:lnTo>
                <a:lnTo>
                  <a:pt x="752475" y="481013"/>
                </a:lnTo>
                <a:lnTo>
                  <a:pt x="614362" y="523875"/>
                </a:lnTo>
                <a:lnTo>
                  <a:pt x="488156" y="564357"/>
                </a:lnTo>
                <a:lnTo>
                  <a:pt x="433387" y="576263"/>
                </a:lnTo>
                <a:lnTo>
                  <a:pt x="409575" y="578644"/>
                </a:lnTo>
                <a:lnTo>
                  <a:pt x="376237" y="578644"/>
                </a:lnTo>
                <a:lnTo>
                  <a:pt x="326231" y="569119"/>
                </a:lnTo>
                <a:lnTo>
                  <a:pt x="247650" y="540544"/>
                </a:lnTo>
                <a:lnTo>
                  <a:pt x="154781" y="490538"/>
                </a:lnTo>
                <a:lnTo>
                  <a:pt x="80962" y="438150"/>
                </a:lnTo>
                <a:lnTo>
                  <a:pt x="35719" y="409575"/>
                </a:lnTo>
                <a:lnTo>
                  <a:pt x="28575" y="400050"/>
                </a:lnTo>
                <a:lnTo>
                  <a:pt x="11906" y="371475"/>
                </a:lnTo>
                <a:lnTo>
                  <a:pt x="0" y="345282"/>
                </a:lnTo>
                <a:lnTo>
                  <a:pt x="0" y="330994"/>
                </a:lnTo>
                <a:lnTo>
                  <a:pt x="7144" y="321469"/>
                </a:lnTo>
                <a:lnTo>
                  <a:pt x="23812" y="321469"/>
                </a:lnTo>
                <a:lnTo>
                  <a:pt x="83344" y="335757"/>
                </a:lnTo>
                <a:lnTo>
                  <a:pt x="197644" y="364332"/>
                </a:lnTo>
                <a:lnTo>
                  <a:pt x="288131" y="376238"/>
                </a:lnTo>
                <a:lnTo>
                  <a:pt x="333375" y="376238"/>
                </a:lnTo>
                <a:lnTo>
                  <a:pt x="516731" y="345282"/>
                </a:lnTo>
                <a:lnTo>
                  <a:pt x="823912" y="283369"/>
                </a:lnTo>
                <a:lnTo>
                  <a:pt x="1212056" y="209550"/>
                </a:lnTo>
                <a:lnTo>
                  <a:pt x="1624012" y="128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B86F3A6D-01E0-4436-99CE-6B5B73167DEA}"/>
              </a:ext>
            </a:extLst>
          </p:cNvPr>
          <p:cNvSpPr/>
          <p:nvPr/>
        </p:nvSpPr>
        <p:spPr>
          <a:xfrm>
            <a:off x="6313489" y="4494213"/>
            <a:ext cx="668337" cy="590550"/>
          </a:xfrm>
          <a:custGeom>
            <a:avLst/>
            <a:gdLst>
              <a:gd name="connsiteX0" fmla="*/ 266700 w 669131"/>
              <a:gd name="connsiteY0" fmla="*/ 292894 h 590550"/>
              <a:gd name="connsiteX1" fmla="*/ 121444 w 669131"/>
              <a:gd name="connsiteY1" fmla="*/ 147637 h 590550"/>
              <a:gd name="connsiteX2" fmla="*/ 52387 w 669131"/>
              <a:gd name="connsiteY2" fmla="*/ 83344 h 590550"/>
              <a:gd name="connsiteX3" fmla="*/ 9525 w 669131"/>
              <a:gd name="connsiteY3" fmla="*/ 42862 h 590550"/>
              <a:gd name="connsiteX4" fmla="*/ 0 w 669131"/>
              <a:gd name="connsiteY4" fmla="*/ 26194 h 590550"/>
              <a:gd name="connsiteX5" fmla="*/ 0 w 669131"/>
              <a:gd name="connsiteY5" fmla="*/ 7144 h 590550"/>
              <a:gd name="connsiteX6" fmla="*/ 19050 w 669131"/>
              <a:gd name="connsiteY6" fmla="*/ 0 h 590550"/>
              <a:gd name="connsiteX7" fmla="*/ 76200 w 669131"/>
              <a:gd name="connsiteY7" fmla="*/ 4762 h 590550"/>
              <a:gd name="connsiteX8" fmla="*/ 185737 w 669131"/>
              <a:gd name="connsiteY8" fmla="*/ 42862 h 590550"/>
              <a:gd name="connsiteX9" fmla="*/ 366712 w 669131"/>
              <a:gd name="connsiteY9" fmla="*/ 119062 h 590550"/>
              <a:gd name="connsiteX10" fmla="*/ 516731 w 669131"/>
              <a:gd name="connsiteY10" fmla="*/ 195262 h 590550"/>
              <a:gd name="connsiteX11" fmla="*/ 581025 w 669131"/>
              <a:gd name="connsiteY11" fmla="*/ 230981 h 590550"/>
              <a:gd name="connsiteX12" fmla="*/ 590550 w 669131"/>
              <a:gd name="connsiteY12" fmla="*/ 240506 h 590550"/>
              <a:gd name="connsiteX13" fmla="*/ 604837 w 669131"/>
              <a:gd name="connsiteY13" fmla="*/ 261937 h 590550"/>
              <a:gd name="connsiteX14" fmla="*/ 650081 w 669131"/>
              <a:gd name="connsiteY14" fmla="*/ 357187 h 590550"/>
              <a:gd name="connsiteX15" fmla="*/ 664369 w 669131"/>
              <a:gd name="connsiteY15" fmla="*/ 421481 h 590550"/>
              <a:gd name="connsiteX16" fmla="*/ 669131 w 669131"/>
              <a:gd name="connsiteY16" fmla="*/ 469106 h 590550"/>
              <a:gd name="connsiteX17" fmla="*/ 659606 w 669131"/>
              <a:gd name="connsiteY17" fmla="*/ 514350 h 590550"/>
              <a:gd name="connsiteX18" fmla="*/ 642937 w 669131"/>
              <a:gd name="connsiteY18" fmla="*/ 545306 h 590550"/>
              <a:gd name="connsiteX19" fmla="*/ 619125 w 669131"/>
              <a:gd name="connsiteY19" fmla="*/ 571500 h 590550"/>
              <a:gd name="connsiteX20" fmla="*/ 590550 w 669131"/>
              <a:gd name="connsiteY20" fmla="*/ 590550 h 590550"/>
              <a:gd name="connsiteX21" fmla="*/ 561975 w 669131"/>
              <a:gd name="connsiteY21" fmla="*/ 590550 h 590550"/>
              <a:gd name="connsiteX22" fmla="*/ 533400 w 669131"/>
              <a:gd name="connsiteY22" fmla="*/ 578644 h 590550"/>
              <a:gd name="connsiteX23" fmla="*/ 497681 w 669131"/>
              <a:gd name="connsiteY23" fmla="*/ 550069 h 590550"/>
              <a:gd name="connsiteX24" fmla="*/ 452437 w 669131"/>
              <a:gd name="connsiteY24" fmla="*/ 500062 h 590550"/>
              <a:gd name="connsiteX25" fmla="*/ 359569 w 669131"/>
              <a:gd name="connsiteY25" fmla="*/ 390525 h 590550"/>
              <a:gd name="connsiteX26" fmla="*/ 266700 w 669131"/>
              <a:gd name="connsiteY26" fmla="*/ 292894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9131" h="590550">
                <a:moveTo>
                  <a:pt x="266700" y="292894"/>
                </a:moveTo>
                <a:lnTo>
                  <a:pt x="121444" y="147637"/>
                </a:lnTo>
                <a:lnTo>
                  <a:pt x="52387" y="83344"/>
                </a:lnTo>
                <a:lnTo>
                  <a:pt x="9525" y="42862"/>
                </a:lnTo>
                <a:lnTo>
                  <a:pt x="0" y="26194"/>
                </a:lnTo>
                <a:lnTo>
                  <a:pt x="0" y="7144"/>
                </a:lnTo>
                <a:lnTo>
                  <a:pt x="19050" y="0"/>
                </a:lnTo>
                <a:lnTo>
                  <a:pt x="76200" y="4762"/>
                </a:lnTo>
                <a:lnTo>
                  <a:pt x="185737" y="42862"/>
                </a:lnTo>
                <a:lnTo>
                  <a:pt x="366712" y="119062"/>
                </a:lnTo>
                <a:lnTo>
                  <a:pt x="516731" y="195262"/>
                </a:lnTo>
                <a:lnTo>
                  <a:pt x="581025" y="230981"/>
                </a:lnTo>
                <a:lnTo>
                  <a:pt x="590550" y="240506"/>
                </a:lnTo>
                <a:lnTo>
                  <a:pt x="604837" y="261937"/>
                </a:lnTo>
                <a:lnTo>
                  <a:pt x="650081" y="357187"/>
                </a:lnTo>
                <a:lnTo>
                  <a:pt x="664369" y="421481"/>
                </a:lnTo>
                <a:lnTo>
                  <a:pt x="669131" y="469106"/>
                </a:lnTo>
                <a:lnTo>
                  <a:pt x="659606" y="514350"/>
                </a:lnTo>
                <a:lnTo>
                  <a:pt x="642937" y="545306"/>
                </a:lnTo>
                <a:lnTo>
                  <a:pt x="619125" y="571500"/>
                </a:lnTo>
                <a:lnTo>
                  <a:pt x="590550" y="590550"/>
                </a:lnTo>
                <a:lnTo>
                  <a:pt x="561975" y="590550"/>
                </a:lnTo>
                <a:lnTo>
                  <a:pt x="533400" y="578644"/>
                </a:lnTo>
                <a:lnTo>
                  <a:pt x="497681" y="550069"/>
                </a:lnTo>
                <a:lnTo>
                  <a:pt x="452437" y="500062"/>
                </a:lnTo>
                <a:lnTo>
                  <a:pt x="359569" y="390525"/>
                </a:lnTo>
                <a:lnTo>
                  <a:pt x="266700" y="2928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DFCE1A03-30A3-40D0-B714-F1276A226DA7}"/>
              </a:ext>
            </a:extLst>
          </p:cNvPr>
          <p:cNvSpPr/>
          <p:nvPr/>
        </p:nvSpPr>
        <p:spPr>
          <a:xfrm>
            <a:off x="4151314" y="2230438"/>
            <a:ext cx="1379537" cy="2559050"/>
          </a:xfrm>
          <a:custGeom>
            <a:avLst/>
            <a:gdLst>
              <a:gd name="connsiteX0" fmla="*/ 567676 w 1380098"/>
              <a:gd name="connsiteY0" fmla="*/ 139370 h 2559640"/>
              <a:gd name="connsiteX1" fmla="*/ 258344 w 1380098"/>
              <a:gd name="connsiteY1" fmla="*/ 203956 h 2559640"/>
              <a:gd name="connsiteX2" fmla="*/ 190358 w 1380098"/>
              <a:gd name="connsiteY2" fmla="*/ 217553 h 2559640"/>
              <a:gd name="connsiteX3" fmla="*/ 95179 w 1380098"/>
              <a:gd name="connsiteY3" fmla="*/ 207355 h 2559640"/>
              <a:gd name="connsiteX4" fmla="*/ 0 w 1380098"/>
              <a:gd name="connsiteY4" fmla="*/ 203956 h 2559640"/>
              <a:gd name="connsiteX5" fmla="*/ 200556 w 1380098"/>
              <a:gd name="connsiteY5" fmla="*/ 373918 h 2559640"/>
              <a:gd name="connsiteX6" fmla="*/ 302534 w 1380098"/>
              <a:gd name="connsiteY6" fmla="*/ 373918 h 2559640"/>
              <a:gd name="connsiteX7" fmla="*/ 404512 w 1380098"/>
              <a:gd name="connsiteY7" fmla="*/ 360321 h 2559640"/>
              <a:gd name="connsiteX8" fmla="*/ 594870 w 1380098"/>
              <a:gd name="connsiteY8" fmla="*/ 319530 h 2559640"/>
              <a:gd name="connsiteX9" fmla="*/ 741038 w 1380098"/>
              <a:gd name="connsiteY9" fmla="*/ 278739 h 2559640"/>
              <a:gd name="connsiteX10" fmla="*/ 877008 w 1380098"/>
              <a:gd name="connsiteY10" fmla="*/ 237948 h 2559640"/>
              <a:gd name="connsiteX11" fmla="*/ 924598 w 1380098"/>
              <a:gd name="connsiteY11" fmla="*/ 220952 h 2559640"/>
              <a:gd name="connsiteX12" fmla="*/ 951792 w 1380098"/>
              <a:gd name="connsiteY12" fmla="*/ 224351 h 2559640"/>
              <a:gd name="connsiteX13" fmla="*/ 978986 w 1380098"/>
              <a:gd name="connsiteY13" fmla="*/ 237948 h 2559640"/>
              <a:gd name="connsiteX14" fmla="*/ 1009579 w 1380098"/>
              <a:gd name="connsiteY14" fmla="*/ 258344 h 2559640"/>
              <a:gd name="connsiteX15" fmla="*/ 1033374 w 1380098"/>
              <a:gd name="connsiteY15" fmla="*/ 292336 h 2559640"/>
              <a:gd name="connsiteX16" fmla="*/ 1043572 w 1380098"/>
              <a:gd name="connsiteY16" fmla="*/ 333127 h 2559640"/>
              <a:gd name="connsiteX17" fmla="*/ 1046971 w 1380098"/>
              <a:gd name="connsiteY17" fmla="*/ 1142150 h 2559640"/>
              <a:gd name="connsiteX18" fmla="*/ 1036773 w 1380098"/>
              <a:gd name="connsiteY18" fmla="*/ 1556860 h 2559640"/>
              <a:gd name="connsiteX19" fmla="*/ 1019777 w 1380098"/>
              <a:gd name="connsiteY19" fmla="*/ 2209517 h 2559640"/>
              <a:gd name="connsiteX20" fmla="*/ 1023176 w 1380098"/>
              <a:gd name="connsiteY20" fmla="*/ 2369282 h 2559640"/>
              <a:gd name="connsiteX21" fmla="*/ 1029975 w 1380098"/>
              <a:gd name="connsiteY21" fmla="*/ 2423670 h 2559640"/>
              <a:gd name="connsiteX22" fmla="*/ 1046971 w 1380098"/>
              <a:gd name="connsiteY22" fmla="*/ 2467860 h 2559640"/>
              <a:gd name="connsiteX23" fmla="*/ 1067367 w 1380098"/>
              <a:gd name="connsiteY23" fmla="*/ 2498454 h 2559640"/>
              <a:gd name="connsiteX24" fmla="*/ 1097960 w 1380098"/>
              <a:gd name="connsiteY24" fmla="*/ 2532446 h 2559640"/>
              <a:gd name="connsiteX25" fmla="*/ 1118355 w 1380098"/>
              <a:gd name="connsiteY25" fmla="*/ 2549443 h 2559640"/>
              <a:gd name="connsiteX26" fmla="*/ 1145549 w 1380098"/>
              <a:gd name="connsiteY26" fmla="*/ 2559640 h 2559640"/>
              <a:gd name="connsiteX27" fmla="*/ 1165945 w 1380098"/>
              <a:gd name="connsiteY27" fmla="*/ 2556241 h 2559640"/>
              <a:gd name="connsiteX28" fmla="*/ 1199938 w 1380098"/>
              <a:gd name="connsiteY28" fmla="*/ 2539245 h 2559640"/>
              <a:gd name="connsiteX29" fmla="*/ 1237329 w 1380098"/>
              <a:gd name="connsiteY29" fmla="*/ 2505252 h 2559640"/>
              <a:gd name="connsiteX30" fmla="*/ 1257725 w 1380098"/>
              <a:gd name="connsiteY30" fmla="*/ 2461062 h 2559640"/>
              <a:gd name="connsiteX31" fmla="*/ 1281520 w 1380098"/>
              <a:gd name="connsiteY31" fmla="*/ 2396476 h 2559640"/>
              <a:gd name="connsiteX32" fmla="*/ 1288318 w 1380098"/>
              <a:gd name="connsiteY32" fmla="*/ 2318293 h 2559640"/>
              <a:gd name="connsiteX33" fmla="*/ 1291717 w 1380098"/>
              <a:gd name="connsiteY33" fmla="*/ 1910382 h 2559640"/>
              <a:gd name="connsiteX34" fmla="*/ 1291717 w 1380098"/>
              <a:gd name="connsiteY34" fmla="*/ 1131953 h 2559640"/>
              <a:gd name="connsiteX35" fmla="*/ 1291717 w 1380098"/>
              <a:gd name="connsiteY35" fmla="*/ 659456 h 2559640"/>
              <a:gd name="connsiteX36" fmla="*/ 1291717 w 1380098"/>
              <a:gd name="connsiteY36" fmla="*/ 441904 h 2559640"/>
              <a:gd name="connsiteX37" fmla="*/ 1298516 w 1380098"/>
              <a:gd name="connsiteY37" fmla="*/ 404512 h 2559640"/>
              <a:gd name="connsiteX38" fmla="*/ 1332509 w 1380098"/>
              <a:gd name="connsiteY38" fmla="*/ 309333 h 2559640"/>
              <a:gd name="connsiteX39" fmla="*/ 1359703 w 1380098"/>
              <a:gd name="connsiteY39" fmla="*/ 285538 h 2559640"/>
              <a:gd name="connsiteX40" fmla="*/ 1380098 w 1380098"/>
              <a:gd name="connsiteY40" fmla="*/ 254945 h 2559640"/>
              <a:gd name="connsiteX41" fmla="*/ 1380098 w 1380098"/>
              <a:gd name="connsiteY41" fmla="*/ 220952 h 2559640"/>
              <a:gd name="connsiteX42" fmla="*/ 1329109 w 1380098"/>
              <a:gd name="connsiteY42" fmla="*/ 169963 h 2559640"/>
              <a:gd name="connsiteX43" fmla="*/ 1142150 w 1380098"/>
              <a:gd name="connsiteY43" fmla="*/ 47590 h 2559640"/>
              <a:gd name="connsiteX44" fmla="*/ 1060568 w 1380098"/>
              <a:gd name="connsiteY44" fmla="*/ 0 h 2559640"/>
              <a:gd name="connsiteX45" fmla="*/ 1043572 w 1380098"/>
              <a:gd name="connsiteY45" fmla="*/ 0 h 2559640"/>
              <a:gd name="connsiteX46" fmla="*/ 1009579 w 1380098"/>
              <a:gd name="connsiteY46" fmla="*/ 10198 h 2559640"/>
              <a:gd name="connsiteX47" fmla="*/ 907601 w 1380098"/>
              <a:gd name="connsiteY47" fmla="*/ 57788 h 2559640"/>
              <a:gd name="connsiteX48" fmla="*/ 843016 w 1380098"/>
              <a:gd name="connsiteY48" fmla="*/ 78183 h 2559640"/>
              <a:gd name="connsiteX49" fmla="*/ 567676 w 1380098"/>
              <a:gd name="connsiteY49" fmla="*/ 139370 h 25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80098" h="2559640">
                <a:moveTo>
                  <a:pt x="567676" y="139370"/>
                </a:moveTo>
                <a:lnTo>
                  <a:pt x="258344" y="203956"/>
                </a:lnTo>
                <a:lnTo>
                  <a:pt x="190358" y="217553"/>
                </a:lnTo>
                <a:lnTo>
                  <a:pt x="95179" y="207355"/>
                </a:lnTo>
                <a:lnTo>
                  <a:pt x="0" y="203956"/>
                </a:lnTo>
                <a:lnTo>
                  <a:pt x="200556" y="373918"/>
                </a:lnTo>
                <a:lnTo>
                  <a:pt x="302534" y="373918"/>
                </a:lnTo>
                <a:lnTo>
                  <a:pt x="404512" y="360321"/>
                </a:lnTo>
                <a:lnTo>
                  <a:pt x="594870" y="319530"/>
                </a:lnTo>
                <a:lnTo>
                  <a:pt x="741038" y="278739"/>
                </a:lnTo>
                <a:lnTo>
                  <a:pt x="877008" y="237948"/>
                </a:lnTo>
                <a:lnTo>
                  <a:pt x="924598" y="220952"/>
                </a:lnTo>
                <a:lnTo>
                  <a:pt x="951792" y="224351"/>
                </a:lnTo>
                <a:lnTo>
                  <a:pt x="978986" y="237948"/>
                </a:lnTo>
                <a:lnTo>
                  <a:pt x="1009579" y="258344"/>
                </a:lnTo>
                <a:lnTo>
                  <a:pt x="1033374" y="292336"/>
                </a:lnTo>
                <a:lnTo>
                  <a:pt x="1043572" y="333127"/>
                </a:lnTo>
                <a:lnTo>
                  <a:pt x="1046971" y="1142150"/>
                </a:lnTo>
                <a:lnTo>
                  <a:pt x="1036773" y="1556860"/>
                </a:lnTo>
                <a:lnTo>
                  <a:pt x="1019777" y="2209517"/>
                </a:lnTo>
                <a:lnTo>
                  <a:pt x="1023176" y="2369282"/>
                </a:lnTo>
                <a:lnTo>
                  <a:pt x="1029975" y="2423670"/>
                </a:lnTo>
                <a:lnTo>
                  <a:pt x="1046971" y="2467860"/>
                </a:lnTo>
                <a:lnTo>
                  <a:pt x="1067367" y="2498454"/>
                </a:lnTo>
                <a:lnTo>
                  <a:pt x="1097960" y="2532446"/>
                </a:lnTo>
                <a:lnTo>
                  <a:pt x="1118355" y="2549443"/>
                </a:lnTo>
                <a:lnTo>
                  <a:pt x="1145549" y="2559640"/>
                </a:lnTo>
                <a:lnTo>
                  <a:pt x="1165945" y="2556241"/>
                </a:lnTo>
                <a:lnTo>
                  <a:pt x="1199938" y="2539245"/>
                </a:lnTo>
                <a:lnTo>
                  <a:pt x="1237329" y="2505252"/>
                </a:lnTo>
                <a:lnTo>
                  <a:pt x="1257725" y="2461062"/>
                </a:lnTo>
                <a:lnTo>
                  <a:pt x="1281520" y="2396476"/>
                </a:lnTo>
                <a:lnTo>
                  <a:pt x="1288318" y="2318293"/>
                </a:lnTo>
                <a:lnTo>
                  <a:pt x="1291717" y="1910382"/>
                </a:lnTo>
                <a:lnTo>
                  <a:pt x="1291717" y="1131953"/>
                </a:lnTo>
                <a:lnTo>
                  <a:pt x="1291717" y="659456"/>
                </a:lnTo>
                <a:lnTo>
                  <a:pt x="1291717" y="441904"/>
                </a:lnTo>
                <a:lnTo>
                  <a:pt x="1298516" y="404512"/>
                </a:lnTo>
                <a:lnTo>
                  <a:pt x="1332509" y="309333"/>
                </a:lnTo>
                <a:lnTo>
                  <a:pt x="1359703" y="285538"/>
                </a:lnTo>
                <a:lnTo>
                  <a:pt x="1380098" y="254945"/>
                </a:lnTo>
                <a:lnTo>
                  <a:pt x="1380098" y="220952"/>
                </a:lnTo>
                <a:lnTo>
                  <a:pt x="1329109" y="169963"/>
                </a:lnTo>
                <a:lnTo>
                  <a:pt x="1142150" y="47590"/>
                </a:lnTo>
                <a:lnTo>
                  <a:pt x="1060568" y="0"/>
                </a:lnTo>
                <a:lnTo>
                  <a:pt x="1043572" y="0"/>
                </a:lnTo>
                <a:lnTo>
                  <a:pt x="1009579" y="10198"/>
                </a:lnTo>
                <a:lnTo>
                  <a:pt x="907601" y="57788"/>
                </a:lnTo>
                <a:lnTo>
                  <a:pt x="843016" y="78183"/>
                </a:lnTo>
                <a:lnTo>
                  <a:pt x="567676" y="1393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CFF57964-1A4F-440A-9496-7A0B25D294A2}"/>
              </a:ext>
            </a:extLst>
          </p:cNvPr>
          <p:cNvSpPr/>
          <p:nvPr/>
        </p:nvSpPr>
        <p:spPr>
          <a:xfrm>
            <a:off x="4189413" y="3338513"/>
            <a:ext cx="1168400" cy="304800"/>
          </a:xfrm>
          <a:custGeom>
            <a:avLst/>
            <a:gdLst>
              <a:gd name="connsiteX0" fmla="*/ 564356 w 1169194"/>
              <a:gd name="connsiteY0" fmla="*/ 97631 h 304800"/>
              <a:gd name="connsiteX1" fmla="*/ 750094 w 1169194"/>
              <a:gd name="connsiteY1" fmla="*/ 61912 h 304800"/>
              <a:gd name="connsiteX2" fmla="*/ 935831 w 1169194"/>
              <a:gd name="connsiteY2" fmla="*/ 21431 h 304800"/>
              <a:gd name="connsiteX3" fmla="*/ 1031081 w 1169194"/>
              <a:gd name="connsiteY3" fmla="*/ 0 h 304800"/>
              <a:gd name="connsiteX4" fmla="*/ 1169194 w 1169194"/>
              <a:gd name="connsiteY4" fmla="*/ 64293 h 304800"/>
              <a:gd name="connsiteX5" fmla="*/ 1023937 w 1169194"/>
              <a:gd name="connsiteY5" fmla="*/ 180975 h 304800"/>
              <a:gd name="connsiteX6" fmla="*/ 533400 w 1169194"/>
              <a:gd name="connsiteY6" fmla="*/ 271462 h 304800"/>
              <a:gd name="connsiteX7" fmla="*/ 376237 w 1169194"/>
              <a:gd name="connsiteY7" fmla="*/ 295275 h 304800"/>
              <a:gd name="connsiteX8" fmla="*/ 342900 w 1169194"/>
              <a:gd name="connsiteY8" fmla="*/ 302418 h 304800"/>
              <a:gd name="connsiteX9" fmla="*/ 285750 w 1169194"/>
              <a:gd name="connsiteY9" fmla="*/ 304800 h 304800"/>
              <a:gd name="connsiteX10" fmla="*/ 200025 w 1169194"/>
              <a:gd name="connsiteY10" fmla="*/ 295275 h 304800"/>
              <a:gd name="connsiteX11" fmla="*/ 145256 w 1169194"/>
              <a:gd name="connsiteY11" fmla="*/ 280987 h 304800"/>
              <a:gd name="connsiteX12" fmla="*/ 0 w 1169194"/>
              <a:gd name="connsiteY12" fmla="*/ 133350 h 304800"/>
              <a:gd name="connsiteX13" fmla="*/ 166687 w 1169194"/>
              <a:gd name="connsiteY13" fmla="*/ 140493 h 304800"/>
              <a:gd name="connsiteX14" fmla="*/ 302419 w 1169194"/>
              <a:gd name="connsiteY14" fmla="*/ 133350 h 304800"/>
              <a:gd name="connsiteX15" fmla="*/ 500062 w 1169194"/>
              <a:gd name="connsiteY15" fmla="*/ 109537 h 304800"/>
              <a:gd name="connsiteX16" fmla="*/ 564356 w 1169194"/>
              <a:gd name="connsiteY16" fmla="*/ 9763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9194" h="304800">
                <a:moveTo>
                  <a:pt x="564356" y="97631"/>
                </a:moveTo>
                <a:lnTo>
                  <a:pt x="750094" y="61912"/>
                </a:lnTo>
                <a:lnTo>
                  <a:pt x="935831" y="21431"/>
                </a:lnTo>
                <a:lnTo>
                  <a:pt x="1031081" y="0"/>
                </a:lnTo>
                <a:lnTo>
                  <a:pt x="1169194" y="64293"/>
                </a:lnTo>
                <a:lnTo>
                  <a:pt x="1023937" y="180975"/>
                </a:lnTo>
                <a:lnTo>
                  <a:pt x="533400" y="271462"/>
                </a:lnTo>
                <a:lnTo>
                  <a:pt x="376237" y="295275"/>
                </a:lnTo>
                <a:lnTo>
                  <a:pt x="342900" y="302418"/>
                </a:lnTo>
                <a:lnTo>
                  <a:pt x="285750" y="304800"/>
                </a:lnTo>
                <a:lnTo>
                  <a:pt x="200025" y="295275"/>
                </a:lnTo>
                <a:lnTo>
                  <a:pt x="145256" y="280987"/>
                </a:lnTo>
                <a:lnTo>
                  <a:pt x="0" y="133350"/>
                </a:lnTo>
                <a:lnTo>
                  <a:pt x="166687" y="140493"/>
                </a:lnTo>
                <a:lnTo>
                  <a:pt x="302419" y="133350"/>
                </a:lnTo>
                <a:lnTo>
                  <a:pt x="500062" y="109537"/>
                </a:lnTo>
                <a:lnTo>
                  <a:pt x="564356" y="976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141189BD-3849-4881-BA84-DE73B9B54FDF}"/>
              </a:ext>
            </a:extLst>
          </p:cNvPr>
          <p:cNvSpPr/>
          <p:nvPr/>
        </p:nvSpPr>
        <p:spPr>
          <a:xfrm>
            <a:off x="4151313" y="4411663"/>
            <a:ext cx="1211262" cy="342900"/>
          </a:xfrm>
          <a:custGeom>
            <a:avLst/>
            <a:gdLst>
              <a:gd name="connsiteX0" fmla="*/ 481012 w 1212056"/>
              <a:gd name="connsiteY0" fmla="*/ 121444 h 342900"/>
              <a:gd name="connsiteX1" fmla="*/ 392906 w 1212056"/>
              <a:gd name="connsiteY1" fmla="*/ 138113 h 342900"/>
              <a:gd name="connsiteX2" fmla="*/ 250031 w 1212056"/>
              <a:gd name="connsiteY2" fmla="*/ 154782 h 342900"/>
              <a:gd name="connsiteX3" fmla="*/ 204787 w 1212056"/>
              <a:gd name="connsiteY3" fmla="*/ 159544 h 342900"/>
              <a:gd name="connsiteX4" fmla="*/ 0 w 1212056"/>
              <a:gd name="connsiteY4" fmla="*/ 164307 h 342900"/>
              <a:gd name="connsiteX5" fmla="*/ 195262 w 1212056"/>
              <a:gd name="connsiteY5" fmla="*/ 342900 h 342900"/>
              <a:gd name="connsiteX6" fmla="*/ 366712 w 1212056"/>
              <a:gd name="connsiteY6" fmla="*/ 319088 h 342900"/>
              <a:gd name="connsiteX7" fmla="*/ 526256 w 1212056"/>
              <a:gd name="connsiteY7" fmla="*/ 295275 h 342900"/>
              <a:gd name="connsiteX8" fmla="*/ 711994 w 1212056"/>
              <a:gd name="connsiteY8" fmla="*/ 257175 h 342900"/>
              <a:gd name="connsiteX9" fmla="*/ 962025 w 1212056"/>
              <a:gd name="connsiteY9" fmla="*/ 197644 h 342900"/>
              <a:gd name="connsiteX10" fmla="*/ 1042987 w 1212056"/>
              <a:gd name="connsiteY10" fmla="*/ 178594 h 342900"/>
              <a:gd name="connsiteX11" fmla="*/ 1212056 w 1212056"/>
              <a:gd name="connsiteY11" fmla="*/ 76200 h 342900"/>
              <a:gd name="connsiteX12" fmla="*/ 1031081 w 1212056"/>
              <a:gd name="connsiteY12" fmla="*/ 0 h 342900"/>
              <a:gd name="connsiteX13" fmla="*/ 833437 w 1212056"/>
              <a:gd name="connsiteY13" fmla="*/ 45244 h 342900"/>
              <a:gd name="connsiteX14" fmla="*/ 550069 w 1212056"/>
              <a:gd name="connsiteY14" fmla="*/ 109538 h 342900"/>
              <a:gd name="connsiteX15" fmla="*/ 481012 w 1212056"/>
              <a:gd name="connsiteY15" fmla="*/ 121444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2056" h="342900">
                <a:moveTo>
                  <a:pt x="481012" y="121444"/>
                </a:moveTo>
                <a:lnTo>
                  <a:pt x="392906" y="138113"/>
                </a:lnTo>
                <a:lnTo>
                  <a:pt x="250031" y="154782"/>
                </a:lnTo>
                <a:lnTo>
                  <a:pt x="204787" y="159544"/>
                </a:lnTo>
                <a:lnTo>
                  <a:pt x="0" y="164307"/>
                </a:lnTo>
                <a:lnTo>
                  <a:pt x="195262" y="342900"/>
                </a:lnTo>
                <a:lnTo>
                  <a:pt x="366712" y="319088"/>
                </a:lnTo>
                <a:lnTo>
                  <a:pt x="526256" y="295275"/>
                </a:lnTo>
                <a:lnTo>
                  <a:pt x="711994" y="257175"/>
                </a:lnTo>
                <a:lnTo>
                  <a:pt x="962025" y="197644"/>
                </a:lnTo>
                <a:lnTo>
                  <a:pt x="1042987" y="178594"/>
                </a:lnTo>
                <a:lnTo>
                  <a:pt x="1212056" y="76200"/>
                </a:lnTo>
                <a:lnTo>
                  <a:pt x="1031081" y="0"/>
                </a:lnTo>
                <a:lnTo>
                  <a:pt x="833437" y="45244"/>
                </a:lnTo>
                <a:lnTo>
                  <a:pt x="550069" y="109538"/>
                </a:lnTo>
                <a:lnTo>
                  <a:pt x="481012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6AD4E426-7E77-4DFD-9A98-36B57F3CE680}"/>
              </a:ext>
            </a:extLst>
          </p:cNvPr>
          <p:cNvSpPr/>
          <p:nvPr/>
        </p:nvSpPr>
        <p:spPr>
          <a:xfrm>
            <a:off x="6467475" y="1370014"/>
            <a:ext cx="547688" cy="1908175"/>
          </a:xfrm>
          <a:custGeom>
            <a:avLst/>
            <a:gdLst>
              <a:gd name="connsiteX0" fmla="*/ 198335 w 548640"/>
              <a:gd name="connsiteY0" fmla="*/ 582125 h 1908649"/>
              <a:gd name="connsiteX1" fmla="*/ 203486 w 548640"/>
              <a:gd name="connsiteY1" fmla="*/ 960764 h 1908649"/>
              <a:gd name="connsiteX2" fmla="*/ 203486 w 548640"/>
              <a:gd name="connsiteY2" fmla="*/ 1290463 h 1908649"/>
              <a:gd name="connsiteX3" fmla="*/ 203486 w 548640"/>
              <a:gd name="connsiteY3" fmla="*/ 1859709 h 1908649"/>
              <a:gd name="connsiteX4" fmla="*/ 327124 w 548640"/>
              <a:gd name="connsiteY4" fmla="*/ 1908649 h 1908649"/>
              <a:gd name="connsiteX5" fmla="*/ 430155 w 548640"/>
              <a:gd name="connsiteY5" fmla="*/ 1818497 h 1908649"/>
              <a:gd name="connsiteX6" fmla="*/ 437882 w 548640"/>
              <a:gd name="connsiteY6" fmla="*/ 1380615 h 1908649"/>
              <a:gd name="connsiteX7" fmla="*/ 453337 w 548640"/>
              <a:gd name="connsiteY7" fmla="*/ 1025158 h 1908649"/>
              <a:gd name="connsiteX8" fmla="*/ 445609 w 548640"/>
              <a:gd name="connsiteY8" fmla="*/ 685156 h 1908649"/>
              <a:gd name="connsiteX9" fmla="*/ 450761 w 548640"/>
              <a:gd name="connsiteY9" fmla="*/ 607883 h 1908649"/>
              <a:gd name="connsiteX10" fmla="*/ 455912 w 548640"/>
              <a:gd name="connsiteY10" fmla="*/ 528034 h 1908649"/>
              <a:gd name="connsiteX11" fmla="*/ 468791 w 548640"/>
              <a:gd name="connsiteY11" fmla="*/ 450761 h 1908649"/>
              <a:gd name="connsiteX12" fmla="*/ 491973 w 548640"/>
              <a:gd name="connsiteY12" fmla="*/ 381215 h 1908649"/>
              <a:gd name="connsiteX13" fmla="*/ 520307 w 548640"/>
              <a:gd name="connsiteY13" fmla="*/ 334851 h 1908649"/>
              <a:gd name="connsiteX14" fmla="*/ 540913 w 548640"/>
              <a:gd name="connsiteY14" fmla="*/ 319396 h 1908649"/>
              <a:gd name="connsiteX15" fmla="*/ 546064 w 548640"/>
              <a:gd name="connsiteY15" fmla="*/ 311669 h 1908649"/>
              <a:gd name="connsiteX16" fmla="*/ 548640 w 548640"/>
              <a:gd name="connsiteY16" fmla="*/ 296214 h 1908649"/>
              <a:gd name="connsiteX17" fmla="*/ 535761 w 548640"/>
              <a:gd name="connsiteY17" fmla="*/ 257578 h 1908649"/>
              <a:gd name="connsiteX18" fmla="*/ 510004 w 548640"/>
              <a:gd name="connsiteY18" fmla="*/ 216365 h 1908649"/>
              <a:gd name="connsiteX19" fmla="*/ 417276 w 548640"/>
              <a:gd name="connsiteY19" fmla="*/ 154547 h 1908649"/>
              <a:gd name="connsiteX20" fmla="*/ 311669 w 548640"/>
              <a:gd name="connsiteY20" fmla="*/ 85001 h 1908649"/>
              <a:gd name="connsiteX21" fmla="*/ 203486 w 548640"/>
              <a:gd name="connsiteY21" fmla="*/ 28334 h 1908649"/>
              <a:gd name="connsiteX22" fmla="*/ 115910 w 548640"/>
              <a:gd name="connsiteY22" fmla="*/ 2576 h 1908649"/>
              <a:gd name="connsiteX23" fmla="*/ 64395 w 548640"/>
              <a:gd name="connsiteY23" fmla="*/ 0 h 1908649"/>
              <a:gd name="connsiteX24" fmla="*/ 30909 w 548640"/>
              <a:gd name="connsiteY24" fmla="*/ 5152 h 1908649"/>
              <a:gd name="connsiteX25" fmla="*/ 2576 w 548640"/>
              <a:gd name="connsiteY25" fmla="*/ 12879 h 1908649"/>
              <a:gd name="connsiteX26" fmla="*/ 0 w 548640"/>
              <a:gd name="connsiteY26" fmla="*/ 28334 h 1908649"/>
              <a:gd name="connsiteX27" fmla="*/ 0 w 548640"/>
              <a:gd name="connsiteY27" fmla="*/ 43788 h 1908649"/>
              <a:gd name="connsiteX28" fmla="*/ 18031 w 548640"/>
              <a:gd name="connsiteY28" fmla="*/ 69546 h 1908649"/>
              <a:gd name="connsiteX29" fmla="*/ 100455 w 548640"/>
              <a:gd name="connsiteY29" fmla="*/ 154547 h 1908649"/>
              <a:gd name="connsiteX30" fmla="*/ 167426 w 548640"/>
              <a:gd name="connsiteY30" fmla="*/ 252426 h 1908649"/>
              <a:gd name="connsiteX31" fmla="*/ 193183 w 548640"/>
              <a:gd name="connsiteY31" fmla="*/ 327123 h 1908649"/>
              <a:gd name="connsiteX32" fmla="*/ 200911 w 548640"/>
              <a:gd name="connsiteY32" fmla="*/ 373487 h 1908649"/>
              <a:gd name="connsiteX33" fmla="*/ 198335 w 548640"/>
              <a:gd name="connsiteY33" fmla="*/ 582125 h 190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8640" h="1908649">
                <a:moveTo>
                  <a:pt x="198335" y="582125"/>
                </a:moveTo>
                <a:lnTo>
                  <a:pt x="203486" y="960764"/>
                </a:lnTo>
                <a:lnTo>
                  <a:pt x="203486" y="1290463"/>
                </a:lnTo>
                <a:lnTo>
                  <a:pt x="203486" y="1859709"/>
                </a:lnTo>
                <a:lnTo>
                  <a:pt x="327124" y="1908649"/>
                </a:lnTo>
                <a:lnTo>
                  <a:pt x="430155" y="1818497"/>
                </a:lnTo>
                <a:lnTo>
                  <a:pt x="437882" y="1380615"/>
                </a:lnTo>
                <a:lnTo>
                  <a:pt x="453337" y="1025158"/>
                </a:lnTo>
                <a:lnTo>
                  <a:pt x="445609" y="685156"/>
                </a:lnTo>
                <a:lnTo>
                  <a:pt x="450761" y="607883"/>
                </a:lnTo>
                <a:lnTo>
                  <a:pt x="455912" y="528034"/>
                </a:lnTo>
                <a:lnTo>
                  <a:pt x="468791" y="450761"/>
                </a:lnTo>
                <a:lnTo>
                  <a:pt x="491973" y="381215"/>
                </a:lnTo>
                <a:lnTo>
                  <a:pt x="520307" y="334851"/>
                </a:lnTo>
                <a:cubicBezTo>
                  <a:pt x="527176" y="329699"/>
                  <a:pt x="534531" y="325140"/>
                  <a:pt x="540913" y="319396"/>
                </a:cubicBezTo>
                <a:cubicBezTo>
                  <a:pt x="543214" y="317325"/>
                  <a:pt x="546064" y="311669"/>
                  <a:pt x="546064" y="311669"/>
                </a:cubicBezTo>
                <a:lnTo>
                  <a:pt x="548640" y="296214"/>
                </a:lnTo>
                <a:lnTo>
                  <a:pt x="535761" y="257578"/>
                </a:lnTo>
                <a:lnTo>
                  <a:pt x="510004" y="216365"/>
                </a:lnTo>
                <a:lnTo>
                  <a:pt x="417276" y="154547"/>
                </a:lnTo>
                <a:lnTo>
                  <a:pt x="311669" y="85001"/>
                </a:lnTo>
                <a:lnTo>
                  <a:pt x="203486" y="28334"/>
                </a:lnTo>
                <a:lnTo>
                  <a:pt x="115910" y="2576"/>
                </a:lnTo>
                <a:lnTo>
                  <a:pt x="64395" y="0"/>
                </a:lnTo>
                <a:lnTo>
                  <a:pt x="30909" y="5152"/>
                </a:lnTo>
                <a:lnTo>
                  <a:pt x="2576" y="12879"/>
                </a:lnTo>
                <a:lnTo>
                  <a:pt x="0" y="28334"/>
                </a:lnTo>
                <a:lnTo>
                  <a:pt x="0" y="43788"/>
                </a:lnTo>
                <a:lnTo>
                  <a:pt x="18031" y="69546"/>
                </a:lnTo>
                <a:lnTo>
                  <a:pt x="100455" y="154547"/>
                </a:lnTo>
                <a:lnTo>
                  <a:pt x="167426" y="252426"/>
                </a:lnTo>
                <a:lnTo>
                  <a:pt x="193183" y="327123"/>
                </a:lnTo>
                <a:lnTo>
                  <a:pt x="200911" y="373487"/>
                </a:lnTo>
                <a:cubicBezTo>
                  <a:pt x="200052" y="437882"/>
                  <a:pt x="199194" y="502276"/>
                  <a:pt x="198335" y="582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B26FD529-44A5-4F7E-BB02-C0A7C786B840}"/>
              </a:ext>
            </a:extLst>
          </p:cNvPr>
          <p:cNvSpPr/>
          <p:nvPr/>
        </p:nvSpPr>
        <p:spPr>
          <a:xfrm>
            <a:off x="5418139" y="2962275"/>
            <a:ext cx="2974975" cy="603250"/>
          </a:xfrm>
          <a:custGeom>
            <a:avLst/>
            <a:gdLst>
              <a:gd name="connsiteX0" fmla="*/ 1084401 w 2975020"/>
              <a:gd name="connsiteY0" fmla="*/ 288487 h 602731"/>
              <a:gd name="connsiteX1" fmla="*/ 1179705 w 2975020"/>
              <a:gd name="connsiteY1" fmla="*/ 265305 h 602731"/>
              <a:gd name="connsiteX2" fmla="*/ 1277584 w 2975020"/>
              <a:gd name="connsiteY2" fmla="*/ 236971 h 602731"/>
              <a:gd name="connsiteX3" fmla="*/ 1473343 w 2975020"/>
              <a:gd name="connsiteY3" fmla="*/ 200910 h 602731"/>
              <a:gd name="connsiteX4" fmla="*/ 1692284 w 2975020"/>
              <a:gd name="connsiteY4" fmla="*/ 162274 h 602731"/>
              <a:gd name="connsiteX5" fmla="*/ 1890619 w 2975020"/>
              <a:gd name="connsiteY5" fmla="*/ 136516 h 602731"/>
              <a:gd name="connsiteX6" fmla="*/ 2068347 w 2975020"/>
              <a:gd name="connsiteY6" fmla="*/ 113334 h 602731"/>
              <a:gd name="connsiteX7" fmla="*/ 2122438 w 2975020"/>
              <a:gd name="connsiteY7" fmla="*/ 108182 h 602731"/>
              <a:gd name="connsiteX8" fmla="*/ 2305318 w 2975020"/>
              <a:gd name="connsiteY8" fmla="*/ 51515 h 602731"/>
              <a:gd name="connsiteX9" fmla="*/ 2428955 w 2975020"/>
              <a:gd name="connsiteY9" fmla="*/ 0 h 602731"/>
              <a:gd name="connsiteX10" fmla="*/ 2441834 w 2975020"/>
              <a:gd name="connsiteY10" fmla="*/ 0 h 602731"/>
              <a:gd name="connsiteX11" fmla="*/ 2560320 w 2975020"/>
              <a:gd name="connsiteY11" fmla="*/ 25758 h 602731"/>
              <a:gd name="connsiteX12" fmla="*/ 2758655 w 2975020"/>
              <a:gd name="connsiteY12" fmla="*/ 72122 h 602731"/>
              <a:gd name="connsiteX13" fmla="*/ 2864261 w 2975020"/>
              <a:gd name="connsiteY13" fmla="*/ 103031 h 602731"/>
              <a:gd name="connsiteX14" fmla="*/ 2895171 w 2975020"/>
              <a:gd name="connsiteY14" fmla="*/ 121061 h 602731"/>
              <a:gd name="connsiteX15" fmla="*/ 2926080 w 2975020"/>
              <a:gd name="connsiteY15" fmla="*/ 139092 h 602731"/>
              <a:gd name="connsiteX16" fmla="*/ 2946686 w 2975020"/>
              <a:gd name="connsiteY16" fmla="*/ 154546 h 602731"/>
              <a:gd name="connsiteX17" fmla="*/ 2964717 w 2975020"/>
              <a:gd name="connsiteY17" fmla="*/ 172577 h 602731"/>
              <a:gd name="connsiteX18" fmla="*/ 2972444 w 2975020"/>
              <a:gd name="connsiteY18" fmla="*/ 185456 h 602731"/>
              <a:gd name="connsiteX19" fmla="*/ 2975020 w 2975020"/>
              <a:gd name="connsiteY19" fmla="*/ 200910 h 602731"/>
              <a:gd name="connsiteX20" fmla="*/ 2975020 w 2975020"/>
              <a:gd name="connsiteY20" fmla="*/ 218941 h 602731"/>
              <a:gd name="connsiteX21" fmla="*/ 2967292 w 2975020"/>
              <a:gd name="connsiteY21" fmla="*/ 239547 h 602731"/>
              <a:gd name="connsiteX22" fmla="*/ 2946686 w 2975020"/>
              <a:gd name="connsiteY22" fmla="*/ 257577 h 602731"/>
              <a:gd name="connsiteX23" fmla="*/ 2926080 w 2975020"/>
              <a:gd name="connsiteY23" fmla="*/ 270456 h 602731"/>
              <a:gd name="connsiteX24" fmla="*/ 2825625 w 2975020"/>
              <a:gd name="connsiteY24" fmla="*/ 278184 h 602731"/>
              <a:gd name="connsiteX25" fmla="*/ 2622139 w 2975020"/>
              <a:gd name="connsiteY25" fmla="*/ 291062 h 602731"/>
              <a:gd name="connsiteX26" fmla="*/ 2331076 w 2975020"/>
              <a:gd name="connsiteY26" fmla="*/ 291062 h 602731"/>
              <a:gd name="connsiteX27" fmla="*/ 2122438 w 2975020"/>
              <a:gd name="connsiteY27" fmla="*/ 301365 h 602731"/>
              <a:gd name="connsiteX28" fmla="*/ 2003953 w 2975020"/>
              <a:gd name="connsiteY28" fmla="*/ 309093 h 602731"/>
              <a:gd name="connsiteX29" fmla="*/ 1790163 w 2975020"/>
              <a:gd name="connsiteY29" fmla="*/ 316820 h 602731"/>
              <a:gd name="connsiteX30" fmla="*/ 1656223 w 2975020"/>
              <a:gd name="connsiteY30" fmla="*/ 334851 h 602731"/>
              <a:gd name="connsiteX31" fmla="*/ 1316221 w 2975020"/>
              <a:gd name="connsiteY31" fmla="*/ 404396 h 602731"/>
              <a:gd name="connsiteX32" fmla="*/ 1030310 w 2975020"/>
              <a:gd name="connsiteY32" fmla="*/ 468791 h 602731"/>
              <a:gd name="connsiteX33" fmla="*/ 821672 w 2975020"/>
              <a:gd name="connsiteY33" fmla="*/ 520306 h 602731"/>
              <a:gd name="connsiteX34" fmla="*/ 659398 w 2975020"/>
              <a:gd name="connsiteY34" fmla="*/ 569246 h 602731"/>
              <a:gd name="connsiteX35" fmla="*/ 602731 w 2975020"/>
              <a:gd name="connsiteY35" fmla="*/ 582125 h 602731"/>
              <a:gd name="connsiteX36" fmla="*/ 546064 w 2975020"/>
              <a:gd name="connsiteY36" fmla="*/ 595004 h 602731"/>
              <a:gd name="connsiteX37" fmla="*/ 491973 w 2975020"/>
              <a:gd name="connsiteY37" fmla="*/ 602731 h 602731"/>
              <a:gd name="connsiteX38" fmla="*/ 443033 w 2975020"/>
              <a:gd name="connsiteY38" fmla="*/ 602731 h 602731"/>
              <a:gd name="connsiteX39" fmla="*/ 370911 w 2975020"/>
              <a:gd name="connsiteY39" fmla="*/ 589852 h 602731"/>
              <a:gd name="connsiteX40" fmla="*/ 275608 w 2975020"/>
              <a:gd name="connsiteY40" fmla="*/ 566670 h 602731"/>
              <a:gd name="connsiteX41" fmla="*/ 200910 w 2975020"/>
              <a:gd name="connsiteY41" fmla="*/ 540913 h 602731"/>
              <a:gd name="connsiteX42" fmla="*/ 139092 w 2975020"/>
              <a:gd name="connsiteY42" fmla="*/ 507427 h 602731"/>
              <a:gd name="connsiteX43" fmla="*/ 82425 w 2975020"/>
              <a:gd name="connsiteY43" fmla="*/ 468791 h 602731"/>
              <a:gd name="connsiteX44" fmla="*/ 46364 w 2975020"/>
              <a:gd name="connsiteY44" fmla="*/ 435306 h 602731"/>
              <a:gd name="connsiteX45" fmla="*/ 28333 w 2975020"/>
              <a:gd name="connsiteY45" fmla="*/ 406972 h 602731"/>
              <a:gd name="connsiteX46" fmla="*/ 0 w 2975020"/>
              <a:gd name="connsiteY46" fmla="*/ 319396 h 602731"/>
              <a:gd name="connsiteX47" fmla="*/ 30909 w 2975020"/>
              <a:gd name="connsiteY47" fmla="*/ 337426 h 602731"/>
              <a:gd name="connsiteX48" fmla="*/ 121061 w 2975020"/>
              <a:gd name="connsiteY48" fmla="*/ 358033 h 602731"/>
              <a:gd name="connsiteX49" fmla="*/ 283335 w 2975020"/>
              <a:gd name="connsiteY49" fmla="*/ 391518 h 602731"/>
              <a:gd name="connsiteX50" fmla="*/ 370911 w 2975020"/>
              <a:gd name="connsiteY50" fmla="*/ 404396 h 602731"/>
              <a:gd name="connsiteX51" fmla="*/ 388942 w 2975020"/>
              <a:gd name="connsiteY51" fmla="*/ 404396 h 602731"/>
              <a:gd name="connsiteX52" fmla="*/ 615610 w 2975020"/>
              <a:gd name="connsiteY52" fmla="*/ 373487 h 602731"/>
              <a:gd name="connsiteX53" fmla="*/ 924703 w 2975020"/>
              <a:gd name="connsiteY53" fmla="*/ 321972 h 602731"/>
              <a:gd name="connsiteX54" fmla="*/ 1084401 w 2975020"/>
              <a:gd name="connsiteY54" fmla="*/ 288487 h 60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75020" h="602731">
                <a:moveTo>
                  <a:pt x="1084401" y="288487"/>
                </a:moveTo>
                <a:lnTo>
                  <a:pt x="1179705" y="265305"/>
                </a:lnTo>
                <a:lnTo>
                  <a:pt x="1277584" y="236971"/>
                </a:lnTo>
                <a:lnTo>
                  <a:pt x="1473343" y="200910"/>
                </a:lnTo>
                <a:lnTo>
                  <a:pt x="1692284" y="162274"/>
                </a:lnTo>
                <a:lnTo>
                  <a:pt x="1890619" y="136516"/>
                </a:lnTo>
                <a:lnTo>
                  <a:pt x="2068347" y="113334"/>
                </a:lnTo>
                <a:lnTo>
                  <a:pt x="2122438" y="108182"/>
                </a:lnTo>
                <a:lnTo>
                  <a:pt x="2305318" y="51515"/>
                </a:lnTo>
                <a:lnTo>
                  <a:pt x="2428955" y="0"/>
                </a:lnTo>
                <a:lnTo>
                  <a:pt x="2441834" y="0"/>
                </a:lnTo>
                <a:lnTo>
                  <a:pt x="2560320" y="25758"/>
                </a:lnTo>
                <a:lnTo>
                  <a:pt x="2758655" y="72122"/>
                </a:lnTo>
                <a:lnTo>
                  <a:pt x="2864261" y="103031"/>
                </a:lnTo>
                <a:lnTo>
                  <a:pt x="2895171" y="121061"/>
                </a:lnTo>
                <a:lnTo>
                  <a:pt x="2926080" y="139092"/>
                </a:lnTo>
                <a:lnTo>
                  <a:pt x="2946686" y="154546"/>
                </a:lnTo>
                <a:lnTo>
                  <a:pt x="2964717" y="172577"/>
                </a:lnTo>
                <a:lnTo>
                  <a:pt x="2972444" y="185456"/>
                </a:lnTo>
                <a:lnTo>
                  <a:pt x="2975020" y="200910"/>
                </a:lnTo>
                <a:lnTo>
                  <a:pt x="2975020" y="218941"/>
                </a:lnTo>
                <a:lnTo>
                  <a:pt x="2967292" y="239547"/>
                </a:lnTo>
                <a:lnTo>
                  <a:pt x="2946686" y="257577"/>
                </a:lnTo>
                <a:lnTo>
                  <a:pt x="2926080" y="270456"/>
                </a:lnTo>
                <a:lnTo>
                  <a:pt x="2825625" y="278184"/>
                </a:lnTo>
                <a:lnTo>
                  <a:pt x="2622139" y="291062"/>
                </a:lnTo>
                <a:lnTo>
                  <a:pt x="2331076" y="291062"/>
                </a:lnTo>
                <a:lnTo>
                  <a:pt x="2122438" y="301365"/>
                </a:lnTo>
                <a:lnTo>
                  <a:pt x="2003953" y="309093"/>
                </a:lnTo>
                <a:lnTo>
                  <a:pt x="1790163" y="316820"/>
                </a:lnTo>
                <a:lnTo>
                  <a:pt x="1656223" y="334851"/>
                </a:lnTo>
                <a:lnTo>
                  <a:pt x="1316221" y="404396"/>
                </a:lnTo>
                <a:lnTo>
                  <a:pt x="1030310" y="468791"/>
                </a:lnTo>
                <a:lnTo>
                  <a:pt x="821672" y="520306"/>
                </a:lnTo>
                <a:lnTo>
                  <a:pt x="659398" y="569246"/>
                </a:lnTo>
                <a:lnTo>
                  <a:pt x="602731" y="582125"/>
                </a:lnTo>
                <a:lnTo>
                  <a:pt x="546064" y="595004"/>
                </a:lnTo>
                <a:lnTo>
                  <a:pt x="491973" y="602731"/>
                </a:lnTo>
                <a:lnTo>
                  <a:pt x="443033" y="602731"/>
                </a:lnTo>
                <a:lnTo>
                  <a:pt x="370911" y="589852"/>
                </a:lnTo>
                <a:lnTo>
                  <a:pt x="275608" y="566670"/>
                </a:lnTo>
                <a:lnTo>
                  <a:pt x="200910" y="540913"/>
                </a:lnTo>
                <a:lnTo>
                  <a:pt x="139092" y="507427"/>
                </a:lnTo>
                <a:lnTo>
                  <a:pt x="82425" y="468791"/>
                </a:lnTo>
                <a:lnTo>
                  <a:pt x="46364" y="435306"/>
                </a:lnTo>
                <a:lnTo>
                  <a:pt x="28333" y="406972"/>
                </a:lnTo>
                <a:lnTo>
                  <a:pt x="0" y="319396"/>
                </a:lnTo>
                <a:lnTo>
                  <a:pt x="30909" y="337426"/>
                </a:lnTo>
                <a:lnTo>
                  <a:pt x="121061" y="358033"/>
                </a:lnTo>
                <a:lnTo>
                  <a:pt x="283335" y="391518"/>
                </a:lnTo>
                <a:lnTo>
                  <a:pt x="370911" y="404396"/>
                </a:lnTo>
                <a:lnTo>
                  <a:pt x="388942" y="404396"/>
                </a:lnTo>
                <a:lnTo>
                  <a:pt x="615610" y="373487"/>
                </a:lnTo>
                <a:lnTo>
                  <a:pt x="924703" y="321972"/>
                </a:lnTo>
                <a:lnTo>
                  <a:pt x="1084401" y="2884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FC02D86C-B4BB-4A83-9A9C-F14AC982B4EC}"/>
              </a:ext>
            </a:extLst>
          </p:cNvPr>
          <p:cNvSpPr/>
          <p:nvPr/>
        </p:nvSpPr>
        <p:spPr>
          <a:xfrm>
            <a:off x="7218364" y="3203576"/>
            <a:ext cx="454025" cy="2860675"/>
          </a:xfrm>
          <a:custGeom>
            <a:avLst/>
            <a:gdLst>
              <a:gd name="connsiteX0" fmla="*/ 190195 w 453542"/>
              <a:gd name="connsiteY0" fmla="*/ 1100937 h 2860243"/>
              <a:gd name="connsiteX1" fmla="*/ 190195 w 453542"/>
              <a:gd name="connsiteY1" fmla="*/ 574243 h 2860243"/>
              <a:gd name="connsiteX2" fmla="*/ 179222 w 453542"/>
              <a:gd name="connsiteY2" fmla="*/ 427939 h 2860243"/>
              <a:gd name="connsiteX3" fmla="*/ 157276 w 453542"/>
              <a:gd name="connsiteY3" fmla="*/ 303580 h 2860243"/>
              <a:gd name="connsiteX4" fmla="*/ 128016 w 453542"/>
              <a:gd name="connsiteY4" fmla="*/ 179222 h 2860243"/>
              <a:gd name="connsiteX5" fmla="*/ 98755 w 453542"/>
              <a:gd name="connsiteY5" fmla="*/ 120700 h 2860243"/>
              <a:gd name="connsiteX6" fmla="*/ 0 w 453542"/>
              <a:gd name="connsiteY6" fmla="*/ 0 h 2860243"/>
              <a:gd name="connsiteX7" fmla="*/ 230428 w 453542"/>
              <a:gd name="connsiteY7" fmla="*/ 54864 h 2860243"/>
              <a:gd name="connsiteX8" fmla="*/ 318211 w 453542"/>
              <a:gd name="connsiteY8" fmla="*/ 157276 h 2860243"/>
              <a:gd name="connsiteX9" fmla="*/ 362102 w 453542"/>
              <a:gd name="connsiteY9" fmla="*/ 208483 h 2860243"/>
              <a:gd name="connsiteX10" fmla="*/ 391363 w 453542"/>
              <a:gd name="connsiteY10" fmla="*/ 241401 h 2860243"/>
              <a:gd name="connsiteX11" fmla="*/ 405993 w 453542"/>
              <a:gd name="connsiteY11" fmla="*/ 281635 h 2860243"/>
              <a:gd name="connsiteX12" fmla="*/ 409651 w 453542"/>
              <a:gd name="connsiteY12" fmla="*/ 343814 h 2860243"/>
              <a:gd name="connsiteX13" fmla="*/ 413308 w 453542"/>
              <a:gd name="connsiteY13" fmla="*/ 694944 h 2860243"/>
              <a:gd name="connsiteX14" fmla="*/ 413308 w 453542"/>
              <a:gd name="connsiteY14" fmla="*/ 1404518 h 2860243"/>
              <a:gd name="connsiteX15" fmla="*/ 413308 w 453542"/>
              <a:gd name="connsiteY15" fmla="*/ 1737360 h 2860243"/>
              <a:gd name="connsiteX16" fmla="*/ 413308 w 453542"/>
              <a:gd name="connsiteY16" fmla="*/ 1839772 h 2860243"/>
              <a:gd name="connsiteX17" fmla="*/ 416966 w 453542"/>
              <a:gd name="connsiteY17" fmla="*/ 1986076 h 2860243"/>
              <a:gd name="connsiteX18" fmla="*/ 424281 w 453542"/>
              <a:gd name="connsiteY18" fmla="*/ 2117750 h 2860243"/>
              <a:gd name="connsiteX19" fmla="*/ 435254 w 453542"/>
              <a:gd name="connsiteY19" fmla="*/ 2201875 h 2860243"/>
              <a:gd name="connsiteX20" fmla="*/ 453542 w 453542"/>
              <a:gd name="connsiteY20" fmla="*/ 2282342 h 2860243"/>
              <a:gd name="connsiteX21" fmla="*/ 453542 w 453542"/>
              <a:gd name="connsiteY21" fmla="*/ 2300630 h 2860243"/>
              <a:gd name="connsiteX22" fmla="*/ 435254 w 453542"/>
              <a:gd name="connsiteY22" fmla="*/ 2388412 h 2860243"/>
              <a:gd name="connsiteX23" fmla="*/ 365760 w 453542"/>
              <a:gd name="connsiteY23" fmla="*/ 2600553 h 2860243"/>
              <a:gd name="connsiteX24" fmla="*/ 310896 w 453542"/>
              <a:gd name="connsiteY24" fmla="*/ 2717596 h 2860243"/>
              <a:gd name="connsiteX25" fmla="*/ 259689 w 453542"/>
              <a:gd name="connsiteY25" fmla="*/ 2809036 h 2860243"/>
              <a:gd name="connsiteX26" fmla="*/ 234086 w 453542"/>
              <a:gd name="connsiteY26" fmla="*/ 2834640 h 2860243"/>
              <a:gd name="connsiteX27" fmla="*/ 204825 w 453542"/>
              <a:gd name="connsiteY27" fmla="*/ 2856585 h 2860243"/>
              <a:gd name="connsiteX28" fmla="*/ 179222 w 453542"/>
              <a:gd name="connsiteY28" fmla="*/ 2860243 h 2860243"/>
              <a:gd name="connsiteX29" fmla="*/ 131673 w 453542"/>
              <a:gd name="connsiteY29" fmla="*/ 2852928 h 2860243"/>
              <a:gd name="connsiteX30" fmla="*/ 106070 w 453542"/>
              <a:gd name="connsiteY30" fmla="*/ 2830982 h 2860243"/>
              <a:gd name="connsiteX31" fmla="*/ 153619 w 453542"/>
              <a:gd name="connsiteY31" fmla="*/ 2286000 h 2860243"/>
              <a:gd name="connsiteX32" fmla="*/ 164592 w 453542"/>
              <a:gd name="connsiteY32" fmla="*/ 2205532 h 2860243"/>
              <a:gd name="connsiteX33" fmla="*/ 171907 w 453542"/>
              <a:gd name="connsiteY33" fmla="*/ 2077516 h 2860243"/>
              <a:gd name="connsiteX34" fmla="*/ 186537 w 453542"/>
              <a:gd name="connsiteY34" fmla="*/ 1587398 h 2860243"/>
              <a:gd name="connsiteX35" fmla="*/ 190195 w 453542"/>
              <a:gd name="connsiteY35" fmla="*/ 1100937 h 28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3542" h="2860243">
                <a:moveTo>
                  <a:pt x="190195" y="1100937"/>
                </a:moveTo>
                <a:lnTo>
                  <a:pt x="190195" y="574243"/>
                </a:lnTo>
                <a:lnTo>
                  <a:pt x="179222" y="427939"/>
                </a:lnTo>
                <a:lnTo>
                  <a:pt x="157276" y="303580"/>
                </a:lnTo>
                <a:lnTo>
                  <a:pt x="128016" y="179222"/>
                </a:lnTo>
                <a:lnTo>
                  <a:pt x="98755" y="120700"/>
                </a:lnTo>
                <a:lnTo>
                  <a:pt x="0" y="0"/>
                </a:lnTo>
                <a:lnTo>
                  <a:pt x="230428" y="54864"/>
                </a:lnTo>
                <a:lnTo>
                  <a:pt x="318211" y="157276"/>
                </a:lnTo>
                <a:lnTo>
                  <a:pt x="362102" y="208483"/>
                </a:lnTo>
                <a:lnTo>
                  <a:pt x="391363" y="241401"/>
                </a:lnTo>
                <a:lnTo>
                  <a:pt x="405993" y="281635"/>
                </a:lnTo>
                <a:lnTo>
                  <a:pt x="409651" y="343814"/>
                </a:lnTo>
                <a:lnTo>
                  <a:pt x="413308" y="694944"/>
                </a:lnTo>
                <a:lnTo>
                  <a:pt x="413308" y="1404518"/>
                </a:lnTo>
                <a:lnTo>
                  <a:pt x="413308" y="1737360"/>
                </a:lnTo>
                <a:lnTo>
                  <a:pt x="413308" y="1839772"/>
                </a:lnTo>
                <a:cubicBezTo>
                  <a:pt x="414527" y="1888540"/>
                  <a:pt x="415747" y="1937308"/>
                  <a:pt x="416966" y="1986076"/>
                </a:cubicBezTo>
                <a:lnTo>
                  <a:pt x="424281" y="2117750"/>
                </a:lnTo>
                <a:lnTo>
                  <a:pt x="435254" y="2201875"/>
                </a:lnTo>
                <a:lnTo>
                  <a:pt x="453542" y="2282342"/>
                </a:lnTo>
                <a:lnTo>
                  <a:pt x="453542" y="2300630"/>
                </a:lnTo>
                <a:lnTo>
                  <a:pt x="435254" y="2388412"/>
                </a:lnTo>
                <a:lnTo>
                  <a:pt x="365760" y="2600553"/>
                </a:lnTo>
                <a:lnTo>
                  <a:pt x="310896" y="2717596"/>
                </a:lnTo>
                <a:lnTo>
                  <a:pt x="259689" y="2809036"/>
                </a:lnTo>
                <a:lnTo>
                  <a:pt x="234086" y="2834640"/>
                </a:lnTo>
                <a:lnTo>
                  <a:pt x="204825" y="2856585"/>
                </a:lnTo>
                <a:lnTo>
                  <a:pt x="179222" y="2860243"/>
                </a:lnTo>
                <a:lnTo>
                  <a:pt x="131673" y="2852928"/>
                </a:lnTo>
                <a:lnTo>
                  <a:pt x="106070" y="2830982"/>
                </a:lnTo>
                <a:lnTo>
                  <a:pt x="153619" y="2286000"/>
                </a:lnTo>
                <a:lnTo>
                  <a:pt x="164592" y="2205532"/>
                </a:lnTo>
                <a:lnTo>
                  <a:pt x="171907" y="2077516"/>
                </a:lnTo>
                <a:lnTo>
                  <a:pt x="186537" y="1587398"/>
                </a:lnTo>
                <a:cubicBezTo>
                  <a:pt x="187756" y="1431340"/>
                  <a:pt x="188976" y="1275283"/>
                  <a:pt x="190195" y="11009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3C57C956-2F52-47BB-AD5C-E38C4C41FB06}"/>
              </a:ext>
            </a:extLst>
          </p:cNvPr>
          <p:cNvSpPr/>
          <p:nvPr/>
        </p:nvSpPr>
        <p:spPr>
          <a:xfrm>
            <a:off x="6678614" y="5354638"/>
            <a:ext cx="712787" cy="698500"/>
          </a:xfrm>
          <a:custGeom>
            <a:avLst/>
            <a:gdLst>
              <a:gd name="connsiteX0" fmla="*/ 285750 w 711994"/>
              <a:gd name="connsiteY0" fmla="*/ 123825 h 697707"/>
              <a:gd name="connsiteX1" fmla="*/ 469107 w 711994"/>
              <a:gd name="connsiteY1" fmla="*/ 190500 h 697707"/>
              <a:gd name="connsiteX2" fmla="*/ 547688 w 711994"/>
              <a:gd name="connsiteY2" fmla="*/ 216694 h 697707"/>
              <a:gd name="connsiteX3" fmla="*/ 581025 w 711994"/>
              <a:gd name="connsiteY3" fmla="*/ 221457 h 697707"/>
              <a:gd name="connsiteX4" fmla="*/ 619125 w 711994"/>
              <a:gd name="connsiteY4" fmla="*/ 219075 h 697707"/>
              <a:gd name="connsiteX5" fmla="*/ 652463 w 711994"/>
              <a:gd name="connsiteY5" fmla="*/ 204788 h 697707"/>
              <a:gd name="connsiteX6" fmla="*/ 676275 w 711994"/>
              <a:gd name="connsiteY6" fmla="*/ 180975 h 697707"/>
              <a:gd name="connsiteX7" fmla="*/ 690563 w 711994"/>
              <a:gd name="connsiteY7" fmla="*/ 152400 h 697707"/>
              <a:gd name="connsiteX8" fmla="*/ 711994 w 711994"/>
              <a:gd name="connsiteY8" fmla="*/ 85725 h 697707"/>
              <a:gd name="connsiteX9" fmla="*/ 671513 w 711994"/>
              <a:gd name="connsiteY9" fmla="*/ 697707 h 697707"/>
              <a:gd name="connsiteX10" fmla="*/ 635794 w 711994"/>
              <a:gd name="connsiteY10" fmla="*/ 671513 h 697707"/>
              <a:gd name="connsiteX11" fmla="*/ 628650 w 711994"/>
              <a:gd name="connsiteY11" fmla="*/ 647700 h 697707"/>
              <a:gd name="connsiteX12" fmla="*/ 614363 w 711994"/>
              <a:gd name="connsiteY12" fmla="*/ 611982 h 697707"/>
              <a:gd name="connsiteX13" fmla="*/ 514350 w 711994"/>
              <a:gd name="connsiteY13" fmla="*/ 492919 h 697707"/>
              <a:gd name="connsiteX14" fmla="*/ 414338 w 711994"/>
              <a:gd name="connsiteY14" fmla="*/ 376238 h 697707"/>
              <a:gd name="connsiteX15" fmla="*/ 228600 w 711994"/>
              <a:gd name="connsiteY15" fmla="*/ 214313 h 697707"/>
              <a:gd name="connsiteX16" fmla="*/ 102394 w 711994"/>
              <a:gd name="connsiteY16" fmla="*/ 119063 h 697707"/>
              <a:gd name="connsiteX17" fmla="*/ 16669 w 711994"/>
              <a:gd name="connsiteY17" fmla="*/ 71438 h 697707"/>
              <a:gd name="connsiteX18" fmla="*/ 7144 w 711994"/>
              <a:gd name="connsiteY18" fmla="*/ 61913 h 697707"/>
              <a:gd name="connsiteX19" fmla="*/ 0 w 711994"/>
              <a:gd name="connsiteY19" fmla="*/ 40482 h 697707"/>
              <a:gd name="connsiteX20" fmla="*/ 0 w 711994"/>
              <a:gd name="connsiteY20" fmla="*/ 16669 h 697707"/>
              <a:gd name="connsiteX21" fmla="*/ 16669 w 711994"/>
              <a:gd name="connsiteY21" fmla="*/ 0 h 697707"/>
              <a:gd name="connsiteX22" fmla="*/ 57150 w 711994"/>
              <a:gd name="connsiteY22" fmla="*/ 11907 h 697707"/>
              <a:gd name="connsiteX23" fmla="*/ 138113 w 711994"/>
              <a:gd name="connsiteY23" fmla="*/ 54769 h 697707"/>
              <a:gd name="connsiteX24" fmla="*/ 285750 w 711994"/>
              <a:gd name="connsiteY24" fmla="*/ 123825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1994" h="697707">
                <a:moveTo>
                  <a:pt x="285750" y="123825"/>
                </a:moveTo>
                <a:lnTo>
                  <a:pt x="469107" y="190500"/>
                </a:lnTo>
                <a:lnTo>
                  <a:pt x="547688" y="216694"/>
                </a:lnTo>
                <a:lnTo>
                  <a:pt x="581025" y="221457"/>
                </a:lnTo>
                <a:lnTo>
                  <a:pt x="619125" y="219075"/>
                </a:lnTo>
                <a:lnTo>
                  <a:pt x="652463" y="204788"/>
                </a:lnTo>
                <a:lnTo>
                  <a:pt x="676275" y="180975"/>
                </a:lnTo>
                <a:lnTo>
                  <a:pt x="690563" y="152400"/>
                </a:lnTo>
                <a:lnTo>
                  <a:pt x="711994" y="85725"/>
                </a:lnTo>
                <a:lnTo>
                  <a:pt x="671513" y="697707"/>
                </a:lnTo>
                <a:lnTo>
                  <a:pt x="635794" y="671513"/>
                </a:lnTo>
                <a:lnTo>
                  <a:pt x="628650" y="647700"/>
                </a:lnTo>
                <a:lnTo>
                  <a:pt x="614363" y="611982"/>
                </a:lnTo>
                <a:lnTo>
                  <a:pt x="514350" y="492919"/>
                </a:lnTo>
                <a:lnTo>
                  <a:pt x="414338" y="376238"/>
                </a:lnTo>
                <a:lnTo>
                  <a:pt x="228600" y="214313"/>
                </a:lnTo>
                <a:lnTo>
                  <a:pt x="102394" y="119063"/>
                </a:lnTo>
                <a:lnTo>
                  <a:pt x="16669" y="71438"/>
                </a:lnTo>
                <a:lnTo>
                  <a:pt x="7144" y="61913"/>
                </a:lnTo>
                <a:lnTo>
                  <a:pt x="0" y="40482"/>
                </a:lnTo>
                <a:lnTo>
                  <a:pt x="0" y="16669"/>
                </a:lnTo>
                <a:lnTo>
                  <a:pt x="16669" y="0"/>
                </a:lnTo>
                <a:lnTo>
                  <a:pt x="57150" y="11907"/>
                </a:lnTo>
                <a:lnTo>
                  <a:pt x="138113" y="54769"/>
                </a:lnTo>
                <a:lnTo>
                  <a:pt x="285750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363A5E-CD19-41FB-8C21-431CD7AB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710" y="1314405"/>
            <a:ext cx="4383404" cy="4694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680B7D-D77A-4BF0-B506-DBA9D21DD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10" y="1293101"/>
            <a:ext cx="4389500" cy="47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8" grpId="0" animBg="1"/>
      <p:bldP spid="111" grpId="0" animBg="1"/>
      <p:bldP spid="112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4" grpId="0" animBg="1"/>
      <p:bldP spid="11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2BA7B9-B3DB-4B1E-8529-18F7A8E61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081836"/>
            <a:ext cx="4383404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475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05F1AD6D-3FBD-4BC0-8B90-BE93270A5C44}"/>
              </a:ext>
            </a:extLst>
          </p:cNvPr>
          <p:cNvSpPr/>
          <p:nvPr/>
        </p:nvSpPr>
        <p:spPr>
          <a:xfrm>
            <a:off x="3975101" y="2241551"/>
            <a:ext cx="415925" cy="1768475"/>
          </a:xfrm>
          <a:custGeom>
            <a:avLst/>
            <a:gdLst>
              <a:gd name="connsiteX0" fmla="*/ 174625 w 415925"/>
              <a:gd name="connsiteY0" fmla="*/ 841375 h 1768475"/>
              <a:gd name="connsiteX1" fmla="*/ 180975 w 415925"/>
              <a:gd name="connsiteY1" fmla="*/ 657225 h 1768475"/>
              <a:gd name="connsiteX2" fmla="*/ 177800 w 415925"/>
              <a:gd name="connsiteY2" fmla="*/ 473075 h 1768475"/>
              <a:gd name="connsiteX3" fmla="*/ 168275 w 415925"/>
              <a:gd name="connsiteY3" fmla="*/ 330200 h 1768475"/>
              <a:gd name="connsiteX4" fmla="*/ 149225 w 415925"/>
              <a:gd name="connsiteY4" fmla="*/ 273050 h 1768475"/>
              <a:gd name="connsiteX5" fmla="*/ 114300 w 415925"/>
              <a:gd name="connsiteY5" fmla="*/ 200025 h 1768475"/>
              <a:gd name="connsiteX6" fmla="*/ 82550 w 415925"/>
              <a:gd name="connsiteY6" fmla="*/ 155575 h 1768475"/>
              <a:gd name="connsiteX7" fmla="*/ 50800 w 415925"/>
              <a:gd name="connsiteY7" fmla="*/ 107950 h 1768475"/>
              <a:gd name="connsiteX8" fmla="*/ 22225 w 415925"/>
              <a:gd name="connsiteY8" fmla="*/ 79375 h 1768475"/>
              <a:gd name="connsiteX9" fmla="*/ 6350 w 415925"/>
              <a:gd name="connsiteY9" fmla="*/ 53975 h 1768475"/>
              <a:gd name="connsiteX10" fmla="*/ 0 w 415925"/>
              <a:gd name="connsiteY10" fmla="*/ 22225 h 1768475"/>
              <a:gd name="connsiteX11" fmla="*/ 9525 w 415925"/>
              <a:gd name="connsiteY11" fmla="*/ 6350 h 1768475"/>
              <a:gd name="connsiteX12" fmla="*/ 38100 w 415925"/>
              <a:gd name="connsiteY12" fmla="*/ 0 h 1768475"/>
              <a:gd name="connsiteX13" fmla="*/ 98425 w 415925"/>
              <a:gd name="connsiteY13" fmla="*/ 19050 h 1768475"/>
              <a:gd name="connsiteX14" fmla="*/ 190500 w 415925"/>
              <a:gd name="connsiteY14" fmla="*/ 73025 h 1768475"/>
              <a:gd name="connsiteX15" fmla="*/ 266700 w 415925"/>
              <a:gd name="connsiteY15" fmla="*/ 123825 h 1768475"/>
              <a:gd name="connsiteX16" fmla="*/ 342900 w 415925"/>
              <a:gd name="connsiteY16" fmla="*/ 187325 h 1768475"/>
              <a:gd name="connsiteX17" fmla="*/ 381000 w 415925"/>
              <a:gd name="connsiteY17" fmla="*/ 231775 h 1768475"/>
              <a:gd name="connsiteX18" fmla="*/ 400050 w 415925"/>
              <a:gd name="connsiteY18" fmla="*/ 266700 h 1768475"/>
              <a:gd name="connsiteX19" fmla="*/ 415925 w 415925"/>
              <a:gd name="connsiteY19" fmla="*/ 317500 h 1768475"/>
              <a:gd name="connsiteX20" fmla="*/ 415925 w 415925"/>
              <a:gd name="connsiteY20" fmla="*/ 390525 h 1768475"/>
              <a:gd name="connsiteX21" fmla="*/ 381000 w 415925"/>
              <a:gd name="connsiteY21" fmla="*/ 638175 h 1768475"/>
              <a:gd name="connsiteX22" fmla="*/ 374650 w 415925"/>
              <a:gd name="connsiteY22" fmla="*/ 736600 h 1768475"/>
              <a:gd name="connsiteX23" fmla="*/ 374650 w 415925"/>
              <a:gd name="connsiteY23" fmla="*/ 1336675 h 1768475"/>
              <a:gd name="connsiteX24" fmla="*/ 374650 w 415925"/>
              <a:gd name="connsiteY24" fmla="*/ 1562100 h 1768475"/>
              <a:gd name="connsiteX25" fmla="*/ 365125 w 415925"/>
              <a:gd name="connsiteY25" fmla="*/ 1635125 h 1768475"/>
              <a:gd name="connsiteX26" fmla="*/ 352425 w 415925"/>
              <a:gd name="connsiteY26" fmla="*/ 1695450 h 1768475"/>
              <a:gd name="connsiteX27" fmla="*/ 330200 w 415925"/>
              <a:gd name="connsiteY27" fmla="*/ 1736725 h 1768475"/>
              <a:gd name="connsiteX28" fmla="*/ 301625 w 415925"/>
              <a:gd name="connsiteY28" fmla="*/ 1758950 h 1768475"/>
              <a:gd name="connsiteX29" fmla="*/ 263525 w 415925"/>
              <a:gd name="connsiteY29" fmla="*/ 1768475 h 1768475"/>
              <a:gd name="connsiteX30" fmla="*/ 234950 w 415925"/>
              <a:gd name="connsiteY30" fmla="*/ 1765300 h 1768475"/>
              <a:gd name="connsiteX31" fmla="*/ 200025 w 415925"/>
              <a:gd name="connsiteY31" fmla="*/ 1743075 h 1768475"/>
              <a:gd name="connsiteX32" fmla="*/ 168275 w 415925"/>
              <a:gd name="connsiteY32" fmla="*/ 1704975 h 1768475"/>
              <a:gd name="connsiteX33" fmla="*/ 142875 w 415925"/>
              <a:gd name="connsiteY33" fmla="*/ 1666875 h 1768475"/>
              <a:gd name="connsiteX34" fmla="*/ 114300 w 415925"/>
              <a:gd name="connsiteY34" fmla="*/ 1600200 h 1768475"/>
              <a:gd name="connsiteX35" fmla="*/ 101600 w 415925"/>
              <a:gd name="connsiteY35" fmla="*/ 1524000 h 1768475"/>
              <a:gd name="connsiteX36" fmla="*/ 114300 w 415925"/>
              <a:gd name="connsiteY36" fmla="*/ 1482725 h 1768475"/>
              <a:gd name="connsiteX37" fmla="*/ 139700 w 415925"/>
              <a:gd name="connsiteY37" fmla="*/ 1298575 h 1768475"/>
              <a:gd name="connsiteX38" fmla="*/ 171450 w 415925"/>
              <a:gd name="connsiteY38" fmla="*/ 930275 h 1768475"/>
              <a:gd name="connsiteX39" fmla="*/ 174625 w 415925"/>
              <a:gd name="connsiteY39" fmla="*/ 841375 h 17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15925" h="1768475">
                <a:moveTo>
                  <a:pt x="174625" y="841375"/>
                </a:moveTo>
                <a:lnTo>
                  <a:pt x="180975" y="657225"/>
                </a:lnTo>
                <a:cubicBezTo>
                  <a:pt x="179917" y="595842"/>
                  <a:pt x="178858" y="534458"/>
                  <a:pt x="177800" y="473075"/>
                </a:cubicBezTo>
                <a:lnTo>
                  <a:pt x="168275" y="330200"/>
                </a:lnTo>
                <a:lnTo>
                  <a:pt x="149225" y="273050"/>
                </a:lnTo>
                <a:lnTo>
                  <a:pt x="114300" y="200025"/>
                </a:lnTo>
                <a:lnTo>
                  <a:pt x="82550" y="155575"/>
                </a:lnTo>
                <a:lnTo>
                  <a:pt x="50800" y="107950"/>
                </a:lnTo>
                <a:lnTo>
                  <a:pt x="22225" y="79375"/>
                </a:lnTo>
                <a:lnTo>
                  <a:pt x="6350" y="53975"/>
                </a:lnTo>
                <a:lnTo>
                  <a:pt x="0" y="22225"/>
                </a:lnTo>
                <a:lnTo>
                  <a:pt x="9525" y="6350"/>
                </a:lnTo>
                <a:lnTo>
                  <a:pt x="38100" y="0"/>
                </a:lnTo>
                <a:lnTo>
                  <a:pt x="98425" y="19050"/>
                </a:lnTo>
                <a:lnTo>
                  <a:pt x="190500" y="73025"/>
                </a:lnTo>
                <a:lnTo>
                  <a:pt x="266700" y="123825"/>
                </a:lnTo>
                <a:lnTo>
                  <a:pt x="342900" y="187325"/>
                </a:lnTo>
                <a:lnTo>
                  <a:pt x="381000" y="231775"/>
                </a:lnTo>
                <a:lnTo>
                  <a:pt x="400050" y="266700"/>
                </a:lnTo>
                <a:lnTo>
                  <a:pt x="415925" y="317500"/>
                </a:lnTo>
                <a:lnTo>
                  <a:pt x="415925" y="390525"/>
                </a:lnTo>
                <a:lnTo>
                  <a:pt x="381000" y="638175"/>
                </a:lnTo>
                <a:lnTo>
                  <a:pt x="374650" y="736600"/>
                </a:lnTo>
                <a:lnTo>
                  <a:pt x="374650" y="1336675"/>
                </a:lnTo>
                <a:lnTo>
                  <a:pt x="374650" y="1562100"/>
                </a:lnTo>
                <a:lnTo>
                  <a:pt x="365125" y="1635125"/>
                </a:lnTo>
                <a:lnTo>
                  <a:pt x="352425" y="1695450"/>
                </a:lnTo>
                <a:lnTo>
                  <a:pt x="330200" y="1736725"/>
                </a:lnTo>
                <a:lnTo>
                  <a:pt x="301625" y="1758950"/>
                </a:lnTo>
                <a:lnTo>
                  <a:pt x="263525" y="1768475"/>
                </a:lnTo>
                <a:lnTo>
                  <a:pt x="234950" y="1765300"/>
                </a:lnTo>
                <a:lnTo>
                  <a:pt x="200025" y="1743075"/>
                </a:lnTo>
                <a:lnTo>
                  <a:pt x="168275" y="1704975"/>
                </a:lnTo>
                <a:lnTo>
                  <a:pt x="142875" y="1666875"/>
                </a:lnTo>
                <a:lnTo>
                  <a:pt x="114300" y="1600200"/>
                </a:lnTo>
                <a:lnTo>
                  <a:pt x="101600" y="1524000"/>
                </a:lnTo>
                <a:lnTo>
                  <a:pt x="114300" y="1482725"/>
                </a:lnTo>
                <a:lnTo>
                  <a:pt x="139700" y="1298575"/>
                </a:lnTo>
                <a:lnTo>
                  <a:pt x="171450" y="930275"/>
                </a:lnTo>
                <a:lnTo>
                  <a:pt x="174625" y="8413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1BE7495-EC33-49DF-B66F-5A3B6CC06CF3}"/>
              </a:ext>
            </a:extLst>
          </p:cNvPr>
          <p:cNvSpPr/>
          <p:nvPr/>
        </p:nvSpPr>
        <p:spPr>
          <a:xfrm>
            <a:off x="4067175" y="1747839"/>
            <a:ext cx="1085850" cy="3894137"/>
          </a:xfrm>
          <a:custGeom>
            <a:avLst/>
            <a:gdLst>
              <a:gd name="connsiteX0" fmla="*/ 758651 w 1085222"/>
              <a:gd name="connsiteY0" fmla="*/ 1316334 h 3893736"/>
              <a:gd name="connsiteX1" fmla="*/ 773723 w 1085222"/>
              <a:gd name="connsiteY1" fmla="*/ 823965 h 3893736"/>
              <a:gd name="connsiteX2" fmla="*/ 773723 w 1085222"/>
              <a:gd name="connsiteY2" fmla="*/ 422031 h 3893736"/>
              <a:gd name="connsiteX3" fmla="*/ 768699 w 1085222"/>
              <a:gd name="connsiteY3" fmla="*/ 291402 h 3893736"/>
              <a:gd name="connsiteX4" fmla="*/ 753627 w 1085222"/>
              <a:gd name="connsiteY4" fmla="*/ 241161 h 3893736"/>
              <a:gd name="connsiteX5" fmla="*/ 718457 w 1085222"/>
              <a:gd name="connsiteY5" fmla="*/ 190919 h 3893736"/>
              <a:gd name="connsiteX6" fmla="*/ 678264 w 1085222"/>
              <a:gd name="connsiteY6" fmla="*/ 145701 h 3893736"/>
              <a:gd name="connsiteX7" fmla="*/ 628022 w 1085222"/>
              <a:gd name="connsiteY7" fmla="*/ 105508 h 3893736"/>
              <a:gd name="connsiteX8" fmla="*/ 577781 w 1085222"/>
              <a:gd name="connsiteY8" fmla="*/ 80387 h 3893736"/>
              <a:gd name="connsiteX9" fmla="*/ 557684 w 1085222"/>
              <a:gd name="connsiteY9" fmla="*/ 55266 h 3893736"/>
              <a:gd name="connsiteX10" fmla="*/ 552660 w 1085222"/>
              <a:gd name="connsiteY10" fmla="*/ 25121 h 3893736"/>
              <a:gd name="connsiteX11" fmla="*/ 557684 w 1085222"/>
              <a:gd name="connsiteY11" fmla="*/ 0 h 3893736"/>
              <a:gd name="connsiteX12" fmla="*/ 622998 w 1085222"/>
              <a:gd name="connsiteY12" fmla="*/ 5024 h 3893736"/>
              <a:gd name="connsiteX13" fmla="*/ 778748 w 1085222"/>
              <a:gd name="connsiteY13" fmla="*/ 35169 h 3893736"/>
              <a:gd name="connsiteX14" fmla="*/ 919425 w 1085222"/>
              <a:gd name="connsiteY14" fmla="*/ 100484 h 3893736"/>
              <a:gd name="connsiteX15" fmla="*/ 994787 w 1085222"/>
              <a:gd name="connsiteY15" fmla="*/ 140677 h 3893736"/>
              <a:gd name="connsiteX16" fmla="*/ 1045029 w 1085222"/>
              <a:gd name="connsiteY16" fmla="*/ 185895 h 3893736"/>
              <a:gd name="connsiteX17" fmla="*/ 1070150 w 1085222"/>
              <a:gd name="connsiteY17" fmla="*/ 216040 h 3893736"/>
              <a:gd name="connsiteX18" fmla="*/ 1085222 w 1085222"/>
              <a:gd name="connsiteY18" fmla="*/ 251209 h 3893736"/>
              <a:gd name="connsiteX19" fmla="*/ 1085222 w 1085222"/>
              <a:gd name="connsiteY19" fmla="*/ 291402 h 3893736"/>
              <a:gd name="connsiteX20" fmla="*/ 1065126 w 1085222"/>
              <a:gd name="connsiteY20" fmla="*/ 361741 h 3893736"/>
              <a:gd name="connsiteX21" fmla="*/ 1034981 w 1085222"/>
              <a:gd name="connsiteY21" fmla="*/ 396910 h 3893736"/>
              <a:gd name="connsiteX22" fmla="*/ 1019908 w 1085222"/>
              <a:gd name="connsiteY22" fmla="*/ 442128 h 3893736"/>
              <a:gd name="connsiteX23" fmla="*/ 1019908 w 1085222"/>
              <a:gd name="connsiteY23" fmla="*/ 859134 h 3893736"/>
              <a:gd name="connsiteX24" fmla="*/ 999811 w 1085222"/>
              <a:gd name="connsiteY24" fmla="*/ 1426866 h 3893736"/>
              <a:gd name="connsiteX25" fmla="*/ 964642 w 1085222"/>
              <a:gd name="connsiteY25" fmla="*/ 1914211 h 3893736"/>
              <a:gd name="connsiteX26" fmla="*/ 909376 w 1085222"/>
              <a:gd name="connsiteY26" fmla="*/ 2371411 h 3893736"/>
              <a:gd name="connsiteX27" fmla="*/ 834014 w 1085222"/>
              <a:gd name="connsiteY27" fmla="*/ 2692958 h 3893736"/>
              <a:gd name="connsiteX28" fmla="*/ 738554 w 1085222"/>
              <a:gd name="connsiteY28" fmla="*/ 2949191 h 3893736"/>
              <a:gd name="connsiteX29" fmla="*/ 628022 w 1085222"/>
              <a:gd name="connsiteY29" fmla="*/ 3160207 h 3893736"/>
              <a:gd name="connsiteX30" fmla="*/ 442128 w 1085222"/>
              <a:gd name="connsiteY30" fmla="*/ 3456633 h 3893736"/>
              <a:gd name="connsiteX31" fmla="*/ 185895 w 1085222"/>
              <a:gd name="connsiteY31" fmla="*/ 3768132 h 3893736"/>
              <a:gd name="connsiteX32" fmla="*/ 80387 w 1085222"/>
              <a:gd name="connsiteY32" fmla="*/ 3873640 h 3893736"/>
              <a:gd name="connsiteX33" fmla="*/ 40194 w 1085222"/>
              <a:gd name="connsiteY33" fmla="*/ 3893736 h 3893736"/>
              <a:gd name="connsiteX34" fmla="*/ 10049 w 1085222"/>
              <a:gd name="connsiteY34" fmla="*/ 3893736 h 3893736"/>
              <a:gd name="connsiteX35" fmla="*/ 0 w 1085222"/>
              <a:gd name="connsiteY35" fmla="*/ 3873640 h 3893736"/>
              <a:gd name="connsiteX36" fmla="*/ 35170 w 1085222"/>
              <a:gd name="connsiteY36" fmla="*/ 3818374 h 3893736"/>
              <a:gd name="connsiteX37" fmla="*/ 150726 w 1085222"/>
              <a:gd name="connsiteY37" fmla="*/ 3672673 h 3893736"/>
              <a:gd name="connsiteX38" fmla="*/ 291403 w 1085222"/>
              <a:gd name="connsiteY38" fmla="*/ 3441561 h 3893736"/>
              <a:gd name="connsiteX39" fmla="*/ 447152 w 1085222"/>
              <a:gd name="connsiteY39" fmla="*/ 3135086 h 3893736"/>
              <a:gd name="connsiteX40" fmla="*/ 542611 w 1085222"/>
              <a:gd name="connsiteY40" fmla="*/ 2868805 h 3893736"/>
              <a:gd name="connsiteX41" fmla="*/ 622998 w 1085222"/>
              <a:gd name="connsiteY41" fmla="*/ 2602523 h 3893736"/>
              <a:gd name="connsiteX42" fmla="*/ 668216 w 1085222"/>
              <a:gd name="connsiteY42" fmla="*/ 2366387 h 3893736"/>
              <a:gd name="connsiteX43" fmla="*/ 723482 w 1085222"/>
              <a:gd name="connsiteY43" fmla="*/ 1894114 h 3893736"/>
              <a:gd name="connsiteX44" fmla="*/ 758651 w 1085222"/>
              <a:gd name="connsiteY44" fmla="*/ 1316334 h 389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5222" h="3893736">
                <a:moveTo>
                  <a:pt x="758651" y="1316334"/>
                </a:moveTo>
                <a:lnTo>
                  <a:pt x="773723" y="823965"/>
                </a:lnTo>
                <a:lnTo>
                  <a:pt x="773723" y="422031"/>
                </a:lnTo>
                <a:lnTo>
                  <a:pt x="768699" y="291402"/>
                </a:lnTo>
                <a:lnTo>
                  <a:pt x="753627" y="241161"/>
                </a:lnTo>
                <a:lnTo>
                  <a:pt x="718457" y="190919"/>
                </a:lnTo>
                <a:lnTo>
                  <a:pt x="678264" y="145701"/>
                </a:lnTo>
                <a:lnTo>
                  <a:pt x="628022" y="105508"/>
                </a:lnTo>
                <a:lnTo>
                  <a:pt x="577781" y="80387"/>
                </a:lnTo>
                <a:lnTo>
                  <a:pt x="557684" y="55266"/>
                </a:lnTo>
                <a:lnTo>
                  <a:pt x="552660" y="25121"/>
                </a:lnTo>
                <a:lnTo>
                  <a:pt x="557684" y="0"/>
                </a:lnTo>
                <a:lnTo>
                  <a:pt x="622998" y="5024"/>
                </a:lnTo>
                <a:lnTo>
                  <a:pt x="778748" y="35169"/>
                </a:lnTo>
                <a:lnTo>
                  <a:pt x="919425" y="100484"/>
                </a:lnTo>
                <a:lnTo>
                  <a:pt x="994787" y="140677"/>
                </a:lnTo>
                <a:lnTo>
                  <a:pt x="1045029" y="185895"/>
                </a:lnTo>
                <a:lnTo>
                  <a:pt x="1070150" y="216040"/>
                </a:lnTo>
                <a:lnTo>
                  <a:pt x="1085222" y="251209"/>
                </a:lnTo>
                <a:lnTo>
                  <a:pt x="1085222" y="291402"/>
                </a:lnTo>
                <a:lnTo>
                  <a:pt x="1065126" y="361741"/>
                </a:lnTo>
                <a:lnTo>
                  <a:pt x="1034981" y="396910"/>
                </a:lnTo>
                <a:lnTo>
                  <a:pt x="1019908" y="442128"/>
                </a:lnTo>
                <a:lnTo>
                  <a:pt x="1019908" y="859134"/>
                </a:lnTo>
                <a:lnTo>
                  <a:pt x="999811" y="1426866"/>
                </a:lnTo>
                <a:lnTo>
                  <a:pt x="964642" y="1914211"/>
                </a:lnTo>
                <a:lnTo>
                  <a:pt x="909376" y="2371411"/>
                </a:lnTo>
                <a:lnTo>
                  <a:pt x="834014" y="2692958"/>
                </a:lnTo>
                <a:lnTo>
                  <a:pt x="738554" y="2949191"/>
                </a:lnTo>
                <a:lnTo>
                  <a:pt x="628022" y="3160207"/>
                </a:lnTo>
                <a:lnTo>
                  <a:pt x="442128" y="3456633"/>
                </a:lnTo>
                <a:lnTo>
                  <a:pt x="185895" y="3768132"/>
                </a:lnTo>
                <a:lnTo>
                  <a:pt x="80387" y="3873640"/>
                </a:lnTo>
                <a:lnTo>
                  <a:pt x="40194" y="3893736"/>
                </a:lnTo>
                <a:lnTo>
                  <a:pt x="10049" y="3893736"/>
                </a:lnTo>
                <a:lnTo>
                  <a:pt x="0" y="3873640"/>
                </a:lnTo>
                <a:lnTo>
                  <a:pt x="35170" y="3818374"/>
                </a:lnTo>
                <a:lnTo>
                  <a:pt x="150726" y="3672673"/>
                </a:lnTo>
                <a:lnTo>
                  <a:pt x="291403" y="3441561"/>
                </a:lnTo>
                <a:lnTo>
                  <a:pt x="447152" y="3135086"/>
                </a:lnTo>
                <a:lnTo>
                  <a:pt x="542611" y="2868805"/>
                </a:lnTo>
                <a:lnTo>
                  <a:pt x="622998" y="2602523"/>
                </a:lnTo>
                <a:lnTo>
                  <a:pt x="668216" y="2366387"/>
                </a:lnTo>
                <a:lnTo>
                  <a:pt x="723482" y="1894114"/>
                </a:lnTo>
                <a:lnTo>
                  <a:pt x="758651" y="131633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BA126A33-4B04-41E9-9D24-B764DB0BDD30}"/>
              </a:ext>
            </a:extLst>
          </p:cNvPr>
          <p:cNvSpPr/>
          <p:nvPr/>
        </p:nvSpPr>
        <p:spPr>
          <a:xfrm>
            <a:off x="5597526" y="1619251"/>
            <a:ext cx="2187575" cy="1343025"/>
          </a:xfrm>
          <a:custGeom>
            <a:avLst/>
            <a:gdLst>
              <a:gd name="connsiteX0" fmla="*/ 523875 w 2187575"/>
              <a:gd name="connsiteY0" fmla="*/ 200025 h 1343025"/>
              <a:gd name="connsiteX1" fmla="*/ 415925 w 2187575"/>
              <a:gd name="connsiteY1" fmla="*/ 203200 h 1343025"/>
              <a:gd name="connsiteX2" fmla="*/ 327025 w 2187575"/>
              <a:gd name="connsiteY2" fmla="*/ 209550 h 1343025"/>
              <a:gd name="connsiteX3" fmla="*/ 234950 w 2187575"/>
              <a:gd name="connsiteY3" fmla="*/ 200025 h 1343025"/>
              <a:gd name="connsiteX4" fmla="*/ 136525 w 2187575"/>
              <a:gd name="connsiteY4" fmla="*/ 184150 h 1343025"/>
              <a:gd name="connsiteX5" fmla="*/ 73025 w 2187575"/>
              <a:gd name="connsiteY5" fmla="*/ 161925 h 1343025"/>
              <a:gd name="connsiteX6" fmla="*/ 34925 w 2187575"/>
              <a:gd name="connsiteY6" fmla="*/ 130175 h 1343025"/>
              <a:gd name="connsiteX7" fmla="*/ 9525 w 2187575"/>
              <a:gd name="connsiteY7" fmla="*/ 120650 h 1343025"/>
              <a:gd name="connsiteX8" fmla="*/ 0 w 2187575"/>
              <a:gd name="connsiteY8" fmla="*/ 146050 h 1343025"/>
              <a:gd name="connsiteX9" fmla="*/ 9525 w 2187575"/>
              <a:gd name="connsiteY9" fmla="*/ 171450 h 1343025"/>
              <a:gd name="connsiteX10" fmla="*/ 38100 w 2187575"/>
              <a:gd name="connsiteY10" fmla="*/ 206375 h 1343025"/>
              <a:gd name="connsiteX11" fmla="*/ 85725 w 2187575"/>
              <a:gd name="connsiteY11" fmla="*/ 257175 h 1343025"/>
              <a:gd name="connsiteX12" fmla="*/ 168275 w 2187575"/>
              <a:gd name="connsiteY12" fmla="*/ 304800 h 1343025"/>
              <a:gd name="connsiteX13" fmla="*/ 257175 w 2187575"/>
              <a:gd name="connsiteY13" fmla="*/ 349250 h 1343025"/>
              <a:gd name="connsiteX14" fmla="*/ 342900 w 2187575"/>
              <a:gd name="connsiteY14" fmla="*/ 384175 h 1343025"/>
              <a:gd name="connsiteX15" fmla="*/ 403225 w 2187575"/>
              <a:gd name="connsiteY15" fmla="*/ 400050 h 1343025"/>
              <a:gd name="connsiteX16" fmla="*/ 422275 w 2187575"/>
              <a:gd name="connsiteY16" fmla="*/ 400050 h 1343025"/>
              <a:gd name="connsiteX17" fmla="*/ 488950 w 2187575"/>
              <a:gd name="connsiteY17" fmla="*/ 384175 h 1343025"/>
              <a:gd name="connsiteX18" fmla="*/ 736600 w 2187575"/>
              <a:gd name="connsiteY18" fmla="*/ 336550 h 1343025"/>
              <a:gd name="connsiteX19" fmla="*/ 1003300 w 2187575"/>
              <a:gd name="connsiteY19" fmla="*/ 288925 h 1343025"/>
              <a:gd name="connsiteX20" fmla="*/ 1117600 w 2187575"/>
              <a:gd name="connsiteY20" fmla="*/ 266700 h 1343025"/>
              <a:gd name="connsiteX21" fmla="*/ 1317625 w 2187575"/>
              <a:gd name="connsiteY21" fmla="*/ 241300 h 1343025"/>
              <a:gd name="connsiteX22" fmla="*/ 1457325 w 2187575"/>
              <a:gd name="connsiteY22" fmla="*/ 231775 h 1343025"/>
              <a:gd name="connsiteX23" fmla="*/ 1647825 w 2187575"/>
              <a:gd name="connsiteY23" fmla="*/ 225425 h 1343025"/>
              <a:gd name="connsiteX24" fmla="*/ 1708150 w 2187575"/>
              <a:gd name="connsiteY24" fmla="*/ 228600 h 1343025"/>
              <a:gd name="connsiteX25" fmla="*/ 1739900 w 2187575"/>
              <a:gd name="connsiteY25" fmla="*/ 234950 h 1343025"/>
              <a:gd name="connsiteX26" fmla="*/ 1762125 w 2187575"/>
              <a:gd name="connsiteY26" fmla="*/ 241300 h 1343025"/>
              <a:gd name="connsiteX27" fmla="*/ 1771650 w 2187575"/>
              <a:gd name="connsiteY27" fmla="*/ 257175 h 1343025"/>
              <a:gd name="connsiteX28" fmla="*/ 1781175 w 2187575"/>
              <a:gd name="connsiteY28" fmla="*/ 276225 h 1343025"/>
              <a:gd name="connsiteX29" fmla="*/ 1787525 w 2187575"/>
              <a:gd name="connsiteY29" fmla="*/ 311150 h 1343025"/>
              <a:gd name="connsiteX30" fmla="*/ 1765300 w 2187575"/>
              <a:gd name="connsiteY30" fmla="*/ 612775 h 1343025"/>
              <a:gd name="connsiteX31" fmla="*/ 1762125 w 2187575"/>
              <a:gd name="connsiteY31" fmla="*/ 714375 h 1343025"/>
              <a:gd name="connsiteX32" fmla="*/ 1692275 w 2187575"/>
              <a:gd name="connsiteY32" fmla="*/ 1101725 h 1343025"/>
              <a:gd name="connsiteX33" fmla="*/ 1657350 w 2187575"/>
              <a:gd name="connsiteY33" fmla="*/ 1228725 h 1343025"/>
              <a:gd name="connsiteX34" fmla="*/ 1704975 w 2187575"/>
              <a:gd name="connsiteY34" fmla="*/ 1282700 h 1343025"/>
              <a:gd name="connsiteX35" fmla="*/ 1765300 w 2187575"/>
              <a:gd name="connsiteY35" fmla="*/ 1327150 h 1343025"/>
              <a:gd name="connsiteX36" fmla="*/ 1806575 w 2187575"/>
              <a:gd name="connsiteY36" fmla="*/ 1343025 h 1343025"/>
              <a:gd name="connsiteX37" fmla="*/ 1847850 w 2187575"/>
              <a:gd name="connsiteY37" fmla="*/ 1336675 h 1343025"/>
              <a:gd name="connsiteX38" fmla="*/ 1876425 w 2187575"/>
              <a:gd name="connsiteY38" fmla="*/ 1317625 h 1343025"/>
              <a:gd name="connsiteX39" fmla="*/ 1898650 w 2187575"/>
              <a:gd name="connsiteY39" fmla="*/ 1254125 h 1343025"/>
              <a:gd name="connsiteX40" fmla="*/ 1943100 w 2187575"/>
              <a:gd name="connsiteY40" fmla="*/ 1108075 h 1343025"/>
              <a:gd name="connsiteX41" fmla="*/ 2006600 w 2187575"/>
              <a:gd name="connsiteY41" fmla="*/ 863600 h 1343025"/>
              <a:gd name="connsiteX42" fmla="*/ 2082800 w 2187575"/>
              <a:gd name="connsiteY42" fmla="*/ 495300 h 1343025"/>
              <a:gd name="connsiteX43" fmla="*/ 2098675 w 2187575"/>
              <a:gd name="connsiteY43" fmla="*/ 400050 h 1343025"/>
              <a:gd name="connsiteX44" fmla="*/ 2111375 w 2187575"/>
              <a:gd name="connsiteY44" fmla="*/ 390525 h 1343025"/>
              <a:gd name="connsiteX45" fmla="*/ 2155825 w 2187575"/>
              <a:gd name="connsiteY45" fmla="*/ 342900 h 1343025"/>
              <a:gd name="connsiteX46" fmla="*/ 2178050 w 2187575"/>
              <a:gd name="connsiteY46" fmla="*/ 307975 h 1343025"/>
              <a:gd name="connsiteX47" fmla="*/ 2187575 w 2187575"/>
              <a:gd name="connsiteY47" fmla="*/ 273050 h 1343025"/>
              <a:gd name="connsiteX48" fmla="*/ 2187575 w 2187575"/>
              <a:gd name="connsiteY48" fmla="*/ 260350 h 1343025"/>
              <a:gd name="connsiteX49" fmla="*/ 2178050 w 2187575"/>
              <a:gd name="connsiteY49" fmla="*/ 234950 h 1343025"/>
              <a:gd name="connsiteX50" fmla="*/ 2117725 w 2187575"/>
              <a:gd name="connsiteY50" fmla="*/ 171450 h 1343025"/>
              <a:gd name="connsiteX51" fmla="*/ 2000250 w 2187575"/>
              <a:gd name="connsiteY51" fmla="*/ 92075 h 1343025"/>
              <a:gd name="connsiteX52" fmla="*/ 1905000 w 2187575"/>
              <a:gd name="connsiteY52" fmla="*/ 38100 h 1343025"/>
              <a:gd name="connsiteX53" fmla="*/ 1838325 w 2187575"/>
              <a:gd name="connsiteY53" fmla="*/ 12700 h 1343025"/>
              <a:gd name="connsiteX54" fmla="*/ 1781175 w 2187575"/>
              <a:gd name="connsiteY54" fmla="*/ 0 h 1343025"/>
              <a:gd name="connsiteX55" fmla="*/ 1749425 w 2187575"/>
              <a:gd name="connsiteY55" fmla="*/ 6350 h 1343025"/>
              <a:gd name="connsiteX56" fmla="*/ 1616075 w 2187575"/>
              <a:gd name="connsiteY56" fmla="*/ 47625 h 1343025"/>
              <a:gd name="connsiteX57" fmla="*/ 1549400 w 2187575"/>
              <a:gd name="connsiteY57" fmla="*/ 73025 h 1343025"/>
              <a:gd name="connsiteX58" fmla="*/ 1327150 w 2187575"/>
              <a:gd name="connsiteY58" fmla="*/ 92075 h 1343025"/>
              <a:gd name="connsiteX59" fmla="*/ 936625 w 2187575"/>
              <a:gd name="connsiteY59" fmla="*/ 142875 h 1343025"/>
              <a:gd name="connsiteX60" fmla="*/ 781050 w 2187575"/>
              <a:gd name="connsiteY60" fmla="*/ 171450 h 1343025"/>
              <a:gd name="connsiteX61" fmla="*/ 609600 w 2187575"/>
              <a:gd name="connsiteY61" fmla="*/ 193675 h 1343025"/>
              <a:gd name="connsiteX62" fmla="*/ 523875 w 2187575"/>
              <a:gd name="connsiteY62" fmla="*/ 2000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87575" h="1343025">
                <a:moveTo>
                  <a:pt x="523875" y="200025"/>
                </a:moveTo>
                <a:lnTo>
                  <a:pt x="415925" y="203200"/>
                </a:lnTo>
                <a:lnTo>
                  <a:pt x="327025" y="209550"/>
                </a:lnTo>
                <a:lnTo>
                  <a:pt x="234950" y="200025"/>
                </a:lnTo>
                <a:lnTo>
                  <a:pt x="136525" y="184150"/>
                </a:lnTo>
                <a:lnTo>
                  <a:pt x="73025" y="161925"/>
                </a:lnTo>
                <a:lnTo>
                  <a:pt x="34925" y="130175"/>
                </a:lnTo>
                <a:lnTo>
                  <a:pt x="9525" y="120650"/>
                </a:lnTo>
                <a:lnTo>
                  <a:pt x="0" y="146050"/>
                </a:lnTo>
                <a:lnTo>
                  <a:pt x="9525" y="171450"/>
                </a:lnTo>
                <a:lnTo>
                  <a:pt x="38100" y="206375"/>
                </a:lnTo>
                <a:lnTo>
                  <a:pt x="85725" y="257175"/>
                </a:lnTo>
                <a:lnTo>
                  <a:pt x="168275" y="304800"/>
                </a:lnTo>
                <a:lnTo>
                  <a:pt x="257175" y="349250"/>
                </a:lnTo>
                <a:lnTo>
                  <a:pt x="342900" y="384175"/>
                </a:lnTo>
                <a:lnTo>
                  <a:pt x="403225" y="400050"/>
                </a:lnTo>
                <a:lnTo>
                  <a:pt x="422275" y="400050"/>
                </a:lnTo>
                <a:lnTo>
                  <a:pt x="488950" y="384175"/>
                </a:lnTo>
                <a:lnTo>
                  <a:pt x="736600" y="336550"/>
                </a:lnTo>
                <a:lnTo>
                  <a:pt x="1003300" y="288925"/>
                </a:lnTo>
                <a:lnTo>
                  <a:pt x="1117600" y="266700"/>
                </a:lnTo>
                <a:lnTo>
                  <a:pt x="1317625" y="241300"/>
                </a:lnTo>
                <a:lnTo>
                  <a:pt x="1457325" y="231775"/>
                </a:lnTo>
                <a:lnTo>
                  <a:pt x="1647825" y="225425"/>
                </a:lnTo>
                <a:lnTo>
                  <a:pt x="1708150" y="228600"/>
                </a:lnTo>
                <a:lnTo>
                  <a:pt x="1739900" y="234950"/>
                </a:lnTo>
                <a:lnTo>
                  <a:pt x="1762125" y="241300"/>
                </a:lnTo>
                <a:lnTo>
                  <a:pt x="1771650" y="257175"/>
                </a:lnTo>
                <a:lnTo>
                  <a:pt x="1781175" y="276225"/>
                </a:lnTo>
                <a:lnTo>
                  <a:pt x="1787525" y="311150"/>
                </a:lnTo>
                <a:lnTo>
                  <a:pt x="1765300" y="612775"/>
                </a:lnTo>
                <a:cubicBezTo>
                  <a:pt x="1764242" y="646642"/>
                  <a:pt x="1763183" y="680508"/>
                  <a:pt x="1762125" y="714375"/>
                </a:cubicBezTo>
                <a:lnTo>
                  <a:pt x="1692275" y="1101725"/>
                </a:lnTo>
                <a:lnTo>
                  <a:pt x="1657350" y="1228725"/>
                </a:lnTo>
                <a:lnTo>
                  <a:pt x="1704975" y="1282700"/>
                </a:lnTo>
                <a:lnTo>
                  <a:pt x="1765300" y="1327150"/>
                </a:lnTo>
                <a:lnTo>
                  <a:pt x="1806575" y="1343025"/>
                </a:lnTo>
                <a:lnTo>
                  <a:pt x="1847850" y="1336675"/>
                </a:lnTo>
                <a:lnTo>
                  <a:pt x="1876425" y="1317625"/>
                </a:lnTo>
                <a:lnTo>
                  <a:pt x="1898650" y="1254125"/>
                </a:lnTo>
                <a:lnTo>
                  <a:pt x="1943100" y="1108075"/>
                </a:lnTo>
                <a:lnTo>
                  <a:pt x="2006600" y="863600"/>
                </a:lnTo>
                <a:lnTo>
                  <a:pt x="2082800" y="495300"/>
                </a:lnTo>
                <a:lnTo>
                  <a:pt x="2098675" y="400050"/>
                </a:lnTo>
                <a:lnTo>
                  <a:pt x="2111375" y="390525"/>
                </a:lnTo>
                <a:lnTo>
                  <a:pt x="2155825" y="342900"/>
                </a:lnTo>
                <a:lnTo>
                  <a:pt x="2178050" y="307975"/>
                </a:lnTo>
                <a:lnTo>
                  <a:pt x="2187575" y="273050"/>
                </a:lnTo>
                <a:lnTo>
                  <a:pt x="2187575" y="260350"/>
                </a:lnTo>
                <a:lnTo>
                  <a:pt x="2178050" y="234950"/>
                </a:lnTo>
                <a:lnTo>
                  <a:pt x="2117725" y="171450"/>
                </a:lnTo>
                <a:lnTo>
                  <a:pt x="2000250" y="92075"/>
                </a:lnTo>
                <a:lnTo>
                  <a:pt x="1905000" y="38100"/>
                </a:lnTo>
                <a:lnTo>
                  <a:pt x="1838325" y="12700"/>
                </a:lnTo>
                <a:lnTo>
                  <a:pt x="1781175" y="0"/>
                </a:lnTo>
                <a:lnTo>
                  <a:pt x="1749425" y="6350"/>
                </a:lnTo>
                <a:lnTo>
                  <a:pt x="1616075" y="47625"/>
                </a:lnTo>
                <a:lnTo>
                  <a:pt x="1549400" y="73025"/>
                </a:lnTo>
                <a:lnTo>
                  <a:pt x="1327150" y="92075"/>
                </a:lnTo>
                <a:lnTo>
                  <a:pt x="936625" y="142875"/>
                </a:lnTo>
                <a:lnTo>
                  <a:pt x="781050" y="171450"/>
                </a:lnTo>
                <a:lnTo>
                  <a:pt x="609600" y="193675"/>
                </a:lnTo>
                <a:lnTo>
                  <a:pt x="523875" y="2000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9A37E2B9-56ED-4CA6-8DB8-62C7D6EC0B38}"/>
              </a:ext>
            </a:extLst>
          </p:cNvPr>
          <p:cNvSpPr/>
          <p:nvPr/>
        </p:nvSpPr>
        <p:spPr>
          <a:xfrm>
            <a:off x="5213351" y="3213100"/>
            <a:ext cx="327025" cy="977900"/>
          </a:xfrm>
          <a:custGeom>
            <a:avLst/>
            <a:gdLst>
              <a:gd name="connsiteX0" fmla="*/ 180975 w 327025"/>
              <a:gd name="connsiteY0" fmla="*/ 228600 h 977900"/>
              <a:gd name="connsiteX1" fmla="*/ 158750 w 327025"/>
              <a:gd name="connsiteY1" fmla="*/ 333375 h 977900"/>
              <a:gd name="connsiteX2" fmla="*/ 127000 w 327025"/>
              <a:gd name="connsiteY2" fmla="*/ 428625 h 977900"/>
              <a:gd name="connsiteX3" fmla="*/ 82550 w 327025"/>
              <a:gd name="connsiteY3" fmla="*/ 498475 h 977900"/>
              <a:gd name="connsiteX4" fmla="*/ 19050 w 327025"/>
              <a:gd name="connsiteY4" fmla="*/ 565150 h 977900"/>
              <a:gd name="connsiteX5" fmla="*/ 6350 w 327025"/>
              <a:gd name="connsiteY5" fmla="*/ 660400 h 977900"/>
              <a:gd name="connsiteX6" fmla="*/ 0 w 327025"/>
              <a:gd name="connsiteY6" fmla="*/ 771525 h 977900"/>
              <a:gd name="connsiteX7" fmla="*/ 3175 w 327025"/>
              <a:gd name="connsiteY7" fmla="*/ 825500 h 977900"/>
              <a:gd name="connsiteX8" fmla="*/ 15875 w 327025"/>
              <a:gd name="connsiteY8" fmla="*/ 895350 h 977900"/>
              <a:gd name="connsiteX9" fmla="*/ 34925 w 327025"/>
              <a:gd name="connsiteY9" fmla="*/ 946150 h 977900"/>
              <a:gd name="connsiteX10" fmla="*/ 53975 w 327025"/>
              <a:gd name="connsiteY10" fmla="*/ 965200 h 977900"/>
              <a:gd name="connsiteX11" fmla="*/ 82550 w 327025"/>
              <a:gd name="connsiteY11" fmla="*/ 977900 h 977900"/>
              <a:gd name="connsiteX12" fmla="*/ 120650 w 327025"/>
              <a:gd name="connsiteY12" fmla="*/ 977900 h 977900"/>
              <a:gd name="connsiteX13" fmla="*/ 155575 w 327025"/>
              <a:gd name="connsiteY13" fmla="*/ 962025 h 977900"/>
              <a:gd name="connsiteX14" fmla="*/ 193675 w 327025"/>
              <a:gd name="connsiteY14" fmla="*/ 927100 h 977900"/>
              <a:gd name="connsiteX15" fmla="*/ 219075 w 327025"/>
              <a:gd name="connsiteY15" fmla="*/ 889000 h 977900"/>
              <a:gd name="connsiteX16" fmla="*/ 254000 w 327025"/>
              <a:gd name="connsiteY16" fmla="*/ 815975 h 977900"/>
              <a:gd name="connsiteX17" fmla="*/ 279400 w 327025"/>
              <a:gd name="connsiteY17" fmla="*/ 717550 h 977900"/>
              <a:gd name="connsiteX18" fmla="*/ 301625 w 327025"/>
              <a:gd name="connsiteY18" fmla="*/ 584200 h 977900"/>
              <a:gd name="connsiteX19" fmla="*/ 320675 w 327025"/>
              <a:gd name="connsiteY19" fmla="*/ 479425 h 977900"/>
              <a:gd name="connsiteX20" fmla="*/ 327025 w 327025"/>
              <a:gd name="connsiteY20" fmla="*/ 406400 h 977900"/>
              <a:gd name="connsiteX21" fmla="*/ 320675 w 327025"/>
              <a:gd name="connsiteY21" fmla="*/ 250825 h 977900"/>
              <a:gd name="connsiteX22" fmla="*/ 295275 w 327025"/>
              <a:gd name="connsiteY22" fmla="*/ 101600 h 977900"/>
              <a:gd name="connsiteX23" fmla="*/ 279400 w 327025"/>
              <a:gd name="connsiteY23" fmla="*/ 12700 h 977900"/>
              <a:gd name="connsiteX24" fmla="*/ 269875 w 327025"/>
              <a:gd name="connsiteY24" fmla="*/ 0 h 977900"/>
              <a:gd name="connsiteX25" fmla="*/ 234950 w 327025"/>
              <a:gd name="connsiteY25" fmla="*/ 9525 h 977900"/>
              <a:gd name="connsiteX26" fmla="*/ 209550 w 327025"/>
              <a:gd name="connsiteY26" fmla="*/ 34925 h 977900"/>
              <a:gd name="connsiteX27" fmla="*/ 203200 w 327025"/>
              <a:gd name="connsiteY27" fmla="*/ 66675 h 977900"/>
              <a:gd name="connsiteX28" fmla="*/ 180975 w 327025"/>
              <a:gd name="connsiteY28" fmla="*/ 2286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7025" h="977900">
                <a:moveTo>
                  <a:pt x="180975" y="228600"/>
                </a:moveTo>
                <a:lnTo>
                  <a:pt x="158750" y="333375"/>
                </a:lnTo>
                <a:lnTo>
                  <a:pt x="127000" y="428625"/>
                </a:lnTo>
                <a:lnTo>
                  <a:pt x="82550" y="498475"/>
                </a:lnTo>
                <a:lnTo>
                  <a:pt x="19050" y="565150"/>
                </a:lnTo>
                <a:lnTo>
                  <a:pt x="6350" y="660400"/>
                </a:lnTo>
                <a:lnTo>
                  <a:pt x="0" y="771525"/>
                </a:lnTo>
                <a:lnTo>
                  <a:pt x="3175" y="825500"/>
                </a:lnTo>
                <a:lnTo>
                  <a:pt x="15875" y="895350"/>
                </a:lnTo>
                <a:lnTo>
                  <a:pt x="34925" y="946150"/>
                </a:lnTo>
                <a:lnTo>
                  <a:pt x="53975" y="965200"/>
                </a:lnTo>
                <a:lnTo>
                  <a:pt x="82550" y="977900"/>
                </a:lnTo>
                <a:lnTo>
                  <a:pt x="120650" y="977900"/>
                </a:lnTo>
                <a:lnTo>
                  <a:pt x="155575" y="962025"/>
                </a:lnTo>
                <a:lnTo>
                  <a:pt x="193675" y="927100"/>
                </a:lnTo>
                <a:lnTo>
                  <a:pt x="219075" y="889000"/>
                </a:lnTo>
                <a:lnTo>
                  <a:pt x="254000" y="815975"/>
                </a:lnTo>
                <a:lnTo>
                  <a:pt x="279400" y="717550"/>
                </a:lnTo>
                <a:lnTo>
                  <a:pt x="301625" y="584200"/>
                </a:lnTo>
                <a:lnTo>
                  <a:pt x="320675" y="479425"/>
                </a:lnTo>
                <a:lnTo>
                  <a:pt x="327025" y="406400"/>
                </a:lnTo>
                <a:lnTo>
                  <a:pt x="320675" y="250825"/>
                </a:lnTo>
                <a:lnTo>
                  <a:pt x="295275" y="101600"/>
                </a:lnTo>
                <a:lnTo>
                  <a:pt x="279400" y="12700"/>
                </a:lnTo>
                <a:lnTo>
                  <a:pt x="269875" y="0"/>
                </a:lnTo>
                <a:lnTo>
                  <a:pt x="234950" y="9525"/>
                </a:lnTo>
                <a:lnTo>
                  <a:pt x="209550" y="34925"/>
                </a:lnTo>
                <a:lnTo>
                  <a:pt x="203200" y="66675"/>
                </a:lnTo>
                <a:lnTo>
                  <a:pt x="180975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8EA919CB-4B5C-48E3-BE94-91C095EECC71}"/>
              </a:ext>
            </a:extLst>
          </p:cNvPr>
          <p:cNvSpPr/>
          <p:nvPr/>
        </p:nvSpPr>
        <p:spPr>
          <a:xfrm>
            <a:off x="5749925" y="3889376"/>
            <a:ext cx="279400" cy="1304925"/>
          </a:xfrm>
          <a:custGeom>
            <a:avLst/>
            <a:gdLst>
              <a:gd name="connsiteX0" fmla="*/ 260350 w 279400"/>
              <a:gd name="connsiteY0" fmla="*/ 473075 h 1304925"/>
              <a:gd name="connsiteX1" fmla="*/ 273050 w 279400"/>
              <a:gd name="connsiteY1" fmla="*/ 285750 h 1304925"/>
              <a:gd name="connsiteX2" fmla="*/ 279400 w 279400"/>
              <a:gd name="connsiteY2" fmla="*/ 149225 h 1304925"/>
              <a:gd name="connsiteX3" fmla="*/ 238125 w 279400"/>
              <a:gd name="connsiteY3" fmla="*/ 111125 h 1304925"/>
              <a:gd name="connsiteX4" fmla="*/ 161925 w 279400"/>
              <a:gd name="connsiteY4" fmla="*/ 57150 h 1304925"/>
              <a:gd name="connsiteX5" fmla="*/ 85725 w 279400"/>
              <a:gd name="connsiteY5" fmla="*/ 12700 h 1304925"/>
              <a:gd name="connsiteX6" fmla="*/ 41275 w 279400"/>
              <a:gd name="connsiteY6" fmla="*/ 0 h 1304925"/>
              <a:gd name="connsiteX7" fmla="*/ 12700 w 279400"/>
              <a:gd name="connsiteY7" fmla="*/ 0 h 1304925"/>
              <a:gd name="connsiteX8" fmla="*/ 0 w 279400"/>
              <a:gd name="connsiteY8" fmla="*/ 15875 h 1304925"/>
              <a:gd name="connsiteX9" fmla="*/ 9525 w 279400"/>
              <a:gd name="connsiteY9" fmla="*/ 44450 h 1304925"/>
              <a:gd name="connsiteX10" fmla="*/ 31750 w 279400"/>
              <a:gd name="connsiteY10" fmla="*/ 92075 h 1304925"/>
              <a:gd name="connsiteX11" fmla="*/ 50800 w 279400"/>
              <a:gd name="connsiteY11" fmla="*/ 139700 h 1304925"/>
              <a:gd name="connsiteX12" fmla="*/ 63500 w 279400"/>
              <a:gd name="connsiteY12" fmla="*/ 209550 h 1304925"/>
              <a:gd name="connsiteX13" fmla="*/ 73025 w 279400"/>
              <a:gd name="connsiteY13" fmla="*/ 304800 h 1304925"/>
              <a:gd name="connsiteX14" fmla="*/ 63500 w 279400"/>
              <a:gd name="connsiteY14" fmla="*/ 479425 h 1304925"/>
              <a:gd name="connsiteX15" fmla="*/ 47625 w 279400"/>
              <a:gd name="connsiteY15" fmla="*/ 666750 h 1304925"/>
              <a:gd name="connsiteX16" fmla="*/ 12700 w 279400"/>
              <a:gd name="connsiteY16" fmla="*/ 930275 h 1304925"/>
              <a:gd name="connsiteX17" fmla="*/ 6350 w 279400"/>
              <a:gd name="connsiteY17" fmla="*/ 984250 h 1304925"/>
              <a:gd name="connsiteX18" fmla="*/ 9525 w 279400"/>
              <a:gd name="connsiteY18" fmla="*/ 1041400 h 1304925"/>
              <a:gd name="connsiteX19" fmla="*/ 22225 w 279400"/>
              <a:gd name="connsiteY19" fmla="*/ 1114425 h 1304925"/>
              <a:gd name="connsiteX20" fmla="*/ 50800 w 279400"/>
              <a:gd name="connsiteY20" fmla="*/ 1181100 h 1304925"/>
              <a:gd name="connsiteX21" fmla="*/ 79375 w 279400"/>
              <a:gd name="connsiteY21" fmla="*/ 1228725 h 1304925"/>
              <a:gd name="connsiteX22" fmla="*/ 117475 w 279400"/>
              <a:gd name="connsiteY22" fmla="*/ 1270000 h 1304925"/>
              <a:gd name="connsiteX23" fmla="*/ 152400 w 279400"/>
              <a:gd name="connsiteY23" fmla="*/ 1295400 h 1304925"/>
              <a:gd name="connsiteX24" fmla="*/ 174625 w 279400"/>
              <a:gd name="connsiteY24" fmla="*/ 1304925 h 1304925"/>
              <a:gd name="connsiteX25" fmla="*/ 203200 w 279400"/>
              <a:gd name="connsiteY25" fmla="*/ 1298575 h 1304925"/>
              <a:gd name="connsiteX26" fmla="*/ 225425 w 279400"/>
              <a:gd name="connsiteY26" fmla="*/ 1273175 h 1304925"/>
              <a:gd name="connsiteX27" fmla="*/ 241300 w 279400"/>
              <a:gd name="connsiteY27" fmla="*/ 1222375 h 1304925"/>
              <a:gd name="connsiteX28" fmla="*/ 254000 w 279400"/>
              <a:gd name="connsiteY28" fmla="*/ 1114425 h 1304925"/>
              <a:gd name="connsiteX29" fmla="*/ 250825 w 279400"/>
              <a:gd name="connsiteY29" fmla="*/ 879475 h 1304925"/>
              <a:gd name="connsiteX30" fmla="*/ 254000 w 279400"/>
              <a:gd name="connsiteY30" fmla="*/ 657225 h 1304925"/>
              <a:gd name="connsiteX31" fmla="*/ 260350 w 279400"/>
              <a:gd name="connsiteY31" fmla="*/ 47307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400" h="1304925">
                <a:moveTo>
                  <a:pt x="260350" y="473075"/>
                </a:moveTo>
                <a:lnTo>
                  <a:pt x="273050" y="285750"/>
                </a:lnTo>
                <a:lnTo>
                  <a:pt x="279400" y="149225"/>
                </a:lnTo>
                <a:lnTo>
                  <a:pt x="238125" y="111125"/>
                </a:lnTo>
                <a:lnTo>
                  <a:pt x="161925" y="57150"/>
                </a:lnTo>
                <a:lnTo>
                  <a:pt x="85725" y="12700"/>
                </a:lnTo>
                <a:lnTo>
                  <a:pt x="41275" y="0"/>
                </a:lnTo>
                <a:lnTo>
                  <a:pt x="12700" y="0"/>
                </a:lnTo>
                <a:lnTo>
                  <a:pt x="0" y="15875"/>
                </a:lnTo>
                <a:lnTo>
                  <a:pt x="9525" y="44450"/>
                </a:lnTo>
                <a:lnTo>
                  <a:pt x="31750" y="92075"/>
                </a:lnTo>
                <a:lnTo>
                  <a:pt x="50800" y="139700"/>
                </a:lnTo>
                <a:lnTo>
                  <a:pt x="63500" y="209550"/>
                </a:lnTo>
                <a:lnTo>
                  <a:pt x="73025" y="304800"/>
                </a:lnTo>
                <a:lnTo>
                  <a:pt x="63500" y="479425"/>
                </a:lnTo>
                <a:lnTo>
                  <a:pt x="47625" y="666750"/>
                </a:lnTo>
                <a:lnTo>
                  <a:pt x="12700" y="930275"/>
                </a:lnTo>
                <a:lnTo>
                  <a:pt x="6350" y="984250"/>
                </a:lnTo>
                <a:lnTo>
                  <a:pt x="9525" y="1041400"/>
                </a:lnTo>
                <a:lnTo>
                  <a:pt x="22225" y="1114425"/>
                </a:lnTo>
                <a:lnTo>
                  <a:pt x="50800" y="1181100"/>
                </a:lnTo>
                <a:lnTo>
                  <a:pt x="79375" y="1228725"/>
                </a:lnTo>
                <a:lnTo>
                  <a:pt x="117475" y="1270000"/>
                </a:lnTo>
                <a:lnTo>
                  <a:pt x="152400" y="1295400"/>
                </a:lnTo>
                <a:lnTo>
                  <a:pt x="174625" y="1304925"/>
                </a:lnTo>
                <a:lnTo>
                  <a:pt x="203200" y="1298575"/>
                </a:lnTo>
                <a:lnTo>
                  <a:pt x="225425" y="1273175"/>
                </a:lnTo>
                <a:lnTo>
                  <a:pt x="241300" y="1222375"/>
                </a:lnTo>
                <a:lnTo>
                  <a:pt x="254000" y="1114425"/>
                </a:lnTo>
                <a:cubicBezTo>
                  <a:pt x="252942" y="1036108"/>
                  <a:pt x="251883" y="957792"/>
                  <a:pt x="250825" y="879475"/>
                </a:cubicBezTo>
                <a:cubicBezTo>
                  <a:pt x="251883" y="805392"/>
                  <a:pt x="252942" y="731308"/>
                  <a:pt x="254000" y="657225"/>
                </a:cubicBezTo>
                <a:cubicBezTo>
                  <a:pt x="255058" y="605367"/>
                  <a:pt x="256117" y="553508"/>
                  <a:pt x="260350" y="4730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20878807-4990-41E4-A653-2BF89CE57E5F}"/>
              </a:ext>
            </a:extLst>
          </p:cNvPr>
          <p:cNvSpPr/>
          <p:nvPr/>
        </p:nvSpPr>
        <p:spPr>
          <a:xfrm>
            <a:off x="5594351" y="2155825"/>
            <a:ext cx="1882775" cy="381000"/>
          </a:xfrm>
          <a:custGeom>
            <a:avLst/>
            <a:gdLst>
              <a:gd name="connsiteX0" fmla="*/ 822325 w 1882775"/>
              <a:gd name="connsiteY0" fmla="*/ 114300 h 381000"/>
              <a:gd name="connsiteX1" fmla="*/ 1146175 w 1882775"/>
              <a:gd name="connsiteY1" fmla="*/ 73025 h 381000"/>
              <a:gd name="connsiteX2" fmla="*/ 1400175 w 1882775"/>
              <a:gd name="connsiteY2" fmla="*/ 38100 h 381000"/>
              <a:gd name="connsiteX3" fmla="*/ 1600200 w 1882775"/>
              <a:gd name="connsiteY3" fmla="*/ 9525 h 381000"/>
              <a:gd name="connsiteX4" fmla="*/ 1663700 w 1882775"/>
              <a:gd name="connsiteY4" fmla="*/ 0 h 381000"/>
              <a:gd name="connsiteX5" fmla="*/ 1692275 w 1882775"/>
              <a:gd name="connsiteY5" fmla="*/ 3175 h 381000"/>
              <a:gd name="connsiteX6" fmla="*/ 1724025 w 1882775"/>
              <a:gd name="connsiteY6" fmla="*/ 15875 h 381000"/>
              <a:gd name="connsiteX7" fmla="*/ 1762125 w 1882775"/>
              <a:gd name="connsiteY7" fmla="*/ 41275 h 381000"/>
              <a:gd name="connsiteX8" fmla="*/ 1797050 w 1882775"/>
              <a:gd name="connsiteY8" fmla="*/ 57150 h 381000"/>
              <a:gd name="connsiteX9" fmla="*/ 1882775 w 1882775"/>
              <a:gd name="connsiteY9" fmla="*/ 149225 h 381000"/>
              <a:gd name="connsiteX10" fmla="*/ 1790700 w 1882775"/>
              <a:gd name="connsiteY10" fmla="*/ 177800 h 381000"/>
              <a:gd name="connsiteX11" fmla="*/ 1685925 w 1882775"/>
              <a:gd name="connsiteY11" fmla="*/ 184150 h 381000"/>
              <a:gd name="connsiteX12" fmla="*/ 1431925 w 1882775"/>
              <a:gd name="connsiteY12" fmla="*/ 193675 h 381000"/>
              <a:gd name="connsiteX13" fmla="*/ 1117600 w 1882775"/>
              <a:gd name="connsiteY13" fmla="*/ 222250 h 381000"/>
              <a:gd name="connsiteX14" fmla="*/ 898525 w 1882775"/>
              <a:gd name="connsiteY14" fmla="*/ 247650 h 381000"/>
              <a:gd name="connsiteX15" fmla="*/ 666750 w 1882775"/>
              <a:gd name="connsiteY15" fmla="*/ 292100 h 381000"/>
              <a:gd name="connsiteX16" fmla="*/ 533400 w 1882775"/>
              <a:gd name="connsiteY16" fmla="*/ 320675 h 381000"/>
              <a:gd name="connsiteX17" fmla="*/ 377825 w 1882775"/>
              <a:gd name="connsiteY17" fmla="*/ 374650 h 381000"/>
              <a:gd name="connsiteX18" fmla="*/ 346075 w 1882775"/>
              <a:gd name="connsiteY18" fmla="*/ 381000 h 381000"/>
              <a:gd name="connsiteX19" fmla="*/ 320675 w 1882775"/>
              <a:gd name="connsiteY19" fmla="*/ 381000 h 381000"/>
              <a:gd name="connsiteX20" fmla="*/ 285750 w 1882775"/>
              <a:gd name="connsiteY20" fmla="*/ 371475 h 381000"/>
              <a:gd name="connsiteX21" fmla="*/ 196850 w 1882775"/>
              <a:gd name="connsiteY21" fmla="*/ 330200 h 381000"/>
              <a:gd name="connsiteX22" fmla="*/ 123825 w 1882775"/>
              <a:gd name="connsiteY22" fmla="*/ 285750 h 381000"/>
              <a:gd name="connsiteX23" fmla="*/ 41275 w 1882775"/>
              <a:gd name="connsiteY23" fmla="*/ 219075 h 381000"/>
              <a:gd name="connsiteX24" fmla="*/ 12700 w 1882775"/>
              <a:gd name="connsiteY24" fmla="*/ 171450 h 381000"/>
              <a:gd name="connsiteX25" fmla="*/ 0 w 1882775"/>
              <a:gd name="connsiteY25" fmla="*/ 114300 h 381000"/>
              <a:gd name="connsiteX26" fmla="*/ 0 w 1882775"/>
              <a:gd name="connsiteY26" fmla="*/ 92075 h 381000"/>
              <a:gd name="connsiteX27" fmla="*/ 6350 w 1882775"/>
              <a:gd name="connsiteY27" fmla="*/ 69850 h 381000"/>
              <a:gd name="connsiteX28" fmla="*/ 25400 w 1882775"/>
              <a:gd name="connsiteY28" fmla="*/ 63500 h 381000"/>
              <a:gd name="connsiteX29" fmla="*/ 57150 w 1882775"/>
              <a:gd name="connsiteY29" fmla="*/ 79375 h 381000"/>
              <a:gd name="connsiteX30" fmla="*/ 114300 w 1882775"/>
              <a:gd name="connsiteY30" fmla="*/ 111125 h 381000"/>
              <a:gd name="connsiteX31" fmla="*/ 200025 w 1882775"/>
              <a:gd name="connsiteY31" fmla="*/ 142875 h 381000"/>
              <a:gd name="connsiteX32" fmla="*/ 282575 w 1882775"/>
              <a:gd name="connsiteY32" fmla="*/ 158750 h 381000"/>
              <a:gd name="connsiteX33" fmla="*/ 352425 w 1882775"/>
              <a:gd name="connsiteY33" fmla="*/ 158750 h 381000"/>
              <a:gd name="connsiteX34" fmla="*/ 504825 w 1882775"/>
              <a:gd name="connsiteY34" fmla="*/ 149225 h 381000"/>
              <a:gd name="connsiteX35" fmla="*/ 758825 w 1882775"/>
              <a:gd name="connsiteY35" fmla="*/ 120650 h 381000"/>
              <a:gd name="connsiteX36" fmla="*/ 822325 w 1882775"/>
              <a:gd name="connsiteY36" fmla="*/ 1143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82775" h="381000">
                <a:moveTo>
                  <a:pt x="822325" y="114300"/>
                </a:moveTo>
                <a:lnTo>
                  <a:pt x="1146175" y="73025"/>
                </a:lnTo>
                <a:lnTo>
                  <a:pt x="1400175" y="38100"/>
                </a:lnTo>
                <a:lnTo>
                  <a:pt x="1600200" y="9525"/>
                </a:lnTo>
                <a:lnTo>
                  <a:pt x="1663700" y="0"/>
                </a:lnTo>
                <a:lnTo>
                  <a:pt x="1692275" y="3175"/>
                </a:lnTo>
                <a:lnTo>
                  <a:pt x="1724025" y="15875"/>
                </a:lnTo>
                <a:lnTo>
                  <a:pt x="1762125" y="41275"/>
                </a:lnTo>
                <a:lnTo>
                  <a:pt x="1797050" y="57150"/>
                </a:lnTo>
                <a:lnTo>
                  <a:pt x="1882775" y="149225"/>
                </a:lnTo>
                <a:lnTo>
                  <a:pt x="1790700" y="177800"/>
                </a:lnTo>
                <a:lnTo>
                  <a:pt x="1685925" y="184150"/>
                </a:lnTo>
                <a:lnTo>
                  <a:pt x="1431925" y="193675"/>
                </a:lnTo>
                <a:lnTo>
                  <a:pt x="1117600" y="222250"/>
                </a:lnTo>
                <a:lnTo>
                  <a:pt x="898525" y="247650"/>
                </a:lnTo>
                <a:lnTo>
                  <a:pt x="666750" y="292100"/>
                </a:lnTo>
                <a:lnTo>
                  <a:pt x="533400" y="320675"/>
                </a:lnTo>
                <a:lnTo>
                  <a:pt x="377825" y="374650"/>
                </a:lnTo>
                <a:lnTo>
                  <a:pt x="346075" y="381000"/>
                </a:lnTo>
                <a:lnTo>
                  <a:pt x="320675" y="381000"/>
                </a:lnTo>
                <a:lnTo>
                  <a:pt x="285750" y="371475"/>
                </a:lnTo>
                <a:lnTo>
                  <a:pt x="196850" y="330200"/>
                </a:lnTo>
                <a:lnTo>
                  <a:pt x="123825" y="285750"/>
                </a:lnTo>
                <a:lnTo>
                  <a:pt x="41275" y="219075"/>
                </a:lnTo>
                <a:lnTo>
                  <a:pt x="12700" y="171450"/>
                </a:lnTo>
                <a:lnTo>
                  <a:pt x="0" y="114300"/>
                </a:lnTo>
                <a:lnTo>
                  <a:pt x="0" y="92075"/>
                </a:lnTo>
                <a:lnTo>
                  <a:pt x="6350" y="69850"/>
                </a:lnTo>
                <a:lnTo>
                  <a:pt x="25400" y="63500"/>
                </a:lnTo>
                <a:lnTo>
                  <a:pt x="57150" y="79375"/>
                </a:lnTo>
                <a:lnTo>
                  <a:pt x="114300" y="111125"/>
                </a:lnTo>
                <a:lnTo>
                  <a:pt x="200025" y="142875"/>
                </a:lnTo>
                <a:lnTo>
                  <a:pt x="282575" y="158750"/>
                </a:lnTo>
                <a:lnTo>
                  <a:pt x="352425" y="158750"/>
                </a:lnTo>
                <a:lnTo>
                  <a:pt x="504825" y="149225"/>
                </a:lnTo>
                <a:lnTo>
                  <a:pt x="758825" y="120650"/>
                </a:lnTo>
                <a:lnTo>
                  <a:pt x="822325" y="1143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D8DF4D4-3C0C-4BBB-BB53-7188A1F748D7}"/>
              </a:ext>
            </a:extLst>
          </p:cNvPr>
          <p:cNvSpPr/>
          <p:nvPr/>
        </p:nvSpPr>
        <p:spPr>
          <a:xfrm>
            <a:off x="5483226" y="2692401"/>
            <a:ext cx="1958975" cy="358775"/>
          </a:xfrm>
          <a:custGeom>
            <a:avLst/>
            <a:gdLst>
              <a:gd name="connsiteX0" fmla="*/ 717550 w 1958975"/>
              <a:gd name="connsiteY0" fmla="*/ 120650 h 358775"/>
              <a:gd name="connsiteX1" fmla="*/ 990600 w 1958975"/>
              <a:gd name="connsiteY1" fmla="*/ 79375 h 358775"/>
              <a:gd name="connsiteX2" fmla="*/ 1222375 w 1958975"/>
              <a:gd name="connsiteY2" fmla="*/ 44450 h 358775"/>
              <a:gd name="connsiteX3" fmla="*/ 1365250 w 1958975"/>
              <a:gd name="connsiteY3" fmla="*/ 22225 h 358775"/>
              <a:gd name="connsiteX4" fmla="*/ 1546225 w 1958975"/>
              <a:gd name="connsiteY4" fmla="*/ 6350 h 358775"/>
              <a:gd name="connsiteX5" fmla="*/ 1806575 w 1958975"/>
              <a:gd name="connsiteY5" fmla="*/ 0 h 358775"/>
              <a:gd name="connsiteX6" fmla="*/ 1958975 w 1958975"/>
              <a:gd name="connsiteY6" fmla="*/ 92075 h 358775"/>
              <a:gd name="connsiteX7" fmla="*/ 1797050 w 1958975"/>
              <a:gd name="connsiteY7" fmla="*/ 158750 h 358775"/>
              <a:gd name="connsiteX8" fmla="*/ 1657350 w 1958975"/>
              <a:gd name="connsiteY8" fmla="*/ 158750 h 358775"/>
              <a:gd name="connsiteX9" fmla="*/ 1473200 w 1958975"/>
              <a:gd name="connsiteY9" fmla="*/ 171450 h 358775"/>
              <a:gd name="connsiteX10" fmla="*/ 1273175 w 1958975"/>
              <a:gd name="connsiteY10" fmla="*/ 196850 h 358775"/>
              <a:gd name="connsiteX11" fmla="*/ 1076325 w 1958975"/>
              <a:gd name="connsiteY11" fmla="*/ 231775 h 358775"/>
              <a:gd name="connsiteX12" fmla="*/ 981075 w 1958975"/>
              <a:gd name="connsiteY12" fmla="*/ 231775 h 358775"/>
              <a:gd name="connsiteX13" fmla="*/ 749300 w 1958975"/>
              <a:gd name="connsiteY13" fmla="*/ 266700 h 358775"/>
              <a:gd name="connsiteX14" fmla="*/ 479425 w 1958975"/>
              <a:gd name="connsiteY14" fmla="*/ 336550 h 358775"/>
              <a:gd name="connsiteX15" fmla="*/ 390525 w 1958975"/>
              <a:gd name="connsiteY15" fmla="*/ 358775 h 358775"/>
              <a:gd name="connsiteX16" fmla="*/ 374650 w 1958975"/>
              <a:gd name="connsiteY16" fmla="*/ 358775 h 358775"/>
              <a:gd name="connsiteX17" fmla="*/ 333375 w 1958975"/>
              <a:gd name="connsiteY17" fmla="*/ 349250 h 358775"/>
              <a:gd name="connsiteX18" fmla="*/ 266700 w 1958975"/>
              <a:gd name="connsiteY18" fmla="*/ 323850 h 358775"/>
              <a:gd name="connsiteX19" fmla="*/ 203200 w 1958975"/>
              <a:gd name="connsiteY19" fmla="*/ 285750 h 358775"/>
              <a:gd name="connsiteX20" fmla="*/ 120650 w 1958975"/>
              <a:gd name="connsiteY20" fmla="*/ 231775 h 358775"/>
              <a:gd name="connsiteX21" fmla="*/ 60325 w 1958975"/>
              <a:gd name="connsiteY21" fmla="*/ 180975 h 358775"/>
              <a:gd name="connsiteX22" fmla="*/ 6350 w 1958975"/>
              <a:gd name="connsiteY22" fmla="*/ 117475 h 358775"/>
              <a:gd name="connsiteX23" fmla="*/ 0 w 1958975"/>
              <a:gd name="connsiteY23" fmla="*/ 92075 h 358775"/>
              <a:gd name="connsiteX24" fmla="*/ 0 w 1958975"/>
              <a:gd name="connsiteY24" fmla="*/ 69850 h 358775"/>
              <a:gd name="connsiteX25" fmla="*/ 12700 w 1958975"/>
              <a:gd name="connsiteY25" fmla="*/ 53975 h 358775"/>
              <a:gd name="connsiteX26" fmla="*/ 38100 w 1958975"/>
              <a:gd name="connsiteY26" fmla="*/ 57150 h 358775"/>
              <a:gd name="connsiteX27" fmla="*/ 92075 w 1958975"/>
              <a:gd name="connsiteY27" fmla="*/ 79375 h 358775"/>
              <a:gd name="connsiteX28" fmla="*/ 180975 w 1958975"/>
              <a:gd name="connsiteY28" fmla="*/ 114300 h 358775"/>
              <a:gd name="connsiteX29" fmla="*/ 273050 w 1958975"/>
              <a:gd name="connsiteY29" fmla="*/ 142875 h 358775"/>
              <a:gd name="connsiteX30" fmla="*/ 387350 w 1958975"/>
              <a:gd name="connsiteY30" fmla="*/ 158750 h 358775"/>
              <a:gd name="connsiteX31" fmla="*/ 511175 w 1958975"/>
              <a:gd name="connsiteY31" fmla="*/ 155575 h 358775"/>
              <a:gd name="connsiteX32" fmla="*/ 717550 w 1958975"/>
              <a:gd name="connsiteY32" fmla="*/ 120650 h 3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58975" h="358775">
                <a:moveTo>
                  <a:pt x="717550" y="120650"/>
                </a:moveTo>
                <a:lnTo>
                  <a:pt x="990600" y="79375"/>
                </a:lnTo>
                <a:lnTo>
                  <a:pt x="1222375" y="44450"/>
                </a:lnTo>
                <a:lnTo>
                  <a:pt x="1365250" y="22225"/>
                </a:lnTo>
                <a:lnTo>
                  <a:pt x="1546225" y="6350"/>
                </a:lnTo>
                <a:lnTo>
                  <a:pt x="1806575" y="0"/>
                </a:lnTo>
                <a:lnTo>
                  <a:pt x="1958975" y="92075"/>
                </a:lnTo>
                <a:lnTo>
                  <a:pt x="1797050" y="158750"/>
                </a:lnTo>
                <a:lnTo>
                  <a:pt x="1657350" y="158750"/>
                </a:lnTo>
                <a:lnTo>
                  <a:pt x="1473200" y="171450"/>
                </a:lnTo>
                <a:lnTo>
                  <a:pt x="1273175" y="196850"/>
                </a:lnTo>
                <a:lnTo>
                  <a:pt x="1076325" y="231775"/>
                </a:lnTo>
                <a:lnTo>
                  <a:pt x="981075" y="231775"/>
                </a:lnTo>
                <a:lnTo>
                  <a:pt x="749300" y="266700"/>
                </a:lnTo>
                <a:lnTo>
                  <a:pt x="479425" y="336550"/>
                </a:lnTo>
                <a:lnTo>
                  <a:pt x="390525" y="358775"/>
                </a:lnTo>
                <a:lnTo>
                  <a:pt x="374650" y="358775"/>
                </a:lnTo>
                <a:lnTo>
                  <a:pt x="333375" y="349250"/>
                </a:lnTo>
                <a:lnTo>
                  <a:pt x="266700" y="323850"/>
                </a:lnTo>
                <a:lnTo>
                  <a:pt x="203200" y="285750"/>
                </a:lnTo>
                <a:lnTo>
                  <a:pt x="120650" y="231775"/>
                </a:lnTo>
                <a:lnTo>
                  <a:pt x="60325" y="180975"/>
                </a:lnTo>
                <a:lnTo>
                  <a:pt x="6350" y="117475"/>
                </a:lnTo>
                <a:lnTo>
                  <a:pt x="0" y="92075"/>
                </a:lnTo>
                <a:lnTo>
                  <a:pt x="0" y="69850"/>
                </a:lnTo>
                <a:lnTo>
                  <a:pt x="12700" y="53975"/>
                </a:lnTo>
                <a:lnTo>
                  <a:pt x="38100" y="57150"/>
                </a:lnTo>
                <a:lnTo>
                  <a:pt x="92075" y="79375"/>
                </a:lnTo>
                <a:lnTo>
                  <a:pt x="180975" y="114300"/>
                </a:lnTo>
                <a:lnTo>
                  <a:pt x="273050" y="142875"/>
                </a:lnTo>
                <a:lnTo>
                  <a:pt x="387350" y="158750"/>
                </a:lnTo>
                <a:lnTo>
                  <a:pt x="511175" y="155575"/>
                </a:lnTo>
                <a:lnTo>
                  <a:pt x="717550" y="1206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214868B9-9616-4D8F-A3C6-C6E0CF7F1EAA}"/>
              </a:ext>
            </a:extLst>
          </p:cNvPr>
          <p:cNvSpPr/>
          <p:nvPr/>
        </p:nvSpPr>
        <p:spPr>
          <a:xfrm>
            <a:off x="5403851" y="3159125"/>
            <a:ext cx="3013075" cy="495300"/>
          </a:xfrm>
          <a:custGeom>
            <a:avLst/>
            <a:gdLst>
              <a:gd name="connsiteX0" fmla="*/ 812800 w 3013075"/>
              <a:gd name="connsiteY0" fmla="*/ 209550 h 495300"/>
              <a:gd name="connsiteX1" fmla="*/ 542925 w 3013075"/>
              <a:gd name="connsiteY1" fmla="*/ 257175 h 495300"/>
              <a:gd name="connsiteX2" fmla="*/ 349250 w 3013075"/>
              <a:gd name="connsiteY2" fmla="*/ 295275 h 495300"/>
              <a:gd name="connsiteX3" fmla="*/ 279400 w 3013075"/>
              <a:gd name="connsiteY3" fmla="*/ 304800 h 495300"/>
              <a:gd name="connsiteX4" fmla="*/ 174625 w 3013075"/>
              <a:gd name="connsiteY4" fmla="*/ 317500 h 495300"/>
              <a:gd name="connsiteX5" fmla="*/ 114300 w 3013075"/>
              <a:gd name="connsiteY5" fmla="*/ 320675 h 495300"/>
              <a:gd name="connsiteX6" fmla="*/ 0 w 3013075"/>
              <a:gd name="connsiteY6" fmla="*/ 342900 h 495300"/>
              <a:gd name="connsiteX7" fmla="*/ 123825 w 3013075"/>
              <a:gd name="connsiteY7" fmla="*/ 495300 h 495300"/>
              <a:gd name="connsiteX8" fmla="*/ 215900 w 3013075"/>
              <a:gd name="connsiteY8" fmla="*/ 473075 h 495300"/>
              <a:gd name="connsiteX9" fmla="*/ 412750 w 3013075"/>
              <a:gd name="connsiteY9" fmla="*/ 428625 h 495300"/>
              <a:gd name="connsiteX10" fmla="*/ 666750 w 3013075"/>
              <a:gd name="connsiteY10" fmla="*/ 381000 h 495300"/>
              <a:gd name="connsiteX11" fmla="*/ 892175 w 3013075"/>
              <a:gd name="connsiteY11" fmla="*/ 339725 h 495300"/>
              <a:gd name="connsiteX12" fmla="*/ 1108075 w 3013075"/>
              <a:gd name="connsiteY12" fmla="*/ 311150 h 495300"/>
              <a:gd name="connsiteX13" fmla="*/ 1355725 w 3013075"/>
              <a:gd name="connsiteY13" fmla="*/ 288925 h 495300"/>
              <a:gd name="connsiteX14" fmla="*/ 1533525 w 3013075"/>
              <a:gd name="connsiteY14" fmla="*/ 260350 h 495300"/>
              <a:gd name="connsiteX15" fmla="*/ 1755775 w 3013075"/>
              <a:gd name="connsiteY15" fmla="*/ 234950 h 495300"/>
              <a:gd name="connsiteX16" fmla="*/ 1905000 w 3013075"/>
              <a:gd name="connsiteY16" fmla="*/ 215900 h 495300"/>
              <a:gd name="connsiteX17" fmla="*/ 2120900 w 3013075"/>
              <a:gd name="connsiteY17" fmla="*/ 200025 h 495300"/>
              <a:gd name="connsiteX18" fmla="*/ 2317750 w 3013075"/>
              <a:gd name="connsiteY18" fmla="*/ 200025 h 495300"/>
              <a:gd name="connsiteX19" fmla="*/ 2454275 w 3013075"/>
              <a:gd name="connsiteY19" fmla="*/ 203200 h 495300"/>
              <a:gd name="connsiteX20" fmla="*/ 2511425 w 3013075"/>
              <a:gd name="connsiteY20" fmla="*/ 212725 h 495300"/>
              <a:gd name="connsiteX21" fmla="*/ 3009900 w 3013075"/>
              <a:gd name="connsiteY21" fmla="*/ 463550 h 495300"/>
              <a:gd name="connsiteX22" fmla="*/ 3013075 w 3013075"/>
              <a:gd name="connsiteY22" fmla="*/ 425450 h 495300"/>
              <a:gd name="connsiteX23" fmla="*/ 2994025 w 3013075"/>
              <a:gd name="connsiteY23" fmla="*/ 381000 h 495300"/>
              <a:gd name="connsiteX24" fmla="*/ 2911475 w 3013075"/>
              <a:gd name="connsiteY24" fmla="*/ 263525 h 495300"/>
              <a:gd name="connsiteX25" fmla="*/ 2800350 w 3013075"/>
              <a:gd name="connsiteY25" fmla="*/ 149225 h 495300"/>
              <a:gd name="connsiteX26" fmla="*/ 2673350 w 3013075"/>
              <a:gd name="connsiteY26" fmla="*/ 53975 h 495300"/>
              <a:gd name="connsiteX27" fmla="*/ 2600325 w 3013075"/>
              <a:gd name="connsiteY27" fmla="*/ 9525 h 495300"/>
              <a:gd name="connsiteX28" fmla="*/ 2574925 w 3013075"/>
              <a:gd name="connsiteY28" fmla="*/ 0 h 495300"/>
              <a:gd name="connsiteX29" fmla="*/ 2520950 w 3013075"/>
              <a:gd name="connsiteY29" fmla="*/ 9525 h 495300"/>
              <a:gd name="connsiteX30" fmla="*/ 2466975 w 3013075"/>
              <a:gd name="connsiteY30" fmla="*/ 34925 h 495300"/>
              <a:gd name="connsiteX31" fmla="*/ 2425700 w 3013075"/>
              <a:gd name="connsiteY31" fmla="*/ 47625 h 495300"/>
              <a:gd name="connsiteX32" fmla="*/ 2266950 w 3013075"/>
              <a:gd name="connsiteY32" fmla="*/ 53975 h 495300"/>
              <a:gd name="connsiteX33" fmla="*/ 1997075 w 3013075"/>
              <a:gd name="connsiteY33" fmla="*/ 66675 h 495300"/>
              <a:gd name="connsiteX34" fmla="*/ 1644650 w 3013075"/>
              <a:gd name="connsiteY34" fmla="*/ 101600 h 495300"/>
              <a:gd name="connsiteX35" fmla="*/ 1349375 w 3013075"/>
              <a:gd name="connsiteY35" fmla="*/ 133350 h 495300"/>
              <a:gd name="connsiteX36" fmla="*/ 965200 w 3013075"/>
              <a:gd name="connsiteY36" fmla="*/ 184150 h 495300"/>
              <a:gd name="connsiteX37" fmla="*/ 812800 w 3013075"/>
              <a:gd name="connsiteY37" fmla="*/ 20955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13075" h="495300">
                <a:moveTo>
                  <a:pt x="812800" y="209550"/>
                </a:moveTo>
                <a:lnTo>
                  <a:pt x="542925" y="257175"/>
                </a:lnTo>
                <a:lnTo>
                  <a:pt x="349250" y="295275"/>
                </a:lnTo>
                <a:lnTo>
                  <a:pt x="279400" y="304800"/>
                </a:lnTo>
                <a:lnTo>
                  <a:pt x="174625" y="317500"/>
                </a:lnTo>
                <a:lnTo>
                  <a:pt x="114300" y="320675"/>
                </a:lnTo>
                <a:lnTo>
                  <a:pt x="0" y="342900"/>
                </a:lnTo>
                <a:lnTo>
                  <a:pt x="123825" y="495300"/>
                </a:lnTo>
                <a:lnTo>
                  <a:pt x="215900" y="473075"/>
                </a:lnTo>
                <a:lnTo>
                  <a:pt x="412750" y="428625"/>
                </a:lnTo>
                <a:lnTo>
                  <a:pt x="666750" y="381000"/>
                </a:lnTo>
                <a:lnTo>
                  <a:pt x="892175" y="339725"/>
                </a:lnTo>
                <a:lnTo>
                  <a:pt x="1108075" y="311150"/>
                </a:lnTo>
                <a:lnTo>
                  <a:pt x="1355725" y="288925"/>
                </a:lnTo>
                <a:lnTo>
                  <a:pt x="1533525" y="260350"/>
                </a:lnTo>
                <a:lnTo>
                  <a:pt x="1755775" y="234950"/>
                </a:lnTo>
                <a:lnTo>
                  <a:pt x="1905000" y="215900"/>
                </a:lnTo>
                <a:lnTo>
                  <a:pt x="2120900" y="200025"/>
                </a:lnTo>
                <a:lnTo>
                  <a:pt x="2317750" y="200025"/>
                </a:lnTo>
                <a:lnTo>
                  <a:pt x="2454275" y="203200"/>
                </a:lnTo>
                <a:lnTo>
                  <a:pt x="2511425" y="212725"/>
                </a:lnTo>
                <a:lnTo>
                  <a:pt x="3009900" y="463550"/>
                </a:lnTo>
                <a:lnTo>
                  <a:pt x="3013075" y="425450"/>
                </a:lnTo>
                <a:lnTo>
                  <a:pt x="2994025" y="381000"/>
                </a:lnTo>
                <a:lnTo>
                  <a:pt x="2911475" y="263525"/>
                </a:lnTo>
                <a:lnTo>
                  <a:pt x="2800350" y="149225"/>
                </a:lnTo>
                <a:lnTo>
                  <a:pt x="2673350" y="53975"/>
                </a:lnTo>
                <a:lnTo>
                  <a:pt x="2600325" y="9525"/>
                </a:lnTo>
                <a:lnTo>
                  <a:pt x="2574925" y="0"/>
                </a:lnTo>
                <a:lnTo>
                  <a:pt x="2520950" y="9525"/>
                </a:lnTo>
                <a:lnTo>
                  <a:pt x="2466975" y="34925"/>
                </a:lnTo>
                <a:lnTo>
                  <a:pt x="2425700" y="47625"/>
                </a:lnTo>
                <a:lnTo>
                  <a:pt x="2266950" y="53975"/>
                </a:lnTo>
                <a:lnTo>
                  <a:pt x="1997075" y="66675"/>
                </a:lnTo>
                <a:lnTo>
                  <a:pt x="1644650" y="101600"/>
                </a:lnTo>
                <a:lnTo>
                  <a:pt x="1349375" y="133350"/>
                </a:lnTo>
                <a:lnTo>
                  <a:pt x="965200" y="184150"/>
                </a:lnTo>
                <a:lnTo>
                  <a:pt x="812800" y="2095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746BCC08-EAC7-4757-8673-3FC13AC0E095}"/>
              </a:ext>
            </a:extLst>
          </p:cNvPr>
          <p:cNvSpPr/>
          <p:nvPr/>
        </p:nvSpPr>
        <p:spPr>
          <a:xfrm>
            <a:off x="7699376" y="3343276"/>
            <a:ext cx="714375" cy="479425"/>
          </a:xfrm>
          <a:custGeom>
            <a:avLst/>
            <a:gdLst>
              <a:gd name="connsiteX0" fmla="*/ 161925 w 714375"/>
              <a:gd name="connsiteY0" fmla="*/ 241300 h 479425"/>
              <a:gd name="connsiteX1" fmla="*/ 209550 w 714375"/>
              <a:gd name="connsiteY1" fmla="*/ 152400 h 479425"/>
              <a:gd name="connsiteX2" fmla="*/ 225425 w 714375"/>
              <a:gd name="connsiteY2" fmla="*/ 114300 h 479425"/>
              <a:gd name="connsiteX3" fmla="*/ 231775 w 714375"/>
              <a:gd name="connsiteY3" fmla="*/ 79375 h 479425"/>
              <a:gd name="connsiteX4" fmla="*/ 228600 w 714375"/>
              <a:gd name="connsiteY4" fmla="*/ 53975 h 479425"/>
              <a:gd name="connsiteX5" fmla="*/ 206375 w 714375"/>
              <a:gd name="connsiteY5" fmla="*/ 0 h 479425"/>
              <a:gd name="connsiteX6" fmla="*/ 714375 w 714375"/>
              <a:gd name="connsiteY6" fmla="*/ 250825 h 479425"/>
              <a:gd name="connsiteX7" fmla="*/ 714375 w 714375"/>
              <a:gd name="connsiteY7" fmla="*/ 285750 h 479425"/>
              <a:gd name="connsiteX8" fmla="*/ 685800 w 714375"/>
              <a:gd name="connsiteY8" fmla="*/ 288925 h 479425"/>
              <a:gd name="connsiteX9" fmla="*/ 644525 w 714375"/>
              <a:gd name="connsiteY9" fmla="*/ 276225 h 479425"/>
              <a:gd name="connsiteX10" fmla="*/ 568325 w 714375"/>
              <a:gd name="connsiteY10" fmla="*/ 263525 h 479425"/>
              <a:gd name="connsiteX11" fmla="*/ 508000 w 714375"/>
              <a:gd name="connsiteY11" fmla="*/ 263525 h 479425"/>
              <a:gd name="connsiteX12" fmla="*/ 409575 w 714375"/>
              <a:gd name="connsiteY12" fmla="*/ 279400 h 479425"/>
              <a:gd name="connsiteX13" fmla="*/ 307975 w 714375"/>
              <a:gd name="connsiteY13" fmla="*/ 317500 h 479425"/>
              <a:gd name="connsiteX14" fmla="*/ 238125 w 714375"/>
              <a:gd name="connsiteY14" fmla="*/ 352425 h 479425"/>
              <a:gd name="connsiteX15" fmla="*/ 133350 w 714375"/>
              <a:gd name="connsiteY15" fmla="*/ 419100 h 479425"/>
              <a:gd name="connsiteX16" fmla="*/ 95250 w 714375"/>
              <a:gd name="connsiteY16" fmla="*/ 454025 h 479425"/>
              <a:gd name="connsiteX17" fmla="*/ 66675 w 714375"/>
              <a:gd name="connsiteY17" fmla="*/ 476250 h 479425"/>
              <a:gd name="connsiteX18" fmla="*/ 28575 w 714375"/>
              <a:gd name="connsiteY18" fmla="*/ 479425 h 479425"/>
              <a:gd name="connsiteX19" fmla="*/ 0 w 714375"/>
              <a:gd name="connsiteY19" fmla="*/ 466725 h 479425"/>
              <a:gd name="connsiteX20" fmla="*/ 0 w 714375"/>
              <a:gd name="connsiteY20" fmla="*/ 447675 h 479425"/>
              <a:gd name="connsiteX21" fmla="*/ 38100 w 714375"/>
              <a:gd name="connsiteY21" fmla="*/ 400050 h 479425"/>
              <a:gd name="connsiteX22" fmla="*/ 161925 w 714375"/>
              <a:gd name="connsiteY22" fmla="*/ 241300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4375" h="479425">
                <a:moveTo>
                  <a:pt x="161925" y="241300"/>
                </a:moveTo>
                <a:lnTo>
                  <a:pt x="209550" y="152400"/>
                </a:lnTo>
                <a:lnTo>
                  <a:pt x="225425" y="114300"/>
                </a:lnTo>
                <a:lnTo>
                  <a:pt x="231775" y="79375"/>
                </a:lnTo>
                <a:lnTo>
                  <a:pt x="228600" y="53975"/>
                </a:lnTo>
                <a:lnTo>
                  <a:pt x="206375" y="0"/>
                </a:lnTo>
                <a:lnTo>
                  <a:pt x="714375" y="250825"/>
                </a:lnTo>
                <a:lnTo>
                  <a:pt x="714375" y="285750"/>
                </a:lnTo>
                <a:lnTo>
                  <a:pt x="685800" y="288925"/>
                </a:lnTo>
                <a:lnTo>
                  <a:pt x="644525" y="276225"/>
                </a:lnTo>
                <a:lnTo>
                  <a:pt x="568325" y="263525"/>
                </a:lnTo>
                <a:lnTo>
                  <a:pt x="508000" y="263525"/>
                </a:lnTo>
                <a:lnTo>
                  <a:pt x="409575" y="279400"/>
                </a:lnTo>
                <a:lnTo>
                  <a:pt x="307975" y="317500"/>
                </a:lnTo>
                <a:lnTo>
                  <a:pt x="238125" y="352425"/>
                </a:lnTo>
                <a:lnTo>
                  <a:pt x="133350" y="419100"/>
                </a:lnTo>
                <a:lnTo>
                  <a:pt x="95250" y="454025"/>
                </a:lnTo>
                <a:lnTo>
                  <a:pt x="66675" y="476250"/>
                </a:lnTo>
                <a:lnTo>
                  <a:pt x="28575" y="479425"/>
                </a:lnTo>
                <a:lnTo>
                  <a:pt x="0" y="466725"/>
                </a:lnTo>
                <a:lnTo>
                  <a:pt x="0" y="447675"/>
                </a:lnTo>
                <a:lnTo>
                  <a:pt x="38100" y="400050"/>
                </a:lnTo>
                <a:lnTo>
                  <a:pt x="161925" y="241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09266570-35E5-48A6-A5A0-99E5091A138D}"/>
              </a:ext>
            </a:extLst>
          </p:cNvPr>
          <p:cNvSpPr/>
          <p:nvPr/>
        </p:nvSpPr>
        <p:spPr>
          <a:xfrm>
            <a:off x="5832476" y="3787776"/>
            <a:ext cx="1978025" cy="1387475"/>
          </a:xfrm>
          <a:custGeom>
            <a:avLst/>
            <a:gdLst>
              <a:gd name="connsiteX0" fmla="*/ 711200 w 1978025"/>
              <a:gd name="connsiteY0" fmla="*/ 165100 h 1387475"/>
              <a:gd name="connsiteX1" fmla="*/ 387350 w 1978025"/>
              <a:gd name="connsiteY1" fmla="*/ 215900 h 1387475"/>
              <a:gd name="connsiteX2" fmla="*/ 215900 w 1978025"/>
              <a:gd name="connsiteY2" fmla="*/ 244475 h 1387475"/>
              <a:gd name="connsiteX3" fmla="*/ 146050 w 1978025"/>
              <a:gd name="connsiteY3" fmla="*/ 250825 h 1387475"/>
              <a:gd name="connsiteX4" fmla="*/ 0 w 1978025"/>
              <a:gd name="connsiteY4" fmla="*/ 266700 h 1387475"/>
              <a:gd name="connsiteX5" fmla="*/ 73025 w 1978025"/>
              <a:gd name="connsiteY5" fmla="*/ 352425 h 1387475"/>
              <a:gd name="connsiteX6" fmla="*/ 180975 w 1978025"/>
              <a:gd name="connsiteY6" fmla="*/ 403225 h 1387475"/>
              <a:gd name="connsiteX7" fmla="*/ 323850 w 1978025"/>
              <a:gd name="connsiteY7" fmla="*/ 368300 h 1387475"/>
              <a:gd name="connsiteX8" fmla="*/ 514350 w 1978025"/>
              <a:gd name="connsiteY8" fmla="*/ 336550 h 1387475"/>
              <a:gd name="connsiteX9" fmla="*/ 688975 w 1978025"/>
              <a:gd name="connsiteY9" fmla="*/ 317500 h 1387475"/>
              <a:gd name="connsiteX10" fmla="*/ 790575 w 1978025"/>
              <a:gd name="connsiteY10" fmla="*/ 304800 h 1387475"/>
              <a:gd name="connsiteX11" fmla="*/ 984250 w 1978025"/>
              <a:gd name="connsiteY11" fmla="*/ 269875 h 1387475"/>
              <a:gd name="connsiteX12" fmla="*/ 1206500 w 1978025"/>
              <a:gd name="connsiteY12" fmla="*/ 250825 h 1387475"/>
              <a:gd name="connsiteX13" fmla="*/ 1444625 w 1978025"/>
              <a:gd name="connsiteY13" fmla="*/ 231775 h 1387475"/>
              <a:gd name="connsiteX14" fmla="*/ 1593850 w 1978025"/>
              <a:gd name="connsiteY14" fmla="*/ 222250 h 1387475"/>
              <a:gd name="connsiteX15" fmla="*/ 1631950 w 1978025"/>
              <a:gd name="connsiteY15" fmla="*/ 228600 h 1387475"/>
              <a:gd name="connsiteX16" fmla="*/ 1657350 w 1978025"/>
              <a:gd name="connsiteY16" fmla="*/ 241300 h 1387475"/>
              <a:gd name="connsiteX17" fmla="*/ 1673225 w 1978025"/>
              <a:gd name="connsiteY17" fmla="*/ 260350 h 1387475"/>
              <a:gd name="connsiteX18" fmla="*/ 1679575 w 1978025"/>
              <a:gd name="connsiteY18" fmla="*/ 282575 h 1387475"/>
              <a:gd name="connsiteX19" fmla="*/ 1685925 w 1978025"/>
              <a:gd name="connsiteY19" fmla="*/ 958850 h 1387475"/>
              <a:gd name="connsiteX20" fmla="*/ 1663700 w 1978025"/>
              <a:gd name="connsiteY20" fmla="*/ 1387475 h 1387475"/>
              <a:gd name="connsiteX21" fmla="*/ 1708150 w 1978025"/>
              <a:gd name="connsiteY21" fmla="*/ 1368425 h 1387475"/>
              <a:gd name="connsiteX22" fmla="*/ 1733550 w 1978025"/>
              <a:gd name="connsiteY22" fmla="*/ 1323975 h 1387475"/>
              <a:gd name="connsiteX23" fmla="*/ 1762125 w 1978025"/>
              <a:gd name="connsiteY23" fmla="*/ 1285875 h 1387475"/>
              <a:gd name="connsiteX24" fmla="*/ 1866900 w 1978025"/>
              <a:gd name="connsiteY24" fmla="*/ 1146175 h 1387475"/>
              <a:gd name="connsiteX25" fmla="*/ 1911350 w 1978025"/>
              <a:gd name="connsiteY25" fmla="*/ 1066800 h 1387475"/>
              <a:gd name="connsiteX26" fmla="*/ 1911350 w 1978025"/>
              <a:gd name="connsiteY26" fmla="*/ 1047750 h 1387475"/>
              <a:gd name="connsiteX27" fmla="*/ 1908175 w 1978025"/>
              <a:gd name="connsiteY27" fmla="*/ 479425 h 1387475"/>
              <a:gd name="connsiteX28" fmla="*/ 1911350 w 1978025"/>
              <a:gd name="connsiteY28" fmla="*/ 422275 h 1387475"/>
              <a:gd name="connsiteX29" fmla="*/ 1920875 w 1978025"/>
              <a:gd name="connsiteY29" fmla="*/ 400050 h 1387475"/>
              <a:gd name="connsiteX30" fmla="*/ 1952625 w 1978025"/>
              <a:gd name="connsiteY30" fmla="*/ 349250 h 1387475"/>
              <a:gd name="connsiteX31" fmla="*/ 1974850 w 1978025"/>
              <a:gd name="connsiteY31" fmla="*/ 295275 h 1387475"/>
              <a:gd name="connsiteX32" fmla="*/ 1978025 w 1978025"/>
              <a:gd name="connsiteY32" fmla="*/ 250825 h 1387475"/>
              <a:gd name="connsiteX33" fmla="*/ 1952625 w 1978025"/>
              <a:gd name="connsiteY33" fmla="*/ 209550 h 1387475"/>
              <a:gd name="connsiteX34" fmla="*/ 1847850 w 1978025"/>
              <a:gd name="connsiteY34" fmla="*/ 123825 h 1387475"/>
              <a:gd name="connsiteX35" fmla="*/ 1730375 w 1978025"/>
              <a:gd name="connsiteY35" fmla="*/ 44450 h 1387475"/>
              <a:gd name="connsiteX36" fmla="*/ 1657350 w 1978025"/>
              <a:gd name="connsiteY36" fmla="*/ 12700 h 1387475"/>
              <a:gd name="connsiteX37" fmla="*/ 1628775 w 1978025"/>
              <a:gd name="connsiteY37" fmla="*/ 0 h 1387475"/>
              <a:gd name="connsiteX38" fmla="*/ 1616075 w 1978025"/>
              <a:gd name="connsiteY38" fmla="*/ 6350 h 1387475"/>
              <a:gd name="connsiteX39" fmla="*/ 1552575 w 1978025"/>
              <a:gd name="connsiteY39" fmla="*/ 34925 h 1387475"/>
              <a:gd name="connsiteX40" fmla="*/ 1400175 w 1978025"/>
              <a:gd name="connsiteY40" fmla="*/ 73025 h 1387475"/>
              <a:gd name="connsiteX41" fmla="*/ 1066800 w 1978025"/>
              <a:gd name="connsiteY41" fmla="*/ 127000 h 1387475"/>
              <a:gd name="connsiteX42" fmla="*/ 968375 w 1978025"/>
              <a:gd name="connsiteY42" fmla="*/ 136525 h 1387475"/>
              <a:gd name="connsiteX43" fmla="*/ 711200 w 1978025"/>
              <a:gd name="connsiteY43" fmla="*/ 165100 h 13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8025" h="1387475">
                <a:moveTo>
                  <a:pt x="711200" y="165100"/>
                </a:moveTo>
                <a:lnTo>
                  <a:pt x="387350" y="215900"/>
                </a:lnTo>
                <a:lnTo>
                  <a:pt x="215900" y="244475"/>
                </a:lnTo>
                <a:lnTo>
                  <a:pt x="146050" y="250825"/>
                </a:lnTo>
                <a:lnTo>
                  <a:pt x="0" y="266700"/>
                </a:lnTo>
                <a:lnTo>
                  <a:pt x="73025" y="352425"/>
                </a:lnTo>
                <a:lnTo>
                  <a:pt x="180975" y="403225"/>
                </a:lnTo>
                <a:lnTo>
                  <a:pt x="323850" y="368300"/>
                </a:lnTo>
                <a:lnTo>
                  <a:pt x="514350" y="336550"/>
                </a:lnTo>
                <a:lnTo>
                  <a:pt x="688975" y="317500"/>
                </a:lnTo>
                <a:lnTo>
                  <a:pt x="790575" y="304800"/>
                </a:lnTo>
                <a:lnTo>
                  <a:pt x="984250" y="269875"/>
                </a:lnTo>
                <a:lnTo>
                  <a:pt x="1206500" y="250825"/>
                </a:lnTo>
                <a:lnTo>
                  <a:pt x="1444625" y="231775"/>
                </a:lnTo>
                <a:lnTo>
                  <a:pt x="1593850" y="222250"/>
                </a:lnTo>
                <a:lnTo>
                  <a:pt x="1631950" y="228600"/>
                </a:lnTo>
                <a:lnTo>
                  <a:pt x="1657350" y="241300"/>
                </a:lnTo>
                <a:lnTo>
                  <a:pt x="1673225" y="260350"/>
                </a:lnTo>
                <a:lnTo>
                  <a:pt x="1679575" y="282575"/>
                </a:lnTo>
                <a:cubicBezTo>
                  <a:pt x="1681692" y="508000"/>
                  <a:pt x="1683808" y="733425"/>
                  <a:pt x="1685925" y="958850"/>
                </a:cubicBezTo>
                <a:lnTo>
                  <a:pt x="1663700" y="1387475"/>
                </a:lnTo>
                <a:lnTo>
                  <a:pt x="1708150" y="1368425"/>
                </a:lnTo>
                <a:lnTo>
                  <a:pt x="1733550" y="1323975"/>
                </a:lnTo>
                <a:lnTo>
                  <a:pt x="1762125" y="1285875"/>
                </a:lnTo>
                <a:lnTo>
                  <a:pt x="1866900" y="1146175"/>
                </a:lnTo>
                <a:lnTo>
                  <a:pt x="1911350" y="1066800"/>
                </a:lnTo>
                <a:lnTo>
                  <a:pt x="1911350" y="1047750"/>
                </a:lnTo>
                <a:cubicBezTo>
                  <a:pt x="1910292" y="858308"/>
                  <a:pt x="1909233" y="668867"/>
                  <a:pt x="1908175" y="479425"/>
                </a:cubicBezTo>
                <a:lnTo>
                  <a:pt x="1911350" y="422275"/>
                </a:lnTo>
                <a:lnTo>
                  <a:pt x="1920875" y="400050"/>
                </a:lnTo>
                <a:lnTo>
                  <a:pt x="1952625" y="349250"/>
                </a:lnTo>
                <a:lnTo>
                  <a:pt x="1974850" y="295275"/>
                </a:lnTo>
                <a:lnTo>
                  <a:pt x="1978025" y="250825"/>
                </a:lnTo>
                <a:lnTo>
                  <a:pt x="1952625" y="209550"/>
                </a:lnTo>
                <a:lnTo>
                  <a:pt x="1847850" y="123825"/>
                </a:lnTo>
                <a:lnTo>
                  <a:pt x="1730375" y="44450"/>
                </a:lnTo>
                <a:lnTo>
                  <a:pt x="1657350" y="12700"/>
                </a:lnTo>
                <a:lnTo>
                  <a:pt x="1628775" y="0"/>
                </a:lnTo>
                <a:lnTo>
                  <a:pt x="1616075" y="6350"/>
                </a:lnTo>
                <a:lnTo>
                  <a:pt x="1552575" y="34925"/>
                </a:lnTo>
                <a:lnTo>
                  <a:pt x="1400175" y="73025"/>
                </a:lnTo>
                <a:lnTo>
                  <a:pt x="1066800" y="127000"/>
                </a:lnTo>
                <a:lnTo>
                  <a:pt x="968375" y="136525"/>
                </a:lnTo>
                <a:lnTo>
                  <a:pt x="711200" y="1651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4864B18F-076F-45F1-8F79-CB853C7267FC}"/>
              </a:ext>
            </a:extLst>
          </p:cNvPr>
          <p:cNvSpPr/>
          <p:nvPr/>
        </p:nvSpPr>
        <p:spPr>
          <a:xfrm>
            <a:off x="7037388" y="4675188"/>
            <a:ext cx="514350" cy="501650"/>
          </a:xfrm>
          <a:custGeom>
            <a:avLst/>
            <a:gdLst>
              <a:gd name="connsiteX0" fmla="*/ 283369 w 514350"/>
              <a:gd name="connsiteY0" fmla="*/ 276225 h 502444"/>
              <a:gd name="connsiteX1" fmla="*/ 340519 w 514350"/>
              <a:gd name="connsiteY1" fmla="*/ 342900 h 502444"/>
              <a:gd name="connsiteX2" fmla="*/ 366712 w 514350"/>
              <a:gd name="connsiteY2" fmla="*/ 385762 h 502444"/>
              <a:gd name="connsiteX3" fmla="*/ 390525 w 514350"/>
              <a:gd name="connsiteY3" fmla="*/ 428625 h 502444"/>
              <a:gd name="connsiteX4" fmla="*/ 404812 w 514350"/>
              <a:gd name="connsiteY4" fmla="*/ 454819 h 502444"/>
              <a:gd name="connsiteX5" fmla="*/ 416719 w 514350"/>
              <a:gd name="connsiteY5" fmla="*/ 469106 h 502444"/>
              <a:gd name="connsiteX6" fmla="*/ 433387 w 514350"/>
              <a:gd name="connsiteY6" fmla="*/ 488156 h 502444"/>
              <a:gd name="connsiteX7" fmla="*/ 450056 w 514350"/>
              <a:gd name="connsiteY7" fmla="*/ 497681 h 502444"/>
              <a:gd name="connsiteX8" fmla="*/ 464344 w 514350"/>
              <a:gd name="connsiteY8" fmla="*/ 502444 h 502444"/>
              <a:gd name="connsiteX9" fmla="*/ 514350 w 514350"/>
              <a:gd name="connsiteY9" fmla="*/ 457200 h 502444"/>
              <a:gd name="connsiteX10" fmla="*/ 483394 w 514350"/>
              <a:gd name="connsiteY10" fmla="*/ 14287 h 502444"/>
              <a:gd name="connsiteX11" fmla="*/ 478631 w 514350"/>
              <a:gd name="connsiteY11" fmla="*/ 64294 h 502444"/>
              <a:gd name="connsiteX12" fmla="*/ 469106 w 514350"/>
              <a:gd name="connsiteY12" fmla="*/ 92869 h 502444"/>
              <a:gd name="connsiteX13" fmla="*/ 454819 w 514350"/>
              <a:gd name="connsiteY13" fmla="*/ 104775 h 502444"/>
              <a:gd name="connsiteX14" fmla="*/ 428625 w 514350"/>
              <a:gd name="connsiteY14" fmla="*/ 116681 h 502444"/>
              <a:gd name="connsiteX15" fmla="*/ 388144 w 514350"/>
              <a:gd name="connsiteY15" fmla="*/ 119062 h 502444"/>
              <a:gd name="connsiteX16" fmla="*/ 323850 w 514350"/>
              <a:gd name="connsiteY16" fmla="*/ 111919 h 502444"/>
              <a:gd name="connsiteX17" fmla="*/ 204787 w 514350"/>
              <a:gd name="connsiteY17" fmla="*/ 76200 h 502444"/>
              <a:gd name="connsiteX18" fmla="*/ 102394 w 514350"/>
              <a:gd name="connsiteY18" fmla="*/ 35719 h 502444"/>
              <a:gd name="connsiteX19" fmla="*/ 35719 w 514350"/>
              <a:gd name="connsiteY19" fmla="*/ 4762 h 502444"/>
              <a:gd name="connsiteX20" fmla="*/ 19050 w 514350"/>
              <a:gd name="connsiteY20" fmla="*/ 0 h 502444"/>
              <a:gd name="connsiteX21" fmla="*/ 0 w 514350"/>
              <a:gd name="connsiteY21" fmla="*/ 4762 h 502444"/>
              <a:gd name="connsiteX22" fmla="*/ 2381 w 514350"/>
              <a:gd name="connsiteY22" fmla="*/ 28575 h 502444"/>
              <a:gd name="connsiteX23" fmla="*/ 14287 w 514350"/>
              <a:gd name="connsiteY23" fmla="*/ 47625 h 502444"/>
              <a:gd name="connsiteX24" fmla="*/ 57150 w 514350"/>
              <a:gd name="connsiteY24" fmla="*/ 83344 h 502444"/>
              <a:gd name="connsiteX25" fmla="*/ 138112 w 514350"/>
              <a:gd name="connsiteY25" fmla="*/ 142875 h 502444"/>
              <a:gd name="connsiteX26" fmla="*/ 211931 w 514350"/>
              <a:gd name="connsiteY26" fmla="*/ 209550 h 502444"/>
              <a:gd name="connsiteX27" fmla="*/ 283369 w 514350"/>
              <a:gd name="connsiteY27" fmla="*/ 276225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4350" h="502444">
                <a:moveTo>
                  <a:pt x="283369" y="276225"/>
                </a:moveTo>
                <a:lnTo>
                  <a:pt x="340519" y="342900"/>
                </a:lnTo>
                <a:lnTo>
                  <a:pt x="366712" y="385762"/>
                </a:lnTo>
                <a:lnTo>
                  <a:pt x="390525" y="428625"/>
                </a:lnTo>
                <a:lnTo>
                  <a:pt x="404812" y="454819"/>
                </a:lnTo>
                <a:lnTo>
                  <a:pt x="416719" y="469106"/>
                </a:lnTo>
                <a:lnTo>
                  <a:pt x="433387" y="488156"/>
                </a:lnTo>
                <a:lnTo>
                  <a:pt x="450056" y="497681"/>
                </a:lnTo>
                <a:lnTo>
                  <a:pt x="464344" y="502444"/>
                </a:lnTo>
                <a:lnTo>
                  <a:pt x="514350" y="457200"/>
                </a:lnTo>
                <a:lnTo>
                  <a:pt x="483394" y="14287"/>
                </a:lnTo>
                <a:lnTo>
                  <a:pt x="478631" y="64294"/>
                </a:lnTo>
                <a:lnTo>
                  <a:pt x="469106" y="92869"/>
                </a:lnTo>
                <a:lnTo>
                  <a:pt x="454819" y="104775"/>
                </a:lnTo>
                <a:lnTo>
                  <a:pt x="428625" y="116681"/>
                </a:lnTo>
                <a:lnTo>
                  <a:pt x="388144" y="119062"/>
                </a:lnTo>
                <a:lnTo>
                  <a:pt x="323850" y="111919"/>
                </a:lnTo>
                <a:lnTo>
                  <a:pt x="204787" y="76200"/>
                </a:lnTo>
                <a:lnTo>
                  <a:pt x="102394" y="35719"/>
                </a:lnTo>
                <a:lnTo>
                  <a:pt x="35719" y="4762"/>
                </a:lnTo>
                <a:lnTo>
                  <a:pt x="19050" y="0"/>
                </a:lnTo>
                <a:lnTo>
                  <a:pt x="0" y="4762"/>
                </a:lnTo>
                <a:lnTo>
                  <a:pt x="2381" y="28575"/>
                </a:lnTo>
                <a:lnTo>
                  <a:pt x="14287" y="47625"/>
                </a:lnTo>
                <a:lnTo>
                  <a:pt x="57150" y="83344"/>
                </a:lnTo>
                <a:lnTo>
                  <a:pt x="138112" y="142875"/>
                </a:lnTo>
                <a:lnTo>
                  <a:pt x="211931" y="209550"/>
                </a:lnTo>
                <a:lnTo>
                  <a:pt x="283369" y="2762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209F268E-3516-4C6F-B63C-9C4C35C6027D}"/>
              </a:ext>
            </a:extLst>
          </p:cNvPr>
          <p:cNvSpPr/>
          <p:nvPr/>
        </p:nvSpPr>
        <p:spPr>
          <a:xfrm>
            <a:off x="6435726" y="3368676"/>
            <a:ext cx="392113" cy="2678113"/>
          </a:xfrm>
          <a:custGeom>
            <a:avLst/>
            <a:gdLst>
              <a:gd name="connsiteX0" fmla="*/ 167640 w 392430"/>
              <a:gd name="connsiteY0" fmla="*/ 819150 h 2678430"/>
              <a:gd name="connsiteX1" fmla="*/ 167640 w 392430"/>
              <a:gd name="connsiteY1" fmla="*/ 422910 h 2678430"/>
              <a:gd name="connsiteX2" fmla="*/ 167640 w 392430"/>
              <a:gd name="connsiteY2" fmla="*/ 316230 h 2678430"/>
              <a:gd name="connsiteX3" fmla="*/ 156210 w 392430"/>
              <a:gd name="connsiteY3" fmla="*/ 240030 h 2678430"/>
              <a:gd name="connsiteX4" fmla="*/ 140970 w 392430"/>
              <a:gd name="connsiteY4" fmla="*/ 194310 h 2678430"/>
              <a:gd name="connsiteX5" fmla="*/ 110490 w 392430"/>
              <a:gd name="connsiteY5" fmla="*/ 144780 h 2678430"/>
              <a:gd name="connsiteX6" fmla="*/ 80010 w 392430"/>
              <a:gd name="connsiteY6" fmla="*/ 95250 h 2678430"/>
              <a:gd name="connsiteX7" fmla="*/ 0 w 392430"/>
              <a:gd name="connsiteY7" fmla="*/ 0 h 2678430"/>
              <a:gd name="connsiteX8" fmla="*/ 316230 w 392430"/>
              <a:gd name="connsiteY8" fmla="*/ 68580 h 2678430"/>
              <a:gd name="connsiteX9" fmla="*/ 350520 w 392430"/>
              <a:gd name="connsiteY9" fmla="*/ 137160 h 2678430"/>
              <a:gd name="connsiteX10" fmla="*/ 377190 w 392430"/>
              <a:gd name="connsiteY10" fmla="*/ 209550 h 2678430"/>
              <a:gd name="connsiteX11" fmla="*/ 384810 w 392430"/>
              <a:gd name="connsiteY11" fmla="*/ 278130 h 2678430"/>
              <a:gd name="connsiteX12" fmla="*/ 392430 w 392430"/>
              <a:gd name="connsiteY12" fmla="*/ 487680 h 2678430"/>
              <a:gd name="connsiteX13" fmla="*/ 388620 w 392430"/>
              <a:gd name="connsiteY13" fmla="*/ 838200 h 2678430"/>
              <a:gd name="connsiteX14" fmla="*/ 392430 w 392430"/>
              <a:gd name="connsiteY14" fmla="*/ 1337310 h 2678430"/>
              <a:gd name="connsiteX15" fmla="*/ 388620 w 392430"/>
              <a:gd name="connsiteY15" fmla="*/ 1893570 h 2678430"/>
              <a:gd name="connsiteX16" fmla="*/ 381000 w 392430"/>
              <a:gd name="connsiteY16" fmla="*/ 2110740 h 2678430"/>
              <a:gd name="connsiteX17" fmla="*/ 373380 w 392430"/>
              <a:gd name="connsiteY17" fmla="*/ 2244090 h 2678430"/>
              <a:gd name="connsiteX18" fmla="*/ 358140 w 392430"/>
              <a:gd name="connsiteY18" fmla="*/ 2407920 h 2678430"/>
              <a:gd name="connsiteX19" fmla="*/ 323850 w 392430"/>
              <a:gd name="connsiteY19" fmla="*/ 2552700 h 2678430"/>
              <a:gd name="connsiteX20" fmla="*/ 285750 w 392430"/>
              <a:gd name="connsiteY20" fmla="*/ 2644140 h 2678430"/>
              <a:gd name="connsiteX21" fmla="*/ 262890 w 392430"/>
              <a:gd name="connsiteY21" fmla="*/ 2670810 h 2678430"/>
              <a:gd name="connsiteX22" fmla="*/ 236220 w 392430"/>
              <a:gd name="connsiteY22" fmla="*/ 2678430 h 2678430"/>
              <a:gd name="connsiteX23" fmla="*/ 201930 w 392430"/>
              <a:gd name="connsiteY23" fmla="*/ 2663190 h 2678430"/>
              <a:gd name="connsiteX24" fmla="*/ 179070 w 392430"/>
              <a:gd name="connsiteY24" fmla="*/ 2617470 h 2678430"/>
              <a:gd name="connsiteX25" fmla="*/ 167640 w 392430"/>
              <a:gd name="connsiteY25" fmla="*/ 2552700 h 2678430"/>
              <a:gd name="connsiteX26" fmla="*/ 167640 w 392430"/>
              <a:gd name="connsiteY26" fmla="*/ 2217420 h 2678430"/>
              <a:gd name="connsiteX27" fmla="*/ 167640 w 392430"/>
              <a:gd name="connsiteY27" fmla="*/ 1695450 h 2678430"/>
              <a:gd name="connsiteX28" fmla="*/ 167640 w 392430"/>
              <a:gd name="connsiteY28" fmla="*/ 819150 h 267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2430" h="2678430">
                <a:moveTo>
                  <a:pt x="167640" y="819150"/>
                </a:moveTo>
                <a:lnTo>
                  <a:pt x="167640" y="422910"/>
                </a:lnTo>
                <a:lnTo>
                  <a:pt x="167640" y="316230"/>
                </a:lnTo>
                <a:lnTo>
                  <a:pt x="156210" y="240030"/>
                </a:lnTo>
                <a:lnTo>
                  <a:pt x="140970" y="194310"/>
                </a:lnTo>
                <a:lnTo>
                  <a:pt x="110490" y="144780"/>
                </a:lnTo>
                <a:lnTo>
                  <a:pt x="80010" y="95250"/>
                </a:lnTo>
                <a:lnTo>
                  <a:pt x="0" y="0"/>
                </a:lnTo>
                <a:lnTo>
                  <a:pt x="316230" y="68580"/>
                </a:lnTo>
                <a:lnTo>
                  <a:pt x="350520" y="137160"/>
                </a:lnTo>
                <a:lnTo>
                  <a:pt x="377190" y="209550"/>
                </a:lnTo>
                <a:lnTo>
                  <a:pt x="384810" y="278130"/>
                </a:lnTo>
                <a:lnTo>
                  <a:pt x="392430" y="487680"/>
                </a:lnTo>
                <a:lnTo>
                  <a:pt x="388620" y="838200"/>
                </a:lnTo>
                <a:lnTo>
                  <a:pt x="392430" y="1337310"/>
                </a:lnTo>
                <a:lnTo>
                  <a:pt x="388620" y="1893570"/>
                </a:lnTo>
                <a:lnTo>
                  <a:pt x="381000" y="2110740"/>
                </a:lnTo>
                <a:lnTo>
                  <a:pt x="373380" y="2244090"/>
                </a:lnTo>
                <a:lnTo>
                  <a:pt x="358140" y="2407920"/>
                </a:lnTo>
                <a:lnTo>
                  <a:pt x="323850" y="2552700"/>
                </a:lnTo>
                <a:lnTo>
                  <a:pt x="285750" y="2644140"/>
                </a:lnTo>
                <a:lnTo>
                  <a:pt x="262890" y="2670810"/>
                </a:lnTo>
                <a:lnTo>
                  <a:pt x="236220" y="2678430"/>
                </a:lnTo>
                <a:lnTo>
                  <a:pt x="201930" y="2663190"/>
                </a:lnTo>
                <a:lnTo>
                  <a:pt x="179070" y="2617470"/>
                </a:lnTo>
                <a:lnTo>
                  <a:pt x="167640" y="2552700"/>
                </a:lnTo>
                <a:lnTo>
                  <a:pt x="167640" y="2217420"/>
                </a:lnTo>
                <a:lnTo>
                  <a:pt x="167640" y="1695450"/>
                </a:lnTo>
                <a:lnTo>
                  <a:pt x="167640" y="8191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237A8A-D7C5-443E-AB87-1FA7C9DB9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1" y="1574736"/>
            <a:ext cx="4444369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D160D5-F661-414E-B17D-6ED10FD93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01" y="1574736"/>
            <a:ext cx="4450466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2" grpId="0" animBg="1"/>
      <p:bldP spid="135" grpId="0" animBg="1"/>
      <p:bldP spid="130" grpId="0" animBg="1"/>
      <p:bldP spid="131" grpId="0" animBg="1"/>
      <p:bldP spid="133" grpId="0" animBg="1"/>
      <p:bldP spid="134" grpId="0" animBg="1"/>
      <p:bldP spid="136" grpId="0" animBg="1"/>
      <p:bldP spid="137" grpId="0" animBg="1"/>
      <p:bldP spid="13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A19517-1026-4E95-B614-091F19A2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1215960"/>
            <a:ext cx="4444369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41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8392F87-C4CE-4E3C-96DC-B7B4F074869A}"/>
              </a:ext>
            </a:extLst>
          </p:cNvPr>
          <p:cNvSpPr/>
          <p:nvPr/>
        </p:nvSpPr>
        <p:spPr>
          <a:xfrm>
            <a:off x="3722689" y="1393825"/>
            <a:ext cx="1444625" cy="2432050"/>
          </a:xfrm>
          <a:custGeom>
            <a:avLst/>
            <a:gdLst>
              <a:gd name="connsiteX0" fmla="*/ 823865 w 1444027"/>
              <a:gd name="connsiteY0" fmla="*/ 995881 h 2430855"/>
              <a:gd name="connsiteX1" fmla="*/ 941560 w 1444027"/>
              <a:gd name="connsiteY1" fmla="*/ 751437 h 2430855"/>
              <a:gd name="connsiteX2" fmla="*/ 1013988 w 1444027"/>
              <a:gd name="connsiteY2" fmla="*/ 574895 h 2430855"/>
              <a:gd name="connsiteX3" fmla="*/ 1077362 w 1444027"/>
              <a:gd name="connsiteY3" fmla="*/ 375718 h 2430855"/>
              <a:gd name="connsiteX4" fmla="*/ 1099996 w 1444027"/>
              <a:gd name="connsiteY4" fmla="*/ 280657 h 2430855"/>
              <a:gd name="connsiteX5" fmla="*/ 1095469 w 1444027"/>
              <a:gd name="connsiteY5" fmla="*/ 230863 h 2430855"/>
              <a:gd name="connsiteX6" fmla="*/ 1072835 w 1444027"/>
              <a:gd name="connsiteY6" fmla="*/ 162962 h 2430855"/>
              <a:gd name="connsiteX7" fmla="*/ 1009461 w 1444027"/>
              <a:gd name="connsiteY7" fmla="*/ 72427 h 2430855"/>
              <a:gd name="connsiteX8" fmla="*/ 995881 w 1444027"/>
              <a:gd name="connsiteY8" fmla="*/ 49794 h 2430855"/>
              <a:gd name="connsiteX9" fmla="*/ 986827 w 1444027"/>
              <a:gd name="connsiteY9" fmla="*/ 22633 h 2430855"/>
              <a:gd name="connsiteX10" fmla="*/ 991354 w 1444027"/>
              <a:gd name="connsiteY10" fmla="*/ 0 h 2430855"/>
              <a:gd name="connsiteX11" fmla="*/ 1013988 w 1444027"/>
              <a:gd name="connsiteY11" fmla="*/ 0 h 2430855"/>
              <a:gd name="connsiteX12" fmla="*/ 1072835 w 1444027"/>
              <a:gd name="connsiteY12" fmla="*/ 27160 h 2430855"/>
              <a:gd name="connsiteX13" fmla="*/ 1140736 w 1444027"/>
              <a:gd name="connsiteY13" fmla="*/ 67901 h 2430855"/>
              <a:gd name="connsiteX14" fmla="*/ 1199584 w 1444027"/>
              <a:gd name="connsiteY14" fmla="*/ 104115 h 2430855"/>
              <a:gd name="connsiteX15" fmla="*/ 1267485 w 1444027"/>
              <a:gd name="connsiteY15" fmla="*/ 162962 h 2430855"/>
              <a:gd name="connsiteX16" fmla="*/ 1371600 w 1444027"/>
              <a:gd name="connsiteY16" fmla="*/ 258023 h 2430855"/>
              <a:gd name="connsiteX17" fmla="*/ 1416867 w 1444027"/>
              <a:gd name="connsiteY17" fmla="*/ 303291 h 2430855"/>
              <a:gd name="connsiteX18" fmla="*/ 1430447 w 1444027"/>
              <a:gd name="connsiteY18" fmla="*/ 330451 h 2430855"/>
              <a:gd name="connsiteX19" fmla="*/ 1444027 w 1444027"/>
              <a:gd name="connsiteY19" fmla="*/ 384772 h 2430855"/>
              <a:gd name="connsiteX20" fmla="*/ 1439501 w 1444027"/>
              <a:gd name="connsiteY20" fmla="*/ 420986 h 2430855"/>
              <a:gd name="connsiteX21" fmla="*/ 1389707 w 1444027"/>
              <a:gd name="connsiteY21" fmla="*/ 470780 h 2430855"/>
              <a:gd name="connsiteX22" fmla="*/ 1358019 w 1444027"/>
              <a:gd name="connsiteY22" fmla="*/ 497940 h 2430855"/>
              <a:gd name="connsiteX23" fmla="*/ 1303699 w 1444027"/>
              <a:gd name="connsiteY23" fmla="*/ 597528 h 2430855"/>
              <a:gd name="connsiteX24" fmla="*/ 1136210 w 1444027"/>
              <a:gd name="connsiteY24" fmla="*/ 914400 h 2430855"/>
              <a:gd name="connsiteX25" fmla="*/ 995881 w 1444027"/>
              <a:gd name="connsiteY25" fmla="*/ 1163370 h 2430855"/>
              <a:gd name="connsiteX26" fmla="*/ 927980 w 1444027"/>
              <a:gd name="connsiteY26" fmla="*/ 1290118 h 2430855"/>
              <a:gd name="connsiteX27" fmla="*/ 873659 w 1444027"/>
              <a:gd name="connsiteY27" fmla="*/ 1380653 h 2430855"/>
              <a:gd name="connsiteX28" fmla="*/ 769544 w 1444027"/>
              <a:gd name="connsiteY28" fmla="*/ 1539089 h 2430855"/>
              <a:gd name="connsiteX29" fmla="*/ 701643 w 1444027"/>
              <a:gd name="connsiteY29" fmla="*/ 1652257 h 2430855"/>
              <a:gd name="connsiteX30" fmla="*/ 583948 w 1444027"/>
              <a:gd name="connsiteY30" fmla="*/ 1819746 h 2430855"/>
              <a:gd name="connsiteX31" fmla="*/ 452673 w 1444027"/>
              <a:gd name="connsiteY31" fmla="*/ 1996289 h 2430855"/>
              <a:gd name="connsiteX32" fmla="*/ 316871 w 1444027"/>
              <a:gd name="connsiteY32" fmla="*/ 2145671 h 2430855"/>
              <a:gd name="connsiteX33" fmla="*/ 167489 w 1444027"/>
              <a:gd name="connsiteY33" fmla="*/ 2308633 h 2430855"/>
              <a:gd name="connsiteX34" fmla="*/ 86008 w 1444027"/>
              <a:gd name="connsiteY34" fmla="*/ 2394641 h 2430855"/>
              <a:gd name="connsiteX35" fmla="*/ 58847 w 1444027"/>
              <a:gd name="connsiteY35" fmla="*/ 2412748 h 2430855"/>
              <a:gd name="connsiteX36" fmla="*/ 40740 w 1444027"/>
              <a:gd name="connsiteY36" fmla="*/ 2426328 h 2430855"/>
              <a:gd name="connsiteX37" fmla="*/ 22633 w 1444027"/>
              <a:gd name="connsiteY37" fmla="*/ 2430855 h 2430855"/>
              <a:gd name="connsiteX38" fmla="*/ 0 w 1444027"/>
              <a:gd name="connsiteY38" fmla="*/ 2412748 h 2430855"/>
              <a:gd name="connsiteX39" fmla="*/ 13580 w 1444027"/>
              <a:gd name="connsiteY39" fmla="*/ 2376534 h 2430855"/>
              <a:gd name="connsiteX40" fmla="*/ 135802 w 1444027"/>
              <a:gd name="connsiteY40" fmla="*/ 2204518 h 2430855"/>
              <a:gd name="connsiteX41" fmla="*/ 425512 w 1444027"/>
              <a:gd name="connsiteY41" fmla="*/ 1751845 h 2430855"/>
              <a:gd name="connsiteX42" fmla="*/ 602055 w 1444027"/>
              <a:gd name="connsiteY42" fmla="*/ 1457608 h 2430855"/>
              <a:gd name="connsiteX43" fmla="*/ 760491 w 1444027"/>
              <a:gd name="connsiteY43" fmla="*/ 1140736 h 2430855"/>
              <a:gd name="connsiteX44" fmla="*/ 823865 w 1444027"/>
              <a:gd name="connsiteY44" fmla="*/ 995881 h 24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44027" h="2430855">
                <a:moveTo>
                  <a:pt x="823865" y="995881"/>
                </a:moveTo>
                <a:lnTo>
                  <a:pt x="941560" y="751437"/>
                </a:lnTo>
                <a:lnTo>
                  <a:pt x="1013988" y="574895"/>
                </a:lnTo>
                <a:lnTo>
                  <a:pt x="1077362" y="375718"/>
                </a:lnTo>
                <a:lnTo>
                  <a:pt x="1099996" y="280657"/>
                </a:lnTo>
                <a:lnTo>
                  <a:pt x="1095469" y="230863"/>
                </a:lnTo>
                <a:lnTo>
                  <a:pt x="1072835" y="162962"/>
                </a:lnTo>
                <a:lnTo>
                  <a:pt x="1009461" y="72427"/>
                </a:lnTo>
                <a:lnTo>
                  <a:pt x="995881" y="49794"/>
                </a:lnTo>
                <a:lnTo>
                  <a:pt x="986827" y="22633"/>
                </a:lnTo>
                <a:lnTo>
                  <a:pt x="991354" y="0"/>
                </a:lnTo>
                <a:lnTo>
                  <a:pt x="1013988" y="0"/>
                </a:lnTo>
                <a:lnTo>
                  <a:pt x="1072835" y="27160"/>
                </a:lnTo>
                <a:lnTo>
                  <a:pt x="1140736" y="67901"/>
                </a:lnTo>
                <a:lnTo>
                  <a:pt x="1199584" y="104115"/>
                </a:lnTo>
                <a:lnTo>
                  <a:pt x="1267485" y="162962"/>
                </a:lnTo>
                <a:lnTo>
                  <a:pt x="1371600" y="258023"/>
                </a:lnTo>
                <a:lnTo>
                  <a:pt x="1416867" y="303291"/>
                </a:lnTo>
                <a:lnTo>
                  <a:pt x="1430447" y="330451"/>
                </a:lnTo>
                <a:lnTo>
                  <a:pt x="1444027" y="384772"/>
                </a:lnTo>
                <a:lnTo>
                  <a:pt x="1439501" y="420986"/>
                </a:lnTo>
                <a:lnTo>
                  <a:pt x="1389707" y="470780"/>
                </a:lnTo>
                <a:lnTo>
                  <a:pt x="1358019" y="497940"/>
                </a:lnTo>
                <a:lnTo>
                  <a:pt x="1303699" y="597528"/>
                </a:lnTo>
                <a:lnTo>
                  <a:pt x="1136210" y="914400"/>
                </a:lnTo>
                <a:lnTo>
                  <a:pt x="995881" y="1163370"/>
                </a:lnTo>
                <a:lnTo>
                  <a:pt x="927980" y="1290118"/>
                </a:lnTo>
                <a:lnTo>
                  <a:pt x="873659" y="1380653"/>
                </a:lnTo>
                <a:lnTo>
                  <a:pt x="769544" y="1539089"/>
                </a:lnTo>
                <a:lnTo>
                  <a:pt x="701643" y="1652257"/>
                </a:lnTo>
                <a:lnTo>
                  <a:pt x="583948" y="1819746"/>
                </a:lnTo>
                <a:lnTo>
                  <a:pt x="452673" y="1996289"/>
                </a:lnTo>
                <a:lnTo>
                  <a:pt x="316871" y="2145671"/>
                </a:lnTo>
                <a:lnTo>
                  <a:pt x="167489" y="2308633"/>
                </a:lnTo>
                <a:lnTo>
                  <a:pt x="86008" y="2394641"/>
                </a:lnTo>
                <a:lnTo>
                  <a:pt x="58847" y="2412748"/>
                </a:lnTo>
                <a:lnTo>
                  <a:pt x="40740" y="2426328"/>
                </a:lnTo>
                <a:lnTo>
                  <a:pt x="22633" y="2430855"/>
                </a:lnTo>
                <a:lnTo>
                  <a:pt x="0" y="2412748"/>
                </a:lnTo>
                <a:lnTo>
                  <a:pt x="13580" y="2376534"/>
                </a:lnTo>
                <a:lnTo>
                  <a:pt x="135802" y="2204518"/>
                </a:lnTo>
                <a:lnTo>
                  <a:pt x="425512" y="1751845"/>
                </a:lnTo>
                <a:lnTo>
                  <a:pt x="602055" y="1457608"/>
                </a:lnTo>
                <a:lnTo>
                  <a:pt x="760491" y="1140736"/>
                </a:lnTo>
                <a:lnTo>
                  <a:pt x="823865" y="9958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B5DD467-7ACA-42FC-BCCD-6958147E8900}"/>
              </a:ext>
            </a:extLst>
          </p:cNvPr>
          <p:cNvSpPr/>
          <p:nvPr/>
        </p:nvSpPr>
        <p:spPr>
          <a:xfrm>
            <a:off x="5184776" y="2857500"/>
            <a:ext cx="479425" cy="1504950"/>
          </a:xfrm>
          <a:custGeom>
            <a:avLst/>
            <a:gdLst>
              <a:gd name="connsiteX0" fmla="*/ 177800 w 479425"/>
              <a:gd name="connsiteY0" fmla="*/ 682625 h 1504950"/>
              <a:gd name="connsiteX1" fmla="*/ 152400 w 479425"/>
              <a:gd name="connsiteY1" fmla="*/ 473075 h 1504950"/>
              <a:gd name="connsiteX2" fmla="*/ 133350 w 479425"/>
              <a:gd name="connsiteY2" fmla="*/ 314325 h 1504950"/>
              <a:gd name="connsiteX3" fmla="*/ 107950 w 479425"/>
              <a:gd name="connsiteY3" fmla="*/ 222250 h 1504950"/>
              <a:gd name="connsiteX4" fmla="*/ 82550 w 479425"/>
              <a:gd name="connsiteY4" fmla="*/ 155575 h 1504950"/>
              <a:gd name="connsiteX5" fmla="*/ 50800 w 479425"/>
              <a:gd name="connsiteY5" fmla="*/ 104775 h 1504950"/>
              <a:gd name="connsiteX6" fmla="*/ 9525 w 479425"/>
              <a:gd name="connsiteY6" fmla="*/ 57150 h 1504950"/>
              <a:gd name="connsiteX7" fmla="*/ 0 w 479425"/>
              <a:gd name="connsiteY7" fmla="*/ 34925 h 1504950"/>
              <a:gd name="connsiteX8" fmla="*/ 0 w 479425"/>
              <a:gd name="connsiteY8" fmla="*/ 12700 h 1504950"/>
              <a:gd name="connsiteX9" fmla="*/ 19050 w 479425"/>
              <a:gd name="connsiteY9" fmla="*/ 0 h 1504950"/>
              <a:gd name="connsiteX10" fmla="*/ 38100 w 479425"/>
              <a:gd name="connsiteY10" fmla="*/ 0 h 1504950"/>
              <a:gd name="connsiteX11" fmla="*/ 142875 w 479425"/>
              <a:gd name="connsiteY11" fmla="*/ 34925 h 1504950"/>
              <a:gd name="connsiteX12" fmla="*/ 250825 w 479425"/>
              <a:gd name="connsiteY12" fmla="*/ 73025 h 1504950"/>
              <a:gd name="connsiteX13" fmla="*/ 301625 w 479425"/>
              <a:gd name="connsiteY13" fmla="*/ 101600 h 1504950"/>
              <a:gd name="connsiteX14" fmla="*/ 365125 w 479425"/>
              <a:gd name="connsiteY14" fmla="*/ 139700 h 1504950"/>
              <a:gd name="connsiteX15" fmla="*/ 403225 w 479425"/>
              <a:gd name="connsiteY15" fmla="*/ 165100 h 1504950"/>
              <a:gd name="connsiteX16" fmla="*/ 419100 w 479425"/>
              <a:gd name="connsiteY16" fmla="*/ 371475 h 1504950"/>
              <a:gd name="connsiteX17" fmla="*/ 428625 w 479425"/>
              <a:gd name="connsiteY17" fmla="*/ 514350 h 1504950"/>
              <a:gd name="connsiteX18" fmla="*/ 441325 w 479425"/>
              <a:gd name="connsiteY18" fmla="*/ 803275 h 1504950"/>
              <a:gd name="connsiteX19" fmla="*/ 457200 w 479425"/>
              <a:gd name="connsiteY19" fmla="*/ 1044575 h 1504950"/>
              <a:gd name="connsiteX20" fmla="*/ 476250 w 479425"/>
              <a:gd name="connsiteY20" fmla="*/ 1228725 h 1504950"/>
              <a:gd name="connsiteX21" fmla="*/ 479425 w 479425"/>
              <a:gd name="connsiteY21" fmla="*/ 1343025 h 1504950"/>
              <a:gd name="connsiteX22" fmla="*/ 479425 w 479425"/>
              <a:gd name="connsiteY22" fmla="*/ 1419225 h 1504950"/>
              <a:gd name="connsiteX23" fmla="*/ 466725 w 479425"/>
              <a:gd name="connsiteY23" fmla="*/ 1450975 h 1504950"/>
              <a:gd name="connsiteX24" fmla="*/ 444500 w 479425"/>
              <a:gd name="connsiteY24" fmla="*/ 1485900 h 1504950"/>
              <a:gd name="connsiteX25" fmla="*/ 428625 w 479425"/>
              <a:gd name="connsiteY25" fmla="*/ 1498600 h 1504950"/>
              <a:gd name="connsiteX26" fmla="*/ 406400 w 479425"/>
              <a:gd name="connsiteY26" fmla="*/ 1504950 h 1504950"/>
              <a:gd name="connsiteX27" fmla="*/ 368300 w 479425"/>
              <a:gd name="connsiteY27" fmla="*/ 1495425 h 1504950"/>
              <a:gd name="connsiteX28" fmla="*/ 327025 w 479425"/>
              <a:gd name="connsiteY28" fmla="*/ 1460500 h 1504950"/>
              <a:gd name="connsiteX29" fmla="*/ 295275 w 479425"/>
              <a:gd name="connsiteY29" fmla="*/ 1403350 h 1504950"/>
              <a:gd name="connsiteX30" fmla="*/ 266700 w 479425"/>
              <a:gd name="connsiteY30" fmla="*/ 1333500 h 1504950"/>
              <a:gd name="connsiteX31" fmla="*/ 231775 w 479425"/>
              <a:gd name="connsiteY31" fmla="*/ 1225550 h 1504950"/>
              <a:gd name="connsiteX32" fmla="*/ 209550 w 479425"/>
              <a:gd name="connsiteY32" fmla="*/ 1149350 h 1504950"/>
              <a:gd name="connsiteX33" fmla="*/ 209550 w 479425"/>
              <a:gd name="connsiteY33" fmla="*/ 1108075 h 1504950"/>
              <a:gd name="connsiteX34" fmla="*/ 177800 w 479425"/>
              <a:gd name="connsiteY34" fmla="*/ 682625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79425" h="1504950">
                <a:moveTo>
                  <a:pt x="177800" y="682625"/>
                </a:moveTo>
                <a:lnTo>
                  <a:pt x="152400" y="473075"/>
                </a:lnTo>
                <a:lnTo>
                  <a:pt x="133350" y="314325"/>
                </a:lnTo>
                <a:lnTo>
                  <a:pt x="107950" y="222250"/>
                </a:lnTo>
                <a:lnTo>
                  <a:pt x="82550" y="155575"/>
                </a:lnTo>
                <a:lnTo>
                  <a:pt x="50800" y="104775"/>
                </a:lnTo>
                <a:lnTo>
                  <a:pt x="9525" y="57150"/>
                </a:lnTo>
                <a:lnTo>
                  <a:pt x="0" y="34925"/>
                </a:lnTo>
                <a:lnTo>
                  <a:pt x="0" y="12700"/>
                </a:lnTo>
                <a:lnTo>
                  <a:pt x="19050" y="0"/>
                </a:lnTo>
                <a:lnTo>
                  <a:pt x="38100" y="0"/>
                </a:lnTo>
                <a:lnTo>
                  <a:pt x="142875" y="34925"/>
                </a:lnTo>
                <a:lnTo>
                  <a:pt x="250825" y="73025"/>
                </a:lnTo>
                <a:lnTo>
                  <a:pt x="301625" y="101600"/>
                </a:lnTo>
                <a:lnTo>
                  <a:pt x="365125" y="139700"/>
                </a:lnTo>
                <a:lnTo>
                  <a:pt x="403225" y="165100"/>
                </a:lnTo>
                <a:lnTo>
                  <a:pt x="419100" y="371475"/>
                </a:lnTo>
                <a:lnTo>
                  <a:pt x="428625" y="514350"/>
                </a:lnTo>
                <a:lnTo>
                  <a:pt x="441325" y="803275"/>
                </a:lnTo>
                <a:lnTo>
                  <a:pt x="457200" y="1044575"/>
                </a:lnTo>
                <a:lnTo>
                  <a:pt x="476250" y="1228725"/>
                </a:lnTo>
                <a:cubicBezTo>
                  <a:pt x="477308" y="1266825"/>
                  <a:pt x="478367" y="1304925"/>
                  <a:pt x="479425" y="1343025"/>
                </a:cubicBezTo>
                <a:lnTo>
                  <a:pt x="479425" y="1419225"/>
                </a:lnTo>
                <a:lnTo>
                  <a:pt x="466725" y="1450975"/>
                </a:lnTo>
                <a:lnTo>
                  <a:pt x="444500" y="1485900"/>
                </a:lnTo>
                <a:lnTo>
                  <a:pt x="428625" y="1498600"/>
                </a:lnTo>
                <a:lnTo>
                  <a:pt x="406400" y="1504950"/>
                </a:lnTo>
                <a:lnTo>
                  <a:pt x="368300" y="1495425"/>
                </a:lnTo>
                <a:lnTo>
                  <a:pt x="327025" y="1460500"/>
                </a:lnTo>
                <a:lnTo>
                  <a:pt x="295275" y="1403350"/>
                </a:lnTo>
                <a:lnTo>
                  <a:pt x="266700" y="1333500"/>
                </a:lnTo>
                <a:lnTo>
                  <a:pt x="231775" y="1225550"/>
                </a:lnTo>
                <a:lnTo>
                  <a:pt x="209550" y="1149350"/>
                </a:lnTo>
                <a:lnTo>
                  <a:pt x="209550" y="1108075"/>
                </a:lnTo>
                <a:lnTo>
                  <a:pt x="177800" y="682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1C896FA-9B0D-4D73-8259-8CFCE1AFD6F8}"/>
              </a:ext>
            </a:extLst>
          </p:cNvPr>
          <p:cNvSpPr/>
          <p:nvPr/>
        </p:nvSpPr>
        <p:spPr>
          <a:xfrm>
            <a:off x="4397376" y="2776538"/>
            <a:ext cx="352425" cy="3001962"/>
          </a:xfrm>
          <a:custGeom>
            <a:avLst/>
            <a:gdLst>
              <a:gd name="connsiteX0" fmla="*/ 123416 w 353419"/>
              <a:gd name="connsiteY0" fmla="*/ 936839 h 3001251"/>
              <a:gd name="connsiteX1" fmla="*/ 145855 w 353419"/>
              <a:gd name="connsiteY1" fmla="*/ 415126 h 3001251"/>
              <a:gd name="connsiteX2" fmla="*/ 151465 w 353419"/>
              <a:gd name="connsiteY2" fmla="*/ 263661 h 3001251"/>
              <a:gd name="connsiteX3" fmla="*/ 140246 w 353419"/>
              <a:gd name="connsiteY3" fmla="*/ 218783 h 3001251"/>
              <a:gd name="connsiteX4" fmla="*/ 100977 w 353419"/>
              <a:gd name="connsiteY4" fmla="*/ 157075 h 3001251"/>
              <a:gd name="connsiteX5" fmla="*/ 16830 w 353419"/>
              <a:gd name="connsiteY5" fmla="*/ 67318 h 3001251"/>
              <a:gd name="connsiteX6" fmla="*/ 179514 w 353419"/>
              <a:gd name="connsiteY6" fmla="*/ 0 h 3001251"/>
              <a:gd name="connsiteX7" fmla="*/ 218783 w 353419"/>
              <a:gd name="connsiteY7" fmla="*/ 22439 h 3001251"/>
              <a:gd name="connsiteX8" fmla="*/ 258052 w 353419"/>
              <a:gd name="connsiteY8" fmla="*/ 56098 h 3001251"/>
              <a:gd name="connsiteX9" fmla="*/ 308540 w 353419"/>
              <a:gd name="connsiteY9" fmla="*/ 112196 h 3001251"/>
              <a:gd name="connsiteX10" fmla="*/ 342199 w 353419"/>
              <a:gd name="connsiteY10" fmla="*/ 173904 h 3001251"/>
              <a:gd name="connsiteX11" fmla="*/ 353419 w 353419"/>
              <a:gd name="connsiteY11" fmla="*/ 235612 h 3001251"/>
              <a:gd name="connsiteX12" fmla="*/ 347809 w 353419"/>
              <a:gd name="connsiteY12" fmla="*/ 544152 h 3001251"/>
              <a:gd name="connsiteX13" fmla="*/ 325370 w 353419"/>
              <a:gd name="connsiteY13" fmla="*/ 1593188 h 3001251"/>
              <a:gd name="connsiteX14" fmla="*/ 308540 w 353419"/>
              <a:gd name="connsiteY14" fmla="*/ 2597345 h 3001251"/>
              <a:gd name="connsiteX15" fmla="*/ 302930 w 353419"/>
              <a:gd name="connsiteY15" fmla="*/ 2726370 h 3001251"/>
              <a:gd name="connsiteX16" fmla="*/ 302930 w 353419"/>
              <a:gd name="connsiteY16" fmla="*/ 2838567 h 3001251"/>
              <a:gd name="connsiteX17" fmla="*/ 280491 w 353419"/>
              <a:gd name="connsiteY17" fmla="*/ 2928324 h 3001251"/>
              <a:gd name="connsiteX18" fmla="*/ 252442 w 353419"/>
              <a:gd name="connsiteY18" fmla="*/ 2967593 h 3001251"/>
              <a:gd name="connsiteX19" fmla="*/ 218783 w 353419"/>
              <a:gd name="connsiteY19" fmla="*/ 2990032 h 3001251"/>
              <a:gd name="connsiteX20" fmla="*/ 157075 w 353419"/>
              <a:gd name="connsiteY20" fmla="*/ 3001251 h 3001251"/>
              <a:gd name="connsiteX21" fmla="*/ 106587 w 353419"/>
              <a:gd name="connsiteY21" fmla="*/ 2978812 h 3001251"/>
              <a:gd name="connsiteX22" fmla="*/ 78538 w 353419"/>
              <a:gd name="connsiteY22" fmla="*/ 2939543 h 3001251"/>
              <a:gd name="connsiteX23" fmla="*/ 44879 w 353419"/>
              <a:gd name="connsiteY23" fmla="*/ 2844177 h 3001251"/>
              <a:gd name="connsiteX24" fmla="*/ 5610 w 353419"/>
              <a:gd name="connsiteY24" fmla="*/ 2670272 h 3001251"/>
              <a:gd name="connsiteX25" fmla="*/ 0 w 353419"/>
              <a:gd name="connsiteY25" fmla="*/ 2614174 h 3001251"/>
              <a:gd name="connsiteX26" fmla="*/ 22440 w 353419"/>
              <a:gd name="connsiteY26" fmla="*/ 2541247 h 3001251"/>
              <a:gd name="connsiteX27" fmla="*/ 50489 w 353419"/>
              <a:gd name="connsiteY27" fmla="*/ 2406611 h 3001251"/>
              <a:gd name="connsiteX28" fmla="*/ 67318 w 353419"/>
              <a:gd name="connsiteY28" fmla="*/ 2249536 h 3001251"/>
              <a:gd name="connsiteX29" fmla="*/ 89757 w 353419"/>
              <a:gd name="connsiteY29" fmla="*/ 1615627 h 3001251"/>
              <a:gd name="connsiteX30" fmla="*/ 123416 w 353419"/>
              <a:gd name="connsiteY30" fmla="*/ 936839 h 300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3419" h="3001251">
                <a:moveTo>
                  <a:pt x="123416" y="936839"/>
                </a:moveTo>
                <a:lnTo>
                  <a:pt x="145855" y="415126"/>
                </a:lnTo>
                <a:lnTo>
                  <a:pt x="151465" y="263661"/>
                </a:lnTo>
                <a:lnTo>
                  <a:pt x="140246" y="218783"/>
                </a:lnTo>
                <a:lnTo>
                  <a:pt x="100977" y="157075"/>
                </a:lnTo>
                <a:lnTo>
                  <a:pt x="16830" y="67318"/>
                </a:lnTo>
                <a:lnTo>
                  <a:pt x="179514" y="0"/>
                </a:lnTo>
                <a:lnTo>
                  <a:pt x="218783" y="22439"/>
                </a:lnTo>
                <a:lnTo>
                  <a:pt x="258052" y="56098"/>
                </a:lnTo>
                <a:lnTo>
                  <a:pt x="308540" y="112196"/>
                </a:lnTo>
                <a:lnTo>
                  <a:pt x="342199" y="173904"/>
                </a:lnTo>
                <a:lnTo>
                  <a:pt x="353419" y="235612"/>
                </a:lnTo>
                <a:lnTo>
                  <a:pt x="347809" y="544152"/>
                </a:lnTo>
                <a:lnTo>
                  <a:pt x="325370" y="1593188"/>
                </a:lnTo>
                <a:lnTo>
                  <a:pt x="308540" y="2597345"/>
                </a:lnTo>
                <a:lnTo>
                  <a:pt x="302930" y="2726370"/>
                </a:lnTo>
                <a:lnTo>
                  <a:pt x="302930" y="2838567"/>
                </a:lnTo>
                <a:lnTo>
                  <a:pt x="280491" y="2928324"/>
                </a:lnTo>
                <a:lnTo>
                  <a:pt x="252442" y="2967593"/>
                </a:lnTo>
                <a:lnTo>
                  <a:pt x="218783" y="2990032"/>
                </a:lnTo>
                <a:lnTo>
                  <a:pt x="157075" y="3001251"/>
                </a:lnTo>
                <a:lnTo>
                  <a:pt x="106587" y="2978812"/>
                </a:lnTo>
                <a:lnTo>
                  <a:pt x="78538" y="2939543"/>
                </a:lnTo>
                <a:lnTo>
                  <a:pt x="44879" y="2844177"/>
                </a:lnTo>
                <a:lnTo>
                  <a:pt x="5610" y="2670272"/>
                </a:lnTo>
                <a:lnTo>
                  <a:pt x="0" y="2614174"/>
                </a:lnTo>
                <a:lnTo>
                  <a:pt x="22440" y="2541247"/>
                </a:lnTo>
                <a:lnTo>
                  <a:pt x="50489" y="2406611"/>
                </a:lnTo>
                <a:lnTo>
                  <a:pt x="67318" y="2249536"/>
                </a:lnTo>
                <a:lnTo>
                  <a:pt x="89757" y="1615627"/>
                </a:lnTo>
                <a:lnTo>
                  <a:pt x="123416" y="93683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9AAF7C-556D-4DD1-9466-E54036ED67AB}"/>
              </a:ext>
            </a:extLst>
          </p:cNvPr>
          <p:cNvSpPr/>
          <p:nvPr/>
        </p:nvSpPr>
        <p:spPr>
          <a:xfrm>
            <a:off x="5049839" y="1755775"/>
            <a:ext cx="3316287" cy="617538"/>
          </a:xfrm>
          <a:custGeom>
            <a:avLst/>
            <a:gdLst>
              <a:gd name="connsiteX0" fmla="*/ 1225296 w 3317443"/>
              <a:gd name="connsiteY0" fmla="*/ 449885 h 618134"/>
              <a:gd name="connsiteX1" fmla="*/ 940003 w 3317443"/>
              <a:gd name="connsiteY1" fmla="*/ 501091 h 618134"/>
              <a:gd name="connsiteX2" fmla="*/ 665683 w 3317443"/>
              <a:gd name="connsiteY2" fmla="*/ 566928 h 618134"/>
              <a:gd name="connsiteX3" fmla="*/ 515721 w 3317443"/>
              <a:gd name="connsiteY3" fmla="*/ 610819 h 618134"/>
              <a:gd name="connsiteX4" fmla="*/ 468173 w 3317443"/>
              <a:gd name="connsiteY4" fmla="*/ 618134 h 618134"/>
              <a:gd name="connsiteX5" fmla="*/ 384048 w 3317443"/>
              <a:gd name="connsiteY5" fmla="*/ 596189 h 618134"/>
              <a:gd name="connsiteX6" fmla="*/ 256032 w 3317443"/>
              <a:gd name="connsiteY6" fmla="*/ 548640 h 618134"/>
              <a:gd name="connsiteX7" fmla="*/ 171907 w 3317443"/>
              <a:gd name="connsiteY7" fmla="*/ 504749 h 618134"/>
              <a:gd name="connsiteX8" fmla="*/ 117043 w 3317443"/>
              <a:gd name="connsiteY8" fmla="*/ 468173 h 618134"/>
              <a:gd name="connsiteX9" fmla="*/ 76809 w 3317443"/>
              <a:gd name="connsiteY9" fmla="*/ 427939 h 618134"/>
              <a:gd name="connsiteX10" fmla="*/ 47549 w 3317443"/>
              <a:gd name="connsiteY10" fmla="*/ 391363 h 618134"/>
              <a:gd name="connsiteX11" fmla="*/ 25603 w 3317443"/>
              <a:gd name="connsiteY11" fmla="*/ 354787 h 618134"/>
              <a:gd name="connsiteX12" fmla="*/ 3657 w 3317443"/>
              <a:gd name="connsiteY12" fmla="*/ 296266 h 618134"/>
              <a:gd name="connsiteX13" fmla="*/ 0 w 3317443"/>
              <a:gd name="connsiteY13" fmla="*/ 267005 h 618134"/>
              <a:gd name="connsiteX14" fmla="*/ 7315 w 3317443"/>
              <a:gd name="connsiteY14" fmla="*/ 248717 h 618134"/>
              <a:gd name="connsiteX15" fmla="*/ 32918 w 3317443"/>
              <a:gd name="connsiteY15" fmla="*/ 245059 h 618134"/>
              <a:gd name="connsiteX16" fmla="*/ 65837 w 3317443"/>
              <a:gd name="connsiteY16" fmla="*/ 259690 h 618134"/>
              <a:gd name="connsiteX17" fmla="*/ 113385 w 3317443"/>
              <a:gd name="connsiteY17" fmla="*/ 288950 h 618134"/>
              <a:gd name="connsiteX18" fmla="*/ 160934 w 3317443"/>
              <a:gd name="connsiteY18" fmla="*/ 310896 h 618134"/>
              <a:gd name="connsiteX19" fmla="*/ 274320 w 3317443"/>
              <a:gd name="connsiteY19" fmla="*/ 343814 h 618134"/>
              <a:gd name="connsiteX20" fmla="*/ 369417 w 3317443"/>
              <a:gd name="connsiteY20" fmla="*/ 354787 h 618134"/>
              <a:gd name="connsiteX21" fmla="*/ 446227 w 3317443"/>
              <a:gd name="connsiteY21" fmla="*/ 354787 h 618134"/>
              <a:gd name="connsiteX22" fmla="*/ 709574 w 3317443"/>
              <a:gd name="connsiteY22" fmla="*/ 318211 h 618134"/>
              <a:gd name="connsiteX23" fmla="*/ 1298448 w 3317443"/>
              <a:gd name="connsiteY23" fmla="*/ 248717 h 618134"/>
              <a:gd name="connsiteX24" fmla="*/ 1788566 w 3317443"/>
              <a:gd name="connsiteY24" fmla="*/ 193853 h 618134"/>
              <a:gd name="connsiteX25" fmla="*/ 2362809 w 3317443"/>
              <a:gd name="connsiteY25" fmla="*/ 106070 h 618134"/>
              <a:gd name="connsiteX26" fmla="*/ 2596896 w 3317443"/>
              <a:gd name="connsiteY26" fmla="*/ 69494 h 618134"/>
              <a:gd name="connsiteX27" fmla="*/ 2655417 w 3317443"/>
              <a:gd name="connsiteY27" fmla="*/ 54864 h 618134"/>
              <a:gd name="connsiteX28" fmla="*/ 2743200 w 3317443"/>
              <a:gd name="connsiteY28" fmla="*/ 14630 h 618134"/>
              <a:gd name="connsiteX29" fmla="*/ 2776118 w 3317443"/>
              <a:gd name="connsiteY29" fmla="*/ 3658 h 618134"/>
              <a:gd name="connsiteX30" fmla="*/ 2798064 w 3317443"/>
              <a:gd name="connsiteY30" fmla="*/ 0 h 618134"/>
              <a:gd name="connsiteX31" fmla="*/ 2977286 w 3317443"/>
              <a:gd name="connsiteY31" fmla="*/ 25603 h 618134"/>
              <a:gd name="connsiteX32" fmla="*/ 3090672 w 3317443"/>
              <a:gd name="connsiteY32" fmla="*/ 51206 h 618134"/>
              <a:gd name="connsiteX33" fmla="*/ 3207715 w 3317443"/>
              <a:gd name="connsiteY33" fmla="*/ 91440 h 618134"/>
              <a:gd name="connsiteX34" fmla="*/ 3255264 w 3317443"/>
              <a:gd name="connsiteY34" fmla="*/ 113386 h 618134"/>
              <a:gd name="connsiteX35" fmla="*/ 3291840 w 3317443"/>
              <a:gd name="connsiteY35" fmla="*/ 142646 h 618134"/>
              <a:gd name="connsiteX36" fmla="*/ 3313785 w 3317443"/>
              <a:gd name="connsiteY36" fmla="*/ 175565 h 618134"/>
              <a:gd name="connsiteX37" fmla="*/ 3317443 w 3317443"/>
              <a:gd name="connsiteY37" fmla="*/ 204826 h 618134"/>
              <a:gd name="connsiteX38" fmla="*/ 3310128 w 3317443"/>
              <a:gd name="connsiteY38" fmla="*/ 245059 h 618134"/>
              <a:gd name="connsiteX39" fmla="*/ 3288182 w 3317443"/>
              <a:gd name="connsiteY39" fmla="*/ 267005 h 618134"/>
              <a:gd name="connsiteX40" fmla="*/ 3258921 w 3317443"/>
              <a:gd name="connsiteY40" fmla="*/ 277978 h 618134"/>
              <a:gd name="connsiteX41" fmla="*/ 3193085 w 3317443"/>
              <a:gd name="connsiteY41" fmla="*/ 285293 h 618134"/>
              <a:gd name="connsiteX42" fmla="*/ 3054096 w 3317443"/>
              <a:gd name="connsiteY42" fmla="*/ 288950 h 618134"/>
              <a:gd name="connsiteX43" fmla="*/ 2798064 w 3317443"/>
              <a:gd name="connsiteY43" fmla="*/ 277978 h 618134"/>
              <a:gd name="connsiteX44" fmla="*/ 2589581 w 3317443"/>
              <a:gd name="connsiteY44" fmla="*/ 281635 h 618134"/>
              <a:gd name="connsiteX45" fmla="*/ 2322576 w 3317443"/>
              <a:gd name="connsiteY45" fmla="*/ 303581 h 618134"/>
              <a:gd name="connsiteX46" fmla="*/ 2117750 w 3317443"/>
              <a:gd name="connsiteY46" fmla="*/ 329184 h 618134"/>
              <a:gd name="connsiteX47" fmla="*/ 1700784 w 3317443"/>
              <a:gd name="connsiteY47" fmla="*/ 376733 h 618134"/>
              <a:gd name="connsiteX48" fmla="*/ 1225296 w 3317443"/>
              <a:gd name="connsiteY48" fmla="*/ 449885 h 6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17443" h="618134">
                <a:moveTo>
                  <a:pt x="1225296" y="449885"/>
                </a:moveTo>
                <a:lnTo>
                  <a:pt x="940003" y="501091"/>
                </a:lnTo>
                <a:lnTo>
                  <a:pt x="665683" y="566928"/>
                </a:lnTo>
                <a:lnTo>
                  <a:pt x="515721" y="610819"/>
                </a:lnTo>
                <a:lnTo>
                  <a:pt x="468173" y="618134"/>
                </a:lnTo>
                <a:lnTo>
                  <a:pt x="384048" y="596189"/>
                </a:lnTo>
                <a:lnTo>
                  <a:pt x="256032" y="548640"/>
                </a:lnTo>
                <a:lnTo>
                  <a:pt x="171907" y="504749"/>
                </a:lnTo>
                <a:lnTo>
                  <a:pt x="117043" y="468173"/>
                </a:lnTo>
                <a:lnTo>
                  <a:pt x="76809" y="427939"/>
                </a:lnTo>
                <a:lnTo>
                  <a:pt x="47549" y="391363"/>
                </a:lnTo>
                <a:lnTo>
                  <a:pt x="25603" y="354787"/>
                </a:lnTo>
                <a:lnTo>
                  <a:pt x="3657" y="296266"/>
                </a:lnTo>
                <a:lnTo>
                  <a:pt x="0" y="267005"/>
                </a:lnTo>
                <a:lnTo>
                  <a:pt x="7315" y="248717"/>
                </a:lnTo>
                <a:lnTo>
                  <a:pt x="32918" y="245059"/>
                </a:lnTo>
                <a:lnTo>
                  <a:pt x="65837" y="259690"/>
                </a:lnTo>
                <a:lnTo>
                  <a:pt x="113385" y="288950"/>
                </a:lnTo>
                <a:lnTo>
                  <a:pt x="160934" y="310896"/>
                </a:lnTo>
                <a:lnTo>
                  <a:pt x="274320" y="343814"/>
                </a:lnTo>
                <a:lnTo>
                  <a:pt x="369417" y="354787"/>
                </a:lnTo>
                <a:lnTo>
                  <a:pt x="446227" y="354787"/>
                </a:lnTo>
                <a:lnTo>
                  <a:pt x="709574" y="318211"/>
                </a:lnTo>
                <a:lnTo>
                  <a:pt x="1298448" y="248717"/>
                </a:lnTo>
                <a:lnTo>
                  <a:pt x="1788566" y="193853"/>
                </a:lnTo>
                <a:lnTo>
                  <a:pt x="2362809" y="106070"/>
                </a:lnTo>
                <a:lnTo>
                  <a:pt x="2596896" y="69494"/>
                </a:lnTo>
                <a:lnTo>
                  <a:pt x="2655417" y="54864"/>
                </a:lnTo>
                <a:lnTo>
                  <a:pt x="2743200" y="14630"/>
                </a:lnTo>
                <a:lnTo>
                  <a:pt x="2776118" y="3658"/>
                </a:lnTo>
                <a:lnTo>
                  <a:pt x="2798064" y="0"/>
                </a:lnTo>
                <a:lnTo>
                  <a:pt x="2977286" y="25603"/>
                </a:lnTo>
                <a:lnTo>
                  <a:pt x="3090672" y="51206"/>
                </a:lnTo>
                <a:lnTo>
                  <a:pt x="3207715" y="91440"/>
                </a:lnTo>
                <a:lnTo>
                  <a:pt x="3255264" y="113386"/>
                </a:lnTo>
                <a:lnTo>
                  <a:pt x="3291840" y="142646"/>
                </a:lnTo>
                <a:lnTo>
                  <a:pt x="3313785" y="175565"/>
                </a:lnTo>
                <a:lnTo>
                  <a:pt x="3317443" y="204826"/>
                </a:lnTo>
                <a:lnTo>
                  <a:pt x="3310128" y="245059"/>
                </a:lnTo>
                <a:lnTo>
                  <a:pt x="3288182" y="267005"/>
                </a:lnTo>
                <a:lnTo>
                  <a:pt x="3258921" y="277978"/>
                </a:lnTo>
                <a:lnTo>
                  <a:pt x="3193085" y="285293"/>
                </a:lnTo>
                <a:lnTo>
                  <a:pt x="3054096" y="288950"/>
                </a:lnTo>
                <a:lnTo>
                  <a:pt x="2798064" y="277978"/>
                </a:lnTo>
                <a:lnTo>
                  <a:pt x="2589581" y="281635"/>
                </a:lnTo>
                <a:lnTo>
                  <a:pt x="2322576" y="303581"/>
                </a:lnTo>
                <a:lnTo>
                  <a:pt x="2117750" y="329184"/>
                </a:lnTo>
                <a:lnTo>
                  <a:pt x="1700784" y="376733"/>
                </a:lnTo>
                <a:lnTo>
                  <a:pt x="1225296" y="44988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3843F17-271B-44AE-A995-4D0D81D9C6FE}"/>
              </a:ext>
            </a:extLst>
          </p:cNvPr>
          <p:cNvSpPr/>
          <p:nvPr/>
        </p:nvSpPr>
        <p:spPr>
          <a:xfrm>
            <a:off x="5440364" y="2825751"/>
            <a:ext cx="1474787" cy="1071563"/>
          </a:xfrm>
          <a:custGeom>
            <a:avLst/>
            <a:gdLst>
              <a:gd name="connsiteX0" fmla="*/ 798118 w 1474669"/>
              <a:gd name="connsiteY0" fmla="*/ 285420 h 1072966"/>
              <a:gd name="connsiteX1" fmla="*/ 594625 w 1474669"/>
              <a:gd name="connsiteY1" fmla="*/ 325061 h 1072966"/>
              <a:gd name="connsiteX2" fmla="*/ 375274 w 1474669"/>
              <a:gd name="connsiteY2" fmla="*/ 367346 h 1072966"/>
              <a:gd name="connsiteX3" fmla="*/ 147996 w 1474669"/>
              <a:gd name="connsiteY3" fmla="*/ 404345 h 1072966"/>
              <a:gd name="connsiteX4" fmla="*/ 0 w 1474669"/>
              <a:gd name="connsiteY4" fmla="*/ 206136 h 1072966"/>
              <a:gd name="connsiteX5" fmla="*/ 192923 w 1474669"/>
              <a:gd name="connsiteY5" fmla="*/ 187637 h 1072966"/>
              <a:gd name="connsiteX6" fmla="*/ 544412 w 1474669"/>
              <a:gd name="connsiteY6" fmla="*/ 137424 h 1072966"/>
              <a:gd name="connsiteX7" fmla="*/ 903829 w 1474669"/>
              <a:gd name="connsiteY7" fmla="*/ 81926 h 1072966"/>
              <a:gd name="connsiteX8" fmla="*/ 996326 w 1474669"/>
              <a:gd name="connsiteY8" fmla="*/ 68712 h 1072966"/>
              <a:gd name="connsiteX9" fmla="*/ 1020111 w 1474669"/>
              <a:gd name="connsiteY9" fmla="*/ 60784 h 1072966"/>
              <a:gd name="connsiteX10" fmla="*/ 1123180 w 1474669"/>
              <a:gd name="connsiteY10" fmla="*/ 13214 h 1072966"/>
              <a:gd name="connsiteX11" fmla="*/ 1149607 w 1474669"/>
              <a:gd name="connsiteY11" fmla="*/ 0 h 1072966"/>
              <a:gd name="connsiteX12" fmla="*/ 1165464 w 1474669"/>
              <a:gd name="connsiteY12" fmla="*/ 0 h 1072966"/>
              <a:gd name="connsiteX13" fmla="*/ 1194535 w 1474669"/>
              <a:gd name="connsiteY13" fmla="*/ 18499 h 1072966"/>
              <a:gd name="connsiteX14" fmla="*/ 1411242 w 1474669"/>
              <a:gd name="connsiteY14" fmla="*/ 208779 h 1072966"/>
              <a:gd name="connsiteX15" fmla="*/ 1461455 w 1474669"/>
              <a:gd name="connsiteY15" fmla="*/ 256349 h 1072966"/>
              <a:gd name="connsiteX16" fmla="*/ 1474669 w 1474669"/>
              <a:gd name="connsiteY16" fmla="*/ 285420 h 1072966"/>
              <a:gd name="connsiteX17" fmla="*/ 1472026 w 1474669"/>
              <a:gd name="connsiteY17" fmla="*/ 322419 h 1072966"/>
              <a:gd name="connsiteX18" fmla="*/ 1458812 w 1474669"/>
              <a:gd name="connsiteY18" fmla="*/ 348846 h 1072966"/>
              <a:gd name="connsiteX19" fmla="*/ 1427099 w 1474669"/>
              <a:gd name="connsiteY19" fmla="*/ 372631 h 1072966"/>
              <a:gd name="connsiteX20" fmla="*/ 1408599 w 1474669"/>
              <a:gd name="connsiteY20" fmla="*/ 391131 h 1072966"/>
              <a:gd name="connsiteX21" fmla="*/ 1350458 w 1474669"/>
              <a:gd name="connsiteY21" fmla="*/ 576125 h 1072966"/>
              <a:gd name="connsiteX22" fmla="*/ 1239462 w 1474669"/>
              <a:gd name="connsiteY22" fmla="*/ 943471 h 1072966"/>
              <a:gd name="connsiteX23" fmla="*/ 1231533 w 1474669"/>
              <a:gd name="connsiteY23" fmla="*/ 977827 h 1072966"/>
              <a:gd name="connsiteX24" fmla="*/ 1218320 w 1474669"/>
              <a:gd name="connsiteY24" fmla="*/ 1020111 h 1072966"/>
              <a:gd name="connsiteX25" fmla="*/ 1202463 w 1474669"/>
              <a:gd name="connsiteY25" fmla="*/ 1070324 h 1072966"/>
              <a:gd name="connsiteX26" fmla="*/ 977827 w 1474669"/>
              <a:gd name="connsiteY26" fmla="*/ 1072966 h 1072966"/>
              <a:gd name="connsiteX27" fmla="*/ 988398 w 1474669"/>
              <a:gd name="connsiteY27" fmla="*/ 983112 h 1072966"/>
              <a:gd name="connsiteX28" fmla="*/ 1014826 w 1474669"/>
              <a:gd name="connsiteY28" fmla="*/ 776976 h 1072966"/>
              <a:gd name="connsiteX29" fmla="*/ 1078252 w 1474669"/>
              <a:gd name="connsiteY29" fmla="*/ 428129 h 1072966"/>
              <a:gd name="connsiteX30" fmla="*/ 1094109 w 1474669"/>
              <a:gd name="connsiteY30" fmla="*/ 327704 h 1072966"/>
              <a:gd name="connsiteX31" fmla="*/ 1086181 w 1474669"/>
              <a:gd name="connsiteY31" fmla="*/ 306562 h 1072966"/>
              <a:gd name="connsiteX32" fmla="*/ 1043896 w 1474669"/>
              <a:gd name="connsiteY32" fmla="*/ 264277 h 1072966"/>
              <a:gd name="connsiteX33" fmla="*/ 1020111 w 1474669"/>
              <a:gd name="connsiteY33" fmla="*/ 248421 h 1072966"/>
              <a:gd name="connsiteX34" fmla="*/ 977827 w 1474669"/>
              <a:gd name="connsiteY34" fmla="*/ 251064 h 1072966"/>
              <a:gd name="connsiteX35" fmla="*/ 798118 w 1474669"/>
              <a:gd name="connsiteY35" fmla="*/ 285420 h 10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4669" h="1072966">
                <a:moveTo>
                  <a:pt x="798118" y="285420"/>
                </a:moveTo>
                <a:lnTo>
                  <a:pt x="594625" y="325061"/>
                </a:lnTo>
                <a:lnTo>
                  <a:pt x="375274" y="367346"/>
                </a:lnTo>
                <a:lnTo>
                  <a:pt x="147996" y="404345"/>
                </a:lnTo>
                <a:lnTo>
                  <a:pt x="0" y="206136"/>
                </a:lnTo>
                <a:lnTo>
                  <a:pt x="192923" y="187637"/>
                </a:lnTo>
                <a:lnTo>
                  <a:pt x="544412" y="137424"/>
                </a:lnTo>
                <a:lnTo>
                  <a:pt x="903829" y="81926"/>
                </a:lnTo>
                <a:lnTo>
                  <a:pt x="996326" y="68712"/>
                </a:lnTo>
                <a:lnTo>
                  <a:pt x="1020111" y="60784"/>
                </a:lnTo>
                <a:lnTo>
                  <a:pt x="1123180" y="13214"/>
                </a:lnTo>
                <a:lnTo>
                  <a:pt x="1149607" y="0"/>
                </a:lnTo>
                <a:lnTo>
                  <a:pt x="1165464" y="0"/>
                </a:lnTo>
                <a:lnTo>
                  <a:pt x="1194535" y="18499"/>
                </a:lnTo>
                <a:lnTo>
                  <a:pt x="1411242" y="208779"/>
                </a:lnTo>
                <a:lnTo>
                  <a:pt x="1461455" y="256349"/>
                </a:lnTo>
                <a:lnTo>
                  <a:pt x="1474669" y="285420"/>
                </a:lnTo>
                <a:lnTo>
                  <a:pt x="1472026" y="322419"/>
                </a:lnTo>
                <a:lnTo>
                  <a:pt x="1458812" y="348846"/>
                </a:lnTo>
                <a:lnTo>
                  <a:pt x="1427099" y="372631"/>
                </a:lnTo>
                <a:lnTo>
                  <a:pt x="1408599" y="391131"/>
                </a:lnTo>
                <a:lnTo>
                  <a:pt x="1350458" y="576125"/>
                </a:lnTo>
                <a:lnTo>
                  <a:pt x="1239462" y="943471"/>
                </a:lnTo>
                <a:lnTo>
                  <a:pt x="1231533" y="977827"/>
                </a:lnTo>
                <a:lnTo>
                  <a:pt x="1218320" y="1020111"/>
                </a:lnTo>
                <a:lnTo>
                  <a:pt x="1202463" y="1070324"/>
                </a:lnTo>
                <a:lnTo>
                  <a:pt x="977827" y="1072966"/>
                </a:lnTo>
                <a:lnTo>
                  <a:pt x="988398" y="983112"/>
                </a:lnTo>
                <a:lnTo>
                  <a:pt x="1014826" y="776976"/>
                </a:lnTo>
                <a:lnTo>
                  <a:pt x="1078252" y="428129"/>
                </a:lnTo>
                <a:lnTo>
                  <a:pt x="1094109" y="327704"/>
                </a:lnTo>
                <a:lnTo>
                  <a:pt x="1086181" y="306562"/>
                </a:lnTo>
                <a:lnTo>
                  <a:pt x="1043896" y="264277"/>
                </a:lnTo>
                <a:lnTo>
                  <a:pt x="1020111" y="248421"/>
                </a:lnTo>
                <a:lnTo>
                  <a:pt x="977827" y="251064"/>
                </a:lnTo>
                <a:lnTo>
                  <a:pt x="798118" y="28542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32017F7-1B16-4FF8-973A-CB4E60304EA8}"/>
              </a:ext>
            </a:extLst>
          </p:cNvPr>
          <p:cNvSpPr/>
          <p:nvPr/>
        </p:nvSpPr>
        <p:spPr>
          <a:xfrm>
            <a:off x="5545138" y="3808414"/>
            <a:ext cx="1187450" cy="276225"/>
          </a:xfrm>
          <a:custGeom>
            <a:avLst/>
            <a:gdLst>
              <a:gd name="connsiteX0" fmla="*/ 569119 w 1185863"/>
              <a:gd name="connsiteY0" fmla="*/ 40481 h 276225"/>
              <a:gd name="connsiteX1" fmla="*/ 878682 w 1185863"/>
              <a:gd name="connsiteY1" fmla="*/ 0 h 276225"/>
              <a:gd name="connsiteX2" fmla="*/ 1119188 w 1185863"/>
              <a:gd name="connsiteY2" fmla="*/ 7144 h 276225"/>
              <a:gd name="connsiteX3" fmla="*/ 1138238 w 1185863"/>
              <a:gd name="connsiteY3" fmla="*/ 16669 h 276225"/>
              <a:gd name="connsiteX4" fmla="*/ 1157288 w 1185863"/>
              <a:gd name="connsiteY4" fmla="*/ 33337 h 276225"/>
              <a:gd name="connsiteX5" fmla="*/ 1173957 w 1185863"/>
              <a:gd name="connsiteY5" fmla="*/ 57150 h 276225"/>
              <a:gd name="connsiteX6" fmla="*/ 1183482 w 1185863"/>
              <a:gd name="connsiteY6" fmla="*/ 85725 h 276225"/>
              <a:gd name="connsiteX7" fmla="*/ 1185863 w 1185863"/>
              <a:gd name="connsiteY7" fmla="*/ 126206 h 276225"/>
              <a:gd name="connsiteX8" fmla="*/ 1178719 w 1185863"/>
              <a:gd name="connsiteY8" fmla="*/ 150019 h 276225"/>
              <a:gd name="connsiteX9" fmla="*/ 1162050 w 1185863"/>
              <a:gd name="connsiteY9" fmla="*/ 171450 h 276225"/>
              <a:gd name="connsiteX10" fmla="*/ 1114425 w 1185863"/>
              <a:gd name="connsiteY10" fmla="*/ 183356 h 276225"/>
              <a:gd name="connsiteX11" fmla="*/ 790575 w 1185863"/>
              <a:gd name="connsiteY11" fmla="*/ 204787 h 276225"/>
              <a:gd name="connsiteX12" fmla="*/ 342900 w 1185863"/>
              <a:gd name="connsiteY12" fmla="*/ 245269 h 276225"/>
              <a:gd name="connsiteX13" fmla="*/ 102394 w 1185863"/>
              <a:gd name="connsiteY13" fmla="*/ 276225 h 276225"/>
              <a:gd name="connsiteX14" fmla="*/ 0 w 1185863"/>
              <a:gd name="connsiteY14" fmla="*/ 109537 h 276225"/>
              <a:gd name="connsiteX15" fmla="*/ 109538 w 1185863"/>
              <a:gd name="connsiteY15" fmla="*/ 109537 h 276225"/>
              <a:gd name="connsiteX16" fmla="*/ 426244 w 1185863"/>
              <a:gd name="connsiteY16" fmla="*/ 64294 h 276225"/>
              <a:gd name="connsiteX17" fmla="*/ 569119 w 1185863"/>
              <a:gd name="connsiteY17" fmla="*/ 40481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5863" h="276225">
                <a:moveTo>
                  <a:pt x="569119" y="40481"/>
                </a:moveTo>
                <a:lnTo>
                  <a:pt x="878682" y="0"/>
                </a:lnTo>
                <a:lnTo>
                  <a:pt x="1119188" y="7144"/>
                </a:lnTo>
                <a:lnTo>
                  <a:pt x="1138238" y="16669"/>
                </a:lnTo>
                <a:lnTo>
                  <a:pt x="1157288" y="33337"/>
                </a:lnTo>
                <a:lnTo>
                  <a:pt x="1173957" y="57150"/>
                </a:lnTo>
                <a:lnTo>
                  <a:pt x="1183482" y="85725"/>
                </a:lnTo>
                <a:lnTo>
                  <a:pt x="1185863" y="126206"/>
                </a:lnTo>
                <a:lnTo>
                  <a:pt x="1178719" y="150019"/>
                </a:lnTo>
                <a:lnTo>
                  <a:pt x="1162050" y="171450"/>
                </a:lnTo>
                <a:lnTo>
                  <a:pt x="1114425" y="183356"/>
                </a:lnTo>
                <a:lnTo>
                  <a:pt x="790575" y="204787"/>
                </a:lnTo>
                <a:lnTo>
                  <a:pt x="342900" y="245269"/>
                </a:lnTo>
                <a:lnTo>
                  <a:pt x="102394" y="276225"/>
                </a:lnTo>
                <a:lnTo>
                  <a:pt x="0" y="109537"/>
                </a:lnTo>
                <a:lnTo>
                  <a:pt x="109538" y="109537"/>
                </a:lnTo>
                <a:lnTo>
                  <a:pt x="426244" y="64294"/>
                </a:lnTo>
                <a:lnTo>
                  <a:pt x="569119" y="404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94459F3-8A6E-4311-9AD6-6C7553D2C231}"/>
              </a:ext>
            </a:extLst>
          </p:cNvPr>
          <p:cNvSpPr/>
          <p:nvPr/>
        </p:nvSpPr>
        <p:spPr>
          <a:xfrm rot="16200000">
            <a:off x="5427663" y="3697288"/>
            <a:ext cx="4040188" cy="633413"/>
          </a:xfrm>
          <a:custGeom>
            <a:avLst/>
            <a:gdLst>
              <a:gd name="connsiteX0" fmla="*/ 2370506 w 4038961"/>
              <a:gd name="connsiteY0" fmla="*/ 325023 h 632713"/>
              <a:gd name="connsiteX1" fmla="*/ 2786537 w 4038961"/>
              <a:gd name="connsiteY1" fmla="*/ 325023 h 632713"/>
              <a:gd name="connsiteX2" fmla="*/ 3241570 w 4038961"/>
              <a:gd name="connsiteY2" fmla="*/ 325023 h 632713"/>
              <a:gd name="connsiteX3" fmla="*/ 3510256 w 4038961"/>
              <a:gd name="connsiteY3" fmla="*/ 325023 h 632713"/>
              <a:gd name="connsiteX4" fmla="*/ 3566593 w 4038961"/>
              <a:gd name="connsiteY4" fmla="*/ 320690 h 632713"/>
              <a:gd name="connsiteX5" fmla="*/ 3674935 w 4038961"/>
              <a:gd name="connsiteY5" fmla="*/ 290354 h 632713"/>
              <a:gd name="connsiteX6" fmla="*/ 3709604 w 4038961"/>
              <a:gd name="connsiteY6" fmla="*/ 268686 h 632713"/>
              <a:gd name="connsiteX7" fmla="*/ 3861282 w 4038961"/>
              <a:gd name="connsiteY7" fmla="*/ 130009 h 632713"/>
              <a:gd name="connsiteX8" fmla="*/ 3943621 w 4038961"/>
              <a:gd name="connsiteY8" fmla="*/ 47670 h 632713"/>
              <a:gd name="connsiteX9" fmla="*/ 4038961 w 4038961"/>
              <a:gd name="connsiteY9" fmla="*/ 0 h 632713"/>
              <a:gd name="connsiteX10" fmla="*/ 3969623 w 4038961"/>
              <a:gd name="connsiteY10" fmla="*/ 242684 h 632713"/>
              <a:gd name="connsiteX11" fmla="*/ 3926286 w 4038961"/>
              <a:gd name="connsiteY11" fmla="*/ 286021 h 632713"/>
              <a:gd name="connsiteX12" fmla="*/ 3809278 w 4038961"/>
              <a:gd name="connsiteY12" fmla="*/ 403029 h 632713"/>
              <a:gd name="connsiteX13" fmla="*/ 3739939 w 4038961"/>
              <a:gd name="connsiteY13" fmla="*/ 489702 h 632713"/>
              <a:gd name="connsiteX14" fmla="*/ 3700937 w 4038961"/>
              <a:gd name="connsiteY14" fmla="*/ 546040 h 632713"/>
              <a:gd name="connsiteX15" fmla="*/ 3679268 w 4038961"/>
              <a:gd name="connsiteY15" fmla="*/ 572041 h 632713"/>
              <a:gd name="connsiteX16" fmla="*/ 3640266 w 4038961"/>
              <a:gd name="connsiteY16" fmla="*/ 593710 h 632713"/>
              <a:gd name="connsiteX17" fmla="*/ 3583928 w 4038961"/>
              <a:gd name="connsiteY17" fmla="*/ 593710 h 632713"/>
              <a:gd name="connsiteX18" fmla="*/ 3536258 w 4038961"/>
              <a:gd name="connsiteY18" fmla="*/ 580709 h 632713"/>
              <a:gd name="connsiteX19" fmla="*/ 3505922 w 4038961"/>
              <a:gd name="connsiteY19" fmla="*/ 563374 h 632713"/>
              <a:gd name="connsiteX20" fmla="*/ 3423583 w 4038961"/>
              <a:gd name="connsiteY20" fmla="*/ 559040 h 632713"/>
              <a:gd name="connsiteX21" fmla="*/ 2925213 w 4038961"/>
              <a:gd name="connsiteY21" fmla="*/ 563374 h 632713"/>
              <a:gd name="connsiteX22" fmla="*/ 2257831 w 4038961"/>
              <a:gd name="connsiteY22" fmla="*/ 572041 h 632713"/>
              <a:gd name="connsiteX23" fmla="*/ 1880804 w 4038961"/>
              <a:gd name="connsiteY23" fmla="*/ 580709 h 632713"/>
              <a:gd name="connsiteX24" fmla="*/ 1369433 w 4038961"/>
              <a:gd name="connsiteY24" fmla="*/ 606711 h 632713"/>
              <a:gd name="connsiteX25" fmla="*/ 905733 w 4038961"/>
              <a:gd name="connsiteY25" fmla="*/ 624045 h 632713"/>
              <a:gd name="connsiteX26" fmla="*/ 706385 w 4038961"/>
              <a:gd name="connsiteY26" fmla="*/ 632713 h 632713"/>
              <a:gd name="connsiteX27" fmla="*/ 637047 w 4038961"/>
              <a:gd name="connsiteY27" fmla="*/ 632713 h 632713"/>
              <a:gd name="connsiteX28" fmla="*/ 546040 w 4038961"/>
              <a:gd name="connsiteY28" fmla="*/ 619712 h 632713"/>
              <a:gd name="connsiteX29" fmla="*/ 403030 w 4038961"/>
              <a:gd name="connsiteY29" fmla="*/ 593710 h 632713"/>
              <a:gd name="connsiteX30" fmla="*/ 294688 w 4038961"/>
              <a:gd name="connsiteY30" fmla="*/ 563374 h 632713"/>
              <a:gd name="connsiteX31" fmla="*/ 147344 w 4038961"/>
              <a:gd name="connsiteY31" fmla="*/ 502703 h 632713"/>
              <a:gd name="connsiteX32" fmla="*/ 52004 w 4038961"/>
              <a:gd name="connsiteY32" fmla="*/ 446366 h 632713"/>
              <a:gd name="connsiteX33" fmla="*/ 8667 w 4038961"/>
              <a:gd name="connsiteY33" fmla="*/ 411696 h 632713"/>
              <a:gd name="connsiteX34" fmla="*/ 0 w 4038961"/>
              <a:gd name="connsiteY34" fmla="*/ 377027 h 632713"/>
              <a:gd name="connsiteX35" fmla="*/ 13001 w 4038961"/>
              <a:gd name="connsiteY35" fmla="*/ 346692 h 632713"/>
              <a:gd name="connsiteX36" fmla="*/ 43337 w 4038961"/>
              <a:gd name="connsiteY36" fmla="*/ 303355 h 632713"/>
              <a:gd name="connsiteX37" fmla="*/ 377028 w 4038961"/>
              <a:gd name="connsiteY37" fmla="*/ 247018 h 632713"/>
              <a:gd name="connsiteX38" fmla="*/ 628379 w 4038961"/>
              <a:gd name="connsiteY38" fmla="*/ 299022 h 632713"/>
              <a:gd name="connsiteX39" fmla="*/ 663048 w 4038961"/>
              <a:gd name="connsiteY39" fmla="*/ 329357 h 632713"/>
              <a:gd name="connsiteX40" fmla="*/ 706385 w 4038961"/>
              <a:gd name="connsiteY40" fmla="*/ 342358 h 632713"/>
              <a:gd name="connsiteX41" fmla="*/ 940402 w 4038961"/>
              <a:gd name="connsiteY41" fmla="*/ 342358 h 632713"/>
              <a:gd name="connsiteX42" fmla="*/ 1958810 w 4038961"/>
              <a:gd name="connsiteY42" fmla="*/ 333691 h 632713"/>
              <a:gd name="connsiteX43" fmla="*/ 2370506 w 4038961"/>
              <a:gd name="connsiteY43" fmla="*/ 325023 h 6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038961" h="632713">
                <a:moveTo>
                  <a:pt x="2370506" y="325023"/>
                </a:moveTo>
                <a:lnTo>
                  <a:pt x="2786537" y="325023"/>
                </a:lnTo>
                <a:lnTo>
                  <a:pt x="3241570" y="325023"/>
                </a:lnTo>
                <a:lnTo>
                  <a:pt x="3510256" y="325023"/>
                </a:lnTo>
                <a:lnTo>
                  <a:pt x="3566593" y="320690"/>
                </a:lnTo>
                <a:lnTo>
                  <a:pt x="3674935" y="290354"/>
                </a:lnTo>
                <a:lnTo>
                  <a:pt x="3709604" y="268686"/>
                </a:lnTo>
                <a:lnTo>
                  <a:pt x="3861282" y="130009"/>
                </a:lnTo>
                <a:lnTo>
                  <a:pt x="3943621" y="47670"/>
                </a:lnTo>
                <a:lnTo>
                  <a:pt x="4038961" y="0"/>
                </a:lnTo>
                <a:lnTo>
                  <a:pt x="3969623" y="242684"/>
                </a:lnTo>
                <a:lnTo>
                  <a:pt x="3926286" y="286021"/>
                </a:lnTo>
                <a:lnTo>
                  <a:pt x="3809278" y="403029"/>
                </a:lnTo>
                <a:lnTo>
                  <a:pt x="3739939" y="489702"/>
                </a:lnTo>
                <a:lnTo>
                  <a:pt x="3700937" y="546040"/>
                </a:lnTo>
                <a:lnTo>
                  <a:pt x="3679268" y="572041"/>
                </a:lnTo>
                <a:lnTo>
                  <a:pt x="3640266" y="593710"/>
                </a:lnTo>
                <a:lnTo>
                  <a:pt x="3583928" y="593710"/>
                </a:lnTo>
                <a:lnTo>
                  <a:pt x="3536258" y="580709"/>
                </a:lnTo>
                <a:lnTo>
                  <a:pt x="3505922" y="563374"/>
                </a:lnTo>
                <a:lnTo>
                  <a:pt x="3423583" y="559040"/>
                </a:lnTo>
                <a:lnTo>
                  <a:pt x="2925213" y="563374"/>
                </a:lnTo>
                <a:lnTo>
                  <a:pt x="2257831" y="572041"/>
                </a:lnTo>
                <a:lnTo>
                  <a:pt x="1880804" y="580709"/>
                </a:lnTo>
                <a:lnTo>
                  <a:pt x="1369433" y="606711"/>
                </a:lnTo>
                <a:lnTo>
                  <a:pt x="905733" y="624045"/>
                </a:lnTo>
                <a:lnTo>
                  <a:pt x="706385" y="632713"/>
                </a:lnTo>
                <a:lnTo>
                  <a:pt x="637047" y="632713"/>
                </a:lnTo>
                <a:lnTo>
                  <a:pt x="546040" y="619712"/>
                </a:lnTo>
                <a:lnTo>
                  <a:pt x="403030" y="593710"/>
                </a:lnTo>
                <a:lnTo>
                  <a:pt x="294688" y="563374"/>
                </a:lnTo>
                <a:lnTo>
                  <a:pt x="147344" y="502703"/>
                </a:lnTo>
                <a:lnTo>
                  <a:pt x="52004" y="446366"/>
                </a:lnTo>
                <a:lnTo>
                  <a:pt x="8667" y="411696"/>
                </a:lnTo>
                <a:lnTo>
                  <a:pt x="0" y="377027"/>
                </a:lnTo>
                <a:lnTo>
                  <a:pt x="13001" y="346692"/>
                </a:lnTo>
                <a:lnTo>
                  <a:pt x="43337" y="303355"/>
                </a:lnTo>
                <a:lnTo>
                  <a:pt x="377028" y="247018"/>
                </a:lnTo>
                <a:lnTo>
                  <a:pt x="628379" y="299022"/>
                </a:lnTo>
                <a:lnTo>
                  <a:pt x="663048" y="329357"/>
                </a:lnTo>
                <a:lnTo>
                  <a:pt x="706385" y="342358"/>
                </a:lnTo>
                <a:lnTo>
                  <a:pt x="940402" y="342358"/>
                </a:lnTo>
                <a:lnTo>
                  <a:pt x="1958810" y="333691"/>
                </a:lnTo>
                <a:lnTo>
                  <a:pt x="2370506" y="3250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05A24B4-9F16-475A-9214-43FBA9F4DB14}"/>
              </a:ext>
            </a:extLst>
          </p:cNvPr>
          <p:cNvSpPr/>
          <p:nvPr/>
        </p:nvSpPr>
        <p:spPr>
          <a:xfrm>
            <a:off x="6619875" y="5189538"/>
            <a:ext cx="865188" cy="831850"/>
          </a:xfrm>
          <a:custGeom>
            <a:avLst/>
            <a:gdLst>
              <a:gd name="connsiteX0" fmla="*/ 659606 w 864394"/>
              <a:gd name="connsiteY0" fmla="*/ 619125 h 833437"/>
              <a:gd name="connsiteX1" fmla="*/ 702469 w 864394"/>
              <a:gd name="connsiteY1" fmla="*/ 659606 h 833437"/>
              <a:gd name="connsiteX2" fmla="*/ 785813 w 864394"/>
              <a:gd name="connsiteY2" fmla="*/ 778669 h 833437"/>
              <a:gd name="connsiteX3" fmla="*/ 864394 w 864394"/>
              <a:gd name="connsiteY3" fmla="*/ 833437 h 833437"/>
              <a:gd name="connsiteX4" fmla="*/ 828675 w 864394"/>
              <a:gd name="connsiteY4" fmla="*/ 219075 h 833437"/>
              <a:gd name="connsiteX5" fmla="*/ 769144 w 864394"/>
              <a:gd name="connsiteY5" fmla="*/ 223837 h 833437"/>
              <a:gd name="connsiteX6" fmla="*/ 700088 w 864394"/>
              <a:gd name="connsiteY6" fmla="*/ 219075 h 833437"/>
              <a:gd name="connsiteX7" fmla="*/ 611981 w 864394"/>
              <a:gd name="connsiteY7" fmla="*/ 211931 h 833437"/>
              <a:gd name="connsiteX8" fmla="*/ 488156 w 864394"/>
              <a:gd name="connsiteY8" fmla="*/ 185737 h 833437"/>
              <a:gd name="connsiteX9" fmla="*/ 357188 w 864394"/>
              <a:gd name="connsiteY9" fmla="*/ 142875 h 833437"/>
              <a:gd name="connsiteX10" fmla="*/ 214313 w 864394"/>
              <a:gd name="connsiteY10" fmla="*/ 85725 h 833437"/>
              <a:gd name="connsiteX11" fmla="*/ 88106 w 864394"/>
              <a:gd name="connsiteY11" fmla="*/ 23812 h 833437"/>
              <a:gd name="connsiteX12" fmla="*/ 59531 w 864394"/>
              <a:gd name="connsiteY12" fmla="*/ 9525 h 833437"/>
              <a:gd name="connsiteX13" fmla="*/ 33338 w 864394"/>
              <a:gd name="connsiteY13" fmla="*/ 0 h 833437"/>
              <a:gd name="connsiteX14" fmla="*/ 9525 w 864394"/>
              <a:gd name="connsiteY14" fmla="*/ 2381 h 833437"/>
              <a:gd name="connsiteX15" fmla="*/ 0 w 864394"/>
              <a:gd name="connsiteY15" fmla="*/ 21431 h 833437"/>
              <a:gd name="connsiteX16" fmla="*/ 2381 w 864394"/>
              <a:gd name="connsiteY16" fmla="*/ 33337 h 833437"/>
              <a:gd name="connsiteX17" fmla="*/ 16669 w 864394"/>
              <a:gd name="connsiteY17" fmla="*/ 42862 h 833437"/>
              <a:gd name="connsiteX18" fmla="*/ 157163 w 864394"/>
              <a:gd name="connsiteY18" fmla="*/ 150019 h 833437"/>
              <a:gd name="connsiteX19" fmla="*/ 364331 w 864394"/>
              <a:gd name="connsiteY19" fmla="*/ 326231 h 833437"/>
              <a:gd name="connsiteX20" fmla="*/ 504825 w 864394"/>
              <a:gd name="connsiteY20" fmla="*/ 461962 h 833437"/>
              <a:gd name="connsiteX21" fmla="*/ 659606 w 864394"/>
              <a:gd name="connsiteY21" fmla="*/ 619125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64394" h="833437">
                <a:moveTo>
                  <a:pt x="659606" y="619125"/>
                </a:moveTo>
                <a:lnTo>
                  <a:pt x="702469" y="659606"/>
                </a:lnTo>
                <a:lnTo>
                  <a:pt x="785813" y="778669"/>
                </a:lnTo>
                <a:lnTo>
                  <a:pt x="864394" y="833437"/>
                </a:lnTo>
                <a:lnTo>
                  <a:pt x="828675" y="219075"/>
                </a:lnTo>
                <a:lnTo>
                  <a:pt x="769144" y="223837"/>
                </a:lnTo>
                <a:lnTo>
                  <a:pt x="700088" y="219075"/>
                </a:lnTo>
                <a:lnTo>
                  <a:pt x="611981" y="211931"/>
                </a:lnTo>
                <a:lnTo>
                  <a:pt x="488156" y="185737"/>
                </a:lnTo>
                <a:lnTo>
                  <a:pt x="357188" y="142875"/>
                </a:lnTo>
                <a:lnTo>
                  <a:pt x="214313" y="85725"/>
                </a:lnTo>
                <a:lnTo>
                  <a:pt x="88106" y="23812"/>
                </a:lnTo>
                <a:lnTo>
                  <a:pt x="59531" y="9525"/>
                </a:lnTo>
                <a:lnTo>
                  <a:pt x="33338" y="0"/>
                </a:lnTo>
                <a:lnTo>
                  <a:pt x="9525" y="2381"/>
                </a:lnTo>
                <a:lnTo>
                  <a:pt x="0" y="21431"/>
                </a:lnTo>
                <a:lnTo>
                  <a:pt x="2381" y="33337"/>
                </a:lnTo>
                <a:lnTo>
                  <a:pt x="16669" y="42862"/>
                </a:lnTo>
                <a:lnTo>
                  <a:pt x="157163" y="150019"/>
                </a:lnTo>
                <a:lnTo>
                  <a:pt x="364331" y="326231"/>
                </a:lnTo>
                <a:lnTo>
                  <a:pt x="504825" y="461962"/>
                </a:lnTo>
                <a:lnTo>
                  <a:pt x="659606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F660AC-1650-4A8B-995F-2C58DEFF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394631"/>
            <a:ext cx="4639458" cy="4639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6145DA0-55F8-4A1D-8F34-065CD1BCD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222" y="1381930"/>
            <a:ext cx="4645555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8" grpId="0" animBg="1"/>
      <p:bldP spid="9" grpId="0" animBg="1"/>
      <p:bldP spid="19" grpId="0" animBg="1"/>
      <p:bldP spid="20" grpId="0" animBg="1"/>
      <p:bldP spid="11" grpId="0" animBg="1"/>
      <p:bldP spid="2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1B75C4-9188-4CC7-9953-FF363CC22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109271"/>
            <a:ext cx="4639458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19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主語と述語に気をつけよう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里 食 明 池 週 番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8559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2FEE997-AE8F-4948-842C-0426B02E718E}"/>
              </a:ext>
            </a:extLst>
          </p:cNvPr>
          <p:cNvSpPr/>
          <p:nvPr/>
        </p:nvSpPr>
        <p:spPr>
          <a:xfrm>
            <a:off x="4306888" y="1765301"/>
            <a:ext cx="673100" cy="2016125"/>
          </a:xfrm>
          <a:custGeom>
            <a:avLst/>
            <a:gdLst>
              <a:gd name="connsiteX0" fmla="*/ 282271 w 671885"/>
              <a:gd name="connsiteY0" fmla="*/ 898497 h 2015655"/>
              <a:gd name="connsiteX1" fmla="*/ 230588 w 671885"/>
              <a:gd name="connsiteY1" fmla="*/ 600323 h 2015655"/>
              <a:gd name="connsiteX2" fmla="*/ 202758 w 671885"/>
              <a:gd name="connsiteY2" fmla="*/ 465151 h 2015655"/>
              <a:gd name="connsiteX3" fmla="*/ 174929 w 671885"/>
              <a:gd name="connsiteY3" fmla="*/ 318052 h 2015655"/>
              <a:gd name="connsiteX4" fmla="*/ 147099 w 671885"/>
              <a:gd name="connsiteY4" fmla="*/ 234563 h 2015655"/>
              <a:gd name="connsiteX5" fmla="*/ 107343 w 671885"/>
              <a:gd name="connsiteY5" fmla="*/ 155050 h 2015655"/>
              <a:gd name="connsiteX6" fmla="*/ 31805 w 671885"/>
              <a:gd name="connsiteY6" fmla="*/ 67586 h 2015655"/>
              <a:gd name="connsiteX7" fmla="*/ 0 w 671885"/>
              <a:gd name="connsiteY7" fmla="*/ 31805 h 2015655"/>
              <a:gd name="connsiteX8" fmla="*/ 0 w 671885"/>
              <a:gd name="connsiteY8" fmla="*/ 15902 h 2015655"/>
              <a:gd name="connsiteX9" fmla="*/ 15903 w 671885"/>
              <a:gd name="connsiteY9" fmla="*/ 0 h 2015655"/>
              <a:gd name="connsiteX10" fmla="*/ 35781 w 671885"/>
              <a:gd name="connsiteY10" fmla="*/ 3975 h 2015655"/>
              <a:gd name="connsiteX11" fmla="*/ 135172 w 671885"/>
              <a:gd name="connsiteY11" fmla="*/ 27829 h 2015655"/>
              <a:gd name="connsiteX12" fmla="*/ 357809 w 671885"/>
              <a:gd name="connsiteY12" fmla="*/ 103367 h 2015655"/>
              <a:gd name="connsiteX13" fmla="*/ 401541 w 671885"/>
              <a:gd name="connsiteY13" fmla="*/ 119269 h 2015655"/>
              <a:gd name="connsiteX14" fmla="*/ 469127 w 671885"/>
              <a:gd name="connsiteY14" fmla="*/ 326003 h 2015655"/>
              <a:gd name="connsiteX15" fmla="*/ 536713 w 671885"/>
              <a:gd name="connsiteY15" fmla="*/ 926327 h 2015655"/>
              <a:gd name="connsiteX16" fmla="*/ 572494 w 671885"/>
              <a:gd name="connsiteY16" fmla="*/ 1089328 h 2015655"/>
              <a:gd name="connsiteX17" fmla="*/ 604299 w 671885"/>
              <a:gd name="connsiteY17" fmla="*/ 1399429 h 2015655"/>
              <a:gd name="connsiteX18" fmla="*/ 624178 w 671885"/>
              <a:gd name="connsiteY18" fmla="*/ 1721457 h 2015655"/>
              <a:gd name="connsiteX19" fmla="*/ 671885 w 671885"/>
              <a:gd name="connsiteY19" fmla="*/ 1896386 h 2015655"/>
              <a:gd name="connsiteX20" fmla="*/ 659958 w 671885"/>
              <a:gd name="connsiteY20" fmla="*/ 1948069 h 2015655"/>
              <a:gd name="connsiteX21" fmla="*/ 640080 w 671885"/>
              <a:gd name="connsiteY21" fmla="*/ 1999753 h 2015655"/>
              <a:gd name="connsiteX22" fmla="*/ 616226 w 671885"/>
              <a:gd name="connsiteY22" fmla="*/ 2011680 h 2015655"/>
              <a:gd name="connsiteX23" fmla="*/ 584421 w 671885"/>
              <a:gd name="connsiteY23" fmla="*/ 2015655 h 2015655"/>
              <a:gd name="connsiteX24" fmla="*/ 548640 w 671885"/>
              <a:gd name="connsiteY24" fmla="*/ 1999753 h 2015655"/>
              <a:gd name="connsiteX25" fmla="*/ 496957 w 671885"/>
              <a:gd name="connsiteY25" fmla="*/ 1967947 h 2015655"/>
              <a:gd name="connsiteX26" fmla="*/ 445273 w 671885"/>
              <a:gd name="connsiteY26" fmla="*/ 1916264 h 2015655"/>
              <a:gd name="connsiteX27" fmla="*/ 397565 w 671885"/>
              <a:gd name="connsiteY27" fmla="*/ 1828800 h 2015655"/>
              <a:gd name="connsiteX28" fmla="*/ 361784 w 671885"/>
              <a:gd name="connsiteY28" fmla="*/ 1733384 h 2015655"/>
              <a:gd name="connsiteX29" fmla="*/ 357809 w 671885"/>
              <a:gd name="connsiteY29" fmla="*/ 1661822 h 2015655"/>
              <a:gd name="connsiteX30" fmla="*/ 345882 w 671885"/>
              <a:gd name="connsiteY30" fmla="*/ 1490869 h 2015655"/>
              <a:gd name="connsiteX31" fmla="*/ 282271 w 671885"/>
              <a:gd name="connsiteY31" fmla="*/ 898497 h 20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1885" h="2015655">
                <a:moveTo>
                  <a:pt x="282271" y="898497"/>
                </a:moveTo>
                <a:lnTo>
                  <a:pt x="230588" y="600323"/>
                </a:lnTo>
                <a:lnTo>
                  <a:pt x="202758" y="465151"/>
                </a:lnTo>
                <a:lnTo>
                  <a:pt x="174929" y="318052"/>
                </a:lnTo>
                <a:lnTo>
                  <a:pt x="147099" y="234563"/>
                </a:lnTo>
                <a:lnTo>
                  <a:pt x="107343" y="155050"/>
                </a:lnTo>
                <a:lnTo>
                  <a:pt x="31805" y="67586"/>
                </a:lnTo>
                <a:lnTo>
                  <a:pt x="0" y="31805"/>
                </a:lnTo>
                <a:lnTo>
                  <a:pt x="0" y="15902"/>
                </a:lnTo>
                <a:lnTo>
                  <a:pt x="15903" y="0"/>
                </a:lnTo>
                <a:lnTo>
                  <a:pt x="35781" y="3975"/>
                </a:lnTo>
                <a:lnTo>
                  <a:pt x="135172" y="27829"/>
                </a:lnTo>
                <a:lnTo>
                  <a:pt x="357809" y="103367"/>
                </a:lnTo>
                <a:lnTo>
                  <a:pt x="401541" y="119269"/>
                </a:lnTo>
                <a:lnTo>
                  <a:pt x="469127" y="326003"/>
                </a:lnTo>
                <a:lnTo>
                  <a:pt x="536713" y="926327"/>
                </a:lnTo>
                <a:lnTo>
                  <a:pt x="572494" y="1089328"/>
                </a:lnTo>
                <a:lnTo>
                  <a:pt x="604299" y="1399429"/>
                </a:lnTo>
                <a:lnTo>
                  <a:pt x="624178" y="1721457"/>
                </a:lnTo>
                <a:lnTo>
                  <a:pt x="671885" y="1896386"/>
                </a:lnTo>
                <a:lnTo>
                  <a:pt x="659958" y="1948069"/>
                </a:lnTo>
                <a:lnTo>
                  <a:pt x="640080" y="1999753"/>
                </a:lnTo>
                <a:lnTo>
                  <a:pt x="616226" y="2011680"/>
                </a:lnTo>
                <a:lnTo>
                  <a:pt x="584421" y="2015655"/>
                </a:lnTo>
                <a:lnTo>
                  <a:pt x="548640" y="1999753"/>
                </a:lnTo>
                <a:lnTo>
                  <a:pt x="496957" y="1967947"/>
                </a:lnTo>
                <a:lnTo>
                  <a:pt x="445273" y="1916264"/>
                </a:lnTo>
                <a:lnTo>
                  <a:pt x="397565" y="1828800"/>
                </a:lnTo>
                <a:lnTo>
                  <a:pt x="361784" y="1733384"/>
                </a:lnTo>
                <a:lnTo>
                  <a:pt x="357809" y="1661822"/>
                </a:lnTo>
                <a:lnTo>
                  <a:pt x="345882" y="1490869"/>
                </a:lnTo>
                <a:lnTo>
                  <a:pt x="282271" y="8984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2F7F6AB-5971-4DC9-BC7F-B331185FFE26}"/>
              </a:ext>
            </a:extLst>
          </p:cNvPr>
          <p:cNvSpPr/>
          <p:nvPr/>
        </p:nvSpPr>
        <p:spPr>
          <a:xfrm>
            <a:off x="4560888" y="1641476"/>
            <a:ext cx="3295650" cy="1939925"/>
          </a:xfrm>
          <a:custGeom>
            <a:avLst/>
            <a:gdLst>
              <a:gd name="connsiteX0" fmla="*/ 1706880 w 3295650"/>
              <a:gd name="connsiteY0" fmla="*/ 297180 h 1939290"/>
              <a:gd name="connsiteX1" fmla="*/ 1405890 w 3295650"/>
              <a:gd name="connsiteY1" fmla="*/ 339090 h 1939290"/>
              <a:gd name="connsiteX2" fmla="*/ 1257300 w 3295650"/>
              <a:gd name="connsiteY2" fmla="*/ 354330 h 1939290"/>
              <a:gd name="connsiteX3" fmla="*/ 838200 w 3295650"/>
              <a:gd name="connsiteY3" fmla="*/ 381000 h 1939290"/>
              <a:gd name="connsiteX4" fmla="*/ 624840 w 3295650"/>
              <a:gd name="connsiteY4" fmla="*/ 396240 h 1939290"/>
              <a:gd name="connsiteX5" fmla="*/ 171450 w 3295650"/>
              <a:gd name="connsiteY5" fmla="*/ 453390 h 1939290"/>
              <a:gd name="connsiteX6" fmla="*/ 0 w 3295650"/>
              <a:gd name="connsiteY6" fmla="*/ 236220 h 1939290"/>
              <a:gd name="connsiteX7" fmla="*/ 163830 w 3295650"/>
              <a:gd name="connsiteY7" fmla="*/ 243840 h 1939290"/>
              <a:gd name="connsiteX8" fmla="*/ 369570 w 3295650"/>
              <a:gd name="connsiteY8" fmla="*/ 228600 h 1939290"/>
              <a:gd name="connsiteX9" fmla="*/ 994410 w 3295650"/>
              <a:gd name="connsiteY9" fmla="*/ 175260 h 1939290"/>
              <a:gd name="connsiteX10" fmla="*/ 1714500 w 3295650"/>
              <a:gd name="connsiteY10" fmla="*/ 110490 h 1939290"/>
              <a:gd name="connsiteX11" fmla="*/ 2461260 w 3295650"/>
              <a:gd name="connsiteY11" fmla="*/ 38100 h 1939290"/>
              <a:gd name="connsiteX12" fmla="*/ 2689860 w 3295650"/>
              <a:gd name="connsiteY12" fmla="*/ 15240 h 1939290"/>
              <a:gd name="connsiteX13" fmla="*/ 2781300 w 3295650"/>
              <a:gd name="connsiteY13" fmla="*/ 3810 h 1939290"/>
              <a:gd name="connsiteX14" fmla="*/ 2834640 w 3295650"/>
              <a:gd name="connsiteY14" fmla="*/ 0 h 1939290"/>
              <a:gd name="connsiteX15" fmla="*/ 2910840 w 3295650"/>
              <a:gd name="connsiteY15" fmla="*/ 11430 h 1939290"/>
              <a:gd name="connsiteX16" fmla="*/ 3036570 w 3295650"/>
              <a:gd name="connsiteY16" fmla="*/ 64770 h 1939290"/>
              <a:gd name="connsiteX17" fmla="*/ 3177540 w 3295650"/>
              <a:gd name="connsiteY17" fmla="*/ 160020 h 1939290"/>
              <a:gd name="connsiteX18" fmla="*/ 3227070 w 3295650"/>
              <a:gd name="connsiteY18" fmla="*/ 209550 h 1939290"/>
              <a:gd name="connsiteX19" fmla="*/ 3276600 w 3295650"/>
              <a:gd name="connsiteY19" fmla="*/ 266700 h 1939290"/>
              <a:gd name="connsiteX20" fmla="*/ 3295650 w 3295650"/>
              <a:gd name="connsiteY20" fmla="*/ 304800 h 1939290"/>
              <a:gd name="connsiteX21" fmla="*/ 3295650 w 3295650"/>
              <a:gd name="connsiteY21" fmla="*/ 339090 h 1939290"/>
              <a:gd name="connsiteX22" fmla="*/ 3288030 w 3295650"/>
              <a:gd name="connsiteY22" fmla="*/ 354330 h 1939290"/>
              <a:gd name="connsiteX23" fmla="*/ 3272790 w 3295650"/>
              <a:gd name="connsiteY23" fmla="*/ 373380 h 1939290"/>
              <a:gd name="connsiteX24" fmla="*/ 3249930 w 3295650"/>
              <a:gd name="connsiteY24" fmla="*/ 396240 h 1939290"/>
              <a:gd name="connsiteX25" fmla="*/ 3227070 w 3295650"/>
              <a:gd name="connsiteY25" fmla="*/ 422910 h 1939290"/>
              <a:gd name="connsiteX26" fmla="*/ 3196590 w 3295650"/>
              <a:gd name="connsiteY26" fmla="*/ 472440 h 1939290"/>
              <a:gd name="connsiteX27" fmla="*/ 3177540 w 3295650"/>
              <a:gd name="connsiteY27" fmla="*/ 575310 h 1939290"/>
              <a:gd name="connsiteX28" fmla="*/ 3086100 w 3295650"/>
              <a:gd name="connsiteY28" fmla="*/ 1032510 h 1939290"/>
              <a:gd name="connsiteX29" fmla="*/ 2967990 w 3295650"/>
              <a:gd name="connsiteY29" fmla="*/ 1619250 h 1939290"/>
              <a:gd name="connsiteX30" fmla="*/ 2926080 w 3295650"/>
              <a:gd name="connsiteY30" fmla="*/ 1779270 h 1939290"/>
              <a:gd name="connsiteX31" fmla="*/ 2880360 w 3295650"/>
              <a:gd name="connsiteY31" fmla="*/ 1889760 h 1939290"/>
              <a:gd name="connsiteX32" fmla="*/ 2846070 w 3295650"/>
              <a:gd name="connsiteY32" fmla="*/ 1927860 h 1939290"/>
              <a:gd name="connsiteX33" fmla="*/ 2804160 w 3295650"/>
              <a:gd name="connsiteY33" fmla="*/ 1939290 h 1939290"/>
              <a:gd name="connsiteX34" fmla="*/ 2762250 w 3295650"/>
              <a:gd name="connsiteY34" fmla="*/ 1927860 h 1939290"/>
              <a:gd name="connsiteX35" fmla="*/ 2712720 w 3295650"/>
              <a:gd name="connsiteY35" fmla="*/ 1882140 h 1939290"/>
              <a:gd name="connsiteX36" fmla="*/ 2686050 w 3295650"/>
              <a:gd name="connsiteY36" fmla="*/ 1836420 h 1939290"/>
              <a:gd name="connsiteX37" fmla="*/ 2708910 w 3295650"/>
              <a:gd name="connsiteY37" fmla="*/ 1645920 h 1939290"/>
              <a:gd name="connsiteX38" fmla="*/ 2773680 w 3295650"/>
              <a:gd name="connsiteY38" fmla="*/ 1040130 h 1939290"/>
              <a:gd name="connsiteX39" fmla="*/ 2823210 w 3295650"/>
              <a:gd name="connsiteY39" fmla="*/ 845820 h 1939290"/>
              <a:gd name="connsiteX40" fmla="*/ 2865120 w 3295650"/>
              <a:gd name="connsiteY40" fmla="*/ 392430 h 1939290"/>
              <a:gd name="connsiteX41" fmla="*/ 2872740 w 3295650"/>
              <a:gd name="connsiteY41" fmla="*/ 308610 h 1939290"/>
              <a:gd name="connsiteX42" fmla="*/ 2865120 w 3295650"/>
              <a:gd name="connsiteY42" fmla="*/ 281940 h 1939290"/>
              <a:gd name="connsiteX43" fmla="*/ 2846070 w 3295650"/>
              <a:gd name="connsiteY43" fmla="*/ 255270 h 1939290"/>
              <a:gd name="connsiteX44" fmla="*/ 2823210 w 3295650"/>
              <a:gd name="connsiteY44" fmla="*/ 240030 h 1939290"/>
              <a:gd name="connsiteX45" fmla="*/ 2785110 w 3295650"/>
              <a:gd name="connsiteY45" fmla="*/ 232410 h 1939290"/>
              <a:gd name="connsiteX46" fmla="*/ 2667000 w 3295650"/>
              <a:gd name="connsiteY46" fmla="*/ 228600 h 1939290"/>
              <a:gd name="connsiteX47" fmla="*/ 2198370 w 3295650"/>
              <a:gd name="connsiteY47" fmla="*/ 247650 h 1939290"/>
              <a:gd name="connsiteX48" fmla="*/ 1706880 w 3295650"/>
              <a:gd name="connsiteY48" fmla="*/ 297180 h 193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95650" h="1939290">
                <a:moveTo>
                  <a:pt x="1706880" y="297180"/>
                </a:moveTo>
                <a:lnTo>
                  <a:pt x="1405890" y="339090"/>
                </a:lnTo>
                <a:lnTo>
                  <a:pt x="1257300" y="354330"/>
                </a:lnTo>
                <a:lnTo>
                  <a:pt x="838200" y="381000"/>
                </a:lnTo>
                <a:lnTo>
                  <a:pt x="624840" y="396240"/>
                </a:lnTo>
                <a:lnTo>
                  <a:pt x="171450" y="453390"/>
                </a:lnTo>
                <a:lnTo>
                  <a:pt x="0" y="236220"/>
                </a:lnTo>
                <a:lnTo>
                  <a:pt x="163830" y="243840"/>
                </a:lnTo>
                <a:lnTo>
                  <a:pt x="369570" y="228600"/>
                </a:lnTo>
                <a:lnTo>
                  <a:pt x="994410" y="175260"/>
                </a:lnTo>
                <a:lnTo>
                  <a:pt x="1714500" y="110490"/>
                </a:lnTo>
                <a:lnTo>
                  <a:pt x="2461260" y="38100"/>
                </a:lnTo>
                <a:lnTo>
                  <a:pt x="2689860" y="15240"/>
                </a:lnTo>
                <a:lnTo>
                  <a:pt x="2781300" y="3810"/>
                </a:lnTo>
                <a:lnTo>
                  <a:pt x="2834640" y="0"/>
                </a:lnTo>
                <a:lnTo>
                  <a:pt x="2910840" y="11430"/>
                </a:lnTo>
                <a:lnTo>
                  <a:pt x="3036570" y="64770"/>
                </a:lnTo>
                <a:lnTo>
                  <a:pt x="3177540" y="160020"/>
                </a:lnTo>
                <a:lnTo>
                  <a:pt x="3227070" y="209550"/>
                </a:lnTo>
                <a:lnTo>
                  <a:pt x="3276600" y="266700"/>
                </a:lnTo>
                <a:lnTo>
                  <a:pt x="3295650" y="304800"/>
                </a:lnTo>
                <a:lnTo>
                  <a:pt x="3295650" y="339090"/>
                </a:lnTo>
                <a:lnTo>
                  <a:pt x="3288030" y="354330"/>
                </a:lnTo>
                <a:lnTo>
                  <a:pt x="3272790" y="373380"/>
                </a:lnTo>
                <a:lnTo>
                  <a:pt x="3249930" y="396240"/>
                </a:lnTo>
                <a:lnTo>
                  <a:pt x="3227070" y="422910"/>
                </a:lnTo>
                <a:lnTo>
                  <a:pt x="3196590" y="472440"/>
                </a:lnTo>
                <a:lnTo>
                  <a:pt x="3177540" y="575310"/>
                </a:lnTo>
                <a:lnTo>
                  <a:pt x="3086100" y="1032510"/>
                </a:lnTo>
                <a:lnTo>
                  <a:pt x="2967990" y="1619250"/>
                </a:lnTo>
                <a:lnTo>
                  <a:pt x="2926080" y="1779270"/>
                </a:lnTo>
                <a:lnTo>
                  <a:pt x="2880360" y="1889760"/>
                </a:lnTo>
                <a:lnTo>
                  <a:pt x="2846070" y="1927860"/>
                </a:lnTo>
                <a:lnTo>
                  <a:pt x="2804160" y="1939290"/>
                </a:lnTo>
                <a:lnTo>
                  <a:pt x="2762250" y="1927860"/>
                </a:lnTo>
                <a:lnTo>
                  <a:pt x="2712720" y="1882140"/>
                </a:lnTo>
                <a:lnTo>
                  <a:pt x="2686050" y="1836420"/>
                </a:lnTo>
                <a:lnTo>
                  <a:pt x="2708910" y="1645920"/>
                </a:lnTo>
                <a:lnTo>
                  <a:pt x="2773680" y="1040130"/>
                </a:lnTo>
                <a:lnTo>
                  <a:pt x="2823210" y="845820"/>
                </a:lnTo>
                <a:lnTo>
                  <a:pt x="2865120" y="392430"/>
                </a:lnTo>
                <a:lnTo>
                  <a:pt x="2872740" y="308610"/>
                </a:lnTo>
                <a:lnTo>
                  <a:pt x="2865120" y="281940"/>
                </a:lnTo>
                <a:lnTo>
                  <a:pt x="2846070" y="255270"/>
                </a:lnTo>
                <a:lnTo>
                  <a:pt x="2823210" y="240030"/>
                </a:lnTo>
                <a:lnTo>
                  <a:pt x="2785110" y="232410"/>
                </a:lnTo>
                <a:lnTo>
                  <a:pt x="2667000" y="228600"/>
                </a:lnTo>
                <a:lnTo>
                  <a:pt x="2198370" y="247650"/>
                </a:lnTo>
                <a:lnTo>
                  <a:pt x="1706880" y="2971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D563BF4-734E-4FC9-8419-456529FEC552}"/>
              </a:ext>
            </a:extLst>
          </p:cNvPr>
          <p:cNvSpPr/>
          <p:nvPr/>
        </p:nvSpPr>
        <p:spPr>
          <a:xfrm>
            <a:off x="4725988" y="2468564"/>
            <a:ext cx="2767012" cy="390525"/>
          </a:xfrm>
          <a:custGeom>
            <a:avLst/>
            <a:gdLst>
              <a:gd name="connsiteX0" fmla="*/ 588072 w 2766995"/>
              <a:gd name="connsiteY0" fmla="*/ 339926 h 390915"/>
              <a:gd name="connsiteX1" fmla="*/ 129172 w 2766995"/>
              <a:gd name="connsiteY1" fmla="*/ 390915 h 390915"/>
              <a:gd name="connsiteX2" fmla="*/ 0 w 2766995"/>
              <a:gd name="connsiteY2" fmla="*/ 217553 h 390915"/>
              <a:gd name="connsiteX3" fmla="*/ 142769 w 2766995"/>
              <a:gd name="connsiteY3" fmla="*/ 220952 h 390915"/>
              <a:gd name="connsiteX4" fmla="*/ 622064 w 2766995"/>
              <a:gd name="connsiteY4" fmla="*/ 169963 h 390915"/>
              <a:gd name="connsiteX5" fmla="*/ 1237330 w 2766995"/>
              <a:gd name="connsiteY5" fmla="*/ 91780 h 390915"/>
              <a:gd name="connsiteX6" fmla="*/ 1546662 w 2766995"/>
              <a:gd name="connsiteY6" fmla="*/ 67985 h 390915"/>
              <a:gd name="connsiteX7" fmla="*/ 1954573 w 2766995"/>
              <a:gd name="connsiteY7" fmla="*/ 37392 h 390915"/>
              <a:gd name="connsiteX8" fmla="*/ 2284301 w 2766995"/>
              <a:gd name="connsiteY8" fmla="*/ 10198 h 390915"/>
              <a:gd name="connsiteX9" fmla="*/ 2362484 w 2766995"/>
              <a:gd name="connsiteY9" fmla="*/ 0 h 390915"/>
              <a:gd name="connsiteX10" fmla="*/ 2437267 w 2766995"/>
              <a:gd name="connsiteY10" fmla="*/ 3399 h 390915"/>
              <a:gd name="connsiteX11" fmla="*/ 2675215 w 2766995"/>
              <a:gd name="connsiteY11" fmla="*/ 30594 h 390915"/>
              <a:gd name="connsiteX12" fmla="*/ 2766995 w 2766995"/>
              <a:gd name="connsiteY12" fmla="*/ 217553 h 390915"/>
              <a:gd name="connsiteX13" fmla="*/ 2597032 w 2766995"/>
              <a:gd name="connsiteY13" fmla="*/ 200556 h 390915"/>
              <a:gd name="connsiteX14" fmla="*/ 2297898 w 2766995"/>
              <a:gd name="connsiteY14" fmla="*/ 217553 h 390915"/>
              <a:gd name="connsiteX15" fmla="*/ 1706427 w 2766995"/>
              <a:gd name="connsiteY15" fmla="*/ 244747 h 390915"/>
              <a:gd name="connsiteX16" fmla="*/ 1546662 w 2766995"/>
              <a:gd name="connsiteY16" fmla="*/ 251545 h 390915"/>
              <a:gd name="connsiteX17" fmla="*/ 1244128 w 2766995"/>
              <a:gd name="connsiteY17" fmla="*/ 254944 h 390915"/>
              <a:gd name="connsiteX18" fmla="*/ 1087762 w 2766995"/>
              <a:gd name="connsiteY18" fmla="*/ 271941 h 390915"/>
              <a:gd name="connsiteX19" fmla="*/ 588072 w 2766995"/>
              <a:gd name="connsiteY19" fmla="*/ 339926 h 39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66995" h="390915">
                <a:moveTo>
                  <a:pt x="588072" y="339926"/>
                </a:moveTo>
                <a:lnTo>
                  <a:pt x="129172" y="390915"/>
                </a:lnTo>
                <a:lnTo>
                  <a:pt x="0" y="217553"/>
                </a:lnTo>
                <a:lnTo>
                  <a:pt x="142769" y="220952"/>
                </a:lnTo>
                <a:lnTo>
                  <a:pt x="622064" y="169963"/>
                </a:lnTo>
                <a:lnTo>
                  <a:pt x="1237330" y="91780"/>
                </a:lnTo>
                <a:lnTo>
                  <a:pt x="1546662" y="67985"/>
                </a:lnTo>
                <a:lnTo>
                  <a:pt x="1954573" y="37392"/>
                </a:lnTo>
                <a:lnTo>
                  <a:pt x="2284301" y="10198"/>
                </a:lnTo>
                <a:lnTo>
                  <a:pt x="2362484" y="0"/>
                </a:lnTo>
                <a:lnTo>
                  <a:pt x="2437267" y="3399"/>
                </a:lnTo>
                <a:lnTo>
                  <a:pt x="2675215" y="30594"/>
                </a:lnTo>
                <a:lnTo>
                  <a:pt x="2766995" y="217553"/>
                </a:lnTo>
                <a:lnTo>
                  <a:pt x="2597032" y="200556"/>
                </a:lnTo>
                <a:lnTo>
                  <a:pt x="2297898" y="217553"/>
                </a:lnTo>
                <a:lnTo>
                  <a:pt x="1706427" y="244747"/>
                </a:lnTo>
                <a:lnTo>
                  <a:pt x="1546662" y="251545"/>
                </a:lnTo>
                <a:lnTo>
                  <a:pt x="1244128" y="254944"/>
                </a:lnTo>
                <a:lnTo>
                  <a:pt x="1087762" y="271941"/>
                </a:lnTo>
                <a:lnTo>
                  <a:pt x="588072" y="3399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1E5BA0-5CC0-4FA4-B685-C71E3AD712AB}"/>
              </a:ext>
            </a:extLst>
          </p:cNvPr>
          <p:cNvSpPr/>
          <p:nvPr/>
        </p:nvSpPr>
        <p:spPr>
          <a:xfrm>
            <a:off x="4810126" y="3295650"/>
            <a:ext cx="2543175" cy="381000"/>
          </a:xfrm>
          <a:custGeom>
            <a:avLst/>
            <a:gdLst>
              <a:gd name="connsiteX0" fmla="*/ 879475 w 2543175"/>
              <a:gd name="connsiteY0" fmla="*/ 279400 h 381000"/>
              <a:gd name="connsiteX1" fmla="*/ 133350 w 2543175"/>
              <a:gd name="connsiteY1" fmla="*/ 381000 h 381000"/>
              <a:gd name="connsiteX2" fmla="*/ 0 w 2543175"/>
              <a:gd name="connsiteY2" fmla="*/ 209550 h 381000"/>
              <a:gd name="connsiteX3" fmla="*/ 142875 w 2543175"/>
              <a:gd name="connsiteY3" fmla="*/ 203200 h 381000"/>
              <a:gd name="connsiteX4" fmla="*/ 384175 w 2543175"/>
              <a:gd name="connsiteY4" fmla="*/ 174625 h 381000"/>
              <a:gd name="connsiteX5" fmla="*/ 850900 w 2543175"/>
              <a:gd name="connsiteY5" fmla="*/ 120650 h 381000"/>
              <a:gd name="connsiteX6" fmla="*/ 1158875 w 2543175"/>
              <a:gd name="connsiteY6" fmla="*/ 85725 h 381000"/>
              <a:gd name="connsiteX7" fmla="*/ 1435100 w 2543175"/>
              <a:gd name="connsiteY7" fmla="*/ 41275 h 381000"/>
              <a:gd name="connsiteX8" fmla="*/ 1889125 w 2543175"/>
              <a:gd name="connsiteY8" fmla="*/ 19050 h 381000"/>
              <a:gd name="connsiteX9" fmla="*/ 2466975 w 2543175"/>
              <a:gd name="connsiteY9" fmla="*/ 0 h 381000"/>
              <a:gd name="connsiteX10" fmla="*/ 2543175 w 2543175"/>
              <a:gd name="connsiteY10" fmla="*/ 190500 h 381000"/>
              <a:gd name="connsiteX11" fmla="*/ 2416175 w 2543175"/>
              <a:gd name="connsiteY11" fmla="*/ 177800 h 381000"/>
              <a:gd name="connsiteX12" fmla="*/ 2184400 w 2543175"/>
              <a:gd name="connsiteY12" fmla="*/ 180975 h 381000"/>
              <a:gd name="connsiteX13" fmla="*/ 1778000 w 2543175"/>
              <a:gd name="connsiteY13" fmla="*/ 200025 h 381000"/>
              <a:gd name="connsiteX14" fmla="*/ 1447800 w 2543175"/>
              <a:gd name="connsiteY14" fmla="*/ 225425 h 381000"/>
              <a:gd name="connsiteX15" fmla="*/ 1155700 w 2543175"/>
              <a:gd name="connsiteY15" fmla="*/ 250825 h 381000"/>
              <a:gd name="connsiteX16" fmla="*/ 879475 w 2543175"/>
              <a:gd name="connsiteY16" fmla="*/ 2794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3175" h="381000">
                <a:moveTo>
                  <a:pt x="879475" y="279400"/>
                </a:moveTo>
                <a:lnTo>
                  <a:pt x="133350" y="381000"/>
                </a:lnTo>
                <a:lnTo>
                  <a:pt x="0" y="209550"/>
                </a:lnTo>
                <a:lnTo>
                  <a:pt x="142875" y="203200"/>
                </a:lnTo>
                <a:lnTo>
                  <a:pt x="384175" y="174625"/>
                </a:lnTo>
                <a:lnTo>
                  <a:pt x="850900" y="120650"/>
                </a:lnTo>
                <a:lnTo>
                  <a:pt x="1158875" y="85725"/>
                </a:lnTo>
                <a:lnTo>
                  <a:pt x="1435100" y="41275"/>
                </a:lnTo>
                <a:lnTo>
                  <a:pt x="1889125" y="19050"/>
                </a:lnTo>
                <a:lnTo>
                  <a:pt x="2466975" y="0"/>
                </a:lnTo>
                <a:lnTo>
                  <a:pt x="2543175" y="190500"/>
                </a:lnTo>
                <a:lnTo>
                  <a:pt x="2416175" y="177800"/>
                </a:lnTo>
                <a:lnTo>
                  <a:pt x="2184400" y="180975"/>
                </a:lnTo>
                <a:lnTo>
                  <a:pt x="1778000" y="200025"/>
                </a:lnTo>
                <a:lnTo>
                  <a:pt x="1447800" y="225425"/>
                </a:lnTo>
                <a:lnTo>
                  <a:pt x="1155700" y="250825"/>
                </a:lnTo>
                <a:lnTo>
                  <a:pt x="879475" y="279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E9176D60-6454-403F-8028-506DEA6B8422}"/>
              </a:ext>
            </a:extLst>
          </p:cNvPr>
          <p:cNvSpPr/>
          <p:nvPr/>
        </p:nvSpPr>
        <p:spPr>
          <a:xfrm rot="16200000">
            <a:off x="4320382" y="3348832"/>
            <a:ext cx="3387725" cy="547688"/>
          </a:xfrm>
          <a:custGeom>
            <a:avLst/>
            <a:gdLst>
              <a:gd name="connsiteX0" fmla="*/ 400050 w 3387090"/>
              <a:gd name="connsiteY0" fmla="*/ 236220 h 548640"/>
              <a:gd name="connsiteX1" fmla="*/ 811530 w 3387090"/>
              <a:gd name="connsiteY1" fmla="*/ 236220 h 548640"/>
              <a:gd name="connsiteX2" fmla="*/ 1032510 w 3387090"/>
              <a:gd name="connsiteY2" fmla="*/ 240030 h 548640"/>
              <a:gd name="connsiteX3" fmla="*/ 1752600 w 3387090"/>
              <a:gd name="connsiteY3" fmla="*/ 240030 h 548640"/>
              <a:gd name="connsiteX4" fmla="*/ 1954530 w 3387090"/>
              <a:gd name="connsiteY4" fmla="*/ 240030 h 548640"/>
              <a:gd name="connsiteX5" fmla="*/ 2571750 w 3387090"/>
              <a:gd name="connsiteY5" fmla="*/ 240030 h 548640"/>
              <a:gd name="connsiteX6" fmla="*/ 2777490 w 3387090"/>
              <a:gd name="connsiteY6" fmla="*/ 236220 h 548640"/>
              <a:gd name="connsiteX7" fmla="*/ 3017520 w 3387090"/>
              <a:gd name="connsiteY7" fmla="*/ 232410 h 548640"/>
              <a:gd name="connsiteX8" fmla="*/ 3120390 w 3387090"/>
              <a:gd name="connsiteY8" fmla="*/ 217170 h 548640"/>
              <a:gd name="connsiteX9" fmla="*/ 3200400 w 3387090"/>
              <a:gd name="connsiteY9" fmla="*/ 194310 h 548640"/>
              <a:gd name="connsiteX10" fmla="*/ 3265170 w 3387090"/>
              <a:gd name="connsiteY10" fmla="*/ 152400 h 548640"/>
              <a:gd name="connsiteX11" fmla="*/ 3387090 w 3387090"/>
              <a:gd name="connsiteY11" fmla="*/ 0 h 548640"/>
              <a:gd name="connsiteX12" fmla="*/ 3352800 w 3387090"/>
              <a:gd name="connsiteY12" fmla="*/ 190500 h 548640"/>
              <a:gd name="connsiteX13" fmla="*/ 3314700 w 3387090"/>
              <a:gd name="connsiteY13" fmla="*/ 323850 h 548640"/>
              <a:gd name="connsiteX14" fmla="*/ 3299460 w 3387090"/>
              <a:gd name="connsiteY14" fmla="*/ 392430 h 548640"/>
              <a:gd name="connsiteX15" fmla="*/ 3268980 w 3387090"/>
              <a:gd name="connsiteY15" fmla="*/ 457200 h 548640"/>
              <a:gd name="connsiteX16" fmla="*/ 3234690 w 3387090"/>
              <a:gd name="connsiteY16" fmla="*/ 502920 h 548640"/>
              <a:gd name="connsiteX17" fmla="*/ 3208020 w 3387090"/>
              <a:gd name="connsiteY17" fmla="*/ 525780 h 548640"/>
              <a:gd name="connsiteX18" fmla="*/ 3166110 w 3387090"/>
              <a:gd name="connsiteY18" fmla="*/ 541020 h 548640"/>
              <a:gd name="connsiteX19" fmla="*/ 3116580 w 3387090"/>
              <a:gd name="connsiteY19" fmla="*/ 548640 h 548640"/>
              <a:gd name="connsiteX20" fmla="*/ 2785110 w 3387090"/>
              <a:gd name="connsiteY20" fmla="*/ 533400 h 548640"/>
              <a:gd name="connsiteX21" fmla="*/ 2590800 w 3387090"/>
              <a:gd name="connsiteY21" fmla="*/ 529590 h 548640"/>
              <a:gd name="connsiteX22" fmla="*/ 1973580 w 3387090"/>
              <a:gd name="connsiteY22" fmla="*/ 510540 h 548640"/>
              <a:gd name="connsiteX23" fmla="*/ 1779270 w 3387090"/>
              <a:gd name="connsiteY23" fmla="*/ 506730 h 548640"/>
              <a:gd name="connsiteX24" fmla="*/ 1028700 w 3387090"/>
              <a:gd name="connsiteY24" fmla="*/ 480060 h 548640"/>
              <a:gd name="connsiteX25" fmla="*/ 788670 w 3387090"/>
              <a:gd name="connsiteY25" fmla="*/ 487680 h 548640"/>
              <a:gd name="connsiteX26" fmla="*/ 19050 w 3387090"/>
              <a:gd name="connsiteY26" fmla="*/ 483870 h 548640"/>
              <a:gd name="connsiteX27" fmla="*/ 0 w 3387090"/>
              <a:gd name="connsiteY27" fmla="*/ 236220 h 548640"/>
              <a:gd name="connsiteX28" fmla="*/ 400050 w 3387090"/>
              <a:gd name="connsiteY28" fmla="*/ 23622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87090" h="548640">
                <a:moveTo>
                  <a:pt x="400050" y="236220"/>
                </a:moveTo>
                <a:lnTo>
                  <a:pt x="811530" y="236220"/>
                </a:lnTo>
                <a:lnTo>
                  <a:pt x="1032510" y="240030"/>
                </a:lnTo>
                <a:lnTo>
                  <a:pt x="1752600" y="240030"/>
                </a:lnTo>
                <a:lnTo>
                  <a:pt x="1954530" y="240030"/>
                </a:lnTo>
                <a:lnTo>
                  <a:pt x="2571750" y="240030"/>
                </a:lnTo>
                <a:lnTo>
                  <a:pt x="2777490" y="236220"/>
                </a:lnTo>
                <a:lnTo>
                  <a:pt x="3017520" y="232410"/>
                </a:lnTo>
                <a:lnTo>
                  <a:pt x="3120390" y="217170"/>
                </a:lnTo>
                <a:lnTo>
                  <a:pt x="3200400" y="194310"/>
                </a:lnTo>
                <a:lnTo>
                  <a:pt x="3265170" y="152400"/>
                </a:lnTo>
                <a:lnTo>
                  <a:pt x="3387090" y="0"/>
                </a:lnTo>
                <a:lnTo>
                  <a:pt x="3352800" y="190500"/>
                </a:lnTo>
                <a:lnTo>
                  <a:pt x="3314700" y="323850"/>
                </a:lnTo>
                <a:lnTo>
                  <a:pt x="3299460" y="392430"/>
                </a:lnTo>
                <a:lnTo>
                  <a:pt x="3268980" y="457200"/>
                </a:lnTo>
                <a:lnTo>
                  <a:pt x="3234690" y="502920"/>
                </a:lnTo>
                <a:lnTo>
                  <a:pt x="3208020" y="525780"/>
                </a:lnTo>
                <a:lnTo>
                  <a:pt x="3166110" y="541020"/>
                </a:lnTo>
                <a:lnTo>
                  <a:pt x="3116580" y="548640"/>
                </a:lnTo>
                <a:lnTo>
                  <a:pt x="2785110" y="533400"/>
                </a:lnTo>
                <a:lnTo>
                  <a:pt x="2590800" y="529590"/>
                </a:lnTo>
                <a:lnTo>
                  <a:pt x="1973580" y="510540"/>
                </a:lnTo>
                <a:lnTo>
                  <a:pt x="1779270" y="506730"/>
                </a:lnTo>
                <a:lnTo>
                  <a:pt x="1028700" y="480060"/>
                </a:lnTo>
                <a:lnTo>
                  <a:pt x="788670" y="487680"/>
                </a:lnTo>
                <a:lnTo>
                  <a:pt x="19050" y="483870"/>
                </a:lnTo>
                <a:lnTo>
                  <a:pt x="0" y="236220"/>
                </a:lnTo>
                <a:lnTo>
                  <a:pt x="400050" y="23622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EDF03C7-CB21-4D14-9755-87756C0F2D31}"/>
              </a:ext>
            </a:extLst>
          </p:cNvPr>
          <p:cNvSpPr/>
          <p:nvPr/>
        </p:nvSpPr>
        <p:spPr>
          <a:xfrm>
            <a:off x="4530726" y="4191000"/>
            <a:ext cx="3006725" cy="482600"/>
          </a:xfrm>
          <a:custGeom>
            <a:avLst/>
            <a:gdLst>
              <a:gd name="connsiteX0" fmla="*/ 1027933 w 3007087"/>
              <a:gd name="connsiteY0" fmla="*/ 349804 h 481748"/>
              <a:gd name="connsiteX1" fmla="*/ 797798 w 3007087"/>
              <a:gd name="connsiteY1" fmla="*/ 383557 h 481748"/>
              <a:gd name="connsiteX2" fmla="*/ 586075 w 3007087"/>
              <a:gd name="connsiteY2" fmla="*/ 429584 h 481748"/>
              <a:gd name="connsiteX3" fmla="*/ 530843 w 3007087"/>
              <a:gd name="connsiteY3" fmla="*/ 451063 h 481748"/>
              <a:gd name="connsiteX4" fmla="*/ 490953 w 3007087"/>
              <a:gd name="connsiteY4" fmla="*/ 466406 h 481748"/>
              <a:gd name="connsiteX5" fmla="*/ 451063 w 3007087"/>
              <a:gd name="connsiteY5" fmla="*/ 478680 h 481748"/>
              <a:gd name="connsiteX6" fmla="*/ 411173 w 3007087"/>
              <a:gd name="connsiteY6" fmla="*/ 481748 h 481748"/>
              <a:gd name="connsiteX7" fmla="*/ 365146 w 3007087"/>
              <a:gd name="connsiteY7" fmla="*/ 478680 h 481748"/>
              <a:gd name="connsiteX8" fmla="*/ 325256 w 3007087"/>
              <a:gd name="connsiteY8" fmla="*/ 469474 h 481748"/>
              <a:gd name="connsiteX9" fmla="*/ 230134 w 3007087"/>
              <a:gd name="connsiteY9" fmla="*/ 411174 h 481748"/>
              <a:gd name="connsiteX10" fmla="*/ 141149 w 3007087"/>
              <a:gd name="connsiteY10" fmla="*/ 340599 h 481748"/>
              <a:gd name="connsiteX11" fmla="*/ 76711 w 3007087"/>
              <a:gd name="connsiteY11" fmla="*/ 279230 h 481748"/>
              <a:gd name="connsiteX12" fmla="*/ 24547 w 3007087"/>
              <a:gd name="connsiteY12" fmla="*/ 214792 h 481748"/>
              <a:gd name="connsiteX13" fmla="*/ 6137 w 3007087"/>
              <a:gd name="connsiteY13" fmla="*/ 184108 h 481748"/>
              <a:gd name="connsiteX14" fmla="*/ 0 w 3007087"/>
              <a:gd name="connsiteY14" fmla="*/ 150355 h 481748"/>
              <a:gd name="connsiteX15" fmla="*/ 6137 w 3007087"/>
              <a:gd name="connsiteY15" fmla="*/ 138081 h 481748"/>
              <a:gd name="connsiteX16" fmla="*/ 18411 w 3007087"/>
              <a:gd name="connsiteY16" fmla="*/ 128876 h 481748"/>
              <a:gd name="connsiteX17" fmla="*/ 33753 w 3007087"/>
              <a:gd name="connsiteY17" fmla="*/ 131944 h 481748"/>
              <a:gd name="connsiteX18" fmla="*/ 70574 w 3007087"/>
              <a:gd name="connsiteY18" fmla="*/ 153423 h 481748"/>
              <a:gd name="connsiteX19" fmla="*/ 122738 w 3007087"/>
              <a:gd name="connsiteY19" fmla="*/ 177971 h 481748"/>
              <a:gd name="connsiteX20" fmla="*/ 205586 w 3007087"/>
              <a:gd name="connsiteY20" fmla="*/ 211724 h 481748"/>
              <a:gd name="connsiteX21" fmla="*/ 291503 w 3007087"/>
              <a:gd name="connsiteY21" fmla="*/ 230135 h 481748"/>
              <a:gd name="connsiteX22" fmla="*/ 408105 w 3007087"/>
              <a:gd name="connsiteY22" fmla="*/ 239340 h 481748"/>
              <a:gd name="connsiteX23" fmla="*/ 736429 w 3007087"/>
              <a:gd name="connsiteY23" fmla="*/ 199450 h 481748"/>
              <a:gd name="connsiteX24" fmla="*/ 1156808 w 3007087"/>
              <a:gd name="connsiteY24" fmla="*/ 147286 h 481748"/>
              <a:gd name="connsiteX25" fmla="*/ 1436037 w 3007087"/>
              <a:gd name="connsiteY25" fmla="*/ 110465 h 481748"/>
              <a:gd name="connsiteX26" fmla="*/ 1702993 w 3007087"/>
              <a:gd name="connsiteY26" fmla="*/ 85917 h 481748"/>
              <a:gd name="connsiteX27" fmla="*/ 2157125 w 3007087"/>
              <a:gd name="connsiteY27" fmla="*/ 58301 h 481748"/>
              <a:gd name="connsiteX28" fmla="*/ 2479313 w 3007087"/>
              <a:gd name="connsiteY28" fmla="*/ 21480 h 481748"/>
              <a:gd name="connsiteX29" fmla="*/ 2556024 w 3007087"/>
              <a:gd name="connsiteY29" fmla="*/ 0 h 481748"/>
              <a:gd name="connsiteX30" fmla="*/ 2672625 w 3007087"/>
              <a:gd name="connsiteY30" fmla="*/ 3069 h 481748"/>
              <a:gd name="connsiteX31" fmla="*/ 2798432 w 3007087"/>
              <a:gd name="connsiteY31" fmla="*/ 27617 h 481748"/>
              <a:gd name="connsiteX32" fmla="*/ 2856733 w 3007087"/>
              <a:gd name="connsiteY32" fmla="*/ 55233 h 481748"/>
              <a:gd name="connsiteX33" fmla="*/ 2930376 w 3007087"/>
              <a:gd name="connsiteY33" fmla="*/ 101259 h 481748"/>
              <a:gd name="connsiteX34" fmla="*/ 2985608 w 3007087"/>
              <a:gd name="connsiteY34" fmla="*/ 156492 h 481748"/>
              <a:gd name="connsiteX35" fmla="*/ 3007087 w 3007087"/>
              <a:gd name="connsiteY35" fmla="*/ 196382 h 481748"/>
              <a:gd name="connsiteX36" fmla="*/ 3004019 w 3007087"/>
              <a:gd name="connsiteY36" fmla="*/ 230135 h 481748"/>
              <a:gd name="connsiteX37" fmla="*/ 2988676 w 3007087"/>
              <a:gd name="connsiteY37" fmla="*/ 245477 h 481748"/>
              <a:gd name="connsiteX38" fmla="*/ 2945718 w 3007087"/>
              <a:gd name="connsiteY38" fmla="*/ 257751 h 481748"/>
              <a:gd name="connsiteX39" fmla="*/ 2887417 w 3007087"/>
              <a:gd name="connsiteY39" fmla="*/ 260819 h 481748"/>
              <a:gd name="connsiteX40" fmla="*/ 2767747 w 3007087"/>
              <a:gd name="connsiteY40" fmla="*/ 260819 h 481748"/>
              <a:gd name="connsiteX41" fmla="*/ 2623530 w 3007087"/>
              <a:gd name="connsiteY41" fmla="*/ 248545 h 481748"/>
              <a:gd name="connsiteX42" fmla="*/ 2500792 w 3007087"/>
              <a:gd name="connsiteY42" fmla="*/ 239340 h 481748"/>
              <a:gd name="connsiteX43" fmla="*/ 2273726 w 3007087"/>
              <a:gd name="connsiteY43" fmla="*/ 239340 h 481748"/>
              <a:gd name="connsiteX44" fmla="*/ 1693788 w 3007087"/>
              <a:gd name="connsiteY44" fmla="*/ 288435 h 481748"/>
              <a:gd name="connsiteX45" fmla="*/ 1432969 w 3007087"/>
              <a:gd name="connsiteY45" fmla="*/ 312983 h 481748"/>
              <a:gd name="connsiteX46" fmla="*/ 1027933 w 3007087"/>
              <a:gd name="connsiteY46" fmla="*/ 349804 h 48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087" h="481748">
                <a:moveTo>
                  <a:pt x="1027933" y="349804"/>
                </a:moveTo>
                <a:lnTo>
                  <a:pt x="797798" y="383557"/>
                </a:lnTo>
                <a:lnTo>
                  <a:pt x="586075" y="429584"/>
                </a:lnTo>
                <a:lnTo>
                  <a:pt x="530843" y="451063"/>
                </a:lnTo>
                <a:lnTo>
                  <a:pt x="490953" y="466406"/>
                </a:lnTo>
                <a:lnTo>
                  <a:pt x="451063" y="478680"/>
                </a:lnTo>
                <a:lnTo>
                  <a:pt x="411173" y="481748"/>
                </a:lnTo>
                <a:lnTo>
                  <a:pt x="365146" y="478680"/>
                </a:lnTo>
                <a:lnTo>
                  <a:pt x="325256" y="469474"/>
                </a:lnTo>
                <a:lnTo>
                  <a:pt x="230134" y="411174"/>
                </a:lnTo>
                <a:lnTo>
                  <a:pt x="141149" y="340599"/>
                </a:lnTo>
                <a:lnTo>
                  <a:pt x="76711" y="279230"/>
                </a:lnTo>
                <a:lnTo>
                  <a:pt x="24547" y="214792"/>
                </a:lnTo>
                <a:lnTo>
                  <a:pt x="6137" y="184108"/>
                </a:lnTo>
                <a:lnTo>
                  <a:pt x="0" y="150355"/>
                </a:lnTo>
                <a:lnTo>
                  <a:pt x="6137" y="138081"/>
                </a:lnTo>
                <a:lnTo>
                  <a:pt x="18411" y="128876"/>
                </a:lnTo>
                <a:lnTo>
                  <a:pt x="33753" y="131944"/>
                </a:lnTo>
                <a:lnTo>
                  <a:pt x="70574" y="153423"/>
                </a:lnTo>
                <a:lnTo>
                  <a:pt x="122738" y="177971"/>
                </a:lnTo>
                <a:lnTo>
                  <a:pt x="205586" y="211724"/>
                </a:lnTo>
                <a:lnTo>
                  <a:pt x="291503" y="230135"/>
                </a:lnTo>
                <a:lnTo>
                  <a:pt x="408105" y="239340"/>
                </a:lnTo>
                <a:lnTo>
                  <a:pt x="736429" y="199450"/>
                </a:lnTo>
                <a:lnTo>
                  <a:pt x="1156808" y="147286"/>
                </a:lnTo>
                <a:lnTo>
                  <a:pt x="1436037" y="110465"/>
                </a:lnTo>
                <a:lnTo>
                  <a:pt x="1702993" y="85917"/>
                </a:lnTo>
                <a:lnTo>
                  <a:pt x="2157125" y="58301"/>
                </a:lnTo>
                <a:lnTo>
                  <a:pt x="2479313" y="21480"/>
                </a:lnTo>
                <a:lnTo>
                  <a:pt x="2556024" y="0"/>
                </a:lnTo>
                <a:lnTo>
                  <a:pt x="2672625" y="3069"/>
                </a:lnTo>
                <a:lnTo>
                  <a:pt x="2798432" y="27617"/>
                </a:lnTo>
                <a:lnTo>
                  <a:pt x="2856733" y="55233"/>
                </a:lnTo>
                <a:lnTo>
                  <a:pt x="2930376" y="101259"/>
                </a:lnTo>
                <a:lnTo>
                  <a:pt x="2985608" y="156492"/>
                </a:lnTo>
                <a:lnTo>
                  <a:pt x="3007087" y="196382"/>
                </a:lnTo>
                <a:lnTo>
                  <a:pt x="3004019" y="230135"/>
                </a:lnTo>
                <a:lnTo>
                  <a:pt x="2988676" y="245477"/>
                </a:lnTo>
                <a:lnTo>
                  <a:pt x="2945718" y="257751"/>
                </a:lnTo>
                <a:lnTo>
                  <a:pt x="2887417" y="260819"/>
                </a:lnTo>
                <a:lnTo>
                  <a:pt x="2767747" y="260819"/>
                </a:lnTo>
                <a:lnTo>
                  <a:pt x="2623530" y="248545"/>
                </a:lnTo>
                <a:lnTo>
                  <a:pt x="2500792" y="239340"/>
                </a:lnTo>
                <a:lnTo>
                  <a:pt x="2273726" y="239340"/>
                </a:lnTo>
                <a:lnTo>
                  <a:pt x="1693788" y="288435"/>
                </a:lnTo>
                <a:lnTo>
                  <a:pt x="1432969" y="312983"/>
                </a:lnTo>
                <a:lnTo>
                  <a:pt x="1027933" y="34980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A36DFA2-3A39-419D-8D77-4C414E93EA3E}"/>
              </a:ext>
            </a:extLst>
          </p:cNvPr>
          <p:cNvSpPr/>
          <p:nvPr/>
        </p:nvSpPr>
        <p:spPr>
          <a:xfrm>
            <a:off x="3868738" y="5168900"/>
            <a:ext cx="4462462" cy="552450"/>
          </a:xfrm>
          <a:custGeom>
            <a:avLst/>
            <a:gdLst>
              <a:gd name="connsiteX0" fmla="*/ 1742792 w 4463358"/>
              <a:gd name="connsiteY0" fmla="*/ 353085 h 552261"/>
              <a:gd name="connsiteX1" fmla="*/ 1425921 w 4463358"/>
              <a:gd name="connsiteY1" fmla="*/ 393825 h 552261"/>
              <a:gd name="connsiteX2" fmla="*/ 1009461 w 4463358"/>
              <a:gd name="connsiteY2" fmla="*/ 470780 h 552261"/>
              <a:gd name="connsiteX3" fmla="*/ 638269 w 4463358"/>
              <a:gd name="connsiteY3" fmla="*/ 534154 h 552261"/>
              <a:gd name="connsiteX4" fmla="*/ 534155 w 4463358"/>
              <a:gd name="connsiteY4" fmla="*/ 552261 h 552261"/>
              <a:gd name="connsiteX5" fmla="*/ 470780 w 4463358"/>
              <a:gd name="connsiteY5" fmla="*/ 552261 h 552261"/>
              <a:gd name="connsiteX6" fmla="*/ 380246 w 4463358"/>
              <a:gd name="connsiteY6" fmla="*/ 529627 h 552261"/>
              <a:gd name="connsiteX7" fmla="*/ 312345 w 4463358"/>
              <a:gd name="connsiteY7" fmla="*/ 493414 h 552261"/>
              <a:gd name="connsiteX8" fmla="*/ 212757 w 4463358"/>
              <a:gd name="connsiteY8" fmla="*/ 407406 h 552261"/>
              <a:gd name="connsiteX9" fmla="*/ 117695 w 4463358"/>
              <a:gd name="connsiteY9" fmla="*/ 307818 h 552261"/>
              <a:gd name="connsiteX10" fmla="*/ 63374 w 4463358"/>
              <a:gd name="connsiteY10" fmla="*/ 235390 h 552261"/>
              <a:gd name="connsiteX11" fmla="*/ 18107 w 4463358"/>
              <a:gd name="connsiteY11" fmla="*/ 167489 h 552261"/>
              <a:gd name="connsiteX12" fmla="*/ 9054 w 4463358"/>
              <a:gd name="connsiteY12" fmla="*/ 140328 h 552261"/>
              <a:gd name="connsiteX13" fmla="*/ 0 w 4463358"/>
              <a:gd name="connsiteY13" fmla="*/ 117695 h 552261"/>
              <a:gd name="connsiteX14" fmla="*/ 4527 w 4463358"/>
              <a:gd name="connsiteY14" fmla="*/ 95061 h 552261"/>
              <a:gd name="connsiteX15" fmla="*/ 13580 w 4463358"/>
              <a:gd name="connsiteY15" fmla="*/ 86008 h 552261"/>
              <a:gd name="connsiteX16" fmla="*/ 36214 w 4463358"/>
              <a:gd name="connsiteY16" fmla="*/ 86008 h 552261"/>
              <a:gd name="connsiteX17" fmla="*/ 76955 w 4463358"/>
              <a:gd name="connsiteY17" fmla="*/ 126748 h 552261"/>
              <a:gd name="connsiteX18" fmla="*/ 117695 w 4463358"/>
              <a:gd name="connsiteY18" fmla="*/ 153909 h 552261"/>
              <a:gd name="connsiteX19" fmla="*/ 253497 w 4463358"/>
              <a:gd name="connsiteY19" fmla="*/ 221810 h 552261"/>
              <a:gd name="connsiteX20" fmla="*/ 366665 w 4463358"/>
              <a:gd name="connsiteY20" fmla="*/ 267077 h 552261"/>
              <a:gd name="connsiteX21" fmla="*/ 466254 w 4463358"/>
              <a:gd name="connsiteY21" fmla="*/ 294237 h 552261"/>
              <a:gd name="connsiteX22" fmla="*/ 561315 w 4463358"/>
              <a:gd name="connsiteY22" fmla="*/ 303291 h 552261"/>
              <a:gd name="connsiteX23" fmla="*/ 864606 w 4463358"/>
              <a:gd name="connsiteY23" fmla="*/ 267077 h 552261"/>
              <a:gd name="connsiteX24" fmla="*/ 1312753 w 4463358"/>
              <a:gd name="connsiteY24" fmla="*/ 203703 h 552261"/>
              <a:gd name="connsiteX25" fmla="*/ 2095877 w 4463358"/>
              <a:gd name="connsiteY25" fmla="*/ 113168 h 552261"/>
              <a:gd name="connsiteX26" fmla="*/ 2358428 w 4463358"/>
              <a:gd name="connsiteY26" fmla="*/ 86008 h 552261"/>
              <a:gd name="connsiteX27" fmla="*/ 2983117 w 4463358"/>
              <a:gd name="connsiteY27" fmla="*/ 67901 h 552261"/>
              <a:gd name="connsiteX28" fmla="*/ 3399576 w 4463358"/>
              <a:gd name="connsiteY28" fmla="*/ 63374 h 552261"/>
              <a:gd name="connsiteX29" fmla="*/ 3639493 w 4463358"/>
              <a:gd name="connsiteY29" fmla="*/ 40740 h 552261"/>
              <a:gd name="connsiteX30" fmla="*/ 3847723 w 4463358"/>
              <a:gd name="connsiteY30" fmla="*/ 13580 h 552261"/>
              <a:gd name="connsiteX31" fmla="*/ 3938257 w 4463358"/>
              <a:gd name="connsiteY31" fmla="*/ 0 h 552261"/>
              <a:gd name="connsiteX32" fmla="*/ 4019739 w 4463358"/>
              <a:gd name="connsiteY32" fmla="*/ 9053 h 552261"/>
              <a:gd name="connsiteX33" fmla="*/ 4132907 w 4463358"/>
              <a:gd name="connsiteY33" fmla="*/ 49794 h 552261"/>
              <a:gd name="connsiteX34" fmla="*/ 4309450 w 4463358"/>
              <a:gd name="connsiteY34" fmla="*/ 153909 h 552261"/>
              <a:gd name="connsiteX35" fmla="*/ 4436198 w 4463358"/>
              <a:gd name="connsiteY35" fmla="*/ 248970 h 552261"/>
              <a:gd name="connsiteX36" fmla="*/ 4458832 w 4463358"/>
              <a:gd name="connsiteY36" fmla="*/ 276130 h 552261"/>
              <a:gd name="connsiteX37" fmla="*/ 4463358 w 4463358"/>
              <a:gd name="connsiteY37" fmla="*/ 303291 h 552261"/>
              <a:gd name="connsiteX38" fmla="*/ 4445252 w 4463358"/>
              <a:gd name="connsiteY38" fmla="*/ 321398 h 552261"/>
              <a:gd name="connsiteX39" fmla="*/ 4377351 w 4463358"/>
              <a:gd name="connsiteY39" fmla="*/ 330451 h 552261"/>
              <a:gd name="connsiteX40" fmla="*/ 4114800 w 4463358"/>
              <a:gd name="connsiteY40" fmla="*/ 307818 h 552261"/>
              <a:gd name="connsiteX41" fmla="*/ 3530852 w 4463358"/>
              <a:gd name="connsiteY41" fmla="*/ 280657 h 552261"/>
              <a:gd name="connsiteX42" fmla="*/ 2756780 w 4463358"/>
              <a:gd name="connsiteY42" fmla="*/ 294237 h 552261"/>
              <a:gd name="connsiteX43" fmla="*/ 2322214 w 4463358"/>
              <a:gd name="connsiteY43" fmla="*/ 307818 h 552261"/>
              <a:gd name="connsiteX44" fmla="*/ 1742792 w 4463358"/>
              <a:gd name="connsiteY44" fmla="*/ 353085 h 55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63358" h="552261">
                <a:moveTo>
                  <a:pt x="1742792" y="353085"/>
                </a:moveTo>
                <a:lnTo>
                  <a:pt x="1425921" y="393825"/>
                </a:lnTo>
                <a:lnTo>
                  <a:pt x="1009461" y="470780"/>
                </a:lnTo>
                <a:lnTo>
                  <a:pt x="638269" y="534154"/>
                </a:lnTo>
                <a:lnTo>
                  <a:pt x="534155" y="552261"/>
                </a:lnTo>
                <a:lnTo>
                  <a:pt x="470780" y="552261"/>
                </a:lnTo>
                <a:lnTo>
                  <a:pt x="380246" y="529627"/>
                </a:lnTo>
                <a:lnTo>
                  <a:pt x="312345" y="493414"/>
                </a:lnTo>
                <a:lnTo>
                  <a:pt x="212757" y="407406"/>
                </a:lnTo>
                <a:lnTo>
                  <a:pt x="117695" y="307818"/>
                </a:lnTo>
                <a:lnTo>
                  <a:pt x="63374" y="235390"/>
                </a:lnTo>
                <a:lnTo>
                  <a:pt x="18107" y="167489"/>
                </a:lnTo>
                <a:lnTo>
                  <a:pt x="9054" y="140328"/>
                </a:lnTo>
                <a:lnTo>
                  <a:pt x="0" y="117695"/>
                </a:lnTo>
                <a:lnTo>
                  <a:pt x="4527" y="95061"/>
                </a:lnTo>
                <a:lnTo>
                  <a:pt x="13580" y="86008"/>
                </a:lnTo>
                <a:lnTo>
                  <a:pt x="36214" y="86008"/>
                </a:lnTo>
                <a:lnTo>
                  <a:pt x="76955" y="126748"/>
                </a:lnTo>
                <a:lnTo>
                  <a:pt x="117695" y="153909"/>
                </a:lnTo>
                <a:lnTo>
                  <a:pt x="253497" y="221810"/>
                </a:lnTo>
                <a:lnTo>
                  <a:pt x="366665" y="267077"/>
                </a:lnTo>
                <a:lnTo>
                  <a:pt x="466254" y="294237"/>
                </a:lnTo>
                <a:lnTo>
                  <a:pt x="561315" y="303291"/>
                </a:lnTo>
                <a:lnTo>
                  <a:pt x="864606" y="267077"/>
                </a:lnTo>
                <a:lnTo>
                  <a:pt x="1312753" y="203703"/>
                </a:lnTo>
                <a:lnTo>
                  <a:pt x="2095877" y="113168"/>
                </a:lnTo>
                <a:lnTo>
                  <a:pt x="2358428" y="86008"/>
                </a:lnTo>
                <a:lnTo>
                  <a:pt x="2983117" y="67901"/>
                </a:lnTo>
                <a:lnTo>
                  <a:pt x="3399576" y="63374"/>
                </a:lnTo>
                <a:lnTo>
                  <a:pt x="3639493" y="40740"/>
                </a:lnTo>
                <a:lnTo>
                  <a:pt x="3847723" y="13580"/>
                </a:lnTo>
                <a:lnTo>
                  <a:pt x="3938257" y="0"/>
                </a:lnTo>
                <a:lnTo>
                  <a:pt x="4019739" y="9053"/>
                </a:lnTo>
                <a:lnTo>
                  <a:pt x="4132907" y="49794"/>
                </a:lnTo>
                <a:lnTo>
                  <a:pt x="4309450" y="153909"/>
                </a:lnTo>
                <a:lnTo>
                  <a:pt x="4436198" y="248970"/>
                </a:lnTo>
                <a:lnTo>
                  <a:pt x="4458832" y="276130"/>
                </a:lnTo>
                <a:lnTo>
                  <a:pt x="4463358" y="303291"/>
                </a:lnTo>
                <a:lnTo>
                  <a:pt x="4445252" y="321398"/>
                </a:lnTo>
                <a:lnTo>
                  <a:pt x="4377351" y="330451"/>
                </a:lnTo>
                <a:lnTo>
                  <a:pt x="4114800" y="307818"/>
                </a:lnTo>
                <a:lnTo>
                  <a:pt x="3530852" y="280657"/>
                </a:lnTo>
                <a:lnTo>
                  <a:pt x="2756780" y="294237"/>
                </a:lnTo>
                <a:lnTo>
                  <a:pt x="2322214" y="307818"/>
                </a:lnTo>
                <a:lnTo>
                  <a:pt x="1742792" y="35308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6C82609-B62D-4CFA-A952-7D3B52E67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70" y="1641476"/>
            <a:ext cx="4462659" cy="408467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0B152D9-E125-4DD6-91AA-750E47745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164" y="1630579"/>
            <a:ext cx="4462659" cy="4090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1" grpId="0" animBg="1"/>
      <p:bldP spid="1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3D3181-1DEB-4F5B-9384-1E27D76CE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70" y="1386663"/>
            <a:ext cx="4462659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28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C3594CE-4000-4331-9E8F-B6302549EC60}"/>
              </a:ext>
            </a:extLst>
          </p:cNvPr>
          <p:cNvSpPr/>
          <p:nvPr/>
        </p:nvSpPr>
        <p:spPr>
          <a:xfrm>
            <a:off x="3778250" y="1343025"/>
            <a:ext cx="2305050" cy="2209800"/>
          </a:xfrm>
          <a:custGeom>
            <a:avLst/>
            <a:gdLst>
              <a:gd name="connsiteX0" fmla="*/ 1217755 w 2305501"/>
              <a:gd name="connsiteY0" fmla="*/ 1053077 h 2210161"/>
              <a:gd name="connsiteX1" fmla="*/ 1408436 w 2305501"/>
              <a:gd name="connsiteY1" fmla="*/ 845062 h 2210161"/>
              <a:gd name="connsiteX2" fmla="*/ 1690123 w 2305501"/>
              <a:gd name="connsiteY2" fmla="*/ 502704 h 2210161"/>
              <a:gd name="connsiteX3" fmla="*/ 1846134 w 2305501"/>
              <a:gd name="connsiteY3" fmla="*/ 299022 h 2210161"/>
              <a:gd name="connsiteX4" fmla="*/ 1863469 w 2305501"/>
              <a:gd name="connsiteY4" fmla="*/ 260019 h 2210161"/>
              <a:gd name="connsiteX5" fmla="*/ 1867803 w 2305501"/>
              <a:gd name="connsiteY5" fmla="*/ 216683 h 2210161"/>
              <a:gd name="connsiteX6" fmla="*/ 1850468 w 2305501"/>
              <a:gd name="connsiteY6" fmla="*/ 173346 h 2210161"/>
              <a:gd name="connsiteX7" fmla="*/ 1815799 w 2305501"/>
              <a:gd name="connsiteY7" fmla="*/ 138677 h 2210161"/>
              <a:gd name="connsiteX8" fmla="*/ 1707458 w 2305501"/>
              <a:gd name="connsiteY8" fmla="*/ 69339 h 2210161"/>
              <a:gd name="connsiteX9" fmla="*/ 1685789 w 2305501"/>
              <a:gd name="connsiteY9" fmla="*/ 47670 h 2210161"/>
              <a:gd name="connsiteX10" fmla="*/ 1672788 w 2305501"/>
              <a:gd name="connsiteY10" fmla="*/ 26002 h 2210161"/>
              <a:gd name="connsiteX11" fmla="*/ 1677122 w 2305501"/>
              <a:gd name="connsiteY11" fmla="*/ 8668 h 2210161"/>
              <a:gd name="connsiteX12" fmla="*/ 1690123 w 2305501"/>
              <a:gd name="connsiteY12" fmla="*/ 0 h 2210161"/>
              <a:gd name="connsiteX13" fmla="*/ 1742127 w 2305501"/>
              <a:gd name="connsiteY13" fmla="*/ 8668 h 2210161"/>
              <a:gd name="connsiteX14" fmla="*/ 1872136 w 2305501"/>
              <a:gd name="connsiteY14" fmla="*/ 47670 h 2210161"/>
              <a:gd name="connsiteX15" fmla="*/ 2002146 w 2305501"/>
              <a:gd name="connsiteY15" fmla="*/ 99674 h 2210161"/>
              <a:gd name="connsiteX16" fmla="*/ 2106153 w 2305501"/>
              <a:gd name="connsiteY16" fmla="*/ 147344 h 2210161"/>
              <a:gd name="connsiteX17" fmla="*/ 2166824 w 2305501"/>
              <a:gd name="connsiteY17" fmla="*/ 182014 h 2210161"/>
              <a:gd name="connsiteX18" fmla="*/ 2283833 w 2305501"/>
              <a:gd name="connsiteY18" fmla="*/ 264353 h 2210161"/>
              <a:gd name="connsiteX19" fmla="*/ 2301168 w 2305501"/>
              <a:gd name="connsiteY19" fmla="*/ 286021 h 2210161"/>
              <a:gd name="connsiteX20" fmla="*/ 2305501 w 2305501"/>
              <a:gd name="connsiteY20" fmla="*/ 307689 h 2210161"/>
              <a:gd name="connsiteX21" fmla="*/ 2292500 w 2305501"/>
              <a:gd name="connsiteY21" fmla="*/ 342359 h 2210161"/>
              <a:gd name="connsiteX22" fmla="*/ 2249164 w 2305501"/>
              <a:gd name="connsiteY22" fmla="*/ 377028 h 2210161"/>
              <a:gd name="connsiteX23" fmla="*/ 2145156 w 2305501"/>
              <a:gd name="connsiteY23" fmla="*/ 446366 h 2210161"/>
              <a:gd name="connsiteX24" fmla="*/ 1928474 w 2305501"/>
              <a:gd name="connsiteY24" fmla="*/ 654381 h 2210161"/>
              <a:gd name="connsiteX25" fmla="*/ 1629452 w 2305501"/>
              <a:gd name="connsiteY25" fmla="*/ 949069 h 2210161"/>
              <a:gd name="connsiteX26" fmla="*/ 1347765 w 2305501"/>
              <a:gd name="connsiteY26" fmla="*/ 1209088 h 2210161"/>
              <a:gd name="connsiteX27" fmla="*/ 1048743 w 2305501"/>
              <a:gd name="connsiteY27" fmla="*/ 1473441 h 2210161"/>
              <a:gd name="connsiteX28" fmla="*/ 788724 w 2305501"/>
              <a:gd name="connsiteY28" fmla="*/ 1672789 h 2210161"/>
              <a:gd name="connsiteX29" fmla="*/ 489702 w 2305501"/>
              <a:gd name="connsiteY29" fmla="*/ 1898139 h 2210161"/>
              <a:gd name="connsiteX30" fmla="*/ 156011 w 2305501"/>
              <a:gd name="connsiteY30" fmla="*/ 2132156 h 2210161"/>
              <a:gd name="connsiteX31" fmla="*/ 60671 w 2305501"/>
              <a:gd name="connsiteY31" fmla="*/ 2192827 h 2210161"/>
              <a:gd name="connsiteX32" fmla="*/ 30335 w 2305501"/>
              <a:gd name="connsiteY32" fmla="*/ 2210161 h 2210161"/>
              <a:gd name="connsiteX33" fmla="*/ 4333 w 2305501"/>
              <a:gd name="connsiteY33" fmla="*/ 2201494 h 2210161"/>
              <a:gd name="connsiteX34" fmla="*/ 0 w 2305501"/>
              <a:gd name="connsiteY34" fmla="*/ 2188493 h 2210161"/>
              <a:gd name="connsiteX35" fmla="*/ 8667 w 2305501"/>
              <a:gd name="connsiteY35" fmla="*/ 2158158 h 2210161"/>
              <a:gd name="connsiteX36" fmla="*/ 65005 w 2305501"/>
              <a:gd name="connsiteY36" fmla="*/ 2110487 h 2210161"/>
              <a:gd name="connsiteX37" fmla="*/ 281687 w 2305501"/>
              <a:gd name="connsiteY37" fmla="*/ 1932808 h 2210161"/>
              <a:gd name="connsiteX38" fmla="*/ 550373 w 2305501"/>
              <a:gd name="connsiteY38" fmla="*/ 1703124 h 2210161"/>
              <a:gd name="connsiteX39" fmla="*/ 897065 w 2305501"/>
              <a:gd name="connsiteY39" fmla="*/ 1378101 h 2210161"/>
              <a:gd name="connsiteX40" fmla="*/ 1217755 w 2305501"/>
              <a:gd name="connsiteY40" fmla="*/ 1053077 h 22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305501" h="2210161">
                <a:moveTo>
                  <a:pt x="1217755" y="1053077"/>
                </a:moveTo>
                <a:lnTo>
                  <a:pt x="1408436" y="845062"/>
                </a:lnTo>
                <a:lnTo>
                  <a:pt x="1690123" y="502704"/>
                </a:lnTo>
                <a:lnTo>
                  <a:pt x="1846134" y="299022"/>
                </a:lnTo>
                <a:lnTo>
                  <a:pt x="1863469" y="260019"/>
                </a:lnTo>
                <a:lnTo>
                  <a:pt x="1867803" y="216683"/>
                </a:lnTo>
                <a:lnTo>
                  <a:pt x="1850468" y="173346"/>
                </a:lnTo>
                <a:lnTo>
                  <a:pt x="1815799" y="138677"/>
                </a:lnTo>
                <a:lnTo>
                  <a:pt x="1707458" y="69339"/>
                </a:lnTo>
                <a:lnTo>
                  <a:pt x="1685789" y="47670"/>
                </a:lnTo>
                <a:lnTo>
                  <a:pt x="1672788" y="26002"/>
                </a:lnTo>
                <a:lnTo>
                  <a:pt x="1677122" y="8668"/>
                </a:lnTo>
                <a:lnTo>
                  <a:pt x="1690123" y="0"/>
                </a:lnTo>
                <a:lnTo>
                  <a:pt x="1742127" y="8668"/>
                </a:lnTo>
                <a:lnTo>
                  <a:pt x="1872136" y="47670"/>
                </a:lnTo>
                <a:lnTo>
                  <a:pt x="2002146" y="99674"/>
                </a:lnTo>
                <a:lnTo>
                  <a:pt x="2106153" y="147344"/>
                </a:lnTo>
                <a:lnTo>
                  <a:pt x="2166824" y="182014"/>
                </a:lnTo>
                <a:lnTo>
                  <a:pt x="2283833" y="264353"/>
                </a:lnTo>
                <a:lnTo>
                  <a:pt x="2301168" y="286021"/>
                </a:lnTo>
                <a:lnTo>
                  <a:pt x="2305501" y="307689"/>
                </a:lnTo>
                <a:lnTo>
                  <a:pt x="2292500" y="342359"/>
                </a:lnTo>
                <a:lnTo>
                  <a:pt x="2249164" y="377028"/>
                </a:lnTo>
                <a:lnTo>
                  <a:pt x="2145156" y="446366"/>
                </a:lnTo>
                <a:lnTo>
                  <a:pt x="1928474" y="654381"/>
                </a:lnTo>
                <a:lnTo>
                  <a:pt x="1629452" y="949069"/>
                </a:lnTo>
                <a:lnTo>
                  <a:pt x="1347765" y="1209088"/>
                </a:lnTo>
                <a:lnTo>
                  <a:pt x="1048743" y="1473441"/>
                </a:lnTo>
                <a:lnTo>
                  <a:pt x="788724" y="1672789"/>
                </a:lnTo>
                <a:lnTo>
                  <a:pt x="489702" y="1898139"/>
                </a:lnTo>
                <a:lnTo>
                  <a:pt x="156011" y="2132156"/>
                </a:lnTo>
                <a:lnTo>
                  <a:pt x="60671" y="2192827"/>
                </a:lnTo>
                <a:lnTo>
                  <a:pt x="30335" y="2210161"/>
                </a:lnTo>
                <a:lnTo>
                  <a:pt x="4333" y="2201494"/>
                </a:lnTo>
                <a:lnTo>
                  <a:pt x="0" y="2188493"/>
                </a:lnTo>
                <a:lnTo>
                  <a:pt x="8667" y="2158158"/>
                </a:lnTo>
                <a:lnTo>
                  <a:pt x="65005" y="2110487"/>
                </a:lnTo>
                <a:lnTo>
                  <a:pt x="281687" y="1932808"/>
                </a:lnTo>
                <a:lnTo>
                  <a:pt x="550373" y="1703124"/>
                </a:lnTo>
                <a:lnTo>
                  <a:pt x="897065" y="1378101"/>
                </a:lnTo>
                <a:lnTo>
                  <a:pt x="1217755" y="105307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B17F44B-EEDE-4711-8ECF-A59F8B794C67}"/>
              </a:ext>
            </a:extLst>
          </p:cNvPr>
          <p:cNvSpPr/>
          <p:nvPr/>
        </p:nvSpPr>
        <p:spPr>
          <a:xfrm>
            <a:off x="5589588" y="2309813"/>
            <a:ext cx="519112" cy="736600"/>
          </a:xfrm>
          <a:custGeom>
            <a:avLst/>
            <a:gdLst>
              <a:gd name="connsiteX0" fmla="*/ 209550 w 519112"/>
              <a:gd name="connsiteY0" fmla="*/ 419100 h 735806"/>
              <a:gd name="connsiteX1" fmla="*/ 207169 w 519112"/>
              <a:gd name="connsiteY1" fmla="*/ 266700 h 735806"/>
              <a:gd name="connsiteX2" fmla="*/ 202406 w 519112"/>
              <a:gd name="connsiteY2" fmla="*/ 219075 h 735806"/>
              <a:gd name="connsiteX3" fmla="*/ 180975 w 519112"/>
              <a:gd name="connsiteY3" fmla="*/ 166687 h 735806"/>
              <a:gd name="connsiteX4" fmla="*/ 154781 w 519112"/>
              <a:gd name="connsiteY4" fmla="*/ 138112 h 735806"/>
              <a:gd name="connsiteX5" fmla="*/ 107156 w 519112"/>
              <a:gd name="connsiteY5" fmla="*/ 107156 h 735806"/>
              <a:gd name="connsiteX6" fmla="*/ 21431 w 519112"/>
              <a:gd name="connsiteY6" fmla="*/ 57150 h 735806"/>
              <a:gd name="connsiteX7" fmla="*/ 7144 w 519112"/>
              <a:gd name="connsiteY7" fmla="*/ 45243 h 735806"/>
              <a:gd name="connsiteX8" fmla="*/ 0 w 519112"/>
              <a:gd name="connsiteY8" fmla="*/ 33337 h 735806"/>
              <a:gd name="connsiteX9" fmla="*/ 0 w 519112"/>
              <a:gd name="connsiteY9" fmla="*/ 21431 h 735806"/>
              <a:gd name="connsiteX10" fmla="*/ 9525 w 519112"/>
              <a:gd name="connsiteY10" fmla="*/ 11906 h 735806"/>
              <a:gd name="connsiteX11" fmla="*/ 19050 w 519112"/>
              <a:gd name="connsiteY11" fmla="*/ 7143 h 735806"/>
              <a:gd name="connsiteX12" fmla="*/ 50006 w 519112"/>
              <a:gd name="connsiteY12" fmla="*/ 0 h 735806"/>
              <a:gd name="connsiteX13" fmla="*/ 80962 w 519112"/>
              <a:gd name="connsiteY13" fmla="*/ 0 h 735806"/>
              <a:gd name="connsiteX14" fmla="*/ 154781 w 519112"/>
              <a:gd name="connsiteY14" fmla="*/ 2381 h 735806"/>
              <a:gd name="connsiteX15" fmla="*/ 207169 w 519112"/>
              <a:gd name="connsiteY15" fmla="*/ 9525 h 735806"/>
              <a:gd name="connsiteX16" fmla="*/ 257175 w 519112"/>
              <a:gd name="connsiteY16" fmla="*/ 19050 h 735806"/>
              <a:gd name="connsiteX17" fmla="*/ 290512 w 519112"/>
              <a:gd name="connsiteY17" fmla="*/ 28575 h 735806"/>
              <a:gd name="connsiteX18" fmla="*/ 338137 w 519112"/>
              <a:gd name="connsiteY18" fmla="*/ 54768 h 735806"/>
              <a:gd name="connsiteX19" fmla="*/ 385762 w 519112"/>
              <a:gd name="connsiteY19" fmla="*/ 85725 h 735806"/>
              <a:gd name="connsiteX20" fmla="*/ 442912 w 519112"/>
              <a:gd name="connsiteY20" fmla="*/ 140493 h 735806"/>
              <a:gd name="connsiteX21" fmla="*/ 473869 w 519112"/>
              <a:gd name="connsiteY21" fmla="*/ 169068 h 735806"/>
              <a:gd name="connsiteX22" fmla="*/ 504825 w 519112"/>
              <a:gd name="connsiteY22" fmla="*/ 202406 h 735806"/>
              <a:gd name="connsiteX23" fmla="*/ 519112 w 519112"/>
              <a:gd name="connsiteY23" fmla="*/ 235743 h 735806"/>
              <a:gd name="connsiteX24" fmla="*/ 519112 w 519112"/>
              <a:gd name="connsiteY24" fmla="*/ 264318 h 735806"/>
              <a:gd name="connsiteX25" fmla="*/ 511969 w 519112"/>
              <a:gd name="connsiteY25" fmla="*/ 290512 h 735806"/>
              <a:gd name="connsiteX26" fmla="*/ 500062 w 519112"/>
              <a:gd name="connsiteY26" fmla="*/ 307181 h 735806"/>
              <a:gd name="connsiteX27" fmla="*/ 483394 w 519112"/>
              <a:gd name="connsiteY27" fmla="*/ 316706 h 735806"/>
              <a:gd name="connsiteX28" fmla="*/ 454819 w 519112"/>
              <a:gd name="connsiteY28" fmla="*/ 330993 h 735806"/>
              <a:gd name="connsiteX29" fmla="*/ 442912 w 519112"/>
              <a:gd name="connsiteY29" fmla="*/ 350043 h 735806"/>
              <a:gd name="connsiteX30" fmla="*/ 435769 w 519112"/>
              <a:gd name="connsiteY30" fmla="*/ 395287 h 735806"/>
              <a:gd name="connsiteX31" fmla="*/ 414337 w 519112"/>
              <a:gd name="connsiteY31" fmla="*/ 645318 h 735806"/>
              <a:gd name="connsiteX32" fmla="*/ 409575 w 519112"/>
              <a:gd name="connsiteY32" fmla="*/ 714375 h 735806"/>
              <a:gd name="connsiteX33" fmla="*/ 207169 w 519112"/>
              <a:gd name="connsiteY33" fmla="*/ 735806 h 735806"/>
              <a:gd name="connsiteX34" fmla="*/ 209550 w 519112"/>
              <a:gd name="connsiteY34" fmla="*/ 671512 h 735806"/>
              <a:gd name="connsiteX35" fmla="*/ 209550 w 519112"/>
              <a:gd name="connsiteY35" fmla="*/ 419100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9112" h="735806">
                <a:moveTo>
                  <a:pt x="209550" y="419100"/>
                </a:moveTo>
                <a:cubicBezTo>
                  <a:pt x="208756" y="368300"/>
                  <a:pt x="207963" y="317500"/>
                  <a:pt x="207169" y="266700"/>
                </a:cubicBezTo>
                <a:lnTo>
                  <a:pt x="202406" y="219075"/>
                </a:lnTo>
                <a:lnTo>
                  <a:pt x="180975" y="166687"/>
                </a:lnTo>
                <a:lnTo>
                  <a:pt x="154781" y="138112"/>
                </a:lnTo>
                <a:lnTo>
                  <a:pt x="107156" y="107156"/>
                </a:lnTo>
                <a:lnTo>
                  <a:pt x="21431" y="57150"/>
                </a:lnTo>
                <a:lnTo>
                  <a:pt x="7144" y="45243"/>
                </a:lnTo>
                <a:lnTo>
                  <a:pt x="0" y="33337"/>
                </a:lnTo>
                <a:lnTo>
                  <a:pt x="0" y="21431"/>
                </a:lnTo>
                <a:lnTo>
                  <a:pt x="9525" y="11906"/>
                </a:lnTo>
                <a:lnTo>
                  <a:pt x="19050" y="7143"/>
                </a:lnTo>
                <a:lnTo>
                  <a:pt x="50006" y="0"/>
                </a:lnTo>
                <a:lnTo>
                  <a:pt x="80962" y="0"/>
                </a:lnTo>
                <a:lnTo>
                  <a:pt x="154781" y="2381"/>
                </a:lnTo>
                <a:lnTo>
                  <a:pt x="207169" y="9525"/>
                </a:lnTo>
                <a:lnTo>
                  <a:pt x="257175" y="19050"/>
                </a:lnTo>
                <a:lnTo>
                  <a:pt x="290512" y="28575"/>
                </a:lnTo>
                <a:lnTo>
                  <a:pt x="338137" y="54768"/>
                </a:lnTo>
                <a:lnTo>
                  <a:pt x="385762" y="85725"/>
                </a:lnTo>
                <a:lnTo>
                  <a:pt x="442912" y="140493"/>
                </a:lnTo>
                <a:lnTo>
                  <a:pt x="473869" y="169068"/>
                </a:lnTo>
                <a:lnTo>
                  <a:pt x="504825" y="202406"/>
                </a:lnTo>
                <a:lnTo>
                  <a:pt x="519112" y="235743"/>
                </a:lnTo>
                <a:lnTo>
                  <a:pt x="519112" y="264318"/>
                </a:lnTo>
                <a:lnTo>
                  <a:pt x="511969" y="290512"/>
                </a:lnTo>
                <a:lnTo>
                  <a:pt x="500062" y="307181"/>
                </a:lnTo>
                <a:lnTo>
                  <a:pt x="483394" y="316706"/>
                </a:lnTo>
                <a:lnTo>
                  <a:pt x="454819" y="330993"/>
                </a:lnTo>
                <a:lnTo>
                  <a:pt x="442912" y="350043"/>
                </a:lnTo>
                <a:lnTo>
                  <a:pt x="435769" y="395287"/>
                </a:lnTo>
                <a:lnTo>
                  <a:pt x="414337" y="645318"/>
                </a:lnTo>
                <a:lnTo>
                  <a:pt x="409575" y="714375"/>
                </a:lnTo>
                <a:lnTo>
                  <a:pt x="207169" y="735806"/>
                </a:lnTo>
                <a:cubicBezTo>
                  <a:pt x="207963" y="714375"/>
                  <a:pt x="208756" y="692943"/>
                  <a:pt x="209550" y="671512"/>
                </a:cubicBezTo>
                <a:lnTo>
                  <a:pt x="209550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E4BD2C8-CDA1-4FF4-ACFF-DD85D07AF232}"/>
              </a:ext>
            </a:extLst>
          </p:cNvPr>
          <p:cNvSpPr/>
          <p:nvPr/>
        </p:nvSpPr>
        <p:spPr>
          <a:xfrm>
            <a:off x="6076950" y="4010025"/>
            <a:ext cx="1252538" cy="820738"/>
          </a:xfrm>
          <a:custGeom>
            <a:avLst/>
            <a:gdLst>
              <a:gd name="connsiteX0" fmla="*/ 576263 w 1252538"/>
              <a:gd name="connsiteY0" fmla="*/ 400050 h 821531"/>
              <a:gd name="connsiteX1" fmla="*/ 716756 w 1252538"/>
              <a:gd name="connsiteY1" fmla="*/ 292894 h 821531"/>
              <a:gd name="connsiteX2" fmla="*/ 826294 w 1252538"/>
              <a:gd name="connsiteY2" fmla="*/ 192881 h 821531"/>
              <a:gd name="connsiteX3" fmla="*/ 833438 w 1252538"/>
              <a:gd name="connsiteY3" fmla="*/ 180975 h 821531"/>
              <a:gd name="connsiteX4" fmla="*/ 819150 w 1252538"/>
              <a:gd name="connsiteY4" fmla="*/ 128588 h 821531"/>
              <a:gd name="connsiteX5" fmla="*/ 788194 w 1252538"/>
              <a:gd name="connsiteY5" fmla="*/ 47625 h 821531"/>
              <a:gd name="connsiteX6" fmla="*/ 783431 w 1252538"/>
              <a:gd name="connsiteY6" fmla="*/ 30956 h 821531"/>
              <a:gd name="connsiteX7" fmla="*/ 783431 w 1252538"/>
              <a:gd name="connsiteY7" fmla="*/ 14288 h 821531"/>
              <a:gd name="connsiteX8" fmla="*/ 792956 w 1252538"/>
              <a:gd name="connsiteY8" fmla="*/ 0 h 821531"/>
              <a:gd name="connsiteX9" fmla="*/ 807244 w 1252538"/>
              <a:gd name="connsiteY9" fmla="*/ 0 h 821531"/>
              <a:gd name="connsiteX10" fmla="*/ 845344 w 1252538"/>
              <a:gd name="connsiteY10" fmla="*/ 21431 h 821531"/>
              <a:gd name="connsiteX11" fmla="*/ 947738 w 1252538"/>
              <a:gd name="connsiteY11" fmla="*/ 85725 h 821531"/>
              <a:gd name="connsiteX12" fmla="*/ 1052513 w 1252538"/>
              <a:gd name="connsiteY12" fmla="*/ 161925 h 821531"/>
              <a:gd name="connsiteX13" fmla="*/ 1119188 w 1252538"/>
              <a:gd name="connsiteY13" fmla="*/ 219075 h 821531"/>
              <a:gd name="connsiteX14" fmla="*/ 1190625 w 1252538"/>
              <a:gd name="connsiteY14" fmla="*/ 290513 h 821531"/>
              <a:gd name="connsiteX15" fmla="*/ 1226344 w 1252538"/>
              <a:gd name="connsiteY15" fmla="*/ 340519 h 821531"/>
              <a:gd name="connsiteX16" fmla="*/ 1252538 w 1252538"/>
              <a:gd name="connsiteY16" fmla="*/ 385763 h 821531"/>
              <a:gd name="connsiteX17" fmla="*/ 1250156 w 1252538"/>
              <a:gd name="connsiteY17" fmla="*/ 409575 h 821531"/>
              <a:gd name="connsiteX18" fmla="*/ 1233488 w 1252538"/>
              <a:gd name="connsiteY18" fmla="*/ 421481 h 821531"/>
              <a:gd name="connsiteX19" fmla="*/ 1204913 w 1252538"/>
              <a:gd name="connsiteY19" fmla="*/ 423863 h 821531"/>
              <a:gd name="connsiteX20" fmla="*/ 1014413 w 1252538"/>
              <a:gd name="connsiteY20" fmla="*/ 423863 h 821531"/>
              <a:gd name="connsiteX21" fmla="*/ 976313 w 1252538"/>
              <a:gd name="connsiteY21" fmla="*/ 431006 h 821531"/>
              <a:gd name="connsiteX22" fmla="*/ 540544 w 1252538"/>
              <a:gd name="connsiteY22" fmla="*/ 619125 h 821531"/>
              <a:gd name="connsiteX23" fmla="*/ 69056 w 1252538"/>
              <a:gd name="connsiteY23" fmla="*/ 821531 h 821531"/>
              <a:gd name="connsiteX24" fmla="*/ 0 w 1252538"/>
              <a:gd name="connsiteY24" fmla="*/ 790575 h 821531"/>
              <a:gd name="connsiteX25" fmla="*/ 57150 w 1252538"/>
              <a:gd name="connsiteY25" fmla="*/ 750094 h 821531"/>
              <a:gd name="connsiteX26" fmla="*/ 383381 w 1252538"/>
              <a:gd name="connsiteY26" fmla="*/ 535781 h 821531"/>
              <a:gd name="connsiteX27" fmla="*/ 576263 w 1252538"/>
              <a:gd name="connsiteY27" fmla="*/ 400050 h 82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52538" h="821531">
                <a:moveTo>
                  <a:pt x="576263" y="400050"/>
                </a:moveTo>
                <a:lnTo>
                  <a:pt x="716756" y="292894"/>
                </a:lnTo>
                <a:lnTo>
                  <a:pt x="826294" y="192881"/>
                </a:lnTo>
                <a:lnTo>
                  <a:pt x="833438" y="180975"/>
                </a:lnTo>
                <a:lnTo>
                  <a:pt x="819150" y="128588"/>
                </a:lnTo>
                <a:lnTo>
                  <a:pt x="788194" y="47625"/>
                </a:lnTo>
                <a:lnTo>
                  <a:pt x="783431" y="30956"/>
                </a:lnTo>
                <a:lnTo>
                  <a:pt x="783431" y="14288"/>
                </a:lnTo>
                <a:lnTo>
                  <a:pt x="792956" y="0"/>
                </a:lnTo>
                <a:lnTo>
                  <a:pt x="807244" y="0"/>
                </a:lnTo>
                <a:lnTo>
                  <a:pt x="845344" y="21431"/>
                </a:lnTo>
                <a:lnTo>
                  <a:pt x="947738" y="85725"/>
                </a:lnTo>
                <a:lnTo>
                  <a:pt x="1052513" y="161925"/>
                </a:lnTo>
                <a:lnTo>
                  <a:pt x="1119188" y="219075"/>
                </a:lnTo>
                <a:lnTo>
                  <a:pt x="1190625" y="290513"/>
                </a:lnTo>
                <a:lnTo>
                  <a:pt x="1226344" y="340519"/>
                </a:lnTo>
                <a:lnTo>
                  <a:pt x="1252538" y="385763"/>
                </a:lnTo>
                <a:lnTo>
                  <a:pt x="1250156" y="409575"/>
                </a:lnTo>
                <a:lnTo>
                  <a:pt x="1233488" y="421481"/>
                </a:lnTo>
                <a:lnTo>
                  <a:pt x="1204913" y="423863"/>
                </a:lnTo>
                <a:lnTo>
                  <a:pt x="1014413" y="423863"/>
                </a:lnTo>
                <a:lnTo>
                  <a:pt x="976313" y="431006"/>
                </a:lnTo>
                <a:lnTo>
                  <a:pt x="540544" y="619125"/>
                </a:lnTo>
                <a:lnTo>
                  <a:pt x="69056" y="821531"/>
                </a:lnTo>
                <a:lnTo>
                  <a:pt x="0" y="790575"/>
                </a:lnTo>
                <a:lnTo>
                  <a:pt x="57150" y="750094"/>
                </a:lnTo>
                <a:lnTo>
                  <a:pt x="383381" y="535781"/>
                </a:lnTo>
                <a:lnTo>
                  <a:pt x="576263" y="4000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43C2291-2C23-4AA1-BB13-B53CEC6273EA}"/>
              </a:ext>
            </a:extLst>
          </p:cNvPr>
          <p:cNvSpPr/>
          <p:nvPr/>
        </p:nvSpPr>
        <p:spPr>
          <a:xfrm>
            <a:off x="5864226" y="1711326"/>
            <a:ext cx="2517775" cy="1558925"/>
          </a:xfrm>
          <a:custGeom>
            <a:avLst/>
            <a:gdLst>
              <a:gd name="connsiteX0" fmla="*/ 463550 w 2517775"/>
              <a:gd name="connsiteY0" fmla="*/ 454025 h 1558925"/>
              <a:gd name="connsiteX1" fmla="*/ 295275 w 2517775"/>
              <a:gd name="connsiteY1" fmla="*/ 285750 h 1558925"/>
              <a:gd name="connsiteX2" fmla="*/ 0 w 2517775"/>
              <a:gd name="connsiteY2" fmla="*/ 15875 h 1558925"/>
              <a:gd name="connsiteX3" fmla="*/ 158750 w 2517775"/>
              <a:gd name="connsiteY3" fmla="*/ 0 h 1558925"/>
              <a:gd name="connsiteX4" fmla="*/ 276225 w 2517775"/>
              <a:gd name="connsiteY4" fmla="*/ 92075 h 1558925"/>
              <a:gd name="connsiteX5" fmla="*/ 568325 w 2517775"/>
              <a:gd name="connsiteY5" fmla="*/ 317500 h 1558925"/>
              <a:gd name="connsiteX6" fmla="*/ 908050 w 2517775"/>
              <a:gd name="connsiteY6" fmla="*/ 581025 h 1558925"/>
              <a:gd name="connsiteX7" fmla="*/ 1231900 w 2517775"/>
              <a:gd name="connsiteY7" fmla="*/ 828675 h 1558925"/>
              <a:gd name="connsiteX8" fmla="*/ 1466850 w 2517775"/>
              <a:gd name="connsiteY8" fmla="*/ 993775 h 1558925"/>
              <a:gd name="connsiteX9" fmla="*/ 1619250 w 2517775"/>
              <a:gd name="connsiteY9" fmla="*/ 1089025 h 1558925"/>
              <a:gd name="connsiteX10" fmla="*/ 1806575 w 2517775"/>
              <a:gd name="connsiteY10" fmla="*/ 1190625 h 1558925"/>
              <a:gd name="connsiteX11" fmla="*/ 2000250 w 2517775"/>
              <a:gd name="connsiteY11" fmla="*/ 1273175 h 1558925"/>
              <a:gd name="connsiteX12" fmla="*/ 2381250 w 2517775"/>
              <a:gd name="connsiteY12" fmla="*/ 1419225 h 1558925"/>
              <a:gd name="connsiteX13" fmla="*/ 2486025 w 2517775"/>
              <a:gd name="connsiteY13" fmla="*/ 1454150 h 1558925"/>
              <a:gd name="connsiteX14" fmla="*/ 2501900 w 2517775"/>
              <a:gd name="connsiteY14" fmla="*/ 1460500 h 1558925"/>
              <a:gd name="connsiteX15" fmla="*/ 2517775 w 2517775"/>
              <a:gd name="connsiteY15" fmla="*/ 1479550 h 1558925"/>
              <a:gd name="connsiteX16" fmla="*/ 2517775 w 2517775"/>
              <a:gd name="connsiteY16" fmla="*/ 1492250 h 1558925"/>
              <a:gd name="connsiteX17" fmla="*/ 2508250 w 2517775"/>
              <a:gd name="connsiteY17" fmla="*/ 1504950 h 1558925"/>
              <a:gd name="connsiteX18" fmla="*/ 2495550 w 2517775"/>
              <a:gd name="connsiteY18" fmla="*/ 1514475 h 1558925"/>
              <a:gd name="connsiteX19" fmla="*/ 2460625 w 2517775"/>
              <a:gd name="connsiteY19" fmla="*/ 1520825 h 1558925"/>
              <a:gd name="connsiteX20" fmla="*/ 1924050 w 2517775"/>
              <a:gd name="connsiteY20" fmla="*/ 1543050 h 1558925"/>
              <a:gd name="connsiteX21" fmla="*/ 1647825 w 2517775"/>
              <a:gd name="connsiteY21" fmla="*/ 1558925 h 1558925"/>
              <a:gd name="connsiteX22" fmla="*/ 1622425 w 2517775"/>
              <a:gd name="connsiteY22" fmla="*/ 1558925 h 1558925"/>
              <a:gd name="connsiteX23" fmla="*/ 1562100 w 2517775"/>
              <a:gd name="connsiteY23" fmla="*/ 1539875 h 1558925"/>
              <a:gd name="connsiteX24" fmla="*/ 1508125 w 2517775"/>
              <a:gd name="connsiteY24" fmla="*/ 1508125 h 1558925"/>
              <a:gd name="connsiteX25" fmla="*/ 1349375 w 2517775"/>
              <a:gd name="connsiteY25" fmla="*/ 1346200 h 1558925"/>
              <a:gd name="connsiteX26" fmla="*/ 1079500 w 2517775"/>
              <a:gd name="connsiteY26" fmla="*/ 1066800 h 1558925"/>
              <a:gd name="connsiteX27" fmla="*/ 635000 w 2517775"/>
              <a:gd name="connsiteY27" fmla="*/ 619125 h 1558925"/>
              <a:gd name="connsiteX28" fmla="*/ 463550 w 2517775"/>
              <a:gd name="connsiteY28" fmla="*/ 454025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17775" h="1558925">
                <a:moveTo>
                  <a:pt x="463550" y="454025"/>
                </a:moveTo>
                <a:lnTo>
                  <a:pt x="295275" y="285750"/>
                </a:lnTo>
                <a:lnTo>
                  <a:pt x="0" y="15875"/>
                </a:lnTo>
                <a:lnTo>
                  <a:pt x="158750" y="0"/>
                </a:lnTo>
                <a:lnTo>
                  <a:pt x="276225" y="92075"/>
                </a:lnTo>
                <a:lnTo>
                  <a:pt x="568325" y="317500"/>
                </a:lnTo>
                <a:lnTo>
                  <a:pt x="908050" y="581025"/>
                </a:lnTo>
                <a:lnTo>
                  <a:pt x="1231900" y="828675"/>
                </a:lnTo>
                <a:lnTo>
                  <a:pt x="1466850" y="993775"/>
                </a:lnTo>
                <a:lnTo>
                  <a:pt x="1619250" y="1089025"/>
                </a:lnTo>
                <a:lnTo>
                  <a:pt x="1806575" y="1190625"/>
                </a:lnTo>
                <a:lnTo>
                  <a:pt x="2000250" y="1273175"/>
                </a:lnTo>
                <a:lnTo>
                  <a:pt x="2381250" y="1419225"/>
                </a:lnTo>
                <a:lnTo>
                  <a:pt x="2486025" y="1454150"/>
                </a:lnTo>
                <a:lnTo>
                  <a:pt x="2501900" y="1460500"/>
                </a:lnTo>
                <a:lnTo>
                  <a:pt x="2517775" y="1479550"/>
                </a:lnTo>
                <a:lnTo>
                  <a:pt x="2517775" y="1492250"/>
                </a:lnTo>
                <a:lnTo>
                  <a:pt x="2508250" y="1504950"/>
                </a:lnTo>
                <a:lnTo>
                  <a:pt x="2495550" y="1514475"/>
                </a:lnTo>
                <a:lnTo>
                  <a:pt x="2460625" y="1520825"/>
                </a:lnTo>
                <a:lnTo>
                  <a:pt x="1924050" y="1543050"/>
                </a:lnTo>
                <a:lnTo>
                  <a:pt x="1647825" y="1558925"/>
                </a:lnTo>
                <a:lnTo>
                  <a:pt x="1622425" y="1558925"/>
                </a:lnTo>
                <a:lnTo>
                  <a:pt x="1562100" y="1539875"/>
                </a:lnTo>
                <a:lnTo>
                  <a:pt x="1508125" y="1508125"/>
                </a:lnTo>
                <a:lnTo>
                  <a:pt x="1349375" y="1346200"/>
                </a:lnTo>
                <a:lnTo>
                  <a:pt x="1079500" y="1066800"/>
                </a:lnTo>
                <a:lnTo>
                  <a:pt x="635000" y="619125"/>
                </a:lnTo>
                <a:lnTo>
                  <a:pt x="463550" y="4540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DC0F7E9-AA34-46C4-B524-0F77858CF967}"/>
              </a:ext>
            </a:extLst>
          </p:cNvPr>
          <p:cNvSpPr/>
          <p:nvPr/>
        </p:nvSpPr>
        <p:spPr>
          <a:xfrm>
            <a:off x="5132389" y="2832101"/>
            <a:ext cx="1836737" cy="1425575"/>
          </a:xfrm>
          <a:custGeom>
            <a:avLst/>
            <a:gdLst>
              <a:gd name="connsiteX0" fmla="*/ 357684 w 1837454"/>
              <a:gd name="connsiteY0" fmla="*/ 360568 h 1424964"/>
              <a:gd name="connsiteX1" fmla="*/ 89421 w 1837454"/>
              <a:gd name="connsiteY1" fmla="*/ 398067 h 1424964"/>
              <a:gd name="connsiteX2" fmla="*/ 34615 w 1837454"/>
              <a:gd name="connsiteY2" fmla="*/ 403836 h 1424964"/>
              <a:gd name="connsiteX3" fmla="*/ 0 w 1837454"/>
              <a:gd name="connsiteY3" fmla="*/ 207687 h 1424964"/>
              <a:gd name="connsiteX4" fmla="*/ 46153 w 1837454"/>
              <a:gd name="connsiteY4" fmla="*/ 219225 h 1424964"/>
              <a:gd name="connsiteX5" fmla="*/ 219226 w 1837454"/>
              <a:gd name="connsiteY5" fmla="*/ 199033 h 1424964"/>
              <a:gd name="connsiteX6" fmla="*/ 680752 w 1837454"/>
              <a:gd name="connsiteY6" fmla="*/ 147111 h 1424964"/>
              <a:gd name="connsiteX7" fmla="*/ 885555 w 1837454"/>
              <a:gd name="connsiteY7" fmla="*/ 126920 h 1424964"/>
              <a:gd name="connsiteX8" fmla="*/ 1375927 w 1837454"/>
              <a:gd name="connsiteY8" fmla="*/ 63460 h 1424964"/>
              <a:gd name="connsiteX9" fmla="*/ 1401888 w 1837454"/>
              <a:gd name="connsiteY9" fmla="*/ 34614 h 1424964"/>
              <a:gd name="connsiteX10" fmla="*/ 1424964 w 1837454"/>
              <a:gd name="connsiteY10" fmla="*/ 14423 h 1424964"/>
              <a:gd name="connsiteX11" fmla="*/ 1450925 w 1837454"/>
              <a:gd name="connsiteY11" fmla="*/ 0 h 1424964"/>
              <a:gd name="connsiteX12" fmla="*/ 1465348 w 1837454"/>
              <a:gd name="connsiteY12" fmla="*/ 2884 h 1424964"/>
              <a:gd name="connsiteX13" fmla="*/ 1713419 w 1837454"/>
              <a:gd name="connsiteY13" fmla="*/ 149996 h 1424964"/>
              <a:gd name="connsiteX14" fmla="*/ 1823031 w 1837454"/>
              <a:gd name="connsiteY14" fmla="*/ 213456 h 1424964"/>
              <a:gd name="connsiteX15" fmla="*/ 1837454 w 1837454"/>
              <a:gd name="connsiteY15" fmla="*/ 233648 h 1424964"/>
              <a:gd name="connsiteX16" fmla="*/ 1828800 w 1837454"/>
              <a:gd name="connsiteY16" fmla="*/ 265378 h 1424964"/>
              <a:gd name="connsiteX17" fmla="*/ 1748033 w 1837454"/>
              <a:gd name="connsiteY17" fmla="*/ 360568 h 1424964"/>
              <a:gd name="connsiteX18" fmla="*/ 1733610 w 1837454"/>
              <a:gd name="connsiteY18" fmla="*/ 374990 h 1424964"/>
              <a:gd name="connsiteX19" fmla="*/ 1618229 w 1837454"/>
              <a:gd name="connsiteY19" fmla="*/ 951899 h 1424964"/>
              <a:gd name="connsiteX20" fmla="*/ 1534577 w 1837454"/>
              <a:gd name="connsiteY20" fmla="*/ 1344197 h 1424964"/>
              <a:gd name="connsiteX21" fmla="*/ 1523039 w 1837454"/>
              <a:gd name="connsiteY21" fmla="*/ 1381696 h 1424964"/>
              <a:gd name="connsiteX22" fmla="*/ 1505732 w 1837454"/>
              <a:gd name="connsiteY22" fmla="*/ 1401888 h 1424964"/>
              <a:gd name="connsiteX23" fmla="*/ 1479771 w 1837454"/>
              <a:gd name="connsiteY23" fmla="*/ 1416310 h 1424964"/>
              <a:gd name="connsiteX24" fmla="*/ 1445156 w 1837454"/>
              <a:gd name="connsiteY24" fmla="*/ 1424964 h 1424964"/>
              <a:gd name="connsiteX25" fmla="*/ 1404773 w 1837454"/>
              <a:gd name="connsiteY25" fmla="*/ 1422079 h 1424964"/>
              <a:gd name="connsiteX26" fmla="*/ 1364389 w 1837454"/>
              <a:gd name="connsiteY26" fmla="*/ 1410541 h 1424964"/>
              <a:gd name="connsiteX27" fmla="*/ 1338428 w 1837454"/>
              <a:gd name="connsiteY27" fmla="*/ 1393234 h 1424964"/>
              <a:gd name="connsiteX28" fmla="*/ 1312467 w 1837454"/>
              <a:gd name="connsiteY28" fmla="*/ 1370158 h 1424964"/>
              <a:gd name="connsiteX29" fmla="*/ 1312467 w 1837454"/>
              <a:gd name="connsiteY29" fmla="*/ 1202854 h 1424964"/>
              <a:gd name="connsiteX30" fmla="*/ 1375927 w 1837454"/>
              <a:gd name="connsiteY30" fmla="*/ 819210 h 1424964"/>
              <a:gd name="connsiteX31" fmla="*/ 1401888 w 1837454"/>
              <a:gd name="connsiteY31" fmla="*/ 657676 h 1424964"/>
              <a:gd name="connsiteX32" fmla="*/ 1439387 w 1837454"/>
              <a:gd name="connsiteY32" fmla="*/ 343260 h 1424964"/>
              <a:gd name="connsiteX33" fmla="*/ 1442272 w 1837454"/>
              <a:gd name="connsiteY33" fmla="*/ 302877 h 1424964"/>
              <a:gd name="connsiteX34" fmla="*/ 1439387 w 1837454"/>
              <a:gd name="connsiteY34" fmla="*/ 288454 h 1424964"/>
              <a:gd name="connsiteX35" fmla="*/ 1430734 w 1837454"/>
              <a:gd name="connsiteY35" fmla="*/ 276916 h 1424964"/>
              <a:gd name="connsiteX36" fmla="*/ 1404773 w 1837454"/>
              <a:gd name="connsiteY36" fmla="*/ 265378 h 1424964"/>
              <a:gd name="connsiteX37" fmla="*/ 1361504 w 1837454"/>
              <a:gd name="connsiteY37" fmla="*/ 259609 h 1424964"/>
              <a:gd name="connsiteX38" fmla="*/ 1202855 w 1837454"/>
              <a:gd name="connsiteY38" fmla="*/ 276916 h 1424964"/>
              <a:gd name="connsiteX39" fmla="*/ 357684 w 1837454"/>
              <a:gd name="connsiteY39" fmla="*/ 360568 h 142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37454" h="1424964">
                <a:moveTo>
                  <a:pt x="357684" y="360568"/>
                </a:moveTo>
                <a:lnTo>
                  <a:pt x="89421" y="398067"/>
                </a:lnTo>
                <a:lnTo>
                  <a:pt x="34615" y="403836"/>
                </a:lnTo>
                <a:lnTo>
                  <a:pt x="0" y="207687"/>
                </a:lnTo>
                <a:lnTo>
                  <a:pt x="46153" y="219225"/>
                </a:lnTo>
                <a:lnTo>
                  <a:pt x="219226" y="199033"/>
                </a:lnTo>
                <a:lnTo>
                  <a:pt x="680752" y="147111"/>
                </a:lnTo>
                <a:lnTo>
                  <a:pt x="885555" y="126920"/>
                </a:lnTo>
                <a:lnTo>
                  <a:pt x="1375927" y="63460"/>
                </a:lnTo>
                <a:lnTo>
                  <a:pt x="1401888" y="34614"/>
                </a:lnTo>
                <a:lnTo>
                  <a:pt x="1424964" y="14423"/>
                </a:lnTo>
                <a:lnTo>
                  <a:pt x="1450925" y="0"/>
                </a:lnTo>
                <a:lnTo>
                  <a:pt x="1465348" y="2884"/>
                </a:lnTo>
                <a:lnTo>
                  <a:pt x="1713419" y="149996"/>
                </a:lnTo>
                <a:lnTo>
                  <a:pt x="1823031" y="213456"/>
                </a:lnTo>
                <a:lnTo>
                  <a:pt x="1837454" y="233648"/>
                </a:lnTo>
                <a:lnTo>
                  <a:pt x="1828800" y="265378"/>
                </a:lnTo>
                <a:lnTo>
                  <a:pt x="1748033" y="360568"/>
                </a:lnTo>
                <a:lnTo>
                  <a:pt x="1733610" y="374990"/>
                </a:lnTo>
                <a:lnTo>
                  <a:pt x="1618229" y="951899"/>
                </a:lnTo>
                <a:lnTo>
                  <a:pt x="1534577" y="1344197"/>
                </a:lnTo>
                <a:lnTo>
                  <a:pt x="1523039" y="1381696"/>
                </a:lnTo>
                <a:lnTo>
                  <a:pt x="1505732" y="1401888"/>
                </a:lnTo>
                <a:lnTo>
                  <a:pt x="1479771" y="1416310"/>
                </a:lnTo>
                <a:lnTo>
                  <a:pt x="1445156" y="1424964"/>
                </a:lnTo>
                <a:lnTo>
                  <a:pt x="1404773" y="1422079"/>
                </a:lnTo>
                <a:lnTo>
                  <a:pt x="1364389" y="1410541"/>
                </a:lnTo>
                <a:lnTo>
                  <a:pt x="1338428" y="1393234"/>
                </a:lnTo>
                <a:lnTo>
                  <a:pt x="1312467" y="1370158"/>
                </a:lnTo>
                <a:lnTo>
                  <a:pt x="1312467" y="1202854"/>
                </a:lnTo>
                <a:lnTo>
                  <a:pt x="1375927" y="819210"/>
                </a:lnTo>
                <a:lnTo>
                  <a:pt x="1401888" y="657676"/>
                </a:lnTo>
                <a:lnTo>
                  <a:pt x="1439387" y="343260"/>
                </a:lnTo>
                <a:lnTo>
                  <a:pt x="1442272" y="302877"/>
                </a:lnTo>
                <a:lnTo>
                  <a:pt x="1439387" y="288454"/>
                </a:lnTo>
                <a:lnTo>
                  <a:pt x="1430734" y="276916"/>
                </a:lnTo>
                <a:lnTo>
                  <a:pt x="1404773" y="265378"/>
                </a:lnTo>
                <a:lnTo>
                  <a:pt x="1361504" y="259609"/>
                </a:lnTo>
                <a:lnTo>
                  <a:pt x="1202855" y="276916"/>
                </a:lnTo>
                <a:lnTo>
                  <a:pt x="357684" y="3605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6D34D45-6F0B-4018-A910-73556F0A17ED}"/>
              </a:ext>
            </a:extLst>
          </p:cNvPr>
          <p:cNvSpPr/>
          <p:nvPr/>
        </p:nvSpPr>
        <p:spPr>
          <a:xfrm>
            <a:off x="5132388" y="3433763"/>
            <a:ext cx="1504950" cy="292100"/>
          </a:xfrm>
          <a:custGeom>
            <a:avLst/>
            <a:gdLst>
              <a:gd name="connsiteX0" fmla="*/ 569119 w 1504950"/>
              <a:gd name="connsiteY0" fmla="*/ 242887 h 292893"/>
              <a:gd name="connsiteX1" fmla="*/ 78581 w 1504950"/>
              <a:gd name="connsiteY1" fmla="*/ 290512 h 292893"/>
              <a:gd name="connsiteX2" fmla="*/ 26194 w 1504950"/>
              <a:gd name="connsiteY2" fmla="*/ 292893 h 292893"/>
              <a:gd name="connsiteX3" fmla="*/ 0 w 1504950"/>
              <a:gd name="connsiteY3" fmla="*/ 126206 h 292893"/>
              <a:gd name="connsiteX4" fmla="*/ 83344 w 1504950"/>
              <a:gd name="connsiteY4" fmla="*/ 126206 h 292893"/>
              <a:gd name="connsiteX5" fmla="*/ 423862 w 1504950"/>
              <a:gd name="connsiteY5" fmla="*/ 95250 h 292893"/>
              <a:gd name="connsiteX6" fmla="*/ 981075 w 1504950"/>
              <a:gd name="connsiteY6" fmla="*/ 30956 h 292893"/>
              <a:gd name="connsiteX7" fmla="*/ 1219200 w 1504950"/>
              <a:gd name="connsiteY7" fmla="*/ 0 h 292893"/>
              <a:gd name="connsiteX8" fmla="*/ 1247775 w 1504950"/>
              <a:gd name="connsiteY8" fmla="*/ 0 h 292893"/>
              <a:gd name="connsiteX9" fmla="*/ 1295400 w 1504950"/>
              <a:gd name="connsiteY9" fmla="*/ 7143 h 292893"/>
              <a:gd name="connsiteX10" fmla="*/ 1350169 w 1504950"/>
              <a:gd name="connsiteY10" fmla="*/ 30956 h 292893"/>
              <a:gd name="connsiteX11" fmla="*/ 1438275 w 1504950"/>
              <a:gd name="connsiteY11" fmla="*/ 73818 h 292893"/>
              <a:gd name="connsiteX12" fmla="*/ 1504950 w 1504950"/>
              <a:gd name="connsiteY12" fmla="*/ 209550 h 292893"/>
              <a:gd name="connsiteX13" fmla="*/ 1347787 w 1504950"/>
              <a:gd name="connsiteY13" fmla="*/ 195262 h 292893"/>
              <a:gd name="connsiteX14" fmla="*/ 1107281 w 1504950"/>
              <a:gd name="connsiteY14" fmla="*/ 190500 h 292893"/>
              <a:gd name="connsiteX15" fmla="*/ 1019175 w 1504950"/>
              <a:gd name="connsiteY15" fmla="*/ 195262 h 292893"/>
              <a:gd name="connsiteX16" fmla="*/ 569119 w 1504950"/>
              <a:gd name="connsiteY16" fmla="*/ 242887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04950" h="292893">
                <a:moveTo>
                  <a:pt x="569119" y="242887"/>
                </a:moveTo>
                <a:lnTo>
                  <a:pt x="78581" y="290512"/>
                </a:lnTo>
                <a:lnTo>
                  <a:pt x="26194" y="292893"/>
                </a:lnTo>
                <a:lnTo>
                  <a:pt x="0" y="126206"/>
                </a:lnTo>
                <a:lnTo>
                  <a:pt x="83344" y="126206"/>
                </a:lnTo>
                <a:lnTo>
                  <a:pt x="423862" y="95250"/>
                </a:lnTo>
                <a:lnTo>
                  <a:pt x="981075" y="30956"/>
                </a:lnTo>
                <a:lnTo>
                  <a:pt x="1219200" y="0"/>
                </a:lnTo>
                <a:lnTo>
                  <a:pt x="1247775" y="0"/>
                </a:lnTo>
                <a:lnTo>
                  <a:pt x="1295400" y="7143"/>
                </a:lnTo>
                <a:lnTo>
                  <a:pt x="1350169" y="30956"/>
                </a:lnTo>
                <a:lnTo>
                  <a:pt x="1438275" y="73818"/>
                </a:lnTo>
                <a:lnTo>
                  <a:pt x="1504950" y="209550"/>
                </a:lnTo>
                <a:lnTo>
                  <a:pt x="1347787" y="195262"/>
                </a:lnTo>
                <a:lnTo>
                  <a:pt x="1107281" y="190500"/>
                </a:lnTo>
                <a:lnTo>
                  <a:pt x="1019175" y="195262"/>
                </a:lnTo>
                <a:lnTo>
                  <a:pt x="569119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632F954-BF36-4234-AB01-E54AFE9D6605}"/>
              </a:ext>
            </a:extLst>
          </p:cNvPr>
          <p:cNvSpPr/>
          <p:nvPr/>
        </p:nvSpPr>
        <p:spPr>
          <a:xfrm>
            <a:off x="5108575" y="4029075"/>
            <a:ext cx="1416050" cy="247650"/>
          </a:xfrm>
          <a:custGeom>
            <a:avLst/>
            <a:gdLst>
              <a:gd name="connsiteX0" fmla="*/ 552450 w 1416844"/>
              <a:gd name="connsiteY0" fmla="*/ 223838 h 247650"/>
              <a:gd name="connsiteX1" fmla="*/ 273844 w 1416844"/>
              <a:gd name="connsiteY1" fmla="*/ 247650 h 247650"/>
              <a:gd name="connsiteX2" fmla="*/ 219075 w 1416844"/>
              <a:gd name="connsiteY2" fmla="*/ 247650 h 247650"/>
              <a:gd name="connsiteX3" fmla="*/ 161925 w 1416844"/>
              <a:gd name="connsiteY3" fmla="*/ 245269 h 247650"/>
              <a:gd name="connsiteX4" fmla="*/ 83344 w 1416844"/>
              <a:gd name="connsiteY4" fmla="*/ 233363 h 247650"/>
              <a:gd name="connsiteX5" fmla="*/ 33338 w 1416844"/>
              <a:gd name="connsiteY5" fmla="*/ 226219 h 247650"/>
              <a:gd name="connsiteX6" fmla="*/ 0 w 1416844"/>
              <a:gd name="connsiteY6" fmla="*/ 90488 h 247650"/>
              <a:gd name="connsiteX7" fmla="*/ 88107 w 1416844"/>
              <a:gd name="connsiteY7" fmla="*/ 90488 h 247650"/>
              <a:gd name="connsiteX8" fmla="*/ 421482 w 1416844"/>
              <a:gd name="connsiteY8" fmla="*/ 69056 h 247650"/>
              <a:gd name="connsiteX9" fmla="*/ 859632 w 1416844"/>
              <a:gd name="connsiteY9" fmla="*/ 35719 h 247650"/>
              <a:gd name="connsiteX10" fmla="*/ 1352550 w 1416844"/>
              <a:gd name="connsiteY10" fmla="*/ 0 h 247650"/>
              <a:gd name="connsiteX11" fmla="*/ 1416844 w 1416844"/>
              <a:gd name="connsiteY11" fmla="*/ 180975 h 247650"/>
              <a:gd name="connsiteX12" fmla="*/ 1316832 w 1416844"/>
              <a:gd name="connsiteY12" fmla="*/ 171450 h 247650"/>
              <a:gd name="connsiteX13" fmla="*/ 1114425 w 1416844"/>
              <a:gd name="connsiteY13" fmla="*/ 178594 h 247650"/>
              <a:gd name="connsiteX14" fmla="*/ 552450 w 1416844"/>
              <a:gd name="connsiteY14" fmla="*/ 223838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6844" h="247650">
                <a:moveTo>
                  <a:pt x="552450" y="223838"/>
                </a:moveTo>
                <a:lnTo>
                  <a:pt x="273844" y="247650"/>
                </a:lnTo>
                <a:lnTo>
                  <a:pt x="219075" y="247650"/>
                </a:lnTo>
                <a:lnTo>
                  <a:pt x="161925" y="245269"/>
                </a:lnTo>
                <a:lnTo>
                  <a:pt x="83344" y="233363"/>
                </a:lnTo>
                <a:lnTo>
                  <a:pt x="33338" y="226219"/>
                </a:lnTo>
                <a:lnTo>
                  <a:pt x="0" y="90488"/>
                </a:lnTo>
                <a:lnTo>
                  <a:pt x="88107" y="90488"/>
                </a:lnTo>
                <a:lnTo>
                  <a:pt x="421482" y="69056"/>
                </a:lnTo>
                <a:lnTo>
                  <a:pt x="859632" y="35719"/>
                </a:lnTo>
                <a:lnTo>
                  <a:pt x="1352550" y="0"/>
                </a:lnTo>
                <a:lnTo>
                  <a:pt x="1416844" y="180975"/>
                </a:lnTo>
                <a:lnTo>
                  <a:pt x="1316832" y="171450"/>
                </a:lnTo>
                <a:lnTo>
                  <a:pt x="1114425" y="178594"/>
                </a:lnTo>
                <a:lnTo>
                  <a:pt x="552450" y="223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753CF6B-691A-4DC6-998B-581A4AC67B8F}"/>
              </a:ext>
            </a:extLst>
          </p:cNvPr>
          <p:cNvSpPr/>
          <p:nvPr/>
        </p:nvSpPr>
        <p:spPr>
          <a:xfrm rot="16200000">
            <a:off x="3448051" y="4305301"/>
            <a:ext cx="3148012" cy="401637"/>
          </a:xfrm>
          <a:custGeom>
            <a:avLst/>
            <a:gdLst>
              <a:gd name="connsiteX0" fmla="*/ 2070147 w 3147711"/>
              <a:gd name="connsiteY0" fmla="*/ 146168 h 401112"/>
              <a:gd name="connsiteX1" fmla="*/ 2563039 w 3147711"/>
              <a:gd name="connsiteY1" fmla="*/ 163164 h 401112"/>
              <a:gd name="connsiteX2" fmla="*/ 2841778 w 3147711"/>
              <a:gd name="connsiteY2" fmla="*/ 169963 h 401112"/>
              <a:gd name="connsiteX3" fmla="*/ 2906364 w 3147711"/>
              <a:gd name="connsiteY3" fmla="*/ 163164 h 401112"/>
              <a:gd name="connsiteX4" fmla="*/ 2957353 w 3147711"/>
              <a:gd name="connsiteY4" fmla="*/ 142769 h 401112"/>
              <a:gd name="connsiteX5" fmla="*/ 3035536 w 3147711"/>
              <a:gd name="connsiteY5" fmla="*/ 91780 h 401112"/>
              <a:gd name="connsiteX6" fmla="*/ 3086525 w 3147711"/>
              <a:gd name="connsiteY6" fmla="*/ 33993 h 401112"/>
              <a:gd name="connsiteX7" fmla="*/ 3100122 w 3147711"/>
              <a:gd name="connsiteY7" fmla="*/ 20396 h 401112"/>
              <a:gd name="connsiteX8" fmla="*/ 3113719 w 3147711"/>
              <a:gd name="connsiteY8" fmla="*/ 6798 h 401112"/>
              <a:gd name="connsiteX9" fmla="*/ 3130715 w 3147711"/>
              <a:gd name="connsiteY9" fmla="*/ 0 h 401112"/>
              <a:gd name="connsiteX10" fmla="*/ 3144312 w 3147711"/>
              <a:gd name="connsiteY10" fmla="*/ 3399 h 401112"/>
              <a:gd name="connsiteX11" fmla="*/ 3147711 w 3147711"/>
              <a:gd name="connsiteY11" fmla="*/ 23795 h 401112"/>
              <a:gd name="connsiteX12" fmla="*/ 3140913 w 3147711"/>
              <a:gd name="connsiteY12" fmla="*/ 67985 h 401112"/>
              <a:gd name="connsiteX13" fmla="*/ 3103521 w 3147711"/>
              <a:gd name="connsiteY13" fmla="*/ 197157 h 401112"/>
              <a:gd name="connsiteX14" fmla="*/ 3025338 w 3147711"/>
              <a:gd name="connsiteY14" fmla="*/ 384116 h 401112"/>
              <a:gd name="connsiteX15" fmla="*/ 2821383 w 3147711"/>
              <a:gd name="connsiteY15" fmla="*/ 390914 h 401112"/>
              <a:gd name="connsiteX16" fmla="*/ 2525647 w 3147711"/>
              <a:gd name="connsiteY16" fmla="*/ 401112 h 401112"/>
              <a:gd name="connsiteX17" fmla="*/ 2331890 w 3147711"/>
              <a:gd name="connsiteY17" fmla="*/ 394314 h 401112"/>
              <a:gd name="connsiteX18" fmla="*/ 1957972 w 3147711"/>
              <a:gd name="connsiteY18" fmla="*/ 377317 h 401112"/>
              <a:gd name="connsiteX19" fmla="*/ 1808404 w 3147711"/>
              <a:gd name="connsiteY19" fmla="*/ 377317 h 401112"/>
              <a:gd name="connsiteX20" fmla="*/ 1414091 w 3147711"/>
              <a:gd name="connsiteY20" fmla="*/ 346724 h 401112"/>
              <a:gd name="connsiteX21" fmla="*/ 1060568 w 3147711"/>
              <a:gd name="connsiteY21" fmla="*/ 316131 h 401112"/>
              <a:gd name="connsiteX22" fmla="*/ 543881 w 3147711"/>
              <a:gd name="connsiteY22" fmla="*/ 285538 h 401112"/>
              <a:gd name="connsiteX23" fmla="*/ 523485 w 3147711"/>
              <a:gd name="connsiteY23" fmla="*/ 285538 h 401112"/>
              <a:gd name="connsiteX24" fmla="*/ 0 w 3147711"/>
              <a:gd name="connsiteY24" fmla="*/ 159765 h 401112"/>
              <a:gd name="connsiteX25" fmla="*/ 6798 w 3147711"/>
              <a:gd name="connsiteY25" fmla="*/ 139369 h 401112"/>
              <a:gd name="connsiteX26" fmla="*/ 37392 w 3147711"/>
              <a:gd name="connsiteY26" fmla="*/ 118974 h 401112"/>
              <a:gd name="connsiteX27" fmla="*/ 244746 w 3147711"/>
              <a:gd name="connsiteY27" fmla="*/ 54388 h 401112"/>
              <a:gd name="connsiteX28" fmla="*/ 407911 w 3147711"/>
              <a:gd name="connsiteY28" fmla="*/ 16996 h 401112"/>
              <a:gd name="connsiteX29" fmla="*/ 438504 w 3147711"/>
              <a:gd name="connsiteY29" fmla="*/ 16996 h 401112"/>
              <a:gd name="connsiteX30" fmla="*/ 503090 w 3147711"/>
              <a:gd name="connsiteY30" fmla="*/ 27194 h 401112"/>
              <a:gd name="connsiteX31" fmla="*/ 720642 w 3147711"/>
              <a:gd name="connsiteY31" fmla="*/ 61187 h 401112"/>
              <a:gd name="connsiteX32" fmla="*/ 1203337 w 3147711"/>
              <a:gd name="connsiteY32" fmla="*/ 101978 h 401112"/>
              <a:gd name="connsiteX33" fmla="*/ 2070147 w 3147711"/>
              <a:gd name="connsiteY33" fmla="*/ 146168 h 40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47711" h="401112">
                <a:moveTo>
                  <a:pt x="2070147" y="146168"/>
                </a:moveTo>
                <a:lnTo>
                  <a:pt x="2563039" y="163164"/>
                </a:lnTo>
                <a:lnTo>
                  <a:pt x="2841778" y="169963"/>
                </a:lnTo>
                <a:lnTo>
                  <a:pt x="2906364" y="163164"/>
                </a:lnTo>
                <a:lnTo>
                  <a:pt x="2957353" y="142769"/>
                </a:lnTo>
                <a:lnTo>
                  <a:pt x="3035536" y="91780"/>
                </a:lnTo>
                <a:lnTo>
                  <a:pt x="3086525" y="33993"/>
                </a:lnTo>
                <a:lnTo>
                  <a:pt x="3100122" y="20396"/>
                </a:lnTo>
                <a:lnTo>
                  <a:pt x="3113719" y="6798"/>
                </a:lnTo>
                <a:lnTo>
                  <a:pt x="3130715" y="0"/>
                </a:lnTo>
                <a:lnTo>
                  <a:pt x="3144312" y="3399"/>
                </a:lnTo>
                <a:lnTo>
                  <a:pt x="3147711" y="23795"/>
                </a:lnTo>
                <a:lnTo>
                  <a:pt x="3140913" y="67985"/>
                </a:lnTo>
                <a:lnTo>
                  <a:pt x="3103521" y="197157"/>
                </a:lnTo>
                <a:lnTo>
                  <a:pt x="3025338" y="384116"/>
                </a:lnTo>
                <a:lnTo>
                  <a:pt x="2821383" y="390914"/>
                </a:lnTo>
                <a:lnTo>
                  <a:pt x="2525647" y="401112"/>
                </a:lnTo>
                <a:lnTo>
                  <a:pt x="2331890" y="394314"/>
                </a:lnTo>
                <a:lnTo>
                  <a:pt x="1957972" y="377317"/>
                </a:lnTo>
                <a:lnTo>
                  <a:pt x="1808404" y="377317"/>
                </a:lnTo>
                <a:lnTo>
                  <a:pt x="1414091" y="346724"/>
                </a:lnTo>
                <a:lnTo>
                  <a:pt x="1060568" y="316131"/>
                </a:lnTo>
                <a:lnTo>
                  <a:pt x="543881" y="285538"/>
                </a:lnTo>
                <a:lnTo>
                  <a:pt x="523485" y="285538"/>
                </a:lnTo>
                <a:lnTo>
                  <a:pt x="0" y="159765"/>
                </a:lnTo>
                <a:lnTo>
                  <a:pt x="6798" y="139369"/>
                </a:lnTo>
                <a:lnTo>
                  <a:pt x="37392" y="118974"/>
                </a:lnTo>
                <a:lnTo>
                  <a:pt x="244746" y="54388"/>
                </a:lnTo>
                <a:lnTo>
                  <a:pt x="407911" y="16996"/>
                </a:lnTo>
                <a:lnTo>
                  <a:pt x="438504" y="16996"/>
                </a:lnTo>
                <a:lnTo>
                  <a:pt x="503090" y="27194"/>
                </a:lnTo>
                <a:lnTo>
                  <a:pt x="720642" y="61187"/>
                </a:lnTo>
                <a:lnTo>
                  <a:pt x="1203337" y="101978"/>
                </a:lnTo>
                <a:lnTo>
                  <a:pt x="2070147" y="1461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302DEA3-8927-4DB7-8F13-4974CEB9EA63}"/>
              </a:ext>
            </a:extLst>
          </p:cNvPr>
          <p:cNvSpPr/>
          <p:nvPr/>
        </p:nvSpPr>
        <p:spPr>
          <a:xfrm>
            <a:off x="4981575" y="5143500"/>
            <a:ext cx="1123950" cy="935038"/>
          </a:xfrm>
          <a:custGeom>
            <a:avLst/>
            <a:gdLst>
              <a:gd name="connsiteX0" fmla="*/ 321469 w 1123950"/>
              <a:gd name="connsiteY0" fmla="*/ 664369 h 935831"/>
              <a:gd name="connsiteX1" fmla="*/ 176213 w 1123950"/>
              <a:gd name="connsiteY1" fmla="*/ 783431 h 935831"/>
              <a:gd name="connsiteX2" fmla="*/ 21431 w 1123950"/>
              <a:gd name="connsiteY2" fmla="*/ 931069 h 935831"/>
              <a:gd name="connsiteX3" fmla="*/ 0 w 1123950"/>
              <a:gd name="connsiteY3" fmla="*/ 935831 h 935831"/>
              <a:gd name="connsiteX4" fmla="*/ 88106 w 1123950"/>
              <a:gd name="connsiteY4" fmla="*/ 366713 h 935831"/>
              <a:gd name="connsiteX5" fmla="*/ 126206 w 1123950"/>
              <a:gd name="connsiteY5" fmla="*/ 407194 h 935831"/>
              <a:gd name="connsiteX6" fmla="*/ 150019 w 1123950"/>
              <a:gd name="connsiteY6" fmla="*/ 426244 h 935831"/>
              <a:gd name="connsiteX7" fmla="*/ 183356 w 1123950"/>
              <a:gd name="connsiteY7" fmla="*/ 433388 h 935831"/>
              <a:gd name="connsiteX8" fmla="*/ 219075 w 1123950"/>
              <a:gd name="connsiteY8" fmla="*/ 426244 h 935831"/>
              <a:gd name="connsiteX9" fmla="*/ 423863 w 1123950"/>
              <a:gd name="connsiteY9" fmla="*/ 352425 h 935831"/>
              <a:gd name="connsiteX10" fmla="*/ 814388 w 1123950"/>
              <a:gd name="connsiteY10" fmla="*/ 154781 h 935831"/>
              <a:gd name="connsiteX11" fmla="*/ 1047750 w 1123950"/>
              <a:gd name="connsiteY11" fmla="*/ 14288 h 935831"/>
              <a:gd name="connsiteX12" fmla="*/ 1062038 w 1123950"/>
              <a:gd name="connsiteY12" fmla="*/ 7144 h 935831"/>
              <a:gd name="connsiteX13" fmla="*/ 1085850 w 1123950"/>
              <a:gd name="connsiteY13" fmla="*/ 0 h 935831"/>
              <a:gd name="connsiteX14" fmla="*/ 1097756 w 1123950"/>
              <a:gd name="connsiteY14" fmla="*/ 0 h 935831"/>
              <a:gd name="connsiteX15" fmla="*/ 1112044 w 1123950"/>
              <a:gd name="connsiteY15" fmla="*/ 4763 h 935831"/>
              <a:gd name="connsiteX16" fmla="*/ 1121569 w 1123950"/>
              <a:gd name="connsiteY16" fmla="*/ 21431 h 935831"/>
              <a:gd name="connsiteX17" fmla="*/ 1123950 w 1123950"/>
              <a:gd name="connsiteY17" fmla="*/ 38100 h 935831"/>
              <a:gd name="connsiteX18" fmla="*/ 1114425 w 1123950"/>
              <a:gd name="connsiteY18" fmla="*/ 57150 h 935831"/>
              <a:gd name="connsiteX19" fmla="*/ 942975 w 1123950"/>
              <a:gd name="connsiteY19" fmla="*/ 183356 h 935831"/>
              <a:gd name="connsiteX20" fmla="*/ 721519 w 1123950"/>
              <a:gd name="connsiteY20" fmla="*/ 347663 h 935831"/>
              <a:gd name="connsiteX21" fmla="*/ 321469 w 1123950"/>
              <a:gd name="connsiteY21" fmla="*/ 664369 h 93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3950" h="935831">
                <a:moveTo>
                  <a:pt x="321469" y="664369"/>
                </a:moveTo>
                <a:lnTo>
                  <a:pt x="176213" y="783431"/>
                </a:lnTo>
                <a:lnTo>
                  <a:pt x="21431" y="931069"/>
                </a:lnTo>
                <a:lnTo>
                  <a:pt x="0" y="935831"/>
                </a:lnTo>
                <a:lnTo>
                  <a:pt x="88106" y="366713"/>
                </a:lnTo>
                <a:lnTo>
                  <a:pt x="126206" y="407194"/>
                </a:lnTo>
                <a:lnTo>
                  <a:pt x="150019" y="426244"/>
                </a:lnTo>
                <a:lnTo>
                  <a:pt x="183356" y="433388"/>
                </a:lnTo>
                <a:lnTo>
                  <a:pt x="219075" y="426244"/>
                </a:lnTo>
                <a:lnTo>
                  <a:pt x="423863" y="352425"/>
                </a:lnTo>
                <a:lnTo>
                  <a:pt x="814388" y="154781"/>
                </a:lnTo>
                <a:lnTo>
                  <a:pt x="1047750" y="14288"/>
                </a:lnTo>
                <a:lnTo>
                  <a:pt x="1062038" y="7144"/>
                </a:lnTo>
                <a:lnTo>
                  <a:pt x="1085850" y="0"/>
                </a:lnTo>
                <a:lnTo>
                  <a:pt x="1097756" y="0"/>
                </a:lnTo>
                <a:lnTo>
                  <a:pt x="1112044" y="4763"/>
                </a:lnTo>
                <a:lnTo>
                  <a:pt x="1121569" y="21431"/>
                </a:lnTo>
                <a:lnTo>
                  <a:pt x="1123950" y="38100"/>
                </a:lnTo>
                <a:lnTo>
                  <a:pt x="1114425" y="57150"/>
                </a:lnTo>
                <a:lnTo>
                  <a:pt x="942975" y="183356"/>
                </a:lnTo>
                <a:lnTo>
                  <a:pt x="721519" y="347663"/>
                </a:lnTo>
                <a:lnTo>
                  <a:pt x="321469" y="664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0A468013-29D4-47A4-A1F3-0E92874A9333}"/>
              </a:ext>
            </a:extLst>
          </p:cNvPr>
          <p:cNvSpPr/>
          <p:nvPr/>
        </p:nvSpPr>
        <p:spPr>
          <a:xfrm>
            <a:off x="5572125" y="4403725"/>
            <a:ext cx="2241550" cy="1568450"/>
          </a:xfrm>
          <a:custGeom>
            <a:avLst/>
            <a:gdLst>
              <a:gd name="connsiteX0" fmla="*/ 784225 w 2241550"/>
              <a:gd name="connsiteY0" fmla="*/ 841375 h 1568450"/>
              <a:gd name="connsiteX1" fmla="*/ 615950 w 2241550"/>
              <a:gd name="connsiteY1" fmla="*/ 622300 h 1568450"/>
              <a:gd name="connsiteX2" fmla="*/ 431800 w 2241550"/>
              <a:gd name="connsiteY2" fmla="*/ 409575 h 1568450"/>
              <a:gd name="connsiteX3" fmla="*/ 317500 w 2241550"/>
              <a:gd name="connsiteY3" fmla="*/ 298450 h 1568450"/>
              <a:gd name="connsiteX4" fmla="*/ 174625 w 2241550"/>
              <a:gd name="connsiteY4" fmla="*/ 168275 h 1568450"/>
              <a:gd name="connsiteX5" fmla="*/ 60325 w 2241550"/>
              <a:gd name="connsiteY5" fmla="*/ 85725 h 1568450"/>
              <a:gd name="connsiteX6" fmla="*/ 19050 w 2241550"/>
              <a:gd name="connsiteY6" fmla="*/ 53975 h 1568450"/>
              <a:gd name="connsiteX7" fmla="*/ 3175 w 2241550"/>
              <a:gd name="connsiteY7" fmla="*/ 31750 h 1568450"/>
              <a:gd name="connsiteX8" fmla="*/ 0 w 2241550"/>
              <a:gd name="connsiteY8" fmla="*/ 12700 h 1568450"/>
              <a:gd name="connsiteX9" fmla="*/ 6350 w 2241550"/>
              <a:gd name="connsiteY9" fmla="*/ 3175 h 1568450"/>
              <a:gd name="connsiteX10" fmla="*/ 22225 w 2241550"/>
              <a:gd name="connsiteY10" fmla="*/ 0 h 1568450"/>
              <a:gd name="connsiteX11" fmla="*/ 60325 w 2241550"/>
              <a:gd name="connsiteY11" fmla="*/ 9525 h 1568450"/>
              <a:gd name="connsiteX12" fmla="*/ 155575 w 2241550"/>
              <a:gd name="connsiteY12" fmla="*/ 44450 h 1568450"/>
              <a:gd name="connsiteX13" fmla="*/ 200025 w 2241550"/>
              <a:gd name="connsiteY13" fmla="*/ 69850 h 1568450"/>
              <a:gd name="connsiteX14" fmla="*/ 279400 w 2241550"/>
              <a:gd name="connsiteY14" fmla="*/ 130175 h 1568450"/>
              <a:gd name="connsiteX15" fmla="*/ 552450 w 2241550"/>
              <a:gd name="connsiteY15" fmla="*/ 371475 h 1568450"/>
              <a:gd name="connsiteX16" fmla="*/ 612775 w 2241550"/>
              <a:gd name="connsiteY16" fmla="*/ 419100 h 1568450"/>
              <a:gd name="connsiteX17" fmla="*/ 990600 w 2241550"/>
              <a:gd name="connsiteY17" fmla="*/ 736600 h 1568450"/>
              <a:gd name="connsiteX18" fmla="*/ 1295400 w 2241550"/>
              <a:gd name="connsiteY18" fmla="*/ 987425 h 1568450"/>
              <a:gd name="connsiteX19" fmla="*/ 1574800 w 2241550"/>
              <a:gd name="connsiteY19" fmla="*/ 1193800 h 1568450"/>
              <a:gd name="connsiteX20" fmla="*/ 1708150 w 2241550"/>
              <a:gd name="connsiteY20" fmla="*/ 1273175 h 1568450"/>
              <a:gd name="connsiteX21" fmla="*/ 1962150 w 2241550"/>
              <a:gd name="connsiteY21" fmla="*/ 1393825 h 1568450"/>
              <a:gd name="connsiteX22" fmla="*/ 2184400 w 2241550"/>
              <a:gd name="connsiteY22" fmla="*/ 1482725 h 1568450"/>
              <a:gd name="connsiteX23" fmla="*/ 2222500 w 2241550"/>
              <a:gd name="connsiteY23" fmla="*/ 1495425 h 1568450"/>
              <a:gd name="connsiteX24" fmla="*/ 2235200 w 2241550"/>
              <a:gd name="connsiteY24" fmla="*/ 1508125 h 1568450"/>
              <a:gd name="connsiteX25" fmla="*/ 2241550 w 2241550"/>
              <a:gd name="connsiteY25" fmla="*/ 1530350 h 1568450"/>
              <a:gd name="connsiteX26" fmla="*/ 2232025 w 2241550"/>
              <a:gd name="connsiteY26" fmla="*/ 1539875 h 1568450"/>
              <a:gd name="connsiteX27" fmla="*/ 2190750 w 2241550"/>
              <a:gd name="connsiteY27" fmla="*/ 1552575 h 1568450"/>
              <a:gd name="connsiteX28" fmla="*/ 2070100 w 2241550"/>
              <a:gd name="connsiteY28" fmla="*/ 1565275 h 1568450"/>
              <a:gd name="connsiteX29" fmla="*/ 1689100 w 2241550"/>
              <a:gd name="connsiteY29" fmla="*/ 1568450 h 1568450"/>
              <a:gd name="connsiteX30" fmla="*/ 1425575 w 2241550"/>
              <a:gd name="connsiteY30" fmla="*/ 1546225 h 1568450"/>
              <a:gd name="connsiteX31" fmla="*/ 1346200 w 2241550"/>
              <a:gd name="connsiteY31" fmla="*/ 1533525 h 1568450"/>
              <a:gd name="connsiteX32" fmla="*/ 1311275 w 2241550"/>
              <a:gd name="connsiteY32" fmla="*/ 1514475 h 1568450"/>
              <a:gd name="connsiteX33" fmla="*/ 1203325 w 2241550"/>
              <a:gd name="connsiteY33" fmla="*/ 1374775 h 1568450"/>
              <a:gd name="connsiteX34" fmla="*/ 784225 w 2241550"/>
              <a:gd name="connsiteY34" fmla="*/ 841375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1550" h="1568450">
                <a:moveTo>
                  <a:pt x="784225" y="841375"/>
                </a:moveTo>
                <a:lnTo>
                  <a:pt x="615950" y="622300"/>
                </a:lnTo>
                <a:lnTo>
                  <a:pt x="431800" y="409575"/>
                </a:lnTo>
                <a:lnTo>
                  <a:pt x="317500" y="298450"/>
                </a:lnTo>
                <a:lnTo>
                  <a:pt x="174625" y="168275"/>
                </a:lnTo>
                <a:lnTo>
                  <a:pt x="60325" y="85725"/>
                </a:lnTo>
                <a:lnTo>
                  <a:pt x="19050" y="53975"/>
                </a:lnTo>
                <a:lnTo>
                  <a:pt x="3175" y="31750"/>
                </a:lnTo>
                <a:lnTo>
                  <a:pt x="0" y="12700"/>
                </a:lnTo>
                <a:lnTo>
                  <a:pt x="6350" y="3175"/>
                </a:lnTo>
                <a:lnTo>
                  <a:pt x="22225" y="0"/>
                </a:lnTo>
                <a:lnTo>
                  <a:pt x="60325" y="9525"/>
                </a:lnTo>
                <a:lnTo>
                  <a:pt x="155575" y="44450"/>
                </a:lnTo>
                <a:lnTo>
                  <a:pt x="200025" y="69850"/>
                </a:lnTo>
                <a:lnTo>
                  <a:pt x="279400" y="130175"/>
                </a:lnTo>
                <a:lnTo>
                  <a:pt x="552450" y="371475"/>
                </a:lnTo>
                <a:lnTo>
                  <a:pt x="612775" y="419100"/>
                </a:lnTo>
                <a:lnTo>
                  <a:pt x="990600" y="736600"/>
                </a:lnTo>
                <a:lnTo>
                  <a:pt x="1295400" y="987425"/>
                </a:lnTo>
                <a:lnTo>
                  <a:pt x="1574800" y="1193800"/>
                </a:lnTo>
                <a:lnTo>
                  <a:pt x="1708150" y="1273175"/>
                </a:lnTo>
                <a:lnTo>
                  <a:pt x="1962150" y="1393825"/>
                </a:lnTo>
                <a:lnTo>
                  <a:pt x="2184400" y="1482725"/>
                </a:lnTo>
                <a:lnTo>
                  <a:pt x="2222500" y="1495425"/>
                </a:lnTo>
                <a:lnTo>
                  <a:pt x="2235200" y="1508125"/>
                </a:lnTo>
                <a:lnTo>
                  <a:pt x="2241550" y="1530350"/>
                </a:lnTo>
                <a:lnTo>
                  <a:pt x="2232025" y="1539875"/>
                </a:lnTo>
                <a:lnTo>
                  <a:pt x="2190750" y="1552575"/>
                </a:lnTo>
                <a:lnTo>
                  <a:pt x="2070100" y="1565275"/>
                </a:lnTo>
                <a:lnTo>
                  <a:pt x="1689100" y="1568450"/>
                </a:lnTo>
                <a:lnTo>
                  <a:pt x="1425575" y="1546225"/>
                </a:lnTo>
                <a:lnTo>
                  <a:pt x="1346200" y="1533525"/>
                </a:lnTo>
                <a:lnTo>
                  <a:pt x="1311275" y="1514475"/>
                </a:lnTo>
                <a:lnTo>
                  <a:pt x="1203325" y="1374775"/>
                </a:lnTo>
                <a:lnTo>
                  <a:pt x="784225" y="8413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A08427E-A8D6-4274-B142-63201B264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876" y="1341535"/>
            <a:ext cx="4602879" cy="47370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EDF3290-C792-4F85-B7C4-A75B76B80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413" y="1339947"/>
            <a:ext cx="4608975" cy="473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0" grpId="0" animBg="1"/>
      <p:bldP spid="11" grpId="0" animBg="1"/>
      <p:bldP spid="12" grpId="0" animBg="1"/>
      <p:bldP spid="19" grpId="0" animBg="1"/>
      <p:bldP spid="23" grpId="0" animBg="1"/>
      <p:bldP spid="2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1116</Words>
  <Application>Microsoft Office PowerPoint</Application>
  <PresentationFormat>ワイド画面</PresentationFormat>
  <Paragraphs>289</Paragraphs>
  <Slides>133</Slides>
  <Notes>120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133</vt:i4>
      </vt:variant>
    </vt:vector>
  </HeadingPairs>
  <TitlesOfParts>
    <vt:vector size="138" baseType="lpstr">
      <vt:lpstr>游ゴシック</vt:lpstr>
      <vt:lpstr>游ゴシック Light</vt:lpstr>
      <vt:lpstr>游ゴシック Medium</vt:lpstr>
      <vt:lpstr>Arial</vt:lpstr>
      <vt:lpstr>Office テーマ</vt:lpstr>
      <vt:lpstr>漢字書き順教材 光村図書 2年（2）</vt:lpstr>
      <vt:lpstr>PowerPoint プレゼンテーション</vt:lpstr>
      <vt:lpstr>PowerPoint プレゼンテーション</vt:lpstr>
      <vt:lpstr>こんな もの、 見つけたよ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あったらいいな、 こんなもの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夏が いっぱい</vt:lpstr>
      <vt:lpstr>PowerPoint プレゼンテーション</vt:lpstr>
      <vt:lpstr>PowerPoint プレゼンテーション</vt:lpstr>
      <vt:lpstr>ミリーのすてきなぼうし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どうぶつ園のじゅうい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ことばあそびをしよう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なかまのことばとかん字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お手紙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主語と述語に気をつけよう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かん字の読み方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126</cp:revision>
  <dcterms:created xsi:type="dcterms:W3CDTF">2020-08-17T10:51:10Z</dcterms:created>
  <dcterms:modified xsi:type="dcterms:W3CDTF">2022-01-02T12:20:04Z</dcterms:modified>
</cp:coreProperties>
</file>