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510" r:id="rId2"/>
    <p:sldId id="744" r:id="rId3"/>
    <p:sldId id="515" r:id="rId4"/>
    <p:sldId id="765" r:id="rId5"/>
    <p:sldId id="337" r:id="rId6"/>
    <p:sldId id="696" r:id="rId7"/>
    <p:sldId id="766" r:id="rId8"/>
    <p:sldId id="308" r:id="rId9"/>
    <p:sldId id="697" r:id="rId10"/>
    <p:sldId id="276" r:id="rId11"/>
    <p:sldId id="698" r:id="rId12"/>
    <p:sldId id="418" r:id="rId13"/>
    <p:sldId id="699" r:id="rId14"/>
    <p:sldId id="317" r:id="rId15"/>
    <p:sldId id="700" r:id="rId16"/>
    <p:sldId id="767" r:id="rId17"/>
    <p:sldId id="542" r:id="rId18"/>
    <p:sldId id="701" r:id="rId19"/>
    <p:sldId id="271" r:id="rId20"/>
    <p:sldId id="702" r:id="rId21"/>
    <p:sldId id="415" r:id="rId22"/>
    <p:sldId id="703" r:id="rId23"/>
    <p:sldId id="325" r:id="rId24"/>
    <p:sldId id="704" r:id="rId25"/>
    <p:sldId id="318" r:id="rId26"/>
    <p:sldId id="705" r:id="rId27"/>
    <p:sldId id="278" r:id="rId28"/>
    <p:sldId id="706" r:id="rId29"/>
    <p:sldId id="302" r:id="rId30"/>
    <p:sldId id="707" r:id="rId31"/>
    <p:sldId id="266" r:id="rId32"/>
    <p:sldId id="708" r:id="rId33"/>
    <p:sldId id="768" r:id="rId34"/>
    <p:sldId id="408" r:id="rId35"/>
    <p:sldId id="709" r:id="rId36"/>
    <p:sldId id="299" r:id="rId37"/>
    <p:sldId id="710" r:id="rId38"/>
    <p:sldId id="392" r:id="rId39"/>
    <p:sldId id="711" r:id="rId40"/>
    <p:sldId id="526" r:id="rId41"/>
    <p:sldId id="712" r:id="rId42"/>
    <p:sldId id="356" r:id="rId43"/>
    <p:sldId id="713" r:id="rId44"/>
    <p:sldId id="314" r:id="rId45"/>
    <p:sldId id="714" r:id="rId46"/>
    <p:sldId id="769" r:id="rId47"/>
    <p:sldId id="329" r:id="rId48"/>
    <p:sldId id="715" r:id="rId49"/>
    <p:sldId id="272" r:id="rId50"/>
    <p:sldId id="716" r:id="rId51"/>
    <p:sldId id="345" r:id="rId52"/>
    <p:sldId id="717" r:id="rId53"/>
    <p:sldId id="532" r:id="rId54"/>
    <p:sldId id="718" r:id="rId55"/>
    <p:sldId id="770" r:id="rId56"/>
    <p:sldId id="404" r:id="rId57"/>
    <p:sldId id="719" r:id="rId58"/>
    <p:sldId id="281" r:id="rId59"/>
    <p:sldId id="720" r:id="rId60"/>
    <p:sldId id="771" r:id="rId61"/>
    <p:sldId id="536" r:id="rId62"/>
    <p:sldId id="721" r:id="rId63"/>
    <p:sldId id="772" r:id="rId64"/>
    <p:sldId id="339" r:id="rId65"/>
    <p:sldId id="722" r:id="rId66"/>
    <p:sldId id="333" r:id="rId67"/>
    <p:sldId id="723" r:id="rId68"/>
    <p:sldId id="773" r:id="rId69"/>
    <p:sldId id="351" r:id="rId70"/>
    <p:sldId id="724" r:id="rId71"/>
    <p:sldId id="305" r:id="rId72"/>
    <p:sldId id="725" r:id="rId73"/>
    <p:sldId id="774" r:id="rId74"/>
    <p:sldId id="261" r:id="rId75"/>
    <p:sldId id="726" r:id="rId76"/>
    <p:sldId id="775" r:id="rId77"/>
    <p:sldId id="256" r:id="rId78"/>
    <p:sldId id="727" r:id="rId79"/>
    <p:sldId id="776" r:id="rId80"/>
    <p:sldId id="319" r:id="rId81"/>
    <p:sldId id="728" r:id="rId82"/>
    <p:sldId id="406" r:id="rId83"/>
    <p:sldId id="729" r:id="rId84"/>
    <p:sldId id="292" r:id="rId85"/>
    <p:sldId id="730" r:id="rId86"/>
    <p:sldId id="413" r:id="rId87"/>
    <p:sldId id="731" r:id="rId88"/>
    <p:sldId id="358" r:id="rId89"/>
    <p:sldId id="732" r:id="rId90"/>
    <p:sldId id="777" r:id="rId91"/>
    <p:sldId id="402" r:id="rId92"/>
    <p:sldId id="733" r:id="rId93"/>
    <p:sldId id="291" r:id="rId94"/>
    <p:sldId id="734" r:id="rId95"/>
    <p:sldId id="265" r:id="rId96"/>
    <p:sldId id="735" r:id="rId97"/>
    <p:sldId id="393" r:id="rId98"/>
    <p:sldId id="736" r:id="rId99"/>
    <p:sldId id="326" r:id="rId100"/>
    <p:sldId id="737" r:id="rId101"/>
    <p:sldId id="778" r:id="rId102"/>
    <p:sldId id="283" r:id="rId103"/>
    <p:sldId id="738" r:id="rId104"/>
    <p:sldId id="527" r:id="rId105"/>
    <p:sldId id="739" r:id="rId10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33CC33"/>
    <a:srgbClr val="222A35"/>
    <a:srgbClr val="003366"/>
    <a:srgbClr val="131242"/>
    <a:srgbClr val="151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35" autoAdjust="0"/>
    <p:restoredTop sz="94660"/>
  </p:normalViewPr>
  <p:slideViewPr>
    <p:cSldViewPr snapToGrid="0">
      <p:cViewPr varScale="1">
        <p:scale>
          <a:sx n="35" d="100"/>
          <a:sy n="35" d="100"/>
        </p:scale>
        <p:origin x="29" y="1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C1F31-4A2C-49D8-BCB6-1097AEBFB0BD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C97D4-493D-4CF7-B748-130D284C30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873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71EB979-BA7F-4034-BFB3-3DC9D183F4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9632A46-DBFE-4FFB-86CB-449B6C2363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A02C306-BD35-4936-AB03-43B9AD309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CB29E-06B0-4AFE-B3F8-E595D0F75BA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DF90EEB-EF29-4763-850A-296EC00612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69DEAED-02A2-4DCC-93AA-DEF23A84EA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D1E0C04-5FD4-464F-B94A-0F3248D42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D3474-109F-4487-9242-CD9D562F42F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035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3C20197-D545-4B92-A51E-FE68821238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6ABC6BE-FB25-427F-B8C9-8ACC8A2354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8218A82-B7D0-4807-8E0C-8DB619EEA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69C08-B5A8-4212-AA7E-02200685EC8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060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3C20197-D545-4B92-A51E-FE68821238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6ABC6BE-FB25-427F-B8C9-8ACC8A2354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8218A82-B7D0-4807-8E0C-8DB619EEA2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69C08-B5A8-4212-AA7E-02200685EC8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28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C0B001A-0D15-4701-93CB-390D3A0245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36AD751-FE63-4D60-A12F-FDD43D4F14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5E2BF95-44BE-4B28-B395-CD8212F73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0BE2F-3E49-4FBB-9789-95CB62B1397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C0B001A-0D15-4701-93CB-390D3A0245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36AD751-FE63-4D60-A12F-FDD43D4F14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5E2BF95-44BE-4B28-B395-CD8212F73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0BE2F-3E49-4FBB-9789-95CB62B1397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33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490C6CB-EE96-4BD1-AF3E-9B79D89690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52067C9-FEA7-4EDC-AA9B-B27D480013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AB1E933-25BD-4164-96F1-86FBB437B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255C6-CB3B-45D3-AC8B-FB8AAAD3F73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490C6CB-EE96-4BD1-AF3E-9B79D89690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52067C9-FEA7-4EDC-AA9B-B27D480013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AB1E933-25BD-4164-96F1-86FBB437B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255C6-CB3B-45D3-AC8B-FB8AAAD3F73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934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917BCE5-5EB7-4FF3-A9D2-69D4FF2CF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2231366-844E-4EAD-BF3F-A91402286A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C5378C3-A72C-4B06-9EF9-A5D973A403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098C6-9F8C-46BF-B4A6-4B89B9B20A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87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917BCE5-5EB7-4FF3-A9D2-69D4FF2CF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2231366-844E-4EAD-BF3F-A91402286A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C5378C3-A72C-4B06-9EF9-A5D973A403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098C6-9F8C-46BF-B4A6-4B89B9B20AD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104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C0897E8-BF44-4478-97B8-253FAF4BAF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366160-3B8A-4622-8730-27138AE84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6EAB56F-4557-4B7C-98FB-23C4E598A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D2E4E-D5E2-4893-AEED-635636D405C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71EB979-BA7F-4034-BFB3-3DC9D183F4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9632A46-DBFE-4FFB-86CB-449B6C2363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A02C306-BD35-4936-AB03-43B9AD309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4CB29E-06B0-4AFE-B3F8-E595D0F75BA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5677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C0897E8-BF44-4478-97B8-253FAF4BAF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366160-3B8A-4622-8730-27138AE84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6EAB56F-4557-4B7C-98FB-23C4E598A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D2E4E-D5E2-4893-AEED-635636D405C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124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4488384-9B24-4B43-99AE-AF2CE474AB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3436B2C-66F7-4FDF-93E3-99909C2F83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9B79C49-61C9-4E1F-A582-04444BCFC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6EC81-4464-44EB-8CC3-3F08592153E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4488384-9B24-4B43-99AE-AF2CE474AB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3436B2C-66F7-4FDF-93E3-99909C2F83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9B79C49-61C9-4E1F-A582-04444BCFC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86EC81-4464-44EB-8CC3-3F08592153E3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116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45DF8F1-0DE6-4DE7-B252-3C7AC27924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476582F-F363-414A-8696-EDB410397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E5201BD-2439-49E6-935A-E9FCA34C9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4EBDF-940C-4871-8177-4CA18B7C9F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45DF8F1-0DE6-4DE7-B252-3C7AC27924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476582F-F363-414A-8696-EDB410397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E5201BD-2439-49E6-935A-E9FCA34C9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4EBDF-940C-4871-8177-4CA18B7C9F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200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0CD04DF-9C02-433A-97D0-6F7FB9062C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1BF5BF-83D6-4332-85D1-CF1237AE8D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188EC20-EF72-43D1-9402-4B08F66D2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010DB-47AE-43B4-B911-FA623442C9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10CD04DF-9C02-433A-97D0-6F7FB9062C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1BF5BF-83D6-4332-85D1-CF1237AE8D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188EC20-EF72-43D1-9402-4B08F66D2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8010DB-47AE-43B4-B911-FA623442C9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573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0CF1B11-F346-4049-BE28-ACC5197192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3A21BF5-9F61-4C0A-8BBC-6DFAC4A01E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320455D-5267-469C-976C-CE3503E15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FDEB2-55EE-4E25-A1B9-860E7E99968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0CF1B11-F346-4049-BE28-ACC5197192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3A21BF5-9F61-4C0A-8BBC-6DFAC4A01E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320455D-5267-469C-976C-CE3503E15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FDEB2-55EE-4E25-A1B9-860E7E99968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5397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B0FE04C-1FD0-4E7A-98F9-C64C35035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E58EFD6-D5A3-41E2-89B1-56F9E6A229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601040B-B714-4FB5-BFB5-57C9E2D3D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F5414-DA2D-4789-AC82-AFAFDA8AAA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BAA6FFD-885A-4D5D-A534-5EB6033FC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CCDAADF-F5C5-4C64-A1EE-CA8F8FFF68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397C500-91D7-4E38-95D3-706CFD094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7AC842-0068-4B2E-8843-0EBAAFF23C6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B0FE04C-1FD0-4E7A-98F9-C64C350350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E58EFD6-D5A3-41E2-89B1-56F9E6A229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601040B-B714-4FB5-BFB5-57C9E2D3D5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5F5414-DA2D-4789-AC82-AFAFDA8AAAF9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7215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E0FDAA0-CA3C-4EB7-A99D-9B5A763FF3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F02EDC0-8A39-4546-A169-646DBD6EF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6D835D-2100-449E-81F0-FAF0802BD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391F5-122A-4A39-860F-6771B9D43DD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E0FDAA0-CA3C-4EB7-A99D-9B5A763FF3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F02EDC0-8A39-4546-A169-646DBD6EF5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6D835D-2100-449E-81F0-FAF0802BD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391F5-122A-4A39-860F-6771B9D43DD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2917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00A8C55-8BC2-4994-AC79-333C3D64B7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4BC3581-0624-46F8-9DA4-DED7B2CA25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15DB89A-E05E-49E6-8D80-7FAE4D7BC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F4D33B-D816-4BF6-8B84-D60DC6E6804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6341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600A8C55-8BC2-4994-AC79-333C3D64B7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4BC3581-0624-46F8-9DA4-DED7B2CA25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15DB89A-E05E-49E6-8D80-7FAE4D7BC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F4D33B-D816-4BF6-8B84-D60DC6E6804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7681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296248A-1EA5-4667-87B2-FC2F909168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0B718DF-5EE4-4D00-8FE8-D386F91E7F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762241A-6F15-41ED-83DB-BAE3956B3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83AEBC-7EBA-4DDB-BD11-01E443BC589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296248A-1EA5-4667-87B2-FC2F909168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0B718DF-5EE4-4D00-8FE8-D386F91E7F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762241A-6F15-41ED-83DB-BAE3956B3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83AEBC-7EBA-4DDB-BD11-01E443BC589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3264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A2737A9-D3BA-4529-909A-D94530C4AE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72ABDF3-29AD-4F47-9838-F39A7DECC3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80DF1A-C0D1-47D9-8687-3C26655DD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8D2B-0CB8-4F3C-BDEF-64B79643519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A2737A9-D3BA-4529-909A-D94530C4AE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72ABDF3-29AD-4F47-9838-F39A7DECC3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780DF1A-C0D1-47D9-8687-3C26655DD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78D2B-0CB8-4F3C-BDEF-64B79643519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9629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12DA0FB-7D8B-4D62-9116-7AF7D973B0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17BDB45-12E2-4A61-A8D4-FB9DD0E372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A5F0A5D-FBA0-4691-A8AF-EFEB31EE7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4E370-4C2C-42D5-96A2-843105369F0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BAA6FFD-885A-4D5D-A534-5EB6033FC7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CCDAADF-F5C5-4C64-A1EE-CA8F8FFF68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397C500-91D7-4E38-95D3-706CFD094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7AC842-0068-4B2E-8843-0EBAAFF23C64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1950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12DA0FB-7D8B-4D62-9116-7AF7D973B0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A17BDB45-12E2-4A61-A8D4-FB9DD0E372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A5F0A5D-FBA0-4691-A8AF-EFEB31EE7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74E370-4C2C-42D5-96A2-843105369F0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8894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1D5CD15-971D-488D-89F2-AA852D6F05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615857C-E72F-4D95-8D7F-88C0F8E396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/>
              <a:t>7</a:t>
            </a:r>
            <a:r>
              <a:rPr lang="ja-JP" altLang="en-US" dirty="0"/>
              <a:t>画目を</a:t>
            </a:r>
            <a:r>
              <a:rPr lang="en-US" altLang="ja-JP" dirty="0"/>
              <a:t>2</a:t>
            </a:r>
            <a:r>
              <a:rPr lang="ja-JP" altLang="en-US" dirty="0"/>
              <a:t>分割</a:t>
            </a:r>
            <a:endParaRPr lang="en-US" altLang="ja-JP" dirty="0"/>
          </a:p>
          <a:p>
            <a:pPr eaLnBrk="1" hangingPunct="1">
              <a:spcBef>
                <a:spcPct val="0"/>
              </a:spcBef>
            </a:pPr>
            <a:r>
              <a:rPr lang="en-US" altLang="ja-JP" dirty="0"/>
              <a:t>12</a:t>
            </a:r>
            <a:r>
              <a:rPr lang="ja-JP" altLang="en-US" dirty="0"/>
              <a:t>画目を</a:t>
            </a:r>
            <a:r>
              <a:rPr lang="en-US" altLang="ja-JP" dirty="0"/>
              <a:t>2</a:t>
            </a:r>
            <a:r>
              <a:rPr lang="ja-JP" altLang="en-US" dirty="0"/>
              <a:t>分割</a:t>
            </a:r>
            <a:endParaRPr lang="en-US" altLang="ja-JP" dirty="0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02FF766-E460-420C-B66C-2AE0F31B2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39CC-E21C-46AC-B14F-47D559930B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1D5CD15-971D-488D-89F2-AA852D6F05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615857C-E72F-4D95-8D7F-88C0F8E396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7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02FF766-E460-420C-B66C-2AE0F31B2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C39CC-E21C-46AC-B14F-47D559930B4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9502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0B74B2E-2A4D-46E2-844B-51A1045FD9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7C52AEF-9434-4EB8-9B0B-7F4A1DA640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2F3E5F1-D835-4C45-88C7-18AF37A2F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DD9D7-B69B-4A9E-82CD-E1A8DF7208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0B74B2E-2A4D-46E2-844B-51A1045FD9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7C52AEF-9434-4EB8-9B0B-7F4A1DA640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2F3E5F1-D835-4C45-88C7-18AF37A2F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DD9D7-B69B-4A9E-82CD-E1A8DF72085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0837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7955A24-8038-4D9C-A523-160694404B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8DC2160-5817-4B9C-88E7-6ADF3A72C7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2028FF4-670A-4617-9B10-2DC7A1A09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3A112-ECE2-4845-A6ED-9AB8109CEB9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660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97955A24-8038-4D9C-A523-160694404B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8DC2160-5817-4B9C-88E7-6ADF3A72C7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2028FF4-670A-4617-9B10-2DC7A1A09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3A112-ECE2-4845-A6ED-9AB8109CEB9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6666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542CA04-6778-495E-B312-A74333BC5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CD13040-9AA9-4CC4-98A2-FBE71866E9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A95E49-EC64-4414-A5ED-18DA6716D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CAB26-C15C-41B6-9F7B-BD5C9C86EF3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542CA04-6778-495E-B312-A74333BC53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CD13040-9AA9-4CC4-98A2-FBE71866E9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10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11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ADA95E49-EC64-4414-A5ED-18DA6716D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1CAB26-C15C-41B6-9F7B-BD5C9C86EF3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0194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EBC04E4-C29B-420E-8DAE-94C816DC7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DF0BCBB-FD80-40A4-80B2-4B589F10DD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FA872E0-E06E-45B5-9625-BB0ABF473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E7AE9-3A76-4B69-9499-2315D2713A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1FC4E6C-DC77-4AA6-8AED-CD88108631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3100F6-8A36-4617-8E6C-9621147C97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F68C237-20BB-41E5-AF16-2936F7C94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69F2E-B800-47DA-AD92-1360F3C21F7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EBC04E4-C29B-420E-8DAE-94C816DC7B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DF0BCBB-FD80-40A4-80B2-4B589F10DD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FA872E0-E06E-45B5-9625-BB0ABF473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E7AE9-3A76-4B69-9499-2315D2713AA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602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33B46DE-6BEA-4C6D-9E05-D20E25D8B5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D12C3DC-7E01-458C-A5E4-FA31F4C70C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B54500-07EA-446A-9B87-9453CB654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31CB-D534-4A54-A7FE-9C782BE513F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59648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33B46DE-6BEA-4C6D-9E05-D20E25D8B5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4D12C3DC-7E01-458C-A5E4-FA31F4C70C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CB54500-07EA-446A-9B87-9453CB654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31CB-D534-4A54-A7FE-9C782BE513F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4113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332943C-66B7-438B-BDAF-5716D452F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E8FE8A4-7AA4-430F-AC6E-195835D07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0E034C6-DA15-4B93-A6D6-15762E0EC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FA76D-8959-49DC-BAFE-3F93394877D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3332943C-66B7-438B-BDAF-5716D452F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E8FE8A4-7AA4-430F-AC6E-195835D07B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0E034C6-DA15-4B93-A6D6-15762E0EC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3FA76D-8959-49DC-BAFE-3F93394877DF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07227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64A2146-838F-4262-B08E-7966209DF7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9D8C4E3-0AB0-4C87-A1DE-30DE6D770F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126F3B3-7328-49D9-8C25-66AC058B1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B1365-035C-4C45-9ABA-64DEEA53F8C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64A2146-838F-4262-B08E-7966209DF7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D9D8C4E3-0AB0-4C87-A1DE-30DE6D770F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126F3B3-7328-49D9-8C25-66AC058B1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B1365-035C-4C45-9ABA-64DEEA53F8C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349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27659D4-0615-439B-9B45-351B6A0E94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D63186E-B2BA-42C6-8B43-3CB0E1EB88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4EC50D2-5E52-469E-BB32-CF6E6562E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EEF6D-BF98-462C-AA33-3B5956B983D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27659D4-0615-439B-9B45-351B6A0E94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D63186E-B2BA-42C6-8B43-3CB0E1EB88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94EC50D2-5E52-469E-BB32-CF6E6562E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EEF6D-BF98-462C-AA33-3B5956B983D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2304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F8FA0BB-6E1A-43FB-9EDC-C4C7FA4A3C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23C8C26-8B6C-41FC-A69B-C0663329DA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DB0FBD5-047E-4073-A47B-8E9A4C18D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82400-5652-44F4-B922-CCF453CDF3B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1FC4E6C-DC77-4AA6-8AED-CD88108631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9B3100F6-8A36-4617-8E6C-9621147C97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F68C237-20BB-41E5-AF16-2936F7C94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69F2E-B800-47DA-AD92-1360F3C21F7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4011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F8FA0BB-6E1A-43FB-9EDC-C4C7FA4A3C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023C8C26-8B6C-41FC-A69B-C0663329DA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DB0FBD5-047E-4073-A47B-8E9A4C18DD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B82400-5652-44F4-B922-CCF453CDF3B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50099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BAFBBDD-AC68-4A74-8CC6-2ED74451DE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FAF2D97-658C-4703-886B-31CC28D8FB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F3A60DD-233C-4EFE-AEA6-60F2835AC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0347B-17D8-4C1D-8383-22E0A347FD4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5BAFBBDD-AC68-4A74-8CC6-2ED74451DE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FAF2D97-658C-4703-886B-31CC28D8FB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12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F3A60DD-233C-4EFE-AEA6-60F2835ACA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A0347B-17D8-4C1D-8383-22E0A347FD4B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624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F95D991-C98D-4B32-A94C-D3F80808FF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A598B88-67E9-4F67-A2CB-CC2DD33361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8A0FA22-F3EF-4DD1-93D9-19CEAD7A8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CB8B4-9CD4-4291-BE1A-B16B0355F1C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F95D991-C98D-4B32-A94C-D3F80808FF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BA598B88-67E9-4F67-A2CB-CC2DD33361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4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8A0FA22-F3EF-4DD1-93D9-19CEAD7A8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5CCCB8B4-9CD4-4291-BE1A-B16B0355F1C2}" type="slidenum">
              <a:rPr lang="ja-JP" altLang="en-US"/>
              <a:pPr eaLnBrk="1" hangingPunct="1"/>
              <a:t>78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622028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9B1A524-1F12-4173-985B-A2800E8A08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3631B5A-E0CC-4095-ACFB-15A05590AF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AD05C9A-A0B4-4940-B553-1239AEC99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C6357-4FFB-4DD4-87DE-EB3ABAF563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E9B1A524-1F12-4173-985B-A2800E8A08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3631B5A-E0CC-4095-ACFB-15A05590AF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2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AD05C9A-A0B4-4940-B553-1239AEC990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9C6357-4FFB-4DD4-87DE-EB3ABAF563B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53940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3BE6AFF-443B-42D4-8428-0474364931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A32F571-A013-46D7-B2A0-6878C20747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9C33F1B-ABD0-464B-A979-882F64EFC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DEF84-1D15-4521-A01D-54E98F1F111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01250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03BE6AFF-443B-42D4-8428-0474364931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6A32F571-A013-46D7-B2A0-6878C20747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6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49C33F1B-ABD0-464B-A979-882F64EFC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4DEF84-1D15-4521-A01D-54E98F1F111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27145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60C8702-BE19-4AF8-A1B7-A6EEC5D4FB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4F486F6-78DC-45F9-9A43-45C7071639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3405256-0328-4743-BC6F-DCEBD007A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DC602-B8E2-476E-BAF4-DF7790191B1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572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90230CD-1CB9-435D-8958-D70DC640C4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E7ACCBC-78C4-465B-A6B1-BBF373D9F0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29A9631-A6F3-4A14-9A34-C365332EB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9532D-9410-4115-AEE5-31AE63AD377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60C8702-BE19-4AF8-A1B7-A6EEC5D4FB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4F486F6-78DC-45F9-9A43-45C7071639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E3405256-0328-4743-BC6F-DCEBD007A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DC602-B8E2-476E-BAF4-DF7790191B1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04171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6408362-6412-4464-8B28-9AE6BD6493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A3F2748-0A37-4956-B1F6-FF8570080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FE1A965-CD10-444D-B7CE-F67709FF9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00004-F06C-46D9-B222-79001AA3C9D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C6408362-6412-4464-8B28-9AE6BD6493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5A3F2748-0A37-4956-B1F6-FF8570080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DFE1A965-CD10-444D-B7CE-F67709FF9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00004-F06C-46D9-B222-79001AA3C9D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34557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655933B-285B-4024-8AFA-32192AEE01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70C4BB-C423-4F10-A647-AF0830EB4B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73BCFB4-143D-4481-B24F-92EEBA995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7EBF3-07DF-4A2F-B00B-146A895B02F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655933B-285B-4024-8AFA-32192AEE01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70C4BB-C423-4F10-A647-AF0830EB4B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273BCFB4-143D-4481-B24F-92EEBA995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7EBF3-07DF-4A2F-B00B-146A895B02FC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5689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E7D1082-66C5-455F-ADE6-11D5D5C7B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B96348-948C-475D-974D-8D58D72D90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1BF4362-A660-41DD-9FC4-F2D236674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C9438-1C56-48AF-BF97-FF0ED60462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2E7D1082-66C5-455F-ADE6-11D5D5C7BF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1B96348-948C-475D-974D-8D58D72D90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01BF4362-A660-41DD-9FC4-F2D236674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FC9438-1C56-48AF-BF97-FF0ED604628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90124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48E56D5-E772-4CB0-990D-E2D689767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CA1EAC-2C46-46B3-8153-794BD940CB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46E4B8A-F3DB-4AB5-B3BC-13E952B18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0A801-4994-44A6-91BD-ED47449CC4A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48E56D5-E772-4CB0-990D-E2D689767B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2FCA1EAC-2C46-46B3-8153-794BD940CB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46E4B8A-F3DB-4AB5-B3BC-13E952B18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A0A801-4994-44A6-91BD-ED47449CC4A0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68057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8485A1E-E775-4FEC-A4D4-455BB3F74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2D8CFA0-02D2-4F46-A5BE-C9891FE5DE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EDE9AE-54C5-4464-8959-752B96EB0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A0B59-BD7A-4B8F-ACF5-D52C5888DF7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F90230CD-1CB9-435D-8958-D70DC640C4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CE7ACCBC-78C4-465B-A6B1-BBF373D9F0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729A9631-A6F3-4A14-9A34-C365332EB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9532D-9410-4115-AEE5-31AE63AD3777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22554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B8485A1E-E775-4FEC-A4D4-455BB3F74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2D8CFA0-02D2-4F46-A5BE-C9891FE5DE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4EDE9AE-54C5-4464-8959-752B96EB0A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A0B59-BD7A-4B8F-ACF5-D52C5888DF7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39941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65D190E-0083-4EF2-9801-C06ED055F1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F60D9B4-9529-42CD-BDD7-996D075540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00F6F04-5DD0-4106-A59B-EBEE2A952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B78D9-768D-46E9-8838-BAE3CEBAED4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65D190E-0083-4EF2-9801-C06ED055F1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F60D9B4-9529-42CD-BDD7-996D075540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5</a:t>
            </a:r>
            <a:r>
              <a:rPr lang="ja-JP" altLang="en-US"/>
              <a:t>画目を</a:t>
            </a:r>
            <a:r>
              <a:rPr lang="en-US" altLang="ja-JP"/>
              <a:t>2</a:t>
            </a:r>
            <a:r>
              <a:rPr lang="ja-JP" altLang="en-US"/>
              <a:t>分割</a:t>
            </a:r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500F6F04-5DD0-4106-A59B-EBEE2A952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5B78D9-768D-46E9-8838-BAE3CEBAED4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49685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8E717EE-0E3D-4A3C-BA32-A2BA41C9A8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E9048CA-BDD9-4CF9-8E0A-DC724FAC36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10301E0-6720-4B08-846D-BA5284C1D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11E86-1A18-4D25-9C80-171D13F5104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8E717EE-0E3D-4A3C-BA32-A2BA41C9A8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3E9048CA-BDD9-4CF9-8E0A-DC724FAC36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/>
              <a:t>3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  <a:p>
            <a:pPr eaLnBrk="1" hangingPunct="1">
              <a:spcBef>
                <a:spcPct val="0"/>
              </a:spcBef>
            </a:pPr>
            <a:r>
              <a:rPr lang="en-US" altLang="ja-JP"/>
              <a:t>8</a:t>
            </a:r>
            <a:r>
              <a:rPr lang="ja-JP" altLang="en-US"/>
              <a:t>画目を</a:t>
            </a:r>
            <a:r>
              <a:rPr lang="en-US" altLang="ja-JP"/>
              <a:t>4</a:t>
            </a:r>
            <a:r>
              <a:rPr lang="ja-JP" altLang="en-US"/>
              <a:t>分割</a:t>
            </a:r>
            <a:endParaRPr lang="en-US" altLang="ja-JP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C10301E0-6720-4B08-846D-BA5284C1D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11E86-1A18-4D25-9C80-171D13F5104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2056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25E2CD3-A4CA-417C-AA5E-173B7F6831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A5A7939-55B0-495F-8059-D73AC7686D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C387048-DC24-4966-B184-0F8A03C67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243B3-5280-49F6-A987-D9B5A3FD900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D25E2CD3-A4CA-417C-AA5E-173B7F6831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7A5A7939-55B0-495F-8059-D73AC7686D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6C387048-DC24-4966-B184-0F8A03C67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6243B3-5280-49F6-A987-D9B5A3FD9006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46244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85EBFC-B0E5-46C6-A34B-FDE3104FB4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D6FB9C4-CC2A-463D-B30E-4EFF4AC38D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EB2C060-EACF-4EF8-B23D-4358F1DCB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4FB9D-AEC2-4FD3-A1CA-C5A81163ED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52288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4085EBFC-B0E5-46C6-A34B-FDE3104FB4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8D6FB9C4-CC2A-463D-B30E-4EFF4AC38D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8EB2C060-EACF-4EF8-B23D-4358F1DCBE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B4FB9D-AEC2-4FD3-A1CA-C5A81163ED1D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095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8DF90EEB-EF29-4763-850A-296EC00612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F69DEAED-02A2-4DCC-93AA-DEF23A84EA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3D1E0C04-5FD4-464F-B94A-0F3248D42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D3474-109F-4487-9242-CD9D562F42F8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214E38-9796-45D3-8FD5-2D3D68C28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EECDF69-B852-4F47-A9F3-34BE1CEF6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6CD253-D342-4F91-BC18-37E50EBDB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CDA357-9DED-446F-BE76-2C3C3B8A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86CF81-AC80-4249-86D8-9AA68CEB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90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5BB6C9-87AB-49A5-AA74-D149F680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9F9EB32-A64A-461B-AA08-E182F1655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11A4C2-3803-4670-9753-FBBED52B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EC9A52-AEBA-4CDC-BC37-B401EFE7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C8B545-DF41-4692-8F4F-C73A51C9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72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4557EB-5D08-4C64-92BC-1C43BA077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5E6E377-2689-4FB9-82DF-A74FF4B94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B1163C-EC1F-4FF9-BB16-557CA4B9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C9969D-D60B-43CA-9F01-B6906A6E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47BD6A-C3AC-4DAD-B3FE-D4A8E9D9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16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250D07-C48C-495A-9572-F120BD3D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5D34BC-7410-4AFF-AD67-812B4DC56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F9574D-8C8C-47E1-802A-34EB6C1AC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F54886-36F4-47FB-A27E-9A4457C4D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CBD92B-DD15-46CC-A6DA-7BABC0238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68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0454ED-82D3-416B-A822-8091BCBB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5FD865-C573-484A-A6D2-EFA84876C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18C0BB-9965-4838-AF9F-C18DC356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B45672-CE24-44CE-BD6C-9E8687B7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E2B53B-44A1-469D-867D-FCFC28DE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4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6400D8-47C8-4562-B581-DD8E7649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DBF52C-24D3-4A51-85AA-4D03C7148A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C2DE902-BBD4-4E71-897E-E3F27300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2652CC-D6A2-4273-8866-5D131DA8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686BCD-193A-4A6E-B59C-DB2D6C88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A1E23C-5072-4FB6-A3C7-E335B1765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39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02F3F4-84BA-4A9F-ABB8-3A63637E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650270C-F432-4051-9AA3-F801BCA16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E5230E-2CCA-4ACC-A9F1-59F2514F9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67B7F73-12F8-49A6-9AFC-B1FF189A7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93EA9C-E089-4579-96C2-291C45C0E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C2FE5C6-15F2-4783-B10C-4FAADC5A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2DD3448-E987-45FE-A528-4A93CEA1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11477CC-D92F-4B06-A6C1-2F1EEAC8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88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E62401-79EF-4331-80E5-93A5D7567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C2D0626-90CB-49CA-BF0B-C9E19215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97BB2B9-3D75-4D78-ADAF-D82D32D48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9F66035-E01A-4EFC-90F0-5800C3ED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6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910BCB7-92C6-4AF8-B6AD-11EA4D44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EC4EE4D-B8FE-45C4-843F-72FA9A858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FB0353-9E93-4CA0-BF47-A3C933FF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19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428B5F-D6B6-4272-B8E2-B13084CE2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089CBE-B637-47F7-9CC1-358FC73E7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AABC48B-C79F-4E09-B501-0A9216EB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A85863-7459-495F-9D59-C3D1A58C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B1C03C-C161-46E9-B10E-9BFB1A4D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79186E8-7B91-4EC5-91BB-B2DD2712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62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51D230-BA5E-4B45-B98E-8AB2EA9C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DBEE0B9-5105-4455-8AED-FCF3C4F64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160A30A-7A74-4A44-9DF2-BA9ED6DD5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625F9F-A668-47A0-93AD-4667DB875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DCFB8D0-8509-49B6-A017-75C9F7A59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C17E4AB-A7D4-4CC2-AB8E-99C55199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41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AB8BAD0-2459-47E2-9515-A4C27108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022C93-387F-4226-BAD9-E0FE6F513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9D8245-C467-412E-A31A-EDBFF10C5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BFA8-401A-43B2-A739-06C145A46D09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3C6BF5-B485-48BF-A4BF-84152941D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79EFC1-3317-4115-95E7-019EBE35F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0991-9F8E-401B-89D3-D704E5EF1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37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>
            <a:extLst>
              <a:ext uri="{FF2B5EF4-FFF2-40B4-BE49-F238E27FC236}">
                <a16:creationId xmlns:a16="http://schemas.microsoft.com/office/drawing/2014/main" id="{C85834EB-5603-43B7-A496-4122F117E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2130426"/>
            <a:ext cx="84201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漢字書き順教材</a:t>
            </a:r>
            <a:b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光村図書 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年（</a:t>
            </a:r>
            <a:r>
              <a:rPr lang="en-US" altLang="ja-JP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D3E74E-CB29-4CAA-B6C5-F033BFC42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5950" y="3886200"/>
            <a:ext cx="6934200" cy="1752600"/>
          </a:xfrm>
        </p:spPr>
        <p:txBody>
          <a:bodyPr/>
          <a:lstStyle/>
          <a:p>
            <a:pPr algn="l">
              <a:defRPr/>
            </a:pP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視覚障害児の発達と教育の探求</a:t>
            </a:r>
            <a:endParaRPr lang="en-US" altLang="ja-JP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佐島研究室</a:t>
            </a:r>
            <a:endParaRPr lang="en-US" altLang="ja-JP" sz="28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>
              <a:defRPr/>
            </a:pPr>
            <a:r>
              <a:rPr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Office</a:t>
            </a:r>
            <a:r>
              <a:rPr lang="ja-JP" altLang="en-US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en-US" altLang="ja-JP" sz="1600" b="1" dirty="0" err="1">
                <a:latin typeface="游ゴシック" panose="020B0400000000000000" pitchFamily="50" charset="-128"/>
                <a:ea typeface="游ゴシック" panose="020B0400000000000000" pitchFamily="50" charset="-128"/>
              </a:rPr>
              <a:t>Sashima</a:t>
            </a:r>
            <a:endParaRPr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72B870E-9F23-4098-AEBB-BB6E2328664A}"/>
              </a:ext>
            </a:extLst>
          </p:cNvPr>
          <p:cNvSpPr/>
          <p:nvPr/>
        </p:nvSpPr>
        <p:spPr>
          <a:xfrm>
            <a:off x="4281489" y="1639888"/>
            <a:ext cx="738187" cy="641350"/>
          </a:xfrm>
          <a:custGeom>
            <a:avLst/>
            <a:gdLst>
              <a:gd name="connsiteX0" fmla="*/ 288131 w 738187"/>
              <a:gd name="connsiteY0" fmla="*/ 366713 h 640557"/>
              <a:gd name="connsiteX1" fmla="*/ 171450 w 738187"/>
              <a:gd name="connsiteY1" fmla="*/ 247650 h 640557"/>
              <a:gd name="connsiteX2" fmla="*/ 52387 w 738187"/>
              <a:gd name="connsiteY2" fmla="*/ 111919 h 640557"/>
              <a:gd name="connsiteX3" fmla="*/ 19050 w 738187"/>
              <a:gd name="connsiteY3" fmla="*/ 73819 h 640557"/>
              <a:gd name="connsiteX4" fmla="*/ 7143 w 738187"/>
              <a:gd name="connsiteY4" fmla="*/ 57150 h 640557"/>
              <a:gd name="connsiteX5" fmla="*/ 0 w 738187"/>
              <a:gd name="connsiteY5" fmla="*/ 28575 h 640557"/>
              <a:gd name="connsiteX6" fmla="*/ 4762 w 738187"/>
              <a:gd name="connsiteY6" fmla="*/ 7144 h 640557"/>
              <a:gd name="connsiteX7" fmla="*/ 14287 w 738187"/>
              <a:gd name="connsiteY7" fmla="*/ 0 h 640557"/>
              <a:gd name="connsiteX8" fmla="*/ 38100 w 738187"/>
              <a:gd name="connsiteY8" fmla="*/ 2382 h 640557"/>
              <a:gd name="connsiteX9" fmla="*/ 176212 w 738187"/>
              <a:gd name="connsiteY9" fmla="*/ 71438 h 640557"/>
              <a:gd name="connsiteX10" fmla="*/ 354806 w 738187"/>
              <a:gd name="connsiteY10" fmla="*/ 150019 h 640557"/>
              <a:gd name="connsiteX11" fmla="*/ 533400 w 738187"/>
              <a:gd name="connsiteY11" fmla="*/ 211932 h 640557"/>
              <a:gd name="connsiteX12" fmla="*/ 573881 w 738187"/>
              <a:gd name="connsiteY12" fmla="*/ 221457 h 640557"/>
              <a:gd name="connsiteX13" fmla="*/ 595312 w 738187"/>
              <a:gd name="connsiteY13" fmla="*/ 235744 h 640557"/>
              <a:gd name="connsiteX14" fmla="*/ 631031 w 738187"/>
              <a:gd name="connsiteY14" fmla="*/ 276225 h 640557"/>
              <a:gd name="connsiteX15" fmla="*/ 673893 w 738187"/>
              <a:gd name="connsiteY15" fmla="*/ 333375 h 640557"/>
              <a:gd name="connsiteX16" fmla="*/ 700087 w 738187"/>
              <a:gd name="connsiteY16" fmla="*/ 383382 h 640557"/>
              <a:gd name="connsiteX17" fmla="*/ 726281 w 738187"/>
              <a:gd name="connsiteY17" fmla="*/ 473869 h 640557"/>
              <a:gd name="connsiteX18" fmla="*/ 735806 w 738187"/>
              <a:gd name="connsiteY18" fmla="*/ 540544 h 640557"/>
              <a:gd name="connsiteX19" fmla="*/ 738187 w 738187"/>
              <a:gd name="connsiteY19" fmla="*/ 581025 h 640557"/>
              <a:gd name="connsiteX20" fmla="*/ 731043 w 738187"/>
              <a:gd name="connsiteY20" fmla="*/ 604838 h 640557"/>
              <a:gd name="connsiteX21" fmla="*/ 714375 w 738187"/>
              <a:gd name="connsiteY21" fmla="*/ 623888 h 640557"/>
              <a:gd name="connsiteX22" fmla="*/ 683418 w 738187"/>
              <a:gd name="connsiteY22" fmla="*/ 640557 h 640557"/>
              <a:gd name="connsiteX23" fmla="*/ 659606 w 738187"/>
              <a:gd name="connsiteY23" fmla="*/ 640557 h 640557"/>
              <a:gd name="connsiteX24" fmla="*/ 616743 w 738187"/>
              <a:gd name="connsiteY24" fmla="*/ 623888 h 640557"/>
              <a:gd name="connsiteX25" fmla="*/ 464343 w 738187"/>
              <a:gd name="connsiteY25" fmla="*/ 509588 h 640557"/>
              <a:gd name="connsiteX26" fmla="*/ 288131 w 738187"/>
              <a:gd name="connsiteY26" fmla="*/ 366713 h 64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38187" h="640557">
                <a:moveTo>
                  <a:pt x="288131" y="366713"/>
                </a:moveTo>
                <a:lnTo>
                  <a:pt x="171450" y="247650"/>
                </a:lnTo>
                <a:lnTo>
                  <a:pt x="52387" y="111919"/>
                </a:lnTo>
                <a:lnTo>
                  <a:pt x="19050" y="73819"/>
                </a:lnTo>
                <a:lnTo>
                  <a:pt x="7143" y="57150"/>
                </a:lnTo>
                <a:lnTo>
                  <a:pt x="0" y="28575"/>
                </a:lnTo>
                <a:lnTo>
                  <a:pt x="4762" y="7144"/>
                </a:lnTo>
                <a:lnTo>
                  <a:pt x="14287" y="0"/>
                </a:lnTo>
                <a:lnTo>
                  <a:pt x="38100" y="2382"/>
                </a:lnTo>
                <a:lnTo>
                  <a:pt x="176212" y="71438"/>
                </a:lnTo>
                <a:lnTo>
                  <a:pt x="354806" y="150019"/>
                </a:lnTo>
                <a:lnTo>
                  <a:pt x="533400" y="211932"/>
                </a:lnTo>
                <a:lnTo>
                  <a:pt x="573881" y="221457"/>
                </a:lnTo>
                <a:lnTo>
                  <a:pt x="595312" y="235744"/>
                </a:lnTo>
                <a:lnTo>
                  <a:pt x="631031" y="276225"/>
                </a:lnTo>
                <a:lnTo>
                  <a:pt x="673893" y="333375"/>
                </a:lnTo>
                <a:lnTo>
                  <a:pt x="700087" y="383382"/>
                </a:lnTo>
                <a:lnTo>
                  <a:pt x="726281" y="473869"/>
                </a:lnTo>
                <a:lnTo>
                  <a:pt x="735806" y="540544"/>
                </a:lnTo>
                <a:lnTo>
                  <a:pt x="738187" y="581025"/>
                </a:lnTo>
                <a:lnTo>
                  <a:pt x="731043" y="604838"/>
                </a:lnTo>
                <a:lnTo>
                  <a:pt x="714375" y="623888"/>
                </a:lnTo>
                <a:lnTo>
                  <a:pt x="683418" y="640557"/>
                </a:lnTo>
                <a:lnTo>
                  <a:pt x="659606" y="640557"/>
                </a:lnTo>
                <a:lnTo>
                  <a:pt x="616743" y="623888"/>
                </a:lnTo>
                <a:lnTo>
                  <a:pt x="464343" y="509588"/>
                </a:lnTo>
                <a:lnTo>
                  <a:pt x="288131" y="3667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012FDBE-D1DE-4064-9A0D-97236A5C3734}"/>
              </a:ext>
            </a:extLst>
          </p:cNvPr>
          <p:cNvSpPr/>
          <p:nvPr/>
        </p:nvSpPr>
        <p:spPr>
          <a:xfrm>
            <a:off x="3929064" y="2876551"/>
            <a:ext cx="708025" cy="671513"/>
          </a:xfrm>
          <a:custGeom>
            <a:avLst/>
            <a:gdLst>
              <a:gd name="connsiteX0" fmla="*/ 276225 w 707231"/>
              <a:gd name="connsiteY0" fmla="*/ 390525 h 671513"/>
              <a:gd name="connsiteX1" fmla="*/ 161925 w 707231"/>
              <a:gd name="connsiteY1" fmla="*/ 250031 h 671513"/>
              <a:gd name="connsiteX2" fmla="*/ 69056 w 707231"/>
              <a:gd name="connsiteY2" fmla="*/ 135731 h 671513"/>
              <a:gd name="connsiteX3" fmla="*/ 11906 w 707231"/>
              <a:gd name="connsiteY3" fmla="*/ 61913 h 671513"/>
              <a:gd name="connsiteX4" fmla="*/ 0 w 707231"/>
              <a:gd name="connsiteY4" fmla="*/ 35719 h 671513"/>
              <a:gd name="connsiteX5" fmla="*/ 0 w 707231"/>
              <a:gd name="connsiteY5" fmla="*/ 19050 h 671513"/>
              <a:gd name="connsiteX6" fmla="*/ 7143 w 707231"/>
              <a:gd name="connsiteY6" fmla="*/ 7144 h 671513"/>
              <a:gd name="connsiteX7" fmla="*/ 19050 w 707231"/>
              <a:gd name="connsiteY7" fmla="*/ 0 h 671513"/>
              <a:gd name="connsiteX8" fmla="*/ 45243 w 707231"/>
              <a:gd name="connsiteY8" fmla="*/ 2381 h 671513"/>
              <a:gd name="connsiteX9" fmla="*/ 121443 w 707231"/>
              <a:gd name="connsiteY9" fmla="*/ 45244 h 671513"/>
              <a:gd name="connsiteX10" fmla="*/ 295275 w 707231"/>
              <a:gd name="connsiteY10" fmla="*/ 130969 h 671513"/>
              <a:gd name="connsiteX11" fmla="*/ 438150 w 707231"/>
              <a:gd name="connsiteY11" fmla="*/ 185738 h 671513"/>
              <a:gd name="connsiteX12" fmla="*/ 528637 w 707231"/>
              <a:gd name="connsiteY12" fmla="*/ 216694 h 671513"/>
              <a:gd name="connsiteX13" fmla="*/ 540543 w 707231"/>
              <a:gd name="connsiteY13" fmla="*/ 226219 h 671513"/>
              <a:gd name="connsiteX14" fmla="*/ 597693 w 707231"/>
              <a:gd name="connsiteY14" fmla="*/ 328613 h 671513"/>
              <a:gd name="connsiteX15" fmla="*/ 676275 w 707231"/>
              <a:gd name="connsiteY15" fmla="*/ 464344 h 671513"/>
              <a:gd name="connsiteX16" fmla="*/ 695325 w 707231"/>
              <a:gd name="connsiteY16" fmla="*/ 507206 h 671513"/>
              <a:gd name="connsiteX17" fmla="*/ 704850 w 707231"/>
              <a:gd name="connsiteY17" fmla="*/ 533400 h 671513"/>
              <a:gd name="connsiteX18" fmla="*/ 707231 w 707231"/>
              <a:gd name="connsiteY18" fmla="*/ 561975 h 671513"/>
              <a:gd name="connsiteX19" fmla="*/ 695325 w 707231"/>
              <a:gd name="connsiteY19" fmla="*/ 626269 h 671513"/>
              <a:gd name="connsiteX20" fmla="*/ 678656 w 707231"/>
              <a:gd name="connsiteY20" fmla="*/ 664369 h 671513"/>
              <a:gd name="connsiteX21" fmla="*/ 661987 w 707231"/>
              <a:gd name="connsiteY21" fmla="*/ 671513 h 671513"/>
              <a:gd name="connsiteX22" fmla="*/ 628650 w 707231"/>
              <a:gd name="connsiteY22" fmla="*/ 669131 h 671513"/>
              <a:gd name="connsiteX23" fmla="*/ 585787 w 707231"/>
              <a:gd name="connsiteY23" fmla="*/ 657225 h 671513"/>
              <a:gd name="connsiteX24" fmla="*/ 507206 w 707231"/>
              <a:gd name="connsiteY24" fmla="*/ 619125 h 671513"/>
              <a:gd name="connsiteX25" fmla="*/ 411956 w 707231"/>
              <a:gd name="connsiteY25" fmla="*/ 542925 h 671513"/>
              <a:gd name="connsiteX26" fmla="*/ 276225 w 707231"/>
              <a:gd name="connsiteY26" fmla="*/ 390525 h 67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231" h="671513">
                <a:moveTo>
                  <a:pt x="276225" y="390525"/>
                </a:moveTo>
                <a:lnTo>
                  <a:pt x="161925" y="250031"/>
                </a:lnTo>
                <a:lnTo>
                  <a:pt x="69056" y="135731"/>
                </a:lnTo>
                <a:lnTo>
                  <a:pt x="11906" y="61913"/>
                </a:lnTo>
                <a:lnTo>
                  <a:pt x="0" y="35719"/>
                </a:lnTo>
                <a:lnTo>
                  <a:pt x="0" y="19050"/>
                </a:lnTo>
                <a:lnTo>
                  <a:pt x="7143" y="7144"/>
                </a:lnTo>
                <a:lnTo>
                  <a:pt x="19050" y="0"/>
                </a:lnTo>
                <a:lnTo>
                  <a:pt x="45243" y="2381"/>
                </a:lnTo>
                <a:lnTo>
                  <a:pt x="121443" y="45244"/>
                </a:lnTo>
                <a:lnTo>
                  <a:pt x="295275" y="130969"/>
                </a:lnTo>
                <a:lnTo>
                  <a:pt x="438150" y="185738"/>
                </a:lnTo>
                <a:lnTo>
                  <a:pt x="528637" y="216694"/>
                </a:lnTo>
                <a:lnTo>
                  <a:pt x="540543" y="226219"/>
                </a:lnTo>
                <a:lnTo>
                  <a:pt x="597693" y="328613"/>
                </a:lnTo>
                <a:lnTo>
                  <a:pt x="676275" y="464344"/>
                </a:lnTo>
                <a:lnTo>
                  <a:pt x="695325" y="507206"/>
                </a:lnTo>
                <a:lnTo>
                  <a:pt x="704850" y="533400"/>
                </a:lnTo>
                <a:lnTo>
                  <a:pt x="707231" y="561975"/>
                </a:lnTo>
                <a:lnTo>
                  <a:pt x="695325" y="626269"/>
                </a:lnTo>
                <a:lnTo>
                  <a:pt x="678656" y="664369"/>
                </a:lnTo>
                <a:lnTo>
                  <a:pt x="661987" y="671513"/>
                </a:lnTo>
                <a:lnTo>
                  <a:pt x="628650" y="669131"/>
                </a:lnTo>
                <a:lnTo>
                  <a:pt x="585787" y="657225"/>
                </a:lnTo>
                <a:lnTo>
                  <a:pt x="507206" y="619125"/>
                </a:lnTo>
                <a:lnTo>
                  <a:pt x="411956" y="542925"/>
                </a:lnTo>
                <a:lnTo>
                  <a:pt x="276225" y="3905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BCC98C6-0707-4A00-AB3A-2F18C42D5466}"/>
              </a:ext>
            </a:extLst>
          </p:cNvPr>
          <p:cNvSpPr/>
          <p:nvPr/>
        </p:nvSpPr>
        <p:spPr>
          <a:xfrm>
            <a:off x="4143375" y="3970339"/>
            <a:ext cx="952500" cy="1666875"/>
          </a:xfrm>
          <a:custGeom>
            <a:avLst/>
            <a:gdLst>
              <a:gd name="connsiteX0" fmla="*/ 453911 w 953871"/>
              <a:gd name="connsiteY0" fmla="*/ 779542 h 1667629"/>
              <a:gd name="connsiteX1" fmla="*/ 634818 w 953871"/>
              <a:gd name="connsiteY1" fmla="*/ 480224 h 1667629"/>
              <a:gd name="connsiteX2" fmla="*/ 809146 w 953871"/>
              <a:gd name="connsiteY2" fmla="*/ 167749 h 1667629"/>
              <a:gd name="connsiteX3" fmla="*/ 891376 w 953871"/>
              <a:gd name="connsiteY3" fmla="*/ 29603 h 1667629"/>
              <a:gd name="connsiteX4" fmla="*/ 897954 w 953871"/>
              <a:gd name="connsiteY4" fmla="*/ 16446 h 1667629"/>
              <a:gd name="connsiteX5" fmla="*/ 907822 w 953871"/>
              <a:gd name="connsiteY5" fmla="*/ 9867 h 1667629"/>
              <a:gd name="connsiteX6" fmla="*/ 927557 w 953871"/>
              <a:gd name="connsiteY6" fmla="*/ 0 h 1667629"/>
              <a:gd name="connsiteX7" fmla="*/ 940714 w 953871"/>
              <a:gd name="connsiteY7" fmla="*/ 0 h 1667629"/>
              <a:gd name="connsiteX8" fmla="*/ 947292 w 953871"/>
              <a:gd name="connsiteY8" fmla="*/ 9867 h 1667629"/>
              <a:gd name="connsiteX9" fmla="*/ 953871 w 953871"/>
              <a:gd name="connsiteY9" fmla="*/ 26313 h 1667629"/>
              <a:gd name="connsiteX10" fmla="*/ 947292 w 953871"/>
              <a:gd name="connsiteY10" fmla="*/ 72362 h 1667629"/>
              <a:gd name="connsiteX11" fmla="*/ 769675 w 953871"/>
              <a:gd name="connsiteY11" fmla="*/ 476935 h 1667629"/>
              <a:gd name="connsiteX12" fmla="*/ 549298 w 953871"/>
              <a:gd name="connsiteY12" fmla="*/ 986762 h 1667629"/>
              <a:gd name="connsiteX13" fmla="*/ 457200 w 953871"/>
              <a:gd name="connsiteY13" fmla="*/ 1213718 h 1667629"/>
              <a:gd name="connsiteX14" fmla="*/ 319054 w 953871"/>
              <a:gd name="connsiteY14" fmla="*/ 1542639 h 1667629"/>
              <a:gd name="connsiteX15" fmla="*/ 292740 w 953871"/>
              <a:gd name="connsiteY15" fmla="*/ 1638026 h 1667629"/>
              <a:gd name="connsiteX16" fmla="*/ 292740 w 953871"/>
              <a:gd name="connsiteY16" fmla="*/ 1667629 h 1667629"/>
              <a:gd name="connsiteX17" fmla="*/ 0 w 953871"/>
              <a:gd name="connsiteY17" fmla="*/ 1355154 h 1667629"/>
              <a:gd name="connsiteX18" fmla="*/ 26314 w 953871"/>
              <a:gd name="connsiteY18" fmla="*/ 1358443 h 1667629"/>
              <a:gd name="connsiteX19" fmla="*/ 62495 w 953871"/>
              <a:gd name="connsiteY19" fmla="*/ 1348575 h 1667629"/>
              <a:gd name="connsiteX20" fmla="*/ 171039 w 953871"/>
              <a:gd name="connsiteY20" fmla="*/ 1217007 h 1667629"/>
              <a:gd name="connsiteX21" fmla="*/ 453911 w 953871"/>
              <a:gd name="connsiteY21" fmla="*/ 779542 h 16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53871" h="1667629">
                <a:moveTo>
                  <a:pt x="453911" y="779542"/>
                </a:moveTo>
                <a:lnTo>
                  <a:pt x="634818" y="480224"/>
                </a:lnTo>
                <a:lnTo>
                  <a:pt x="809146" y="167749"/>
                </a:lnTo>
                <a:lnTo>
                  <a:pt x="891376" y="29603"/>
                </a:lnTo>
                <a:lnTo>
                  <a:pt x="897954" y="16446"/>
                </a:lnTo>
                <a:lnTo>
                  <a:pt x="907822" y="9867"/>
                </a:lnTo>
                <a:lnTo>
                  <a:pt x="927557" y="0"/>
                </a:lnTo>
                <a:lnTo>
                  <a:pt x="940714" y="0"/>
                </a:lnTo>
                <a:lnTo>
                  <a:pt x="947292" y="9867"/>
                </a:lnTo>
                <a:lnTo>
                  <a:pt x="953871" y="26313"/>
                </a:lnTo>
                <a:lnTo>
                  <a:pt x="947292" y="72362"/>
                </a:lnTo>
                <a:lnTo>
                  <a:pt x="769675" y="476935"/>
                </a:lnTo>
                <a:lnTo>
                  <a:pt x="549298" y="986762"/>
                </a:lnTo>
                <a:lnTo>
                  <a:pt x="457200" y="1213718"/>
                </a:lnTo>
                <a:lnTo>
                  <a:pt x="319054" y="1542639"/>
                </a:lnTo>
                <a:lnTo>
                  <a:pt x="292740" y="1638026"/>
                </a:lnTo>
                <a:lnTo>
                  <a:pt x="292740" y="1667629"/>
                </a:lnTo>
                <a:lnTo>
                  <a:pt x="0" y="1355154"/>
                </a:lnTo>
                <a:lnTo>
                  <a:pt x="26314" y="1358443"/>
                </a:lnTo>
                <a:lnTo>
                  <a:pt x="62495" y="1348575"/>
                </a:lnTo>
                <a:lnTo>
                  <a:pt x="171039" y="1217007"/>
                </a:lnTo>
                <a:lnTo>
                  <a:pt x="453911" y="77954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374722A-284E-44DF-97B2-8BE4C27D30D5}"/>
              </a:ext>
            </a:extLst>
          </p:cNvPr>
          <p:cNvSpPr/>
          <p:nvPr/>
        </p:nvSpPr>
        <p:spPr>
          <a:xfrm>
            <a:off x="3952875" y="5219701"/>
            <a:ext cx="488950" cy="588963"/>
          </a:xfrm>
          <a:custGeom>
            <a:avLst/>
            <a:gdLst>
              <a:gd name="connsiteX0" fmla="*/ 135731 w 488156"/>
              <a:gd name="connsiteY0" fmla="*/ 271463 h 588169"/>
              <a:gd name="connsiteX1" fmla="*/ 78581 w 488156"/>
              <a:gd name="connsiteY1" fmla="*/ 183356 h 588169"/>
              <a:gd name="connsiteX2" fmla="*/ 26194 w 488156"/>
              <a:gd name="connsiteY2" fmla="*/ 88106 h 588169"/>
              <a:gd name="connsiteX3" fmla="*/ 0 w 488156"/>
              <a:gd name="connsiteY3" fmla="*/ 30956 h 588169"/>
              <a:gd name="connsiteX4" fmla="*/ 0 w 488156"/>
              <a:gd name="connsiteY4" fmla="*/ 21431 h 588169"/>
              <a:gd name="connsiteX5" fmla="*/ 2381 w 488156"/>
              <a:gd name="connsiteY5" fmla="*/ 7144 h 588169"/>
              <a:gd name="connsiteX6" fmla="*/ 11906 w 488156"/>
              <a:gd name="connsiteY6" fmla="*/ 0 h 588169"/>
              <a:gd name="connsiteX7" fmla="*/ 35719 w 488156"/>
              <a:gd name="connsiteY7" fmla="*/ 2381 h 588169"/>
              <a:gd name="connsiteX8" fmla="*/ 57150 w 488156"/>
              <a:gd name="connsiteY8" fmla="*/ 9525 h 588169"/>
              <a:gd name="connsiteX9" fmla="*/ 73819 w 488156"/>
              <a:gd name="connsiteY9" fmla="*/ 23813 h 588169"/>
              <a:gd name="connsiteX10" fmla="*/ 116681 w 488156"/>
              <a:gd name="connsiteY10" fmla="*/ 64294 h 588169"/>
              <a:gd name="connsiteX11" fmla="*/ 157163 w 488156"/>
              <a:gd name="connsiteY11" fmla="*/ 97631 h 588169"/>
              <a:gd name="connsiteX12" fmla="*/ 171450 w 488156"/>
              <a:gd name="connsiteY12" fmla="*/ 102394 h 588169"/>
              <a:gd name="connsiteX13" fmla="*/ 252413 w 488156"/>
              <a:gd name="connsiteY13" fmla="*/ 121444 h 588169"/>
              <a:gd name="connsiteX14" fmla="*/ 478631 w 488156"/>
              <a:gd name="connsiteY14" fmla="*/ 381000 h 588169"/>
              <a:gd name="connsiteX15" fmla="*/ 488156 w 488156"/>
              <a:gd name="connsiteY15" fmla="*/ 440531 h 588169"/>
              <a:gd name="connsiteX16" fmla="*/ 488156 w 488156"/>
              <a:gd name="connsiteY16" fmla="*/ 476250 h 588169"/>
              <a:gd name="connsiteX17" fmla="*/ 481013 w 488156"/>
              <a:gd name="connsiteY17" fmla="*/ 519113 h 588169"/>
              <a:gd name="connsiteX18" fmla="*/ 464344 w 488156"/>
              <a:gd name="connsiteY18" fmla="*/ 559594 h 588169"/>
              <a:gd name="connsiteX19" fmla="*/ 452438 w 488156"/>
              <a:gd name="connsiteY19" fmla="*/ 581025 h 588169"/>
              <a:gd name="connsiteX20" fmla="*/ 435769 w 488156"/>
              <a:gd name="connsiteY20" fmla="*/ 588169 h 588169"/>
              <a:gd name="connsiteX21" fmla="*/ 407194 w 488156"/>
              <a:gd name="connsiteY21" fmla="*/ 588169 h 588169"/>
              <a:gd name="connsiteX22" fmla="*/ 378619 w 488156"/>
              <a:gd name="connsiteY22" fmla="*/ 571500 h 588169"/>
              <a:gd name="connsiteX23" fmla="*/ 242888 w 488156"/>
              <a:gd name="connsiteY23" fmla="*/ 416719 h 588169"/>
              <a:gd name="connsiteX24" fmla="*/ 135731 w 488156"/>
              <a:gd name="connsiteY24" fmla="*/ 271463 h 58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8156" h="588169">
                <a:moveTo>
                  <a:pt x="135731" y="271463"/>
                </a:moveTo>
                <a:lnTo>
                  <a:pt x="78581" y="183356"/>
                </a:lnTo>
                <a:lnTo>
                  <a:pt x="26194" y="88106"/>
                </a:lnTo>
                <a:lnTo>
                  <a:pt x="0" y="30956"/>
                </a:lnTo>
                <a:lnTo>
                  <a:pt x="0" y="21431"/>
                </a:lnTo>
                <a:lnTo>
                  <a:pt x="2381" y="7144"/>
                </a:lnTo>
                <a:lnTo>
                  <a:pt x="11906" y="0"/>
                </a:lnTo>
                <a:lnTo>
                  <a:pt x="35719" y="2381"/>
                </a:lnTo>
                <a:lnTo>
                  <a:pt x="57150" y="9525"/>
                </a:lnTo>
                <a:lnTo>
                  <a:pt x="73819" y="23813"/>
                </a:lnTo>
                <a:lnTo>
                  <a:pt x="116681" y="64294"/>
                </a:lnTo>
                <a:lnTo>
                  <a:pt x="157163" y="97631"/>
                </a:lnTo>
                <a:lnTo>
                  <a:pt x="171450" y="102394"/>
                </a:lnTo>
                <a:lnTo>
                  <a:pt x="252413" y="121444"/>
                </a:lnTo>
                <a:lnTo>
                  <a:pt x="478631" y="381000"/>
                </a:lnTo>
                <a:lnTo>
                  <a:pt x="488156" y="440531"/>
                </a:lnTo>
                <a:lnTo>
                  <a:pt x="488156" y="476250"/>
                </a:lnTo>
                <a:lnTo>
                  <a:pt x="481013" y="519113"/>
                </a:lnTo>
                <a:lnTo>
                  <a:pt x="464344" y="559594"/>
                </a:lnTo>
                <a:lnTo>
                  <a:pt x="452438" y="581025"/>
                </a:lnTo>
                <a:lnTo>
                  <a:pt x="435769" y="588169"/>
                </a:lnTo>
                <a:lnTo>
                  <a:pt x="407194" y="588169"/>
                </a:lnTo>
                <a:lnTo>
                  <a:pt x="378619" y="571500"/>
                </a:lnTo>
                <a:lnTo>
                  <a:pt x="242888" y="416719"/>
                </a:lnTo>
                <a:lnTo>
                  <a:pt x="135731" y="2714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673D07E-A7C3-4110-AF44-95A9DDA5DD81}"/>
              </a:ext>
            </a:extLst>
          </p:cNvPr>
          <p:cNvSpPr/>
          <p:nvPr/>
        </p:nvSpPr>
        <p:spPr>
          <a:xfrm>
            <a:off x="5465763" y="1439863"/>
            <a:ext cx="2062162" cy="920750"/>
          </a:xfrm>
          <a:custGeom>
            <a:avLst/>
            <a:gdLst>
              <a:gd name="connsiteX0" fmla="*/ 1002506 w 2062162"/>
              <a:gd name="connsiteY0" fmla="*/ 504825 h 919163"/>
              <a:gd name="connsiteX1" fmla="*/ 1202531 w 2062162"/>
              <a:gd name="connsiteY1" fmla="*/ 414338 h 919163"/>
              <a:gd name="connsiteX2" fmla="*/ 1354931 w 2062162"/>
              <a:gd name="connsiteY2" fmla="*/ 340519 h 919163"/>
              <a:gd name="connsiteX3" fmla="*/ 1497806 w 2062162"/>
              <a:gd name="connsiteY3" fmla="*/ 252413 h 919163"/>
              <a:gd name="connsiteX4" fmla="*/ 1540669 w 2062162"/>
              <a:gd name="connsiteY4" fmla="*/ 221457 h 919163"/>
              <a:gd name="connsiteX5" fmla="*/ 1554956 w 2062162"/>
              <a:gd name="connsiteY5" fmla="*/ 209550 h 919163"/>
              <a:gd name="connsiteX6" fmla="*/ 1559719 w 2062162"/>
              <a:gd name="connsiteY6" fmla="*/ 192882 h 919163"/>
              <a:gd name="connsiteX7" fmla="*/ 1552575 w 2062162"/>
              <a:gd name="connsiteY7" fmla="*/ 157163 h 919163"/>
              <a:gd name="connsiteX8" fmla="*/ 1540669 w 2062162"/>
              <a:gd name="connsiteY8" fmla="*/ 128588 h 919163"/>
              <a:gd name="connsiteX9" fmla="*/ 1516856 w 2062162"/>
              <a:gd name="connsiteY9" fmla="*/ 111919 h 919163"/>
              <a:gd name="connsiteX10" fmla="*/ 1459706 w 2062162"/>
              <a:gd name="connsiteY10" fmla="*/ 83344 h 919163"/>
              <a:gd name="connsiteX11" fmla="*/ 1423987 w 2062162"/>
              <a:gd name="connsiteY11" fmla="*/ 64294 h 919163"/>
              <a:gd name="connsiteX12" fmla="*/ 1409700 w 2062162"/>
              <a:gd name="connsiteY12" fmla="*/ 50007 h 919163"/>
              <a:gd name="connsiteX13" fmla="*/ 1404937 w 2062162"/>
              <a:gd name="connsiteY13" fmla="*/ 28575 h 919163"/>
              <a:gd name="connsiteX14" fmla="*/ 1407319 w 2062162"/>
              <a:gd name="connsiteY14" fmla="*/ 16669 h 919163"/>
              <a:gd name="connsiteX15" fmla="*/ 1421606 w 2062162"/>
              <a:gd name="connsiteY15" fmla="*/ 4763 h 919163"/>
              <a:gd name="connsiteX16" fmla="*/ 1447800 w 2062162"/>
              <a:gd name="connsiteY16" fmla="*/ 0 h 919163"/>
              <a:gd name="connsiteX17" fmla="*/ 1512094 w 2062162"/>
              <a:gd name="connsiteY17" fmla="*/ 0 h 919163"/>
              <a:gd name="connsiteX18" fmla="*/ 1576387 w 2062162"/>
              <a:gd name="connsiteY18" fmla="*/ 4763 h 919163"/>
              <a:gd name="connsiteX19" fmla="*/ 1624012 w 2062162"/>
              <a:gd name="connsiteY19" fmla="*/ 11907 h 919163"/>
              <a:gd name="connsiteX20" fmla="*/ 1671637 w 2062162"/>
              <a:gd name="connsiteY20" fmla="*/ 26194 h 919163"/>
              <a:gd name="connsiteX21" fmla="*/ 1714500 w 2062162"/>
              <a:gd name="connsiteY21" fmla="*/ 42863 h 919163"/>
              <a:gd name="connsiteX22" fmla="*/ 1831181 w 2062162"/>
              <a:gd name="connsiteY22" fmla="*/ 97632 h 919163"/>
              <a:gd name="connsiteX23" fmla="*/ 1902619 w 2062162"/>
              <a:gd name="connsiteY23" fmla="*/ 140494 h 919163"/>
              <a:gd name="connsiteX24" fmla="*/ 1988344 w 2062162"/>
              <a:gd name="connsiteY24" fmla="*/ 202407 h 919163"/>
              <a:gd name="connsiteX25" fmla="*/ 2024062 w 2062162"/>
              <a:gd name="connsiteY25" fmla="*/ 233363 h 919163"/>
              <a:gd name="connsiteX26" fmla="*/ 2047875 w 2062162"/>
              <a:gd name="connsiteY26" fmla="*/ 266700 h 919163"/>
              <a:gd name="connsiteX27" fmla="*/ 2059781 w 2062162"/>
              <a:gd name="connsiteY27" fmla="*/ 292894 h 919163"/>
              <a:gd name="connsiteX28" fmla="*/ 2062162 w 2062162"/>
              <a:gd name="connsiteY28" fmla="*/ 326232 h 919163"/>
              <a:gd name="connsiteX29" fmla="*/ 2057400 w 2062162"/>
              <a:gd name="connsiteY29" fmla="*/ 345282 h 919163"/>
              <a:gd name="connsiteX30" fmla="*/ 2043112 w 2062162"/>
              <a:gd name="connsiteY30" fmla="*/ 361950 h 919163"/>
              <a:gd name="connsiteX31" fmla="*/ 1997869 w 2062162"/>
              <a:gd name="connsiteY31" fmla="*/ 381000 h 919163"/>
              <a:gd name="connsiteX32" fmla="*/ 1869281 w 2062162"/>
              <a:gd name="connsiteY32" fmla="*/ 423863 h 919163"/>
              <a:gd name="connsiteX33" fmla="*/ 1774031 w 2062162"/>
              <a:gd name="connsiteY33" fmla="*/ 445294 h 919163"/>
              <a:gd name="connsiteX34" fmla="*/ 1754981 w 2062162"/>
              <a:gd name="connsiteY34" fmla="*/ 447675 h 919163"/>
              <a:gd name="connsiteX35" fmla="*/ 1571625 w 2062162"/>
              <a:gd name="connsiteY35" fmla="*/ 523875 h 919163"/>
              <a:gd name="connsiteX36" fmla="*/ 1157287 w 2062162"/>
              <a:gd name="connsiteY36" fmla="*/ 657225 h 919163"/>
              <a:gd name="connsiteX37" fmla="*/ 988219 w 2062162"/>
              <a:gd name="connsiteY37" fmla="*/ 711994 h 919163"/>
              <a:gd name="connsiteX38" fmla="*/ 823912 w 2062162"/>
              <a:gd name="connsiteY38" fmla="*/ 764382 h 919163"/>
              <a:gd name="connsiteX39" fmla="*/ 642937 w 2062162"/>
              <a:gd name="connsiteY39" fmla="*/ 816769 h 919163"/>
              <a:gd name="connsiteX40" fmla="*/ 516731 w 2062162"/>
              <a:gd name="connsiteY40" fmla="*/ 845344 h 919163"/>
              <a:gd name="connsiteX41" fmla="*/ 321469 w 2062162"/>
              <a:gd name="connsiteY41" fmla="*/ 883444 h 919163"/>
              <a:gd name="connsiteX42" fmla="*/ 59531 w 2062162"/>
              <a:gd name="connsiteY42" fmla="*/ 914400 h 919163"/>
              <a:gd name="connsiteX43" fmla="*/ 28575 w 2062162"/>
              <a:gd name="connsiteY43" fmla="*/ 919163 h 919163"/>
              <a:gd name="connsiteX44" fmla="*/ 7144 w 2062162"/>
              <a:gd name="connsiteY44" fmla="*/ 916782 h 919163"/>
              <a:gd name="connsiteX45" fmla="*/ 2381 w 2062162"/>
              <a:gd name="connsiteY45" fmla="*/ 912019 h 919163"/>
              <a:gd name="connsiteX46" fmla="*/ 0 w 2062162"/>
              <a:gd name="connsiteY46" fmla="*/ 892969 h 919163"/>
              <a:gd name="connsiteX47" fmla="*/ 7144 w 2062162"/>
              <a:gd name="connsiteY47" fmla="*/ 878682 h 919163"/>
              <a:gd name="connsiteX48" fmla="*/ 23812 w 2062162"/>
              <a:gd name="connsiteY48" fmla="*/ 871538 h 919163"/>
              <a:gd name="connsiteX49" fmla="*/ 300037 w 2062162"/>
              <a:gd name="connsiteY49" fmla="*/ 781050 h 919163"/>
              <a:gd name="connsiteX50" fmla="*/ 704850 w 2062162"/>
              <a:gd name="connsiteY50" fmla="*/ 635794 h 919163"/>
              <a:gd name="connsiteX51" fmla="*/ 1002506 w 2062162"/>
              <a:gd name="connsiteY51" fmla="*/ 504825 h 91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62162" h="919163">
                <a:moveTo>
                  <a:pt x="1002506" y="504825"/>
                </a:moveTo>
                <a:lnTo>
                  <a:pt x="1202531" y="414338"/>
                </a:lnTo>
                <a:lnTo>
                  <a:pt x="1354931" y="340519"/>
                </a:lnTo>
                <a:lnTo>
                  <a:pt x="1497806" y="252413"/>
                </a:lnTo>
                <a:lnTo>
                  <a:pt x="1540669" y="221457"/>
                </a:lnTo>
                <a:lnTo>
                  <a:pt x="1554956" y="209550"/>
                </a:lnTo>
                <a:lnTo>
                  <a:pt x="1559719" y="192882"/>
                </a:lnTo>
                <a:lnTo>
                  <a:pt x="1552575" y="157163"/>
                </a:lnTo>
                <a:lnTo>
                  <a:pt x="1540669" y="128588"/>
                </a:lnTo>
                <a:lnTo>
                  <a:pt x="1516856" y="111919"/>
                </a:lnTo>
                <a:lnTo>
                  <a:pt x="1459706" y="83344"/>
                </a:lnTo>
                <a:lnTo>
                  <a:pt x="1423987" y="64294"/>
                </a:lnTo>
                <a:lnTo>
                  <a:pt x="1409700" y="50007"/>
                </a:lnTo>
                <a:lnTo>
                  <a:pt x="1404937" y="28575"/>
                </a:lnTo>
                <a:lnTo>
                  <a:pt x="1407319" y="16669"/>
                </a:lnTo>
                <a:lnTo>
                  <a:pt x="1421606" y="4763"/>
                </a:lnTo>
                <a:lnTo>
                  <a:pt x="1447800" y="0"/>
                </a:lnTo>
                <a:lnTo>
                  <a:pt x="1512094" y="0"/>
                </a:lnTo>
                <a:lnTo>
                  <a:pt x="1576387" y="4763"/>
                </a:lnTo>
                <a:lnTo>
                  <a:pt x="1624012" y="11907"/>
                </a:lnTo>
                <a:lnTo>
                  <a:pt x="1671637" y="26194"/>
                </a:lnTo>
                <a:lnTo>
                  <a:pt x="1714500" y="42863"/>
                </a:lnTo>
                <a:lnTo>
                  <a:pt x="1831181" y="97632"/>
                </a:lnTo>
                <a:lnTo>
                  <a:pt x="1902619" y="140494"/>
                </a:lnTo>
                <a:lnTo>
                  <a:pt x="1988344" y="202407"/>
                </a:lnTo>
                <a:lnTo>
                  <a:pt x="2024062" y="233363"/>
                </a:lnTo>
                <a:lnTo>
                  <a:pt x="2047875" y="266700"/>
                </a:lnTo>
                <a:lnTo>
                  <a:pt x="2059781" y="292894"/>
                </a:lnTo>
                <a:lnTo>
                  <a:pt x="2062162" y="326232"/>
                </a:lnTo>
                <a:lnTo>
                  <a:pt x="2057400" y="345282"/>
                </a:lnTo>
                <a:lnTo>
                  <a:pt x="2043112" y="361950"/>
                </a:lnTo>
                <a:lnTo>
                  <a:pt x="1997869" y="381000"/>
                </a:lnTo>
                <a:lnTo>
                  <a:pt x="1869281" y="423863"/>
                </a:lnTo>
                <a:lnTo>
                  <a:pt x="1774031" y="445294"/>
                </a:lnTo>
                <a:lnTo>
                  <a:pt x="1754981" y="447675"/>
                </a:lnTo>
                <a:lnTo>
                  <a:pt x="1571625" y="523875"/>
                </a:lnTo>
                <a:lnTo>
                  <a:pt x="1157287" y="657225"/>
                </a:lnTo>
                <a:lnTo>
                  <a:pt x="988219" y="711994"/>
                </a:lnTo>
                <a:lnTo>
                  <a:pt x="823912" y="764382"/>
                </a:lnTo>
                <a:lnTo>
                  <a:pt x="642937" y="816769"/>
                </a:lnTo>
                <a:lnTo>
                  <a:pt x="516731" y="845344"/>
                </a:lnTo>
                <a:lnTo>
                  <a:pt x="321469" y="883444"/>
                </a:lnTo>
                <a:lnTo>
                  <a:pt x="59531" y="914400"/>
                </a:lnTo>
                <a:lnTo>
                  <a:pt x="28575" y="919163"/>
                </a:lnTo>
                <a:lnTo>
                  <a:pt x="7144" y="916782"/>
                </a:lnTo>
                <a:lnTo>
                  <a:pt x="2381" y="912019"/>
                </a:lnTo>
                <a:lnTo>
                  <a:pt x="0" y="892969"/>
                </a:lnTo>
                <a:lnTo>
                  <a:pt x="7144" y="878682"/>
                </a:lnTo>
                <a:lnTo>
                  <a:pt x="23812" y="871538"/>
                </a:lnTo>
                <a:lnTo>
                  <a:pt x="300037" y="781050"/>
                </a:lnTo>
                <a:lnTo>
                  <a:pt x="704850" y="635794"/>
                </a:lnTo>
                <a:lnTo>
                  <a:pt x="1002506" y="504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5A3C365-3580-42EB-A6A1-DCA541D735E1}"/>
              </a:ext>
            </a:extLst>
          </p:cNvPr>
          <p:cNvSpPr/>
          <p:nvPr/>
        </p:nvSpPr>
        <p:spPr>
          <a:xfrm>
            <a:off x="5033963" y="2894013"/>
            <a:ext cx="3167062" cy="622300"/>
          </a:xfrm>
          <a:custGeom>
            <a:avLst/>
            <a:gdLst>
              <a:gd name="connsiteX0" fmla="*/ 1282791 w 3167508"/>
              <a:gd name="connsiteY0" fmla="*/ 411151 h 621660"/>
              <a:gd name="connsiteX1" fmla="*/ 891375 w 3167508"/>
              <a:gd name="connsiteY1" fmla="*/ 480224 h 621660"/>
              <a:gd name="connsiteX2" fmla="*/ 684155 w 3167508"/>
              <a:gd name="connsiteY2" fmla="*/ 526273 h 621660"/>
              <a:gd name="connsiteX3" fmla="*/ 499960 w 3167508"/>
              <a:gd name="connsiteY3" fmla="*/ 582190 h 621660"/>
              <a:gd name="connsiteX4" fmla="*/ 381548 w 3167508"/>
              <a:gd name="connsiteY4" fmla="*/ 621660 h 621660"/>
              <a:gd name="connsiteX5" fmla="*/ 355234 w 3167508"/>
              <a:gd name="connsiteY5" fmla="*/ 621660 h 621660"/>
              <a:gd name="connsiteX6" fmla="*/ 190774 w 3167508"/>
              <a:gd name="connsiteY6" fmla="*/ 513116 h 621660"/>
              <a:gd name="connsiteX7" fmla="*/ 72362 w 3167508"/>
              <a:gd name="connsiteY7" fmla="*/ 401283 h 621660"/>
              <a:gd name="connsiteX8" fmla="*/ 13157 w 3167508"/>
              <a:gd name="connsiteY8" fmla="*/ 338788 h 621660"/>
              <a:gd name="connsiteX9" fmla="*/ 0 w 3167508"/>
              <a:gd name="connsiteY9" fmla="*/ 315764 h 621660"/>
              <a:gd name="connsiteX10" fmla="*/ 0 w 3167508"/>
              <a:gd name="connsiteY10" fmla="*/ 299318 h 621660"/>
              <a:gd name="connsiteX11" fmla="*/ 16446 w 3167508"/>
              <a:gd name="connsiteY11" fmla="*/ 286161 h 621660"/>
              <a:gd name="connsiteX12" fmla="*/ 39470 w 3167508"/>
              <a:gd name="connsiteY12" fmla="*/ 286161 h 621660"/>
              <a:gd name="connsiteX13" fmla="*/ 161171 w 3167508"/>
              <a:gd name="connsiteY13" fmla="*/ 322342 h 621660"/>
              <a:gd name="connsiteX14" fmla="*/ 276293 w 3167508"/>
              <a:gd name="connsiteY14" fmla="*/ 345367 h 621660"/>
              <a:gd name="connsiteX15" fmla="*/ 414440 w 3167508"/>
              <a:gd name="connsiteY15" fmla="*/ 355234 h 621660"/>
              <a:gd name="connsiteX16" fmla="*/ 572322 w 3167508"/>
              <a:gd name="connsiteY16" fmla="*/ 342077 h 621660"/>
              <a:gd name="connsiteX17" fmla="*/ 1466987 w 3167508"/>
              <a:gd name="connsiteY17" fmla="*/ 200641 h 621660"/>
              <a:gd name="connsiteX18" fmla="*/ 1730124 w 3167508"/>
              <a:gd name="connsiteY18" fmla="*/ 174328 h 621660"/>
              <a:gd name="connsiteX19" fmla="*/ 1947211 w 3167508"/>
              <a:gd name="connsiteY19" fmla="*/ 144725 h 621660"/>
              <a:gd name="connsiteX20" fmla="*/ 2262975 w 3167508"/>
              <a:gd name="connsiteY20" fmla="*/ 101965 h 621660"/>
              <a:gd name="connsiteX21" fmla="*/ 2447171 w 3167508"/>
              <a:gd name="connsiteY21" fmla="*/ 69073 h 621660"/>
              <a:gd name="connsiteX22" fmla="*/ 2578739 w 3167508"/>
              <a:gd name="connsiteY22" fmla="*/ 42759 h 621660"/>
              <a:gd name="connsiteX23" fmla="*/ 2677416 w 3167508"/>
              <a:gd name="connsiteY23" fmla="*/ 9867 h 621660"/>
              <a:gd name="connsiteX24" fmla="*/ 2710308 w 3167508"/>
              <a:gd name="connsiteY24" fmla="*/ 0 h 621660"/>
              <a:gd name="connsiteX25" fmla="*/ 2782670 w 3167508"/>
              <a:gd name="connsiteY25" fmla="*/ 0 h 621660"/>
              <a:gd name="connsiteX26" fmla="*/ 2868190 w 3167508"/>
              <a:gd name="connsiteY26" fmla="*/ 19735 h 621660"/>
              <a:gd name="connsiteX27" fmla="*/ 3003047 w 3167508"/>
              <a:gd name="connsiteY27" fmla="*/ 65784 h 621660"/>
              <a:gd name="connsiteX28" fmla="*/ 3081988 w 3167508"/>
              <a:gd name="connsiteY28" fmla="*/ 111833 h 621660"/>
              <a:gd name="connsiteX29" fmla="*/ 3131326 w 3167508"/>
              <a:gd name="connsiteY29" fmla="*/ 151303 h 621660"/>
              <a:gd name="connsiteX30" fmla="*/ 3160929 w 3167508"/>
              <a:gd name="connsiteY30" fmla="*/ 190774 h 621660"/>
              <a:gd name="connsiteX31" fmla="*/ 3167508 w 3167508"/>
              <a:gd name="connsiteY31" fmla="*/ 210509 h 621660"/>
              <a:gd name="connsiteX32" fmla="*/ 3167508 w 3167508"/>
              <a:gd name="connsiteY32" fmla="*/ 226955 h 621660"/>
              <a:gd name="connsiteX33" fmla="*/ 3160929 w 3167508"/>
              <a:gd name="connsiteY33" fmla="*/ 246690 h 621660"/>
              <a:gd name="connsiteX34" fmla="*/ 3131326 w 3167508"/>
              <a:gd name="connsiteY34" fmla="*/ 273004 h 621660"/>
              <a:gd name="connsiteX35" fmla="*/ 3098434 w 3167508"/>
              <a:gd name="connsiteY35" fmla="*/ 292739 h 621660"/>
              <a:gd name="connsiteX36" fmla="*/ 3042518 w 3167508"/>
              <a:gd name="connsiteY36" fmla="*/ 289450 h 621660"/>
              <a:gd name="connsiteX37" fmla="*/ 2624788 w 3167508"/>
              <a:gd name="connsiteY37" fmla="*/ 266425 h 621660"/>
              <a:gd name="connsiteX38" fmla="*/ 2470195 w 3167508"/>
              <a:gd name="connsiteY38" fmla="*/ 263136 h 621660"/>
              <a:gd name="connsiteX39" fmla="*/ 2144564 w 3167508"/>
              <a:gd name="connsiteY39" fmla="*/ 289450 h 621660"/>
              <a:gd name="connsiteX40" fmla="*/ 1733413 w 3167508"/>
              <a:gd name="connsiteY40" fmla="*/ 335499 h 621660"/>
              <a:gd name="connsiteX41" fmla="*/ 1473565 w 3167508"/>
              <a:gd name="connsiteY41" fmla="*/ 378259 h 621660"/>
              <a:gd name="connsiteX42" fmla="*/ 1282791 w 3167508"/>
              <a:gd name="connsiteY42" fmla="*/ 411151 h 62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67508" h="621660">
                <a:moveTo>
                  <a:pt x="1282791" y="411151"/>
                </a:moveTo>
                <a:lnTo>
                  <a:pt x="891375" y="480224"/>
                </a:lnTo>
                <a:lnTo>
                  <a:pt x="684155" y="526273"/>
                </a:lnTo>
                <a:lnTo>
                  <a:pt x="499960" y="582190"/>
                </a:lnTo>
                <a:lnTo>
                  <a:pt x="381548" y="621660"/>
                </a:lnTo>
                <a:lnTo>
                  <a:pt x="355234" y="621660"/>
                </a:lnTo>
                <a:lnTo>
                  <a:pt x="190774" y="513116"/>
                </a:lnTo>
                <a:lnTo>
                  <a:pt x="72362" y="401283"/>
                </a:lnTo>
                <a:lnTo>
                  <a:pt x="13157" y="338788"/>
                </a:lnTo>
                <a:lnTo>
                  <a:pt x="0" y="315764"/>
                </a:lnTo>
                <a:lnTo>
                  <a:pt x="0" y="299318"/>
                </a:lnTo>
                <a:lnTo>
                  <a:pt x="16446" y="286161"/>
                </a:lnTo>
                <a:lnTo>
                  <a:pt x="39470" y="286161"/>
                </a:lnTo>
                <a:lnTo>
                  <a:pt x="161171" y="322342"/>
                </a:lnTo>
                <a:lnTo>
                  <a:pt x="276293" y="345367"/>
                </a:lnTo>
                <a:lnTo>
                  <a:pt x="414440" y="355234"/>
                </a:lnTo>
                <a:lnTo>
                  <a:pt x="572322" y="342077"/>
                </a:lnTo>
                <a:lnTo>
                  <a:pt x="1466987" y="200641"/>
                </a:lnTo>
                <a:lnTo>
                  <a:pt x="1730124" y="174328"/>
                </a:lnTo>
                <a:lnTo>
                  <a:pt x="1947211" y="144725"/>
                </a:lnTo>
                <a:lnTo>
                  <a:pt x="2262975" y="101965"/>
                </a:lnTo>
                <a:lnTo>
                  <a:pt x="2447171" y="69073"/>
                </a:lnTo>
                <a:lnTo>
                  <a:pt x="2578739" y="42759"/>
                </a:lnTo>
                <a:lnTo>
                  <a:pt x="2677416" y="9867"/>
                </a:lnTo>
                <a:lnTo>
                  <a:pt x="2710308" y="0"/>
                </a:lnTo>
                <a:lnTo>
                  <a:pt x="2782670" y="0"/>
                </a:lnTo>
                <a:lnTo>
                  <a:pt x="2868190" y="19735"/>
                </a:lnTo>
                <a:lnTo>
                  <a:pt x="3003047" y="65784"/>
                </a:lnTo>
                <a:lnTo>
                  <a:pt x="3081988" y="111833"/>
                </a:lnTo>
                <a:lnTo>
                  <a:pt x="3131326" y="151303"/>
                </a:lnTo>
                <a:lnTo>
                  <a:pt x="3160929" y="190774"/>
                </a:lnTo>
                <a:lnTo>
                  <a:pt x="3167508" y="210509"/>
                </a:lnTo>
                <a:lnTo>
                  <a:pt x="3167508" y="226955"/>
                </a:lnTo>
                <a:lnTo>
                  <a:pt x="3160929" y="246690"/>
                </a:lnTo>
                <a:lnTo>
                  <a:pt x="3131326" y="273004"/>
                </a:lnTo>
                <a:lnTo>
                  <a:pt x="3098434" y="292739"/>
                </a:lnTo>
                <a:lnTo>
                  <a:pt x="3042518" y="289450"/>
                </a:lnTo>
                <a:lnTo>
                  <a:pt x="2624788" y="266425"/>
                </a:lnTo>
                <a:lnTo>
                  <a:pt x="2470195" y="263136"/>
                </a:lnTo>
                <a:lnTo>
                  <a:pt x="2144564" y="289450"/>
                </a:lnTo>
                <a:lnTo>
                  <a:pt x="1733413" y="335499"/>
                </a:lnTo>
                <a:lnTo>
                  <a:pt x="1473565" y="378259"/>
                </a:lnTo>
                <a:lnTo>
                  <a:pt x="1282791" y="41115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529C082-1FDC-4EF1-9FE0-33366F9A6211}"/>
              </a:ext>
            </a:extLst>
          </p:cNvPr>
          <p:cNvSpPr/>
          <p:nvPr/>
        </p:nvSpPr>
        <p:spPr>
          <a:xfrm>
            <a:off x="5375276" y="4333875"/>
            <a:ext cx="644525" cy="1511300"/>
          </a:xfrm>
          <a:custGeom>
            <a:avLst/>
            <a:gdLst>
              <a:gd name="connsiteX0" fmla="*/ 266700 w 644525"/>
              <a:gd name="connsiteY0" fmla="*/ 669925 h 1511300"/>
              <a:gd name="connsiteX1" fmla="*/ 234950 w 644525"/>
              <a:gd name="connsiteY1" fmla="*/ 454025 h 1511300"/>
              <a:gd name="connsiteX2" fmla="*/ 209550 w 644525"/>
              <a:gd name="connsiteY2" fmla="*/ 336550 h 1511300"/>
              <a:gd name="connsiteX3" fmla="*/ 184150 w 644525"/>
              <a:gd name="connsiteY3" fmla="*/ 254000 h 1511300"/>
              <a:gd name="connsiteX4" fmla="*/ 136525 w 644525"/>
              <a:gd name="connsiteY4" fmla="*/ 158750 h 1511300"/>
              <a:gd name="connsiteX5" fmla="*/ 98425 w 644525"/>
              <a:gd name="connsiteY5" fmla="*/ 104775 h 1511300"/>
              <a:gd name="connsiteX6" fmla="*/ 47625 w 644525"/>
              <a:gd name="connsiteY6" fmla="*/ 53975 h 1511300"/>
              <a:gd name="connsiteX7" fmla="*/ 6350 w 644525"/>
              <a:gd name="connsiteY7" fmla="*/ 41275 h 1511300"/>
              <a:gd name="connsiteX8" fmla="*/ 0 w 644525"/>
              <a:gd name="connsiteY8" fmla="*/ 22225 h 1511300"/>
              <a:gd name="connsiteX9" fmla="*/ 9525 w 644525"/>
              <a:gd name="connsiteY9" fmla="*/ 3175 h 1511300"/>
              <a:gd name="connsiteX10" fmla="*/ 19050 w 644525"/>
              <a:gd name="connsiteY10" fmla="*/ 0 h 1511300"/>
              <a:gd name="connsiteX11" fmla="*/ 44450 w 644525"/>
              <a:gd name="connsiteY11" fmla="*/ 6350 h 1511300"/>
              <a:gd name="connsiteX12" fmla="*/ 133350 w 644525"/>
              <a:gd name="connsiteY12" fmla="*/ 38100 h 1511300"/>
              <a:gd name="connsiteX13" fmla="*/ 269875 w 644525"/>
              <a:gd name="connsiteY13" fmla="*/ 69850 h 1511300"/>
              <a:gd name="connsiteX14" fmla="*/ 358775 w 644525"/>
              <a:gd name="connsiteY14" fmla="*/ 88900 h 1511300"/>
              <a:gd name="connsiteX15" fmla="*/ 393700 w 644525"/>
              <a:gd name="connsiteY15" fmla="*/ 95250 h 1511300"/>
              <a:gd name="connsiteX16" fmla="*/ 409575 w 644525"/>
              <a:gd name="connsiteY16" fmla="*/ 282575 h 1511300"/>
              <a:gd name="connsiteX17" fmla="*/ 450850 w 644525"/>
              <a:gd name="connsiteY17" fmla="*/ 523875 h 1511300"/>
              <a:gd name="connsiteX18" fmla="*/ 508000 w 644525"/>
              <a:gd name="connsiteY18" fmla="*/ 822325 h 1511300"/>
              <a:gd name="connsiteX19" fmla="*/ 577850 w 644525"/>
              <a:gd name="connsiteY19" fmla="*/ 1165225 h 1511300"/>
              <a:gd name="connsiteX20" fmla="*/ 644525 w 644525"/>
              <a:gd name="connsiteY20" fmla="*/ 1346200 h 1511300"/>
              <a:gd name="connsiteX21" fmla="*/ 631825 w 644525"/>
              <a:gd name="connsiteY21" fmla="*/ 1422400 h 1511300"/>
              <a:gd name="connsiteX22" fmla="*/ 615950 w 644525"/>
              <a:gd name="connsiteY22" fmla="*/ 1485900 h 1511300"/>
              <a:gd name="connsiteX23" fmla="*/ 606425 w 644525"/>
              <a:gd name="connsiteY23" fmla="*/ 1501775 h 1511300"/>
              <a:gd name="connsiteX24" fmla="*/ 584200 w 644525"/>
              <a:gd name="connsiteY24" fmla="*/ 1511300 h 1511300"/>
              <a:gd name="connsiteX25" fmla="*/ 561975 w 644525"/>
              <a:gd name="connsiteY25" fmla="*/ 1504950 h 1511300"/>
              <a:gd name="connsiteX26" fmla="*/ 517525 w 644525"/>
              <a:gd name="connsiteY26" fmla="*/ 1466850 h 1511300"/>
              <a:gd name="connsiteX27" fmla="*/ 444500 w 644525"/>
              <a:gd name="connsiteY27" fmla="*/ 1381125 h 1511300"/>
              <a:gd name="connsiteX28" fmla="*/ 384175 w 644525"/>
              <a:gd name="connsiteY28" fmla="*/ 1289050 h 1511300"/>
              <a:gd name="connsiteX29" fmla="*/ 349250 w 644525"/>
              <a:gd name="connsiteY29" fmla="*/ 1228725 h 1511300"/>
              <a:gd name="connsiteX30" fmla="*/ 339725 w 644525"/>
              <a:gd name="connsiteY30" fmla="*/ 1206500 h 1511300"/>
              <a:gd name="connsiteX31" fmla="*/ 266700 w 644525"/>
              <a:gd name="connsiteY31" fmla="*/ 669925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4525" h="1511300">
                <a:moveTo>
                  <a:pt x="266700" y="669925"/>
                </a:moveTo>
                <a:lnTo>
                  <a:pt x="234950" y="454025"/>
                </a:lnTo>
                <a:lnTo>
                  <a:pt x="209550" y="336550"/>
                </a:lnTo>
                <a:lnTo>
                  <a:pt x="184150" y="254000"/>
                </a:lnTo>
                <a:lnTo>
                  <a:pt x="136525" y="158750"/>
                </a:lnTo>
                <a:lnTo>
                  <a:pt x="98425" y="104775"/>
                </a:lnTo>
                <a:lnTo>
                  <a:pt x="47625" y="53975"/>
                </a:lnTo>
                <a:lnTo>
                  <a:pt x="6350" y="41275"/>
                </a:lnTo>
                <a:lnTo>
                  <a:pt x="0" y="22225"/>
                </a:lnTo>
                <a:lnTo>
                  <a:pt x="9525" y="3175"/>
                </a:lnTo>
                <a:lnTo>
                  <a:pt x="19050" y="0"/>
                </a:lnTo>
                <a:lnTo>
                  <a:pt x="44450" y="6350"/>
                </a:lnTo>
                <a:lnTo>
                  <a:pt x="133350" y="38100"/>
                </a:lnTo>
                <a:lnTo>
                  <a:pt x="269875" y="69850"/>
                </a:lnTo>
                <a:lnTo>
                  <a:pt x="358775" y="88900"/>
                </a:lnTo>
                <a:lnTo>
                  <a:pt x="393700" y="95250"/>
                </a:lnTo>
                <a:lnTo>
                  <a:pt x="409575" y="282575"/>
                </a:lnTo>
                <a:lnTo>
                  <a:pt x="450850" y="523875"/>
                </a:lnTo>
                <a:lnTo>
                  <a:pt x="508000" y="822325"/>
                </a:lnTo>
                <a:lnTo>
                  <a:pt x="577850" y="1165225"/>
                </a:lnTo>
                <a:lnTo>
                  <a:pt x="644525" y="1346200"/>
                </a:lnTo>
                <a:lnTo>
                  <a:pt x="631825" y="1422400"/>
                </a:lnTo>
                <a:lnTo>
                  <a:pt x="615950" y="1485900"/>
                </a:lnTo>
                <a:lnTo>
                  <a:pt x="606425" y="1501775"/>
                </a:lnTo>
                <a:lnTo>
                  <a:pt x="584200" y="1511300"/>
                </a:lnTo>
                <a:lnTo>
                  <a:pt x="561975" y="1504950"/>
                </a:lnTo>
                <a:lnTo>
                  <a:pt x="517525" y="1466850"/>
                </a:lnTo>
                <a:lnTo>
                  <a:pt x="444500" y="1381125"/>
                </a:lnTo>
                <a:lnTo>
                  <a:pt x="384175" y="1289050"/>
                </a:lnTo>
                <a:lnTo>
                  <a:pt x="349250" y="1228725"/>
                </a:lnTo>
                <a:lnTo>
                  <a:pt x="339725" y="1206500"/>
                </a:lnTo>
                <a:lnTo>
                  <a:pt x="266700" y="6699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76DC7D8-FD6B-4EE9-A95D-CCE3851E0366}"/>
              </a:ext>
            </a:extLst>
          </p:cNvPr>
          <p:cNvSpPr/>
          <p:nvPr/>
        </p:nvSpPr>
        <p:spPr>
          <a:xfrm rot="16200000">
            <a:off x="5421313" y="2955926"/>
            <a:ext cx="2232025" cy="615950"/>
          </a:xfrm>
          <a:custGeom>
            <a:avLst/>
            <a:gdLst>
              <a:gd name="connsiteX0" fmla="*/ 1515649 w 2232138"/>
              <a:gd name="connsiteY0" fmla="*/ 283088 h 616281"/>
              <a:gd name="connsiteX1" fmla="*/ 1891430 w 2232138"/>
              <a:gd name="connsiteY1" fmla="*/ 283088 h 616281"/>
              <a:gd name="connsiteX2" fmla="*/ 1939029 w 2232138"/>
              <a:gd name="connsiteY2" fmla="*/ 280583 h 616281"/>
              <a:gd name="connsiteX3" fmla="*/ 1971597 w 2232138"/>
              <a:gd name="connsiteY3" fmla="*/ 270562 h 616281"/>
              <a:gd name="connsiteX4" fmla="*/ 2039237 w 2232138"/>
              <a:gd name="connsiteY4" fmla="*/ 225469 h 616281"/>
              <a:gd name="connsiteX5" fmla="*/ 2099362 w 2232138"/>
              <a:gd name="connsiteY5" fmla="*/ 160333 h 616281"/>
              <a:gd name="connsiteX6" fmla="*/ 2214602 w 2232138"/>
              <a:gd name="connsiteY6" fmla="*/ 0 h 616281"/>
              <a:gd name="connsiteX7" fmla="*/ 2232138 w 2232138"/>
              <a:gd name="connsiteY7" fmla="*/ 195406 h 616281"/>
              <a:gd name="connsiteX8" fmla="*/ 2204581 w 2232138"/>
              <a:gd name="connsiteY8" fmla="*/ 255531 h 616281"/>
              <a:gd name="connsiteX9" fmla="*/ 2167003 w 2232138"/>
              <a:gd name="connsiteY9" fmla="*/ 330687 h 616281"/>
              <a:gd name="connsiteX10" fmla="*/ 2061784 w 2232138"/>
              <a:gd name="connsiteY10" fmla="*/ 523588 h 616281"/>
              <a:gd name="connsiteX11" fmla="*/ 2014185 w 2232138"/>
              <a:gd name="connsiteY11" fmla="*/ 583713 h 616281"/>
              <a:gd name="connsiteX12" fmla="*/ 1999154 w 2232138"/>
              <a:gd name="connsiteY12" fmla="*/ 596239 h 616281"/>
              <a:gd name="connsiteX13" fmla="*/ 1974102 w 2232138"/>
              <a:gd name="connsiteY13" fmla="*/ 608765 h 616281"/>
              <a:gd name="connsiteX14" fmla="*/ 1916482 w 2232138"/>
              <a:gd name="connsiteY14" fmla="*/ 616281 h 616281"/>
              <a:gd name="connsiteX15" fmla="*/ 1891430 w 2232138"/>
              <a:gd name="connsiteY15" fmla="*/ 616281 h 616281"/>
              <a:gd name="connsiteX16" fmla="*/ 1871389 w 2232138"/>
              <a:gd name="connsiteY16" fmla="*/ 608765 h 616281"/>
              <a:gd name="connsiteX17" fmla="*/ 1828800 w 2232138"/>
              <a:gd name="connsiteY17" fmla="*/ 591229 h 616281"/>
              <a:gd name="connsiteX18" fmla="*/ 1756149 w 2232138"/>
              <a:gd name="connsiteY18" fmla="*/ 568682 h 616281"/>
              <a:gd name="connsiteX19" fmla="*/ 1653436 w 2232138"/>
              <a:gd name="connsiteY19" fmla="*/ 551145 h 616281"/>
              <a:gd name="connsiteX20" fmla="*/ 1307717 w 2232138"/>
              <a:gd name="connsiteY20" fmla="*/ 526093 h 616281"/>
              <a:gd name="connsiteX21" fmla="*/ 1132353 w 2232138"/>
              <a:gd name="connsiteY21" fmla="*/ 528598 h 616281"/>
              <a:gd name="connsiteX22" fmla="*/ 596239 w 2232138"/>
              <a:gd name="connsiteY22" fmla="*/ 506052 h 616281"/>
              <a:gd name="connsiteX23" fmla="*/ 20042 w 2232138"/>
              <a:gd name="connsiteY23" fmla="*/ 483505 h 616281"/>
              <a:gd name="connsiteX24" fmla="*/ 0 w 2232138"/>
              <a:gd name="connsiteY24" fmla="*/ 278078 h 616281"/>
              <a:gd name="connsiteX25" fmla="*/ 60125 w 2232138"/>
              <a:gd name="connsiteY25" fmla="*/ 283088 h 616281"/>
              <a:gd name="connsiteX26" fmla="*/ 673900 w 2232138"/>
              <a:gd name="connsiteY26" fmla="*/ 285593 h 616281"/>
              <a:gd name="connsiteX27" fmla="*/ 1122332 w 2232138"/>
              <a:gd name="connsiteY27" fmla="*/ 280583 h 616281"/>
              <a:gd name="connsiteX28" fmla="*/ 1292686 w 2232138"/>
              <a:gd name="connsiteY28" fmla="*/ 283088 h 616281"/>
              <a:gd name="connsiteX29" fmla="*/ 1515649 w 2232138"/>
              <a:gd name="connsiteY29" fmla="*/ 283088 h 61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232138" h="616281">
                <a:moveTo>
                  <a:pt x="1515649" y="283088"/>
                </a:moveTo>
                <a:lnTo>
                  <a:pt x="1891430" y="283088"/>
                </a:lnTo>
                <a:lnTo>
                  <a:pt x="1939029" y="280583"/>
                </a:lnTo>
                <a:lnTo>
                  <a:pt x="1971597" y="270562"/>
                </a:lnTo>
                <a:lnTo>
                  <a:pt x="2039237" y="225469"/>
                </a:lnTo>
                <a:lnTo>
                  <a:pt x="2099362" y="160333"/>
                </a:lnTo>
                <a:lnTo>
                  <a:pt x="2214602" y="0"/>
                </a:lnTo>
                <a:lnTo>
                  <a:pt x="2232138" y="195406"/>
                </a:lnTo>
                <a:lnTo>
                  <a:pt x="2204581" y="255531"/>
                </a:lnTo>
                <a:lnTo>
                  <a:pt x="2167003" y="330687"/>
                </a:lnTo>
                <a:lnTo>
                  <a:pt x="2061784" y="523588"/>
                </a:lnTo>
                <a:lnTo>
                  <a:pt x="2014185" y="583713"/>
                </a:lnTo>
                <a:lnTo>
                  <a:pt x="1999154" y="596239"/>
                </a:lnTo>
                <a:lnTo>
                  <a:pt x="1974102" y="608765"/>
                </a:lnTo>
                <a:lnTo>
                  <a:pt x="1916482" y="616281"/>
                </a:lnTo>
                <a:lnTo>
                  <a:pt x="1891430" y="616281"/>
                </a:lnTo>
                <a:lnTo>
                  <a:pt x="1871389" y="608765"/>
                </a:lnTo>
                <a:lnTo>
                  <a:pt x="1828800" y="591229"/>
                </a:lnTo>
                <a:lnTo>
                  <a:pt x="1756149" y="568682"/>
                </a:lnTo>
                <a:lnTo>
                  <a:pt x="1653436" y="551145"/>
                </a:lnTo>
                <a:lnTo>
                  <a:pt x="1307717" y="526093"/>
                </a:lnTo>
                <a:lnTo>
                  <a:pt x="1132353" y="528598"/>
                </a:lnTo>
                <a:lnTo>
                  <a:pt x="596239" y="506052"/>
                </a:lnTo>
                <a:lnTo>
                  <a:pt x="20042" y="483505"/>
                </a:lnTo>
                <a:lnTo>
                  <a:pt x="0" y="278078"/>
                </a:lnTo>
                <a:lnTo>
                  <a:pt x="60125" y="283088"/>
                </a:lnTo>
                <a:lnTo>
                  <a:pt x="673900" y="285593"/>
                </a:lnTo>
                <a:lnTo>
                  <a:pt x="1122332" y="280583"/>
                </a:lnTo>
                <a:lnTo>
                  <a:pt x="1292686" y="283088"/>
                </a:lnTo>
                <a:lnTo>
                  <a:pt x="1515649" y="2830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F1F2BA3-D544-465E-98F3-F63D6CE06BB0}"/>
              </a:ext>
            </a:extLst>
          </p:cNvPr>
          <p:cNvSpPr/>
          <p:nvPr/>
        </p:nvSpPr>
        <p:spPr>
          <a:xfrm>
            <a:off x="5622926" y="4146550"/>
            <a:ext cx="2403475" cy="1543050"/>
          </a:xfrm>
          <a:custGeom>
            <a:avLst/>
            <a:gdLst>
              <a:gd name="connsiteX0" fmla="*/ 565150 w 2403475"/>
              <a:gd name="connsiteY0" fmla="*/ 415925 h 1543050"/>
              <a:gd name="connsiteX1" fmla="*/ 127000 w 2403475"/>
              <a:gd name="connsiteY1" fmla="*/ 466725 h 1543050"/>
              <a:gd name="connsiteX2" fmla="*/ 0 w 2403475"/>
              <a:gd name="connsiteY2" fmla="*/ 279400 h 1543050"/>
              <a:gd name="connsiteX3" fmla="*/ 171450 w 2403475"/>
              <a:gd name="connsiteY3" fmla="*/ 285750 h 1543050"/>
              <a:gd name="connsiteX4" fmla="*/ 288925 w 2403475"/>
              <a:gd name="connsiteY4" fmla="*/ 282575 h 1543050"/>
              <a:gd name="connsiteX5" fmla="*/ 485775 w 2403475"/>
              <a:gd name="connsiteY5" fmla="*/ 260350 h 1543050"/>
              <a:gd name="connsiteX6" fmla="*/ 879475 w 2403475"/>
              <a:gd name="connsiteY6" fmla="*/ 196850 h 1543050"/>
              <a:gd name="connsiteX7" fmla="*/ 1089025 w 2403475"/>
              <a:gd name="connsiteY7" fmla="*/ 174625 h 1543050"/>
              <a:gd name="connsiteX8" fmla="*/ 1298575 w 2403475"/>
              <a:gd name="connsiteY8" fmla="*/ 161925 h 1543050"/>
              <a:gd name="connsiteX9" fmla="*/ 1466850 w 2403475"/>
              <a:gd name="connsiteY9" fmla="*/ 139700 h 1543050"/>
              <a:gd name="connsiteX10" fmla="*/ 1695450 w 2403475"/>
              <a:gd name="connsiteY10" fmla="*/ 92075 h 1543050"/>
              <a:gd name="connsiteX11" fmla="*/ 1854200 w 2403475"/>
              <a:gd name="connsiteY11" fmla="*/ 34925 h 1543050"/>
              <a:gd name="connsiteX12" fmla="*/ 1924050 w 2403475"/>
              <a:gd name="connsiteY12" fmla="*/ 0 h 1543050"/>
              <a:gd name="connsiteX13" fmla="*/ 1949450 w 2403475"/>
              <a:gd name="connsiteY13" fmla="*/ 0 h 1543050"/>
              <a:gd name="connsiteX14" fmla="*/ 2019300 w 2403475"/>
              <a:gd name="connsiteY14" fmla="*/ 25400 h 1543050"/>
              <a:gd name="connsiteX15" fmla="*/ 2085975 w 2403475"/>
              <a:gd name="connsiteY15" fmla="*/ 63500 h 1543050"/>
              <a:gd name="connsiteX16" fmla="*/ 2139950 w 2403475"/>
              <a:gd name="connsiteY16" fmla="*/ 104775 h 1543050"/>
              <a:gd name="connsiteX17" fmla="*/ 2305050 w 2403475"/>
              <a:gd name="connsiteY17" fmla="*/ 250825 h 1543050"/>
              <a:gd name="connsiteX18" fmla="*/ 2381250 w 2403475"/>
              <a:gd name="connsiteY18" fmla="*/ 330200 h 1543050"/>
              <a:gd name="connsiteX19" fmla="*/ 2397125 w 2403475"/>
              <a:gd name="connsiteY19" fmla="*/ 349250 h 1543050"/>
              <a:gd name="connsiteX20" fmla="*/ 2403475 w 2403475"/>
              <a:gd name="connsiteY20" fmla="*/ 368300 h 1543050"/>
              <a:gd name="connsiteX21" fmla="*/ 2403475 w 2403475"/>
              <a:gd name="connsiteY21" fmla="*/ 390525 h 1543050"/>
              <a:gd name="connsiteX22" fmla="*/ 2397125 w 2403475"/>
              <a:gd name="connsiteY22" fmla="*/ 422275 h 1543050"/>
              <a:gd name="connsiteX23" fmla="*/ 2365375 w 2403475"/>
              <a:gd name="connsiteY23" fmla="*/ 466725 h 1543050"/>
              <a:gd name="connsiteX24" fmla="*/ 2327275 w 2403475"/>
              <a:gd name="connsiteY24" fmla="*/ 498475 h 1543050"/>
              <a:gd name="connsiteX25" fmla="*/ 2308225 w 2403475"/>
              <a:gd name="connsiteY25" fmla="*/ 527050 h 1543050"/>
              <a:gd name="connsiteX26" fmla="*/ 2063750 w 2403475"/>
              <a:gd name="connsiteY26" fmla="*/ 1171575 h 1543050"/>
              <a:gd name="connsiteX27" fmla="*/ 1971675 w 2403475"/>
              <a:gd name="connsiteY27" fmla="*/ 1400175 h 1543050"/>
              <a:gd name="connsiteX28" fmla="*/ 1943100 w 2403475"/>
              <a:gd name="connsiteY28" fmla="*/ 1476375 h 1543050"/>
              <a:gd name="connsiteX29" fmla="*/ 1920875 w 2403475"/>
              <a:gd name="connsiteY29" fmla="*/ 1517650 h 1543050"/>
              <a:gd name="connsiteX30" fmla="*/ 1895475 w 2403475"/>
              <a:gd name="connsiteY30" fmla="*/ 1539875 h 1543050"/>
              <a:gd name="connsiteX31" fmla="*/ 1870075 w 2403475"/>
              <a:gd name="connsiteY31" fmla="*/ 1543050 h 1543050"/>
              <a:gd name="connsiteX32" fmla="*/ 1844675 w 2403475"/>
              <a:gd name="connsiteY32" fmla="*/ 1536700 h 1543050"/>
              <a:gd name="connsiteX33" fmla="*/ 1803400 w 2403475"/>
              <a:gd name="connsiteY33" fmla="*/ 1508125 h 1543050"/>
              <a:gd name="connsiteX34" fmla="*/ 1765300 w 2403475"/>
              <a:gd name="connsiteY34" fmla="*/ 1466850 h 1543050"/>
              <a:gd name="connsiteX35" fmla="*/ 1739900 w 2403475"/>
              <a:gd name="connsiteY35" fmla="*/ 1422400 h 1543050"/>
              <a:gd name="connsiteX36" fmla="*/ 1724025 w 2403475"/>
              <a:gd name="connsiteY36" fmla="*/ 1384300 h 1543050"/>
              <a:gd name="connsiteX37" fmla="*/ 1822450 w 2403475"/>
              <a:gd name="connsiteY37" fmla="*/ 1181100 h 1543050"/>
              <a:gd name="connsiteX38" fmla="*/ 1939925 w 2403475"/>
              <a:gd name="connsiteY38" fmla="*/ 876300 h 1543050"/>
              <a:gd name="connsiteX39" fmla="*/ 1993900 w 2403475"/>
              <a:gd name="connsiteY39" fmla="*/ 688975 h 1543050"/>
              <a:gd name="connsiteX40" fmla="*/ 2022475 w 2403475"/>
              <a:gd name="connsiteY40" fmla="*/ 549275 h 1543050"/>
              <a:gd name="connsiteX41" fmla="*/ 2044700 w 2403475"/>
              <a:gd name="connsiteY41" fmla="*/ 390525 h 1543050"/>
              <a:gd name="connsiteX42" fmla="*/ 2041525 w 2403475"/>
              <a:gd name="connsiteY42" fmla="*/ 339725 h 1543050"/>
              <a:gd name="connsiteX43" fmla="*/ 2028825 w 2403475"/>
              <a:gd name="connsiteY43" fmla="*/ 295275 h 1543050"/>
              <a:gd name="connsiteX44" fmla="*/ 2009775 w 2403475"/>
              <a:gd name="connsiteY44" fmla="*/ 269875 h 1543050"/>
              <a:gd name="connsiteX45" fmla="*/ 1990725 w 2403475"/>
              <a:gd name="connsiteY45" fmla="*/ 257175 h 1543050"/>
              <a:gd name="connsiteX46" fmla="*/ 1949450 w 2403475"/>
              <a:gd name="connsiteY46" fmla="*/ 244475 h 1543050"/>
              <a:gd name="connsiteX47" fmla="*/ 1908175 w 2403475"/>
              <a:gd name="connsiteY47" fmla="*/ 241300 h 1543050"/>
              <a:gd name="connsiteX48" fmla="*/ 1333500 w 2403475"/>
              <a:gd name="connsiteY48" fmla="*/ 314325 h 1543050"/>
              <a:gd name="connsiteX49" fmla="*/ 565150 w 2403475"/>
              <a:gd name="connsiteY49" fmla="*/ 415925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403475" h="1543050">
                <a:moveTo>
                  <a:pt x="565150" y="415925"/>
                </a:moveTo>
                <a:lnTo>
                  <a:pt x="127000" y="466725"/>
                </a:lnTo>
                <a:lnTo>
                  <a:pt x="0" y="279400"/>
                </a:lnTo>
                <a:lnTo>
                  <a:pt x="171450" y="285750"/>
                </a:lnTo>
                <a:lnTo>
                  <a:pt x="288925" y="282575"/>
                </a:lnTo>
                <a:lnTo>
                  <a:pt x="485775" y="260350"/>
                </a:lnTo>
                <a:lnTo>
                  <a:pt x="879475" y="196850"/>
                </a:lnTo>
                <a:lnTo>
                  <a:pt x="1089025" y="174625"/>
                </a:lnTo>
                <a:lnTo>
                  <a:pt x="1298575" y="161925"/>
                </a:lnTo>
                <a:lnTo>
                  <a:pt x="1466850" y="139700"/>
                </a:lnTo>
                <a:lnTo>
                  <a:pt x="1695450" y="92075"/>
                </a:lnTo>
                <a:lnTo>
                  <a:pt x="1854200" y="34925"/>
                </a:lnTo>
                <a:lnTo>
                  <a:pt x="1924050" y="0"/>
                </a:lnTo>
                <a:lnTo>
                  <a:pt x="1949450" y="0"/>
                </a:lnTo>
                <a:lnTo>
                  <a:pt x="2019300" y="25400"/>
                </a:lnTo>
                <a:lnTo>
                  <a:pt x="2085975" y="63500"/>
                </a:lnTo>
                <a:lnTo>
                  <a:pt x="2139950" y="104775"/>
                </a:lnTo>
                <a:lnTo>
                  <a:pt x="2305050" y="250825"/>
                </a:lnTo>
                <a:lnTo>
                  <a:pt x="2381250" y="330200"/>
                </a:lnTo>
                <a:lnTo>
                  <a:pt x="2397125" y="349250"/>
                </a:lnTo>
                <a:lnTo>
                  <a:pt x="2403475" y="368300"/>
                </a:lnTo>
                <a:lnTo>
                  <a:pt x="2403475" y="390525"/>
                </a:lnTo>
                <a:lnTo>
                  <a:pt x="2397125" y="422275"/>
                </a:lnTo>
                <a:lnTo>
                  <a:pt x="2365375" y="466725"/>
                </a:lnTo>
                <a:lnTo>
                  <a:pt x="2327275" y="498475"/>
                </a:lnTo>
                <a:lnTo>
                  <a:pt x="2308225" y="527050"/>
                </a:lnTo>
                <a:lnTo>
                  <a:pt x="2063750" y="1171575"/>
                </a:lnTo>
                <a:lnTo>
                  <a:pt x="1971675" y="1400175"/>
                </a:lnTo>
                <a:lnTo>
                  <a:pt x="1943100" y="1476375"/>
                </a:lnTo>
                <a:lnTo>
                  <a:pt x="1920875" y="1517650"/>
                </a:lnTo>
                <a:lnTo>
                  <a:pt x="1895475" y="1539875"/>
                </a:lnTo>
                <a:lnTo>
                  <a:pt x="1870075" y="1543050"/>
                </a:lnTo>
                <a:lnTo>
                  <a:pt x="1844675" y="1536700"/>
                </a:lnTo>
                <a:lnTo>
                  <a:pt x="1803400" y="1508125"/>
                </a:lnTo>
                <a:lnTo>
                  <a:pt x="1765300" y="1466850"/>
                </a:lnTo>
                <a:lnTo>
                  <a:pt x="1739900" y="1422400"/>
                </a:lnTo>
                <a:lnTo>
                  <a:pt x="1724025" y="1384300"/>
                </a:lnTo>
                <a:lnTo>
                  <a:pt x="1822450" y="1181100"/>
                </a:lnTo>
                <a:lnTo>
                  <a:pt x="1939925" y="876300"/>
                </a:lnTo>
                <a:lnTo>
                  <a:pt x="1993900" y="688975"/>
                </a:lnTo>
                <a:lnTo>
                  <a:pt x="2022475" y="549275"/>
                </a:lnTo>
                <a:lnTo>
                  <a:pt x="2044700" y="390525"/>
                </a:lnTo>
                <a:lnTo>
                  <a:pt x="2041525" y="339725"/>
                </a:lnTo>
                <a:lnTo>
                  <a:pt x="2028825" y="295275"/>
                </a:lnTo>
                <a:lnTo>
                  <a:pt x="2009775" y="269875"/>
                </a:lnTo>
                <a:lnTo>
                  <a:pt x="1990725" y="257175"/>
                </a:lnTo>
                <a:lnTo>
                  <a:pt x="1949450" y="244475"/>
                </a:lnTo>
                <a:lnTo>
                  <a:pt x="1908175" y="241300"/>
                </a:lnTo>
                <a:lnTo>
                  <a:pt x="1333500" y="314325"/>
                </a:lnTo>
                <a:lnTo>
                  <a:pt x="565150" y="4159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8D1E8CDC-E9C5-4ADB-9A2D-3D50B550CA0C}"/>
              </a:ext>
            </a:extLst>
          </p:cNvPr>
          <p:cNvSpPr/>
          <p:nvPr/>
        </p:nvSpPr>
        <p:spPr>
          <a:xfrm>
            <a:off x="5876925" y="5322888"/>
            <a:ext cx="1646238" cy="368300"/>
          </a:xfrm>
          <a:custGeom>
            <a:avLst/>
            <a:gdLst>
              <a:gd name="connsiteX0" fmla="*/ 540544 w 1645444"/>
              <a:gd name="connsiteY0" fmla="*/ 309562 h 369094"/>
              <a:gd name="connsiteX1" fmla="*/ 92869 w 1645444"/>
              <a:gd name="connsiteY1" fmla="*/ 369094 h 369094"/>
              <a:gd name="connsiteX2" fmla="*/ 0 w 1645444"/>
              <a:gd name="connsiteY2" fmla="*/ 185737 h 369094"/>
              <a:gd name="connsiteX3" fmla="*/ 102394 w 1645444"/>
              <a:gd name="connsiteY3" fmla="*/ 183356 h 369094"/>
              <a:gd name="connsiteX4" fmla="*/ 257175 w 1645444"/>
              <a:gd name="connsiteY4" fmla="*/ 180975 h 369094"/>
              <a:gd name="connsiteX5" fmla="*/ 738188 w 1645444"/>
              <a:gd name="connsiteY5" fmla="*/ 119062 h 369094"/>
              <a:gd name="connsiteX6" fmla="*/ 1250156 w 1645444"/>
              <a:gd name="connsiteY6" fmla="*/ 47625 h 369094"/>
              <a:gd name="connsiteX7" fmla="*/ 1595438 w 1645444"/>
              <a:gd name="connsiteY7" fmla="*/ 0 h 369094"/>
              <a:gd name="connsiteX8" fmla="*/ 1645444 w 1645444"/>
              <a:gd name="connsiteY8" fmla="*/ 197644 h 369094"/>
              <a:gd name="connsiteX9" fmla="*/ 1435894 w 1645444"/>
              <a:gd name="connsiteY9" fmla="*/ 207169 h 369094"/>
              <a:gd name="connsiteX10" fmla="*/ 959644 w 1645444"/>
              <a:gd name="connsiteY10" fmla="*/ 257175 h 369094"/>
              <a:gd name="connsiteX11" fmla="*/ 540544 w 1645444"/>
              <a:gd name="connsiteY11" fmla="*/ 309562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5444" h="369094">
                <a:moveTo>
                  <a:pt x="540544" y="309562"/>
                </a:moveTo>
                <a:lnTo>
                  <a:pt x="92869" y="369094"/>
                </a:lnTo>
                <a:lnTo>
                  <a:pt x="0" y="185737"/>
                </a:lnTo>
                <a:lnTo>
                  <a:pt x="102394" y="183356"/>
                </a:lnTo>
                <a:lnTo>
                  <a:pt x="257175" y="180975"/>
                </a:lnTo>
                <a:lnTo>
                  <a:pt x="738188" y="119062"/>
                </a:lnTo>
                <a:lnTo>
                  <a:pt x="1250156" y="47625"/>
                </a:lnTo>
                <a:lnTo>
                  <a:pt x="1595438" y="0"/>
                </a:lnTo>
                <a:lnTo>
                  <a:pt x="1645444" y="197644"/>
                </a:lnTo>
                <a:lnTo>
                  <a:pt x="1435894" y="207169"/>
                </a:lnTo>
                <a:lnTo>
                  <a:pt x="959644" y="257175"/>
                </a:lnTo>
                <a:lnTo>
                  <a:pt x="540544" y="30956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E1FE7EA-7462-4CDC-B7E0-FDC49FFC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016" y="1437385"/>
            <a:ext cx="4267570" cy="440779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07CA416-77EC-47B0-8298-971EA5DDF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016" y="1400874"/>
            <a:ext cx="4267570" cy="440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 animBg="1"/>
      <p:bldP spid="14" grpId="0" animBg="1"/>
      <p:bldP spid="1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B8429C8-9809-4134-9EF5-0413A1BCB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201" y="1197670"/>
            <a:ext cx="4395597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3662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すきなところをつたえよう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計 直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535227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485FFA3-982D-48BE-9E2E-71BCA43EC7C3}"/>
              </a:ext>
            </a:extLst>
          </p:cNvPr>
          <p:cNvSpPr/>
          <p:nvPr/>
        </p:nvSpPr>
        <p:spPr>
          <a:xfrm>
            <a:off x="4391026" y="1436689"/>
            <a:ext cx="1046163" cy="496887"/>
          </a:xfrm>
          <a:custGeom>
            <a:avLst/>
            <a:gdLst>
              <a:gd name="connsiteX0" fmla="*/ 359569 w 1045369"/>
              <a:gd name="connsiteY0" fmla="*/ 309562 h 497681"/>
              <a:gd name="connsiteX1" fmla="*/ 228600 w 1045369"/>
              <a:gd name="connsiteY1" fmla="*/ 238125 h 497681"/>
              <a:gd name="connsiteX2" fmla="*/ 164306 w 1045369"/>
              <a:gd name="connsiteY2" fmla="*/ 200025 h 497681"/>
              <a:gd name="connsiteX3" fmla="*/ 95250 w 1045369"/>
              <a:gd name="connsiteY3" fmla="*/ 147637 h 497681"/>
              <a:gd name="connsiteX4" fmla="*/ 40481 w 1045369"/>
              <a:gd name="connsiteY4" fmla="*/ 100012 h 497681"/>
              <a:gd name="connsiteX5" fmla="*/ 19050 w 1045369"/>
              <a:gd name="connsiteY5" fmla="*/ 73819 h 497681"/>
              <a:gd name="connsiteX6" fmla="*/ 2381 w 1045369"/>
              <a:gd name="connsiteY6" fmla="*/ 40481 h 497681"/>
              <a:gd name="connsiteX7" fmla="*/ 0 w 1045369"/>
              <a:gd name="connsiteY7" fmla="*/ 23812 h 497681"/>
              <a:gd name="connsiteX8" fmla="*/ 7144 w 1045369"/>
              <a:gd name="connsiteY8" fmla="*/ 4762 h 497681"/>
              <a:gd name="connsiteX9" fmla="*/ 21431 w 1045369"/>
              <a:gd name="connsiteY9" fmla="*/ 0 h 497681"/>
              <a:gd name="connsiteX10" fmla="*/ 73819 w 1045369"/>
              <a:gd name="connsiteY10" fmla="*/ 11906 h 497681"/>
              <a:gd name="connsiteX11" fmla="*/ 250031 w 1045369"/>
              <a:gd name="connsiteY11" fmla="*/ 76200 h 497681"/>
              <a:gd name="connsiteX12" fmla="*/ 402431 w 1045369"/>
              <a:gd name="connsiteY12" fmla="*/ 121444 h 497681"/>
              <a:gd name="connsiteX13" fmla="*/ 578644 w 1045369"/>
              <a:gd name="connsiteY13" fmla="*/ 161925 h 497681"/>
              <a:gd name="connsiteX14" fmla="*/ 831056 w 1045369"/>
              <a:gd name="connsiteY14" fmla="*/ 200025 h 497681"/>
              <a:gd name="connsiteX15" fmla="*/ 864394 w 1045369"/>
              <a:gd name="connsiteY15" fmla="*/ 204787 h 497681"/>
              <a:gd name="connsiteX16" fmla="*/ 890588 w 1045369"/>
              <a:gd name="connsiteY16" fmla="*/ 214312 h 497681"/>
              <a:gd name="connsiteX17" fmla="*/ 945356 w 1045369"/>
              <a:gd name="connsiteY17" fmla="*/ 254794 h 497681"/>
              <a:gd name="connsiteX18" fmla="*/ 990600 w 1045369"/>
              <a:gd name="connsiteY18" fmla="*/ 288131 h 497681"/>
              <a:gd name="connsiteX19" fmla="*/ 1012031 w 1045369"/>
              <a:gd name="connsiteY19" fmla="*/ 309562 h 497681"/>
              <a:gd name="connsiteX20" fmla="*/ 1033463 w 1045369"/>
              <a:gd name="connsiteY20" fmla="*/ 340519 h 497681"/>
              <a:gd name="connsiteX21" fmla="*/ 1042988 w 1045369"/>
              <a:gd name="connsiteY21" fmla="*/ 359569 h 497681"/>
              <a:gd name="connsiteX22" fmla="*/ 1045369 w 1045369"/>
              <a:gd name="connsiteY22" fmla="*/ 385762 h 497681"/>
              <a:gd name="connsiteX23" fmla="*/ 1033463 w 1045369"/>
              <a:gd name="connsiteY23" fmla="*/ 423862 h 497681"/>
              <a:gd name="connsiteX24" fmla="*/ 1014413 w 1045369"/>
              <a:gd name="connsiteY24" fmla="*/ 447675 h 497681"/>
              <a:gd name="connsiteX25" fmla="*/ 985838 w 1045369"/>
              <a:gd name="connsiteY25" fmla="*/ 471487 h 497681"/>
              <a:gd name="connsiteX26" fmla="*/ 935831 w 1045369"/>
              <a:gd name="connsiteY26" fmla="*/ 492919 h 497681"/>
              <a:gd name="connsiteX27" fmla="*/ 876300 w 1045369"/>
              <a:gd name="connsiteY27" fmla="*/ 497681 h 497681"/>
              <a:gd name="connsiteX28" fmla="*/ 835819 w 1045369"/>
              <a:gd name="connsiteY28" fmla="*/ 495300 h 497681"/>
              <a:gd name="connsiteX29" fmla="*/ 759619 w 1045369"/>
              <a:gd name="connsiteY29" fmla="*/ 481012 h 497681"/>
              <a:gd name="connsiteX30" fmla="*/ 554831 w 1045369"/>
              <a:gd name="connsiteY30" fmla="*/ 411956 h 497681"/>
              <a:gd name="connsiteX31" fmla="*/ 359569 w 1045369"/>
              <a:gd name="connsiteY31" fmla="*/ 309562 h 49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45369" h="497681">
                <a:moveTo>
                  <a:pt x="359569" y="309562"/>
                </a:moveTo>
                <a:lnTo>
                  <a:pt x="228600" y="238125"/>
                </a:lnTo>
                <a:lnTo>
                  <a:pt x="164306" y="200025"/>
                </a:lnTo>
                <a:lnTo>
                  <a:pt x="95250" y="147637"/>
                </a:lnTo>
                <a:lnTo>
                  <a:pt x="40481" y="100012"/>
                </a:lnTo>
                <a:lnTo>
                  <a:pt x="19050" y="73819"/>
                </a:lnTo>
                <a:lnTo>
                  <a:pt x="2381" y="40481"/>
                </a:lnTo>
                <a:lnTo>
                  <a:pt x="0" y="23812"/>
                </a:lnTo>
                <a:lnTo>
                  <a:pt x="7144" y="4762"/>
                </a:lnTo>
                <a:lnTo>
                  <a:pt x="21431" y="0"/>
                </a:lnTo>
                <a:lnTo>
                  <a:pt x="73819" y="11906"/>
                </a:lnTo>
                <a:lnTo>
                  <a:pt x="250031" y="76200"/>
                </a:lnTo>
                <a:lnTo>
                  <a:pt x="402431" y="121444"/>
                </a:lnTo>
                <a:lnTo>
                  <a:pt x="578644" y="161925"/>
                </a:lnTo>
                <a:lnTo>
                  <a:pt x="831056" y="200025"/>
                </a:lnTo>
                <a:lnTo>
                  <a:pt x="864394" y="204787"/>
                </a:lnTo>
                <a:lnTo>
                  <a:pt x="890588" y="214312"/>
                </a:lnTo>
                <a:lnTo>
                  <a:pt x="945356" y="254794"/>
                </a:lnTo>
                <a:lnTo>
                  <a:pt x="990600" y="288131"/>
                </a:lnTo>
                <a:lnTo>
                  <a:pt x="1012031" y="309562"/>
                </a:lnTo>
                <a:lnTo>
                  <a:pt x="1033463" y="340519"/>
                </a:lnTo>
                <a:lnTo>
                  <a:pt x="1042988" y="359569"/>
                </a:lnTo>
                <a:lnTo>
                  <a:pt x="1045369" y="385762"/>
                </a:lnTo>
                <a:lnTo>
                  <a:pt x="1033463" y="423862"/>
                </a:lnTo>
                <a:lnTo>
                  <a:pt x="1014413" y="447675"/>
                </a:lnTo>
                <a:lnTo>
                  <a:pt x="985838" y="471487"/>
                </a:lnTo>
                <a:lnTo>
                  <a:pt x="935831" y="492919"/>
                </a:lnTo>
                <a:lnTo>
                  <a:pt x="876300" y="497681"/>
                </a:lnTo>
                <a:lnTo>
                  <a:pt x="835819" y="495300"/>
                </a:lnTo>
                <a:lnTo>
                  <a:pt x="759619" y="481012"/>
                </a:lnTo>
                <a:lnTo>
                  <a:pt x="554831" y="411956"/>
                </a:lnTo>
                <a:lnTo>
                  <a:pt x="359569" y="3095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8F913B1B-221E-453D-9422-7FAA2777AFC5}"/>
              </a:ext>
            </a:extLst>
          </p:cNvPr>
          <p:cNvSpPr/>
          <p:nvPr/>
        </p:nvSpPr>
        <p:spPr>
          <a:xfrm>
            <a:off x="3729038" y="2263775"/>
            <a:ext cx="2462212" cy="615950"/>
          </a:xfrm>
          <a:custGeom>
            <a:avLst/>
            <a:gdLst>
              <a:gd name="connsiteX0" fmla="*/ 909248 w 2462440"/>
              <a:gd name="connsiteY0" fmla="*/ 497124 h 615610"/>
              <a:gd name="connsiteX1" fmla="*/ 525458 w 2462440"/>
              <a:gd name="connsiteY1" fmla="*/ 582125 h 615610"/>
              <a:gd name="connsiteX2" fmla="*/ 419851 w 2462440"/>
              <a:gd name="connsiteY2" fmla="*/ 610459 h 615610"/>
              <a:gd name="connsiteX3" fmla="*/ 396669 w 2462440"/>
              <a:gd name="connsiteY3" fmla="*/ 615610 h 615610"/>
              <a:gd name="connsiteX4" fmla="*/ 363184 w 2462440"/>
              <a:gd name="connsiteY4" fmla="*/ 610459 h 615610"/>
              <a:gd name="connsiteX5" fmla="*/ 324547 w 2462440"/>
              <a:gd name="connsiteY5" fmla="*/ 597580 h 615610"/>
              <a:gd name="connsiteX6" fmla="*/ 213789 w 2462440"/>
              <a:gd name="connsiteY6" fmla="*/ 515155 h 615610"/>
              <a:gd name="connsiteX7" fmla="*/ 108182 w 2462440"/>
              <a:gd name="connsiteY7" fmla="*/ 419851 h 615610"/>
              <a:gd name="connsiteX8" fmla="*/ 64394 w 2462440"/>
              <a:gd name="connsiteY8" fmla="*/ 373487 h 615610"/>
              <a:gd name="connsiteX9" fmla="*/ 30909 w 2462440"/>
              <a:gd name="connsiteY9" fmla="*/ 314244 h 615610"/>
              <a:gd name="connsiteX10" fmla="*/ 7727 w 2462440"/>
              <a:gd name="connsiteY10" fmla="*/ 260153 h 615610"/>
              <a:gd name="connsiteX11" fmla="*/ 0 w 2462440"/>
              <a:gd name="connsiteY11" fmla="*/ 229244 h 615610"/>
              <a:gd name="connsiteX12" fmla="*/ 2576 w 2462440"/>
              <a:gd name="connsiteY12" fmla="*/ 213789 h 615610"/>
              <a:gd name="connsiteX13" fmla="*/ 12879 w 2462440"/>
              <a:gd name="connsiteY13" fmla="*/ 206062 h 615610"/>
              <a:gd name="connsiteX14" fmla="*/ 48939 w 2462440"/>
              <a:gd name="connsiteY14" fmla="*/ 208638 h 615610"/>
              <a:gd name="connsiteX15" fmla="*/ 79849 w 2462440"/>
              <a:gd name="connsiteY15" fmla="*/ 221517 h 615610"/>
              <a:gd name="connsiteX16" fmla="*/ 108182 w 2462440"/>
              <a:gd name="connsiteY16" fmla="*/ 242123 h 615610"/>
              <a:gd name="connsiteX17" fmla="*/ 121061 w 2462440"/>
              <a:gd name="connsiteY17" fmla="*/ 255002 h 615610"/>
              <a:gd name="connsiteX18" fmla="*/ 139092 w 2462440"/>
              <a:gd name="connsiteY18" fmla="*/ 267880 h 615610"/>
              <a:gd name="connsiteX19" fmla="*/ 195759 w 2462440"/>
              <a:gd name="connsiteY19" fmla="*/ 291062 h 615610"/>
              <a:gd name="connsiteX20" fmla="*/ 329699 w 2462440"/>
              <a:gd name="connsiteY20" fmla="*/ 329699 h 615610"/>
              <a:gd name="connsiteX21" fmla="*/ 370911 w 2462440"/>
              <a:gd name="connsiteY21" fmla="*/ 334851 h 615610"/>
              <a:gd name="connsiteX22" fmla="*/ 394093 w 2462440"/>
              <a:gd name="connsiteY22" fmla="*/ 337426 h 615610"/>
              <a:gd name="connsiteX23" fmla="*/ 463639 w 2462440"/>
              <a:gd name="connsiteY23" fmla="*/ 337426 h 615610"/>
              <a:gd name="connsiteX24" fmla="*/ 896369 w 2462440"/>
              <a:gd name="connsiteY24" fmla="*/ 283335 h 615610"/>
              <a:gd name="connsiteX25" fmla="*/ 1524858 w 2462440"/>
              <a:gd name="connsiteY25" fmla="*/ 177728 h 615610"/>
              <a:gd name="connsiteX26" fmla="*/ 1736072 w 2462440"/>
              <a:gd name="connsiteY26" fmla="*/ 141668 h 615610"/>
              <a:gd name="connsiteX27" fmla="*/ 1777284 w 2462440"/>
              <a:gd name="connsiteY27" fmla="*/ 131364 h 615610"/>
              <a:gd name="connsiteX28" fmla="*/ 1973043 w 2462440"/>
              <a:gd name="connsiteY28" fmla="*/ 28333 h 615610"/>
              <a:gd name="connsiteX29" fmla="*/ 2006528 w 2462440"/>
              <a:gd name="connsiteY29" fmla="*/ 5151 h 615610"/>
              <a:gd name="connsiteX30" fmla="*/ 2042589 w 2462440"/>
              <a:gd name="connsiteY30" fmla="*/ 0 h 615610"/>
              <a:gd name="connsiteX31" fmla="*/ 2207439 w 2462440"/>
              <a:gd name="connsiteY31" fmla="*/ 30909 h 615610"/>
              <a:gd name="connsiteX32" fmla="*/ 2248651 w 2462440"/>
              <a:gd name="connsiteY32" fmla="*/ 43788 h 615610"/>
              <a:gd name="connsiteX33" fmla="*/ 2387743 w 2462440"/>
              <a:gd name="connsiteY33" fmla="*/ 95304 h 615610"/>
              <a:gd name="connsiteX34" fmla="*/ 2418652 w 2462440"/>
              <a:gd name="connsiteY34" fmla="*/ 113334 h 615610"/>
              <a:gd name="connsiteX35" fmla="*/ 2436683 w 2462440"/>
              <a:gd name="connsiteY35" fmla="*/ 128789 h 615610"/>
              <a:gd name="connsiteX36" fmla="*/ 2457289 w 2462440"/>
              <a:gd name="connsiteY36" fmla="*/ 151971 h 615610"/>
              <a:gd name="connsiteX37" fmla="*/ 2462440 w 2462440"/>
              <a:gd name="connsiteY37" fmla="*/ 172577 h 615610"/>
              <a:gd name="connsiteX38" fmla="*/ 2462440 w 2462440"/>
              <a:gd name="connsiteY38" fmla="*/ 193183 h 615610"/>
              <a:gd name="connsiteX39" fmla="*/ 2454713 w 2462440"/>
              <a:gd name="connsiteY39" fmla="*/ 216365 h 615610"/>
              <a:gd name="connsiteX40" fmla="*/ 2423804 w 2462440"/>
              <a:gd name="connsiteY40" fmla="*/ 239547 h 615610"/>
              <a:gd name="connsiteX41" fmla="*/ 2354258 w 2462440"/>
              <a:gd name="connsiteY41" fmla="*/ 267880 h 615610"/>
              <a:gd name="connsiteX42" fmla="*/ 2251227 w 2462440"/>
              <a:gd name="connsiteY42" fmla="*/ 291062 h 615610"/>
              <a:gd name="connsiteX43" fmla="*/ 2078650 w 2462440"/>
              <a:gd name="connsiteY43" fmla="*/ 301366 h 615610"/>
              <a:gd name="connsiteX44" fmla="*/ 1761830 w 2462440"/>
              <a:gd name="connsiteY44" fmla="*/ 340002 h 615610"/>
              <a:gd name="connsiteX45" fmla="*/ 1357433 w 2462440"/>
              <a:gd name="connsiteY45" fmla="*/ 404397 h 615610"/>
              <a:gd name="connsiteX46" fmla="*/ 909248 w 2462440"/>
              <a:gd name="connsiteY46" fmla="*/ 497124 h 61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62440" h="615610">
                <a:moveTo>
                  <a:pt x="909248" y="497124"/>
                </a:moveTo>
                <a:lnTo>
                  <a:pt x="525458" y="582125"/>
                </a:lnTo>
                <a:lnTo>
                  <a:pt x="419851" y="610459"/>
                </a:lnTo>
                <a:lnTo>
                  <a:pt x="396669" y="615610"/>
                </a:lnTo>
                <a:lnTo>
                  <a:pt x="363184" y="610459"/>
                </a:lnTo>
                <a:lnTo>
                  <a:pt x="324547" y="597580"/>
                </a:lnTo>
                <a:lnTo>
                  <a:pt x="213789" y="515155"/>
                </a:lnTo>
                <a:lnTo>
                  <a:pt x="108182" y="419851"/>
                </a:lnTo>
                <a:lnTo>
                  <a:pt x="64394" y="373487"/>
                </a:lnTo>
                <a:lnTo>
                  <a:pt x="30909" y="314244"/>
                </a:lnTo>
                <a:lnTo>
                  <a:pt x="7727" y="260153"/>
                </a:lnTo>
                <a:lnTo>
                  <a:pt x="0" y="229244"/>
                </a:lnTo>
                <a:lnTo>
                  <a:pt x="2576" y="213789"/>
                </a:lnTo>
                <a:lnTo>
                  <a:pt x="12879" y="206062"/>
                </a:lnTo>
                <a:lnTo>
                  <a:pt x="48939" y="208638"/>
                </a:lnTo>
                <a:lnTo>
                  <a:pt x="79849" y="221517"/>
                </a:lnTo>
                <a:lnTo>
                  <a:pt x="108182" y="242123"/>
                </a:lnTo>
                <a:lnTo>
                  <a:pt x="121061" y="255002"/>
                </a:lnTo>
                <a:lnTo>
                  <a:pt x="139092" y="267880"/>
                </a:lnTo>
                <a:lnTo>
                  <a:pt x="195759" y="291062"/>
                </a:lnTo>
                <a:lnTo>
                  <a:pt x="329699" y="329699"/>
                </a:lnTo>
                <a:lnTo>
                  <a:pt x="370911" y="334851"/>
                </a:lnTo>
                <a:lnTo>
                  <a:pt x="394093" y="337426"/>
                </a:lnTo>
                <a:lnTo>
                  <a:pt x="463639" y="337426"/>
                </a:lnTo>
                <a:lnTo>
                  <a:pt x="896369" y="283335"/>
                </a:lnTo>
                <a:lnTo>
                  <a:pt x="1524858" y="177728"/>
                </a:lnTo>
                <a:lnTo>
                  <a:pt x="1736072" y="141668"/>
                </a:lnTo>
                <a:lnTo>
                  <a:pt x="1777284" y="131364"/>
                </a:lnTo>
                <a:lnTo>
                  <a:pt x="1973043" y="28333"/>
                </a:lnTo>
                <a:lnTo>
                  <a:pt x="2006528" y="5151"/>
                </a:lnTo>
                <a:lnTo>
                  <a:pt x="2042589" y="0"/>
                </a:lnTo>
                <a:lnTo>
                  <a:pt x="2207439" y="30909"/>
                </a:lnTo>
                <a:lnTo>
                  <a:pt x="2248651" y="43788"/>
                </a:lnTo>
                <a:lnTo>
                  <a:pt x="2387743" y="95304"/>
                </a:lnTo>
                <a:lnTo>
                  <a:pt x="2418652" y="113334"/>
                </a:lnTo>
                <a:lnTo>
                  <a:pt x="2436683" y="128789"/>
                </a:lnTo>
                <a:lnTo>
                  <a:pt x="2457289" y="151971"/>
                </a:lnTo>
                <a:lnTo>
                  <a:pt x="2462440" y="172577"/>
                </a:lnTo>
                <a:lnTo>
                  <a:pt x="2462440" y="193183"/>
                </a:lnTo>
                <a:lnTo>
                  <a:pt x="2454713" y="216365"/>
                </a:lnTo>
                <a:lnTo>
                  <a:pt x="2423804" y="239547"/>
                </a:lnTo>
                <a:lnTo>
                  <a:pt x="2354258" y="267880"/>
                </a:lnTo>
                <a:lnTo>
                  <a:pt x="2251227" y="291062"/>
                </a:lnTo>
                <a:lnTo>
                  <a:pt x="2078650" y="301366"/>
                </a:lnTo>
                <a:lnTo>
                  <a:pt x="1761830" y="340002"/>
                </a:lnTo>
                <a:lnTo>
                  <a:pt x="1357433" y="404397"/>
                </a:lnTo>
                <a:lnTo>
                  <a:pt x="909248" y="49712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27F8296-8550-45A7-B7B8-C951033919AE}"/>
              </a:ext>
            </a:extLst>
          </p:cNvPr>
          <p:cNvSpPr/>
          <p:nvPr/>
        </p:nvSpPr>
        <p:spPr>
          <a:xfrm>
            <a:off x="4270375" y="3090863"/>
            <a:ext cx="1392238" cy="381000"/>
          </a:xfrm>
          <a:custGeom>
            <a:avLst/>
            <a:gdLst>
              <a:gd name="connsiteX0" fmla="*/ 564357 w 1393032"/>
              <a:gd name="connsiteY0" fmla="*/ 328612 h 381000"/>
              <a:gd name="connsiteX1" fmla="*/ 326232 w 1393032"/>
              <a:gd name="connsiteY1" fmla="*/ 376237 h 381000"/>
              <a:gd name="connsiteX2" fmla="*/ 297657 w 1393032"/>
              <a:gd name="connsiteY2" fmla="*/ 381000 h 381000"/>
              <a:gd name="connsiteX3" fmla="*/ 245269 w 1393032"/>
              <a:gd name="connsiteY3" fmla="*/ 373856 h 381000"/>
              <a:gd name="connsiteX4" fmla="*/ 197644 w 1393032"/>
              <a:gd name="connsiteY4" fmla="*/ 357187 h 381000"/>
              <a:gd name="connsiteX5" fmla="*/ 128588 w 1393032"/>
              <a:gd name="connsiteY5" fmla="*/ 321468 h 381000"/>
              <a:gd name="connsiteX6" fmla="*/ 85725 w 1393032"/>
              <a:gd name="connsiteY6" fmla="*/ 290512 h 381000"/>
              <a:gd name="connsiteX7" fmla="*/ 42863 w 1393032"/>
              <a:gd name="connsiteY7" fmla="*/ 247650 h 381000"/>
              <a:gd name="connsiteX8" fmla="*/ 11907 w 1393032"/>
              <a:gd name="connsiteY8" fmla="*/ 207168 h 381000"/>
              <a:gd name="connsiteX9" fmla="*/ 2382 w 1393032"/>
              <a:gd name="connsiteY9" fmla="*/ 192881 h 381000"/>
              <a:gd name="connsiteX10" fmla="*/ 0 w 1393032"/>
              <a:gd name="connsiteY10" fmla="*/ 180975 h 381000"/>
              <a:gd name="connsiteX11" fmla="*/ 0 w 1393032"/>
              <a:gd name="connsiteY11" fmla="*/ 169068 h 381000"/>
              <a:gd name="connsiteX12" fmla="*/ 9525 w 1393032"/>
              <a:gd name="connsiteY12" fmla="*/ 159543 h 381000"/>
              <a:gd name="connsiteX13" fmla="*/ 21432 w 1393032"/>
              <a:gd name="connsiteY13" fmla="*/ 154781 h 381000"/>
              <a:gd name="connsiteX14" fmla="*/ 102394 w 1393032"/>
              <a:gd name="connsiteY14" fmla="*/ 169068 h 381000"/>
              <a:gd name="connsiteX15" fmla="*/ 188119 w 1393032"/>
              <a:gd name="connsiteY15" fmla="*/ 180975 h 381000"/>
              <a:gd name="connsiteX16" fmla="*/ 302419 w 1393032"/>
              <a:gd name="connsiteY16" fmla="*/ 188118 h 381000"/>
              <a:gd name="connsiteX17" fmla="*/ 411957 w 1393032"/>
              <a:gd name="connsiteY17" fmla="*/ 176212 h 381000"/>
              <a:gd name="connsiteX18" fmla="*/ 614363 w 1393032"/>
              <a:gd name="connsiteY18" fmla="*/ 152400 h 381000"/>
              <a:gd name="connsiteX19" fmla="*/ 757238 w 1393032"/>
              <a:gd name="connsiteY19" fmla="*/ 128587 h 381000"/>
              <a:gd name="connsiteX20" fmla="*/ 895350 w 1393032"/>
              <a:gd name="connsiteY20" fmla="*/ 92868 h 381000"/>
              <a:gd name="connsiteX21" fmla="*/ 947738 w 1393032"/>
              <a:gd name="connsiteY21" fmla="*/ 69056 h 381000"/>
              <a:gd name="connsiteX22" fmla="*/ 992982 w 1393032"/>
              <a:gd name="connsiteY22" fmla="*/ 30956 h 381000"/>
              <a:gd name="connsiteX23" fmla="*/ 1012032 w 1393032"/>
              <a:gd name="connsiteY23" fmla="*/ 16668 h 381000"/>
              <a:gd name="connsiteX24" fmla="*/ 1033463 w 1393032"/>
              <a:gd name="connsiteY24" fmla="*/ 4762 h 381000"/>
              <a:gd name="connsiteX25" fmla="*/ 1064419 w 1393032"/>
              <a:gd name="connsiteY25" fmla="*/ 0 h 381000"/>
              <a:gd name="connsiteX26" fmla="*/ 1100138 w 1393032"/>
              <a:gd name="connsiteY26" fmla="*/ 2381 h 381000"/>
              <a:gd name="connsiteX27" fmla="*/ 1154907 w 1393032"/>
              <a:gd name="connsiteY27" fmla="*/ 14287 h 381000"/>
              <a:gd name="connsiteX28" fmla="*/ 1233488 w 1393032"/>
              <a:gd name="connsiteY28" fmla="*/ 42862 h 381000"/>
              <a:gd name="connsiteX29" fmla="*/ 1293019 w 1393032"/>
              <a:gd name="connsiteY29" fmla="*/ 71437 h 381000"/>
              <a:gd name="connsiteX30" fmla="*/ 1357313 w 1393032"/>
              <a:gd name="connsiteY30" fmla="*/ 109537 h 381000"/>
              <a:gd name="connsiteX31" fmla="*/ 1381125 w 1393032"/>
              <a:gd name="connsiteY31" fmla="*/ 128587 h 381000"/>
              <a:gd name="connsiteX32" fmla="*/ 1388269 w 1393032"/>
              <a:gd name="connsiteY32" fmla="*/ 138112 h 381000"/>
              <a:gd name="connsiteX33" fmla="*/ 1393032 w 1393032"/>
              <a:gd name="connsiteY33" fmla="*/ 157162 h 381000"/>
              <a:gd name="connsiteX34" fmla="*/ 1385888 w 1393032"/>
              <a:gd name="connsiteY34" fmla="*/ 178593 h 381000"/>
              <a:gd name="connsiteX35" fmla="*/ 1364457 w 1393032"/>
              <a:gd name="connsiteY35" fmla="*/ 200025 h 381000"/>
              <a:gd name="connsiteX36" fmla="*/ 1221582 w 1393032"/>
              <a:gd name="connsiteY36" fmla="*/ 219075 h 381000"/>
              <a:gd name="connsiteX37" fmla="*/ 916782 w 1393032"/>
              <a:gd name="connsiteY37" fmla="*/ 269081 h 381000"/>
              <a:gd name="connsiteX38" fmla="*/ 564357 w 1393032"/>
              <a:gd name="connsiteY38" fmla="*/ 328612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93032" h="381000">
                <a:moveTo>
                  <a:pt x="564357" y="328612"/>
                </a:moveTo>
                <a:lnTo>
                  <a:pt x="326232" y="376237"/>
                </a:lnTo>
                <a:lnTo>
                  <a:pt x="297657" y="381000"/>
                </a:lnTo>
                <a:lnTo>
                  <a:pt x="245269" y="373856"/>
                </a:lnTo>
                <a:lnTo>
                  <a:pt x="197644" y="357187"/>
                </a:lnTo>
                <a:lnTo>
                  <a:pt x="128588" y="321468"/>
                </a:lnTo>
                <a:lnTo>
                  <a:pt x="85725" y="290512"/>
                </a:lnTo>
                <a:lnTo>
                  <a:pt x="42863" y="247650"/>
                </a:lnTo>
                <a:lnTo>
                  <a:pt x="11907" y="207168"/>
                </a:lnTo>
                <a:lnTo>
                  <a:pt x="2382" y="192881"/>
                </a:lnTo>
                <a:lnTo>
                  <a:pt x="0" y="180975"/>
                </a:lnTo>
                <a:lnTo>
                  <a:pt x="0" y="169068"/>
                </a:lnTo>
                <a:lnTo>
                  <a:pt x="9525" y="159543"/>
                </a:lnTo>
                <a:lnTo>
                  <a:pt x="21432" y="154781"/>
                </a:lnTo>
                <a:lnTo>
                  <a:pt x="102394" y="169068"/>
                </a:lnTo>
                <a:lnTo>
                  <a:pt x="188119" y="180975"/>
                </a:lnTo>
                <a:lnTo>
                  <a:pt x="302419" y="188118"/>
                </a:lnTo>
                <a:lnTo>
                  <a:pt x="411957" y="176212"/>
                </a:lnTo>
                <a:lnTo>
                  <a:pt x="614363" y="152400"/>
                </a:lnTo>
                <a:lnTo>
                  <a:pt x="757238" y="128587"/>
                </a:lnTo>
                <a:lnTo>
                  <a:pt x="895350" y="92868"/>
                </a:lnTo>
                <a:lnTo>
                  <a:pt x="947738" y="69056"/>
                </a:lnTo>
                <a:lnTo>
                  <a:pt x="992982" y="30956"/>
                </a:lnTo>
                <a:lnTo>
                  <a:pt x="1012032" y="16668"/>
                </a:lnTo>
                <a:lnTo>
                  <a:pt x="1033463" y="4762"/>
                </a:lnTo>
                <a:lnTo>
                  <a:pt x="1064419" y="0"/>
                </a:lnTo>
                <a:lnTo>
                  <a:pt x="1100138" y="2381"/>
                </a:lnTo>
                <a:lnTo>
                  <a:pt x="1154907" y="14287"/>
                </a:lnTo>
                <a:lnTo>
                  <a:pt x="1233488" y="42862"/>
                </a:lnTo>
                <a:lnTo>
                  <a:pt x="1293019" y="71437"/>
                </a:lnTo>
                <a:lnTo>
                  <a:pt x="1357313" y="109537"/>
                </a:lnTo>
                <a:lnTo>
                  <a:pt x="1381125" y="128587"/>
                </a:lnTo>
                <a:lnTo>
                  <a:pt x="1388269" y="138112"/>
                </a:lnTo>
                <a:lnTo>
                  <a:pt x="1393032" y="157162"/>
                </a:lnTo>
                <a:lnTo>
                  <a:pt x="1385888" y="178593"/>
                </a:lnTo>
                <a:lnTo>
                  <a:pt x="1364457" y="200025"/>
                </a:lnTo>
                <a:lnTo>
                  <a:pt x="1221582" y="219075"/>
                </a:lnTo>
                <a:lnTo>
                  <a:pt x="916782" y="269081"/>
                </a:lnTo>
                <a:lnTo>
                  <a:pt x="564357" y="3286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A695118-7F69-4C7A-8BF7-25D47CE6D5A7}"/>
              </a:ext>
            </a:extLst>
          </p:cNvPr>
          <p:cNvSpPr/>
          <p:nvPr/>
        </p:nvSpPr>
        <p:spPr>
          <a:xfrm>
            <a:off x="4227513" y="3716339"/>
            <a:ext cx="1477962" cy="428625"/>
          </a:xfrm>
          <a:custGeom>
            <a:avLst/>
            <a:gdLst>
              <a:gd name="connsiteX0" fmla="*/ 676275 w 1478756"/>
              <a:gd name="connsiteY0" fmla="*/ 350044 h 428625"/>
              <a:gd name="connsiteX1" fmla="*/ 466725 w 1478756"/>
              <a:gd name="connsiteY1" fmla="*/ 390525 h 428625"/>
              <a:gd name="connsiteX2" fmla="*/ 330994 w 1478756"/>
              <a:gd name="connsiteY2" fmla="*/ 423863 h 428625"/>
              <a:gd name="connsiteX3" fmla="*/ 314325 w 1478756"/>
              <a:gd name="connsiteY3" fmla="*/ 428625 h 428625"/>
              <a:gd name="connsiteX4" fmla="*/ 278606 w 1478756"/>
              <a:gd name="connsiteY4" fmla="*/ 428625 h 428625"/>
              <a:gd name="connsiteX5" fmla="*/ 240506 w 1478756"/>
              <a:gd name="connsiteY5" fmla="*/ 419100 h 428625"/>
              <a:gd name="connsiteX6" fmla="*/ 188119 w 1478756"/>
              <a:gd name="connsiteY6" fmla="*/ 385763 h 428625"/>
              <a:gd name="connsiteX7" fmla="*/ 107156 w 1478756"/>
              <a:gd name="connsiteY7" fmla="*/ 309563 h 428625"/>
              <a:gd name="connsiteX8" fmla="*/ 80962 w 1478756"/>
              <a:gd name="connsiteY8" fmla="*/ 280988 h 428625"/>
              <a:gd name="connsiteX9" fmla="*/ 35719 w 1478756"/>
              <a:gd name="connsiteY9" fmla="*/ 226219 h 428625"/>
              <a:gd name="connsiteX10" fmla="*/ 7144 w 1478756"/>
              <a:gd name="connsiteY10" fmla="*/ 180975 h 428625"/>
              <a:gd name="connsiteX11" fmla="*/ 0 w 1478756"/>
              <a:gd name="connsiteY11" fmla="*/ 159544 h 428625"/>
              <a:gd name="connsiteX12" fmla="*/ 0 w 1478756"/>
              <a:gd name="connsiteY12" fmla="*/ 142875 h 428625"/>
              <a:gd name="connsiteX13" fmla="*/ 2381 w 1478756"/>
              <a:gd name="connsiteY13" fmla="*/ 130969 h 428625"/>
              <a:gd name="connsiteX14" fmla="*/ 7144 w 1478756"/>
              <a:gd name="connsiteY14" fmla="*/ 126207 h 428625"/>
              <a:gd name="connsiteX15" fmla="*/ 21431 w 1478756"/>
              <a:gd name="connsiteY15" fmla="*/ 121444 h 428625"/>
              <a:gd name="connsiteX16" fmla="*/ 47625 w 1478756"/>
              <a:gd name="connsiteY16" fmla="*/ 130969 h 428625"/>
              <a:gd name="connsiteX17" fmla="*/ 73819 w 1478756"/>
              <a:gd name="connsiteY17" fmla="*/ 150019 h 428625"/>
              <a:gd name="connsiteX18" fmla="*/ 102394 w 1478756"/>
              <a:gd name="connsiteY18" fmla="*/ 166688 h 428625"/>
              <a:gd name="connsiteX19" fmla="*/ 161925 w 1478756"/>
              <a:gd name="connsiteY19" fmla="*/ 188119 h 428625"/>
              <a:gd name="connsiteX20" fmla="*/ 216694 w 1478756"/>
              <a:gd name="connsiteY20" fmla="*/ 195263 h 428625"/>
              <a:gd name="connsiteX21" fmla="*/ 340519 w 1478756"/>
              <a:gd name="connsiteY21" fmla="*/ 200025 h 428625"/>
              <a:gd name="connsiteX22" fmla="*/ 526256 w 1478756"/>
              <a:gd name="connsiteY22" fmla="*/ 180975 h 428625"/>
              <a:gd name="connsiteX23" fmla="*/ 788194 w 1478756"/>
              <a:gd name="connsiteY23" fmla="*/ 138113 h 428625"/>
              <a:gd name="connsiteX24" fmla="*/ 888206 w 1478756"/>
              <a:gd name="connsiteY24" fmla="*/ 114300 h 428625"/>
              <a:gd name="connsiteX25" fmla="*/ 978694 w 1478756"/>
              <a:gd name="connsiteY25" fmla="*/ 73819 h 428625"/>
              <a:gd name="connsiteX26" fmla="*/ 1081087 w 1478756"/>
              <a:gd name="connsiteY26" fmla="*/ 16669 h 428625"/>
              <a:gd name="connsiteX27" fmla="*/ 1112044 w 1478756"/>
              <a:gd name="connsiteY27" fmla="*/ 2382 h 428625"/>
              <a:gd name="connsiteX28" fmla="*/ 1147762 w 1478756"/>
              <a:gd name="connsiteY28" fmla="*/ 0 h 428625"/>
              <a:gd name="connsiteX29" fmla="*/ 1231106 w 1478756"/>
              <a:gd name="connsiteY29" fmla="*/ 16669 h 428625"/>
              <a:gd name="connsiteX30" fmla="*/ 1302544 w 1478756"/>
              <a:gd name="connsiteY30" fmla="*/ 45244 h 428625"/>
              <a:gd name="connsiteX31" fmla="*/ 1393031 w 1478756"/>
              <a:gd name="connsiteY31" fmla="*/ 88107 h 428625"/>
              <a:gd name="connsiteX32" fmla="*/ 1450181 w 1478756"/>
              <a:gd name="connsiteY32" fmla="*/ 128588 h 428625"/>
              <a:gd name="connsiteX33" fmla="*/ 1476375 w 1478756"/>
              <a:gd name="connsiteY33" fmla="*/ 154782 h 428625"/>
              <a:gd name="connsiteX34" fmla="*/ 1478756 w 1478756"/>
              <a:gd name="connsiteY34" fmla="*/ 183357 h 428625"/>
              <a:gd name="connsiteX35" fmla="*/ 1471612 w 1478756"/>
              <a:gd name="connsiteY35" fmla="*/ 202407 h 428625"/>
              <a:gd name="connsiteX36" fmla="*/ 1452562 w 1478756"/>
              <a:gd name="connsiteY36" fmla="*/ 216694 h 428625"/>
              <a:gd name="connsiteX37" fmla="*/ 1397794 w 1478756"/>
              <a:gd name="connsiteY37" fmla="*/ 235744 h 428625"/>
              <a:gd name="connsiteX38" fmla="*/ 1007269 w 1478756"/>
              <a:gd name="connsiteY38" fmla="*/ 290513 h 428625"/>
              <a:gd name="connsiteX39" fmla="*/ 676275 w 1478756"/>
              <a:gd name="connsiteY39" fmla="*/ 350044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78756" h="428625">
                <a:moveTo>
                  <a:pt x="676275" y="350044"/>
                </a:moveTo>
                <a:lnTo>
                  <a:pt x="466725" y="390525"/>
                </a:lnTo>
                <a:lnTo>
                  <a:pt x="330994" y="423863"/>
                </a:lnTo>
                <a:lnTo>
                  <a:pt x="314325" y="428625"/>
                </a:lnTo>
                <a:lnTo>
                  <a:pt x="278606" y="428625"/>
                </a:lnTo>
                <a:lnTo>
                  <a:pt x="240506" y="419100"/>
                </a:lnTo>
                <a:lnTo>
                  <a:pt x="188119" y="385763"/>
                </a:lnTo>
                <a:lnTo>
                  <a:pt x="107156" y="309563"/>
                </a:lnTo>
                <a:lnTo>
                  <a:pt x="80962" y="280988"/>
                </a:lnTo>
                <a:lnTo>
                  <a:pt x="35719" y="226219"/>
                </a:lnTo>
                <a:lnTo>
                  <a:pt x="7144" y="180975"/>
                </a:lnTo>
                <a:lnTo>
                  <a:pt x="0" y="159544"/>
                </a:lnTo>
                <a:lnTo>
                  <a:pt x="0" y="142875"/>
                </a:lnTo>
                <a:lnTo>
                  <a:pt x="2381" y="130969"/>
                </a:lnTo>
                <a:lnTo>
                  <a:pt x="7144" y="126207"/>
                </a:lnTo>
                <a:lnTo>
                  <a:pt x="21431" y="121444"/>
                </a:lnTo>
                <a:lnTo>
                  <a:pt x="47625" y="130969"/>
                </a:lnTo>
                <a:lnTo>
                  <a:pt x="73819" y="150019"/>
                </a:lnTo>
                <a:lnTo>
                  <a:pt x="102394" y="166688"/>
                </a:lnTo>
                <a:lnTo>
                  <a:pt x="161925" y="188119"/>
                </a:lnTo>
                <a:lnTo>
                  <a:pt x="216694" y="195263"/>
                </a:lnTo>
                <a:lnTo>
                  <a:pt x="340519" y="200025"/>
                </a:lnTo>
                <a:lnTo>
                  <a:pt x="526256" y="180975"/>
                </a:lnTo>
                <a:lnTo>
                  <a:pt x="788194" y="138113"/>
                </a:lnTo>
                <a:lnTo>
                  <a:pt x="888206" y="114300"/>
                </a:lnTo>
                <a:lnTo>
                  <a:pt x="978694" y="73819"/>
                </a:lnTo>
                <a:lnTo>
                  <a:pt x="1081087" y="16669"/>
                </a:lnTo>
                <a:lnTo>
                  <a:pt x="1112044" y="2382"/>
                </a:lnTo>
                <a:lnTo>
                  <a:pt x="1147762" y="0"/>
                </a:lnTo>
                <a:lnTo>
                  <a:pt x="1231106" y="16669"/>
                </a:lnTo>
                <a:lnTo>
                  <a:pt x="1302544" y="45244"/>
                </a:lnTo>
                <a:lnTo>
                  <a:pt x="1393031" y="88107"/>
                </a:lnTo>
                <a:lnTo>
                  <a:pt x="1450181" y="128588"/>
                </a:lnTo>
                <a:lnTo>
                  <a:pt x="1476375" y="154782"/>
                </a:lnTo>
                <a:lnTo>
                  <a:pt x="1478756" y="183357"/>
                </a:lnTo>
                <a:lnTo>
                  <a:pt x="1471612" y="202407"/>
                </a:lnTo>
                <a:lnTo>
                  <a:pt x="1452562" y="216694"/>
                </a:lnTo>
                <a:lnTo>
                  <a:pt x="1397794" y="235744"/>
                </a:lnTo>
                <a:lnTo>
                  <a:pt x="1007269" y="290513"/>
                </a:lnTo>
                <a:lnTo>
                  <a:pt x="676275" y="3500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9FC3D08-39C0-469D-AABA-21964CDB083B}"/>
              </a:ext>
            </a:extLst>
          </p:cNvPr>
          <p:cNvSpPr/>
          <p:nvPr/>
        </p:nvSpPr>
        <p:spPr>
          <a:xfrm>
            <a:off x="4008439" y="4608514"/>
            <a:ext cx="630237" cy="1203325"/>
          </a:xfrm>
          <a:custGeom>
            <a:avLst/>
            <a:gdLst>
              <a:gd name="connsiteX0" fmla="*/ 269081 w 631031"/>
              <a:gd name="connsiteY0" fmla="*/ 623887 h 1204912"/>
              <a:gd name="connsiteX1" fmla="*/ 223837 w 631031"/>
              <a:gd name="connsiteY1" fmla="*/ 423862 h 1204912"/>
              <a:gd name="connsiteX2" fmla="*/ 190500 w 631031"/>
              <a:gd name="connsiteY2" fmla="*/ 269081 h 1204912"/>
              <a:gd name="connsiteX3" fmla="*/ 176212 w 631031"/>
              <a:gd name="connsiteY3" fmla="*/ 230981 h 1204912"/>
              <a:gd name="connsiteX4" fmla="*/ 135731 w 631031"/>
              <a:gd name="connsiteY4" fmla="*/ 173831 h 1204912"/>
              <a:gd name="connsiteX5" fmla="*/ 88106 w 631031"/>
              <a:gd name="connsiteY5" fmla="*/ 123825 h 1204912"/>
              <a:gd name="connsiteX6" fmla="*/ 40481 w 631031"/>
              <a:gd name="connsiteY6" fmla="*/ 85725 h 1204912"/>
              <a:gd name="connsiteX7" fmla="*/ 9525 w 631031"/>
              <a:gd name="connsiteY7" fmla="*/ 59531 h 1204912"/>
              <a:gd name="connsiteX8" fmla="*/ 0 w 631031"/>
              <a:gd name="connsiteY8" fmla="*/ 42862 h 1204912"/>
              <a:gd name="connsiteX9" fmla="*/ 0 w 631031"/>
              <a:gd name="connsiteY9" fmla="*/ 30956 h 1204912"/>
              <a:gd name="connsiteX10" fmla="*/ 2381 w 631031"/>
              <a:gd name="connsiteY10" fmla="*/ 19050 h 1204912"/>
              <a:gd name="connsiteX11" fmla="*/ 14287 w 631031"/>
              <a:gd name="connsiteY11" fmla="*/ 4762 h 1204912"/>
              <a:gd name="connsiteX12" fmla="*/ 47625 w 631031"/>
              <a:gd name="connsiteY12" fmla="*/ 0 h 1204912"/>
              <a:gd name="connsiteX13" fmla="*/ 95250 w 631031"/>
              <a:gd name="connsiteY13" fmla="*/ 7144 h 1204912"/>
              <a:gd name="connsiteX14" fmla="*/ 247650 w 631031"/>
              <a:gd name="connsiteY14" fmla="*/ 42862 h 1204912"/>
              <a:gd name="connsiteX15" fmla="*/ 359569 w 631031"/>
              <a:gd name="connsiteY15" fmla="*/ 71437 h 1204912"/>
              <a:gd name="connsiteX16" fmla="*/ 442912 w 631031"/>
              <a:gd name="connsiteY16" fmla="*/ 92869 h 1204912"/>
              <a:gd name="connsiteX17" fmla="*/ 473869 w 631031"/>
              <a:gd name="connsiteY17" fmla="*/ 283369 h 1204912"/>
              <a:gd name="connsiteX18" fmla="*/ 585787 w 631031"/>
              <a:gd name="connsiteY18" fmla="*/ 890587 h 1204912"/>
              <a:gd name="connsiteX19" fmla="*/ 631031 w 631031"/>
              <a:gd name="connsiteY19" fmla="*/ 1050131 h 1204912"/>
              <a:gd name="connsiteX20" fmla="*/ 621506 w 631031"/>
              <a:gd name="connsiteY20" fmla="*/ 1083469 h 1204912"/>
              <a:gd name="connsiteX21" fmla="*/ 597694 w 631031"/>
              <a:gd name="connsiteY21" fmla="*/ 1133475 h 1204912"/>
              <a:gd name="connsiteX22" fmla="*/ 571500 w 631031"/>
              <a:gd name="connsiteY22" fmla="*/ 1173956 h 1204912"/>
              <a:gd name="connsiteX23" fmla="*/ 545306 w 631031"/>
              <a:gd name="connsiteY23" fmla="*/ 1197769 h 1204912"/>
              <a:gd name="connsiteX24" fmla="*/ 528637 w 631031"/>
              <a:gd name="connsiteY24" fmla="*/ 1204912 h 1204912"/>
              <a:gd name="connsiteX25" fmla="*/ 500062 w 631031"/>
              <a:gd name="connsiteY25" fmla="*/ 1204912 h 1204912"/>
              <a:gd name="connsiteX26" fmla="*/ 461962 w 631031"/>
              <a:gd name="connsiteY26" fmla="*/ 1188244 h 1204912"/>
              <a:gd name="connsiteX27" fmla="*/ 421481 w 631031"/>
              <a:gd name="connsiteY27" fmla="*/ 1152525 h 1204912"/>
              <a:gd name="connsiteX28" fmla="*/ 390525 w 631031"/>
              <a:gd name="connsiteY28" fmla="*/ 1112044 h 1204912"/>
              <a:gd name="connsiteX29" fmla="*/ 364331 w 631031"/>
              <a:gd name="connsiteY29" fmla="*/ 1057275 h 1204912"/>
              <a:gd name="connsiteX30" fmla="*/ 350044 w 631031"/>
              <a:gd name="connsiteY30" fmla="*/ 981075 h 1204912"/>
              <a:gd name="connsiteX31" fmla="*/ 269081 w 631031"/>
              <a:gd name="connsiteY31" fmla="*/ 623887 h 120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31031" h="1204912">
                <a:moveTo>
                  <a:pt x="269081" y="623887"/>
                </a:moveTo>
                <a:lnTo>
                  <a:pt x="223837" y="423862"/>
                </a:lnTo>
                <a:lnTo>
                  <a:pt x="190500" y="269081"/>
                </a:lnTo>
                <a:lnTo>
                  <a:pt x="176212" y="230981"/>
                </a:lnTo>
                <a:lnTo>
                  <a:pt x="135731" y="173831"/>
                </a:lnTo>
                <a:lnTo>
                  <a:pt x="88106" y="123825"/>
                </a:lnTo>
                <a:lnTo>
                  <a:pt x="40481" y="85725"/>
                </a:lnTo>
                <a:lnTo>
                  <a:pt x="9525" y="59531"/>
                </a:lnTo>
                <a:lnTo>
                  <a:pt x="0" y="42862"/>
                </a:lnTo>
                <a:lnTo>
                  <a:pt x="0" y="30956"/>
                </a:lnTo>
                <a:lnTo>
                  <a:pt x="2381" y="19050"/>
                </a:lnTo>
                <a:lnTo>
                  <a:pt x="14287" y="4762"/>
                </a:lnTo>
                <a:lnTo>
                  <a:pt x="47625" y="0"/>
                </a:lnTo>
                <a:lnTo>
                  <a:pt x="95250" y="7144"/>
                </a:lnTo>
                <a:lnTo>
                  <a:pt x="247650" y="42862"/>
                </a:lnTo>
                <a:lnTo>
                  <a:pt x="359569" y="71437"/>
                </a:lnTo>
                <a:lnTo>
                  <a:pt x="442912" y="92869"/>
                </a:lnTo>
                <a:lnTo>
                  <a:pt x="473869" y="283369"/>
                </a:lnTo>
                <a:lnTo>
                  <a:pt x="585787" y="890587"/>
                </a:lnTo>
                <a:lnTo>
                  <a:pt x="631031" y="1050131"/>
                </a:lnTo>
                <a:lnTo>
                  <a:pt x="621506" y="1083469"/>
                </a:lnTo>
                <a:lnTo>
                  <a:pt x="597694" y="1133475"/>
                </a:lnTo>
                <a:lnTo>
                  <a:pt x="571500" y="1173956"/>
                </a:lnTo>
                <a:lnTo>
                  <a:pt x="545306" y="1197769"/>
                </a:lnTo>
                <a:lnTo>
                  <a:pt x="528637" y="1204912"/>
                </a:lnTo>
                <a:lnTo>
                  <a:pt x="500062" y="1204912"/>
                </a:lnTo>
                <a:lnTo>
                  <a:pt x="461962" y="1188244"/>
                </a:lnTo>
                <a:lnTo>
                  <a:pt x="421481" y="1152525"/>
                </a:lnTo>
                <a:lnTo>
                  <a:pt x="390525" y="1112044"/>
                </a:lnTo>
                <a:lnTo>
                  <a:pt x="364331" y="1057275"/>
                </a:lnTo>
                <a:lnTo>
                  <a:pt x="350044" y="981075"/>
                </a:lnTo>
                <a:lnTo>
                  <a:pt x="269081" y="6238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AA76223-D87E-46FC-847B-3B2EAD764F24}"/>
              </a:ext>
            </a:extLst>
          </p:cNvPr>
          <p:cNvSpPr/>
          <p:nvPr/>
        </p:nvSpPr>
        <p:spPr>
          <a:xfrm>
            <a:off x="5876926" y="2984501"/>
            <a:ext cx="2701925" cy="523875"/>
          </a:xfrm>
          <a:custGeom>
            <a:avLst/>
            <a:gdLst>
              <a:gd name="connsiteX0" fmla="*/ 911595 w 2701126"/>
              <a:gd name="connsiteY0" fmla="*/ 426418 h 524590"/>
              <a:gd name="connsiteX1" fmla="*/ 462809 w 2701126"/>
              <a:gd name="connsiteY1" fmla="*/ 513370 h 524590"/>
              <a:gd name="connsiteX2" fmla="*/ 434760 w 2701126"/>
              <a:gd name="connsiteY2" fmla="*/ 521785 h 524590"/>
              <a:gd name="connsiteX3" fmla="*/ 412321 w 2701126"/>
              <a:gd name="connsiteY3" fmla="*/ 524590 h 524590"/>
              <a:gd name="connsiteX4" fmla="*/ 370248 w 2701126"/>
              <a:gd name="connsiteY4" fmla="*/ 516175 h 524590"/>
              <a:gd name="connsiteX5" fmla="*/ 286100 w 2701126"/>
              <a:gd name="connsiteY5" fmla="*/ 474102 h 524590"/>
              <a:gd name="connsiteX6" fmla="*/ 154270 w 2701126"/>
              <a:gd name="connsiteY6" fmla="*/ 375930 h 524590"/>
              <a:gd name="connsiteX7" fmla="*/ 30854 w 2701126"/>
              <a:gd name="connsiteY7" fmla="*/ 272148 h 524590"/>
              <a:gd name="connsiteX8" fmla="*/ 22439 w 2701126"/>
              <a:gd name="connsiteY8" fmla="*/ 260929 h 524590"/>
              <a:gd name="connsiteX9" fmla="*/ 0 w 2701126"/>
              <a:gd name="connsiteY9" fmla="*/ 221660 h 524590"/>
              <a:gd name="connsiteX10" fmla="*/ 0 w 2701126"/>
              <a:gd name="connsiteY10" fmla="*/ 210440 h 524590"/>
              <a:gd name="connsiteX11" fmla="*/ 0 w 2701126"/>
              <a:gd name="connsiteY11" fmla="*/ 202025 h 524590"/>
              <a:gd name="connsiteX12" fmla="*/ 2805 w 2701126"/>
              <a:gd name="connsiteY12" fmla="*/ 188001 h 524590"/>
              <a:gd name="connsiteX13" fmla="*/ 19634 w 2701126"/>
              <a:gd name="connsiteY13" fmla="*/ 179586 h 524590"/>
              <a:gd name="connsiteX14" fmla="*/ 64513 w 2701126"/>
              <a:gd name="connsiteY14" fmla="*/ 190806 h 524590"/>
              <a:gd name="connsiteX15" fmla="*/ 143050 w 2701126"/>
              <a:gd name="connsiteY15" fmla="*/ 221660 h 524590"/>
              <a:gd name="connsiteX16" fmla="*/ 328174 w 2701126"/>
              <a:gd name="connsiteY16" fmla="*/ 280563 h 524590"/>
              <a:gd name="connsiteX17" fmla="*/ 373052 w 2701126"/>
              <a:gd name="connsiteY17" fmla="*/ 283368 h 524590"/>
              <a:gd name="connsiteX18" fmla="*/ 499273 w 2701126"/>
              <a:gd name="connsiteY18" fmla="*/ 277758 h 524590"/>
              <a:gd name="connsiteX19" fmla="*/ 810618 w 2701126"/>
              <a:gd name="connsiteY19" fmla="*/ 244099 h 524590"/>
              <a:gd name="connsiteX20" fmla="*/ 1208915 w 2701126"/>
              <a:gd name="connsiteY20" fmla="*/ 173976 h 524590"/>
              <a:gd name="connsiteX21" fmla="*/ 1495016 w 2701126"/>
              <a:gd name="connsiteY21" fmla="*/ 126293 h 524590"/>
              <a:gd name="connsiteX22" fmla="*/ 1708189 w 2701126"/>
              <a:gd name="connsiteY22" fmla="*/ 106659 h 524590"/>
              <a:gd name="connsiteX23" fmla="*/ 1865263 w 2701126"/>
              <a:gd name="connsiteY23" fmla="*/ 84219 h 524590"/>
              <a:gd name="connsiteX24" fmla="*/ 2041973 w 2701126"/>
              <a:gd name="connsiteY24" fmla="*/ 47756 h 524590"/>
              <a:gd name="connsiteX25" fmla="*/ 2190633 w 2701126"/>
              <a:gd name="connsiteY25" fmla="*/ 2877 h 524590"/>
              <a:gd name="connsiteX26" fmla="*/ 2229902 w 2701126"/>
              <a:gd name="connsiteY26" fmla="*/ 72 h 524590"/>
              <a:gd name="connsiteX27" fmla="*/ 2311244 w 2701126"/>
              <a:gd name="connsiteY27" fmla="*/ 2877 h 524590"/>
              <a:gd name="connsiteX28" fmla="*/ 2415025 w 2701126"/>
              <a:gd name="connsiteY28" fmla="*/ 16902 h 524590"/>
              <a:gd name="connsiteX29" fmla="*/ 2549661 w 2701126"/>
              <a:gd name="connsiteY29" fmla="*/ 50560 h 524590"/>
              <a:gd name="connsiteX30" fmla="*/ 2608564 w 2701126"/>
              <a:gd name="connsiteY30" fmla="*/ 75805 h 524590"/>
              <a:gd name="connsiteX31" fmla="*/ 2667467 w 2701126"/>
              <a:gd name="connsiteY31" fmla="*/ 109463 h 524590"/>
              <a:gd name="connsiteX32" fmla="*/ 2684297 w 2701126"/>
              <a:gd name="connsiteY32" fmla="*/ 126293 h 524590"/>
              <a:gd name="connsiteX33" fmla="*/ 2698321 w 2701126"/>
              <a:gd name="connsiteY33" fmla="*/ 151537 h 524590"/>
              <a:gd name="connsiteX34" fmla="*/ 2701126 w 2701126"/>
              <a:gd name="connsiteY34" fmla="*/ 168367 h 524590"/>
              <a:gd name="connsiteX35" fmla="*/ 2689906 w 2701126"/>
              <a:gd name="connsiteY35" fmla="*/ 199221 h 524590"/>
              <a:gd name="connsiteX36" fmla="*/ 2661857 w 2701126"/>
              <a:gd name="connsiteY36" fmla="*/ 221660 h 524590"/>
              <a:gd name="connsiteX37" fmla="*/ 2636613 w 2701126"/>
              <a:gd name="connsiteY37" fmla="*/ 232879 h 524590"/>
              <a:gd name="connsiteX38" fmla="*/ 2524417 w 2701126"/>
              <a:gd name="connsiteY38" fmla="*/ 249709 h 524590"/>
              <a:gd name="connsiteX39" fmla="*/ 2145754 w 2701126"/>
              <a:gd name="connsiteY39" fmla="*/ 263733 h 524590"/>
              <a:gd name="connsiteX40" fmla="*/ 1744652 w 2701126"/>
              <a:gd name="connsiteY40" fmla="*/ 300197 h 524590"/>
              <a:gd name="connsiteX41" fmla="*/ 1486601 w 2701126"/>
              <a:gd name="connsiteY41" fmla="*/ 331051 h 524590"/>
              <a:gd name="connsiteX42" fmla="*/ 1206110 w 2701126"/>
              <a:gd name="connsiteY42" fmla="*/ 373125 h 524590"/>
              <a:gd name="connsiteX43" fmla="*/ 911595 w 2701126"/>
              <a:gd name="connsiteY43" fmla="*/ 426418 h 52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01126" h="524590">
                <a:moveTo>
                  <a:pt x="911595" y="426418"/>
                </a:moveTo>
                <a:lnTo>
                  <a:pt x="462809" y="513370"/>
                </a:lnTo>
                <a:lnTo>
                  <a:pt x="434760" y="521785"/>
                </a:lnTo>
                <a:lnTo>
                  <a:pt x="412321" y="524590"/>
                </a:lnTo>
                <a:lnTo>
                  <a:pt x="370248" y="516175"/>
                </a:lnTo>
                <a:lnTo>
                  <a:pt x="286100" y="474102"/>
                </a:lnTo>
                <a:lnTo>
                  <a:pt x="154270" y="375930"/>
                </a:lnTo>
                <a:lnTo>
                  <a:pt x="30854" y="272148"/>
                </a:lnTo>
                <a:lnTo>
                  <a:pt x="22439" y="260929"/>
                </a:lnTo>
                <a:lnTo>
                  <a:pt x="0" y="221660"/>
                </a:lnTo>
                <a:lnTo>
                  <a:pt x="0" y="210440"/>
                </a:lnTo>
                <a:lnTo>
                  <a:pt x="0" y="202025"/>
                </a:lnTo>
                <a:lnTo>
                  <a:pt x="2805" y="188001"/>
                </a:lnTo>
                <a:lnTo>
                  <a:pt x="19634" y="179586"/>
                </a:lnTo>
                <a:lnTo>
                  <a:pt x="64513" y="190806"/>
                </a:lnTo>
                <a:lnTo>
                  <a:pt x="143050" y="221660"/>
                </a:lnTo>
                <a:lnTo>
                  <a:pt x="328174" y="280563"/>
                </a:lnTo>
                <a:lnTo>
                  <a:pt x="373052" y="283368"/>
                </a:lnTo>
                <a:lnTo>
                  <a:pt x="499273" y="277758"/>
                </a:lnTo>
                <a:lnTo>
                  <a:pt x="810618" y="244099"/>
                </a:lnTo>
                <a:lnTo>
                  <a:pt x="1208915" y="173976"/>
                </a:lnTo>
                <a:lnTo>
                  <a:pt x="1495016" y="126293"/>
                </a:lnTo>
                <a:lnTo>
                  <a:pt x="1708189" y="106659"/>
                </a:lnTo>
                <a:lnTo>
                  <a:pt x="1865263" y="84219"/>
                </a:lnTo>
                <a:lnTo>
                  <a:pt x="2041973" y="47756"/>
                </a:lnTo>
                <a:lnTo>
                  <a:pt x="2190633" y="2877"/>
                </a:lnTo>
                <a:cubicBezTo>
                  <a:pt x="2228029" y="0"/>
                  <a:pt x="2214906" y="72"/>
                  <a:pt x="2229902" y="72"/>
                </a:cubicBezTo>
                <a:lnTo>
                  <a:pt x="2311244" y="2877"/>
                </a:lnTo>
                <a:lnTo>
                  <a:pt x="2415025" y="16902"/>
                </a:lnTo>
                <a:lnTo>
                  <a:pt x="2549661" y="50560"/>
                </a:lnTo>
                <a:lnTo>
                  <a:pt x="2608564" y="75805"/>
                </a:lnTo>
                <a:lnTo>
                  <a:pt x="2667467" y="109463"/>
                </a:lnTo>
                <a:lnTo>
                  <a:pt x="2684297" y="126293"/>
                </a:lnTo>
                <a:lnTo>
                  <a:pt x="2698321" y="151537"/>
                </a:lnTo>
                <a:lnTo>
                  <a:pt x="2701126" y="168367"/>
                </a:lnTo>
                <a:lnTo>
                  <a:pt x="2689906" y="199221"/>
                </a:lnTo>
                <a:lnTo>
                  <a:pt x="2661857" y="221660"/>
                </a:lnTo>
                <a:lnTo>
                  <a:pt x="2636613" y="232879"/>
                </a:lnTo>
                <a:lnTo>
                  <a:pt x="2524417" y="249709"/>
                </a:lnTo>
                <a:lnTo>
                  <a:pt x="2145754" y="263733"/>
                </a:lnTo>
                <a:lnTo>
                  <a:pt x="1744652" y="300197"/>
                </a:lnTo>
                <a:lnTo>
                  <a:pt x="1486601" y="331051"/>
                </a:lnTo>
                <a:lnTo>
                  <a:pt x="1206110" y="373125"/>
                </a:lnTo>
                <a:lnTo>
                  <a:pt x="911595" y="4264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25E4015-3987-4173-95C8-7518EFEB7372}"/>
              </a:ext>
            </a:extLst>
          </p:cNvPr>
          <p:cNvSpPr/>
          <p:nvPr/>
        </p:nvSpPr>
        <p:spPr>
          <a:xfrm>
            <a:off x="4318000" y="4446588"/>
            <a:ext cx="1639888" cy="1238250"/>
          </a:xfrm>
          <a:custGeom>
            <a:avLst/>
            <a:gdLst>
              <a:gd name="connsiteX0" fmla="*/ 471488 w 1640682"/>
              <a:gd name="connsiteY0" fmla="*/ 385762 h 1238250"/>
              <a:gd name="connsiteX1" fmla="*/ 104775 w 1640682"/>
              <a:gd name="connsiteY1" fmla="*/ 440531 h 1238250"/>
              <a:gd name="connsiteX2" fmla="*/ 0 w 1640682"/>
              <a:gd name="connsiteY2" fmla="*/ 257175 h 1238250"/>
              <a:gd name="connsiteX3" fmla="*/ 176213 w 1640682"/>
              <a:gd name="connsiteY3" fmla="*/ 252412 h 1238250"/>
              <a:gd name="connsiteX4" fmla="*/ 411957 w 1640682"/>
              <a:gd name="connsiteY4" fmla="*/ 221456 h 1238250"/>
              <a:gd name="connsiteX5" fmla="*/ 602457 w 1640682"/>
              <a:gd name="connsiteY5" fmla="*/ 185737 h 1238250"/>
              <a:gd name="connsiteX6" fmla="*/ 833438 w 1640682"/>
              <a:gd name="connsiteY6" fmla="*/ 133350 h 1238250"/>
              <a:gd name="connsiteX7" fmla="*/ 1069182 w 1640682"/>
              <a:gd name="connsiteY7" fmla="*/ 64294 h 1238250"/>
              <a:gd name="connsiteX8" fmla="*/ 1245394 w 1640682"/>
              <a:gd name="connsiteY8" fmla="*/ 4762 h 1238250"/>
              <a:gd name="connsiteX9" fmla="*/ 1271588 w 1640682"/>
              <a:gd name="connsiteY9" fmla="*/ 0 h 1238250"/>
              <a:gd name="connsiteX10" fmla="*/ 1321594 w 1640682"/>
              <a:gd name="connsiteY10" fmla="*/ 4762 h 1238250"/>
              <a:gd name="connsiteX11" fmla="*/ 1364457 w 1640682"/>
              <a:gd name="connsiteY11" fmla="*/ 19050 h 1238250"/>
              <a:gd name="connsiteX12" fmla="*/ 1514475 w 1640682"/>
              <a:gd name="connsiteY12" fmla="*/ 109537 h 1238250"/>
              <a:gd name="connsiteX13" fmla="*/ 1604963 w 1640682"/>
              <a:gd name="connsiteY13" fmla="*/ 176212 h 1238250"/>
              <a:gd name="connsiteX14" fmla="*/ 1631157 w 1640682"/>
              <a:gd name="connsiteY14" fmla="*/ 200025 h 1238250"/>
              <a:gd name="connsiteX15" fmla="*/ 1640682 w 1640682"/>
              <a:gd name="connsiteY15" fmla="*/ 216694 h 1238250"/>
              <a:gd name="connsiteX16" fmla="*/ 1640682 w 1640682"/>
              <a:gd name="connsiteY16" fmla="*/ 240506 h 1238250"/>
              <a:gd name="connsiteX17" fmla="*/ 1638300 w 1640682"/>
              <a:gd name="connsiteY17" fmla="*/ 269081 h 1238250"/>
              <a:gd name="connsiteX18" fmla="*/ 1631157 w 1640682"/>
              <a:gd name="connsiteY18" fmla="*/ 285750 h 1238250"/>
              <a:gd name="connsiteX19" fmla="*/ 1604963 w 1640682"/>
              <a:gd name="connsiteY19" fmla="*/ 309562 h 1238250"/>
              <a:gd name="connsiteX20" fmla="*/ 1581150 w 1640682"/>
              <a:gd name="connsiteY20" fmla="*/ 335756 h 1238250"/>
              <a:gd name="connsiteX21" fmla="*/ 1552575 w 1640682"/>
              <a:gd name="connsiteY21" fmla="*/ 373856 h 1238250"/>
              <a:gd name="connsiteX22" fmla="*/ 1519238 w 1640682"/>
              <a:gd name="connsiteY22" fmla="*/ 442912 h 1238250"/>
              <a:gd name="connsiteX23" fmla="*/ 1419225 w 1640682"/>
              <a:gd name="connsiteY23" fmla="*/ 707231 h 1238250"/>
              <a:gd name="connsiteX24" fmla="*/ 1345407 w 1640682"/>
              <a:gd name="connsiteY24" fmla="*/ 952500 h 1238250"/>
              <a:gd name="connsiteX25" fmla="*/ 1278732 w 1640682"/>
              <a:gd name="connsiteY25" fmla="*/ 1169194 h 1238250"/>
              <a:gd name="connsiteX26" fmla="*/ 1264444 w 1640682"/>
              <a:gd name="connsiteY26" fmla="*/ 1209675 h 1238250"/>
              <a:gd name="connsiteX27" fmla="*/ 1252538 w 1640682"/>
              <a:gd name="connsiteY27" fmla="*/ 1221581 h 1238250"/>
              <a:gd name="connsiteX28" fmla="*/ 1221582 w 1640682"/>
              <a:gd name="connsiteY28" fmla="*/ 1233487 h 1238250"/>
              <a:gd name="connsiteX29" fmla="*/ 1178719 w 1640682"/>
              <a:gd name="connsiteY29" fmla="*/ 1238250 h 1238250"/>
              <a:gd name="connsiteX30" fmla="*/ 1133475 w 1640682"/>
              <a:gd name="connsiteY30" fmla="*/ 1233487 h 1238250"/>
              <a:gd name="connsiteX31" fmla="*/ 1116807 w 1640682"/>
              <a:gd name="connsiteY31" fmla="*/ 1226344 h 1238250"/>
              <a:gd name="connsiteX32" fmla="*/ 1097757 w 1640682"/>
              <a:gd name="connsiteY32" fmla="*/ 1207294 h 1238250"/>
              <a:gd name="connsiteX33" fmla="*/ 1078707 w 1640682"/>
              <a:gd name="connsiteY33" fmla="*/ 1157287 h 1238250"/>
              <a:gd name="connsiteX34" fmla="*/ 1104900 w 1640682"/>
              <a:gd name="connsiteY34" fmla="*/ 950119 h 1238250"/>
              <a:gd name="connsiteX35" fmla="*/ 1219200 w 1640682"/>
              <a:gd name="connsiteY35" fmla="*/ 485775 h 1238250"/>
              <a:gd name="connsiteX36" fmla="*/ 1262063 w 1640682"/>
              <a:gd name="connsiteY36" fmla="*/ 321469 h 1238250"/>
              <a:gd name="connsiteX37" fmla="*/ 1269207 w 1640682"/>
              <a:gd name="connsiteY37" fmla="*/ 295275 h 1238250"/>
              <a:gd name="connsiteX38" fmla="*/ 1269207 w 1640682"/>
              <a:gd name="connsiteY38" fmla="*/ 280987 h 1238250"/>
              <a:gd name="connsiteX39" fmla="*/ 1257300 w 1640682"/>
              <a:gd name="connsiteY39" fmla="*/ 254794 h 1238250"/>
              <a:gd name="connsiteX40" fmla="*/ 1231107 w 1640682"/>
              <a:gd name="connsiteY40" fmla="*/ 238125 h 1238250"/>
              <a:gd name="connsiteX41" fmla="*/ 1181100 w 1640682"/>
              <a:gd name="connsiteY41" fmla="*/ 235744 h 1238250"/>
              <a:gd name="connsiteX42" fmla="*/ 1126332 w 1640682"/>
              <a:gd name="connsiteY42" fmla="*/ 242887 h 1238250"/>
              <a:gd name="connsiteX43" fmla="*/ 897732 w 1640682"/>
              <a:gd name="connsiteY43" fmla="*/ 297656 h 1238250"/>
              <a:gd name="connsiteX44" fmla="*/ 471488 w 1640682"/>
              <a:gd name="connsiteY44" fmla="*/ 385762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40682" h="1238250">
                <a:moveTo>
                  <a:pt x="471488" y="385762"/>
                </a:moveTo>
                <a:lnTo>
                  <a:pt x="104775" y="440531"/>
                </a:lnTo>
                <a:lnTo>
                  <a:pt x="0" y="257175"/>
                </a:lnTo>
                <a:lnTo>
                  <a:pt x="176213" y="252412"/>
                </a:lnTo>
                <a:lnTo>
                  <a:pt x="411957" y="221456"/>
                </a:lnTo>
                <a:lnTo>
                  <a:pt x="602457" y="185737"/>
                </a:lnTo>
                <a:lnTo>
                  <a:pt x="833438" y="133350"/>
                </a:lnTo>
                <a:lnTo>
                  <a:pt x="1069182" y="64294"/>
                </a:lnTo>
                <a:lnTo>
                  <a:pt x="1245394" y="4762"/>
                </a:lnTo>
                <a:lnTo>
                  <a:pt x="1271588" y="0"/>
                </a:lnTo>
                <a:lnTo>
                  <a:pt x="1321594" y="4762"/>
                </a:lnTo>
                <a:lnTo>
                  <a:pt x="1364457" y="19050"/>
                </a:lnTo>
                <a:lnTo>
                  <a:pt x="1514475" y="109537"/>
                </a:lnTo>
                <a:lnTo>
                  <a:pt x="1604963" y="176212"/>
                </a:lnTo>
                <a:lnTo>
                  <a:pt x="1631157" y="200025"/>
                </a:lnTo>
                <a:lnTo>
                  <a:pt x="1640682" y="216694"/>
                </a:lnTo>
                <a:lnTo>
                  <a:pt x="1640682" y="240506"/>
                </a:lnTo>
                <a:lnTo>
                  <a:pt x="1638300" y="269081"/>
                </a:lnTo>
                <a:lnTo>
                  <a:pt x="1631157" y="285750"/>
                </a:lnTo>
                <a:lnTo>
                  <a:pt x="1604963" y="309562"/>
                </a:lnTo>
                <a:lnTo>
                  <a:pt x="1581150" y="335756"/>
                </a:lnTo>
                <a:lnTo>
                  <a:pt x="1552575" y="373856"/>
                </a:lnTo>
                <a:lnTo>
                  <a:pt x="1519238" y="442912"/>
                </a:lnTo>
                <a:lnTo>
                  <a:pt x="1419225" y="707231"/>
                </a:lnTo>
                <a:lnTo>
                  <a:pt x="1345407" y="952500"/>
                </a:lnTo>
                <a:lnTo>
                  <a:pt x="1278732" y="1169194"/>
                </a:lnTo>
                <a:lnTo>
                  <a:pt x="1264444" y="1209675"/>
                </a:lnTo>
                <a:lnTo>
                  <a:pt x="1252538" y="1221581"/>
                </a:lnTo>
                <a:lnTo>
                  <a:pt x="1221582" y="1233487"/>
                </a:lnTo>
                <a:lnTo>
                  <a:pt x="1178719" y="1238250"/>
                </a:lnTo>
                <a:lnTo>
                  <a:pt x="1133475" y="1233487"/>
                </a:lnTo>
                <a:lnTo>
                  <a:pt x="1116807" y="1226344"/>
                </a:lnTo>
                <a:lnTo>
                  <a:pt x="1097757" y="1207294"/>
                </a:lnTo>
                <a:lnTo>
                  <a:pt x="1078707" y="1157287"/>
                </a:lnTo>
                <a:lnTo>
                  <a:pt x="1104900" y="950119"/>
                </a:lnTo>
                <a:lnTo>
                  <a:pt x="1219200" y="485775"/>
                </a:lnTo>
                <a:lnTo>
                  <a:pt x="1262063" y="321469"/>
                </a:lnTo>
                <a:lnTo>
                  <a:pt x="1269207" y="295275"/>
                </a:lnTo>
                <a:lnTo>
                  <a:pt x="1269207" y="280987"/>
                </a:lnTo>
                <a:lnTo>
                  <a:pt x="1257300" y="254794"/>
                </a:lnTo>
                <a:lnTo>
                  <a:pt x="1231107" y="238125"/>
                </a:lnTo>
                <a:lnTo>
                  <a:pt x="1181100" y="235744"/>
                </a:lnTo>
                <a:lnTo>
                  <a:pt x="1126332" y="242887"/>
                </a:lnTo>
                <a:lnTo>
                  <a:pt x="897732" y="297656"/>
                </a:lnTo>
                <a:lnTo>
                  <a:pt x="471488" y="3857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A0265B6-F6E4-4138-8DE6-5F7B6EE6D63C}"/>
              </a:ext>
            </a:extLst>
          </p:cNvPr>
          <p:cNvSpPr/>
          <p:nvPr/>
        </p:nvSpPr>
        <p:spPr>
          <a:xfrm>
            <a:off x="4505326" y="5392739"/>
            <a:ext cx="995363" cy="274637"/>
          </a:xfrm>
          <a:custGeom>
            <a:avLst/>
            <a:gdLst>
              <a:gd name="connsiteX0" fmla="*/ 345281 w 995363"/>
              <a:gd name="connsiteY0" fmla="*/ 245269 h 273844"/>
              <a:gd name="connsiteX1" fmla="*/ 92869 w 995363"/>
              <a:gd name="connsiteY1" fmla="*/ 273844 h 273844"/>
              <a:gd name="connsiteX2" fmla="*/ 0 w 995363"/>
              <a:gd name="connsiteY2" fmla="*/ 104775 h 273844"/>
              <a:gd name="connsiteX3" fmla="*/ 111919 w 995363"/>
              <a:gd name="connsiteY3" fmla="*/ 114300 h 273844"/>
              <a:gd name="connsiteX4" fmla="*/ 192881 w 995363"/>
              <a:gd name="connsiteY4" fmla="*/ 111919 h 273844"/>
              <a:gd name="connsiteX5" fmla="*/ 242888 w 995363"/>
              <a:gd name="connsiteY5" fmla="*/ 107157 h 273844"/>
              <a:gd name="connsiteX6" fmla="*/ 376238 w 995363"/>
              <a:gd name="connsiteY6" fmla="*/ 83344 h 273844"/>
              <a:gd name="connsiteX7" fmla="*/ 642938 w 995363"/>
              <a:gd name="connsiteY7" fmla="*/ 28575 h 273844"/>
              <a:gd name="connsiteX8" fmla="*/ 766763 w 995363"/>
              <a:gd name="connsiteY8" fmla="*/ 2382 h 273844"/>
              <a:gd name="connsiteX9" fmla="*/ 809625 w 995363"/>
              <a:gd name="connsiteY9" fmla="*/ 0 h 273844"/>
              <a:gd name="connsiteX10" fmla="*/ 950119 w 995363"/>
              <a:gd name="connsiteY10" fmla="*/ 4763 h 273844"/>
              <a:gd name="connsiteX11" fmla="*/ 995363 w 995363"/>
              <a:gd name="connsiteY11" fmla="*/ 204788 h 273844"/>
              <a:gd name="connsiteX12" fmla="*/ 866775 w 995363"/>
              <a:gd name="connsiteY12" fmla="*/ 202407 h 273844"/>
              <a:gd name="connsiteX13" fmla="*/ 714375 w 995363"/>
              <a:gd name="connsiteY13" fmla="*/ 200025 h 273844"/>
              <a:gd name="connsiteX14" fmla="*/ 345281 w 995363"/>
              <a:gd name="connsiteY14" fmla="*/ 245269 h 27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5363" h="273844">
                <a:moveTo>
                  <a:pt x="345281" y="245269"/>
                </a:moveTo>
                <a:lnTo>
                  <a:pt x="92869" y="273844"/>
                </a:lnTo>
                <a:lnTo>
                  <a:pt x="0" y="104775"/>
                </a:lnTo>
                <a:lnTo>
                  <a:pt x="111919" y="114300"/>
                </a:lnTo>
                <a:lnTo>
                  <a:pt x="192881" y="111919"/>
                </a:lnTo>
                <a:lnTo>
                  <a:pt x="242888" y="107157"/>
                </a:lnTo>
                <a:lnTo>
                  <a:pt x="376238" y="83344"/>
                </a:lnTo>
                <a:lnTo>
                  <a:pt x="642938" y="28575"/>
                </a:lnTo>
                <a:lnTo>
                  <a:pt x="766763" y="2382"/>
                </a:lnTo>
                <a:lnTo>
                  <a:pt x="809625" y="0"/>
                </a:lnTo>
                <a:lnTo>
                  <a:pt x="950119" y="4763"/>
                </a:lnTo>
                <a:lnTo>
                  <a:pt x="995363" y="204788"/>
                </a:lnTo>
                <a:lnTo>
                  <a:pt x="866775" y="202407"/>
                </a:lnTo>
                <a:lnTo>
                  <a:pt x="714375" y="200025"/>
                </a:lnTo>
                <a:lnTo>
                  <a:pt x="345281" y="2452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19A0934-EF14-4B78-B34E-EDBCFEEAF289}"/>
              </a:ext>
            </a:extLst>
          </p:cNvPr>
          <p:cNvSpPr/>
          <p:nvPr/>
        </p:nvSpPr>
        <p:spPr>
          <a:xfrm rot="16200000">
            <a:off x="4815682" y="3459957"/>
            <a:ext cx="4638675" cy="604838"/>
          </a:xfrm>
          <a:custGeom>
            <a:avLst/>
            <a:gdLst>
              <a:gd name="connsiteX0" fmla="*/ 3248025 w 4638675"/>
              <a:gd name="connsiteY0" fmla="*/ 257175 h 604837"/>
              <a:gd name="connsiteX1" fmla="*/ 4148138 w 4638675"/>
              <a:gd name="connsiteY1" fmla="*/ 261937 h 604837"/>
              <a:gd name="connsiteX2" fmla="*/ 4300538 w 4638675"/>
              <a:gd name="connsiteY2" fmla="*/ 247650 h 604837"/>
              <a:gd name="connsiteX3" fmla="*/ 4367213 w 4638675"/>
              <a:gd name="connsiteY3" fmla="*/ 228600 h 604837"/>
              <a:gd name="connsiteX4" fmla="*/ 4433888 w 4638675"/>
              <a:gd name="connsiteY4" fmla="*/ 185737 h 604837"/>
              <a:gd name="connsiteX5" fmla="*/ 4476750 w 4638675"/>
              <a:gd name="connsiteY5" fmla="*/ 138112 h 604837"/>
              <a:gd name="connsiteX6" fmla="*/ 4538663 w 4638675"/>
              <a:gd name="connsiteY6" fmla="*/ 38100 h 604837"/>
              <a:gd name="connsiteX7" fmla="*/ 4562475 w 4638675"/>
              <a:gd name="connsiteY7" fmla="*/ 9525 h 604837"/>
              <a:gd name="connsiteX8" fmla="*/ 4586288 w 4638675"/>
              <a:gd name="connsiteY8" fmla="*/ 0 h 604837"/>
              <a:gd name="connsiteX9" fmla="*/ 4610100 w 4638675"/>
              <a:gd name="connsiteY9" fmla="*/ 14287 h 604837"/>
              <a:gd name="connsiteX10" fmla="*/ 4624388 w 4638675"/>
              <a:gd name="connsiteY10" fmla="*/ 42862 h 604837"/>
              <a:gd name="connsiteX11" fmla="*/ 4638675 w 4638675"/>
              <a:gd name="connsiteY11" fmla="*/ 100012 h 604837"/>
              <a:gd name="connsiteX12" fmla="*/ 4633913 w 4638675"/>
              <a:gd name="connsiteY12" fmla="*/ 142875 h 604837"/>
              <a:gd name="connsiteX13" fmla="*/ 4605338 w 4638675"/>
              <a:gd name="connsiteY13" fmla="*/ 271462 h 604837"/>
              <a:gd name="connsiteX14" fmla="*/ 4529138 w 4638675"/>
              <a:gd name="connsiteY14" fmla="*/ 438150 h 604837"/>
              <a:gd name="connsiteX15" fmla="*/ 4491038 w 4638675"/>
              <a:gd name="connsiteY15" fmla="*/ 519112 h 604837"/>
              <a:gd name="connsiteX16" fmla="*/ 4457700 w 4638675"/>
              <a:gd name="connsiteY16" fmla="*/ 566737 h 604837"/>
              <a:gd name="connsiteX17" fmla="*/ 4424363 w 4638675"/>
              <a:gd name="connsiteY17" fmla="*/ 590550 h 604837"/>
              <a:gd name="connsiteX18" fmla="*/ 4386263 w 4638675"/>
              <a:gd name="connsiteY18" fmla="*/ 600075 h 604837"/>
              <a:gd name="connsiteX19" fmla="*/ 4343400 w 4638675"/>
              <a:gd name="connsiteY19" fmla="*/ 604837 h 604837"/>
              <a:gd name="connsiteX20" fmla="*/ 4276725 w 4638675"/>
              <a:gd name="connsiteY20" fmla="*/ 595312 h 604837"/>
              <a:gd name="connsiteX21" fmla="*/ 4233863 w 4638675"/>
              <a:gd name="connsiteY21" fmla="*/ 576262 h 604837"/>
              <a:gd name="connsiteX22" fmla="*/ 4195763 w 4638675"/>
              <a:gd name="connsiteY22" fmla="*/ 561975 h 604837"/>
              <a:gd name="connsiteX23" fmla="*/ 4152900 w 4638675"/>
              <a:gd name="connsiteY23" fmla="*/ 547687 h 604837"/>
              <a:gd name="connsiteX24" fmla="*/ 4071938 w 4638675"/>
              <a:gd name="connsiteY24" fmla="*/ 533400 h 604837"/>
              <a:gd name="connsiteX25" fmla="*/ 2976563 w 4638675"/>
              <a:gd name="connsiteY25" fmla="*/ 523875 h 604837"/>
              <a:gd name="connsiteX26" fmla="*/ 2747963 w 4638675"/>
              <a:gd name="connsiteY26" fmla="*/ 528637 h 604837"/>
              <a:gd name="connsiteX27" fmla="*/ 1157288 w 4638675"/>
              <a:gd name="connsiteY27" fmla="*/ 528637 h 604837"/>
              <a:gd name="connsiteX28" fmla="*/ 747713 w 4638675"/>
              <a:gd name="connsiteY28" fmla="*/ 528637 h 604837"/>
              <a:gd name="connsiteX29" fmla="*/ 423863 w 4638675"/>
              <a:gd name="connsiteY29" fmla="*/ 504825 h 604837"/>
              <a:gd name="connsiteX30" fmla="*/ 171450 w 4638675"/>
              <a:gd name="connsiteY30" fmla="*/ 485775 h 604837"/>
              <a:gd name="connsiteX31" fmla="*/ 100013 w 4638675"/>
              <a:gd name="connsiteY31" fmla="*/ 466725 h 604837"/>
              <a:gd name="connsiteX32" fmla="*/ 28575 w 4638675"/>
              <a:gd name="connsiteY32" fmla="*/ 438150 h 604837"/>
              <a:gd name="connsiteX33" fmla="*/ 4763 w 4638675"/>
              <a:gd name="connsiteY33" fmla="*/ 419100 h 604837"/>
              <a:gd name="connsiteX34" fmla="*/ 0 w 4638675"/>
              <a:gd name="connsiteY34" fmla="*/ 409575 h 604837"/>
              <a:gd name="connsiteX35" fmla="*/ 0 w 4638675"/>
              <a:gd name="connsiteY35" fmla="*/ 381000 h 604837"/>
              <a:gd name="connsiteX36" fmla="*/ 23813 w 4638675"/>
              <a:gd name="connsiteY36" fmla="*/ 357187 h 604837"/>
              <a:gd name="connsiteX37" fmla="*/ 128588 w 4638675"/>
              <a:gd name="connsiteY37" fmla="*/ 328612 h 604837"/>
              <a:gd name="connsiteX38" fmla="*/ 271463 w 4638675"/>
              <a:gd name="connsiteY38" fmla="*/ 304800 h 604837"/>
              <a:gd name="connsiteX39" fmla="*/ 933450 w 4638675"/>
              <a:gd name="connsiteY39" fmla="*/ 266700 h 604837"/>
              <a:gd name="connsiteX40" fmla="*/ 1357313 w 4638675"/>
              <a:gd name="connsiteY40" fmla="*/ 257175 h 604837"/>
              <a:gd name="connsiteX41" fmla="*/ 1919288 w 4638675"/>
              <a:gd name="connsiteY41" fmla="*/ 257175 h 604837"/>
              <a:gd name="connsiteX42" fmla="*/ 2719388 w 4638675"/>
              <a:gd name="connsiteY42" fmla="*/ 257175 h 604837"/>
              <a:gd name="connsiteX43" fmla="*/ 3248025 w 4638675"/>
              <a:gd name="connsiteY43" fmla="*/ 257175 h 6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638675" h="604837">
                <a:moveTo>
                  <a:pt x="3248025" y="257175"/>
                </a:moveTo>
                <a:lnTo>
                  <a:pt x="4148138" y="261937"/>
                </a:lnTo>
                <a:lnTo>
                  <a:pt x="4300538" y="247650"/>
                </a:lnTo>
                <a:lnTo>
                  <a:pt x="4367213" y="228600"/>
                </a:lnTo>
                <a:lnTo>
                  <a:pt x="4433888" y="185737"/>
                </a:lnTo>
                <a:lnTo>
                  <a:pt x="4476750" y="138112"/>
                </a:lnTo>
                <a:lnTo>
                  <a:pt x="4538663" y="38100"/>
                </a:lnTo>
                <a:lnTo>
                  <a:pt x="4562475" y="9525"/>
                </a:lnTo>
                <a:lnTo>
                  <a:pt x="4586288" y="0"/>
                </a:lnTo>
                <a:lnTo>
                  <a:pt x="4610100" y="14287"/>
                </a:lnTo>
                <a:lnTo>
                  <a:pt x="4624388" y="42862"/>
                </a:lnTo>
                <a:lnTo>
                  <a:pt x="4638675" y="100012"/>
                </a:lnTo>
                <a:lnTo>
                  <a:pt x="4633913" y="142875"/>
                </a:lnTo>
                <a:lnTo>
                  <a:pt x="4605338" y="271462"/>
                </a:lnTo>
                <a:lnTo>
                  <a:pt x="4529138" y="438150"/>
                </a:lnTo>
                <a:lnTo>
                  <a:pt x="4491038" y="519112"/>
                </a:lnTo>
                <a:lnTo>
                  <a:pt x="4457700" y="566737"/>
                </a:lnTo>
                <a:lnTo>
                  <a:pt x="4424363" y="590550"/>
                </a:lnTo>
                <a:lnTo>
                  <a:pt x="4386263" y="600075"/>
                </a:lnTo>
                <a:lnTo>
                  <a:pt x="4343400" y="604837"/>
                </a:lnTo>
                <a:lnTo>
                  <a:pt x="4276725" y="595312"/>
                </a:lnTo>
                <a:lnTo>
                  <a:pt x="4233863" y="576262"/>
                </a:lnTo>
                <a:lnTo>
                  <a:pt x="4195763" y="561975"/>
                </a:lnTo>
                <a:lnTo>
                  <a:pt x="4152900" y="547687"/>
                </a:lnTo>
                <a:lnTo>
                  <a:pt x="4071938" y="533400"/>
                </a:lnTo>
                <a:lnTo>
                  <a:pt x="2976563" y="523875"/>
                </a:lnTo>
                <a:lnTo>
                  <a:pt x="2747963" y="528637"/>
                </a:lnTo>
                <a:lnTo>
                  <a:pt x="1157288" y="528637"/>
                </a:lnTo>
                <a:lnTo>
                  <a:pt x="747713" y="528637"/>
                </a:lnTo>
                <a:lnTo>
                  <a:pt x="423863" y="504825"/>
                </a:lnTo>
                <a:lnTo>
                  <a:pt x="171450" y="485775"/>
                </a:lnTo>
                <a:lnTo>
                  <a:pt x="100013" y="466725"/>
                </a:lnTo>
                <a:lnTo>
                  <a:pt x="28575" y="438150"/>
                </a:lnTo>
                <a:lnTo>
                  <a:pt x="4763" y="419100"/>
                </a:lnTo>
                <a:lnTo>
                  <a:pt x="0" y="409575"/>
                </a:lnTo>
                <a:lnTo>
                  <a:pt x="0" y="381000"/>
                </a:lnTo>
                <a:lnTo>
                  <a:pt x="23813" y="357187"/>
                </a:lnTo>
                <a:lnTo>
                  <a:pt x="128588" y="328612"/>
                </a:lnTo>
                <a:lnTo>
                  <a:pt x="271463" y="304800"/>
                </a:lnTo>
                <a:lnTo>
                  <a:pt x="933450" y="266700"/>
                </a:lnTo>
                <a:lnTo>
                  <a:pt x="1357313" y="257175"/>
                </a:lnTo>
                <a:lnTo>
                  <a:pt x="1919288" y="257175"/>
                </a:lnTo>
                <a:lnTo>
                  <a:pt x="2719388" y="257175"/>
                </a:lnTo>
                <a:lnTo>
                  <a:pt x="3248025" y="2571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49B1D92-3061-445F-8E75-80CC20AEA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30" y="1393561"/>
            <a:ext cx="4846740" cy="46455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8EAD76C-C072-459B-81BF-79A81536F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399" y="1436689"/>
            <a:ext cx="4852837" cy="4651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2" grpId="0" animBg="1"/>
      <p:bldP spid="13" grpId="0" animBg="1"/>
      <p:bldP spid="2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0BBEC6-CA7E-4932-8CCF-3425F9EE5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630" y="1106222"/>
            <a:ext cx="4846740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516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C62D6DA-1958-4976-893D-BDEAA2876CCF}"/>
              </a:ext>
            </a:extLst>
          </p:cNvPr>
          <p:cNvSpPr/>
          <p:nvPr/>
        </p:nvSpPr>
        <p:spPr>
          <a:xfrm>
            <a:off x="4313239" y="1990726"/>
            <a:ext cx="3481387" cy="582613"/>
          </a:xfrm>
          <a:custGeom>
            <a:avLst/>
            <a:gdLst>
              <a:gd name="connsiteX0" fmla="*/ 1295694 w 3481075"/>
              <a:gd name="connsiteY0" fmla="*/ 384825 h 582533"/>
              <a:gd name="connsiteX1" fmla="*/ 1034437 w 3481075"/>
              <a:gd name="connsiteY1" fmla="*/ 437782 h 582533"/>
              <a:gd name="connsiteX2" fmla="*/ 734344 w 3481075"/>
              <a:gd name="connsiteY2" fmla="*/ 508392 h 582533"/>
              <a:gd name="connsiteX3" fmla="*/ 529575 w 3481075"/>
              <a:gd name="connsiteY3" fmla="*/ 575472 h 582533"/>
              <a:gd name="connsiteX4" fmla="*/ 487209 w 3481075"/>
              <a:gd name="connsiteY4" fmla="*/ 582533 h 582533"/>
              <a:gd name="connsiteX5" fmla="*/ 395416 w 3481075"/>
              <a:gd name="connsiteY5" fmla="*/ 554289 h 582533"/>
              <a:gd name="connsiteX6" fmla="*/ 314214 w 3481075"/>
              <a:gd name="connsiteY6" fmla="*/ 511923 h 582533"/>
              <a:gd name="connsiteX7" fmla="*/ 194177 w 3481075"/>
              <a:gd name="connsiteY7" fmla="*/ 427191 h 582533"/>
              <a:gd name="connsiteX8" fmla="*/ 56488 w 3481075"/>
              <a:gd name="connsiteY8" fmla="*/ 321276 h 582533"/>
              <a:gd name="connsiteX9" fmla="*/ 10591 w 3481075"/>
              <a:gd name="connsiteY9" fmla="*/ 275379 h 582533"/>
              <a:gd name="connsiteX10" fmla="*/ 3530 w 3481075"/>
              <a:gd name="connsiteY10" fmla="*/ 261257 h 582533"/>
              <a:gd name="connsiteX11" fmla="*/ 0 w 3481075"/>
              <a:gd name="connsiteY11" fmla="*/ 236544 h 582533"/>
              <a:gd name="connsiteX12" fmla="*/ 14122 w 3481075"/>
              <a:gd name="connsiteY12" fmla="*/ 215361 h 582533"/>
              <a:gd name="connsiteX13" fmla="*/ 31774 w 3481075"/>
              <a:gd name="connsiteY13" fmla="*/ 211830 h 582533"/>
              <a:gd name="connsiteX14" fmla="*/ 60018 w 3481075"/>
              <a:gd name="connsiteY14" fmla="*/ 222422 h 582533"/>
              <a:gd name="connsiteX15" fmla="*/ 98854 w 3481075"/>
              <a:gd name="connsiteY15" fmla="*/ 240074 h 582533"/>
              <a:gd name="connsiteX16" fmla="*/ 250665 w 3481075"/>
              <a:gd name="connsiteY16" fmla="*/ 285971 h 582533"/>
              <a:gd name="connsiteX17" fmla="*/ 434251 w 3481075"/>
              <a:gd name="connsiteY17" fmla="*/ 310684 h 582533"/>
              <a:gd name="connsiteX18" fmla="*/ 501331 w 3481075"/>
              <a:gd name="connsiteY18" fmla="*/ 314215 h 582533"/>
              <a:gd name="connsiteX19" fmla="*/ 755527 w 3481075"/>
              <a:gd name="connsiteY19" fmla="*/ 282440 h 582533"/>
              <a:gd name="connsiteX20" fmla="*/ 1143882 w 3481075"/>
              <a:gd name="connsiteY20" fmla="*/ 229483 h 582533"/>
              <a:gd name="connsiteX21" fmla="*/ 1659336 w 3481075"/>
              <a:gd name="connsiteY21" fmla="*/ 162403 h 582533"/>
              <a:gd name="connsiteX22" fmla="*/ 1931184 w 3481075"/>
              <a:gd name="connsiteY22" fmla="*/ 116507 h 582533"/>
              <a:gd name="connsiteX23" fmla="*/ 2263051 w 3481075"/>
              <a:gd name="connsiteY23" fmla="*/ 109446 h 582533"/>
              <a:gd name="connsiteX24" fmla="*/ 2676120 w 3481075"/>
              <a:gd name="connsiteY24" fmla="*/ 84732 h 582533"/>
              <a:gd name="connsiteX25" fmla="*/ 2820871 w 3481075"/>
              <a:gd name="connsiteY25" fmla="*/ 70610 h 582533"/>
              <a:gd name="connsiteX26" fmla="*/ 2898542 w 3481075"/>
              <a:gd name="connsiteY26" fmla="*/ 42366 h 582533"/>
              <a:gd name="connsiteX27" fmla="*/ 2986804 w 3481075"/>
              <a:gd name="connsiteY27" fmla="*/ 10592 h 582533"/>
              <a:gd name="connsiteX28" fmla="*/ 3046823 w 3481075"/>
              <a:gd name="connsiteY28" fmla="*/ 0 h 582533"/>
              <a:gd name="connsiteX29" fmla="*/ 3131555 w 3481075"/>
              <a:gd name="connsiteY29" fmla="*/ 10592 h 582533"/>
              <a:gd name="connsiteX30" fmla="*/ 3286897 w 3481075"/>
              <a:gd name="connsiteY30" fmla="*/ 63549 h 582533"/>
              <a:gd name="connsiteX31" fmla="*/ 3406934 w 3481075"/>
              <a:gd name="connsiteY31" fmla="*/ 123568 h 582533"/>
              <a:gd name="connsiteX32" fmla="*/ 3456361 w 3481075"/>
              <a:gd name="connsiteY32" fmla="*/ 155342 h 582533"/>
              <a:gd name="connsiteX33" fmla="*/ 3474014 w 3481075"/>
              <a:gd name="connsiteY33" fmla="*/ 180056 h 582533"/>
              <a:gd name="connsiteX34" fmla="*/ 3481075 w 3481075"/>
              <a:gd name="connsiteY34" fmla="*/ 208300 h 582533"/>
              <a:gd name="connsiteX35" fmla="*/ 3474014 w 3481075"/>
              <a:gd name="connsiteY35" fmla="*/ 236544 h 582533"/>
              <a:gd name="connsiteX36" fmla="*/ 3452831 w 3481075"/>
              <a:gd name="connsiteY36" fmla="*/ 257727 h 582533"/>
              <a:gd name="connsiteX37" fmla="*/ 3428117 w 3481075"/>
              <a:gd name="connsiteY37" fmla="*/ 271849 h 582533"/>
              <a:gd name="connsiteX38" fmla="*/ 3099780 w 3481075"/>
              <a:gd name="connsiteY38" fmla="*/ 275379 h 582533"/>
              <a:gd name="connsiteX39" fmla="*/ 1945306 w 3481075"/>
              <a:gd name="connsiteY39" fmla="*/ 296562 h 582533"/>
              <a:gd name="connsiteX40" fmla="*/ 1652275 w 3481075"/>
              <a:gd name="connsiteY40" fmla="*/ 345989 h 582533"/>
              <a:gd name="connsiteX41" fmla="*/ 1295694 w 3481075"/>
              <a:gd name="connsiteY41" fmla="*/ 384825 h 58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481075" h="582533">
                <a:moveTo>
                  <a:pt x="1295694" y="384825"/>
                </a:moveTo>
                <a:lnTo>
                  <a:pt x="1034437" y="437782"/>
                </a:lnTo>
                <a:lnTo>
                  <a:pt x="734344" y="508392"/>
                </a:lnTo>
                <a:lnTo>
                  <a:pt x="529575" y="575472"/>
                </a:lnTo>
                <a:lnTo>
                  <a:pt x="487209" y="582533"/>
                </a:lnTo>
                <a:lnTo>
                  <a:pt x="395416" y="554289"/>
                </a:lnTo>
                <a:lnTo>
                  <a:pt x="314214" y="511923"/>
                </a:lnTo>
                <a:lnTo>
                  <a:pt x="194177" y="427191"/>
                </a:lnTo>
                <a:lnTo>
                  <a:pt x="56488" y="321276"/>
                </a:lnTo>
                <a:lnTo>
                  <a:pt x="10591" y="275379"/>
                </a:lnTo>
                <a:lnTo>
                  <a:pt x="3530" y="261257"/>
                </a:lnTo>
                <a:lnTo>
                  <a:pt x="0" y="236544"/>
                </a:lnTo>
                <a:lnTo>
                  <a:pt x="14122" y="215361"/>
                </a:lnTo>
                <a:lnTo>
                  <a:pt x="31774" y="211830"/>
                </a:lnTo>
                <a:lnTo>
                  <a:pt x="60018" y="222422"/>
                </a:lnTo>
                <a:lnTo>
                  <a:pt x="98854" y="240074"/>
                </a:lnTo>
                <a:lnTo>
                  <a:pt x="250665" y="285971"/>
                </a:lnTo>
                <a:lnTo>
                  <a:pt x="434251" y="310684"/>
                </a:lnTo>
                <a:lnTo>
                  <a:pt x="501331" y="314215"/>
                </a:lnTo>
                <a:lnTo>
                  <a:pt x="755527" y="282440"/>
                </a:lnTo>
                <a:lnTo>
                  <a:pt x="1143882" y="229483"/>
                </a:lnTo>
                <a:lnTo>
                  <a:pt x="1659336" y="162403"/>
                </a:lnTo>
                <a:lnTo>
                  <a:pt x="1931184" y="116507"/>
                </a:lnTo>
                <a:lnTo>
                  <a:pt x="2263051" y="109446"/>
                </a:lnTo>
                <a:lnTo>
                  <a:pt x="2676120" y="84732"/>
                </a:lnTo>
                <a:lnTo>
                  <a:pt x="2820871" y="70610"/>
                </a:lnTo>
                <a:lnTo>
                  <a:pt x="2898542" y="42366"/>
                </a:lnTo>
                <a:lnTo>
                  <a:pt x="2986804" y="10592"/>
                </a:lnTo>
                <a:lnTo>
                  <a:pt x="3046823" y="0"/>
                </a:lnTo>
                <a:lnTo>
                  <a:pt x="3131555" y="10592"/>
                </a:lnTo>
                <a:lnTo>
                  <a:pt x="3286897" y="63549"/>
                </a:lnTo>
                <a:lnTo>
                  <a:pt x="3406934" y="123568"/>
                </a:lnTo>
                <a:lnTo>
                  <a:pt x="3456361" y="155342"/>
                </a:lnTo>
                <a:lnTo>
                  <a:pt x="3474014" y="180056"/>
                </a:lnTo>
                <a:lnTo>
                  <a:pt x="3481075" y="208300"/>
                </a:lnTo>
                <a:lnTo>
                  <a:pt x="3474014" y="236544"/>
                </a:lnTo>
                <a:lnTo>
                  <a:pt x="3452831" y="257727"/>
                </a:lnTo>
                <a:lnTo>
                  <a:pt x="3428117" y="271849"/>
                </a:lnTo>
                <a:lnTo>
                  <a:pt x="3099780" y="275379"/>
                </a:lnTo>
                <a:lnTo>
                  <a:pt x="1945306" y="296562"/>
                </a:lnTo>
                <a:lnTo>
                  <a:pt x="1652275" y="345989"/>
                </a:lnTo>
                <a:lnTo>
                  <a:pt x="1295694" y="3848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916F956-D794-46CB-A197-26349EC8DC28}"/>
              </a:ext>
            </a:extLst>
          </p:cNvPr>
          <p:cNvSpPr/>
          <p:nvPr/>
        </p:nvSpPr>
        <p:spPr>
          <a:xfrm>
            <a:off x="4067175" y="3467101"/>
            <a:ext cx="4090988" cy="2557463"/>
          </a:xfrm>
          <a:custGeom>
            <a:avLst/>
            <a:gdLst>
              <a:gd name="connsiteX0" fmla="*/ 157163 w 4090988"/>
              <a:gd name="connsiteY0" fmla="*/ 1600200 h 2557463"/>
              <a:gd name="connsiteX1" fmla="*/ 180975 w 4090988"/>
              <a:gd name="connsiteY1" fmla="*/ 1185863 h 2557463"/>
              <a:gd name="connsiteX2" fmla="*/ 195263 w 4090988"/>
              <a:gd name="connsiteY2" fmla="*/ 895350 h 2557463"/>
              <a:gd name="connsiteX3" fmla="*/ 190500 w 4090988"/>
              <a:gd name="connsiteY3" fmla="*/ 452438 h 2557463"/>
              <a:gd name="connsiteX4" fmla="*/ 185738 w 4090988"/>
              <a:gd name="connsiteY4" fmla="*/ 304800 h 2557463"/>
              <a:gd name="connsiteX5" fmla="*/ 166688 w 4090988"/>
              <a:gd name="connsiteY5" fmla="*/ 238125 h 2557463"/>
              <a:gd name="connsiteX6" fmla="*/ 142875 w 4090988"/>
              <a:gd name="connsiteY6" fmla="*/ 180975 h 2557463"/>
              <a:gd name="connsiteX7" fmla="*/ 76200 w 4090988"/>
              <a:gd name="connsiteY7" fmla="*/ 114300 h 2557463"/>
              <a:gd name="connsiteX8" fmla="*/ 23813 w 4090988"/>
              <a:gd name="connsiteY8" fmla="*/ 71438 h 2557463"/>
              <a:gd name="connsiteX9" fmla="*/ 4763 w 4090988"/>
              <a:gd name="connsiteY9" fmla="*/ 52388 h 2557463"/>
              <a:gd name="connsiteX10" fmla="*/ 0 w 4090988"/>
              <a:gd name="connsiteY10" fmla="*/ 23813 h 2557463"/>
              <a:gd name="connsiteX11" fmla="*/ 19050 w 4090988"/>
              <a:gd name="connsiteY11" fmla="*/ 9525 h 2557463"/>
              <a:gd name="connsiteX12" fmla="*/ 61913 w 4090988"/>
              <a:gd name="connsiteY12" fmla="*/ 0 h 2557463"/>
              <a:gd name="connsiteX13" fmla="*/ 176213 w 4090988"/>
              <a:gd name="connsiteY13" fmla="*/ 33338 h 2557463"/>
              <a:gd name="connsiteX14" fmla="*/ 247650 w 4090988"/>
              <a:gd name="connsiteY14" fmla="*/ 66675 h 2557463"/>
              <a:gd name="connsiteX15" fmla="*/ 352425 w 4090988"/>
              <a:gd name="connsiteY15" fmla="*/ 123825 h 2557463"/>
              <a:gd name="connsiteX16" fmla="*/ 442913 w 4090988"/>
              <a:gd name="connsiteY16" fmla="*/ 190500 h 2557463"/>
              <a:gd name="connsiteX17" fmla="*/ 476250 w 4090988"/>
              <a:gd name="connsiteY17" fmla="*/ 228600 h 2557463"/>
              <a:gd name="connsiteX18" fmla="*/ 490538 w 4090988"/>
              <a:gd name="connsiteY18" fmla="*/ 266700 h 2557463"/>
              <a:gd name="connsiteX19" fmla="*/ 485775 w 4090988"/>
              <a:gd name="connsiteY19" fmla="*/ 290513 h 2557463"/>
              <a:gd name="connsiteX20" fmla="*/ 466725 w 4090988"/>
              <a:gd name="connsiteY20" fmla="*/ 338138 h 2557463"/>
              <a:gd name="connsiteX21" fmla="*/ 452438 w 4090988"/>
              <a:gd name="connsiteY21" fmla="*/ 361950 h 2557463"/>
              <a:gd name="connsiteX22" fmla="*/ 442913 w 4090988"/>
              <a:gd name="connsiteY22" fmla="*/ 390525 h 2557463"/>
              <a:gd name="connsiteX23" fmla="*/ 423863 w 4090988"/>
              <a:gd name="connsiteY23" fmla="*/ 766763 h 2557463"/>
              <a:gd name="connsiteX24" fmla="*/ 400050 w 4090988"/>
              <a:gd name="connsiteY24" fmla="*/ 1400175 h 2557463"/>
              <a:gd name="connsiteX25" fmla="*/ 376238 w 4090988"/>
              <a:gd name="connsiteY25" fmla="*/ 1981200 h 2557463"/>
              <a:gd name="connsiteX26" fmla="*/ 371475 w 4090988"/>
              <a:gd name="connsiteY26" fmla="*/ 2190750 h 2557463"/>
              <a:gd name="connsiteX27" fmla="*/ 385763 w 4090988"/>
              <a:gd name="connsiteY27" fmla="*/ 2214563 h 2557463"/>
              <a:gd name="connsiteX28" fmla="*/ 404813 w 4090988"/>
              <a:gd name="connsiteY28" fmla="*/ 2233613 h 2557463"/>
              <a:gd name="connsiteX29" fmla="*/ 466725 w 4090988"/>
              <a:gd name="connsiteY29" fmla="*/ 2243138 h 2557463"/>
              <a:gd name="connsiteX30" fmla="*/ 604838 w 4090988"/>
              <a:gd name="connsiteY30" fmla="*/ 2219325 h 2557463"/>
              <a:gd name="connsiteX31" fmla="*/ 1266825 w 4090988"/>
              <a:gd name="connsiteY31" fmla="*/ 2143125 h 2557463"/>
              <a:gd name="connsiteX32" fmla="*/ 2076450 w 4090988"/>
              <a:gd name="connsiteY32" fmla="*/ 2081213 h 2557463"/>
              <a:gd name="connsiteX33" fmla="*/ 2657475 w 4090988"/>
              <a:gd name="connsiteY33" fmla="*/ 2033588 h 2557463"/>
              <a:gd name="connsiteX34" fmla="*/ 3295650 w 4090988"/>
              <a:gd name="connsiteY34" fmla="*/ 1995488 h 2557463"/>
              <a:gd name="connsiteX35" fmla="*/ 3419475 w 4090988"/>
              <a:gd name="connsiteY35" fmla="*/ 1990725 h 2557463"/>
              <a:gd name="connsiteX36" fmla="*/ 3514725 w 4090988"/>
              <a:gd name="connsiteY36" fmla="*/ 1952625 h 2557463"/>
              <a:gd name="connsiteX37" fmla="*/ 3600450 w 4090988"/>
              <a:gd name="connsiteY37" fmla="*/ 1928813 h 2557463"/>
              <a:gd name="connsiteX38" fmla="*/ 3633788 w 4090988"/>
              <a:gd name="connsiteY38" fmla="*/ 1928813 h 2557463"/>
              <a:gd name="connsiteX39" fmla="*/ 3795713 w 4090988"/>
              <a:gd name="connsiteY39" fmla="*/ 1990725 h 2557463"/>
              <a:gd name="connsiteX40" fmla="*/ 4057650 w 4090988"/>
              <a:gd name="connsiteY40" fmla="*/ 2143125 h 2557463"/>
              <a:gd name="connsiteX41" fmla="*/ 4086225 w 4090988"/>
              <a:gd name="connsiteY41" fmla="*/ 2166938 h 2557463"/>
              <a:gd name="connsiteX42" fmla="*/ 4090988 w 4090988"/>
              <a:gd name="connsiteY42" fmla="*/ 2185988 h 2557463"/>
              <a:gd name="connsiteX43" fmla="*/ 4090988 w 4090988"/>
              <a:gd name="connsiteY43" fmla="*/ 2209800 h 2557463"/>
              <a:gd name="connsiteX44" fmla="*/ 4071938 w 4090988"/>
              <a:gd name="connsiteY44" fmla="*/ 2238375 h 2557463"/>
              <a:gd name="connsiteX45" fmla="*/ 4024313 w 4090988"/>
              <a:gd name="connsiteY45" fmla="*/ 2262188 h 2557463"/>
              <a:gd name="connsiteX46" fmla="*/ 3719513 w 4090988"/>
              <a:gd name="connsiteY46" fmla="*/ 2247900 h 2557463"/>
              <a:gd name="connsiteX47" fmla="*/ 3252788 w 4090988"/>
              <a:gd name="connsiteY47" fmla="*/ 2219325 h 2557463"/>
              <a:gd name="connsiteX48" fmla="*/ 2600325 w 4090988"/>
              <a:gd name="connsiteY48" fmla="*/ 2219325 h 2557463"/>
              <a:gd name="connsiteX49" fmla="*/ 2071688 w 4090988"/>
              <a:gd name="connsiteY49" fmla="*/ 2228850 h 2557463"/>
              <a:gd name="connsiteX50" fmla="*/ 1519238 w 4090988"/>
              <a:gd name="connsiteY50" fmla="*/ 2276475 h 2557463"/>
              <a:gd name="connsiteX51" fmla="*/ 976313 w 4090988"/>
              <a:gd name="connsiteY51" fmla="*/ 2366963 h 2557463"/>
              <a:gd name="connsiteX52" fmla="*/ 376238 w 4090988"/>
              <a:gd name="connsiteY52" fmla="*/ 2462213 h 2557463"/>
              <a:gd name="connsiteX53" fmla="*/ 357188 w 4090988"/>
              <a:gd name="connsiteY53" fmla="*/ 2490788 h 2557463"/>
              <a:gd name="connsiteX54" fmla="*/ 323850 w 4090988"/>
              <a:gd name="connsiteY54" fmla="*/ 2533650 h 2557463"/>
              <a:gd name="connsiteX55" fmla="*/ 290513 w 4090988"/>
              <a:gd name="connsiteY55" fmla="*/ 2552700 h 2557463"/>
              <a:gd name="connsiteX56" fmla="*/ 242888 w 4090988"/>
              <a:gd name="connsiteY56" fmla="*/ 2557463 h 2557463"/>
              <a:gd name="connsiteX57" fmla="*/ 200025 w 4090988"/>
              <a:gd name="connsiteY57" fmla="*/ 2533650 h 2557463"/>
              <a:gd name="connsiteX58" fmla="*/ 152400 w 4090988"/>
              <a:gd name="connsiteY58" fmla="*/ 2447925 h 2557463"/>
              <a:gd name="connsiteX59" fmla="*/ 114300 w 4090988"/>
              <a:gd name="connsiteY59" fmla="*/ 2314575 h 2557463"/>
              <a:gd name="connsiteX60" fmla="*/ 95250 w 4090988"/>
              <a:gd name="connsiteY60" fmla="*/ 2162175 h 2557463"/>
              <a:gd name="connsiteX61" fmla="*/ 114300 w 4090988"/>
              <a:gd name="connsiteY61" fmla="*/ 2057400 h 2557463"/>
              <a:gd name="connsiteX62" fmla="*/ 142875 w 4090988"/>
              <a:gd name="connsiteY62" fmla="*/ 1914525 h 2557463"/>
              <a:gd name="connsiteX63" fmla="*/ 157163 w 4090988"/>
              <a:gd name="connsiteY63" fmla="*/ 1600200 h 255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090988" h="2557463">
                <a:moveTo>
                  <a:pt x="157163" y="1600200"/>
                </a:moveTo>
                <a:lnTo>
                  <a:pt x="180975" y="1185863"/>
                </a:lnTo>
                <a:lnTo>
                  <a:pt x="195263" y="895350"/>
                </a:lnTo>
                <a:cubicBezTo>
                  <a:pt x="193675" y="747713"/>
                  <a:pt x="192088" y="600075"/>
                  <a:pt x="190500" y="452438"/>
                </a:cubicBezTo>
                <a:lnTo>
                  <a:pt x="185738" y="304800"/>
                </a:lnTo>
                <a:lnTo>
                  <a:pt x="166688" y="238125"/>
                </a:lnTo>
                <a:lnTo>
                  <a:pt x="142875" y="180975"/>
                </a:lnTo>
                <a:lnTo>
                  <a:pt x="76200" y="114300"/>
                </a:lnTo>
                <a:lnTo>
                  <a:pt x="23813" y="71438"/>
                </a:lnTo>
                <a:lnTo>
                  <a:pt x="4763" y="52388"/>
                </a:lnTo>
                <a:lnTo>
                  <a:pt x="0" y="23813"/>
                </a:lnTo>
                <a:lnTo>
                  <a:pt x="19050" y="9525"/>
                </a:lnTo>
                <a:lnTo>
                  <a:pt x="61913" y="0"/>
                </a:lnTo>
                <a:lnTo>
                  <a:pt x="176213" y="33338"/>
                </a:lnTo>
                <a:lnTo>
                  <a:pt x="247650" y="66675"/>
                </a:lnTo>
                <a:lnTo>
                  <a:pt x="352425" y="123825"/>
                </a:lnTo>
                <a:lnTo>
                  <a:pt x="442913" y="190500"/>
                </a:lnTo>
                <a:lnTo>
                  <a:pt x="476250" y="228600"/>
                </a:lnTo>
                <a:lnTo>
                  <a:pt x="490538" y="266700"/>
                </a:lnTo>
                <a:lnTo>
                  <a:pt x="485775" y="290513"/>
                </a:lnTo>
                <a:lnTo>
                  <a:pt x="466725" y="338138"/>
                </a:lnTo>
                <a:lnTo>
                  <a:pt x="452438" y="361950"/>
                </a:lnTo>
                <a:lnTo>
                  <a:pt x="442913" y="390525"/>
                </a:lnTo>
                <a:lnTo>
                  <a:pt x="423863" y="766763"/>
                </a:lnTo>
                <a:lnTo>
                  <a:pt x="400050" y="1400175"/>
                </a:lnTo>
                <a:lnTo>
                  <a:pt x="376238" y="1981200"/>
                </a:lnTo>
                <a:lnTo>
                  <a:pt x="371475" y="2190750"/>
                </a:lnTo>
                <a:lnTo>
                  <a:pt x="385763" y="2214563"/>
                </a:lnTo>
                <a:lnTo>
                  <a:pt x="404813" y="2233613"/>
                </a:lnTo>
                <a:lnTo>
                  <a:pt x="466725" y="2243138"/>
                </a:lnTo>
                <a:lnTo>
                  <a:pt x="604838" y="2219325"/>
                </a:lnTo>
                <a:lnTo>
                  <a:pt x="1266825" y="2143125"/>
                </a:lnTo>
                <a:lnTo>
                  <a:pt x="2076450" y="2081213"/>
                </a:lnTo>
                <a:lnTo>
                  <a:pt x="2657475" y="2033588"/>
                </a:lnTo>
                <a:lnTo>
                  <a:pt x="3295650" y="1995488"/>
                </a:lnTo>
                <a:lnTo>
                  <a:pt x="3419475" y="1990725"/>
                </a:lnTo>
                <a:lnTo>
                  <a:pt x="3514725" y="1952625"/>
                </a:lnTo>
                <a:lnTo>
                  <a:pt x="3600450" y="1928813"/>
                </a:lnTo>
                <a:lnTo>
                  <a:pt x="3633788" y="1928813"/>
                </a:lnTo>
                <a:lnTo>
                  <a:pt x="3795713" y="1990725"/>
                </a:lnTo>
                <a:lnTo>
                  <a:pt x="4057650" y="2143125"/>
                </a:lnTo>
                <a:lnTo>
                  <a:pt x="4086225" y="2166938"/>
                </a:lnTo>
                <a:lnTo>
                  <a:pt x="4090988" y="2185988"/>
                </a:lnTo>
                <a:lnTo>
                  <a:pt x="4090988" y="2209800"/>
                </a:lnTo>
                <a:lnTo>
                  <a:pt x="4071938" y="2238375"/>
                </a:lnTo>
                <a:lnTo>
                  <a:pt x="4024313" y="2262188"/>
                </a:lnTo>
                <a:lnTo>
                  <a:pt x="3719513" y="2247900"/>
                </a:lnTo>
                <a:lnTo>
                  <a:pt x="3252788" y="2219325"/>
                </a:lnTo>
                <a:lnTo>
                  <a:pt x="2600325" y="2219325"/>
                </a:lnTo>
                <a:lnTo>
                  <a:pt x="2071688" y="2228850"/>
                </a:lnTo>
                <a:lnTo>
                  <a:pt x="1519238" y="2276475"/>
                </a:lnTo>
                <a:lnTo>
                  <a:pt x="976313" y="2366963"/>
                </a:lnTo>
                <a:lnTo>
                  <a:pt x="376238" y="2462213"/>
                </a:lnTo>
                <a:lnTo>
                  <a:pt x="357188" y="2490788"/>
                </a:lnTo>
                <a:lnTo>
                  <a:pt x="323850" y="2533650"/>
                </a:lnTo>
                <a:lnTo>
                  <a:pt x="290513" y="2552700"/>
                </a:lnTo>
                <a:lnTo>
                  <a:pt x="242888" y="2557463"/>
                </a:lnTo>
                <a:lnTo>
                  <a:pt x="200025" y="2533650"/>
                </a:lnTo>
                <a:lnTo>
                  <a:pt x="152400" y="2447925"/>
                </a:lnTo>
                <a:lnTo>
                  <a:pt x="114300" y="2314575"/>
                </a:lnTo>
                <a:lnTo>
                  <a:pt x="95250" y="2162175"/>
                </a:lnTo>
                <a:lnTo>
                  <a:pt x="114300" y="2057400"/>
                </a:lnTo>
                <a:lnTo>
                  <a:pt x="142875" y="1914525"/>
                </a:lnTo>
                <a:lnTo>
                  <a:pt x="157163" y="1600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FC598C03-C209-455F-BE58-1A242E1AC9F1}"/>
              </a:ext>
            </a:extLst>
          </p:cNvPr>
          <p:cNvSpPr/>
          <p:nvPr/>
        </p:nvSpPr>
        <p:spPr>
          <a:xfrm rot="16200000">
            <a:off x="3951288" y="3803651"/>
            <a:ext cx="2417763" cy="442912"/>
          </a:xfrm>
          <a:custGeom>
            <a:avLst/>
            <a:gdLst>
              <a:gd name="connsiteX0" fmla="*/ 510004 w 2418653"/>
              <a:gd name="connsiteY0" fmla="*/ 435306 h 443033"/>
              <a:gd name="connsiteX1" fmla="*/ 231820 w 2418653"/>
              <a:gd name="connsiteY1" fmla="*/ 440457 h 443033"/>
              <a:gd name="connsiteX2" fmla="*/ 61819 w 2418653"/>
              <a:gd name="connsiteY2" fmla="*/ 443033 h 443033"/>
              <a:gd name="connsiteX3" fmla="*/ 33485 w 2418653"/>
              <a:gd name="connsiteY3" fmla="*/ 419851 h 443033"/>
              <a:gd name="connsiteX4" fmla="*/ 0 w 2418653"/>
              <a:gd name="connsiteY4" fmla="*/ 376063 h 443033"/>
              <a:gd name="connsiteX5" fmla="*/ 2576 w 2418653"/>
              <a:gd name="connsiteY5" fmla="*/ 342578 h 443033"/>
              <a:gd name="connsiteX6" fmla="*/ 28334 w 2418653"/>
              <a:gd name="connsiteY6" fmla="*/ 306517 h 443033"/>
              <a:gd name="connsiteX7" fmla="*/ 79849 w 2418653"/>
              <a:gd name="connsiteY7" fmla="*/ 267880 h 443033"/>
              <a:gd name="connsiteX8" fmla="*/ 162274 w 2418653"/>
              <a:gd name="connsiteY8" fmla="*/ 234395 h 443033"/>
              <a:gd name="connsiteX9" fmla="*/ 314245 w 2418653"/>
              <a:gd name="connsiteY9" fmla="*/ 203486 h 443033"/>
              <a:gd name="connsiteX10" fmla="*/ 427579 w 2418653"/>
              <a:gd name="connsiteY10" fmla="*/ 190607 h 443033"/>
              <a:gd name="connsiteX11" fmla="*/ 510004 w 2418653"/>
              <a:gd name="connsiteY11" fmla="*/ 190607 h 443033"/>
              <a:gd name="connsiteX12" fmla="*/ 595004 w 2418653"/>
              <a:gd name="connsiteY12" fmla="*/ 206062 h 443033"/>
              <a:gd name="connsiteX13" fmla="*/ 623338 w 2418653"/>
              <a:gd name="connsiteY13" fmla="*/ 208638 h 443033"/>
              <a:gd name="connsiteX14" fmla="*/ 1032886 w 2418653"/>
              <a:gd name="connsiteY14" fmla="*/ 208638 h 443033"/>
              <a:gd name="connsiteX15" fmla="*/ 1833952 w 2418653"/>
              <a:gd name="connsiteY15" fmla="*/ 198334 h 443033"/>
              <a:gd name="connsiteX16" fmla="*/ 2009104 w 2418653"/>
              <a:gd name="connsiteY16" fmla="*/ 185456 h 443033"/>
              <a:gd name="connsiteX17" fmla="*/ 2073499 w 2418653"/>
              <a:gd name="connsiteY17" fmla="*/ 167425 h 443033"/>
              <a:gd name="connsiteX18" fmla="*/ 2235773 w 2418653"/>
              <a:gd name="connsiteY18" fmla="*/ 103031 h 443033"/>
              <a:gd name="connsiteX19" fmla="*/ 2333652 w 2418653"/>
              <a:gd name="connsiteY19" fmla="*/ 23182 h 443033"/>
              <a:gd name="connsiteX20" fmla="*/ 2359410 w 2418653"/>
              <a:gd name="connsiteY20" fmla="*/ 5151 h 443033"/>
              <a:gd name="connsiteX21" fmla="*/ 2380016 w 2418653"/>
              <a:gd name="connsiteY21" fmla="*/ 0 h 443033"/>
              <a:gd name="connsiteX22" fmla="*/ 2398046 w 2418653"/>
              <a:gd name="connsiteY22" fmla="*/ 0 h 443033"/>
              <a:gd name="connsiteX23" fmla="*/ 2410925 w 2418653"/>
              <a:gd name="connsiteY23" fmla="*/ 5151 h 443033"/>
              <a:gd name="connsiteX24" fmla="*/ 2418653 w 2418653"/>
              <a:gd name="connsiteY24" fmla="*/ 15454 h 443033"/>
              <a:gd name="connsiteX25" fmla="*/ 2410925 w 2418653"/>
              <a:gd name="connsiteY25" fmla="*/ 54091 h 443033"/>
              <a:gd name="connsiteX26" fmla="*/ 2385167 w 2418653"/>
              <a:gd name="connsiteY26" fmla="*/ 172577 h 443033"/>
              <a:gd name="connsiteX27" fmla="*/ 2341379 w 2418653"/>
              <a:gd name="connsiteY27" fmla="*/ 298790 h 443033"/>
              <a:gd name="connsiteX28" fmla="*/ 2274409 w 2418653"/>
              <a:gd name="connsiteY28" fmla="*/ 437881 h 443033"/>
              <a:gd name="connsiteX29" fmla="*/ 2112135 w 2418653"/>
              <a:gd name="connsiteY29" fmla="*/ 437881 h 443033"/>
              <a:gd name="connsiteX30" fmla="*/ 1689708 w 2418653"/>
              <a:gd name="connsiteY30" fmla="*/ 432730 h 443033"/>
              <a:gd name="connsiteX31" fmla="*/ 1468192 w 2418653"/>
              <a:gd name="connsiteY31" fmla="*/ 435306 h 443033"/>
              <a:gd name="connsiteX32" fmla="*/ 978794 w 2418653"/>
              <a:gd name="connsiteY32" fmla="*/ 437881 h 443033"/>
              <a:gd name="connsiteX33" fmla="*/ 788187 w 2418653"/>
              <a:gd name="connsiteY33" fmla="*/ 435306 h 443033"/>
              <a:gd name="connsiteX34" fmla="*/ 510004 w 2418653"/>
              <a:gd name="connsiteY34" fmla="*/ 435306 h 44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18653" h="443033">
                <a:moveTo>
                  <a:pt x="510004" y="435306"/>
                </a:moveTo>
                <a:lnTo>
                  <a:pt x="231820" y="440457"/>
                </a:lnTo>
                <a:lnTo>
                  <a:pt x="61819" y="443033"/>
                </a:lnTo>
                <a:lnTo>
                  <a:pt x="33485" y="419851"/>
                </a:lnTo>
                <a:lnTo>
                  <a:pt x="0" y="376063"/>
                </a:lnTo>
                <a:lnTo>
                  <a:pt x="2576" y="342578"/>
                </a:lnTo>
                <a:lnTo>
                  <a:pt x="28334" y="306517"/>
                </a:lnTo>
                <a:lnTo>
                  <a:pt x="79849" y="267880"/>
                </a:lnTo>
                <a:lnTo>
                  <a:pt x="162274" y="234395"/>
                </a:lnTo>
                <a:lnTo>
                  <a:pt x="314245" y="203486"/>
                </a:lnTo>
                <a:lnTo>
                  <a:pt x="427579" y="190607"/>
                </a:lnTo>
                <a:lnTo>
                  <a:pt x="510004" y="190607"/>
                </a:lnTo>
                <a:lnTo>
                  <a:pt x="595004" y="206062"/>
                </a:lnTo>
                <a:lnTo>
                  <a:pt x="623338" y="208638"/>
                </a:lnTo>
                <a:lnTo>
                  <a:pt x="1032886" y="208638"/>
                </a:lnTo>
                <a:lnTo>
                  <a:pt x="1833952" y="198334"/>
                </a:lnTo>
                <a:lnTo>
                  <a:pt x="2009104" y="185456"/>
                </a:lnTo>
                <a:lnTo>
                  <a:pt x="2073499" y="167425"/>
                </a:lnTo>
                <a:lnTo>
                  <a:pt x="2235773" y="103031"/>
                </a:lnTo>
                <a:lnTo>
                  <a:pt x="2333652" y="23182"/>
                </a:lnTo>
                <a:lnTo>
                  <a:pt x="2359410" y="5151"/>
                </a:lnTo>
                <a:lnTo>
                  <a:pt x="2380016" y="0"/>
                </a:lnTo>
                <a:lnTo>
                  <a:pt x="2398046" y="0"/>
                </a:lnTo>
                <a:lnTo>
                  <a:pt x="2410925" y="5151"/>
                </a:lnTo>
                <a:lnTo>
                  <a:pt x="2418653" y="15454"/>
                </a:lnTo>
                <a:lnTo>
                  <a:pt x="2410925" y="54091"/>
                </a:lnTo>
                <a:lnTo>
                  <a:pt x="2385167" y="172577"/>
                </a:lnTo>
                <a:lnTo>
                  <a:pt x="2341379" y="298790"/>
                </a:lnTo>
                <a:lnTo>
                  <a:pt x="2274409" y="437881"/>
                </a:lnTo>
                <a:lnTo>
                  <a:pt x="2112135" y="437881"/>
                </a:lnTo>
                <a:lnTo>
                  <a:pt x="1689708" y="432730"/>
                </a:lnTo>
                <a:lnTo>
                  <a:pt x="1468192" y="435306"/>
                </a:lnTo>
                <a:lnTo>
                  <a:pt x="978794" y="437881"/>
                </a:lnTo>
                <a:lnTo>
                  <a:pt x="788187" y="435306"/>
                </a:lnTo>
                <a:lnTo>
                  <a:pt x="510004" y="4353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A847D8B-DEBA-4360-8EF3-8D18B1F7FCE5}"/>
              </a:ext>
            </a:extLst>
          </p:cNvPr>
          <p:cNvSpPr/>
          <p:nvPr/>
        </p:nvSpPr>
        <p:spPr>
          <a:xfrm>
            <a:off x="5768976" y="1390651"/>
            <a:ext cx="555625" cy="1546225"/>
          </a:xfrm>
          <a:custGeom>
            <a:avLst/>
            <a:gdLst>
              <a:gd name="connsiteX0" fmla="*/ 209550 w 555625"/>
              <a:gd name="connsiteY0" fmla="*/ 1228725 h 1546225"/>
              <a:gd name="connsiteX1" fmla="*/ 209550 w 555625"/>
              <a:gd name="connsiteY1" fmla="*/ 730250 h 1546225"/>
              <a:gd name="connsiteX2" fmla="*/ 209550 w 555625"/>
              <a:gd name="connsiteY2" fmla="*/ 260350 h 1546225"/>
              <a:gd name="connsiteX3" fmla="*/ 184150 w 555625"/>
              <a:gd name="connsiteY3" fmla="*/ 193675 h 1546225"/>
              <a:gd name="connsiteX4" fmla="*/ 149225 w 555625"/>
              <a:gd name="connsiteY4" fmla="*/ 149225 h 1546225"/>
              <a:gd name="connsiteX5" fmla="*/ 101600 w 555625"/>
              <a:gd name="connsiteY5" fmla="*/ 114300 h 1546225"/>
              <a:gd name="connsiteX6" fmla="*/ 60325 w 555625"/>
              <a:gd name="connsiteY6" fmla="*/ 92075 h 1546225"/>
              <a:gd name="connsiteX7" fmla="*/ 25400 w 555625"/>
              <a:gd name="connsiteY7" fmla="*/ 73025 h 1546225"/>
              <a:gd name="connsiteX8" fmla="*/ 19050 w 555625"/>
              <a:gd name="connsiteY8" fmla="*/ 66675 h 1546225"/>
              <a:gd name="connsiteX9" fmla="*/ 12700 w 555625"/>
              <a:gd name="connsiteY9" fmla="*/ 60325 h 1546225"/>
              <a:gd name="connsiteX10" fmla="*/ 6350 w 555625"/>
              <a:gd name="connsiteY10" fmla="*/ 50800 h 1546225"/>
              <a:gd name="connsiteX11" fmla="*/ 0 w 555625"/>
              <a:gd name="connsiteY11" fmla="*/ 31750 h 1546225"/>
              <a:gd name="connsiteX12" fmla="*/ 3175 w 555625"/>
              <a:gd name="connsiteY12" fmla="*/ 12700 h 1546225"/>
              <a:gd name="connsiteX13" fmla="*/ 22225 w 555625"/>
              <a:gd name="connsiteY13" fmla="*/ 0 h 1546225"/>
              <a:gd name="connsiteX14" fmla="*/ 66675 w 555625"/>
              <a:gd name="connsiteY14" fmla="*/ 0 h 1546225"/>
              <a:gd name="connsiteX15" fmla="*/ 171450 w 555625"/>
              <a:gd name="connsiteY15" fmla="*/ 22225 h 1546225"/>
              <a:gd name="connsiteX16" fmla="*/ 238125 w 555625"/>
              <a:gd name="connsiteY16" fmla="*/ 44450 h 1546225"/>
              <a:gd name="connsiteX17" fmla="*/ 352425 w 555625"/>
              <a:gd name="connsiteY17" fmla="*/ 98425 h 1546225"/>
              <a:gd name="connsiteX18" fmla="*/ 444500 w 555625"/>
              <a:gd name="connsiteY18" fmla="*/ 158750 h 1546225"/>
              <a:gd name="connsiteX19" fmla="*/ 485775 w 555625"/>
              <a:gd name="connsiteY19" fmla="*/ 193675 h 1546225"/>
              <a:gd name="connsiteX20" fmla="*/ 530225 w 555625"/>
              <a:gd name="connsiteY20" fmla="*/ 241300 h 1546225"/>
              <a:gd name="connsiteX21" fmla="*/ 546100 w 555625"/>
              <a:gd name="connsiteY21" fmla="*/ 269875 h 1546225"/>
              <a:gd name="connsiteX22" fmla="*/ 555625 w 555625"/>
              <a:gd name="connsiteY22" fmla="*/ 304800 h 1546225"/>
              <a:gd name="connsiteX23" fmla="*/ 546100 w 555625"/>
              <a:gd name="connsiteY23" fmla="*/ 333375 h 1546225"/>
              <a:gd name="connsiteX24" fmla="*/ 504825 w 555625"/>
              <a:gd name="connsiteY24" fmla="*/ 434975 h 1546225"/>
              <a:gd name="connsiteX25" fmla="*/ 498475 w 555625"/>
              <a:gd name="connsiteY25" fmla="*/ 482600 h 1546225"/>
              <a:gd name="connsiteX26" fmla="*/ 485775 w 555625"/>
              <a:gd name="connsiteY26" fmla="*/ 714375 h 1546225"/>
              <a:gd name="connsiteX27" fmla="*/ 473075 w 555625"/>
              <a:gd name="connsiteY27" fmla="*/ 920750 h 1546225"/>
              <a:gd name="connsiteX28" fmla="*/ 434975 w 555625"/>
              <a:gd name="connsiteY28" fmla="*/ 1444625 h 1546225"/>
              <a:gd name="connsiteX29" fmla="*/ 431800 w 555625"/>
              <a:gd name="connsiteY29" fmla="*/ 1514475 h 1546225"/>
              <a:gd name="connsiteX30" fmla="*/ 206375 w 555625"/>
              <a:gd name="connsiteY30" fmla="*/ 1546225 h 1546225"/>
              <a:gd name="connsiteX31" fmla="*/ 209550 w 555625"/>
              <a:gd name="connsiteY31" fmla="*/ 1228725 h 154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55625" h="1546225">
                <a:moveTo>
                  <a:pt x="209550" y="1228725"/>
                </a:moveTo>
                <a:lnTo>
                  <a:pt x="209550" y="730250"/>
                </a:lnTo>
                <a:lnTo>
                  <a:pt x="209550" y="260350"/>
                </a:lnTo>
                <a:lnTo>
                  <a:pt x="184150" y="193675"/>
                </a:lnTo>
                <a:lnTo>
                  <a:pt x="149225" y="149225"/>
                </a:lnTo>
                <a:lnTo>
                  <a:pt x="101600" y="114300"/>
                </a:lnTo>
                <a:lnTo>
                  <a:pt x="60325" y="92075"/>
                </a:lnTo>
                <a:lnTo>
                  <a:pt x="25400" y="73025"/>
                </a:lnTo>
                <a:lnTo>
                  <a:pt x="19050" y="66675"/>
                </a:lnTo>
                <a:lnTo>
                  <a:pt x="12700" y="60325"/>
                </a:lnTo>
                <a:lnTo>
                  <a:pt x="6350" y="50800"/>
                </a:lnTo>
                <a:lnTo>
                  <a:pt x="0" y="31750"/>
                </a:lnTo>
                <a:lnTo>
                  <a:pt x="3175" y="12700"/>
                </a:lnTo>
                <a:lnTo>
                  <a:pt x="22225" y="0"/>
                </a:lnTo>
                <a:lnTo>
                  <a:pt x="66675" y="0"/>
                </a:lnTo>
                <a:lnTo>
                  <a:pt x="171450" y="22225"/>
                </a:lnTo>
                <a:lnTo>
                  <a:pt x="238125" y="44450"/>
                </a:lnTo>
                <a:lnTo>
                  <a:pt x="352425" y="98425"/>
                </a:lnTo>
                <a:lnTo>
                  <a:pt x="444500" y="158750"/>
                </a:lnTo>
                <a:lnTo>
                  <a:pt x="485775" y="193675"/>
                </a:lnTo>
                <a:lnTo>
                  <a:pt x="530225" y="241300"/>
                </a:lnTo>
                <a:lnTo>
                  <a:pt x="546100" y="269875"/>
                </a:lnTo>
                <a:lnTo>
                  <a:pt x="555625" y="304800"/>
                </a:lnTo>
                <a:lnTo>
                  <a:pt x="546100" y="333375"/>
                </a:lnTo>
                <a:lnTo>
                  <a:pt x="504825" y="434975"/>
                </a:lnTo>
                <a:lnTo>
                  <a:pt x="498475" y="482600"/>
                </a:lnTo>
                <a:lnTo>
                  <a:pt x="485775" y="714375"/>
                </a:lnTo>
                <a:lnTo>
                  <a:pt x="473075" y="920750"/>
                </a:lnTo>
                <a:lnTo>
                  <a:pt x="434975" y="1444625"/>
                </a:lnTo>
                <a:lnTo>
                  <a:pt x="431800" y="1514475"/>
                </a:lnTo>
                <a:lnTo>
                  <a:pt x="206375" y="1546225"/>
                </a:lnTo>
                <a:cubicBezTo>
                  <a:pt x="207433" y="1440392"/>
                  <a:pt x="208492" y="1334558"/>
                  <a:pt x="209550" y="122872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9E9A907C-3A0C-44EE-9E93-9A0D9E04A285}"/>
              </a:ext>
            </a:extLst>
          </p:cNvPr>
          <p:cNvSpPr/>
          <p:nvPr/>
        </p:nvSpPr>
        <p:spPr>
          <a:xfrm rot="16200000">
            <a:off x="5010945" y="2928145"/>
            <a:ext cx="2441575" cy="2024063"/>
          </a:xfrm>
          <a:custGeom>
            <a:avLst/>
            <a:gdLst>
              <a:gd name="connsiteX0" fmla="*/ 579258 w 2441159"/>
              <a:gd name="connsiteY0" fmla="*/ 1692261 h 2023266"/>
              <a:gd name="connsiteX1" fmla="*/ 1998440 w 2441159"/>
              <a:gd name="connsiteY1" fmla="*/ 1696399 h 2023266"/>
              <a:gd name="connsiteX2" fmla="*/ 2172218 w 2441159"/>
              <a:gd name="connsiteY2" fmla="*/ 1692261 h 2023266"/>
              <a:gd name="connsiteX3" fmla="*/ 2217731 w 2441159"/>
              <a:gd name="connsiteY3" fmla="*/ 1675711 h 2023266"/>
              <a:gd name="connsiteX4" fmla="*/ 2238418 w 2441159"/>
              <a:gd name="connsiteY4" fmla="*/ 1630198 h 2023266"/>
              <a:gd name="connsiteX5" fmla="*/ 2242556 w 2441159"/>
              <a:gd name="connsiteY5" fmla="*/ 1555722 h 2023266"/>
              <a:gd name="connsiteX6" fmla="*/ 2184630 w 2441159"/>
              <a:gd name="connsiteY6" fmla="*/ 1146104 h 2023266"/>
              <a:gd name="connsiteX7" fmla="*/ 2114292 w 2441159"/>
              <a:gd name="connsiteY7" fmla="*/ 612359 h 2023266"/>
              <a:gd name="connsiteX8" fmla="*/ 2035678 w 2441159"/>
              <a:gd name="connsiteY8" fmla="*/ 119990 h 2023266"/>
              <a:gd name="connsiteX9" fmla="*/ 2176355 w 2441159"/>
              <a:gd name="connsiteY9" fmla="*/ 0 h 2023266"/>
              <a:gd name="connsiteX10" fmla="*/ 2205318 w 2441159"/>
              <a:gd name="connsiteY10" fmla="*/ 206878 h 2023266"/>
              <a:gd name="connsiteX11" fmla="*/ 2254969 w 2441159"/>
              <a:gd name="connsiteY11" fmla="*/ 488232 h 2023266"/>
              <a:gd name="connsiteX12" fmla="*/ 2300482 w 2441159"/>
              <a:gd name="connsiteY12" fmla="*/ 802686 h 2023266"/>
              <a:gd name="connsiteX13" fmla="*/ 2341857 w 2441159"/>
              <a:gd name="connsiteY13" fmla="*/ 1034390 h 2023266"/>
              <a:gd name="connsiteX14" fmla="*/ 2362545 w 2441159"/>
              <a:gd name="connsiteY14" fmla="*/ 1237130 h 2023266"/>
              <a:gd name="connsiteX15" fmla="*/ 2391508 w 2441159"/>
              <a:gd name="connsiteY15" fmla="*/ 1427457 h 2023266"/>
              <a:gd name="connsiteX16" fmla="*/ 2420471 w 2441159"/>
              <a:gd name="connsiteY16" fmla="*/ 1580547 h 2023266"/>
              <a:gd name="connsiteX17" fmla="*/ 2441159 w 2441159"/>
              <a:gd name="connsiteY17" fmla="*/ 1642610 h 2023266"/>
              <a:gd name="connsiteX18" fmla="*/ 2437021 w 2441159"/>
              <a:gd name="connsiteY18" fmla="*/ 1675711 h 2023266"/>
              <a:gd name="connsiteX19" fmla="*/ 2366683 w 2441159"/>
              <a:gd name="connsiteY19" fmla="*/ 1791562 h 2023266"/>
              <a:gd name="connsiteX20" fmla="*/ 2242556 w 2441159"/>
              <a:gd name="connsiteY20" fmla="*/ 1961202 h 2023266"/>
              <a:gd name="connsiteX21" fmla="*/ 2159805 w 2441159"/>
              <a:gd name="connsiteY21" fmla="*/ 2023266 h 2023266"/>
              <a:gd name="connsiteX22" fmla="*/ 2118429 w 2441159"/>
              <a:gd name="connsiteY22" fmla="*/ 2023266 h 2023266"/>
              <a:gd name="connsiteX23" fmla="*/ 2068779 w 2441159"/>
              <a:gd name="connsiteY23" fmla="*/ 1990165 h 2023266"/>
              <a:gd name="connsiteX24" fmla="*/ 1986027 w 2441159"/>
              <a:gd name="connsiteY24" fmla="*/ 1948790 h 2023266"/>
              <a:gd name="connsiteX25" fmla="*/ 1621922 w 2441159"/>
              <a:gd name="connsiteY25" fmla="*/ 1936377 h 2023266"/>
              <a:gd name="connsiteX26" fmla="*/ 198603 w 2441159"/>
              <a:gd name="connsiteY26" fmla="*/ 1940514 h 2023266"/>
              <a:gd name="connsiteX27" fmla="*/ 62064 w 2441159"/>
              <a:gd name="connsiteY27" fmla="*/ 1932239 h 2023266"/>
              <a:gd name="connsiteX28" fmla="*/ 37238 w 2441159"/>
              <a:gd name="connsiteY28" fmla="*/ 1923964 h 2023266"/>
              <a:gd name="connsiteX29" fmla="*/ 16551 w 2441159"/>
              <a:gd name="connsiteY29" fmla="*/ 1907414 h 2023266"/>
              <a:gd name="connsiteX30" fmla="*/ 0 w 2441159"/>
              <a:gd name="connsiteY30" fmla="*/ 1870176 h 2023266"/>
              <a:gd name="connsiteX31" fmla="*/ 4138 w 2441159"/>
              <a:gd name="connsiteY31" fmla="*/ 1808113 h 2023266"/>
              <a:gd name="connsiteX32" fmla="*/ 41376 w 2441159"/>
              <a:gd name="connsiteY32" fmla="*/ 1754324 h 2023266"/>
              <a:gd name="connsiteX33" fmla="*/ 144815 w 2441159"/>
              <a:gd name="connsiteY33" fmla="*/ 1688123 h 2023266"/>
              <a:gd name="connsiteX34" fmla="*/ 372380 w 2441159"/>
              <a:gd name="connsiteY34" fmla="*/ 1688123 h 2023266"/>
              <a:gd name="connsiteX35" fmla="*/ 579258 w 2441159"/>
              <a:gd name="connsiteY35" fmla="*/ 1692261 h 202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441159" h="2023266">
                <a:moveTo>
                  <a:pt x="579258" y="1692261"/>
                </a:moveTo>
                <a:lnTo>
                  <a:pt x="1998440" y="1696399"/>
                </a:lnTo>
                <a:lnTo>
                  <a:pt x="2172218" y="1692261"/>
                </a:lnTo>
                <a:lnTo>
                  <a:pt x="2217731" y="1675711"/>
                </a:lnTo>
                <a:lnTo>
                  <a:pt x="2238418" y="1630198"/>
                </a:lnTo>
                <a:lnTo>
                  <a:pt x="2242556" y="1555722"/>
                </a:lnTo>
                <a:lnTo>
                  <a:pt x="2184630" y="1146104"/>
                </a:lnTo>
                <a:lnTo>
                  <a:pt x="2114292" y="612359"/>
                </a:lnTo>
                <a:lnTo>
                  <a:pt x="2035678" y="119990"/>
                </a:lnTo>
                <a:lnTo>
                  <a:pt x="2176355" y="0"/>
                </a:lnTo>
                <a:lnTo>
                  <a:pt x="2205318" y="206878"/>
                </a:lnTo>
                <a:lnTo>
                  <a:pt x="2254969" y="488232"/>
                </a:lnTo>
                <a:lnTo>
                  <a:pt x="2300482" y="802686"/>
                </a:lnTo>
                <a:lnTo>
                  <a:pt x="2341857" y="1034390"/>
                </a:lnTo>
                <a:lnTo>
                  <a:pt x="2362545" y="1237130"/>
                </a:lnTo>
                <a:lnTo>
                  <a:pt x="2391508" y="1427457"/>
                </a:lnTo>
                <a:lnTo>
                  <a:pt x="2420471" y="1580547"/>
                </a:lnTo>
                <a:lnTo>
                  <a:pt x="2441159" y="1642610"/>
                </a:lnTo>
                <a:lnTo>
                  <a:pt x="2437021" y="1675711"/>
                </a:lnTo>
                <a:lnTo>
                  <a:pt x="2366683" y="1791562"/>
                </a:lnTo>
                <a:lnTo>
                  <a:pt x="2242556" y="1961202"/>
                </a:lnTo>
                <a:lnTo>
                  <a:pt x="2159805" y="2023266"/>
                </a:lnTo>
                <a:lnTo>
                  <a:pt x="2118429" y="2023266"/>
                </a:lnTo>
                <a:lnTo>
                  <a:pt x="2068779" y="1990165"/>
                </a:lnTo>
                <a:lnTo>
                  <a:pt x="1986027" y="1948790"/>
                </a:lnTo>
                <a:lnTo>
                  <a:pt x="1621922" y="1936377"/>
                </a:lnTo>
                <a:lnTo>
                  <a:pt x="198603" y="1940514"/>
                </a:lnTo>
                <a:lnTo>
                  <a:pt x="62064" y="1932239"/>
                </a:lnTo>
                <a:lnTo>
                  <a:pt x="37238" y="1923964"/>
                </a:lnTo>
                <a:lnTo>
                  <a:pt x="16551" y="1907414"/>
                </a:lnTo>
                <a:lnTo>
                  <a:pt x="0" y="1870176"/>
                </a:lnTo>
                <a:lnTo>
                  <a:pt x="4138" y="1808113"/>
                </a:lnTo>
                <a:lnTo>
                  <a:pt x="41376" y="1754324"/>
                </a:lnTo>
                <a:lnTo>
                  <a:pt x="144815" y="1688123"/>
                </a:lnTo>
                <a:lnTo>
                  <a:pt x="372380" y="1688123"/>
                </a:lnTo>
                <a:lnTo>
                  <a:pt x="579258" y="169226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F0375712-8430-4422-861F-B90F1448721F}"/>
              </a:ext>
            </a:extLst>
          </p:cNvPr>
          <p:cNvSpPr/>
          <p:nvPr/>
        </p:nvSpPr>
        <p:spPr>
          <a:xfrm>
            <a:off x="5257800" y="3398838"/>
            <a:ext cx="1771650" cy="354012"/>
          </a:xfrm>
          <a:custGeom>
            <a:avLst/>
            <a:gdLst>
              <a:gd name="connsiteX0" fmla="*/ 359569 w 1771650"/>
              <a:gd name="connsiteY0" fmla="*/ 116681 h 354806"/>
              <a:gd name="connsiteX1" fmla="*/ 728663 w 1771650"/>
              <a:gd name="connsiteY1" fmla="*/ 80962 h 354806"/>
              <a:gd name="connsiteX2" fmla="*/ 1278731 w 1771650"/>
              <a:gd name="connsiteY2" fmla="*/ 35719 h 354806"/>
              <a:gd name="connsiteX3" fmla="*/ 1702594 w 1771650"/>
              <a:gd name="connsiteY3" fmla="*/ 0 h 354806"/>
              <a:gd name="connsiteX4" fmla="*/ 1771650 w 1771650"/>
              <a:gd name="connsiteY4" fmla="*/ 188119 h 354806"/>
              <a:gd name="connsiteX5" fmla="*/ 1583531 w 1771650"/>
              <a:gd name="connsiteY5" fmla="*/ 190500 h 354806"/>
              <a:gd name="connsiteX6" fmla="*/ 1121569 w 1771650"/>
              <a:gd name="connsiteY6" fmla="*/ 214312 h 354806"/>
              <a:gd name="connsiteX7" fmla="*/ 704850 w 1771650"/>
              <a:gd name="connsiteY7" fmla="*/ 254794 h 354806"/>
              <a:gd name="connsiteX8" fmla="*/ 381000 w 1771650"/>
              <a:gd name="connsiteY8" fmla="*/ 297656 h 354806"/>
              <a:gd name="connsiteX9" fmla="*/ 123825 w 1771650"/>
              <a:gd name="connsiteY9" fmla="*/ 342900 h 354806"/>
              <a:gd name="connsiteX10" fmla="*/ 64294 w 1771650"/>
              <a:gd name="connsiteY10" fmla="*/ 354806 h 354806"/>
              <a:gd name="connsiteX11" fmla="*/ 0 w 1771650"/>
              <a:gd name="connsiteY11" fmla="*/ 130969 h 354806"/>
              <a:gd name="connsiteX12" fmla="*/ 126206 w 1771650"/>
              <a:gd name="connsiteY12" fmla="*/ 138112 h 354806"/>
              <a:gd name="connsiteX13" fmla="*/ 359569 w 1771650"/>
              <a:gd name="connsiteY13" fmla="*/ 116681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71650" h="354806">
                <a:moveTo>
                  <a:pt x="359569" y="116681"/>
                </a:moveTo>
                <a:lnTo>
                  <a:pt x="728663" y="80962"/>
                </a:lnTo>
                <a:lnTo>
                  <a:pt x="1278731" y="35719"/>
                </a:lnTo>
                <a:lnTo>
                  <a:pt x="1702594" y="0"/>
                </a:lnTo>
                <a:lnTo>
                  <a:pt x="1771650" y="188119"/>
                </a:lnTo>
                <a:lnTo>
                  <a:pt x="1583531" y="190500"/>
                </a:lnTo>
                <a:lnTo>
                  <a:pt x="1121569" y="214312"/>
                </a:lnTo>
                <a:lnTo>
                  <a:pt x="704850" y="254794"/>
                </a:lnTo>
                <a:lnTo>
                  <a:pt x="381000" y="297656"/>
                </a:lnTo>
                <a:lnTo>
                  <a:pt x="123825" y="342900"/>
                </a:lnTo>
                <a:lnTo>
                  <a:pt x="64294" y="354806"/>
                </a:lnTo>
                <a:lnTo>
                  <a:pt x="0" y="130969"/>
                </a:lnTo>
                <a:lnTo>
                  <a:pt x="126206" y="138112"/>
                </a:lnTo>
                <a:lnTo>
                  <a:pt x="359569" y="1166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BA6A7F5-CCEA-4CFA-8D28-BCEB1E9FB638}"/>
              </a:ext>
            </a:extLst>
          </p:cNvPr>
          <p:cNvSpPr/>
          <p:nvPr/>
        </p:nvSpPr>
        <p:spPr>
          <a:xfrm>
            <a:off x="5262564" y="4097338"/>
            <a:ext cx="1766887" cy="317500"/>
          </a:xfrm>
          <a:custGeom>
            <a:avLst/>
            <a:gdLst>
              <a:gd name="connsiteX0" fmla="*/ 583406 w 1766887"/>
              <a:gd name="connsiteY0" fmla="*/ 280988 h 316707"/>
              <a:gd name="connsiteX1" fmla="*/ 409575 w 1766887"/>
              <a:gd name="connsiteY1" fmla="*/ 314325 h 316707"/>
              <a:gd name="connsiteX2" fmla="*/ 116681 w 1766887"/>
              <a:gd name="connsiteY2" fmla="*/ 316707 h 316707"/>
              <a:gd name="connsiteX3" fmla="*/ 66675 w 1766887"/>
              <a:gd name="connsiteY3" fmla="*/ 316707 h 316707"/>
              <a:gd name="connsiteX4" fmla="*/ 0 w 1766887"/>
              <a:gd name="connsiteY4" fmla="*/ 142875 h 316707"/>
              <a:gd name="connsiteX5" fmla="*/ 114300 w 1766887"/>
              <a:gd name="connsiteY5" fmla="*/ 159544 h 316707"/>
              <a:gd name="connsiteX6" fmla="*/ 221456 w 1766887"/>
              <a:gd name="connsiteY6" fmla="*/ 159544 h 316707"/>
              <a:gd name="connsiteX7" fmla="*/ 397668 w 1766887"/>
              <a:gd name="connsiteY7" fmla="*/ 142875 h 316707"/>
              <a:gd name="connsiteX8" fmla="*/ 769143 w 1766887"/>
              <a:gd name="connsiteY8" fmla="*/ 97632 h 316707"/>
              <a:gd name="connsiteX9" fmla="*/ 1059656 w 1766887"/>
              <a:gd name="connsiteY9" fmla="*/ 59532 h 316707"/>
              <a:gd name="connsiteX10" fmla="*/ 1335881 w 1766887"/>
              <a:gd name="connsiteY10" fmla="*/ 26194 h 316707"/>
              <a:gd name="connsiteX11" fmla="*/ 1502568 w 1766887"/>
              <a:gd name="connsiteY11" fmla="*/ 2382 h 316707"/>
              <a:gd name="connsiteX12" fmla="*/ 1700212 w 1766887"/>
              <a:gd name="connsiteY12" fmla="*/ 0 h 316707"/>
              <a:gd name="connsiteX13" fmla="*/ 1766887 w 1766887"/>
              <a:gd name="connsiteY13" fmla="*/ 219075 h 316707"/>
              <a:gd name="connsiteX14" fmla="*/ 1647825 w 1766887"/>
              <a:gd name="connsiteY14" fmla="*/ 209550 h 316707"/>
              <a:gd name="connsiteX15" fmla="*/ 1416843 w 1766887"/>
              <a:gd name="connsiteY15" fmla="*/ 204788 h 316707"/>
              <a:gd name="connsiteX16" fmla="*/ 1138237 w 1766887"/>
              <a:gd name="connsiteY16" fmla="*/ 221457 h 316707"/>
              <a:gd name="connsiteX17" fmla="*/ 878681 w 1766887"/>
              <a:gd name="connsiteY17" fmla="*/ 247650 h 316707"/>
              <a:gd name="connsiteX18" fmla="*/ 583406 w 1766887"/>
              <a:gd name="connsiteY18" fmla="*/ 280988 h 31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66887" h="316707">
                <a:moveTo>
                  <a:pt x="583406" y="280988"/>
                </a:moveTo>
                <a:lnTo>
                  <a:pt x="409575" y="314325"/>
                </a:lnTo>
                <a:lnTo>
                  <a:pt x="116681" y="316707"/>
                </a:lnTo>
                <a:lnTo>
                  <a:pt x="66675" y="316707"/>
                </a:lnTo>
                <a:lnTo>
                  <a:pt x="0" y="142875"/>
                </a:lnTo>
                <a:lnTo>
                  <a:pt x="114300" y="159544"/>
                </a:lnTo>
                <a:lnTo>
                  <a:pt x="221456" y="159544"/>
                </a:lnTo>
                <a:lnTo>
                  <a:pt x="397668" y="142875"/>
                </a:lnTo>
                <a:lnTo>
                  <a:pt x="769143" y="97632"/>
                </a:lnTo>
                <a:lnTo>
                  <a:pt x="1059656" y="59532"/>
                </a:lnTo>
                <a:lnTo>
                  <a:pt x="1335881" y="26194"/>
                </a:lnTo>
                <a:lnTo>
                  <a:pt x="1502568" y="2382"/>
                </a:lnTo>
                <a:lnTo>
                  <a:pt x="1700212" y="0"/>
                </a:lnTo>
                <a:lnTo>
                  <a:pt x="1766887" y="219075"/>
                </a:lnTo>
                <a:lnTo>
                  <a:pt x="1647825" y="209550"/>
                </a:lnTo>
                <a:lnTo>
                  <a:pt x="1416843" y="204788"/>
                </a:lnTo>
                <a:lnTo>
                  <a:pt x="1138237" y="221457"/>
                </a:lnTo>
                <a:lnTo>
                  <a:pt x="878681" y="247650"/>
                </a:lnTo>
                <a:lnTo>
                  <a:pt x="583406" y="2809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A079245-A8DE-479F-B10A-21AB72B2489C}"/>
              </a:ext>
            </a:extLst>
          </p:cNvPr>
          <p:cNvSpPr/>
          <p:nvPr/>
        </p:nvSpPr>
        <p:spPr>
          <a:xfrm>
            <a:off x="5272088" y="4808539"/>
            <a:ext cx="1738312" cy="346075"/>
          </a:xfrm>
          <a:custGeom>
            <a:avLst/>
            <a:gdLst>
              <a:gd name="connsiteX0" fmla="*/ 711993 w 1738312"/>
              <a:gd name="connsiteY0" fmla="*/ 226219 h 347662"/>
              <a:gd name="connsiteX1" fmla="*/ 483393 w 1738312"/>
              <a:gd name="connsiteY1" fmla="*/ 264319 h 347662"/>
              <a:gd name="connsiteX2" fmla="*/ 238125 w 1738312"/>
              <a:gd name="connsiteY2" fmla="*/ 316706 h 347662"/>
              <a:gd name="connsiteX3" fmla="*/ 116681 w 1738312"/>
              <a:gd name="connsiteY3" fmla="*/ 345281 h 347662"/>
              <a:gd name="connsiteX4" fmla="*/ 78581 w 1738312"/>
              <a:gd name="connsiteY4" fmla="*/ 347662 h 347662"/>
              <a:gd name="connsiteX5" fmla="*/ 0 w 1738312"/>
              <a:gd name="connsiteY5" fmla="*/ 130969 h 347662"/>
              <a:gd name="connsiteX6" fmla="*/ 104775 w 1738312"/>
              <a:gd name="connsiteY6" fmla="*/ 135731 h 347662"/>
              <a:gd name="connsiteX7" fmla="*/ 266700 w 1738312"/>
              <a:gd name="connsiteY7" fmla="*/ 138112 h 347662"/>
              <a:gd name="connsiteX8" fmla="*/ 404812 w 1738312"/>
              <a:gd name="connsiteY8" fmla="*/ 121444 h 347662"/>
              <a:gd name="connsiteX9" fmla="*/ 678656 w 1738312"/>
              <a:gd name="connsiteY9" fmla="*/ 85725 h 347662"/>
              <a:gd name="connsiteX10" fmla="*/ 966787 w 1738312"/>
              <a:gd name="connsiteY10" fmla="*/ 50006 h 347662"/>
              <a:gd name="connsiteX11" fmla="*/ 1226343 w 1738312"/>
              <a:gd name="connsiteY11" fmla="*/ 14287 h 347662"/>
              <a:gd name="connsiteX12" fmla="*/ 1316831 w 1738312"/>
              <a:gd name="connsiteY12" fmla="*/ 2381 h 347662"/>
              <a:gd name="connsiteX13" fmla="*/ 1628775 w 1738312"/>
              <a:gd name="connsiteY13" fmla="*/ 0 h 347662"/>
              <a:gd name="connsiteX14" fmla="*/ 1683543 w 1738312"/>
              <a:gd name="connsiteY14" fmla="*/ 0 h 347662"/>
              <a:gd name="connsiteX15" fmla="*/ 1738312 w 1738312"/>
              <a:gd name="connsiteY15" fmla="*/ 202406 h 347662"/>
              <a:gd name="connsiteX16" fmla="*/ 1621631 w 1738312"/>
              <a:gd name="connsiteY16" fmla="*/ 185737 h 347662"/>
              <a:gd name="connsiteX17" fmla="*/ 1473993 w 1738312"/>
              <a:gd name="connsiteY17" fmla="*/ 190500 h 347662"/>
              <a:gd name="connsiteX18" fmla="*/ 1183481 w 1738312"/>
              <a:gd name="connsiteY18" fmla="*/ 188119 h 347662"/>
              <a:gd name="connsiteX19" fmla="*/ 711993 w 1738312"/>
              <a:gd name="connsiteY19" fmla="*/ 226219 h 34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38312" h="347662">
                <a:moveTo>
                  <a:pt x="711993" y="226219"/>
                </a:moveTo>
                <a:lnTo>
                  <a:pt x="483393" y="264319"/>
                </a:lnTo>
                <a:lnTo>
                  <a:pt x="238125" y="316706"/>
                </a:lnTo>
                <a:lnTo>
                  <a:pt x="116681" y="345281"/>
                </a:lnTo>
                <a:lnTo>
                  <a:pt x="78581" y="347662"/>
                </a:lnTo>
                <a:lnTo>
                  <a:pt x="0" y="130969"/>
                </a:lnTo>
                <a:lnTo>
                  <a:pt x="104775" y="135731"/>
                </a:lnTo>
                <a:lnTo>
                  <a:pt x="266700" y="138112"/>
                </a:lnTo>
                <a:lnTo>
                  <a:pt x="404812" y="121444"/>
                </a:lnTo>
                <a:lnTo>
                  <a:pt x="678656" y="85725"/>
                </a:lnTo>
                <a:lnTo>
                  <a:pt x="966787" y="50006"/>
                </a:lnTo>
                <a:lnTo>
                  <a:pt x="1226343" y="14287"/>
                </a:lnTo>
                <a:lnTo>
                  <a:pt x="1316831" y="2381"/>
                </a:lnTo>
                <a:lnTo>
                  <a:pt x="1628775" y="0"/>
                </a:lnTo>
                <a:lnTo>
                  <a:pt x="1683543" y="0"/>
                </a:lnTo>
                <a:lnTo>
                  <a:pt x="1738312" y="202406"/>
                </a:lnTo>
                <a:lnTo>
                  <a:pt x="1621631" y="185737"/>
                </a:lnTo>
                <a:lnTo>
                  <a:pt x="1473993" y="190500"/>
                </a:lnTo>
                <a:lnTo>
                  <a:pt x="1183481" y="188119"/>
                </a:lnTo>
                <a:lnTo>
                  <a:pt x="711993" y="2262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E30EC9F-B7CD-484D-988D-E736DB03C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14" y="1390651"/>
            <a:ext cx="4090771" cy="463336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FA59007-D48E-4912-9D7D-25AD6A702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565" y="1390100"/>
            <a:ext cx="4096867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8" grpId="0" animBg="1"/>
      <p:bldP spid="19" grpId="0" animBg="1"/>
      <p:bldP spid="9" grpId="0" animBg="1"/>
      <p:bldP spid="10" grpId="0" animBg="1"/>
      <p:bldP spid="1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F1D8B4F-79C7-4EE1-829B-A14A5095F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614" y="1112319"/>
            <a:ext cx="4090771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64E5324-9D0F-40B3-91C7-6F567D08E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215" y="1225105"/>
            <a:ext cx="4267570" cy="44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4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6418B68C-574A-45C7-88F3-12C97B1337B9}"/>
              </a:ext>
            </a:extLst>
          </p:cNvPr>
          <p:cNvSpPr/>
          <p:nvPr/>
        </p:nvSpPr>
        <p:spPr>
          <a:xfrm>
            <a:off x="3800475" y="1935163"/>
            <a:ext cx="1665288" cy="476250"/>
          </a:xfrm>
          <a:custGeom>
            <a:avLst/>
            <a:gdLst>
              <a:gd name="connsiteX0" fmla="*/ 766763 w 1664494"/>
              <a:gd name="connsiteY0" fmla="*/ 221457 h 476250"/>
              <a:gd name="connsiteX1" fmla="*/ 938213 w 1664494"/>
              <a:gd name="connsiteY1" fmla="*/ 180975 h 476250"/>
              <a:gd name="connsiteX2" fmla="*/ 1119188 w 1664494"/>
              <a:gd name="connsiteY2" fmla="*/ 128588 h 476250"/>
              <a:gd name="connsiteX3" fmla="*/ 1178719 w 1664494"/>
              <a:gd name="connsiteY3" fmla="*/ 109538 h 476250"/>
              <a:gd name="connsiteX4" fmla="*/ 1216819 w 1664494"/>
              <a:gd name="connsiteY4" fmla="*/ 88107 h 476250"/>
              <a:gd name="connsiteX5" fmla="*/ 1269206 w 1664494"/>
              <a:gd name="connsiteY5" fmla="*/ 57150 h 476250"/>
              <a:gd name="connsiteX6" fmla="*/ 1295400 w 1664494"/>
              <a:gd name="connsiteY6" fmla="*/ 33338 h 476250"/>
              <a:gd name="connsiteX7" fmla="*/ 1312069 w 1664494"/>
              <a:gd name="connsiteY7" fmla="*/ 16669 h 476250"/>
              <a:gd name="connsiteX8" fmla="*/ 1338263 w 1664494"/>
              <a:gd name="connsiteY8" fmla="*/ 4763 h 476250"/>
              <a:gd name="connsiteX9" fmla="*/ 1373981 w 1664494"/>
              <a:gd name="connsiteY9" fmla="*/ 0 h 476250"/>
              <a:gd name="connsiteX10" fmla="*/ 1428750 w 1664494"/>
              <a:gd name="connsiteY10" fmla="*/ 2382 h 476250"/>
              <a:gd name="connsiteX11" fmla="*/ 1464469 w 1664494"/>
              <a:gd name="connsiteY11" fmla="*/ 9525 h 476250"/>
              <a:gd name="connsiteX12" fmla="*/ 1502569 w 1664494"/>
              <a:gd name="connsiteY12" fmla="*/ 19050 h 476250"/>
              <a:gd name="connsiteX13" fmla="*/ 1543050 w 1664494"/>
              <a:gd name="connsiteY13" fmla="*/ 35719 h 476250"/>
              <a:gd name="connsiteX14" fmla="*/ 1583531 w 1664494"/>
              <a:gd name="connsiteY14" fmla="*/ 57150 h 476250"/>
              <a:gd name="connsiteX15" fmla="*/ 1621631 w 1664494"/>
              <a:gd name="connsiteY15" fmla="*/ 83344 h 476250"/>
              <a:gd name="connsiteX16" fmla="*/ 1640681 w 1664494"/>
              <a:gd name="connsiteY16" fmla="*/ 102394 h 476250"/>
              <a:gd name="connsiteX17" fmla="*/ 1650206 w 1664494"/>
              <a:gd name="connsiteY17" fmla="*/ 116682 h 476250"/>
              <a:gd name="connsiteX18" fmla="*/ 1659731 w 1664494"/>
              <a:gd name="connsiteY18" fmla="*/ 138113 h 476250"/>
              <a:gd name="connsiteX19" fmla="*/ 1664494 w 1664494"/>
              <a:gd name="connsiteY19" fmla="*/ 164307 h 476250"/>
              <a:gd name="connsiteX20" fmla="*/ 1657350 w 1664494"/>
              <a:gd name="connsiteY20" fmla="*/ 195263 h 476250"/>
              <a:gd name="connsiteX21" fmla="*/ 1643063 w 1664494"/>
              <a:gd name="connsiteY21" fmla="*/ 211932 h 476250"/>
              <a:gd name="connsiteX22" fmla="*/ 1576388 w 1664494"/>
              <a:gd name="connsiteY22" fmla="*/ 238125 h 476250"/>
              <a:gd name="connsiteX23" fmla="*/ 1419225 w 1664494"/>
              <a:gd name="connsiteY23" fmla="*/ 276225 h 476250"/>
              <a:gd name="connsiteX24" fmla="*/ 1104900 w 1664494"/>
              <a:gd name="connsiteY24" fmla="*/ 354807 h 476250"/>
              <a:gd name="connsiteX25" fmla="*/ 883444 w 1664494"/>
              <a:gd name="connsiteY25" fmla="*/ 407194 h 476250"/>
              <a:gd name="connsiteX26" fmla="*/ 611981 w 1664494"/>
              <a:gd name="connsiteY26" fmla="*/ 466725 h 476250"/>
              <a:gd name="connsiteX27" fmla="*/ 528638 w 1664494"/>
              <a:gd name="connsiteY27" fmla="*/ 476250 h 476250"/>
              <a:gd name="connsiteX28" fmla="*/ 464344 w 1664494"/>
              <a:gd name="connsiteY28" fmla="*/ 476250 h 476250"/>
              <a:gd name="connsiteX29" fmla="*/ 402431 w 1664494"/>
              <a:gd name="connsiteY29" fmla="*/ 471488 h 476250"/>
              <a:gd name="connsiteX30" fmla="*/ 352425 w 1664494"/>
              <a:gd name="connsiteY30" fmla="*/ 461963 h 476250"/>
              <a:gd name="connsiteX31" fmla="*/ 316706 w 1664494"/>
              <a:gd name="connsiteY31" fmla="*/ 452438 h 476250"/>
              <a:gd name="connsiteX32" fmla="*/ 273844 w 1664494"/>
              <a:gd name="connsiteY32" fmla="*/ 440532 h 476250"/>
              <a:gd name="connsiteX33" fmla="*/ 221456 w 1664494"/>
              <a:gd name="connsiteY33" fmla="*/ 416719 h 476250"/>
              <a:gd name="connsiteX34" fmla="*/ 180975 w 1664494"/>
              <a:gd name="connsiteY34" fmla="*/ 395288 h 476250"/>
              <a:gd name="connsiteX35" fmla="*/ 138113 w 1664494"/>
              <a:gd name="connsiteY35" fmla="*/ 369094 h 476250"/>
              <a:gd name="connsiteX36" fmla="*/ 95250 w 1664494"/>
              <a:gd name="connsiteY36" fmla="*/ 333375 h 476250"/>
              <a:gd name="connsiteX37" fmla="*/ 52388 w 1664494"/>
              <a:gd name="connsiteY37" fmla="*/ 295275 h 476250"/>
              <a:gd name="connsiteX38" fmla="*/ 14288 w 1664494"/>
              <a:gd name="connsiteY38" fmla="*/ 250032 h 476250"/>
              <a:gd name="connsiteX39" fmla="*/ 0 w 1664494"/>
              <a:gd name="connsiteY39" fmla="*/ 214313 h 476250"/>
              <a:gd name="connsiteX40" fmla="*/ 0 w 1664494"/>
              <a:gd name="connsiteY40" fmla="*/ 190500 h 476250"/>
              <a:gd name="connsiteX41" fmla="*/ 0 w 1664494"/>
              <a:gd name="connsiteY41" fmla="*/ 190500 h 476250"/>
              <a:gd name="connsiteX42" fmla="*/ 19050 w 1664494"/>
              <a:gd name="connsiteY42" fmla="*/ 185738 h 476250"/>
              <a:gd name="connsiteX43" fmla="*/ 38100 w 1664494"/>
              <a:gd name="connsiteY43" fmla="*/ 190500 h 476250"/>
              <a:gd name="connsiteX44" fmla="*/ 78581 w 1664494"/>
              <a:gd name="connsiteY44" fmla="*/ 211932 h 476250"/>
              <a:gd name="connsiteX45" fmla="*/ 157163 w 1664494"/>
              <a:gd name="connsiteY45" fmla="*/ 252413 h 476250"/>
              <a:gd name="connsiteX46" fmla="*/ 219075 w 1664494"/>
              <a:gd name="connsiteY46" fmla="*/ 276225 h 476250"/>
              <a:gd name="connsiteX47" fmla="*/ 278606 w 1664494"/>
              <a:gd name="connsiteY47" fmla="*/ 290513 h 476250"/>
              <a:gd name="connsiteX48" fmla="*/ 338138 w 1664494"/>
              <a:gd name="connsiteY48" fmla="*/ 295275 h 476250"/>
              <a:gd name="connsiteX49" fmla="*/ 419100 w 1664494"/>
              <a:gd name="connsiteY49" fmla="*/ 288132 h 476250"/>
              <a:gd name="connsiteX50" fmla="*/ 766763 w 1664494"/>
              <a:gd name="connsiteY50" fmla="*/ 221457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664494" h="476250">
                <a:moveTo>
                  <a:pt x="766763" y="221457"/>
                </a:moveTo>
                <a:lnTo>
                  <a:pt x="938213" y="180975"/>
                </a:lnTo>
                <a:lnTo>
                  <a:pt x="1119188" y="128588"/>
                </a:lnTo>
                <a:lnTo>
                  <a:pt x="1178719" y="109538"/>
                </a:lnTo>
                <a:lnTo>
                  <a:pt x="1216819" y="88107"/>
                </a:lnTo>
                <a:lnTo>
                  <a:pt x="1269206" y="57150"/>
                </a:lnTo>
                <a:lnTo>
                  <a:pt x="1295400" y="33338"/>
                </a:lnTo>
                <a:lnTo>
                  <a:pt x="1312069" y="16669"/>
                </a:lnTo>
                <a:lnTo>
                  <a:pt x="1338263" y="4763"/>
                </a:lnTo>
                <a:lnTo>
                  <a:pt x="1373981" y="0"/>
                </a:lnTo>
                <a:lnTo>
                  <a:pt x="1428750" y="2382"/>
                </a:lnTo>
                <a:lnTo>
                  <a:pt x="1464469" y="9525"/>
                </a:lnTo>
                <a:lnTo>
                  <a:pt x="1502569" y="19050"/>
                </a:lnTo>
                <a:lnTo>
                  <a:pt x="1543050" y="35719"/>
                </a:lnTo>
                <a:lnTo>
                  <a:pt x="1583531" y="57150"/>
                </a:lnTo>
                <a:lnTo>
                  <a:pt x="1621631" y="83344"/>
                </a:lnTo>
                <a:lnTo>
                  <a:pt x="1640681" y="102394"/>
                </a:lnTo>
                <a:lnTo>
                  <a:pt x="1650206" y="116682"/>
                </a:lnTo>
                <a:lnTo>
                  <a:pt x="1659731" y="138113"/>
                </a:lnTo>
                <a:lnTo>
                  <a:pt x="1664494" y="164307"/>
                </a:lnTo>
                <a:lnTo>
                  <a:pt x="1657350" y="195263"/>
                </a:lnTo>
                <a:lnTo>
                  <a:pt x="1643063" y="211932"/>
                </a:lnTo>
                <a:lnTo>
                  <a:pt x="1576388" y="238125"/>
                </a:lnTo>
                <a:lnTo>
                  <a:pt x="1419225" y="276225"/>
                </a:lnTo>
                <a:lnTo>
                  <a:pt x="1104900" y="354807"/>
                </a:lnTo>
                <a:lnTo>
                  <a:pt x="883444" y="407194"/>
                </a:lnTo>
                <a:lnTo>
                  <a:pt x="611981" y="466725"/>
                </a:lnTo>
                <a:lnTo>
                  <a:pt x="528638" y="476250"/>
                </a:lnTo>
                <a:lnTo>
                  <a:pt x="464344" y="476250"/>
                </a:lnTo>
                <a:lnTo>
                  <a:pt x="402431" y="471488"/>
                </a:lnTo>
                <a:lnTo>
                  <a:pt x="352425" y="461963"/>
                </a:lnTo>
                <a:lnTo>
                  <a:pt x="316706" y="452438"/>
                </a:lnTo>
                <a:lnTo>
                  <a:pt x="273844" y="440532"/>
                </a:lnTo>
                <a:lnTo>
                  <a:pt x="221456" y="416719"/>
                </a:lnTo>
                <a:lnTo>
                  <a:pt x="180975" y="395288"/>
                </a:lnTo>
                <a:lnTo>
                  <a:pt x="138113" y="369094"/>
                </a:lnTo>
                <a:lnTo>
                  <a:pt x="95250" y="333375"/>
                </a:lnTo>
                <a:lnTo>
                  <a:pt x="52388" y="295275"/>
                </a:lnTo>
                <a:lnTo>
                  <a:pt x="14288" y="250032"/>
                </a:lnTo>
                <a:lnTo>
                  <a:pt x="0" y="214313"/>
                </a:lnTo>
                <a:lnTo>
                  <a:pt x="0" y="190500"/>
                </a:lnTo>
                <a:lnTo>
                  <a:pt x="0" y="190500"/>
                </a:lnTo>
                <a:lnTo>
                  <a:pt x="19050" y="185738"/>
                </a:lnTo>
                <a:lnTo>
                  <a:pt x="38100" y="190500"/>
                </a:lnTo>
                <a:lnTo>
                  <a:pt x="78581" y="211932"/>
                </a:lnTo>
                <a:lnTo>
                  <a:pt x="157163" y="252413"/>
                </a:lnTo>
                <a:lnTo>
                  <a:pt x="219075" y="276225"/>
                </a:lnTo>
                <a:lnTo>
                  <a:pt x="278606" y="290513"/>
                </a:lnTo>
                <a:lnTo>
                  <a:pt x="338138" y="295275"/>
                </a:lnTo>
                <a:lnTo>
                  <a:pt x="419100" y="288132"/>
                </a:lnTo>
                <a:lnTo>
                  <a:pt x="766763" y="2214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3" name="フリーフォーム 82">
            <a:extLst>
              <a:ext uri="{FF2B5EF4-FFF2-40B4-BE49-F238E27FC236}">
                <a16:creationId xmlns:a16="http://schemas.microsoft.com/office/drawing/2014/main" id="{4EF7B0A9-F7F3-41C4-92C6-4B721EC4ED1E}"/>
              </a:ext>
            </a:extLst>
          </p:cNvPr>
          <p:cNvSpPr/>
          <p:nvPr/>
        </p:nvSpPr>
        <p:spPr>
          <a:xfrm>
            <a:off x="5507039" y="1957388"/>
            <a:ext cx="560387" cy="1879600"/>
          </a:xfrm>
          <a:custGeom>
            <a:avLst/>
            <a:gdLst>
              <a:gd name="connsiteX0" fmla="*/ 223838 w 559594"/>
              <a:gd name="connsiteY0" fmla="*/ 688181 h 1878806"/>
              <a:gd name="connsiteX1" fmla="*/ 200025 w 559594"/>
              <a:gd name="connsiteY1" fmla="*/ 488156 h 1878806"/>
              <a:gd name="connsiteX2" fmla="*/ 183357 w 559594"/>
              <a:gd name="connsiteY2" fmla="*/ 335756 h 1878806"/>
              <a:gd name="connsiteX3" fmla="*/ 171450 w 559594"/>
              <a:gd name="connsiteY3" fmla="*/ 278606 h 1878806"/>
              <a:gd name="connsiteX4" fmla="*/ 157163 w 559594"/>
              <a:gd name="connsiteY4" fmla="*/ 233362 h 1878806"/>
              <a:gd name="connsiteX5" fmla="*/ 138113 w 559594"/>
              <a:gd name="connsiteY5" fmla="*/ 195262 h 1878806"/>
              <a:gd name="connsiteX6" fmla="*/ 111919 w 559594"/>
              <a:gd name="connsiteY6" fmla="*/ 157162 h 1878806"/>
              <a:gd name="connsiteX7" fmla="*/ 88107 w 559594"/>
              <a:gd name="connsiteY7" fmla="*/ 126206 h 1878806"/>
              <a:gd name="connsiteX8" fmla="*/ 59532 w 559594"/>
              <a:gd name="connsiteY8" fmla="*/ 97631 h 1878806"/>
              <a:gd name="connsiteX9" fmla="*/ 26194 w 559594"/>
              <a:gd name="connsiteY9" fmla="*/ 69056 h 1878806"/>
              <a:gd name="connsiteX10" fmla="*/ 7144 w 559594"/>
              <a:gd name="connsiteY10" fmla="*/ 50006 h 1878806"/>
              <a:gd name="connsiteX11" fmla="*/ 0 w 559594"/>
              <a:gd name="connsiteY11" fmla="*/ 35718 h 1878806"/>
              <a:gd name="connsiteX12" fmla="*/ 0 w 559594"/>
              <a:gd name="connsiteY12" fmla="*/ 21431 h 1878806"/>
              <a:gd name="connsiteX13" fmla="*/ 9525 w 559594"/>
              <a:gd name="connsiteY13" fmla="*/ 7143 h 1878806"/>
              <a:gd name="connsiteX14" fmla="*/ 38100 w 559594"/>
              <a:gd name="connsiteY14" fmla="*/ 0 h 1878806"/>
              <a:gd name="connsiteX15" fmla="*/ 102394 w 559594"/>
              <a:gd name="connsiteY15" fmla="*/ 0 h 1878806"/>
              <a:gd name="connsiteX16" fmla="*/ 171450 w 559594"/>
              <a:gd name="connsiteY16" fmla="*/ 7143 h 1878806"/>
              <a:gd name="connsiteX17" fmla="*/ 250032 w 559594"/>
              <a:gd name="connsiteY17" fmla="*/ 23812 h 1878806"/>
              <a:gd name="connsiteX18" fmla="*/ 309563 w 559594"/>
              <a:gd name="connsiteY18" fmla="*/ 42862 h 1878806"/>
              <a:gd name="connsiteX19" fmla="*/ 366713 w 559594"/>
              <a:gd name="connsiteY19" fmla="*/ 64293 h 1878806"/>
              <a:gd name="connsiteX20" fmla="*/ 383382 w 559594"/>
              <a:gd name="connsiteY20" fmla="*/ 73818 h 1878806"/>
              <a:gd name="connsiteX21" fmla="*/ 409575 w 559594"/>
              <a:gd name="connsiteY21" fmla="*/ 309562 h 1878806"/>
              <a:gd name="connsiteX22" fmla="*/ 473869 w 559594"/>
              <a:gd name="connsiteY22" fmla="*/ 814387 h 1878806"/>
              <a:gd name="connsiteX23" fmla="*/ 502444 w 559594"/>
              <a:gd name="connsiteY23" fmla="*/ 1069181 h 1878806"/>
              <a:gd name="connsiteX24" fmla="*/ 550069 w 559594"/>
              <a:gd name="connsiteY24" fmla="*/ 1543050 h 1878806"/>
              <a:gd name="connsiteX25" fmla="*/ 559594 w 559594"/>
              <a:gd name="connsiteY25" fmla="*/ 1645443 h 1878806"/>
              <a:gd name="connsiteX26" fmla="*/ 559594 w 559594"/>
              <a:gd name="connsiteY26" fmla="*/ 1776412 h 1878806"/>
              <a:gd name="connsiteX27" fmla="*/ 542925 w 559594"/>
              <a:gd name="connsiteY27" fmla="*/ 1812131 h 1878806"/>
              <a:gd name="connsiteX28" fmla="*/ 516732 w 559594"/>
              <a:gd name="connsiteY28" fmla="*/ 1847850 h 1878806"/>
              <a:gd name="connsiteX29" fmla="*/ 483394 w 559594"/>
              <a:gd name="connsiteY29" fmla="*/ 1874043 h 1878806"/>
              <a:gd name="connsiteX30" fmla="*/ 461963 w 559594"/>
              <a:gd name="connsiteY30" fmla="*/ 1878806 h 1878806"/>
              <a:gd name="connsiteX31" fmla="*/ 428625 w 559594"/>
              <a:gd name="connsiteY31" fmla="*/ 1874043 h 1878806"/>
              <a:gd name="connsiteX32" fmla="*/ 400050 w 559594"/>
              <a:gd name="connsiteY32" fmla="*/ 1857375 h 1878806"/>
              <a:gd name="connsiteX33" fmla="*/ 364332 w 559594"/>
              <a:gd name="connsiteY33" fmla="*/ 1812131 h 1878806"/>
              <a:gd name="connsiteX34" fmla="*/ 345282 w 559594"/>
              <a:gd name="connsiteY34" fmla="*/ 1783556 h 1878806"/>
              <a:gd name="connsiteX35" fmla="*/ 307182 w 559594"/>
              <a:gd name="connsiteY35" fmla="*/ 1712118 h 1878806"/>
              <a:gd name="connsiteX36" fmla="*/ 280988 w 559594"/>
              <a:gd name="connsiteY36" fmla="*/ 1621631 h 1878806"/>
              <a:gd name="connsiteX37" fmla="*/ 271463 w 559594"/>
              <a:gd name="connsiteY37" fmla="*/ 1566862 h 1878806"/>
              <a:gd name="connsiteX38" fmla="*/ 280988 w 559594"/>
              <a:gd name="connsiteY38" fmla="*/ 1504950 h 1878806"/>
              <a:gd name="connsiteX39" fmla="*/ 290513 w 559594"/>
              <a:gd name="connsiteY39" fmla="*/ 1450181 h 1878806"/>
              <a:gd name="connsiteX40" fmla="*/ 297657 w 559594"/>
              <a:gd name="connsiteY40" fmla="*/ 1395412 h 1878806"/>
              <a:gd name="connsiteX41" fmla="*/ 297657 w 559594"/>
              <a:gd name="connsiteY41" fmla="*/ 1326356 h 1878806"/>
              <a:gd name="connsiteX42" fmla="*/ 278607 w 559594"/>
              <a:gd name="connsiteY42" fmla="*/ 1126331 h 1878806"/>
              <a:gd name="connsiteX43" fmla="*/ 223838 w 559594"/>
              <a:gd name="connsiteY43" fmla="*/ 688181 h 187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59594" h="1878806">
                <a:moveTo>
                  <a:pt x="223838" y="688181"/>
                </a:moveTo>
                <a:lnTo>
                  <a:pt x="200025" y="488156"/>
                </a:lnTo>
                <a:lnTo>
                  <a:pt x="183357" y="335756"/>
                </a:lnTo>
                <a:lnTo>
                  <a:pt x="171450" y="278606"/>
                </a:lnTo>
                <a:lnTo>
                  <a:pt x="157163" y="233362"/>
                </a:lnTo>
                <a:lnTo>
                  <a:pt x="138113" y="195262"/>
                </a:lnTo>
                <a:lnTo>
                  <a:pt x="111919" y="157162"/>
                </a:lnTo>
                <a:lnTo>
                  <a:pt x="88107" y="126206"/>
                </a:lnTo>
                <a:lnTo>
                  <a:pt x="59532" y="97631"/>
                </a:lnTo>
                <a:lnTo>
                  <a:pt x="26194" y="69056"/>
                </a:lnTo>
                <a:lnTo>
                  <a:pt x="7144" y="50006"/>
                </a:lnTo>
                <a:lnTo>
                  <a:pt x="0" y="35718"/>
                </a:lnTo>
                <a:lnTo>
                  <a:pt x="0" y="21431"/>
                </a:lnTo>
                <a:lnTo>
                  <a:pt x="9525" y="7143"/>
                </a:lnTo>
                <a:lnTo>
                  <a:pt x="38100" y="0"/>
                </a:lnTo>
                <a:lnTo>
                  <a:pt x="102394" y="0"/>
                </a:lnTo>
                <a:lnTo>
                  <a:pt x="171450" y="7143"/>
                </a:lnTo>
                <a:lnTo>
                  <a:pt x="250032" y="23812"/>
                </a:lnTo>
                <a:lnTo>
                  <a:pt x="309563" y="42862"/>
                </a:lnTo>
                <a:lnTo>
                  <a:pt x="366713" y="64293"/>
                </a:lnTo>
                <a:lnTo>
                  <a:pt x="383382" y="73818"/>
                </a:lnTo>
                <a:lnTo>
                  <a:pt x="409575" y="309562"/>
                </a:lnTo>
                <a:lnTo>
                  <a:pt x="473869" y="814387"/>
                </a:lnTo>
                <a:lnTo>
                  <a:pt x="502444" y="1069181"/>
                </a:lnTo>
                <a:lnTo>
                  <a:pt x="550069" y="1543050"/>
                </a:lnTo>
                <a:lnTo>
                  <a:pt x="559594" y="1645443"/>
                </a:lnTo>
                <a:lnTo>
                  <a:pt x="559594" y="1776412"/>
                </a:lnTo>
                <a:lnTo>
                  <a:pt x="542925" y="1812131"/>
                </a:lnTo>
                <a:lnTo>
                  <a:pt x="516732" y="1847850"/>
                </a:lnTo>
                <a:lnTo>
                  <a:pt x="483394" y="1874043"/>
                </a:lnTo>
                <a:lnTo>
                  <a:pt x="461963" y="1878806"/>
                </a:lnTo>
                <a:lnTo>
                  <a:pt x="428625" y="1874043"/>
                </a:lnTo>
                <a:lnTo>
                  <a:pt x="400050" y="1857375"/>
                </a:lnTo>
                <a:lnTo>
                  <a:pt x="364332" y="1812131"/>
                </a:lnTo>
                <a:lnTo>
                  <a:pt x="345282" y="1783556"/>
                </a:lnTo>
                <a:lnTo>
                  <a:pt x="307182" y="1712118"/>
                </a:lnTo>
                <a:lnTo>
                  <a:pt x="280988" y="1621631"/>
                </a:lnTo>
                <a:lnTo>
                  <a:pt x="271463" y="1566862"/>
                </a:lnTo>
                <a:lnTo>
                  <a:pt x="280988" y="1504950"/>
                </a:lnTo>
                <a:lnTo>
                  <a:pt x="290513" y="1450181"/>
                </a:lnTo>
                <a:lnTo>
                  <a:pt x="297657" y="1395412"/>
                </a:lnTo>
                <a:lnTo>
                  <a:pt x="297657" y="1326356"/>
                </a:lnTo>
                <a:lnTo>
                  <a:pt x="278607" y="1126331"/>
                </a:lnTo>
                <a:lnTo>
                  <a:pt x="223838" y="6881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1" name="フリーフォーム 80">
            <a:extLst>
              <a:ext uri="{FF2B5EF4-FFF2-40B4-BE49-F238E27FC236}">
                <a16:creationId xmlns:a16="http://schemas.microsoft.com/office/drawing/2014/main" id="{3EF83F5F-F882-464A-95BD-99C29D74BDB1}"/>
              </a:ext>
            </a:extLst>
          </p:cNvPr>
          <p:cNvSpPr/>
          <p:nvPr/>
        </p:nvSpPr>
        <p:spPr>
          <a:xfrm>
            <a:off x="4422775" y="2257426"/>
            <a:ext cx="438150" cy="2479675"/>
          </a:xfrm>
          <a:custGeom>
            <a:avLst/>
            <a:gdLst>
              <a:gd name="connsiteX0" fmla="*/ 171450 w 438150"/>
              <a:gd name="connsiteY0" fmla="*/ 882650 h 2479675"/>
              <a:gd name="connsiteX1" fmla="*/ 171450 w 438150"/>
              <a:gd name="connsiteY1" fmla="*/ 479425 h 2479675"/>
              <a:gd name="connsiteX2" fmla="*/ 168275 w 438150"/>
              <a:gd name="connsiteY2" fmla="*/ 282575 h 2479675"/>
              <a:gd name="connsiteX3" fmla="*/ 158750 w 438150"/>
              <a:gd name="connsiteY3" fmla="*/ 222250 h 2479675"/>
              <a:gd name="connsiteX4" fmla="*/ 139700 w 438150"/>
              <a:gd name="connsiteY4" fmla="*/ 161925 h 2479675"/>
              <a:gd name="connsiteX5" fmla="*/ 114300 w 438150"/>
              <a:gd name="connsiteY5" fmla="*/ 127000 h 2479675"/>
              <a:gd name="connsiteX6" fmla="*/ 0 w 438150"/>
              <a:gd name="connsiteY6" fmla="*/ 0 h 2479675"/>
              <a:gd name="connsiteX7" fmla="*/ 282575 w 438150"/>
              <a:gd name="connsiteY7" fmla="*/ 73025 h 2479675"/>
              <a:gd name="connsiteX8" fmla="*/ 346075 w 438150"/>
              <a:gd name="connsiteY8" fmla="*/ 142875 h 2479675"/>
              <a:gd name="connsiteX9" fmla="*/ 393700 w 438150"/>
              <a:gd name="connsiteY9" fmla="*/ 209550 h 2479675"/>
              <a:gd name="connsiteX10" fmla="*/ 422275 w 438150"/>
              <a:gd name="connsiteY10" fmla="*/ 260350 h 2479675"/>
              <a:gd name="connsiteX11" fmla="*/ 438150 w 438150"/>
              <a:gd name="connsiteY11" fmla="*/ 301625 h 2479675"/>
              <a:gd name="connsiteX12" fmla="*/ 438150 w 438150"/>
              <a:gd name="connsiteY12" fmla="*/ 320675 h 2479675"/>
              <a:gd name="connsiteX13" fmla="*/ 425450 w 438150"/>
              <a:gd name="connsiteY13" fmla="*/ 419100 h 2479675"/>
              <a:gd name="connsiteX14" fmla="*/ 406400 w 438150"/>
              <a:gd name="connsiteY14" fmla="*/ 647700 h 2479675"/>
              <a:gd name="connsiteX15" fmla="*/ 396875 w 438150"/>
              <a:gd name="connsiteY15" fmla="*/ 841375 h 2479675"/>
              <a:gd name="connsiteX16" fmla="*/ 393700 w 438150"/>
              <a:gd name="connsiteY16" fmla="*/ 1022350 h 2479675"/>
              <a:gd name="connsiteX17" fmla="*/ 371475 w 438150"/>
              <a:gd name="connsiteY17" fmla="*/ 1212850 h 2479675"/>
              <a:gd name="connsiteX18" fmla="*/ 352425 w 438150"/>
              <a:gd name="connsiteY18" fmla="*/ 2308225 h 2479675"/>
              <a:gd name="connsiteX19" fmla="*/ 244475 w 438150"/>
              <a:gd name="connsiteY19" fmla="*/ 2479675 h 2479675"/>
              <a:gd name="connsiteX20" fmla="*/ 149225 w 438150"/>
              <a:gd name="connsiteY20" fmla="*/ 2400300 h 2479675"/>
              <a:gd name="connsiteX21" fmla="*/ 171450 w 438150"/>
              <a:gd name="connsiteY21" fmla="*/ 882650 h 247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8150" h="2479675">
                <a:moveTo>
                  <a:pt x="171450" y="882650"/>
                </a:moveTo>
                <a:lnTo>
                  <a:pt x="171450" y="479425"/>
                </a:lnTo>
                <a:cubicBezTo>
                  <a:pt x="170392" y="413808"/>
                  <a:pt x="169333" y="348192"/>
                  <a:pt x="168275" y="282575"/>
                </a:cubicBezTo>
                <a:lnTo>
                  <a:pt x="158750" y="222250"/>
                </a:lnTo>
                <a:lnTo>
                  <a:pt x="139700" y="161925"/>
                </a:lnTo>
                <a:lnTo>
                  <a:pt x="114300" y="127000"/>
                </a:lnTo>
                <a:lnTo>
                  <a:pt x="0" y="0"/>
                </a:lnTo>
                <a:lnTo>
                  <a:pt x="282575" y="73025"/>
                </a:lnTo>
                <a:lnTo>
                  <a:pt x="346075" y="142875"/>
                </a:lnTo>
                <a:lnTo>
                  <a:pt x="393700" y="209550"/>
                </a:lnTo>
                <a:lnTo>
                  <a:pt x="422275" y="260350"/>
                </a:lnTo>
                <a:lnTo>
                  <a:pt x="438150" y="301625"/>
                </a:lnTo>
                <a:lnTo>
                  <a:pt x="438150" y="320675"/>
                </a:lnTo>
                <a:lnTo>
                  <a:pt x="425450" y="419100"/>
                </a:lnTo>
                <a:lnTo>
                  <a:pt x="406400" y="647700"/>
                </a:lnTo>
                <a:lnTo>
                  <a:pt x="396875" y="841375"/>
                </a:lnTo>
                <a:cubicBezTo>
                  <a:pt x="395817" y="901700"/>
                  <a:pt x="394758" y="962025"/>
                  <a:pt x="393700" y="1022350"/>
                </a:cubicBezTo>
                <a:lnTo>
                  <a:pt x="371475" y="1212850"/>
                </a:lnTo>
                <a:lnTo>
                  <a:pt x="352425" y="2308225"/>
                </a:lnTo>
                <a:lnTo>
                  <a:pt x="244475" y="2479675"/>
                </a:lnTo>
                <a:lnTo>
                  <a:pt x="149225" y="2400300"/>
                </a:lnTo>
                <a:lnTo>
                  <a:pt x="171450" y="8826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0" name="フリーフォーム 79">
            <a:extLst>
              <a:ext uri="{FF2B5EF4-FFF2-40B4-BE49-F238E27FC236}">
                <a16:creationId xmlns:a16="http://schemas.microsoft.com/office/drawing/2014/main" id="{50BF0558-3109-4FB4-9E30-0E8C60694DA1}"/>
              </a:ext>
            </a:extLst>
          </p:cNvPr>
          <p:cNvSpPr/>
          <p:nvPr/>
        </p:nvSpPr>
        <p:spPr>
          <a:xfrm>
            <a:off x="3890963" y="3151189"/>
            <a:ext cx="1441450" cy="458787"/>
          </a:xfrm>
          <a:custGeom>
            <a:avLst/>
            <a:gdLst>
              <a:gd name="connsiteX0" fmla="*/ 473868 w 1440656"/>
              <a:gd name="connsiteY0" fmla="*/ 250031 h 459581"/>
              <a:gd name="connsiteX1" fmla="*/ 316706 w 1440656"/>
              <a:gd name="connsiteY1" fmla="*/ 278606 h 459581"/>
              <a:gd name="connsiteX2" fmla="*/ 276225 w 1440656"/>
              <a:gd name="connsiteY2" fmla="*/ 280987 h 459581"/>
              <a:gd name="connsiteX3" fmla="*/ 204787 w 1440656"/>
              <a:gd name="connsiteY3" fmla="*/ 273844 h 459581"/>
              <a:gd name="connsiteX4" fmla="*/ 102393 w 1440656"/>
              <a:gd name="connsiteY4" fmla="*/ 250031 h 459581"/>
              <a:gd name="connsiteX5" fmla="*/ 54768 w 1440656"/>
              <a:gd name="connsiteY5" fmla="*/ 235744 h 459581"/>
              <a:gd name="connsiteX6" fmla="*/ 21431 w 1440656"/>
              <a:gd name="connsiteY6" fmla="*/ 223837 h 459581"/>
              <a:gd name="connsiteX7" fmla="*/ 2381 w 1440656"/>
              <a:gd name="connsiteY7" fmla="*/ 223837 h 459581"/>
              <a:gd name="connsiteX8" fmla="*/ 0 w 1440656"/>
              <a:gd name="connsiteY8" fmla="*/ 235744 h 459581"/>
              <a:gd name="connsiteX9" fmla="*/ 7143 w 1440656"/>
              <a:gd name="connsiteY9" fmla="*/ 269081 h 459581"/>
              <a:gd name="connsiteX10" fmla="*/ 14287 w 1440656"/>
              <a:gd name="connsiteY10" fmla="*/ 297656 h 459581"/>
              <a:gd name="connsiteX11" fmla="*/ 26193 w 1440656"/>
              <a:gd name="connsiteY11" fmla="*/ 321469 h 459581"/>
              <a:gd name="connsiteX12" fmla="*/ 40481 w 1440656"/>
              <a:gd name="connsiteY12" fmla="*/ 335756 h 459581"/>
              <a:gd name="connsiteX13" fmla="*/ 85725 w 1440656"/>
              <a:gd name="connsiteY13" fmla="*/ 366712 h 459581"/>
              <a:gd name="connsiteX14" fmla="*/ 166687 w 1440656"/>
              <a:gd name="connsiteY14" fmla="*/ 402431 h 459581"/>
              <a:gd name="connsiteX15" fmla="*/ 261937 w 1440656"/>
              <a:gd name="connsiteY15" fmla="*/ 438150 h 459581"/>
              <a:gd name="connsiteX16" fmla="*/ 316706 w 1440656"/>
              <a:gd name="connsiteY16" fmla="*/ 459581 h 459581"/>
              <a:gd name="connsiteX17" fmla="*/ 330993 w 1440656"/>
              <a:gd name="connsiteY17" fmla="*/ 459581 h 459581"/>
              <a:gd name="connsiteX18" fmla="*/ 411956 w 1440656"/>
              <a:gd name="connsiteY18" fmla="*/ 445294 h 459581"/>
              <a:gd name="connsiteX19" fmla="*/ 619125 w 1440656"/>
              <a:gd name="connsiteY19" fmla="*/ 392906 h 459581"/>
              <a:gd name="connsiteX20" fmla="*/ 723900 w 1440656"/>
              <a:gd name="connsiteY20" fmla="*/ 361950 h 459581"/>
              <a:gd name="connsiteX21" fmla="*/ 933450 w 1440656"/>
              <a:gd name="connsiteY21" fmla="*/ 319087 h 459581"/>
              <a:gd name="connsiteX22" fmla="*/ 1185862 w 1440656"/>
              <a:gd name="connsiteY22" fmla="*/ 247650 h 459581"/>
              <a:gd name="connsiteX23" fmla="*/ 1273968 w 1440656"/>
              <a:gd name="connsiteY23" fmla="*/ 219075 h 459581"/>
              <a:gd name="connsiteX24" fmla="*/ 1343025 w 1440656"/>
              <a:gd name="connsiteY24" fmla="*/ 190500 h 459581"/>
              <a:gd name="connsiteX25" fmla="*/ 1390650 w 1440656"/>
              <a:gd name="connsiteY25" fmla="*/ 166687 h 459581"/>
              <a:gd name="connsiteX26" fmla="*/ 1428750 w 1440656"/>
              <a:gd name="connsiteY26" fmla="*/ 138112 h 459581"/>
              <a:gd name="connsiteX27" fmla="*/ 1440656 w 1440656"/>
              <a:gd name="connsiteY27" fmla="*/ 121444 h 459581"/>
              <a:gd name="connsiteX28" fmla="*/ 1440656 w 1440656"/>
              <a:gd name="connsiteY28" fmla="*/ 109537 h 459581"/>
              <a:gd name="connsiteX29" fmla="*/ 1431131 w 1440656"/>
              <a:gd name="connsiteY29" fmla="*/ 83344 h 459581"/>
              <a:gd name="connsiteX30" fmla="*/ 1414462 w 1440656"/>
              <a:gd name="connsiteY30" fmla="*/ 64294 h 459581"/>
              <a:gd name="connsiteX31" fmla="*/ 1376362 w 1440656"/>
              <a:gd name="connsiteY31" fmla="*/ 42862 h 459581"/>
              <a:gd name="connsiteX32" fmla="*/ 1312068 w 1440656"/>
              <a:gd name="connsiteY32" fmla="*/ 19050 h 459581"/>
              <a:gd name="connsiteX33" fmla="*/ 1262062 w 1440656"/>
              <a:gd name="connsiteY33" fmla="*/ 7144 h 459581"/>
              <a:gd name="connsiteX34" fmla="*/ 1209675 w 1440656"/>
              <a:gd name="connsiteY34" fmla="*/ 0 h 459581"/>
              <a:gd name="connsiteX35" fmla="*/ 1159668 w 1440656"/>
              <a:gd name="connsiteY35" fmla="*/ 0 h 459581"/>
              <a:gd name="connsiteX36" fmla="*/ 1116806 w 1440656"/>
              <a:gd name="connsiteY36" fmla="*/ 4762 h 459581"/>
              <a:gd name="connsiteX37" fmla="*/ 1100137 w 1440656"/>
              <a:gd name="connsiteY37" fmla="*/ 14287 h 459581"/>
              <a:gd name="connsiteX38" fmla="*/ 1073943 w 1440656"/>
              <a:gd name="connsiteY38" fmla="*/ 35719 h 459581"/>
              <a:gd name="connsiteX39" fmla="*/ 1000125 w 1440656"/>
              <a:gd name="connsiteY39" fmla="*/ 73819 h 459581"/>
              <a:gd name="connsiteX40" fmla="*/ 916781 w 1440656"/>
              <a:gd name="connsiteY40" fmla="*/ 107156 h 459581"/>
              <a:gd name="connsiteX41" fmla="*/ 683418 w 1440656"/>
              <a:gd name="connsiteY41" fmla="*/ 200025 h 459581"/>
              <a:gd name="connsiteX42" fmla="*/ 473868 w 1440656"/>
              <a:gd name="connsiteY42" fmla="*/ 250031 h 45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40656" h="459581">
                <a:moveTo>
                  <a:pt x="473868" y="250031"/>
                </a:moveTo>
                <a:lnTo>
                  <a:pt x="316706" y="278606"/>
                </a:lnTo>
                <a:lnTo>
                  <a:pt x="276225" y="280987"/>
                </a:lnTo>
                <a:lnTo>
                  <a:pt x="204787" y="273844"/>
                </a:lnTo>
                <a:lnTo>
                  <a:pt x="102393" y="250031"/>
                </a:lnTo>
                <a:lnTo>
                  <a:pt x="54768" y="235744"/>
                </a:lnTo>
                <a:lnTo>
                  <a:pt x="21431" y="223837"/>
                </a:lnTo>
                <a:lnTo>
                  <a:pt x="2381" y="223837"/>
                </a:lnTo>
                <a:lnTo>
                  <a:pt x="0" y="235744"/>
                </a:lnTo>
                <a:lnTo>
                  <a:pt x="7143" y="269081"/>
                </a:lnTo>
                <a:lnTo>
                  <a:pt x="14287" y="297656"/>
                </a:lnTo>
                <a:lnTo>
                  <a:pt x="26193" y="321469"/>
                </a:lnTo>
                <a:lnTo>
                  <a:pt x="40481" y="335756"/>
                </a:lnTo>
                <a:lnTo>
                  <a:pt x="85725" y="366712"/>
                </a:lnTo>
                <a:lnTo>
                  <a:pt x="166687" y="402431"/>
                </a:lnTo>
                <a:lnTo>
                  <a:pt x="261937" y="438150"/>
                </a:lnTo>
                <a:lnTo>
                  <a:pt x="316706" y="459581"/>
                </a:lnTo>
                <a:lnTo>
                  <a:pt x="330993" y="459581"/>
                </a:lnTo>
                <a:lnTo>
                  <a:pt x="411956" y="445294"/>
                </a:lnTo>
                <a:lnTo>
                  <a:pt x="619125" y="392906"/>
                </a:lnTo>
                <a:lnTo>
                  <a:pt x="723900" y="361950"/>
                </a:lnTo>
                <a:lnTo>
                  <a:pt x="933450" y="319087"/>
                </a:lnTo>
                <a:lnTo>
                  <a:pt x="1185862" y="247650"/>
                </a:lnTo>
                <a:lnTo>
                  <a:pt x="1273968" y="219075"/>
                </a:lnTo>
                <a:lnTo>
                  <a:pt x="1343025" y="190500"/>
                </a:lnTo>
                <a:lnTo>
                  <a:pt x="1390650" y="166687"/>
                </a:lnTo>
                <a:lnTo>
                  <a:pt x="1428750" y="138112"/>
                </a:lnTo>
                <a:lnTo>
                  <a:pt x="1440656" y="121444"/>
                </a:lnTo>
                <a:lnTo>
                  <a:pt x="1440656" y="109537"/>
                </a:lnTo>
                <a:cubicBezTo>
                  <a:pt x="1433189" y="84650"/>
                  <a:pt x="1439372" y="91585"/>
                  <a:pt x="1431131" y="83344"/>
                </a:cubicBezTo>
                <a:lnTo>
                  <a:pt x="1414462" y="64294"/>
                </a:lnTo>
                <a:lnTo>
                  <a:pt x="1376362" y="42862"/>
                </a:lnTo>
                <a:lnTo>
                  <a:pt x="1312068" y="19050"/>
                </a:lnTo>
                <a:lnTo>
                  <a:pt x="1262062" y="7144"/>
                </a:lnTo>
                <a:lnTo>
                  <a:pt x="1209675" y="0"/>
                </a:lnTo>
                <a:lnTo>
                  <a:pt x="1159668" y="0"/>
                </a:lnTo>
                <a:lnTo>
                  <a:pt x="1116806" y="4762"/>
                </a:lnTo>
                <a:lnTo>
                  <a:pt x="1100137" y="14287"/>
                </a:lnTo>
                <a:lnTo>
                  <a:pt x="1073943" y="35719"/>
                </a:lnTo>
                <a:lnTo>
                  <a:pt x="1000125" y="73819"/>
                </a:lnTo>
                <a:lnTo>
                  <a:pt x="916781" y="107156"/>
                </a:lnTo>
                <a:lnTo>
                  <a:pt x="683418" y="200025"/>
                </a:lnTo>
                <a:lnTo>
                  <a:pt x="473868" y="2500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2" name="フリーフォーム 81">
            <a:extLst>
              <a:ext uri="{FF2B5EF4-FFF2-40B4-BE49-F238E27FC236}">
                <a16:creationId xmlns:a16="http://schemas.microsoft.com/office/drawing/2014/main" id="{B4F15C58-7BD5-4259-A863-88C49AF561C6}"/>
              </a:ext>
            </a:extLst>
          </p:cNvPr>
          <p:cNvSpPr/>
          <p:nvPr/>
        </p:nvSpPr>
        <p:spPr>
          <a:xfrm>
            <a:off x="3719513" y="4287838"/>
            <a:ext cx="1733550" cy="895350"/>
          </a:xfrm>
          <a:custGeom>
            <a:avLst/>
            <a:gdLst>
              <a:gd name="connsiteX0" fmla="*/ 1323975 w 1733829"/>
              <a:gd name="connsiteY0" fmla="*/ 164307 h 895350"/>
              <a:gd name="connsiteX1" fmla="*/ 1023937 w 1733829"/>
              <a:gd name="connsiteY1" fmla="*/ 269082 h 895350"/>
              <a:gd name="connsiteX2" fmla="*/ 859631 w 1733829"/>
              <a:gd name="connsiteY2" fmla="*/ 347663 h 895350"/>
              <a:gd name="connsiteX3" fmla="*/ 573881 w 1733829"/>
              <a:gd name="connsiteY3" fmla="*/ 440532 h 895350"/>
              <a:gd name="connsiteX4" fmla="*/ 278606 w 1733829"/>
              <a:gd name="connsiteY4" fmla="*/ 540544 h 895350"/>
              <a:gd name="connsiteX5" fmla="*/ 230981 w 1733829"/>
              <a:gd name="connsiteY5" fmla="*/ 552450 h 895350"/>
              <a:gd name="connsiteX6" fmla="*/ 207168 w 1733829"/>
              <a:gd name="connsiteY6" fmla="*/ 550069 h 895350"/>
              <a:gd name="connsiteX7" fmla="*/ 183356 w 1733829"/>
              <a:gd name="connsiteY7" fmla="*/ 535782 h 895350"/>
              <a:gd name="connsiteX8" fmla="*/ 138112 w 1733829"/>
              <a:gd name="connsiteY8" fmla="*/ 500063 h 895350"/>
              <a:gd name="connsiteX9" fmla="*/ 104775 w 1733829"/>
              <a:gd name="connsiteY9" fmla="*/ 461963 h 895350"/>
              <a:gd name="connsiteX10" fmla="*/ 83343 w 1733829"/>
              <a:gd name="connsiteY10" fmla="*/ 431007 h 895350"/>
              <a:gd name="connsiteX11" fmla="*/ 66675 w 1733829"/>
              <a:gd name="connsiteY11" fmla="*/ 407194 h 895350"/>
              <a:gd name="connsiteX12" fmla="*/ 54768 w 1733829"/>
              <a:gd name="connsiteY12" fmla="*/ 395288 h 895350"/>
              <a:gd name="connsiteX13" fmla="*/ 40481 w 1733829"/>
              <a:gd name="connsiteY13" fmla="*/ 390525 h 895350"/>
              <a:gd name="connsiteX14" fmla="*/ 23812 w 1733829"/>
              <a:gd name="connsiteY14" fmla="*/ 392907 h 895350"/>
              <a:gd name="connsiteX15" fmla="*/ 7143 w 1733829"/>
              <a:gd name="connsiteY15" fmla="*/ 409575 h 895350"/>
              <a:gd name="connsiteX16" fmla="*/ 0 w 1733829"/>
              <a:gd name="connsiteY16" fmla="*/ 442913 h 895350"/>
              <a:gd name="connsiteX17" fmla="*/ 4762 w 1733829"/>
              <a:gd name="connsiteY17" fmla="*/ 485775 h 895350"/>
              <a:gd name="connsiteX18" fmla="*/ 26193 w 1733829"/>
              <a:gd name="connsiteY18" fmla="*/ 566738 h 895350"/>
              <a:gd name="connsiteX19" fmla="*/ 61912 w 1733829"/>
              <a:gd name="connsiteY19" fmla="*/ 652463 h 895350"/>
              <a:gd name="connsiteX20" fmla="*/ 102393 w 1733829"/>
              <a:gd name="connsiteY20" fmla="*/ 731044 h 895350"/>
              <a:gd name="connsiteX21" fmla="*/ 157162 w 1733829"/>
              <a:gd name="connsiteY21" fmla="*/ 804863 h 895350"/>
              <a:gd name="connsiteX22" fmla="*/ 211931 w 1733829"/>
              <a:gd name="connsiteY22" fmla="*/ 869157 h 895350"/>
              <a:gd name="connsiteX23" fmla="*/ 233362 w 1733829"/>
              <a:gd name="connsiteY23" fmla="*/ 888207 h 895350"/>
              <a:gd name="connsiteX24" fmla="*/ 247650 w 1733829"/>
              <a:gd name="connsiteY24" fmla="*/ 892969 h 895350"/>
              <a:gd name="connsiteX25" fmla="*/ 276225 w 1733829"/>
              <a:gd name="connsiteY25" fmla="*/ 895350 h 895350"/>
              <a:gd name="connsiteX26" fmla="*/ 302418 w 1733829"/>
              <a:gd name="connsiteY26" fmla="*/ 890588 h 895350"/>
              <a:gd name="connsiteX27" fmla="*/ 333375 w 1733829"/>
              <a:gd name="connsiteY27" fmla="*/ 878682 h 895350"/>
              <a:gd name="connsiteX28" fmla="*/ 373856 w 1733829"/>
              <a:gd name="connsiteY28" fmla="*/ 847725 h 895350"/>
              <a:gd name="connsiteX29" fmla="*/ 404812 w 1733829"/>
              <a:gd name="connsiteY29" fmla="*/ 816769 h 895350"/>
              <a:gd name="connsiteX30" fmla="*/ 590550 w 1733829"/>
              <a:gd name="connsiteY30" fmla="*/ 721519 h 895350"/>
              <a:gd name="connsiteX31" fmla="*/ 1016793 w 1733829"/>
              <a:gd name="connsiteY31" fmla="*/ 488157 h 895350"/>
              <a:gd name="connsiteX32" fmla="*/ 1297781 w 1733829"/>
              <a:gd name="connsiteY32" fmla="*/ 321469 h 895350"/>
              <a:gd name="connsiteX33" fmla="*/ 1597818 w 1733829"/>
              <a:gd name="connsiteY33" fmla="*/ 135732 h 895350"/>
              <a:gd name="connsiteX34" fmla="*/ 1716881 w 1733829"/>
              <a:gd name="connsiteY34" fmla="*/ 64294 h 895350"/>
              <a:gd name="connsiteX35" fmla="*/ 1726406 w 1733829"/>
              <a:gd name="connsiteY35" fmla="*/ 47625 h 895350"/>
              <a:gd name="connsiteX36" fmla="*/ 1733550 w 1733829"/>
              <a:gd name="connsiteY36" fmla="*/ 26194 h 895350"/>
              <a:gd name="connsiteX37" fmla="*/ 1733550 w 1733829"/>
              <a:gd name="connsiteY37" fmla="*/ 9525 h 895350"/>
              <a:gd name="connsiteX38" fmla="*/ 1726406 w 1733829"/>
              <a:gd name="connsiteY38" fmla="*/ 2382 h 895350"/>
              <a:gd name="connsiteX39" fmla="*/ 1709737 w 1733829"/>
              <a:gd name="connsiteY39" fmla="*/ 0 h 895350"/>
              <a:gd name="connsiteX40" fmla="*/ 1645443 w 1733829"/>
              <a:gd name="connsiteY40" fmla="*/ 26194 h 895350"/>
              <a:gd name="connsiteX41" fmla="*/ 1323975 w 1733829"/>
              <a:gd name="connsiteY41" fmla="*/ 164307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33829" h="895350">
                <a:moveTo>
                  <a:pt x="1323975" y="164307"/>
                </a:moveTo>
                <a:lnTo>
                  <a:pt x="1023937" y="269082"/>
                </a:lnTo>
                <a:lnTo>
                  <a:pt x="859631" y="347663"/>
                </a:lnTo>
                <a:lnTo>
                  <a:pt x="573881" y="440532"/>
                </a:lnTo>
                <a:lnTo>
                  <a:pt x="278606" y="540544"/>
                </a:lnTo>
                <a:lnTo>
                  <a:pt x="230981" y="552450"/>
                </a:lnTo>
                <a:lnTo>
                  <a:pt x="207168" y="550069"/>
                </a:lnTo>
                <a:lnTo>
                  <a:pt x="183356" y="535782"/>
                </a:lnTo>
                <a:lnTo>
                  <a:pt x="138112" y="500063"/>
                </a:lnTo>
                <a:lnTo>
                  <a:pt x="104775" y="461963"/>
                </a:lnTo>
                <a:lnTo>
                  <a:pt x="83343" y="431007"/>
                </a:lnTo>
                <a:lnTo>
                  <a:pt x="66675" y="407194"/>
                </a:lnTo>
                <a:lnTo>
                  <a:pt x="54768" y="395288"/>
                </a:lnTo>
                <a:lnTo>
                  <a:pt x="40481" y="390525"/>
                </a:lnTo>
                <a:lnTo>
                  <a:pt x="23812" y="392907"/>
                </a:lnTo>
                <a:lnTo>
                  <a:pt x="7143" y="409575"/>
                </a:lnTo>
                <a:lnTo>
                  <a:pt x="0" y="442913"/>
                </a:lnTo>
                <a:lnTo>
                  <a:pt x="4762" y="485775"/>
                </a:lnTo>
                <a:lnTo>
                  <a:pt x="26193" y="566738"/>
                </a:lnTo>
                <a:lnTo>
                  <a:pt x="61912" y="652463"/>
                </a:lnTo>
                <a:lnTo>
                  <a:pt x="102393" y="731044"/>
                </a:lnTo>
                <a:lnTo>
                  <a:pt x="157162" y="804863"/>
                </a:lnTo>
                <a:lnTo>
                  <a:pt x="211931" y="869157"/>
                </a:lnTo>
                <a:lnTo>
                  <a:pt x="233362" y="888207"/>
                </a:lnTo>
                <a:lnTo>
                  <a:pt x="247650" y="892969"/>
                </a:lnTo>
                <a:lnTo>
                  <a:pt x="276225" y="895350"/>
                </a:lnTo>
                <a:lnTo>
                  <a:pt x="302418" y="890588"/>
                </a:lnTo>
                <a:lnTo>
                  <a:pt x="333375" y="878682"/>
                </a:lnTo>
                <a:lnTo>
                  <a:pt x="373856" y="847725"/>
                </a:lnTo>
                <a:lnTo>
                  <a:pt x="404812" y="816769"/>
                </a:lnTo>
                <a:lnTo>
                  <a:pt x="590550" y="721519"/>
                </a:lnTo>
                <a:lnTo>
                  <a:pt x="1016793" y="488157"/>
                </a:lnTo>
                <a:lnTo>
                  <a:pt x="1297781" y="321469"/>
                </a:lnTo>
                <a:lnTo>
                  <a:pt x="1597818" y="135732"/>
                </a:lnTo>
                <a:lnTo>
                  <a:pt x="1716881" y="64294"/>
                </a:lnTo>
                <a:lnTo>
                  <a:pt x="1726406" y="47625"/>
                </a:lnTo>
                <a:cubicBezTo>
                  <a:pt x="1733829" y="27832"/>
                  <a:pt x="1733550" y="35357"/>
                  <a:pt x="1733550" y="26194"/>
                </a:cubicBezTo>
                <a:lnTo>
                  <a:pt x="1733550" y="9525"/>
                </a:lnTo>
                <a:lnTo>
                  <a:pt x="1726406" y="2382"/>
                </a:lnTo>
                <a:lnTo>
                  <a:pt x="1709737" y="0"/>
                </a:lnTo>
                <a:lnTo>
                  <a:pt x="1645443" y="26194"/>
                </a:lnTo>
                <a:lnTo>
                  <a:pt x="1323975" y="1643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4" name="フリーフォーム 83">
            <a:extLst>
              <a:ext uri="{FF2B5EF4-FFF2-40B4-BE49-F238E27FC236}">
                <a16:creationId xmlns:a16="http://schemas.microsoft.com/office/drawing/2014/main" id="{2F476D15-FB3F-4370-A8AE-F4C4E2B1B426}"/>
              </a:ext>
            </a:extLst>
          </p:cNvPr>
          <p:cNvSpPr/>
          <p:nvPr/>
        </p:nvSpPr>
        <p:spPr>
          <a:xfrm>
            <a:off x="5710239" y="1762126"/>
            <a:ext cx="2566987" cy="1927225"/>
          </a:xfrm>
          <a:custGeom>
            <a:avLst/>
            <a:gdLst>
              <a:gd name="connsiteX0" fmla="*/ 865502 w 2567166"/>
              <a:gd name="connsiteY0" fmla="*/ 193149 h 1926597"/>
              <a:gd name="connsiteX1" fmla="*/ 554997 w 2567166"/>
              <a:gd name="connsiteY1" fmla="*/ 232268 h 1926597"/>
              <a:gd name="connsiteX2" fmla="*/ 266496 w 2567166"/>
              <a:gd name="connsiteY2" fmla="*/ 264052 h 1926597"/>
              <a:gd name="connsiteX3" fmla="*/ 139361 w 2567166"/>
              <a:gd name="connsiteY3" fmla="*/ 268941 h 1926597"/>
              <a:gd name="connsiteX4" fmla="*/ 0 w 2567166"/>
              <a:gd name="connsiteY4" fmla="*/ 300725 h 1926597"/>
              <a:gd name="connsiteX5" fmla="*/ 190704 w 2567166"/>
              <a:gd name="connsiteY5" fmla="*/ 464535 h 1926597"/>
              <a:gd name="connsiteX6" fmla="*/ 347179 w 2567166"/>
              <a:gd name="connsiteY6" fmla="*/ 442531 h 1926597"/>
              <a:gd name="connsiteX7" fmla="*/ 635679 w 2567166"/>
              <a:gd name="connsiteY7" fmla="*/ 403412 h 1926597"/>
              <a:gd name="connsiteX8" fmla="*/ 1007307 w 2567166"/>
              <a:gd name="connsiteY8" fmla="*/ 347179 h 1926597"/>
              <a:gd name="connsiteX9" fmla="*/ 1281138 w 2567166"/>
              <a:gd name="connsiteY9" fmla="*/ 332509 h 1926597"/>
              <a:gd name="connsiteX10" fmla="*/ 1540300 w 2567166"/>
              <a:gd name="connsiteY10" fmla="*/ 298280 h 1926597"/>
              <a:gd name="connsiteX11" fmla="*/ 1760342 w 2567166"/>
              <a:gd name="connsiteY11" fmla="*/ 271386 h 1926597"/>
              <a:gd name="connsiteX12" fmla="*/ 1916817 w 2567166"/>
              <a:gd name="connsiteY12" fmla="*/ 264052 h 1926597"/>
              <a:gd name="connsiteX13" fmla="*/ 2029284 w 2567166"/>
              <a:gd name="connsiteY13" fmla="*/ 264052 h 1926597"/>
              <a:gd name="connsiteX14" fmla="*/ 2124635 w 2567166"/>
              <a:gd name="connsiteY14" fmla="*/ 271386 h 1926597"/>
              <a:gd name="connsiteX15" fmla="*/ 2158864 w 2567166"/>
              <a:gd name="connsiteY15" fmla="*/ 281166 h 1926597"/>
              <a:gd name="connsiteX16" fmla="*/ 2178424 w 2567166"/>
              <a:gd name="connsiteY16" fmla="*/ 290946 h 1926597"/>
              <a:gd name="connsiteX17" fmla="*/ 2183314 w 2567166"/>
              <a:gd name="connsiteY17" fmla="*/ 300725 h 1926597"/>
              <a:gd name="connsiteX18" fmla="*/ 2188203 w 2567166"/>
              <a:gd name="connsiteY18" fmla="*/ 337399 h 1926597"/>
              <a:gd name="connsiteX19" fmla="*/ 2146640 w 2567166"/>
              <a:gd name="connsiteY19" fmla="*/ 889951 h 1926597"/>
              <a:gd name="connsiteX20" fmla="*/ 2144195 w 2567166"/>
              <a:gd name="connsiteY20" fmla="*/ 1007307 h 1926597"/>
              <a:gd name="connsiteX21" fmla="*/ 2100186 w 2567166"/>
              <a:gd name="connsiteY21" fmla="*/ 1349596 h 1926597"/>
              <a:gd name="connsiteX22" fmla="*/ 2053733 w 2567166"/>
              <a:gd name="connsiteY22" fmla="*/ 1664991 h 1926597"/>
              <a:gd name="connsiteX23" fmla="*/ 2078182 w 2567166"/>
              <a:gd name="connsiteY23" fmla="*/ 1902148 h 1926597"/>
              <a:gd name="connsiteX24" fmla="*/ 2105076 w 2567166"/>
              <a:gd name="connsiteY24" fmla="*/ 1916817 h 1926597"/>
              <a:gd name="connsiteX25" fmla="*/ 2127080 w 2567166"/>
              <a:gd name="connsiteY25" fmla="*/ 1924152 h 1926597"/>
              <a:gd name="connsiteX26" fmla="*/ 2151530 w 2567166"/>
              <a:gd name="connsiteY26" fmla="*/ 1926597 h 1926597"/>
              <a:gd name="connsiteX27" fmla="*/ 2180869 w 2567166"/>
              <a:gd name="connsiteY27" fmla="*/ 1919262 h 1926597"/>
              <a:gd name="connsiteX28" fmla="*/ 2207763 w 2567166"/>
              <a:gd name="connsiteY28" fmla="*/ 1909483 h 1926597"/>
              <a:gd name="connsiteX29" fmla="*/ 2229767 w 2567166"/>
              <a:gd name="connsiteY29" fmla="*/ 1889923 h 1926597"/>
              <a:gd name="connsiteX30" fmla="*/ 2251771 w 2567166"/>
              <a:gd name="connsiteY30" fmla="*/ 1863029 h 1926597"/>
              <a:gd name="connsiteX31" fmla="*/ 2283555 w 2567166"/>
              <a:gd name="connsiteY31" fmla="*/ 1819020 h 1926597"/>
              <a:gd name="connsiteX32" fmla="*/ 2303115 w 2567166"/>
              <a:gd name="connsiteY32" fmla="*/ 1782347 h 1926597"/>
              <a:gd name="connsiteX33" fmla="*/ 2322674 w 2567166"/>
              <a:gd name="connsiteY33" fmla="*/ 1740783 h 1926597"/>
              <a:gd name="connsiteX34" fmla="*/ 2332454 w 2567166"/>
              <a:gd name="connsiteY34" fmla="*/ 1691885 h 1926597"/>
              <a:gd name="connsiteX35" fmla="*/ 2361793 w 2567166"/>
              <a:gd name="connsiteY35" fmla="*/ 1435168 h 1926597"/>
              <a:gd name="connsiteX36" fmla="*/ 2420471 w 2567166"/>
              <a:gd name="connsiteY36" fmla="*/ 970633 h 1926597"/>
              <a:gd name="connsiteX37" fmla="*/ 2464479 w 2567166"/>
              <a:gd name="connsiteY37" fmla="*/ 616120 h 1926597"/>
              <a:gd name="connsiteX38" fmla="*/ 2479149 w 2567166"/>
              <a:gd name="connsiteY38" fmla="*/ 513433 h 1926597"/>
              <a:gd name="connsiteX39" fmla="*/ 2486484 w 2567166"/>
              <a:gd name="connsiteY39" fmla="*/ 503654 h 1926597"/>
              <a:gd name="connsiteX40" fmla="*/ 2508488 w 2567166"/>
              <a:gd name="connsiteY40" fmla="*/ 474315 h 1926597"/>
              <a:gd name="connsiteX41" fmla="*/ 2535382 w 2567166"/>
              <a:gd name="connsiteY41" fmla="*/ 430306 h 1926597"/>
              <a:gd name="connsiteX42" fmla="*/ 2550051 w 2567166"/>
              <a:gd name="connsiteY42" fmla="*/ 400967 h 1926597"/>
              <a:gd name="connsiteX43" fmla="*/ 2562276 w 2567166"/>
              <a:gd name="connsiteY43" fmla="*/ 364293 h 1926597"/>
              <a:gd name="connsiteX44" fmla="*/ 2567166 w 2567166"/>
              <a:gd name="connsiteY44" fmla="*/ 332509 h 1926597"/>
              <a:gd name="connsiteX45" fmla="*/ 2559831 w 2567166"/>
              <a:gd name="connsiteY45" fmla="*/ 300725 h 1926597"/>
              <a:gd name="connsiteX46" fmla="*/ 2501153 w 2567166"/>
              <a:gd name="connsiteY46" fmla="*/ 220043 h 1926597"/>
              <a:gd name="connsiteX47" fmla="*/ 2422916 w 2567166"/>
              <a:gd name="connsiteY47" fmla="*/ 146695 h 1926597"/>
              <a:gd name="connsiteX48" fmla="*/ 2325119 w 2567166"/>
              <a:gd name="connsiteY48" fmla="*/ 68458 h 1926597"/>
              <a:gd name="connsiteX49" fmla="*/ 2239547 w 2567166"/>
              <a:gd name="connsiteY49" fmla="*/ 9780 h 1926597"/>
              <a:gd name="connsiteX50" fmla="*/ 2217542 w 2567166"/>
              <a:gd name="connsiteY50" fmla="*/ 0 h 1926597"/>
              <a:gd name="connsiteX51" fmla="*/ 2188203 w 2567166"/>
              <a:gd name="connsiteY51" fmla="*/ 0 h 1926597"/>
              <a:gd name="connsiteX52" fmla="*/ 1970606 w 2567166"/>
              <a:gd name="connsiteY52" fmla="*/ 41564 h 1926597"/>
              <a:gd name="connsiteX53" fmla="*/ 1442503 w 2567166"/>
              <a:gd name="connsiteY53" fmla="*/ 117356 h 1926597"/>
              <a:gd name="connsiteX54" fmla="*/ 865502 w 2567166"/>
              <a:gd name="connsiteY54" fmla="*/ 193149 h 192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567166" h="1926597">
                <a:moveTo>
                  <a:pt x="865502" y="193149"/>
                </a:moveTo>
                <a:lnTo>
                  <a:pt x="554997" y="232268"/>
                </a:lnTo>
                <a:lnTo>
                  <a:pt x="266496" y="264052"/>
                </a:lnTo>
                <a:lnTo>
                  <a:pt x="139361" y="268941"/>
                </a:lnTo>
                <a:lnTo>
                  <a:pt x="0" y="300725"/>
                </a:lnTo>
                <a:lnTo>
                  <a:pt x="190704" y="464535"/>
                </a:lnTo>
                <a:lnTo>
                  <a:pt x="347179" y="442531"/>
                </a:lnTo>
                <a:lnTo>
                  <a:pt x="635679" y="403412"/>
                </a:lnTo>
                <a:lnTo>
                  <a:pt x="1007307" y="347179"/>
                </a:lnTo>
                <a:lnTo>
                  <a:pt x="1281138" y="332509"/>
                </a:lnTo>
                <a:lnTo>
                  <a:pt x="1540300" y="298280"/>
                </a:lnTo>
                <a:lnTo>
                  <a:pt x="1760342" y="271386"/>
                </a:lnTo>
                <a:lnTo>
                  <a:pt x="1916817" y="264052"/>
                </a:lnTo>
                <a:lnTo>
                  <a:pt x="2029284" y="264052"/>
                </a:lnTo>
                <a:lnTo>
                  <a:pt x="2124635" y="271386"/>
                </a:lnTo>
                <a:lnTo>
                  <a:pt x="2158864" y="281166"/>
                </a:lnTo>
                <a:lnTo>
                  <a:pt x="2178424" y="290946"/>
                </a:lnTo>
                <a:lnTo>
                  <a:pt x="2183314" y="300725"/>
                </a:lnTo>
                <a:lnTo>
                  <a:pt x="2188203" y="337399"/>
                </a:lnTo>
                <a:lnTo>
                  <a:pt x="2146640" y="889951"/>
                </a:lnTo>
                <a:lnTo>
                  <a:pt x="2144195" y="1007307"/>
                </a:lnTo>
                <a:lnTo>
                  <a:pt x="2100186" y="1349596"/>
                </a:lnTo>
                <a:lnTo>
                  <a:pt x="2053733" y="1664991"/>
                </a:lnTo>
                <a:lnTo>
                  <a:pt x="2078182" y="1902148"/>
                </a:lnTo>
                <a:lnTo>
                  <a:pt x="2105076" y="1916817"/>
                </a:lnTo>
                <a:lnTo>
                  <a:pt x="2127080" y="1924152"/>
                </a:lnTo>
                <a:lnTo>
                  <a:pt x="2151530" y="1926597"/>
                </a:lnTo>
                <a:lnTo>
                  <a:pt x="2180869" y="1919262"/>
                </a:lnTo>
                <a:lnTo>
                  <a:pt x="2207763" y="1909483"/>
                </a:lnTo>
                <a:lnTo>
                  <a:pt x="2229767" y="1889923"/>
                </a:lnTo>
                <a:lnTo>
                  <a:pt x="2251771" y="1863029"/>
                </a:lnTo>
                <a:lnTo>
                  <a:pt x="2283555" y="1819020"/>
                </a:lnTo>
                <a:lnTo>
                  <a:pt x="2303115" y="1782347"/>
                </a:lnTo>
                <a:lnTo>
                  <a:pt x="2322674" y="1740783"/>
                </a:lnTo>
                <a:lnTo>
                  <a:pt x="2332454" y="1691885"/>
                </a:lnTo>
                <a:lnTo>
                  <a:pt x="2361793" y="1435168"/>
                </a:lnTo>
                <a:lnTo>
                  <a:pt x="2420471" y="970633"/>
                </a:lnTo>
                <a:lnTo>
                  <a:pt x="2464479" y="616120"/>
                </a:lnTo>
                <a:lnTo>
                  <a:pt x="2479149" y="513433"/>
                </a:lnTo>
                <a:lnTo>
                  <a:pt x="2486484" y="503654"/>
                </a:lnTo>
                <a:lnTo>
                  <a:pt x="2508488" y="474315"/>
                </a:lnTo>
                <a:lnTo>
                  <a:pt x="2535382" y="430306"/>
                </a:lnTo>
                <a:lnTo>
                  <a:pt x="2550051" y="400967"/>
                </a:lnTo>
                <a:lnTo>
                  <a:pt x="2562276" y="364293"/>
                </a:lnTo>
                <a:lnTo>
                  <a:pt x="2567166" y="332509"/>
                </a:lnTo>
                <a:lnTo>
                  <a:pt x="2559831" y="300725"/>
                </a:lnTo>
                <a:lnTo>
                  <a:pt x="2501153" y="220043"/>
                </a:lnTo>
                <a:lnTo>
                  <a:pt x="2422916" y="146695"/>
                </a:lnTo>
                <a:lnTo>
                  <a:pt x="2325119" y="68458"/>
                </a:lnTo>
                <a:lnTo>
                  <a:pt x="2239547" y="9780"/>
                </a:lnTo>
                <a:lnTo>
                  <a:pt x="2217542" y="0"/>
                </a:lnTo>
                <a:lnTo>
                  <a:pt x="2188203" y="0"/>
                </a:lnTo>
                <a:lnTo>
                  <a:pt x="1970606" y="41564"/>
                </a:lnTo>
                <a:lnTo>
                  <a:pt x="1442503" y="117356"/>
                </a:lnTo>
                <a:lnTo>
                  <a:pt x="865502" y="19314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5" name="フリーフォーム 84">
            <a:extLst>
              <a:ext uri="{FF2B5EF4-FFF2-40B4-BE49-F238E27FC236}">
                <a16:creationId xmlns:a16="http://schemas.microsoft.com/office/drawing/2014/main" id="{6CB90EC6-CB9F-4902-8BA7-2073A42032D4}"/>
              </a:ext>
            </a:extLst>
          </p:cNvPr>
          <p:cNvSpPr/>
          <p:nvPr/>
        </p:nvSpPr>
        <p:spPr>
          <a:xfrm>
            <a:off x="5815013" y="2620963"/>
            <a:ext cx="2209800" cy="342900"/>
          </a:xfrm>
          <a:custGeom>
            <a:avLst/>
            <a:gdLst>
              <a:gd name="connsiteX0" fmla="*/ 707231 w 2209800"/>
              <a:gd name="connsiteY0" fmla="*/ 111919 h 342900"/>
              <a:gd name="connsiteX1" fmla="*/ 476250 w 2209800"/>
              <a:gd name="connsiteY1" fmla="*/ 135732 h 342900"/>
              <a:gd name="connsiteX2" fmla="*/ 333375 w 2209800"/>
              <a:gd name="connsiteY2" fmla="*/ 145257 h 342900"/>
              <a:gd name="connsiteX3" fmla="*/ 159543 w 2209800"/>
              <a:gd name="connsiteY3" fmla="*/ 140494 h 342900"/>
              <a:gd name="connsiteX4" fmla="*/ 0 w 2209800"/>
              <a:gd name="connsiteY4" fmla="*/ 166688 h 342900"/>
              <a:gd name="connsiteX5" fmla="*/ 178593 w 2209800"/>
              <a:gd name="connsiteY5" fmla="*/ 300038 h 342900"/>
              <a:gd name="connsiteX6" fmla="*/ 280987 w 2209800"/>
              <a:gd name="connsiteY6" fmla="*/ 328613 h 342900"/>
              <a:gd name="connsiteX7" fmla="*/ 340518 w 2209800"/>
              <a:gd name="connsiteY7" fmla="*/ 340519 h 342900"/>
              <a:gd name="connsiteX8" fmla="*/ 378618 w 2209800"/>
              <a:gd name="connsiteY8" fmla="*/ 342900 h 342900"/>
              <a:gd name="connsiteX9" fmla="*/ 592931 w 2209800"/>
              <a:gd name="connsiteY9" fmla="*/ 314325 h 342900"/>
              <a:gd name="connsiteX10" fmla="*/ 964406 w 2209800"/>
              <a:gd name="connsiteY10" fmla="*/ 252413 h 342900"/>
              <a:gd name="connsiteX11" fmla="*/ 1273968 w 2209800"/>
              <a:gd name="connsiteY11" fmla="*/ 223838 h 342900"/>
              <a:gd name="connsiteX12" fmla="*/ 1704975 w 2209800"/>
              <a:gd name="connsiteY12" fmla="*/ 183357 h 342900"/>
              <a:gd name="connsiteX13" fmla="*/ 2019300 w 2209800"/>
              <a:gd name="connsiteY13" fmla="*/ 161925 h 342900"/>
              <a:gd name="connsiteX14" fmla="*/ 2047875 w 2209800"/>
              <a:gd name="connsiteY14" fmla="*/ 161925 h 342900"/>
              <a:gd name="connsiteX15" fmla="*/ 2209800 w 2209800"/>
              <a:gd name="connsiteY15" fmla="*/ 95250 h 342900"/>
              <a:gd name="connsiteX16" fmla="*/ 2047875 w 2209800"/>
              <a:gd name="connsiteY16" fmla="*/ 4763 h 342900"/>
              <a:gd name="connsiteX17" fmla="*/ 1828800 w 2209800"/>
              <a:gd name="connsiteY17" fmla="*/ 0 h 342900"/>
              <a:gd name="connsiteX18" fmla="*/ 1485900 w 2209800"/>
              <a:gd name="connsiteY18" fmla="*/ 23813 h 342900"/>
              <a:gd name="connsiteX19" fmla="*/ 1190625 w 2209800"/>
              <a:gd name="connsiteY19" fmla="*/ 52388 h 342900"/>
              <a:gd name="connsiteX20" fmla="*/ 990600 w 2209800"/>
              <a:gd name="connsiteY20" fmla="*/ 71438 h 342900"/>
              <a:gd name="connsiteX21" fmla="*/ 707231 w 2209800"/>
              <a:gd name="connsiteY21" fmla="*/ 111919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09800" h="342900">
                <a:moveTo>
                  <a:pt x="707231" y="111919"/>
                </a:moveTo>
                <a:lnTo>
                  <a:pt x="476250" y="135732"/>
                </a:lnTo>
                <a:lnTo>
                  <a:pt x="333375" y="145257"/>
                </a:lnTo>
                <a:lnTo>
                  <a:pt x="159543" y="140494"/>
                </a:lnTo>
                <a:lnTo>
                  <a:pt x="0" y="166688"/>
                </a:lnTo>
                <a:lnTo>
                  <a:pt x="178593" y="300038"/>
                </a:lnTo>
                <a:lnTo>
                  <a:pt x="280987" y="328613"/>
                </a:lnTo>
                <a:lnTo>
                  <a:pt x="340518" y="340519"/>
                </a:lnTo>
                <a:lnTo>
                  <a:pt x="378618" y="342900"/>
                </a:lnTo>
                <a:lnTo>
                  <a:pt x="592931" y="314325"/>
                </a:lnTo>
                <a:lnTo>
                  <a:pt x="964406" y="252413"/>
                </a:lnTo>
                <a:lnTo>
                  <a:pt x="1273968" y="223838"/>
                </a:lnTo>
                <a:lnTo>
                  <a:pt x="1704975" y="183357"/>
                </a:lnTo>
                <a:lnTo>
                  <a:pt x="2019300" y="161925"/>
                </a:lnTo>
                <a:lnTo>
                  <a:pt x="2047875" y="161925"/>
                </a:lnTo>
                <a:lnTo>
                  <a:pt x="2209800" y="95250"/>
                </a:lnTo>
                <a:lnTo>
                  <a:pt x="2047875" y="4763"/>
                </a:lnTo>
                <a:lnTo>
                  <a:pt x="1828800" y="0"/>
                </a:lnTo>
                <a:lnTo>
                  <a:pt x="1485900" y="23813"/>
                </a:lnTo>
                <a:lnTo>
                  <a:pt x="1190625" y="52388"/>
                </a:lnTo>
                <a:lnTo>
                  <a:pt x="990600" y="71438"/>
                </a:lnTo>
                <a:lnTo>
                  <a:pt x="707231" y="1119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6" name="フリーフォーム 85">
            <a:extLst>
              <a:ext uri="{FF2B5EF4-FFF2-40B4-BE49-F238E27FC236}">
                <a16:creationId xmlns:a16="http://schemas.microsoft.com/office/drawing/2014/main" id="{554284BB-8EA2-4799-B8E6-1DDC62A4C457}"/>
              </a:ext>
            </a:extLst>
          </p:cNvPr>
          <p:cNvSpPr/>
          <p:nvPr/>
        </p:nvSpPr>
        <p:spPr>
          <a:xfrm>
            <a:off x="5907088" y="3409950"/>
            <a:ext cx="2074862" cy="338138"/>
          </a:xfrm>
          <a:custGeom>
            <a:avLst/>
            <a:gdLst>
              <a:gd name="connsiteX0" fmla="*/ 714375 w 2074069"/>
              <a:gd name="connsiteY0" fmla="*/ 90488 h 338138"/>
              <a:gd name="connsiteX1" fmla="*/ 404813 w 2074069"/>
              <a:gd name="connsiteY1" fmla="*/ 138113 h 338138"/>
              <a:gd name="connsiteX2" fmla="*/ 147638 w 2074069"/>
              <a:gd name="connsiteY2" fmla="*/ 178594 h 338138"/>
              <a:gd name="connsiteX3" fmla="*/ 0 w 2074069"/>
              <a:gd name="connsiteY3" fmla="*/ 202406 h 338138"/>
              <a:gd name="connsiteX4" fmla="*/ 142875 w 2074069"/>
              <a:gd name="connsiteY4" fmla="*/ 338138 h 338138"/>
              <a:gd name="connsiteX5" fmla="*/ 295275 w 2074069"/>
              <a:gd name="connsiteY5" fmla="*/ 319088 h 338138"/>
              <a:gd name="connsiteX6" fmla="*/ 664369 w 2074069"/>
              <a:gd name="connsiteY6" fmla="*/ 285750 h 338138"/>
              <a:gd name="connsiteX7" fmla="*/ 888207 w 2074069"/>
              <a:gd name="connsiteY7" fmla="*/ 266700 h 338138"/>
              <a:gd name="connsiteX8" fmla="*/ 1123950 w 2074069"/>
              <a:gd name="connsiteY8" fmla="*/ 240506 h 338138"/>
              <a:gd name="connsiteX9" fmla="*/ 1409700 w 2074069"/>
              <a:gd name="connsiteY9" fmla="*/ 211931 h 338138"/>
              <a:gd name="connsiteX10" fmla="*/ 1685925 w 2074069"/>
              <a:gd name="connsiteY10" fmla="*/ 200025 h 338138"/>
              <a:gd name="connsiteX11" fmla="*/ 1747838 w 2074069"/>
              <a:gd name="connsiteY11" fmla="*/ 202406 h 338138"/>
              <a:gd name="connsiteX12" fmla="*/ 1783557 w 2074069"/>
              <a:gd name="connsiteY12" fmla="*/ 221456 h 338138"/>
              <a:gd name="connsiteX13" fmla="*/ 1826419 w 2074069"/>
              <a:gd name="connsiteY13" fmla="*/ 242888 h 338138"/>
              <a:gd name="connsiteX14" fmla="*/ 1869282 w 2074069"/>
              <a:gd name="connsiteY14" fmla="*/ 259556 h 338138"/>
              <a:gd name="connsiteX15" fmla="*/ 1914525 w 2074069"/>
              <a:gd name="connsiteY15" fmla="*/ 273844 h 338138"/>
              <a:gd name="connsiteX16" fmla="*/ 1969294 w 2074069"/>
              <a:gd name="connsiteY16" fmla="*/ 273844 h 338138"/>
              <a:gd name="connsiteX17" fmla="*/ 2074069 w 2074069"/>
              <a:gd name="connsiteY17" fmla="*/ 154781 h 338138"/>
              <a:gd name="connsiteX18" fmla="*/ 1862138 w 2074069"/>
              <a:gd name="connsiteY18" fmla="*/ 4763 h 338138"/>
              <a:gd name="connsiteX19" fmla="*/ 1697832 w 2074069"/>
              <a:gd name="connsiteY19" fmla="*/ 0 h 338138"/>
              <a:gd name="connsiteX20" fmla="*/ 1354932 w 2074069"/>
              <a:gd name="connsiteY20" fmla="*/ 23813 h 338138"/>
              <a:gd name="connsiteX21" fmla="*/ 1073944 w 2074069"/>
              <a:gd name="connsiteY21" fmla="*/ 45244 h 338138"/>
              <a:gd name="connsiteX22" fmla="*/ 714375 w 2074069"/>
              <a:gd name="connsiteY22" fmla="*/ 90488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074069" h="338138">
                <a:moveTo>
                  <a:pt x="714375" y="90488"/>
                </a:moveTo>
                <a:lnTo>
                  <a:pt x="404813" y="138113"/>
                </a:lnTo>
                <a:lnTo>
                  <a:pt x="147638" y="178594"/>
                </a:lnTo>
                <a:lnTo>
                  <a:pt x="0" y="202406"/>
                </a:lnTo>
                <a:lnTo>
                  <a:pt x="142875" y="338138"/>
                </a:lnTo>
                <a:lnTo>
                  <a:pt x="295275" y="319088"/>
                </a:lnTo>
                <a:lnTo>
                  <a:pt x="664369" y="285750"/>
                </a:lnTo>
                <a:lnTo>
                  <a:pt x="888207" y="266700"/>
                </a:lnTo>
                <a:lnTo>
                  <a:pt x="1123950" y="240506"/>
                </a:lnTo>
                <a:lnTo>
                  <a:pt x="1409700" y="211931"/>
                </a:lnTo>
                <a:lnTo>
                  <a:pt x="1685925" y="200025"/>
                </a:lnTo>
                <a:lnTo>
                  <a:pt x="1747838" y="202406"/>
                </a:lnTo>
                <a:lnTo>
                  <a:pt x="1783557" y="221456"/>
                </a:lnTo>
                <a:lnTo>
                  <a:pt x="1826419" y="242888"/>
                </a:lnTo>
                <a:lnTo>
                  <a:pt x="1869282" y="259556"/>
                </a:lnTo>
                <a:lnTo>
                  <a:pt x="1914525" y="273844"/>
                </a:lnTo>
                <a:lnTo>
                  <a:pt x="1969294" y="273844"/>
                </a:lnTo>
                <a:lnTo>
                  <a:pt x="2074069" y="154781"/>
                </a:lnTo>
                <a:lnTo>
                  <a:pt x="1862138" y="4763"/>
                </a:lnTo>
                <a:lnTo>
                  <a:pt x="1697832" y="0"/>
                </a:lnTo>
                <a:lnTo>
                  <a:pt x="1354932" y="23813"/>
                </a:lnTo>
                <a:lnTo>
                  <a:pt x="1073944" y="45244"/>
                </a:lnTo>
                <a:lnTo>
                  <a:pt x="714375" y="904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7" name="フリーフォーム 86">
            <a:extLst>
              <a:ext uri="{FF2B5EF4-FFF2-40B4-BE49-F238E27FC236}">
                <a16:creationId xmlns:a16="http://schemas.microsoft.com/office/drawing/2014/main" id="{F9264240-F934-4724-A276-A0321F715D4F}"/>
              </a:ext>
            </a:extLst>
          </p:cNvPr>
          <p:cNvSpPr/>
          <p:nvPr/>
        </p:nvSpPr>
        <p:spPr>
          <a:xfrm>
            <a:off x="6611939" y="2009776"/>
            <a:ext cx="433387" cy="3395663"/>
          </a:xfrm>
          <a:custGeom>
            <a:avLst/>
            <a:gdLst>
              <a:gd name="connsiteX0" fmla="*/ 167489 w 434566"/>
              <a:gd name="connsiteY0" fmla="*/ 1226745 h 3395050"/>
              <a:gd name="connsiteX1" fmla="*/ 172016 w 434566"/>
              <a:gd name="connsiteY1" fmla="*/ 371192 h 3395050"/>
              <a:gd name="connsiteX2" fmla="*/ 172016 w 434566"/>
              <a:gd name="connsiteY2" fmla="*/ 276131 h 3395050"/>
              <a:gd name="connsiteX3" fmla="*/ 158436 w 434566"/>
              <a:gd name="connsiteY3" fmla="*/ 217283 h 3395050"/>
              <a:gd name="connsiteX4" fmla="*/ 126749 w 434566"/>
              <a:gd name="connsiteY4" fmla="*/ 158436 h 3395050"/>
              <a:gd name="connsiteX5" fmla="*/ 90535 w 434566"/>
              <a:gd name="connsiteY5" fmla="*/ 104115 h 3395050"/>
              <a:gd name="connsiteX6" fmla="*/ 0 w 434566"/>
              <a:gd name="connsiteY6" fmla="*/ 0 h 3395050"/>
              <a:gd name="connsiteX7" fmla="*/ 393826 w 434566"/>
              <a:gd name="connsiteY7" fmla="*/ 76955 h 3395050"/>
              <a:gd name="connsiteX8" fmla="*/ 434566 w 434566"/>
              <a:gd name="connsiteY8" fmla="*/ 158436 h 3395050"/>
              <a:gd name="connsiteX9" fmla="*/ 434566 w 434566"/>
              <a:gd name="connsiteY9" fmla="*/ 185596 h 3395050"/>
              <a:gd name="connsiteX10" fmla="*/ 425513 w 434566"/>
              <a:gd name="connsiteY10" fmla="*/ 248971 h 3395050"/>
              <a:gd name="connsiteX11" fmla="*/ 416459 w 434566"/>
              <a:gd name="connsiteY11" fmla="*/ 701644 h 3395050"/>
              <a:gd name="connsiteX12" fmla="*/ 411933 w 434566"/>
              <a:gd name="connsiteY12" fmla="*/ 991355 h 3395050"/>
              <a:gd name="connsiteX13" fmla="*/ 393826 w 434566"/>
              <a:gd name="connsiteY13" fmla="*/ 1480242 h 3395050"/>
              <a:gd name="connsiteX14" fmla="*/ 393826 w 434566"/>
              <a:gd name="connsiteY14" fmla="*/ 2331268 h 3395050"/>
              <a:gd name="connsiteX15" fmla="*/ 393826 w 434566"/>
              <a:gd name="connsiteY15" fmla="*/ 3290935 h 3395050"/>
              <a:gd name="connsiteX16" fmla="*/ 285184 w 434566"/>
              <a:gd name="connsiteY16" fmla="*/ 3395050 h 3395050"/>
              <a:gd name="connsiteX17" fmla="*/ 167489 w 434566"/>
              <a:gd name="connsiteY17" fmla="*/ 3318095 h 3395050"/>
              <a:gd name="connsiteX18" fmla="*/ 167489 w 434566"/>
              <a:gd name="connsiteY18" fmla="*/ 1226745 h 339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4566" h="3395050">
                <a:moveTo>
                  <a:pt x="167489" y="1226745"/>
                </a:moveTo>
                <a:lnTo>
                  <a:pt x="172016" y="371192"/>
                </a:lnTo>
                <a:lnTo>
                  <a:pt x="172016" y="276131"/>
                </a:lnTo>
                <a:lnTo>
                  <a:pt x="158436" y="217283"/>
                </a:lnTo>
                <a:lnTo>
                  <a:pt x="126749" y="158436"/>
                </a:lnTo>
                <a:lnTo>
                  <a:pt x="90535" y="104115"/>
                </a:lnTo>
                <a:lnTo>
                  <a:pt x="0" y="0"/>
                </a:lnTo>
                <a:lnTo>
                  <a:pt x="393826" y="76955"/>
                </a:lnTo>
                <a:lnTo>
                  <a:pt x="434566" y="158436"/>
                </a:lnTo>
                <a:lnTo>
                  <a:pt x="434566" y="185596"/>
                </a:lnTo>
                <a:lnTo>
                  <a:pt x="425513" y="248971"/>
                </a:lnTo>
                <a:lnTo>
                  <a:pt x="416459" y="701644"/>
                </a:lnTo>
                <a:cubicBezTo>
                  <a:pt x="414950" y="798214"/>
                  <a:pt x="413442" y="894785"/>
                  <a:pt x="411933" y="991355"/>
                </a:cubicBezTo>
                <a:lnTo>
                  <a:pt x="393826" y="1480242"/>
                </a:lnTo>
                <a:lnTo>
                  <a:pt x="393826" y="2331268"/>
                </a:lnTo>
                <a:lnTo>
                  <a:pt x="393826" y="3290935"/>
                </a:lnTo>
                <a:lnTo>
                  <a:pt x="285184" y="3395050"/>
                </a:lnTo>
                <a:lnTo>
                  <a:pt x="167489" y="3318095"/>
                </a:lnTo>
                <a:cubicBezTo>
                  <a:pt x="172258" y="1444028"/>
                  <a:pt x="172016" y="2132093"/>
                  <a:pt x="167489" y="12267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8" name="フリーフォーム 87">
            <a:extLst>
              <a:ext uri="{FF2B5EF4-FFF2-40B4-BE49-F238E27FC236}">
                <a16:creationId xmlns:a16="http://schemas.microsoft.com/office/drawing/2014/main" id="{753BDAA4-1EF5-4E09-8DB7-45405DBCAFBA}"/>
              </a:ext>
            </a:extLst>
          </p:cNvPr>
          <p:cNvSpPr/>
          <p:nvPr/>
        </p:nvSpPr>
        <p:spPr>
          <a:xfrm>
            <a:off x="5834063" y="4238625"/>
            <a:ext cx="2152650" cy="419100"/>
          </a:xfrm>
          <a:custGeom>
            <a:avLst/>
            <a:gdLst>
              <a:gd name="connsiteX0" fmla="*/ 719137 w 2152650"/>
              <a:gd name="connsiteY0" fmla="*/ 166688 h 419539"/>
              <a:gd name="connsiteX1" fmla="*/ 916781 w 2152650"/>
              <a:gd name="connsiteY1" fmla="*/ 135731 h 419539"/>
              <a:gd name="connsiteX2" fmla="*/ 1169193 w 2152650"/>
              <a:gd name="connsiteY2" fmla="*/ 85725 h 419539"/>
              <a:gd name="connsiteX3" fmla="*/ 1457325 w 2152650"/>
              <a:gd name="connsiteY3" fmla="*/ 54769 h 419539"/>
              <a:gd name="connsiteX4" fmla="*/ 1581150 w 2152650"/>
              <a:gd name="connsiteY4" fmla="*/ 40481 h 419539"/>
              <a:gd name="connsiteX5" fmla="*/ 1681162 w 2152650"/>
              <a:gd name="connsiteY5" fmla="*/ 11906 h 419539"/>
              <a:gd name="connsiteX6" fmla="*/ 1719262 w 2152650"/>
              <a:gd name="connsiteY6" fmla="*/ 0 h 419539"/>
              <a:gd name="connsiteX7" fmla="*/ 1743075 w 2152650"/>
              <a:gd name="connsiteY7" fmla="*/ 2381 h 419539"/>
              <a:gd name="connsiteX8" fmla="*/ 1819275 w 2152650"/>
              <a:gd name="connsiteY8" fmla="*/ 11906 h 419539"/>
              <a:gd name="connsiteX9" fmla="*/ 1931193 w 2152650"/>
              <a:gd name="connsiteY9" fmla="*/ 35719 h 419539"/>
              <a:gd name="connsiteX10" fmla="*/ 2028825 w 2152650"/>
              <a:gd name="connsiteY10" fmla="*/ 64294 h 419539"/>
              <a:gd name="connsiteX11" fmla="*/ 2076450 w 2152650"/>
              <a:gd name="connsiteY11" fmla="*/ 85725 h 419539"/>
              <a:gd name="connsiteX12" fmla="*/ 2112168 w 2152650"/>
              <a:gd name="connsiteY12" fmla="*/ 107156 h 419539"/>
              <a:gd name="connsiteX13" fmla="*/ 2135981 w 2152650"/>
              <a:gd name="connsiteY13" fmla="*/ 126206 h 419539"/>
              <a:gd name="connsiteX14" fmla="*/ 2145506 w 2152650"/>
              <a:gd name="connsiteY14" fmla="*/ 142875 h 419539"/>
              <a:gd name="connsiteX15" fmla="*/ 2152650 w 2152650"/>
              <a:gd name="connsiteY15" fmla="*/ 159544 h 419539"/>
              <a:gd name="connsiteX16" fmla="*/ 2152650 w 2152650"/>
              <a:gd name="connsiteY16" fmla="*/ 183356 h 419539"/>
              <a:gd name="connsiteX17" fmla="*/ 2143125 w 2152650"/>
              <a:gd name="connsiteY17" fmla="*/ 211931 h 419539"/>
              <a:gd name="connsiteX18" fmla="*/ 2131218 w 2152650"/>
              <a:gd name="connsiteY18" fmla="*/ 226219 h 419539"/>
              <a:gd name="connsiteX19" fmla="*/ 2109787 w 2152650"/>
              <a:gd name="connsiteY19" fmla="*/ 242888 h 419539"/>
              <a:gd name="connsiteX20" fmla="*/ 2078831 w 2152650"/>
              <a:gd name="connsiteY20" fmla="*/ 252413 h 419539"/>
              <a:gd name="connsiteX21" fmla="*/ 1988343 w 2152650"/>
              <a:gd name="connsiteY21" fmla="*/ 259556 h 419539"/>
              <a:gd name="connsiteX22" fmla="*/ 1826418 w 2152650"/>
              <a:gd name="connsiteY22" fmla="*/ 261938 h 419539"/>
              <a:gd name="connsiteX23" fmla="*/ 1640681 w 2152650"/>
              <a:gd name="connsiteY23" fmla="*/ 261938 h 419539"/>
              <a:gd name="connsiteX24" fmla="*/ 1471612 w 2152650"/>
              <a:gd name="connsiteY24" fmla="*/ 271463 h 419539"/>
              <a:gd name="connsiteX25" fmla="*/ 1119187 w 2152650"/>
              <a:gd name="connsiteY25" fmla="*/ 314325 h 419539"/>
              <a:gd name="connsiteX26" fmla="*/ 954881 w 2152650"/>
              <a:gd name="connsiteY26" fmla="*/ 328613 h 419539"/>
              <a:gd name="connsiteX27" fmla="*/ 645318 w 2152650"/>
              <a:gd name="connsiteY27" fmla="*/ 378619 h 419539"/>
              <a:gd name="connsiteX28" fmla="*/ 495300 w 2152650"/>
              <a:gd name="connsiteY28" fmla="*/ 411956 h 419539"/>
              <a:gd name="connsiteX29" fmla="*/ 450056 w 2152650"/>
              <a:gd name="connsiteY29" fmla="*/ 419100 h 419539"/>
              <a:gd name="connsiteX30" fmla="*/ 423862 w 2152650"/>
              <a:gd name="connsiteY30" fmla="*/ 419100 h 419539"/>
              <a:gd name="connsiteX31" fmla="*/ 352425 w 2152650"/>
              <a:gd name="connsiteY31" fmla="*/ 404813 h 419539"/>
              <a:gd name="connsiteX32" fmla="*/ 280987 w 2152650"/>
              <a:gd name="connsiteY32" fmla="*/ 376238 h 419539"/>
              <a:gd name="connsiteX33" fmla="*/ 190500 w 2152650"/>
              <a:gd name="connsiteY33" fmla="*/ 321469 h 419539"/>
              <a:gd name="connsiteX34" fmla="*/ 121443 w 2152650"/>
              <a:gd name="connsiteY34" fmla="*/ 266700 h 419539"/>
              <a:gd name="connsiteX35" fmla="*/ 71437 w 2152650"/>
              <a:gd name="connsiteY35" fmla="*/ 216694 h 419539"/>
              <a:gd name="connsiteX36" fmla="*/ 23812 w 2152650"/>
              <a:gd name="connsiteY36" fmla="*/ 169069 h 419539"/>
              <a:gd name="connsiteX37" fmla="*/ 7143 w 2152650"/>
              <a:gd name="connsiteY37" fmla="*/ 140494 h 419539"/>
              <a:gd name="connsiteX38" fmla="*/ 0 w 2152650"/>
              <a:gd name="connsiteY38" fmla="*/ 119063 h 419539"/>
              <a:gd name="connsiteX39" fmla="*/ 0 w 2152650"/>
              <a:gd name="connsiteY39" fmla="*/ 97631 h 419539"/>
              <a:gd name="connsiteX40" fmla="*/ 11906 w 2152650"/>
              <a:gd name="connsiteY40" fmla="*/ 90488 h 419539"/>
              <a:gd name="connsiteX41" fmla="*/ 35718 w 2152650"/>
              <a:gd name="connsiteY41" fmla="*/ 97631 h 419539"/>
              <a:gd name="connsiteX42" fmla="*/ 85725 w 2152650"/>
              <a:gd name="connsiteY42" fmla="*/ 123825 h 419539"/>
              <a:gd name="connsiteX43" fmla="*/ 159543 w 2152650"/>
              <a:gd name="connsiteY43" fmla="*/ 159544 h 419539"/>
              <a:gd name="connsiteX44" fmla="*/ 250031 w 2152650"/>
              <a:gd name="connsiteY44" fmla="*/ 192881 h 419539"/>
              <a:gd name="connsiteX45" fmla="*/ 352425 w 2152650"/>
              <a:gd name="connsiteY45" fmla="*/ 219075 h 419539"/>
              <a:gd name="connsiteX46" fmla="*/ 366712 w 2152650"/>
              <a:gd name="connsiteY46" fmla="*/ 219075 h 419539"/>
              <a:gd name="connsiteX47" fmla="*/ 464343 w 2152650"/>
              <a:gd name="connsiteY47" fmla="*/ 204788 h 419539"/>
              <a:gd name="connsiteX48" fmla="*/ 719137 w 2152650"/>
              <a:gd name="connsiteY48" fmla="*/ 166688 h 41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152650" h="419539">
                <a:moveTo>
                  <a:pt x="719137" y="166688"/>
                </a:moveTo>
                <a:lnTo>
                  <a:pt x="916781" y="135731"/>
                </a:lnTo>
                <a:lnTo>
                  <a:pt x="1169193" y="85725"/>
                </a:lnTo>
                <a:lnTo>
                  <a:pt x="1457325" y="54769"/>
                </a:lnTo>
                <a:lnTo>
                  <a:pt x="1581150" y="40481"/>
                </a:lnTo>
                <a:lnTo>
                  <a:pt x="1681162" y="11906"/>
                </a:lnTo>
                <a:lnTo>
                  <a:pt x="1719262" y="0"/>
                </a:lnTo>
                <a:lnTo>
                  <a:pt x="1743075" y="2381"/>
                </a:lnTo>
                <a:lnTo>
                  <a:pt x="1819275" y="11906"/>
                </a:lnTo>
                <a:lnTo>
                  <a:pt x="1931193" y="35719"/>
                </a:lnTo>
                <a:lnTo>
                  <a:pt x="2028825" y="64294"/>
                </a:lnTo>
                <a:lnTo>
                  <a:pt x="2076450" y="85725"/>
                </a:lnTo>
                <a:lnTo>
                  <a:pt x="2112168" y="107156"/>
                </a:lnTo>
                <a:lnTo>
                  <a:pt x="2135981" y="126206"/>
                </a:lnTo>
                <a:lnTo>
                  <a:pt x="2145506" y="142875"/>
                </a:lnTo>
                <a:lnTo>
                  <a:pt x="2152650" y="159544"/>
                </a:lnTo>
                <a:lnTo>
                  <a:pt x="2152650" y="183356"/>
                </a:lnTo>
                <a:lnTo>
                  <a:pt x="2143125" y="211931"/>
                </a:lnTo>
                <a:lnTo>
                  <a:pt x="2131218" y="226219"/>
                </a:lnTo>
                <a:lnTo>
                  <a:pt x="2109787" y="242888"/>
                </a:lnTo>
                <a:lnTo>
                  <a:pt x="2078831" y="252413"/>
                </a:lnTo>
                <a:lnTo>
                  <a:pt x="1988343" y="259556"/>
                </a:lnTo>
                <a:lnTo>
                  <a:pt x="1826418" y="261938"/>
                </a:lnTo>
                <a:lnTo>
                  <a:pt x="1640681" y="261938"/>
                </a:lnTo>
                <a:lnTo>
                  <a:pt x="1471612" y="271463"/>
                </a:lnTo>
                <a:lnTo>
                  <a:pt x="1119187" y="314325"/>
                </a:lnTo>
                <a:lnTo>
                  <a:pt x="954881" y="328613"/>
                </a:lnTo>
                <a:lnTo>
                  <a:pt x="645318" y="378619"/>
                </a:lnTo>
                <a:lnTo>
                  <a:pt x="495300" y="411956"/>
                </a:lnTo>
                <a:cubicBezTo>
                  <a:pt x="454859" y="419539"/>
                  <a:pt x="470121" y="419100"/>
                  <a:pt x="450056" y="419100"/>
                </a:cubicBezTo>
                <a:lnTo>
                  <a:pt x="423862" y="419100"/>
                </a:lnTo>
                <a:lnTo>
                  <a:pt x="352425" y="404813"/>
                </a:lnTo>
                <a:lnTo>
                  <a:pt x="280987" y="376238"/>
                </a:lnTo>
                <a:lnTo>
                  <a:pt x="190500" y="321469"/>
                </a:lnTo>
                <a:lnTo>
                  <a:pt x="121443" y="266700"/>
                </a:lnTo>
                <a:lnTo>
                  <a:pt x="71437" y="216694"/>
                </a:lnTo>
                <a:lnTo>
                  <a:pt x="23812" y="169069"/>
                </a:lnTo>
                <a:lnTo>
                  <a:pt x="7143" y="140494"/>
                </a:lnTo>
                <a:lnTo>
                  <a:pt x="0" y="119063"/>
                </a:lnTo>
                <a:lnTo>
                  <a:pt x="0" y="97631"/>
                </a:lnTo>
                <a:lnTo>
                  <a:pt x="11906" y="90488"/>
                </a:lnTo>
                <a:lnTo>
                  <a:pt x="35718" y="97631"/>
                </a:lnTo>
                <a:lnTo>
                  <a:pt x="85725" y="123825"/>
                </a:lnTo>
                <a:lnTo>
                  <a:pt x="159543" y="159544"/>
                </a:lnTo>
                <a:lnTo>
                  <a:pt x="250031" y="192881"/>
                </a:lnTo>
                <a:lnTo>
                  <a:pt x="352425" y="219075"/>
                </a:lnTo>
                <a:lnTo>
                  <a:pt x="366712" y="219075"/>
                </a:lnTo>
                <a:lnTo>
                  <a:pt x="464343" y="204788"/>
                </a:lnTo>
                <a:lnTo>
                  <a:pt x="719137" y="1666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CF3C3EA6-E041-4331-ADFE-A645293803D9}"/>
              </a:ext>
            </a:extLst>
          </p:cNvPr>
          <p:cNvSpPr/>
          <p:nvPr/>
        </p:nvSpPr>
        <p:spPr>
          <a:xfrm>
            <a:off x="5184775" y="5192713"/>
            <a:ext cx="3316288" cy="495300"/>
          </a:xfrm>
          <a:custGeom>
            <a:avLst/>
            <a:gdLst>
              <a:gd name="connsiteX0" fmla="*/ 1953986 w 3317422"/>
              <a:gd name="connsiteY0" fmla="*/ 84364 h 495300"/>
              <a:gd name="connsiteX1" fmla="*/ 1741715 w 3317422"/>
              <a:gd name="connsiteY1" fmla="*/ 95250 h 495300"/>
              <a:gd name="connsiteX2" fmla="*/ 1458686 w 3317422"/>
              <a:gd name="connsiteY2" fmla="*/ 133350 h 495300"/>
              <a:gd name="connsiteX3" fmla="*/ 1050472 w 3317422"/>
              <a:gd name="connsiteY3" fmla="*/ 185057 h 495300"/>
              <a:gd name="connsiteX4" fmla="*/ 734786 w 3317422"/>
              <a:gd name="connsiteY4" fmla="*/ 228600 h 495300"/>
              <a:gd name="connsiteX5" fmla="*/ 527958 w 3317422"/>
              <a:gd name="connsiteY5" fmla="*/ 250371 h 495300"/>
              <a:gd name="connsiteX6" fmla="*/ 451758 w 3317422"/>
              <a:gd name="connsiteY6" fmla="*/ 258535 h 495300"/>
              <a:gd name="connsiteX7" fmla="*/ 391886 w 3317422"/>
              <a:gd name="connsiteY7" fmla="*/ 253093 h 495300"/>
              <a:gd name="connsiteX8" fmla="*/ 302079 w 3317422"/>
              <a:gd name="connsiteY8" fmla="*/ 236764 h 495300"/>
              <a:gd name="connsiteX9" fmla="*/ 231322 w 3317422"/>
              <a:gd name="connsiteY9" fmla="*/ 209550 h 495300"/>
              <a:gd name="connsiteX10" fmla="*/ 179615 w 3317422"/>
              <a:gd name="connsiteY10" fmla="*/ 185057 h 495300"/>
              <a:gd name="connsiteX11" fmla="*/ 125186 w 3317422"/>
              <a:gd name="connsiteY11" fmla="*/ 146957 h 495300"/>
              <a:gd name="connsiteX12" fmla="*/ 81643 w 3317422"/>
              <a:gd name="connsiteY12" fmla="*/ 108857 h 495300"/>
              <a:gd name="connsiteX13" fmla="*/ 59872 w 3317422"/>
              <a:gd name="connsiteY13" fmla="*/ 95250 h 495300"/>
              <a:gd name="connsiteX14" fmla="*/ 32658 w 3317422"/>
              <a:gd name="connsiteY14" fmla="*/ 84364 h 495300"/>
              <a:gd name="connsiteX15" fmla="*/ 10886 w 3317422"/>
              <a:gd name="connsiteY15" fmla="*/ 84364 h 495300"/>
              <a:gd name="connsiteX16" fmla="*/ 0 w 3317422"/>
              <a:gd name="connsiteY16" fmla="*/ 92528 h 495300"/>
              <a:gd name="connsiteX17" fmla="*/ 2722 w 3317422"/>
              <a:gd name="connsiteY17" fmla="*/ 117021 h 495300"/>
              <a:gd name="connsiteX18" fmla="*/ 27215 w 3317422"/>
              <a:gd name="connsiteY18" fmla="*/ 174171 h 495300"/>
              <a:gd name="connsiteX19" fmla="*/ 62593 w 3317422"/>
              <a:gd name="connsiteY19" fmla="*/ 236764 h 495300"/>
              <a:gd name="connsiteX20" fmla="*/ 100693 w 3317422"/>
              <a:gd name="connsiteY20" fmla="*/ 288471 h 495300"/>
              <a:gd name="connsiteX21" fmla="*/ 141515 w 3317422"/>
              <a:gd name="connsiteY21" fmla="*/ 334735 h 495300"/>
              <a:gd name="connsiteX22" fmla="*/ 193222 w 3317422"/>
              <a:gd name="connsiteY22" fmla="*/ 378278 h 495300"/>
              <a:gd name="connsiteX23" fmla="*/ 244929 w 3317422"/>
              <a:gd name="connsiteY23" fmla="*/ 416378 h 495300"/>
              <a:gd name="connsiteX24" fmla="*/ 299358 w 3317422"/>
              <a:gd name="connsiteY24" fmla="*/ 449035 h 495300"/>
              <a:gd name="connsiteX25" fmla="*/ 364672 w 3317422"/>
              <a:gd name="connsiteY25" fmla="*/ 478971 h 495300"/>
              <a:gd name="connsiteX26" fmla="*/ 416379 w 3317422"/>
              <a:gd name="connsiteY26" fmla="*/ 495300 h 495300"/>
              <a:gd name="connsiteX27" fmla="*/ 432708 w 3317422"/>
              <a:gd name="connsiteY27" fmla="*/ 495300 h 495300"/>
              <a:gd name="connsiteX28" fmla="*/ 549729 w 3317422"/>
              <a:gd name="connsiteY28" fmla="*/ 473528 h 495300"/>
              <a:gd name="connsiteX29" fmla="*/ 791936 w 3317422"/>
              <a:gd name="connsiteY29" fmla="*/ 429985 h 495300"/>
              <a:gd name="connsiteX30" fmla="*/ 1091293 w 3317422"/>
              <a:gd name="connsiteY30" fmla="*/ 375557 h 495300"/>
              <a:gd name="connsiteX31" fmla="*/ 1404258 w 3317422"/>
              <a:gd name="connsiteY31" fmla="*/ 329293 h 495300"/>
              <a:gd name="connsiteX32" fmla="*/ 1690008 w 3317422"/>
              <a:gd name="connsiteY32" fmla="*/ 302078 h 495300"/>
              <a:gd name="connsiteX33" fmla="*/ 1964872 w 3317422"/>
              <a:gd name="connsiteY33" fmla="*/ 280307 h 495300"/>
              <a:gd name="connsiteX34" fmla="*/ 2245179 w 3317422"/>
              <a:gd name="connsiteY34" fmla="*/ 269421 h 495300"/>
              <a:gd name="connsiteX35" fmla="*/ 2454729 w 3317422"/>
              <a:gd name="connsiteY35" fmla="*/ 269421 h 495300"/>
              <a:gd name="connsiteX36" fmla="*/ 2639786 w 3317422"/>
              <a:gd name="connsiteY36" fmla="*/ 274864 h 495300"/>
              <a:gd name="connsiteX37" fmla="*/ 2813958 w 3317422"/>
              <a:gd name="connsiteY37" fmla="*/ 285750 h 495300"/>
              <a:gd name="connsiteX38" fmla="*/ 2990850 w 3317422"/>
              <a:gd name="connsiteY38" fmla="*/ 304800 h 495300"/>
              <a:gd name="connsiteX39" fmla="*/ 3124200 w 3317422"/>
              <a:gd name="connsiteY39" fmla="*/ 326571 h 495300"/>
              <a:gd name="connsiteX40" fmla="*/ 3200400 w 3317422"/>
              <a:gd name="connsiteY40" fmla="*/ 332014 h 495300"/>
              <a:gd name="connsiteX41" fmla="*/ 3254829 w 3317422"/>
              <a:gd name="connsiteY41" fmla="*/ 329293 h 495300"/>
              <a:gd name="connsiteX42" fmla="*/ 3292929 w 3317422"/>
              <a:gd name="connsiteY42" fmla="*/ 318407 h 495300"/>
              <a:gd name="connsiteX43" fmla="*/ 3311979 w 3317422"/>
              <a:gd name="connsiteY43" fmla="*/ 299357 h 495300"/>
              <a:gd name="connsiteX44" fmla="*/ 3317422 w 3317422"/>
              <a:gd name="connsiteY44" fmla="*/ 283028 h 495300"/>
              <a:gd name="connsiteX45" fmla="*/ 3317422 w 3317422"/>
              <a:gd name="connsiteY45" fmla="*/ 253093 h 495300"/>
              <a:gd name="connsiteX46" fmla="*/ 3306536 w 3317422"/>
              <a:gd name="connsiteY46" fmla="*/ 225878 h 495300"/>
              <a:gd name="connsiteX47" fmla="*/ 3279322 w 3317422"/>
              <a:gd name="connsiteY47" fmla="*/ 190500 h 495300"/>
              <a:gd name="connsiteX48" fmla="*/ 3243943 w 3317422"/>
              <a:gd name="connsiteY48" fmla="*/ 160564 h 495300"/>
              <a:gd name="connsiteX49" fmla="*/ 3189515 w 3317422"/>
              <a:gd name="connsiteY49" fmla="*/ 122464 h 495300"/>
              <a:gd name="connsiteX50" fmla="*/ 3132365 w 3317422"/>
              <a:gd name="connsiteY50" fmla="*/ 89807 h 495300"/>
              <a:gd name="connsiteX51" fmla="*/ 3037115 w 3317422"/>
              <a:gd name="connsiteY51" fmla="*/ 46264 h 495300"/>
              <a:gd name="connsiteX52" fmla="*/ 2958193 w 3317422"/>
              <a:gd name="connsiteY52" fmla="*/ 19050 h 495300"/>
              <a:gd name="connsiteX53" fmla="*/ 2873829 w 3317422"/>
              <a:gd name="connsiteY53" fmla="*/ 2721 h 495300"/>
              <a:gd name="connsiteX54" fmla="*/ 2822122 w 3317422"/>
              <a:gd name="connsiteY54" fmla="*/ 0 h 495300"/>
              <a:gd name="connsiteX55" fmla="*/ 2794908 w 3317422"/>
              <a:gd name="connsiteY55" fmla="*/ 5443 h 495300"/>
              <a:gd name="connsiteX56" fmla="*/ 2762250 w 3317422"/>
              <a:gd name="connsiteY56" fmla="*/ 19050 h 495300"/>
              <a:gd name="connsiteX57" fmla="*/ 2658836 w 3317422"/>
              <a:gd name="connsiteY57" fmla="*/ 46264 h 495300"/>
              <a:gd name="connsiteX58" fmla="*/ 2582636 w 3317422"/>
              <a:gd name="connsiteY58" fmla="*/ 48985 h 495300"/>
              <a:gd name="connsiteX59" fmla="*/ 2247900 w 3317422"/>
              <a:gd name="connsiteY59" fmla="*/ 70757 h 495300"/>
              <a:gd name="connsiteX60" fmla="*/ 1953986 w 3317422"/>
              <a:gd name="connsiteY60" fmla="*/ 84364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17422" h="495300">
                <a:moveTo>
                  <a:pt x="1953986" y="84364"/>
                </a:moveTo>
                <a:lnTo>
                  <a:pt x="1741715" y="95250"/>
                </a:lnTo>
                <a:lnTo>
                  <a:pt x="1458686" y="133350"/>
                </a:lnTo>
                <a:lnTo>
                  <a:pt x="1050472" y="185057"/>
                </a:lnTo>
                <a:lnTo>
                  <a:pt x="734786" y="228600"/>
                </a:lnTo>
                <a:lnTo>
                  <a:pt x="527958" y="250371"/>
                </a:lnTo>
                <a:lnTo>
                  <a:pt x="451758" y="258535"/>
                </a:lnTo>
                <a:lnTo>
                  <a:pt x="391886" y="253093"/>
                </a:lnTo>
                <a:lnTo>
                  <a:pt x="302079" y="236764"/>
                </a:lnTo>
                <a:lnTo>
                  <a:pt x="231322" y="209550"/>
                </a:lnTo>
                <a:lnTo>
                  <a:pt x="179615" y="185057"/>
                </a:lnTo>
                <a:lnTo>
                  <a:pt x="125186" y="146957"/>
                </a:lnTo>
                <a:lnTo>
                  <a:pt x="81643" y="108857"/>
                </a:lnTo>
                <a:lnTo>
                  <a:pt x="59872" y="95250"/>
                </a:lnTo>
                <a:lnTo>
                  <a:pt x="32658" y="84364"/>
                </a:lnTo>
                <a:lnTo>
                  <a:pt x="10886" y="84364"/>
                </a:lnTo>
                <a:lnTo>
                  <a:pt x="0" y="92528"/>
                </a:lnTo>
                <a:lnTo>
                  <a:pt x="2722" y="117021"/>
                </a:lnTo>
                <a:lnTo>
                  <a:pt x="27215" y="174171"/>
                </a:lnTo>
                <a:lnTo>
                  <a:pt x="62593" y="236764"/>
                </a:lnTo>
                <a:lnTo>
                  <a:pt x="100693" y="288471"/>
                </a:lnTo>
                <a:lnTo>
                  <a:pt x="141515" y="334735"/>
                </a:lnTo>
                <a:lnTo>
                  <a:pt x="193222" y="378278"/>
                </a:lnTo>
                <a:lnTo>
                  <a:pt x="244929" y="416378"/>
                </a:lnTo>
                <a:lnTo>
                  <a:pt x="299358" y="449035"/>
                </a:lnTo>
                <a:lnTo>
                  <a:pt x="364672" y="478971"/>
                </a:lnTo>
                <a:lnTo>
                  <a:pt x="416379" y="495300"/>
                </a:lnTo>
                <a:lnTo>
                  <a:pt x="432708" y="495300"/>
                </a:lnTo>
                <a:lnTo>
                  <a:pt x="549729" y="473528"/>
                </a:lnTo>
                <a:lnTo>
                  <a:pt x="791936" y="429985"/>
                </a:lnTo>
                <a:lnTo>
                  <a:pt x="1091293" y="375557"/>
                </a:lnTo>
                <a:lnTo>
                  <a:pt x="1404258" y="329293"/>
                </a:lnTo>
                <a:lnTo>
                  <a:pt x="1690008" y="302078"/>
                </a:lnTo>
                <a:lnTo>
                  <a:pt x="1964872" y="280307"/>
                </a:lnTo>
                <a:lnTo>
                  <a:pt x="2245179" y="269421"/>
                </a:lnTo>
                <a:lnTo>
                  <a:pt x="2454729" y="269421"/>
                </a:lnTo>
                <a:lnTo>
                  <a:pt x="2639786" y="274864"/>
                </a:lnTo>
                <a:lnTo>
                  <a:pt x="2813958" y="285750"/>
                </a:lnTo>
                <a:lnTo>
                  <a:pt x="2990850" y="304800"/>
                </a:lnTo>
                <a:lnTo>
                  <a:pt x="3124200" y="326571"/>
                </a:lnTo>
                <a:lnTo>
                  <a:pt x="3200400" y="332014"/>
                </a:lnTo>
                <a:lnTo>
                  <a:pt x="3254829" y="329293"/>
                </a:lnTo>
                <a:lnTo>
                  <a:pt x="3292929" y="318407"/>
                </a:lnTo>
                <a:lnTo>
                  <a:pt x="3311979" y="299357"/>
                </a:lnTo>
                <a:lnTo>
                  <a:pt x="3317422" y="283028"/>
                </a:lnTo>
                <a:lnTo>
                  <a:pt x="3317422" y="253093"/>
                </a:lnTo>
                <a:lnTo>
                  <a:pt x="3306536" y="225878"/>
                </a:lnTo>
                <a:lnTo>
                  <a:pt x="3279322" y="190500"/>
                </a:lnTo>
                <a:lnTo>
                  <a:pt x="3243943" y="160564"/>
                </a:lnTo>
                <a:lnTo>
                  <a:pt x="3189515" y="122464"/>
                </a:lnTo>
                <a:lnTo>
                  <a:pt x="3132365" y="89807"/>
                </a:lnTo>
                <a:lnTo>
                  <a:pt x="3037115" y="46264"/>
                </a:lnTo>
                <a:lnTo>
                  <a:pt x="2958193" y="19050"/>
                </a:lnTo>
                <a:lnTo>
                  <a:pt x="2873829" y="2721"/>
                </a:lnTo>
                <a:lnTo>
                  <a:pt x="2822122" y="0"/>
                </a:lnTo>
                <a:lnTo>
                  <a:pt x="2794908" y="5443"/>
                </a:lnTo>
                <a:lnTo>
                  <a:pt x="2762250" y="19050"/>
                </a:lnTo>
                <a:lnTo>
                  <a:pt x="2658836" y="46264"/>
                </a:lnTo>
                <a:lnTo>
                  <a:pt x="2582636" y="48985"/>
                </a:lnTo>
                <a:lnTo>
                  <a:pt x="2247900" y="70757"/>
                </a:lnTo>
                <a:lnTo>
                  <a:pt x="1953986" y="843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307E38A-73C6-4DE8-A3CC-80E1D6206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344" y="1726269"/>
            <a:ext cx="4785775" cy="392616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AD62756-148D-40E3-A2AD-9758017DE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344" y="1690689"/>
            <a:ext cx="4791871" cy="3932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3" grpId="0" animBg="1"/>
      <p:bldP spid="81" grpId="0" animBg="1"/>
      <p:bldP spid="80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B57FDD7-5D78-476E-9606-DE1DAD83D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112" y="1465918"/>
            <a:ext cx="4785775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2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1B2D179-41A9-4B34-9AF4-636AB18B48B7}"/>
              </a:ext>
            </a:extLst>
          </p:cNvPr>
          <p:cNvSpPr/>
          <p:nvPr/>
        </p:nvSpPr>
        <p:spPr>
          <a:xfrm>
            <a:off x="5175250" y="1412875"/>
            <a:ext cx="1422400" cy="1860550"/>
          </a:xfrm>
          <a:custGeom>
            <a:avLst/>
            <a:gdLst>
              <a:gd name="connsiteX0" fmla="*/ 561350 w 1422792"/>
              <a:gd name="connsiteY0" fmla="*/ 1101516 h 1860574"/>
              <a:gd name="connsiteX1" fmla="*/ 674326 w 1422792"/>
              <a:gd name="connsiteY1" fmla="*/ 928522 h 1860574"/>
              <a:gd name="connsiteX2" fmla="*/ 826138 w 1422792"/>
              <a:gd name="connsiteY2" fmla="*/ 667265 h 1860574"/>
              <a:gd name="connsiteX3" fmla="*/ 999132 w 1422792"/>
              <a:gd name="connsiteY3" fmla="*/ 335397 h 1860574"/>
              <a:gd name="connsiteX4" fmla="*/ 1027376 w 1422792"/>
              <a:gd name="connsiteY4" fmla="*/ 271848 h 1860574"/>
              <a:gd name="connsiteX5" fmla="*/ 1030907 w 1422792"/>
              <a:gd name="connsiteY5" fmla="*/ 229482 h 1860574"/>
              <a:gd name="connsiteX6" fmla="*/ 1027376 w 1422792"/>
              <a:gd name="connsiteY6" fmla="*/ 204769 h 1860574"/>
              <a:gd name="connsiteX7" fmla="*/ 974419 w 1422792"/>
              <a:gd name="connsiteY7" fmla="*/ 151811 h 1860574"/>
              <a:gd name="connsiteX8" fmla="*/ 850851 w 1422792"/>
              <a:gd name="connsiteY8" fmla="*/ 70610 h 1860574"/>
              <a:gd name="connsiteX9" fmla="*/ 826138 w 1422792"/>
              <a:gd name="connsiteY9" fmla="*/ 49427 h 1860574"/>
              <a:gd name="connsiteX10" fmla="*/ 822607 w 1422792"/>
              <a:gd name="connsiteY10" fmla="*/ 24713 h 1860574"/>
              <a:gd name="connsiteX11" fmla="*/ 836729 w 1422792"/>
              <a:gd name="connsiteY11" fmla="*/ 7061 h 1860574"/>
              <a:gd name="connsiteX12" fmla="*/ 917931 w 1422792"/>
              <a:gd name="connsiteY12" fmla="*/ 0 h 1860574"/>
              <a:gd name="connsiteX13" fmla="*/ 1069742 w 1422792"/>
              <a:gd name="connsiteY13" fmla="*/ 17652 h 1860574"/>
              <a:gd name="connsiteX14" fmla="*/ 1140352 w 1422792"/>
              <a:gd name="connsiteY14" fmla="*/ 35305 h 1860574"/>
              <a:gd name="connsiteX15" fmla="*/ 1242737 w 1422792"/>
              <a:gd name="connsiteY15" fmla="*/ 84732 h 1860574"/>
              <a:gd name="connsiteX16" fmla="*/ 1306286 w 1422792"/>
              <a:gd name="connsiteY16" fmla="*/ 144750 h 1860574"/>
              <a:gd name="connsiteX17" fmla="*/ 1376896 w 1422792"/>
              <a:gd name="connsiteY17" fmla="*/ 222421 h 1860574"/>
              <a:gd name="connsiteX18" fmla="*/ 1408670 w 1422792"/>
              <a:gd name="connsiteY18" fmla="*/ 268318 h 1860574"/>
              <a:gd name="connsiteX19" fmla="*/ 1422792 w 1422792"/>
              <a:gd name="connsiteY19" fmla="*/ 328336 h 1860574"/>
              <a:gd name="connsiteX20" fmla="*/ 1405140 w 1422792"/>
              <a:gd name="connsiteY20" fmla="*/ 360111 h 1860574"/>
              <a:gd name="connsiteX21" fmla="*/ 1320408 w 1422792"/>
              <a:gd name="connsiteY21" fmla="*/ 441313 h 1860574"/>
              <a:gd name="connsiteX22" fmla="*/ 1292164 w 1422792"/>
              <a:gd name="connsiteY22" fmla="*/ 480148 h 1860574"/>
              <a:gd name="connsiteX23" fmla="*/ 1083864 w 1422792"/>
              <a:gd name="connsiteY23" fmla="*/ 794363 h 1860574"/>
              <a:gd name="connsiteX24" fmla="*/ 903809 w 1422792"/>
              <a:gd name="connsiteY24" fmla="*/ 1048559 h 1860574"/>
              <a:gd name="connsiteX25" fmla="*/ 783772 w 1422792"/>
              <a:gd name="connsiteY25" fmla="*/ 1189779 h 1860574"/>
              <a:gd name="connsiteX26" fmla="*/ 554289 w 1422792"/>
              <a:gd name="connsiteY26" fmla="*/ 1419262 h 1860574"/>
              <a:gd name="connsiteX27" fmla="*/ 374233 w 1422792"/>
              <a:gd name="connsiteY27" fmla="*/ 1595787 h 1860574"/>
              <a:gd name="connsiteX28" fmla="*/ 98854 w 1422792"/>
              <a:gd name="connsiteY28" fmla="*/ 1828800 h 1860574"/>
              <a:gd name="connsiteX29" fmla="*/ 56488 w 1422792"/>
              <a:gd name="connsiteY29" fmla="*/ 1857044 h 1860574"/>
              <a:gd name="connsiteX30" fmla="*/ 28244 w 1422792"/>
              <a:gd name="connsiteY30" fmla="*/ 1860574 h 1860574"/>
              <a:gd name="connsiteX31" fmla="*/ 10592 w 1422792"/>
              <a:gd name="connsiteY31" fmla="*/ 1857044 h 1860574"/>
              <a:gd name="connsiteX32" fmla="*/ 0 w 1422792"/>
              <a:gd name="connsiteY32" fmla="*/ 1842922 h 1860574"/>
              <a:gd name="connsiteX33" fmla="*/ 7061 w 1422792"/>
              <a:gd name="connsiteY33" fmla="*/ 1814678 h 1860574"/>
              <a:gd name="connsiteX34" fmla="*/ 155342 w 1422792"/>
              <a:gd name="connsiteY34" fmla="*/ 1631092 h 1860574"/>
              <a:gd name="connsiteX35" fmla="*/ 398947 w 1422792"/>
              <a:gd name="connsiteY35" fmla="*/ 1330999 h 1860574"/>
              <a:gd name="connsiteX36" fmla="*/ 561350 w 1422792"/>
              <a:gd name="connsiteY36" fmla="*/ 1101516 h 186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22792" h="1860574">
                <a:moveTo>
                  <a:pt x="561350" y="1101516"/>
                </a:moveTo>
                <a:lnTo>
                  <a:pt x="674326" y="928522"/>
                </a:lnTo>
                <a:lnTo>
                  <a:pt x="826138" y="667265"/>
                </a:lnTo>
                <a:lnTo>
                  <a:pt x="999132" y="335397"/>
                </a:lnTo>
                <a:lnTo>
                  <a:pt x="1027376" y="271848"/>
                </a:lnTo>
                <a:lnTo>
                  <a:pt x="1030907" y="229482"/>
                </a:lnTo>
                <a:lnTo>
                  <a:pt x="1027376" y="204769"/>
                </a:lnTo>
                <a:lnTo>
                  <a:pt x="974419" y="151811"/>
                </a:lnTo>
                <a:lnTo>
                  <a:pt x="850851" y="70610"/>
                </a:lnTo>
                <a:lnTo>
                  <a:pt x="826138" y="49427"/>
                </a:lnTo>
                <a:lnTo>
                  <a:pt x="822607" y="24713"/>
                </a:lnTo>
                <a:lnTo>
                  <a:pt x="836729" y="7061"/>
                </a:lnTo>
                <a:lnTo>
                  <a:pt x="917931" y="0"/>
                </a:lnTo>
                <a:lnTo>
                  <a:pt x="1069742" y="17652"/>
                </a:lnTo>
                <a:lnTo>
                  <a:pt x="1140352" y="35305"/>
                </a:lnTo>
                <a:lnTo>
                  <a:pt x="1242737" y="84732"/>
                </a:lnTo>
                <a:lnTo>
                  <a:pt x="1306286" y="144750"/>
                </a:lnTo>
                <a:lnTo>
                  <a:pt x="1376896" y="222421"/>
                </a:lnTo>
                <a:lnTo>
                  <a:pt x="1408670" y="268318"/>
                </a:lnTo>
                <a:lnTo>
                  <a:pt x="1422792" y="328336"/>
                </a:lnTo>
                <a:lnTo>
                  <a:pt x="1405140" y="360111"/>
                </a:lnTo>
                <a:lnTo>
                  <a:pt x="1320408" y="441313"/>
                </a:lnTo>
                <a:lnTo>
                  <a:pt x="1292164" y="480148"/>
                </a:lnTo>
                <a:lnTo>
                  <a:pt x="1083864" y="794363"/>
                </a:lnTo>
                <a:lnTo>
                  <a:pt x="903809" y="1048559"/>
                </a:lnTo>
                <a:lnTo>
                  <a:pt x="783772" y="1189779"/>
                </a:lnTo>
                <a:lnTo>
                  <a:pt x="554289" y="1419262"/>
                </a:lnTo>
                <a:lnTo>
                  <a:pt x="374233" y="1595787"/>
                </a:lnTo>
                <a:lnTo>
                  <a:pt x="98854" y="1828800"/>
                </a:lnTo>
                <a:lnTo>
                  <a:pt x="56488" y="1857044"/>
                </a:lnTo>
                <a:lnTo>
                  <a:pt x="28244" y="1860574"/>
                </a:lnTo>
                <a:lnTo>
                  <a:pt x="10592" y="1857044"/>
                </a:lnTo>
                <a:lnTo>
                  <a:pt x="0" y="1842922"/>
                </a:lnTo>
                <a:lnTo>
                  <a:pt x="7061" y="1814678"/>
                </a:lnTo>
                <a:lnTo>
                  <a:pt x="155342" y="1631092"/>
                </a:lnTo>
                <a:lnTo>
                  <a:pt x="398947" y="1330999"/>
                </a:lnTo>
                <a:lnTo>
                  <a:pt x="561350" y="11015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B44B63FA-7CB1-4C72-B603-B6815FC855D5}"/>
              </a:ext>
            </a:extLst>
          </p:cNvPr>
          <p:cNvSpPr/>
          <p:nvPr/>
        </p:nvSpPr>
        <p:spPr>
          <a:xfrm rot="16200000">
            <a:off x="3163094" y="1969294"/>
            <a:ext cx="2573338" cy="1555750"/>
          </a:xfrm>
          <a:custGeom>
            <a:avLst/>
            <a:gdLst>
              <a:gd name="connsiteX0" fmla="*/ 1159876 w 2574435"/>
              <a:gd name="connsiteY0" fmla="*/ 659718 h 1555708"/>
              <a:gd name="connsiteX1" fmla="*/ 1420695 w 2574435"/>
              <a:gd name="connsiteY1" fmla="*/ 797799 h 1555708"/>
              <a:gd name="connsiteX2" fmla="*/ 1721404 w 2574435"/>
              <a:gd name="connsiteY2" fmla="*/ 942016 h 1555708"/>
              <a:gd name="connsiteX3" fmla="*/ 2003702 w 2574435"/>
              <a:gd name="connsiteY3" fmla="*/ 1067823 h 1555708"/>
              <a:gd name="connsiteX4" fmla="*/ 2166330 w 2574435"/>
              <a:gd name="connsiteY4" fmla="*/ 1126124 h 1555708"/>
              <a:gd name="connsiteX5" fmla="*/ 2270658 w 2574435"/>
              <a:gd name="connsiteY5" fmla="*/ 1150671 h 1555708"/>
              <a:gd name="connsiteX6" fmla="*/ 2325890 w 2574435"/>
              <a:gd name="connsiteY6" fmla="*/ 1150671 h 1555708"/>
              <a:gd name="connsiteX7" fmla="*/ 2408738 w 2574435"/>
              <a:gd name="connsiteY7" fmla="*/ 1123055 h 1555708"/>
              <a:gd name="connsiteX8" fmla="*/ 2454765 w 2574435"/>
              <a:gd name="connsiteY8" fmla="*/ 1083165 h 1555708"/>
              <a:gd name="connsiteX9" fmla="*/ 2500792 w 2574435"/>
              <a:gd name="connsiteY9" fmla="*/ 1031002 h 1555708"/>
              <a:gd name="connsiteX10" fmla="*/ 2525340 w 2574435"/>
              <a:gd name="connsiteY10" fmla="*/ 1018728 h 1555708"/>
              <a:gd name="connsiteX11" fmla="*/ 2540682 w 2574435"/>
              <a:gd name="connsiteY11" fmla="*/ 1018728 h 1555708"/>
              <a:gd name="connsiteX12" fmla="*/ 2565229 w 2574435"/>
              <a:gd name="connsiteY12" fmla="*/ 1024865 h 1555708"/>
              <a:gd name="connsiteX13" fmla="*/ 2574435 w 2574435"/>
              <a:gd name="connsiteY13" fmla="*/ 1043275 h 1555708"/>
              <a:gd name="connsiteX14" fmla="*/ 2565229 w 2574435"/>
              <a:gd name="connsiteY14" fmla="*/ 1095439 h 1555708"/>
              <a:gd name="connsiteX15" fmla="*/ 2500792 w 2574435"/>
              <a:gd name="connsiteY15" fmla="*/ 1227383 h 1555708"/>
              <a:gd name="connsiteX16" fmla="*/ 2399533 w 2574435"/>
              <a:gd name="connsiteY16" fmla="*/ 1405353 h 1555708"/>
              <a:gd name="connsiteX17" fmla="*/ 2316684 w 2574435"/>
              <a:gd name="connsiteY17" fmla="*/ 1503544 h 1555708"/>
              <a:gd name="connsiteX18" fmla="*/ 2267589 w 2574435"/>
              <a:gd name="connsiteY18" fmla="*/ 1543434 h 1555708"/>
              <a:gd name="connsiteX19" fmla="*/ 2221562 w 2574435"/>
              <a:gd name="connsiteY19" fmla="*/ 1555708 h 1555708"/>
              <a:gd name="connsiteX20" fmla="*/ 2184741 w 2574435"/>
              <a:gd name="connsiteY20" fmla="*/ 1549571 h 1555708"/>
              <a:gd name="connsiteX21" fmla="*/ 2163262 w 2574435"/>
              <a:gd name="connsiteY21" fmla="*/ 1540365 h 1555708"/>
              <a:gd name="connsiteX22" fmla="*/ 2135646 w 2574435"/>
              <a:gd name="connsiteY22" fmla="*/ 1500475 h 1555708"/>
              <a:gd name="connsiteX23" fmla="*/ 2040523 w 2574435"/>
              <a:gd name="connsiteY23" fmla="*/ 1426832 h 1555708"/>
              <a:gd name="connsiteX24" fmla="*/ 1141466 w 2574435"/>
              <a:gd name="connsiteY24" fmla="*/ 914400 h 1555708"/>
              <a:gd name="connsiteX25" fmla="*/ 957358 w 2574435"/>
              <a:gd name="connsiteY25" fmla="*/ 791662 h 1555708"/>
              <a:gd name="connsiteX26" fmla="*/ 435721 w 2574435"/>
              <a:gd name="connsiteY26" fmla="*/ 392763 h 1555708"/>
              <a:gd name="connsiteX27" fmla="*/ 39890 w 2574435"/>
              <a:gd name="connsiteY27" fmla="*/ 95122 h 1555708"/>
              <a:gd name="connsiteX28" fmla="*/ 15342 w 2574435"/>
              <a:gd name="connsiteY28" fmla="*/ 70575 h 1555708"/>
              <a:gd name="connsiteX29" fmla="*/ 0 w 2574435"/>
              <a:gd name="connsiteY29" fmla="*/ 49096 h 1555708"/>
              <a:gd name="connsiteX30" fmla="*/ 0 w 2574435"/>
              <a:gd name="connsiteY30" fmla="*/ 27616 h 1555708"/>
              <a:gd name="connsiteX31" fmla="*/ 12274 w 2574435"/>
              <a:gd name="connsiteY31" fmla="*/ 9206 h 1555708"/>
              <a:gd name="connsiteX32" fmla="*/ 36821 w 2574435"/>
              <a:gd name="connsiteY32" fmla="*/ 0 h 1555708"/>
              <a:gd name="connsiteX33" fmla="*/ 67506 w 2574435"/>
              <a:gd name="connsiteY33" fmla="*/ 0 h 1555708"/>
              <a:gd name="connsiteX34" fmla="*/ 116601 w 2574435"/>
              <a:gd name="connsiteY34" fmla="*/ 18411 h 1555708"/>
              <a:gd name="connsiteX35" fmla="*/ 411173 w 2574435"/>
              <a:gd name="connsiteY35" fmla="*/ 214792 h 1555708"/>
              <a:gd name="connsiteX36" fmla="*/ 659718 w 2574435"/>
              <a:gd name="connsiteY36" fmla="*/ 371284 h 1555708"/>
              <a:gd name="connsiteX37" fmla="*/ 1159876 w 2574435"/>
              <a:gd name="connsiteY37" fmla="*/ 659718 h 155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74435" h="1555708">
                <a:moveTo>
                  <a:pt x="1159876" y="659718"/>
                </a:moveTo>
                <a:lnTo>
                  <a:pt x="1420695" y="797799"/>
                </a:lnTo>
                <a:lnTo>
                  <a:pt x="1721404" y="942016"/>
                </a:lnTo>
                <a:lnTo>
                  <a:pt x="2003702" y="1067823"/>
                </a:lnTo>
                <a:lnTo>
                  <a:pt x="2166330" y="1126124"/>
                </a:lnTo>
                <a:lnTo>
                  <a:pt x="2270658" y="1150671"/>
                </a:lnTo>
                <a:lnTo>
                  <a:pt x="2325890" y="1150671"/>
                </a:lnTo>
                <a:lnTo>
                  <a:pt x="2408738" y="1123055"/>
                </a:lnTo>
                <a:lnTo>
                  <a:pt x="2454765" y="1083165"/>
                </a:lnTo>
                <a:lnTo>
                  <a:pt x="2500792" y="1031002"/>
                </a:lnTo>
                <a:lnTo>
                  <a:pt x="2525340" y="1018728"/>
                </a:lnTo>
                <a:lnTo>
                  <a:pt x="2540682" y="1018728"/>
                </a:lnTo>
                <a:lnTo>
                  <a:pt x="2565229" y="1024865"/>
                </a:lnTo>
                <a:lnTo>
                  <a:pt x="2574435" y="1043275"/>
                </a:lnTo>
                <a:lnTo>
                  <a:pt x="2565229" y="1095439"/>
                </a:lnTo>
                <a:lnTo>
                  <a:pt x="2500792" y="1227383"/>
                </a:lnTo>
                <a:lnTo>
                  <a:pt x="2399533" y="1405353"/>
                </a:lnTo>
                <a:lnTo>
                  <a:pt x="2316684" y="1503544"/>
                </a:lnTo>
                <a:lnTo>
                  <a:pt x="2267589" y="1543434"/>
                </a:lnTo>
                <a:lnTo>
                  <a:pt x="2221562" y="1555708"/>
                </a:lnTo>
                <a:lnTo>
                  <a:pt x="2184741" y="1549571"/>
                </a:lnTo>
                <a:lnTo>
                  <a:pt x="2163262" y="1540365"/>
                </a:lnTo>
                <a:lnTo>
                  <a:pt x="2135646" y="1500475"/>
                </a:lnTo>
                <a:lnTo>
                  <a:pt x="2040523" y="1426832"/>
                </a:lnTo>
                <a:lnTo>
                  <a:pt x="1141466" y="914400"/>
                </a:lnTo>
                <a:lnTo>
                  <a:pt x="957358" y="791662"/>
                </a:lnTo>
                <a:lnTo>
                  <a:pt x="435721" y="392763"/>
                </a:lnTo>
                <a:lnTo>
                  <a:pt x="39890" y="95122"/>
                </a:lnTo>
                <a:lnTo>
                  <a:pt x="15342" y="70575"/>
                </a:lnTo>
                <a:lnTo>
                  <a:pt x="0" y="49096"/>
                </a:lnTo>
                <a:lnTo>
                  <a:pt x="0" y="27616"/>
                </a:lnTo>
                <a:lnTo>
                  <a:pt x="12274" y="9206"/>
                </a:lnTo>
                <a:lnTo>
                  <a:pt x="36821" y="0"/>
                </a:lnTo>
                <a:lnTo>
                  <a:pt x="67506" y="0"/>
                </a:lnTo>
                <a:lnTo>
                  <a:pt x="116601" y="18411"/>
                </a:lnTo>
                <a:lnTo>
                  <a:pt x="411173" y="214792"/>
                </a:lnTo>
                <a:lnTo>
                  <a:pt x="659718" y="371284"/>
                </a:lnTo>
                <a:lnTo>
                  <a:pt x="1159876" y="65971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7A6B39D-5DB3-471B-B4E1-70DC6F44B7A7}"/>
              </a:ext>
            </a:extLst>
          </p:cNvPr>
          <p:cNvSpPr/>
          <p:nvPr/>
        </p:nvSpPr>
        <p:spPr>
          <a:xfrm rot="16200000">
            <a:off x="3090863" y="4211638"/>
            <a:ext cx="3073400" cy="469900"/>
          </a:xfrm>
          <a:custGeom>
            <a:avLst/>
            <a:gdLst>
              <a:gd name="connsiteX0" fmla="*/ 1549400 w 3073400"/>
              <a:gd name="connsiteY0" fmla="*/ 203200 h 469900"/>
              <a:gd name="connsiteX1" fmla="*/ 2127250 w 3073400"/>
              <a:gd name="connsiteY1" fmla="*/ 222250 h 469900"/>
              <a:gd name="connsiteX2" fmla="*/ 2590800 w 3073400"/>
              <a:gd name="connsiteY2" fmla="*/ 225425 h 469900"/>
              <a:gd name="connsiteX3" fmla="*/ 2657475 w 3073400"/>
              <a:gd name="connsiteY3" fmla="*/ 212725 h 469900"/>
              <a:gd name="connsiteX4" fmla="*/ 2819400 w 3073400"/>
              <a:gd name="connsiteY4" fmla="*/ 123825 h 469900"/>
              <a:gd name="connsiteX5" fmla="*/ 3003550 w 3073400"/>
              <a:gd name="connsiteY5" fmla="*/ 0 h 469900"/>
              <a:gd name="connsiteX6" fmla="*/ 3073400 w 3073400"/>
              <a:gd name="connsiteY6" fmla="*/ 165100 h 469900"/>
              <a:gd name="connsiteX7" fmla="*/ 2822575 w 3073400"/>
              <a:gd name="connsiteY7" fmla="*/ 393700 h 469900"/>
              <a:gd name="connsiteX8" fmla="*/ 2755900 w 3073400"/>
              <a:gd name="connsiteY8" fmla="*/ 447675 h 469900"/>
              <a:gd name="connsiteX9" fmla="*/ 2720975 w 3073400"/>
              <a:gd name="connsiteY9" fmla="*/ 466725 h 469900"/>
              <a:gd name="connsiteX10" fmla="*/ 2689225 w 3073400"/>
              <a:gd name="connsiteY10" fmla="*/ 469900 h 469900"/>
              <a:gd name="connsiteX11" fmla="*/ 2425700 w 3073400"/>
              <a:gd name="connsiteY11" fmla="*/ 463550 h 469900"/>
              <a:gd name="connsiteX12" fmla="*/ 1581150 w 3073400"/>
              <a:gd name="connsiteY12" fmla="*/ 447675 h 469900"/>
              <a:gd name="connsiteX13" fmla="*/ 749300 w 3073400"/>
              <a:gd name="connsiteY13" fmla="*/ 441325 h 469900"/>
              <a:gd name="connsiteX14" fmla="*/ 342900 w 3073400"/>
              <a:gd name="connsiteY14" fmla="*/ 444500 h 469900"/>
              <a:gd name="connsiteX15" fmla="*/ 225425 w 3073400"/>
              <a:gd name="connsiteY15" fmla="*/ 434975 h 469900"/>
              <a:gd name="connsiteX16" fmla="*/ 158750 w 3073400"/>
              <a:gd name="connsiteY16" fmla="*/ 422275 h 469900"/>
              <a:gd name="connsiteX17" fmla="*/ 92075 w 3073400"/>
              <a:gd name="connsiteY17" fmla="*/ 400050 h 469900"/>
              <a:gd name="connsiteX18" fmla="*/ 44450 w 3073400"/>
              <a:gd name="connsiteY18" fmla="*/ 374650 h 469900"/>
              <a:gd name="connsiteX19" fmla="*/ 19050 w 3073400"/>
              <a:gd name="connsiteY19" fmla="*/ 358775 h 469900"/>
              <a:gd name="connsiteX20" fmla="*/ 0 w 3073400"/>
              <a:gd name="connsiteY20" fmla="*/ 327025 h 469900"/>
              <a:gd name="connsiteX21" fmla="*/ 3175 w 3073400"/>
              <a:gd name="connsiteY21" fmla="*/ 282575 h 469900"/>
              <a:gd name="connsiteX22" fmla="*/ 25400 w 3073400"/>
              <a:gd name="connsiteY22" fmla="*/ 247650 h 469900"/>
              <a:gd name="connsiteX23" fmla="*/ 53975 w 3073400"/>
              <a:gd name="connsiteY23" fmla="*/ 215900 h 469900"/>
              <a:gd name="connsiteX24" fmla="*/ 123825 w 3073400"/>
              <a:gd name="connsiteY24" fmla="*/ 174625 h 469900"/>
              <a:gd name="connsiteX25" fmla="*/ 206375 w 3073400"/>
              <a:gd name="connsiteY25" fmla="*/ 146050 h 469900"/>
              <a:gd name="connsiteX26" fmla="*/ 257175 w 3073400"/>
              <a:gd name="connsiteY26" fmla="*/ 130175 h 469900"/>
              <a:gd name="connsiteX27" fmla="*/ 428625 w 3073400"/>
              <a:gd name="connsiteY27" fmla="*/ 88900 h 469900"/>
              <a:gd name="connsiteX28" fmla="*/ 450850 w 3073400"/>
              <a:gd name="connsiteY28" fmla="*/ 92075 h 469900"/>
              <a:gd name="connsiteX29" fmla="*/ 498475 w 3073400"/>
              <a:gd name="connsiteY29" fmla="*/ 104775 h 469900"/>
              <a:gd name="connsiteX30" fmla="*/ 606425 w 3073400"/>
              <a:gd name="connsiteY30" fmla="*/ 130175 h 469900"/>
              <a:gd name="connsiteX31" fmla="*/ 758825 w 3073400"/>
              <a:gd name="connsiteY31" fmla="*/ 155575 h 469900"/>
              <a:gd name="connsiteX32" fmla="*/ 1092200 w 3073400"/>
              <a:gd name="connsiteY32" fmla="*/ 184150 h 469900"/>
              <a:gd name="connsiteX33" fmla="*/ 1549400 w 3073400"/>
              <a:gd name="connsiteY33" fmla="*/ 20320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073400" h="469900">
                <a:moveTo>
                  <a:pt x="1549400" y="203200"/>
                </a:moveTo>
                <a:lnTo>
                  <a:pt x="2127250" y="222250"/>
                </a:lnTo>
                <a:lnTo>
                  <a:pt x="2590800" y="225425"/>
                </a:lnTo>
                <a:lnTo>
                  <a:pt x="2657475" y="212725"/>
                </a:lnTo>
                <a:lnTo>
                  <a:pt x="2819400" y="123825"/>
                </a:lnTo>
                <a:lnTo>
                  <a:pt x="3003550" y="0"/>
                </a:lnTo>
                <a:lnTo>
                  <a:pt x="3073400" y="165100"/>
                </a:lnTo>
                <a:lnTo>
                  <a:pt x="2822575" y="393700"/>
                </a:lnTo>
                <a:lnTo>
                  <a:pt x="2755900" y="447675"/>
                </a:lnTo>
                <a:lnTo>
                  <a:pt x="2720975" y="466725"/>
                </a:lnTo>
                <a:lnTo>
                  <a:pt x="2689225" y="469900"/>
                </a:lnTo>
                <a:lnTo>
                  <a:pt x="2425700" y="463550"/>
                </a:lnTo>
                <a:lnTo>
                  <a:pt x="1581150" y="447675"/>
                </a:lnTo>
                <a:lnTo>
                  <a:pt x="749300" y="441325"/>
                </a:lnTo>
                <a:lnTo>
                  <a:pt x="342900" y="444500"/>
                </a:lnTo>
                <a:lnTo>
                  <a:pt x="225425" y="434975"/>
                </a:lnTo>
                <a:lnTo>
                  <a:pt x="158750" y="422275"/>
                </a:lnTo>
                <a:lnTo>
                  <a:pt x="92075" y="400050"/>
                </a:lnTo>
                <a:lnTo>
                  <a:pt x="44450" y="374650"/>
                </a:lnTo>
                <a:lnTo>
                  <a:pt x="19050" y="358775"/>
                </a:lnTo>
                <a:lnTo>
                  <a:pt x="0" y="327025"/>
                </a:lnTo>
                <a:lnTo>
                  <a:pt x="3175" y="282575"/>
                </a:lnTo>
                <a:lnTo>
                  <a:pt x="25400" y="247650"/>
                </a:lnTo>
                <a:lnTo>
                  <a:pt x="53975" y="215900"/>
                </a:lnTo>
                <a:lnTo>
                  <a:pt x="123825" y="174625"/>
                </a:lnTo>
                <a:lnTo>
                  <a:pt x="206375" y="146050"/>
                </a:lnTo>
                <a:lnTo>
                  <a:pt x="257175" y="130175"/>
                </a:lnTo>
                <a:lnTo>
                  <a:pt x="428625" y="88900"/>
                </a:lnTo>
                <a:lnTo>
                  <a:pt x="450850" y="92075"/>
                </a:lnTo>
                <a:lnTo>
                  <a:pt x="498475" y="104775"/>
                </a:lnTo>
                <a:lnTo>
                  <a:pt x="606425" y="130175"/>
                </a:lnTo>
                <a:lnTo>
                  <a:pt x="758825" y="155575"/>
                </a:lnTo>
                <a:lnTo>
                  <a:pt x="1092200" y="184150"/>
                </a:lnTo>
                <a:lnTo>
                  <a:pt x="1549400" y="203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98272C5D-C3F3-485D-A888-1FDD47094477}"/>
              </a:ext>
            </a:extLst>
          </p:cNvPr>
          <p:cNvSpPr/>
          <p:nvPr/>
        </p:nvSpPr>
        <p:spPr>
          <a:xfrm>
            <a:off x="5921375" y="2225675"/>
            <a:ext cx="2357438" cy="514350"/>
          </a:xfrm>
          <a:custGeom>
            <a:avLst/>
            <a:gdLst>
              <a:gd name="connsiteX0" fmla="*/ 1317171 w 2356757"/>
              <a:gd name="connsiteY0" fmla="*/ 419100 h 514350"/>
              <a:gd name="connsiteX1" fmla="*/ 1015092 w 2356757"/>
              <a:gd name="connsiteY1" fmla="*/ 457200 h 514350"/>
              <a:gd name="connsiteX2" fmla="*/ 786492 w 2356757"/>
              <a:gd name="connsiteY2" fmla="*/ 487135 h 514350"/>
              <a:gd name="connsiteX3" fmla="*/ 568778 w 2356757"/>
              <a:gd name="connsiteY3" fmla="*/ 508907 h 514350"/>
              <a:gd name="connsiteX4" fmla="*/ 383721 w 2356757"/>
              <a:gd name="connsiteY4" fmla="*/ 514350 h 514350"/>
              <a:gd name="connsiteX5" fmla="*/ 299357 w 2356757"/>
              <a:gd name="connsiteY5" fmla="*/ 492578 h 514350"/>
              <a:gd name="connsiteX6" fmla="*/ 0 w 2356757"/>
              <a:gd name="connsiteY6" fmla="*/ 367392 h 514350"/>
              <a:gd name="connsiteX7" fmla="*/ 78921 w 2356757"/>
              <a:gd name="connsiteY7" fmla="*/ 119742 h 514350"/>
              <a:gd name="connsiteX8" fmla="*/ 163285 w 2356757"/>
              <a:gd name="connsiteY8" fmla="*/ 239485 h 514350"/>
              <a:gd name="connsiteX9" fmla="*/ 171450 w 2356757"/>
              <a:gd name="connsiteY9" fmla="*/ 269421 h 514350"/>
              <a:gd name="connsiteX10" fmla="*/ 214992 w 2356757"/>
              <a:gd name="connsiteY10" fmla="*/ 288471 h 514350"/>
              <a:gd name="connsiteX11" fmla="*/ 332014 w 2356757"/>
              <a:gd name="connsiteY11" fmla="*/ 307521 h 514350"/>
              <a:gd name="connsiteX12" fmla="*/ 576942 w 2356757"/>
              <a:gd name="connsiteY12" fmla="*/ 310242 h 514350"/>
              <a:gd name="connsiteX13" fmla="*/ 957942 w 2356757"/>
              <a:gd name="connsiteY13" fmla="*/ 280307 h 514350"/>
              <a:gd name="connsiteX14" fmla="*/ 1303564 w 2356757"/>
              <a:gd name="connsiteY14" fmla="*/ 225878 h 514350"/>
              <a:gd name="connsiteX15" fmla="*/ 1600200 w 2356757"/>
              <a:gd name="connsiteY15" fmla="*/ 144235 h 514350"/>
              <a:gd name="connsiteX16" fmla="*/ 1828800 w 2356757"/>
              <a:gd name="connsiteY16" fmla="*/ 51707 h 514350"/>
              <a:gd name="connsiteX17" fmla="*/ 1899557 w 2356757"/>
              <a:gd name="connsiteY17" fmla="*/ 10885 h 514350"/>
              <a:gd name="connsiteX18" fmla="*/ 1940378 w 2356757"/>
              <a:gd name="connsiteY18" fmla="*/ 0 h 514350"/>
              <a:gd name="connsiteX19" fmla="*/ 2196192 w 2356757"/>
              <a:gd name="connsiteY19" fmla="*/ 46264 h 514350"/>
              <a:gd name="connsiteX20" fmla="*/ 2283278 w 2356757"/>
              <a:gd name="connsiteY20" fmla="*/ 73478 h 514350"/>
              <a:gd name="connsiteX21" fmla="*/ 2321378 w 2356757"/>
              <a:gd name="connsiteY21" fmla="*/ 97971 h 514350"/>
              <a:gd name="connsiteX22" fmla="*/ 2348592 w 2356757"/>
              <a:gd name="connsiteY22" fmla="*/ 133350 h 514350"/>
              <a:gd name="connsiteX23" fmla="*/ 2356757 w 2356757"/>
              <a:gd name="connsiteY23" fmla="*/ 168728 h 514350"/>
              <a:gd name="connsiteX24" fmla="*/ 2340428 w 2356757"/>
              <a:gd name="connsiteY24" fmla="*/ 217714 h 514350"/>
              <a:gd name="connsiteX25" fmla="*/ 2307771 w 2356757"/>
              <a:gd name="connsiteY25" fmla="*/ 239485 h 514350"/>
              <a:gd name="connsiteX26" fmla="*/ 2207078 w 2356757"/>
              <a:gd name="connsiteY26" fmla="*/ 274864 h 514350"/>
              <a:gd name="connsiteX27" fmla="*/ 2043792 w 2356757"/>
              <a:gd name="connsiteY27" fmla="*/ 315685 h 514350"/>
              <a:gd name="connsiteX28" fmla="*/ 1763485 w 2356757"/>
              <a:gd name="connsiteY28" fmla="*/ 359228 h 514350"/>
              <a:gd name="connsiteX29" fmla="*/ 1317171 w 2356757"/>
              <a:gd name="connsiteY29" fmla="*/ 41910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356757" h="514350">
                <a:moveTo>
                  <a:pt x="1317171" y="419100"/>
                </a:moveTo>
                <a:lnTo>
                  <a:pt x="1015092" y="457200"/>
                </a:lnTo>
                <a:lnTo>
                  <a:pt x="786492" y="487135"/>
                </a:lnTo>
                <a:lnTo>
                  <a:pt x="568778" y="508907"/>
                </a:lnTo>
                <a:lnTo>
                  <a:pt x="383721" y="514350"/>
                </a:lnTo>
                <a:lnTo>
                  <a:pt x="299357" y="492578"/>
                </a:lnTo>
                <a:lnTo>
                  <a:pt x="0" y="367392"/>
                </a:lnTo>
                <a:lnTo>
                  <a:pt x="78921" y="119742"/>
                </a:lnTo>
                <a:lnTo>
                  <a:pt x="163285" y="239485"/>
                </a:lnTo>
                <a:lnTo>
                  <a:pt x="171450" y="269421"/>
                </a:lnTo>
                <a:lnTo>
                  <a:pt x="214992" y="288471"/>
                </a:lnTo>
                <a:lnTo>
                  <a:pt x="332014" y="307521"/>
                </a:lnTo>
                <a:lnTo>
                  <a:pt x="576942" y="310242"/>
                </a:lnTo>
                <a:lnTo>
                  <a:pt x="957942" y="280307"/>
                </a:lnTo>
                <a:lnTo>
                  <a:pt x="1303564" y="225878"/>
                </a:lnTo>
                <a:lnTo>
                  <a:pt x="1600200" y="144235"/>
                </a:lnTo>
                <a:lnTo>
                  <a:pt x="1828800" y="51707"/>
                </a:lnTo>
                <a:lnTo>
                  <a:pt x="1899557" y="10885"/>
                </a:lnTo>
                <a:lnTo>
                  <a:pt x="1940378" y="0"/>
                </a:lnTo>
                <a:lnTo>
                  <a:pt x="2196192" y="46264"/>
                </a:lnTo>
                <a:lnTo>
                  <a:pt x="2283278" y="73478"/>
                </a:lnTo>
                <a:lnTo>
                  <a:pt x="2321378" y="97971"/>
                </a:lnTo>
                <a:lnTo>
                  <a:pt x="2348592" y="133350"/>
                </a:lnTo>
                <a:lnTo>
                  <a:pt x="2356757" y="168728"/>
                </a:lnTo>
                <a:lnTo>
                  <a:pt x="2340428" y="217714"/>
                </a:lnTo>
                <a:lnTo>
                  <a:pt x="2307771" y="239485"/>
                </a:lnTo>
                <a:lnTo>
                  <a:pt x="2207078" y="274864"/>
                </a:lnTo>
                <a:lnTo>
                  <a:pt x="2043792" y="315685"/>
                </a:lnTo>
                <a:lnTo>
                  <a:pt x="1763485" y="359228"/>
                </a:lnTo>
                <a:lnTo>
                  <a:pt x="1317171" y="419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7D8A12D-C3EA-4A48-99E0-9D411DE7AB70}"/>
              </a:ext>
            </a:extLst>
          </p:cNvPr>
          <p:cNvSpPr/>
          <p:nvPr/>
        </p:nvSpPr>
        <p:spPr>
          <a:xfrm rot="16200000">
            <a:off x="4983957" y="4128295"/>
            <a:ext cx="3378200" cy="477837"/>
          </a:xfrm>
          <a:custGeom>
            <a:avLst/>
            <a:gdLst>
              <a:gd name="connsiteX0" fmla="*/ 2298357 w 3378691"/>
              <a:gd name="connsiteY0" fmla="*/ 194178 h 476618"/>
              <a:gd name="connsiteX1" fmla="*/ 2986805 w 3378691"/>
              <a:gd name="connsiteY1" fmla="*/ 211830 h 476618"/>
              <a:gd name="connsiteX2" fmla="*/ 3075067 w 3378691"/>
              <a:gd name="connsiteY2" fmla="*/ 211830 h 476618"/>
              <a:gd name="connsiteX3" fmla="*/ 3131555 w 3378691"/>
              <a:gd name="connsiteY3" fmla="*/ 194178 h 476618"/>
              <a:gd name="connsiteX4" fmla="*/ 3237471 w 3378691"/>
              <a:gd name="connsiteY4" fmla="*/ 127098 h 476618"/>
              <a:gd name="connsiteX5" fmla="*/ 3378691 w 3378691"/>
              <a:gd name="connsiteY5" fmla="*/ 0 h 476618"/>
              <a:gd name="connsiteX6" fmla="*/ 3371630 w 3378691"/>
              <a:gd name="connsiteY6" fmla="*/ 250666 h 476618"/>
              <a:gd name="connsiteX7" fmla="*/ 3311611 w 3378691"/>
              <a:gd name="connsiteY7" fmla="*/ 300093 h 476618"/>
              <a:gd name="connsiteX8" fmla="*/ 3258654 w 3378691"/>
              <a:gd name="connsiteY8" fmla="*/ 374233 h 476618"/>
              <a:gd name="connsiteX9" fmla="*/ 3191574 w 3378691"/>
              <a:gd name="connsiteY9" fmla="*/ 448374 h 476618"/>
              <a:gd name="connsiteX10" fmla="*/ 3149208 w 3378691"/>
              <a:gd name="connsiteY10" fmla="*/ 476618 h 476618"/>
              <a:gd name="connsiteX11" fmla="*/ 3068006 w 3378691"/>
              <a:gd name="connsiteY11" fmla="*/ 466026 h 476618"/>
              <a:gd name="connsiteX12" fmla="*/ 2930317 w 3378691"/>
              <a:gd name="connsiteY12" fmla="*/ 451904 h 476618"/>
              <a:gd name="connsiteX13" fmla="*/ 2531370 w 3378691"/>
              <a:gd name="connsiteY13" fmla="*/ 451904 h 476618"/>
              <a:gd name="connsiteX14" fmla="*/ 2361906 w 3378691"/>
              <a:gd name="connsiteY14" fmla="*/ 444843 h 476618"/>
              <a:gd name="connsiteX15" fmla="*/ 1917063 w 3378691"/>
              <a:gd name="connsiteY15" fmla="*/ 437782 h 476618"/>
              <a:gd name="connsiteX16" fmla="*/ 1486342 w 3378691"/>
              <a:gd name="connsiteY16" fmla="*/ 430721 h 476618"/>
              <a:gd name="connsiteX17" fmla="*/ 1299225 w 3378691"/>
              <a:gd name="connsiteY17" fmla="*/ 437782 h 476618"/>
              <a:gd name="connsiteX18" fmla="*/ 829668 w 3378691"/>
              <a:gd name="connsiteY18" fmla="*/ 434252 h 476618"/>
              <a:gd name="connsiteX19" fmla="*/ 155342 w 3378691"/>
              <a:gd name="connsiteY19" fmla="*/ 437782 h 476618"/>
              <a:gd name="connsiteX20" fmla="*/ 74141 w 3378691"/>
              <a:gd name="connsiteY20" fmla="*/ 434252 h 476618"/>
              <a:gd name="connsiteX21" fmla="*/ 35305 w 3378691"/>
              <a:gd name="connsiteY21" fmla="*/ 420130 h 476618"/>
              <a:gd name="connsiteX22" fmla="*/ 7061 w 3378691"/>
              <a:gd name="connsiteY22" fmla="*/ 388355 h 476618"/>
              <a:gd name="connsiteX23" fmla="*/ 0 w 3378691"/>
              <a:gd name="connsiteY23" fmla="*/ 360111 h 476618"/>
              <a:gd name="connsiteX24" fmla="*/ 10592 w 3378691"/>
              <a:gd name="connsiteY24" fmla="*/ 314215 h 476618"/>
              <a:gd name="connsiteX25" fmla="*/ 38836 w 3378691"/>
              <a:gd name="connsiteY25" fmla="*/ 271849 h 476618"/>
              <a:gd name="connsiteX26" fmla="*/ 67080 w 3378691"/>
              <a:gd name="connsiteY26" fmla="*/ 243605 h 476618"/>
              <a:gd name="connsiteX27" fmla="*/ 127098 w 3378691"/>
              <a:gd name="connsiteY27" fmla="*/ 201239 h 476618"/>
              <a:gd name="connsiteX28" fmla="*/ 194178 w 3378691"/>
              <a:gd name="connsiteY28" fmla="*/ 169464 h 476618"/>
              <a:gd name="connsiteX29" fmla="*/ 240074 w 3378691"/>
              <a:gd name="connsiteY29" fmla="*/ 155342 h 476618"/>
              <a:gd name="connsiteX30" fmla="*/ 395416 w 3378691"/>
              <a:gd name="connsiteY30" fmla="*/ 112976 h 476618"/>
              <a:gd name="connsiteX31" fmla="*/ 430721 w 3378691"/>
              <a:gd name="connsiteY31" fmla="*/ 109446 h 476618"/>
              <a:gd name="connsiteX32" fmla="*/ 462496 w 3378691"/>
              <a:gd name="connsiteY32" fmla="*/ 109446 h 476618"/>
              <a:gd name="connsiteX33" fmla="*/ 515454 w 3378691"/>
              <a:gd name="connsiteY33" fmla="*/ 130629 h 476618"/>
              <a:gd name="connsiteX34" fmla="*/ 571942 w 3378691"/>
              <a:gd name="connsiteY34" fmla="*/ 148281 h 476618"/>
              <a:gd name="connsiteX35" fmla="*/ 684918 w 3378691"/>
              <a:gd name="connsiteY35" fmla="*/ 165934 h 476618"/>
              <a:gd name="connsiteX36" fmla="*/ 1380426 w 3378691"/>
              <a:gd name="connsiteY36" fmla="*/ 183586 h 476618"/>
              <a:gd name="connsiteX37" fmla="*/ 2298357 w 3378691"/>
              <a:gd name="connsiteY37" fmla="*/ 194178 h 47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378691" h="476618">
                <a:moveTo>
                  <a:pt x="2298357" y="194178"/>
                </a:moveTo>
                <a:lnTo>
                  <a:pt x="2986805" y="211830"/>
                </a:lnTo>
                <a:lnTo>
                  <a:pt x="3075067" y="211830"/>
                </a:lnTo>
                <a:lnTo>
                  <a:pt x="3131555" y="194178"/>
                </a:lnTo>
                <a:lnTo>
                  <a:pt x="3237471" y="127098"/>
                </a:lnTo>
                <a:lnTo>
                  <a:pt x="3378691" y="0"/>
                </a:lnTo>
                <a:lnTo>
                  <a:pt x="3371630" y="250666"/>
                </a:lnTo>
                <a:lnTo>
                  <a:pt x="3311611" y="300093"/>
                </a:lnTo>
                <a:lnTo>
                  <a:pt x="3258654" y="374233"/>
                </a:lnTo>
                <a:lnTo>
                  <a:pt x="3191574" y="448374"/>
                </a:lnTo>
                <a:lnTo>
                  <a:pt x="3149208" y="476618"/>
                </a:lnTo>
                <a:lnTo>
                  <a:pt x="3068006" y="466026"/>
                </a:lnTo>
                <a:lnTo>
                  <a:pt x="2930317" y="451904"/>
                </a:lnTo>
                <a:lnTo>
                  <a:pt x="2531370" y="451904"/>
                </a:lnTo>
                <a:lnTo>
                  <a:pt x="2361906" y="444843"/>
                </a:lnTo>
                <a:lnTo>
                  <a:pt x="1917063" y="437782"/>
                </a:lnTo>
                <a:lnTo>
                  <a:pt x="1486342" y="430721"/>
                </a:lnTo>
                <a:lnTo>
                  <a:pt x="1299225" y="437782"/>
                </a:lnTo>
                <a:lnTo>
                  <a:pt x="829668" y="434252"/>
                </a:lnTo>
                <a:lnTo>
                  <a:pt x="155342" y="437782"/>
                </a:lnTo>
                <a:lnTo>
                  <a:pt x="74141" y="434252"/>
                </a:lnTo>
                <a:lnTo>
                  <a:pt x="35305" y="420130"/>
                </a:lnTo>
                <a:lnTo>
                  <a:pt x="7061" y="388355"/>
                </a:lnTo>
                <a:lnTo>
                  <a:pt x="0" y="360111"/>
                </a:lnTo>
                <a:lnTo>
                  <a:pt x="10592" y="314215"/>
                </a:lnTo>
                <a:lnTo>
                  <a:pt x="38836" y="271849"/>
                </a:lnTo>
                <a:lnTo>
                  <a:pt x="67080" y="243605"/>
                </a:lnTo>
                <a:lnTo>
                  <a:pt x="127098" y="201239"/>
                </a:lnTo>
                <a:lnTo>
                  <a:pt x="194178" y="169464"/>
                </a:lnTo>
                <a:lnTo>
                  <a:pt x="240074" y="155342"/>
                </a:lnTo>
                <a:lnTo>
                  <a:pt x="395416" y="112976"/>
                </a:lnTo>
                <a:lnTo>
                  <a:pt x="430721" y="109446"/>
                </a:lnTo>
                <a:lnTo>
                  <a:pt x="462496" y="109446"/>
                </a:lnTo>
                <a:lnTo>
                  <a:pt x="515454" y="130629"/>
                </a:lnTo>
                <a:lnTo>
                  <a:pt x="571942" y="148281"/>
                </a:lnTo>
                <a:lnTo>
                  <a:pt x="684918" y="165934"/>
                </a:lnTo>
                <a:lnTo>
                  <a:pt x="1380426" y="183586"/>
                </a:lnTo>
                <a:lnTo>
                  <a:pt x="2298357" y="1941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9D1DDDE-F414-4496-B311-B32EE31CB951}"/>
              </a:ext>
            </a:extLst>
          </p:cNvPr>
          <p:cNvSpPr/>
          <p:nvPr/>
        </p:nvSpPr>
        <p:spPr>
          <a:xfrm>
            <a:off x="6762751" y="3382964"/>
            <a:ext cx="1274763" cy="339725"/>
          </a:xfrm>
          <a:custGeom>
            <a:avLst/>
            <a:gdLst>
              <a:gd name="connsiteX0" fmla="*/ 552450 w 1273969"/>
              <a:gd name="connsiteY0" fmla="*/ 297657 h 338138"/>
              <a:gd name="connsiteX1" fmla="*/ 376238 w 1273969"/>
              <a:gd name="connsiteY1" fmla="*/ 323850 h 338138"/>
              <a:gd name="connsiteX2" fmla="*/ 238125 w 1273969"/>
              <a:gd name="connsiteY2" fmla="*/ 338138 h 338138"/>
              <a:gd name="connsiteX3" fmla="*/ 109538 w 1273969"/>
              <a:gd name="connsiteY3" fmla="*/ 300038 h 338138"/>
              <a:gd name="connsiteX4" fmla="*/ 52388 w 1273969"/>
              <a:gd name="connsiteY4" fmla="*/ 283369 h 338138"/>
              <a:gd name="connsiteX5" fmla="*/ 0 w 1273969"/>
              <a:gd name="connsiteY5" fmla="*/ 107157 h 338138"/>
              <a:gd name="connsiteX6" fmla="*/ 133350 w 1273969"/>
              <a:gd name="connsiteY6" fmla="*/ 138113 h 338138"/>
              <a:gd name="connsiteX7" fmla="*/ 307181 w 1273969"/>
              <a:gd name="connsiteY7" fmla="*/ 138113 h 338138"/>
              <a:gd name="connsiteX8" fmla="*/ 542925 w 1273969"/>
              <a:gd name="connsiteY8" fmla="*/ 114300 h 338138"/>
              <a:gd name="connsiteX9" fmla="*/ 697706 w 1273969"/>
              <a:gd name="connsiteY9" fmla="*/ 71438 h 338138"/>
              <a:gd name="connsiteX10" fmla="*/ 831056 w 1273969"/>
              <a:gd name="connsiteY10" fmla="*/ 11907 h 338138"/>
              <a:gd name="connsiteX11" fmla="*/ 854869 w 1273969"/>
              <a:gd name="connsiteY11" fmla="*/ 0 h 338138"/>
              <a:gd name="connsiteX12" fmla="*/ 1057275 w 1273969"/>
              <a:gd name="connsiteY12" fmla="*/ 9525 h 338138"/>
              <a:gd name="connsiteX13" fmla="*/ 1150144 w 1273969"/>
              <a:gd name="connsiteY13" fmla="*/ 21432 h 338138"/>
              <a:gd name="connsiteX14" fmla="*/ 1228725 w 1273969"/>
              <a:gd name="connsiteY14" fmla="*/ 45244 h 338138"/>
              <a:gd name="connsiteX15" fmla="*/ 1259681 w 1273969"/>
              <a:gd name="connsiteY15" fmla="*/ 69057 h 338138"/>
              <a:gd name="connsiteX16" fmla="*/ 1273969 w 1273969"/>
              <a:gd name="connsiteY16" fmla="*/ 97632 h 338138"/>
              <a:gd name="connsiteX17" fmla="*/ 1266825 w 1273969"/>
              <a:gd name="connsiteY17" fmla="*/ 130969 h 338138"/>
              <a:gd name="connsiteX18" fmla="*/ 1243013 w 1273969"/>
              <a:gd name="connsiteY18" fmla="*/ 157163 h 338138"/>
              <a:gd name="connsiteX19" fmla="*/ 1181100 w 1273969"/>
              <a:gd name="connsiteY19" fmla="*/ 180975 h 338138"/>
              <a:gd name="connsiteX20" fmla="*/ 966788 w 1273969"/>
              <a:gd name="connsiteY20" fmla="*/ 226219 h 338138"/>
              <a:gd name="connsiteX21" fmla="*/ 552450 w 1273969"/>
              <a:gd name="connsiteY21" fmla="*/ 297657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73969" h="338138">
                <a:moveTo>
                  <a:pt x="552450" y="297657"/>
                </a:moveTo>
                <a:lnTo>
                  <a:pt x="376238" y="323850"/>
                </a:lnTo>
                <a:lnTo>
                  <a:pt x="238125" y="338138"/>
                </a:lnTo>
                <a:lnTo>
                  <a:pt x="109538" y="300038"/>
                </a:lnTo>
                <a:lnTo>
                  <a:pt x="52388" y="283369"/>
                </a:lnTo>
                <a:lnTo>
                  <a:pt x="0" y="107157"/>
                </a:lnTo>
                <a:lnTo>
                  <a:pt x="133350" y="138113"/>
                </a:lnTo>
                <a:lnTo>
                  <a:pt x="307181" y="138113"/>
                </a:lnTo>
                <a:lnTo>
                  <a:pt x="542925" y="114300"/>
                </a:lnTo>
                <a:lnTo>
                  <a:pt x="697706" y="71438"/>
                </a:lnTo>
                <a:lnTo>
                  <a:pt x="831056" y="11907"/>
                </a:lnTo>
                <a:lnTo>
                  <a:pt x="854869" y="0"/>
                </a:lnTo>
                <a:lnTo>
                  <a:pt x="1057275" y="9525"/>
                </a:lnTo>
                <a:lnTo>
                  <a:pt x="1150144" y="21432"/>
                </a:lnTo>
                <a:lnTo>
                  <a:pt x="1228725" y="45244"/>
                </a:lnTo>
                <a:lnTo>
                  <a:pt x="1259681" y="69057"/>
                </a:lnTo>
                <a:lnTo>
                  <a:pt x="1273969" y="97632"/>
                </a:lnTo>
                <a:lnTo>
                  <a:pt x="1266825" y="130969"/>
                </a:lnTo>
                <a:lnTo>
                  <a:pt x="1243013" y="157163"/>
                </a:lnTo>
                <a:lnTo>
                  <a:pt x="1181100" y="180975"/>
                </a:lnTo>
                <a:lnTo>
                  <a:pt x="966788" y="226219"/>
                </a:lnTo>
                <a:lnTo>
                  <a:pt x="552450" y="2976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3A89098-EFC7-478D-A840-16F59B472592}"/>
              </a:ext>
            </a:extLst>
          </p:cNvPr>
          <p:cNvSpPr/>
          <p:nvPr/>
        </p:nvSpPr>
        <p:spPr>
          <a:xfrm>
            <a:off x="6748464" y="4389438"/>
            <a:ext cx="1393825" cy="354012"/>
          </a:xfrm>
          <a:custGeom>
            <a:avLst/>
            <a:gdLst>
              <a:gd name="connsiteX0" fmla="*/ 738187 w 1393031"/>
              <a:gd name="connsiteY0" fmla="*/ 319087 h 354806"/>
              <a:gd name="connsiteX1" fmla="*/ 597693 w 1393031"/>
              <a:gd name="connsiteY1" fmla="*/ 338137 h 354806"/>
              <a:gd name="connsiteX2" fmla="*/ 452437 w 1393031"/>
              <a:gd name="connsiteY2" fmla="*/ 352425 h 354806"/>
              <a:gd name="connsiteX3" fmla="*/ 302418 w 1393031"/>
              <a:gd name="connsiteY3" fmla="*/ 354806 h 354806"/>
              <a:gd name="connsiteX4" fmla="*/ 83343 w 1393031"/>
              <a:gd name="connsiteY4" fmla="*/ 345281 h 354806"/>
              <a:gd name="connsiteX5" fmla="*/ 0 w 1393031"/>
              <a:gd name="connsiteY5" fmla="*/ 159544 h 354806"/>
              <a:gd name="connsiteX6" fmla="*/ 119062 w 1393031"/>
              <a:gd name="connsiteY6" fmla="*/ 176212 h 354806"/>
              <a:gd name="connsiteX7" fmla="*/ 261937 w 1393031"/>
              <a:gd name="connsiteY7" fmla="*/ 178594 h 354806"/>
              <a:gd name="connsiteX8" fmla="*/ 454818 w 1393031"/>
              <a:gd name="connsiteY8" fmla="*/ 176212 h 354806"/>
              <a:gd name="connsiteX9" fmla="*/ 714375 w 1393031"/>
              <a:gd name="connsiteY9" fmla="*/ 130969 h 354806"/>
              <a:gd name="connsiteX10" fmla="*/ 959643 w 1393031"/>
              <a:gd name="connsiteY10" fmla="*/ 57150 h 354806"/>
              <a:gd name="connsiteX11" fmla="*/ 1038225 w 1393031"/>
              <a:gd name="connsiteY11" fmla="*/ 28575 h 354806"/>
              <a:gd name="connsiteX12" fmla="*/ 1109662 w 1393031"/>
              <a:gd name="connsiteY12" fmla="*/ 0 h 354806"/>
              <a:gd name="connsiteX13" fmla="*/ 1197768 w 1393031"/>
              <a:gd name="connsiteY13" fmla="*/ 16669 h 354806"/>
              <a:gd name="connsiteX14" fmla="*/ 1302543 w 1393031"/>
              <a:gd name="connsiteY14" fmla="*/ 45244 h 354806"/>
              <a:gd name="connsiteX15" fmla="*/ 1362075 w 1393031"/>
              <a:gd name="connsiteY15" fmla="*/ 80962 h 354806"/>
              <a:gd name="connsiteX16" fmla="*/ 1388268 w 1393031"/>
              <a:gd name="connsiteY16" fmla="*/ 104775 h 354806"/>
              <a:gd name="connsiteX17" fmla="*/ 1393031 w 1393031"/>
              <a:gd name="connsiteY17" fmla="*/ 126206 h 354806"/>
              <a:gd name="connsiteX18" fmla="*/ 1393031 w 1393031"/>
              <a:gd name="connsiteY18" fmla="*/ 145256 h 354806"/>
              <a:gd name="connsiteX19" fmla="*/ 1381125 w 1393031"/>
              <a:gd name="connsiteY19" fmla="*/ 166687 h 354806"/>
              <a:gd name="connsiteX20" fmla="*/ 1352550 w 1393031"/>
              <a:gd name="connsiteY20" fmla="*/ 185737 h 354806"/>
              <a:gd name="connsiteX21" fmla="*/ 1285875 w 1393031"/>
              <a:gd name="connsiteY21" fmla="*/ 211931 h 354806"/>
              <a:gd name="connsiteX22" fmla="*/ 1152525 w 1393031"/>
              <a:gd name="connsiteY22" fmla="*/ 245269 h 354806"/>
              <a:gd name="connsiteX23" fmla="*/ 919162 w 1393031"/>
              <a:gd name="connsiteY23" fmla="*/ 285750 h 354806"/>
              <a:gd name="connsiteX24" fmla="*/ 738187 w 1393031"/>
              <a:gd name="connsiteY24" fmla="*/ 319087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93031" h="354806">
                <a:moveTo>
                  <a:pt x="738187" y="319087"/>
                </a:moveTo>
                <a:lnTo>
                  <a:pt x="597693" y="338137"/>
                </a:lnTo>
                <a:lnTo>
                  <a:pt x="452437" y="352425"/>
                </a:lnTo>
                <a:lnTo>
                  <a:pt x="302418" y="354806"/>
                </a:lnTo>
                <a:lnTo>
                  <a:pt x="83343" y="345281"/>
                </a:lnTo>
                <a:lnTo>
                  <a:pt x="0" y="159544"/>
                </a:lnTo>
                <a:lnTo>
                  <a:pt x="119062" y="176212"/>
                </a:lnTo>
                <a:lnTo>
                  <a:pt x="261937" y="178594"/>
                </a:lnTo>
                <a:lnTo>
                  <a:pt x="454818" y="176212"/>
                </a:lnTo>
                <a:lnTo>
                  <a:pt x="714375" y="130969"/>
                </a:lnTo>
                <a:lnTo>
                  <a:pt x="959643" y="57150"/>
                </a:lnTo>
                <a:lnTo>
                  <a:pt x="1038225" y="28575"/>
                </a:lnTo>
                <a:lnTo>
                  <a:pt x="1109662" y="0"/>
                </a:lnTo>
                <a:lnTo>
                  <a:pt x="1197768" y="16669"/>
                </a:lnTo>
                <a:lnTo>
                  <a:pt x="1302543" y="45244"/>
                </a:lnTo>
                <a:lnTo>
                  <a:pt x="1362075" y="80962"/>
                </a:lnTo>
                <a:lnTo>
                  <a:pt x="1388268" y="104775"/>
                </a:lnTo>
                <a:lnTo>
                  <a:pt x="1393031" y="126206"/>
                </a:lnTo>
                <a:lnTo>
                  <a:pt x="1393031" y="145256"/>
                </a:lnTo>
                <a:lnTo>
                  <a:pt x="1381125" y="166687"/>
                </a:lnTo>
                <a:lnTo>
                  <a:pt x="1352550" y="185737"/>
                </a:lnTo>
                <a:lnTo>
                  <a:pt x="1285875" y="211931"/>
                </a:lnTo>
                <a:lnTo>
                  <a:pt x="1152525" y="245269"/>
                </a:lnTo>
                <a:lnTo>
                  <a:pt x="919162" y="285750"/>
                </a:lnTo>
                <a:lnTo>
                  <a:pt x="738187" y="3190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8173C10-D432-4DE0-81A5-D7DD65CE9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838" y="1419836"/>
            <a:ext cx="4608975" cy="463945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85812FE-9336-4C90-838E-8CAB4D4D0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77" y="1402960"/>
            <a:ext cx="4608975" cy="4639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8" grpId="0" animBg="1"/>
      <p:bldP spid="1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CF01D0D-1A15-4757-8A33-75EF1982E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12" y="1109271"/>
            <a:ext cx="4608975" cy="46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66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馬のおもちゃの作り方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馬 画 用 首 細 角 工 科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907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F16A2366-CC51-45E2-8176-BA53A98D9A6C}"/>
              </a:ext>
            </a:extLst>
          </p:cNvPr>
          <p:cNvSpPr/>
          <p:nvPr/>
        </p:nvSpPr>
        <p:spPr>
          <a:xfrm>
            <a:off x="4408488" y="1822451"/>
            <a:ext cx="461962" cy="2767013"/>
          </a:xfrm>
          <a:custGeom>
            <a:avLst/>
            <a:gdLst>
              <a:gd name="connsiteX0" fmla="*/ 444844 w 462496"/>
              <a:gd name="connsiteY0" fmla="*/ 490740 h 2767914"/>
              <a:gd name="connsiteX1" fmla="*/ 427191 w 462496"/>
              <a:gd name="connsiteY1" fmla="*/ 903808 h 2767914"/>
              <a:gd name="connsiteX2" fmla="*/ 423661 w 462496"/>
              <a:gd name="connsiteY2" fmla="*/ 1203901 h 2767914"/>
              <a:gd name="connsiteX3" fmla="*/ 406008 w 462496"/>
              <a:gd name="connsiteY3" fmla="*/ 1588726 h 2767914"/>
              <a:gd name="connsiteX4" fmla="*/ 409539 w 462496"/>
              <a:gd name="connsiteY4" fmla="*/ 1761720 h 2767914"/>
              <a:gd name="connsiteX5" fmla="*/ 360111 w 462496"/>
              <a:gd name="connsiteY5" fmla="*/ 2308948 h 2767914"/>
              <a:gd name="connsiteX6" fmla="*/ 338928 w 462496"/>
              <a:gd name="connsiteY6" fmla="*/ 2446638 h 2767914"/>
              <a:gd name="connsiteX7" fmla="*/ 296562 w 462496"/>
              <a:gd name="connsiteY7" fmla="*/ 2654937 h 2767914"/>
              <a:gd name="connsiteX8" fmla="*/ 271849 w 462496"/>
              <a:gd name="connsiteY8" fmla="*/ 2711425 h 2767914"/>
              <a:gd name="connsiteX9" fmla="*/ 250666 w 462496"/>
              <a:gd name="connsiteY9" fmla="*/ 2743200 h 2767914"/>
              <a:gd name="connsiteX10" fmla="*/ 222422 w 462496"/>
              <a:gd name="connsiteY10" fmla="*/ 2764383 h 2767914"/>
              <a:gd name="connsiteX11" fmla="*/ 204769 w 462496"/>
              <a:gd name="connsiteY11" fmla="*/ 2767914 h 2767914"/>
              <a:gd name="connsiteX12" fmla="*/ 176525 w 462496"/>
              <a:gd name="connsiteY12" fmla="*/ 2757322 h 2767914"/>
              <a:gd name="connsiteX13" fmla="*/ 127098 w 462496"/>
              <a:gd name="connsiteY13" fmla="*/ 2718486 h 2767914"/>
              <a:gd name="connsiteX14" fmla="*/ 91793 w 462496"/>
              <a:gd name="connsiteY14" fmla="*/ 2669059 h 2767914"/>
              <a:gd name="connsiteX15" fmla="*/ 60019 w 462496"/>
              <a:gd name="connsiteY15" fmla="*/ 2594919 h 2767914"/>
              <a:gd name="connsiteX16" fmla="*/ 42366 w 462496"/>
              <a:gd name="connsiteY16" fmla="*/ 2527839 h 2767914"/>
              <a:gd name="connsiteX17" fmla="*/ 28244 w 462496"/>
              <a:gd name="connsiteY17" fmla="*/ 2418394 h 2767914"/>
              <a:gd name="connsiteX18" fmla="*/ 28244 w 462496"/>
              <a:gd name="connsiteY18" fmla="*/ 2361906 h 2767914"/>
              <a:gd name="connsiteX19" fmla="*/ 52958 w 462496"/>
              <a:gd name="connsiteY19" fmla="*/ 2319540 h 2767914"/>
              <a:gd name="connsiteX20" fmla="*/ 95324 w 462496"/>
              <a:gd name="connsiteY20" fmla="*/ 2217155 h 2767914"/>
              <a:gd name="connsiteX21" fmla="*/ 134159 w 462496"/>
              <a:gd name="connsiteY21" fmla="*/ 2093588 h 2767914"/>
              <a:gd name="connsiteX22" fmla="*/ 144751 w 462496"/>
              <a:gd name="connsiteY22" fmla="*/ 2033569 h 2767914"/>
              <a:gd name="connsiteX23" fmla="*/ 165934 w 462496"/>
              <a:gd name="connsiteY23" fmla="*/ 1652275 h 2767914"/>
              <a:gd name="connsiteX24" fmla="*/ 194178 w 462496"/>
              <a:gd name="connsiteY24" fmla="*/ 1105047 h 2767914"/>
              <a:gd name="connsiteX25" fmla="*/ 211830 w 462496"/>
              <a:gd name="connsiteY25" fmla="*/ 564880 h 2767914"/>
              <a:gd name="connsiteX26" fmla="*/ 208300 w 462496"/>
              <a:gd name="connsiteY26" fmla="*/ 335398 h 2767914"/>
              <a:gd name="connsiteX27" fmla="*/ 204769 w 462496"/>
              <a:gd name="connsiteY27" fmla="*/ 275379 h 2767914"/>
              <a:gd name="connsiteX28" fmla="*/ 190647 w 462496"/>
              <a:gd name="connsiteY28" fmla="*/ 236544 h 2767914"/>
              <a:gd name="connsiteX29" fmla="*/ 158873 w 462496"/>
              <a:gd name="connsiteY29" fmla="*/ 172995 h 2767914"/>
              <a:gd name="connsiteX30" fmla="*/ 116507 w 462496"/>
              <a:gd name="connsiteY30" fmla="*/ 130629 h 2767914"/>
              <a:gd name="connsiteX31" fmla="*/ 70610 w 462496"/>
              <a:gd name="connsiteY31" fmla="*/ 95324 h 2767914"/>
              <a:gd name="connsiteX32" fmla="*/ 31775 w 462496"/>
              <a:gd name="connsiteY32" fmla="*/ 70610 h 2767914"/>
              <a:gd name="connsiteX33" fmla="*/ 10592 w 462496"/>
              <a:gd name="connsiteY33" fmla="*/ 49427 h 2767914"/>
              <a:gd name="connsiteX34" fmla="*/ 0 w 462496"/>
              <a:gd name="connsiteY34" fmla="*/ 28244 h 2767914"/>
              <a:gd name="connsiteX35" fmla="*/ 3531 w 462496"/>
              <a:gd name="connsiteY35" fmla="*/ 10592 h 2767914"/>
              <a:gd name="connsiteX36" fmla="*/ 24714 w 462496"/>
              <a:gd name="connsiteY36" fmla="*/ 0 h 2767914"/>
              <a:gd name="connsiteX37" fmla="*/ 60019 w 462496"/>
              <a:gd name="connsiteY37" fmla="*/ 0 h 2767914"/>
              <a:gd name="connsiteX38" fmla="*/ 137690 w 462496"/>
              <a:gd name="connsiteY38" fmla="*/ 17653 h 2767914"/>
              <a:gd name="connsiteX39" fmla="*/ 268318 w 462496"/>
              <a:gd name="connsiteY39" fmla="*/ 60019 h 2767914"/>
              <a:gd name="connsiteX40" fmla="*/ 416600 w 462496"/>
              <a:gd name="connsiteY40" fmla="*/ 120037 h 2767914"/>
              <a:gd name="connsiteX41" fmla="*/ 441313 w 462496"/>
              <a:gd name="connsiteY41" fmla="*/ 141220 h 2767914"/>
              <a:gd name="connsiteX42" fmla="*/ 462496 w 462496"/>
              <a:gd name="connsiteY42" fmla="*/ 225952 h 2767914"/>
              <a:gd name="connsiteX43" fmla="*/ 448374 w 462496"/>
              <a:gd name="connsiteY43" fmla="*/ 388355 h 2767914"/>
              <a:gd name="connsiteX44" fmla="*/ 444844 w 462496"/>
              <a:gd name="connsiteY44" fmla="*/ 490740 h 276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62496" h="2767914">
                <a:moveTo>
                  <a:pt x="444844" y="490740"/>
                </a:moveTo>
                <a:lnTo>
                  <a:pt x="427191" y="903808"/>
                </a:lnTo>
                <a:cubicBezTo>
                  <a:pt x="426014" y="1003839"/>
                  <a:pt x="424838" y="1103870"/>
                  <a:pt x="423661" y="1203901"/>
                </a:cubicBezTo>
                <a:lnTo>
                  <a:pt x="406008" y="1588726"/>
                </a:lnTo>
                <a:lnTo>
                  <a:pt x="409539" y="1761720"/>
                </a:lnTo>
                <a:lnTo>
                  <a:pt x="360111" y="2308948"/>
                </a:lnTo>
                <a:lnTo>
                  <a:pt x="338928" y="2446638"/>
                </a:lnTo>
                <a:lnTo>
                  <a:pt x="296562" y="2654937"/>
                </a:lnTo>
                <a:lnTo>
                  <a:pt x="271849" y="2711425"/>
                </a:lnTo>
                <a:lnTo>
                  <a:pt x="250666" y="2743200"/>
                </a:lnTo>
                <a:lnTo>
                  <a:pt x="222422" y="2764383"/>
                </a:lnTo>
                <a:lnTo>
                  <a:pt x="204769" y="2767914"/>
                </a:lnTo>
                <a:lnTo>
                  <a:pt x="176525" y="2757322"/>
                </a:lnTo>
                <a:lnTo>
                  <a:pt x="127098" y="2718486"/>
                </a:lnTo>
                <a:lnTo>
                  <a:pt x="91793" y="2669059"/>
                </a:lnTo>
                <a:lnTo>
                  <a:pt x="60019" y="2594919"/>
                </a:lnTo>
                <a:lnTo>
                  <a:pt x="42366" y="2527839"/>
                </a:lnTo>
                <a:lnTo>
                  <a:pt x="28244" y="2418394"/>
                </a:lnTo>
                <a:lnTo>
                  <a:pt x="28244" y="2361906"/>
                </a:lnTo>
                <a:lnTo>
                  <a:pt x="52958" y="2319540"/>
                </a:lnTo>
                <a:lnTo>
                  <a:pt x="95324" y="2217155"/>
                </a:lnTo>
                <a:lnTo>
                  <a:pt x="134159" y="2093588"/>
                </a:lnTo>
                <a:lnTo>
                  <a:pt x="144751" y="2033569"/>
                </a:lnTo>
                <a:lnTo>
                  <a:pt x="165934" y="1652275"/>
                </a:lnTo>
                <a:lnTo>
                  <a:pt x="194178" y="1105047"/>
                </a:lnTo>
                <a:lnTo>
                  <a:pt x="211830" y="564880"/>
                </a:lnTo>
                <a:cubicBezTo>
                  <a:pt x="210653" y="488386"/>
                  <a:pt x="209477" y="411892"/>
                  <a:pt x="208300" y="335398"/>
                </a:cubicBezTo>
                <a:lnTo>
                  <a:pt x="204769" y="275379"/>
                </a:lnTo>
                <a:lnTo>
                  <a:pt x="190647" y="236544"/>
                </a:lnTo>
                <a:lnTo>
                  <a:pt x="158873" y="172995"/>
                </a:lnTo>
                <a:lnTo>
                  <a:pt x="116507" y="130629"/>
                </a:lnTo>
                <a:lnTo>
                  <a:pt x="70610" y="95324"/>
                </a:lnTo>
                <a:lnTo>
                  <a:pt x="31775" y="70610"/>
                </a:lnTo>
                <a:lnTo>
                  <a:pt x="10592" y="49427"/>
                </a:lnTo>
                <a:lnTo>
                  <a:pt x="0" y="28244"/>
                </a:lnTo>
                <a:lnTo>
                  <a:pt x="3531" y="10592"/>
                </a:lnTo>
                <a:lnTo>
                  <a:pt x="24714" y="0"/>
                </a:lnTo>
                <a:lnTo>
                  <a:pt x="60019" y="0"/>
                </a:lnTo>
                <a:lnTo>
                  <a:pt x="137690" y="17653"/>
                </a:lnTo>
                <a:lnTo>
                  <a:pt x="268318" y="60019"/>
                </a:lnTo>
                <a:lnTo>
                  <a:pt x="416600" y="120037"/>
                </a:lnTo>
                <a:lnTo>
                  <a:pt x="441313" y="141220"/>
                </a:lnTo>
                <a:lnTo>
                  <a:pt x="462496" y="225952"/>
                </a:lnTo>
                <a:lnTo>
                  <a:pt x="448374" y="388355"/>
                </a:lnTo>
                <a:lnTo>
                  <a:pt x="444844" y="49074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0F060467-19A3-4EE7-8AD0-07D65FE966F3}"/>
              </a:ext>
            </a:extLst>
          </p:cNvPr>
          <p:cNvSpPr/>
          <p:nvPr/>
        </p:nvSpPr>
        <p:spPr>
          <a:xfrm>
            <a:off x="4827588" y="4665664"/>
            <a:ext cx="476250" cy="1068387"/>
          </a:xfrm>
          <a:custGeom>
            <a:avLst/>
            <a:gdLst>
              <a:gd name="connsiteX0" fmla="*/ 102394 w 476250"/>
              <a:gd name="connsiteY0" fmla="*/ 378619 h 1069181"/>
              <a:gd name="connsiteX1" fmla="*/ 38100 w 476250"/>
              <a:gd name="connsiteY1" fmla="*/ 135731 h 1069181"/>
              <a:gd name="connsiteX2" fmla="*/ 9525 w 476250"/>
              <a:gd name="connsiteY2" fmla="*/ 45244 h 1069181"/>
              <a:gd name="connsiteX3" fmla="*/ 0 w 476250"/>
              <a:gd name="connsiteY3" fmla="*/ 16669 h 1069181"/>
              <a:gd name="connsiteX4" fmla="*/ 2381 w 476250"/>
              <a:gd name="connsiteY4" fmla="*/ 7144 h 1069181"/>
              <a:gd name="connsiteX5" fmla="*/ 19050 w 476250"/>
              <a:gd name="connsiteY5" fmla="*/ 0 h 1069181"/>
              <a:gd name="connsiteX6" fmla="*/ 59531 w 476250"/>
              <a:gd name="connsiteY6" fmla="*/ 14287 h 1069181"/>
              <a:gd name="connsiteX7" fmla="*/ 100012 w 476250"/>
              <a:gd name="connsiteY7" fmla="*/ 64294 h 1069181"/>
              <a:gd name="connsiteX8" fmla="*/ 221456 w 476250"/>
              <a:gd name="connsiteY8" fmla="*/ 214312 h 1069181"/>
              <a:gd name="connsiteX9" fmla="*/ 328612 w 476250"/>
              <a:gd name="connsiteY9" fmla="*/ 376237 h 1069181"/>
              <a:gd name="connsiteX10" fmla="*/ 381000 w 476250"/>
              <a:gd name="connsiteY10" fmla="*/ 466725 h 1069181"/>
              <a:gd name="connsiteX11" fmla="*/ 426244 w 476250"/>
              <a:gd name="connsiteY11" fmla="*/ 561975 h 1069181"/>
              <a:gd name="connsiteX12" fmla="*/ 466725 w 476250"/>
              <a:gd name="connsiteY12" fmla="*/ 669131 h 1069181"/>
              <a:gd name="connsiteX13" fmla="*/ 476250 w 476250"/>
              <a:gd name="connsiteY13" fmla="*/ 707231 h 1069181"/>
              <a:gd name="connsiteX14" fmla="*/ 476250 w 476250"/>
              <a:gd name="connsiteY14" fmla="*/ 735806 h 1069181"/>
              <a:gd name="connsiteX15" fmla="*/ 459581 w 476250"/>
              <a:gd name="connsiteY15" fmla="*/ 845344 h 1069181"/>
              <a:gd name="connsiteX16" fmla="*/ 423862 w 476250"/>
              <a:gd name="connsiteY16" fmla="*/ 964406 h 1069181"/>
              <a:gd name="connsiteX17" fmla="*/ 400050 w 476250"/>
              <a:gd name="connsiteY17" fmla="*/ 1014412 h 1069181"/>
              <a:gd name="connsiteX18" fmla="*/ 376237 w 476250"/>
              <a:gd name="connsiteY18" fmla="*/ 1047750 h 1069181"/>
              <a:gd name="connsiteX19" fmla="*/ 359569 w 476250"/>
              <a:gd name="connsiteY19" fmla="*/ 1059656 h 1069181"/>
              <a:gd name="connsiteX20" fmla="*/ 340519 w 476250"/>
              <a:gd name="connsiteY20" fmla="*/ 1066800 h 1069181"/>
              <a:gd name="connsiteX21" fmla="*/ 309562 w 476250"/>
              <a:gd name="connsiteY21" fmla="*/ 1069181 h 1069181"/>
              <a:gd name="connsiteX22" fmla="*/ 276225 w 476250"/>
              <a:gd name="connsiteY22" fmla="*/ 1059656 h 1069181"/>
              <a:gd name="connsiteX23" fmla="*/ 250031 w 476250"/>
              <a:gd name="connsiteY23" fmla="*/ 1042987 h 1069181"/>
              <a:gd name="connsiteX24" fmla="*/ 219075 w 476250"/>
              <a:gd name="connsiteY24" fmla="*/ 1007269 h 1069181"/>
              <a:gd name="connsiteX25" fmla="*/ 202406 w 476250"/>
              <a:gd name="connsiteY25" fmla="*/ 981075 h 1069181"/>
              <a:gd name="connsiteX26" fmla="*/ 192881 w 476250"/>
              <a:gd name="connsiteY26" fmla="*/ 928687 h 1069181"/>
              <a:gd name="connsiteX27" fmla="*/ 192881 w 476250"/>
              <a:gd name="connsiteY27" fmla="*/ 869156 h 1069181"/>
              <a:gd name="connsiteX28" fmla="*/ 185737 w 476250"/>
              <a:gd name="connsiteY28" fmla="*/ 776287 h 1069181"/>
              <a:gd name="connsiteX29" fmla="*/ 169069 w 476250"/>
              <a:gd name="connsiteY29" fmla="*/ 650081 h 1069181"/>
              <a:gd name="connsiteX30" fmla="*/ 102394 w 476250"/>
              <a:gd name="connsiteY30" fmla="*/ 378619 h 106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76250" h="1069181">
                <a:moveTo>
                  <a:pt x="102394" y="378619"/>
                </a:moveTo>
                <a:lnTo>
                  <a:pt x="38100" y="135731"/>
                </a:lnTo>
                <a:lnTo>
                  <a:pt x="9525" y="45244"/>
                </a:lnTo>
                <a:lnTo>
                  <a:pt x="0" y="16669"/>
                </a:lnTo>
                <a:lnTo>
                  <a:pt x="2381" y="7144"/>
                </a:lnTo>
                <a:lnTo>
                  <a:pt x="19050" y="0"/>
                </a:lnTo>
                <a:lnTo>
                  <a:pt x="59531" y="14287"/>
                </a:lnTo>
                <a:lnTo>
                  <a:pt x="100012" y="64294"/>
                </a:lnTo>
                <a:lnTo>
                  <a:pt x="221456" y="214312"/>
                </a:lnTo>
                <a:lnTo>
                  <a:pt x="328612" y="376237"/>
                </a:lnTo>
                <a:lnTo>
                  <a:pt x="381000" y="466725"/>
                </a:lnTo>
                <a:lnTo>
                  <a:pt x="426244" y="561975"/>
                </a:lnTo>
                <a:lnTo>
                  <a:pt x="466725" y="669131"/>
                </a:lnTo>
                <a:lnTo>
                  <a:pt x="476250" y="707231"/>
                </a:lnTo>
                <a:lnTo>
                  <a:pt x="476250" y="735806"/>
                </a:lnTo>
                <a:lnTo>
                  <a:pt x="459581" y="845344"/>
                </a:lnTo>
                <a:lnTo>
                  <a:pt x="423862" y="964406"/>
                </a:lnTo>
                <a:lnTo>
                  <a:pt x="400050" y="1014412"/>
                </a:lnTo>
                <a:lnTo>
                  <a:pt x="376237" y="1047750"/>
                </a:lnTo>
                <a:lnTo>
                  <a:pt x="359569" y="1059656"/>
                </a:lnTo>
                <a:lnTo>
                  <a:pt x="340519" y="1066800"/>
                </a:lnTo>
                <a:lnTo>
                  <a:pt x="309562" y="1069181"/>
                </a:lnTo>
                <a:lnTo>
                  <a:pt x="276225" y="1059656"/>
                </a:lnTo>
                <a:lnTo>
                  <a:pt x="250031" y="1042987"/>
                </a:lnTo>
                <a:lnTo>
                  <a:pt x="219075" y="1007269"/>
                </a:lnTo>
                <a:lnTo>
                  <a:pt x="202406" y="981075"/>
                </a:lnTo>
                <a:lnTo>
                  <a:pt x="192881" y="928687"/>
                </a:lnTo>
                <a:lnTo>
                  <a:pt x="192881" y="869156"/>
                </a:lnTo>
                <a:lnTo>
                  <a:pt x="185737" y="776287"/>
                </a:lnTo>
                <a:lnTo>
                  <a:pt x="169069" y="650081"/>
                </a:lnTo>
                <a:lnTo>
                  <a:pt x="102394" y="3786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678D2453-1991-4BFC-AE5B-AF77E3D86CF3}"/>
              </a:ext>
            </a:extLst>
          </p:cNvPr>
          <p:cNvSpPr/>
          <p:nvPr/>
        </p:nvSpPr>
        <p:spPr>
          <a:xfrm>
            <a:off x="5653089" y="4598989"/>
            <a:ext cx="568325" cy="820737"/>
          </a:xfrm>
          <a:custGeom>
            <a:avLst/>
            <a:gdLst>
              <a:gd name="connsiteX0" fmla="*/ 142875 w 569118"/>
              <a:gd name="connsiteY0" fmla="*/ 233362 h 821531"/>
              <a:gd name="connsiteX1" fmla="*/ 85725 w 569118"/>
              <a:gd name="connsiteY1" fmla="*/ 152400 h 821531"/>
              <a:gd name="connsiteX2" fmla="*/ 47625 w 569118"/>
              <a:gd name="connsiteY2" fmla="*/ 102394 h 821531"/>
              <a:gd name="connsiteX3" fmla="*/ 16668 w 569118"/>
              <a:gd name="connsiteY3" fmla="*/ 66675 h 821531"/>
              <a:gd name="connsiteX4" fmla="*/ 2381 w 569118"/>
              <a:gd name="connsiteY4" fmla="*/ 42862 h 821531"/>
              <a:gd name="connsiteX5" fmla="*/ 0 w 569118"/>
              <a:gd name="connsiteY5" fmla="*/ 16669 h 821531"/>
              <a:gd name="connsiteX6" fmla="*/ 7143 w 569118"/>
              <a:gd name="connsiteY6" fmla="*/ 0 h 821531"/>
              <a:gd name="connsiteX7" fmla="*/ 21431 w 569118"/>
              <a:gd name="connsiteY7" fmla="*/ 0 h 821531"/>
              <a:gd name="connsiteX8" fmla="*/ 54768 w 569118"/>
              <a:gd name="connsiteY8" fmla="*/ 14287 h 821531"/>
              <a:gd name="connsiteX9" fmla="*/ 133350 w 569118"/>
              <a:gd name="connsiteY9" fmla="*/ 69056 h 821531"/>
              <a:gd name="connsiteX10" fmla="*/ 316706 w 569118"/>
              <a:gd name="connsiteY10" fmla="*/ 209550 h 821531"/>
              <a:gd name="connsiteX11" fmla="*/ 442912 w 569118"/>
              <a:gd name="connsiteY11" fmla="*/ 316706 h 821531"/>
              <a:gd name="connsiteX12" fmla="*/ 500062 w 569118"/>
              <a:gd name="connsiteY12" fmla="*/ 369094 h 821531"/>
              <a:gd name="connsiteX13" fmla="*/ 507206 w 569118"/>
              <a:gd name="connsiteY13" fmla="*/ 385762 h 821531"/>
              <a:gd name="connsiteX14" fmla="*/ 554831 w 569118"/>
              <a:gd name="connsiteY14" fmla="*/ 540544 h 821531"/>
              <a:gd name="connsiteX15" fmla="*/ 569118 w 569118"/>
              <a:gd name="connsiteY15" fmla="*/ 642937 h 821531"/>
              <a:gd name="connsiteX16" fmla="*/ 566737 w 569118"/>
              <a:gd name="connsiteY16" fmla="*/ 671512 h 821531"/>
              <a:gd name="connsiteX17" fmla="*/ 547687 w 569118"/>
              <a:gd name="connsiteY17" fmla="*/ 728662 h 821531"/>
              <a:gd name="connsiteX18" fmla="*/ 519112 w 569118"/>
              <a:gd name="connsiteY18" fmla="*/ 771525 h 821531"/>
              <a:gd name="connsiteX19" fmla="*/ 492918 w 569118"/>
              <a:gd name="connsiteY19" fmla="*/ 800100 h 821531"/>
              <a:gd name="connsiteX20" fmla="*/ 452437 w 569118"/>
              <a:gd name="connsiteY20" fmla="*/ 816769 h 821531"/>
              <a:gd name="connsiteX21" fmla="*/ 421481 w 569118"/>
              <a:gd name="connsiteY21" fmla="*/ 821531 h 821531"/>
              <a:gd name="connsiteX22" fmla="*/ 397668 w 569118"/>
              <a:gd name="connsiteY22" fmla="*/ 819150 h 821531"/>
              <a:gd name="connsiteX23" fmla="*/ 376237 w 569118"/>
              <a:gd name="connsiteY23" fmla="*/ 797719 h 821531"/>
              <a:gd name="connsiteX24" fmla="*/ 352425 w 569118"/>
              <a:gd name="connsiteY24" fmla="*/ 766762 h 821531"/>
              <a:gd name="connsiteX25" fmla="*/ 330993 w 569118"/>
              <a:gd name="connsiteY25" fmla="*/ 711994 h 821531"/>
              <a:gd name="connsiteX26" fmla="*/ 304800 w 569118"/>
              <a:gd name="connsiteY26" fmla="*/ 633412 h 821531"/>
              <a:gd name="connsiteX27" fmla="*/ 273843 w 569118"/>
              <a:gd name="connsiteY27" fmla="*/ 516731 h 821531"/>
              <a:gd name="connsiteX28" fmla="*/ 245268 w 569118"/>
              <a:gd name="connsiteY28" fmla="*/ 421481 h 821531"/>
              <a:gd name="connsiteX29" fmla="*/ 200025 w 569118"/>
              <a:gd name="connsiteY29" fmla="*/ 321469 h 821531"/>
              <a:gd name="connsiteX30" fmla="*/ 142875 w 569118"/>
              <a:gd name="connsiteY30" fmla="*/ 233362 h 82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9118" h="821531">
                <a:moveTo>
                  <a:pt x="142875" y="233362"/>
                </a:moveTo>
                <a:lnTo>
                  <a:pt x="85725" y="152400"/>
                </a:lnTo>
                <a:lnTo>
                  <a:pt x="47625" y="102394"/>
                </a:lnTo>
                <a:lnTo>
                  <a:pt x="16668" y="66675"/>
                </a:lnTo>
                <a:lnTo>
                  <a:pt x="2381" y="42862"/>
                </a:lnTo>
                <a:lnTo>
                  <a:pt x="0" y="16669"/>
                </a:lnTo>
                <a:lnTo>
                  <a:pt x="7143" y="0"/>
                </a:lnTo>
                <a:lnTo>
                  <a:pt x="21431" y="0"/>
                </a:lnTo>
                <a:lnTo>
                  <a:pt x="54768" y="14287"/>
                </a:lnTo>
                <a:lnTo>
                  <a:pt x="133350" y="69056"/>
                </a:lnTo>
                <a:lnTo>
                  <a:pt x="316706" y="209550"/>
                </a:lnTo>
                <a:lnTo>
                  <a:pt x="442912" y="316706"/>
                </a:lnTo>
                <a:lnTo>
                  <a:pt x="500062" y="369094"/>
                </a:lnTo>
                <a:lnTo>
                  <a:pt x="507206" y="385762"/>
                </a:lnTo>
                <a:lnTo>
                  <a:pt x="554831" y="540544"/>
                </a:lnTo>
                <a:lnTo>
                  <a:pt x="569118" y="642937"/>
                </a:lnTo>
                <a:lnTo>
                  <a:pt x="566737" y="671512"/>
                </a:lnTo>
                <a:lnTo>
                  <a:pt x="547687" y="728662"/>
                </a:lnTo>
                <a:lnTo>
                  <a:pt x="519112" y="771525"/>
                </a:lnTo>
                <a:lnTo>
                  <a:pt x="492918" y="800100"/>
                </a:lnTo>
                <a:lnTo>
                  <a:pt x="452437" y="816769"/>
                </a:lnTo>
                <a:lnTo>
                  <a:pt x="421481" y="821531"/>
                </a:lnTo>
                <a:lnTo>
                  <a:pt x="397668" y="819150"/>
                </a:lnTo>
                <a:lnTo>
                  <a:pt x="376237" y="797719"/>
                </a:lnTo>
                <a:lnTo>
                  <a:pt x="352425" y="766762"/>
                </a:lnTo>
                <a:lnTo>
                  <a:pt x="330993" y="711994"/>
                </a:lnTo>
                <a:lnTo>
                  <a:pt x="304800" y="633412"/>
                </a:lnTo>
                <a:lnTo>
                  <a:pt x="273843" y="516731"/>
                </a:lnTo>
                <a:lnTo>
                  <a:pt x="245268" y="421481"/>
                </a:lnTo>
                <a:lnTo>
                  <a:pt x="200025" y="321469"/>
                </a:lnTo>
                <a:lnTo>
                  <a:pt x="142875" y="2333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B4D2C2A8-D0D7-47FD-B0C2-653F43855052}"/>
              </a:ext>
            </a:extLst>
          </p:cNvPr>
          <p:cNvSpPr/>
          <p:nvPr/>
        </p:nvSpPr>
        <p:spPr>
          <a:xfrm>
            <a:off x="6548439" y="4513263"/>
            <a:ext cx="625475" cy="736600"/>
          </a:xfrm>
          <a:custGeom>
            <a:avLst/>
            <a:gdLst>
              <a:gd name="connsiteX0" fmla="*/ 219075 w 626268"/>
              <a:gd name="connsiteY0" fmla="*/ 97631 h 738187"/>
              <a:gd name="connsiteX1" fmla="*/ 90487 w 626268"/>
              <a:gd name="connsiteY1" fmla="*/ 30956 h 738187"/>
              <a:gd name="connsiteX2" fmla="*/ 42862 w 626268"/>
              <a:gd name="connsiteY2" fmla="*/ 7144 h 738187"/>
              <a:gd name="connsiteX3" fmla="*/ 21431 w 626268"/>
              <a:gd name="connsiteY3" fmla="*/ 0 h 738187"/>
              <a:gd name="connsiteX4" fmla="*/ 0 w 626268"/>
              <a:gd name="connsiteY4" fmla="*/ 4762 h 738187"/>
              <a:gd name="connsiteX5" fmla="*/ 0 w 626268"/>
              <a:gd name="connsiteY5" fmla="*/ 16669 h 738187"/>
              <a:gd name="connsiteX6" fmla="*/ 7143 w 626268"/>
              <a:gd name="connsiteY6" fmla="*/ 42862 h 738187"/>
              <a:gd name="connsiteX7" fmla="*/ 28575 w 626268"/>
              <a:gd name="connsiteY7" fmla="*/ 80962 h 738187"/>
              <a:gd name="connsiteX8" fmla="*/ 102393 w 626268"/>
              <a:gd name="connsiteY8" fmla="*/ 164306 h 738187"/>
              <a:gd name="connsiteX9" fmla="*/ 219075 w 626268"/>
              <a:gd name="connsiteY9" fmla="*/ 316706 h 738187"/>
              <a:gd name="connsiteX10" fmla="*/ 300037 w 626268"/>
              <a:gd name="connsiteY10" fmla="*/ 442912 h 738187"/>
              <a:gd name="connsiteX11" fmla="*/ 311943 w 626268"/>
              <a:gd name="connsiteY11" fmla="*/ 471487 h 738187"/>
              <a:gd name="connsiteX12" fmla="*/ 323850 w 626268"/>
              <a:gd name="connsiteY12" fmla="*/ 511969 h 738187"/>
              <a:gd name="connsiteX13" fmla="*/ 347662 w 626268"/>
              <a:gd name="connsiteY13" fmla="*/ 571500 h 738187"/>
              <a:gd name="connsiteX14" fmla="*/ 366712 w 626268"/>
              <a:gd name="connsiteY14" fmla="*/ 614362 h 738187"/>
              <a:gd name="connsiteX15" fmla="*/ 397668 w 626268"/>
              <a:gd name="connsiteY15" fmla="*/ 659606 h 738187"/>
              <a:gd name="connsiteX16" fmla="*/ 421481 w 626268"/>
              <a:gd name="connsiteY16" fmla="*/ 690562 h 738187"/>
              <a:gd name="connsiteX17" fmla="*/ 445293 w 626268"/>
              <a:gd name="connsiteY17" fmla="*/ 714375 h 738187"/>
              <a:gd name="connsiteX18" fmla="*/ 473868 w 626268"/>
              <a:gd name="connsiteY18" fmla="*/ 733425 h 738187"/>
              <a:gd name="connsiteX19" fmla="*/ 497681 w 626268"/>
              <a:gd name="connsiteY19" fmla="*/ 738187 h 738187"/>
              <a:gd name="connsiteX20" fmla="*/ 528637 w 626268"/>
              <a:gd name="connsiteY20" fmla="*/ 735806 h 738187"/>
              <a:gd name="connsiteX21" fmla="*/ 559593 w 626268"/>
              <a:gd name="connsiteY21" fmla="*/ 721519 h 738187"/>
              <a:gd name="connsiteX22" fmla="*/ 590550 w 626268"/>
              <a:gd name="connsiteY22" fmla="*/ 695325 h 738187"/>
              <a:gd name="connsiteX23" fmla="*/ 614362 w 626268"/>
              <a:gd name="connsiteY23" fmla="*/ 664369 h 738187"/>
              <a:gd name="connsiteX24" fmla="*/ 623887 w 626268"/>
              <a:gd name="connsiteY24" fmla="*/ 635794 h 738187"/>
              <a:gd name="connsiteX25" fmla="*/ 626268 w 626268"/>
              <a:gd name="connsiteY25" fmla="*/ 592931 h 738187"/>
              <a:gd name="connsiteX26" fmla="*/ 619125 w 626268"/>
              <a:gd name="connsiteY26" fmla="*/ 516731 h 738187"/>
              <a:gd name="connsiteX27" fmla="*/ 588168 w 626268"/>
              <a:gd name="connsiteY27" fmla="*/ 388144 h 738187"/>
              <a:gd name="connsiteX28" fmla="*/ 550068 w 626268"/>
              <a:gd name="connsiteY28" fmla="*/ 288131 h 738187"/>
              <a:gd name="connsiteX29" fmla="*/ 528637 w 626268"/>
              <a:gd name="connsiteY29" fmla="*/ 269081 h 738187"/>
              <a:gd name="connsiteX30" fmla="*/ 440531 w 626268"/>
              <a:gd name="connsiteY30" fmla="*/ 219075 h 738187"/>
              <a:gd name="connsiteX31" fmla="*/ 283368 w 626268"/>
              <a:gd name="connsiteY31" fmla="*/ 133350 h 738187"/>
              <a:gd name="connsiteX32" fmla="*/ 219075 w 626268"/>
              <a:gd name="connsiteY32" fmla="*/ 97631 h 73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26268" h="738187">
                <a:moveTo>
                  <a:pt x="219075" y="97631"/>
                </a:moveTo>
                <a:lnTo>
                  <a:pt x="90487" y="30956"/>
                </a:lnTo>
                <a:lnTo>
                  <a:pt x="42862" y="7144"/>
                </a:lnTo>
                <a:lnTo>
                  <a:pt x="21431" y="0"/>
                </a:lnTo>
                <a:lnTo>
                  <a:pt x="0" y="4762"/>
                </a:lnTo>
                <a:lnTo>
                  <a:pt x="0" y="16669"/>
                </a:lnTo>
                <a:lnTo>
                  <a:pt x="7143" y="42862"/>
                </a:lnTo>
                <a:lnTo>
                  <a:pt x="28575" y="80962"/>
                </a:lnTo>
                <a:lnTo>
                  <a:pt x="102393" y="164306"/>
                </a:lnTo>
                <a:lnTo>
                  <a:pt x="219075" y="316706"/>
                </a:lnTo>
                <a:lnTo>
                  <a:pt x="300037" y="442912"/>
                </a:lnTo>
                <a:lnTo>
                  <a:pt x="311943" y="471487"/>
                </a:lnTo>
                <a:lnTo>
                  <a:pt x="323850" y="511969"/>
                </a:lnTo>
                <a:lnTo>
                  <a:pt x="347662" y="571500"/>
                </a:lnTo>
                <a:lnTo>
                  <a:pt x="366712" y="614362"/>
                </a:lnTo>
                <a:lnTo>
                  <a:pt x="397668" y="659606"/>
                </a:lnTo>
                <a:lnTo>
                  <a:pt x="421481" y="690562"/>
                </a:lnTo>
                <a:lnTo>
                  <a:pt x="445293" y="714375"/>
                </a:lnTo>
                <a:lnTo>
                  <a:pt x="473868" y="733425"/>
                </a:lnTo>
                <a:lnTo>
                  <a:pt x="497681" y="738187"/>
                </a:lnTo>
                <a:lnTo>
                  <a:pt x="528637" y="735806"/>
                </a:lnTo>
                <a:lnTo>
                  <a:pt x="559593" y="721519"/>
                </a:lnTo>
                <a:lnTo>
                  <a:pt x="590550" y="695325"/>
                </a:lnTo>
                <a:lnTo>
                  <a:pt x="614362" y="664369"/>
                </a:lnTo>
                <a:lnTo>
                  <a:pt x="623887" y="635794"/>
                </a:lnTo>
                <a:lnTo>
                  <a:pt x="626268" y="592931"/>
                </a:lnTo>
                <a:lnTo>
                  <a:pt x="619125" y="516731"/>
                </a:lnTo>
                <a:lnTo>
                  <a:pt x="588168" y="388144"/>
                </a:lnTo>
                <a:lnTo>
                  <a:pt x="550068" y="288131"/>
                </a:lnTo>
                <a:lnTo>
                  <a:pt x="528637" y="269081"/>
                </a:lnTo>
                <a:lnTo>
                  <a:pt x="440531" y="219075"/>
                </a:lnTo>
                <a:lnTo>
                  <a:pt x="283368" y="133350"/>
                </a:lnTo>
                <a:lnTo>
                  <a:pt x="219075" y="97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418B13EA-21F2-4D43-B50D-4825125BAAE9}"/>
              </a:ext>
            </a:extLst>
          </p:cNvPr>
          <p:cNvSpPr/>
          <p:nvPr/>
        </p:nvSpPr>
        <p:spPr>
          <a:xfrm>
            <a:off x="3767139" y="4716464"/>
            <a:ext cx="466725" cy="1260475"/>
          </a:xfrm>
          <a:custGeom>
            <a:avLst/>
            <a:gdLst>
              <a:gd name="connsiteX0" fmla="*/ 273843 w 466725"/>
              <a:gd name="connsiteY0" fmla="*/ 397669 h 1259682"/>
              <a:gd name="connsiteX1" fmla="*/ 292893 w 466725"/>
              <a:gd name="connsiteY1" fmla="*/ 285750 h 1259682"/>
              <a:gd name="connsiteX2" fmla="*/ 307181 w 466725"/>
              <a:gd name="connsiteY2" fmla="*/ 157163 h 1259682"/>
              <a:gd name="connsiteX3" fmla="*/ 314325 w 466725"/>
              <a:gd name="connsiteY3" fmla="*/ 45244 h 1259682"/>
              <a:gd name="connsiteX4" fmla="*/ 319087 w 466725"/>
              <a:gd name="connsiteY4" fmla="*/ 11907 h 1259682"/>
              <a:gd name="connsiteX5" fmla="*/ 326231 w 466725"/>
              <a:gd name="connsiteY5" fmla="*/ 0 h 1259682"/>
              <a:gd name="connsiteX6" fmla="*/ 347662 w 466725"/>
              <a:gd name="connsiteY6" fmla="*/ 4763 h 1259682"/>
              <a:gd name="connsiteX7" fmla="*/ 371475 w 466725"/>
              <a:gd name="connsiteY7" fmla="*/ 16669 h 1259682"/>
              <a:gd name="connsiteX8" fmla="*/ 388143 w 466725"/>
              <a:gd name="connsiteY8" fmla="*/ 40482 h 1259682"/>
              <a:gd name="connsiteX9" fmla="*/ 423862 w 466725"/>
              <a:gd name="connsiteY9" fmla="*/ 150019 h 1259682"/>
              <a:gd name="connsiteX10" fmla="*/ 440531 w 466725"/>
              <a:gd name="connsiteY10" fmla="*/ 233363 h 1259682"/>
              <a:gd name="connsiteX11" fmla="*/ 450056 w 466725"/>
              <a:gd name="connsiteY11" fmla="*/ 300038 h 1259682"/>
              <a:gd name="connsiteX12" fmla="*/ 459581 w 466725"/>
              <a:gd name="connsiteY12" fmla="*/ 373857 h 1259682"/>
              <a:gd name="connsiteX13" fmla="*/ 466725 w 466725"/>
              <a:gd name="connsiteY13" fmla="*/ 473869 h 1259682"/>
              <a:gd name="connsiteX14" fmla="*/ 466725 w 466725"/>
              <a:gd name="connsiteY14" fmla="*/ 600075 h 1259682"/>
              <a:gd name="connsiteX15" fmla="*/ 459581 w 466725"/>
              <a:gd name="connsiteY15" fmla="*/ 673894 h 1259682"/>
              <a:gd name="connsiteX16" fmla="*/ 440531 w 466725"/>
              <a:gd name="connsiteY16" fmla="*/ 778669 h 1259682"/>
              <a:gd name="connsiteX17" fmla="*/ 395287 w 466725"/>
              <a:gd name="connsiteY17" fmla="*/ 921544 h 1259682"/>
              <a:gd name="connsiteX18" fmla="*/ 338137 w 466725"/>
              <a:gd name="connsiteY18" fmla="*/ 1052513 h 1259682"/>
              <a:gd name="connsiteX19" fmla="*/ 288131 w 466725"/>
              <a:gd name="connsiteY19" fmla="*/ 1135857 h 1259682"/>
              <a:gd name="connsiteX20" fmla="*/ 238125 w 466725"/>
              <a:gd name="connsiteY20" fmla="*/ 1188244 h 1259682"/>
              <a:gd name="connsiteX21" fmla="*/ 190500 w 466725"/>
              <a:gd name="connsiteY21" fmla="*/ 1226344 h 1259682"/>
              <a:gd name="connsiteX22" fmla="*/ 140493 w 466725"/>
              <a:gd name="connsiteY22" fmla="*/ 1250157 h 1259682"/>
              <a:gd name="connsiteX23" fmla="*/ 88106 w 466725"/>
              <a:gd name="connsiteY23" fmla="*/ 1257300 h 1259682"/>
              <a:gd name="connsiteX24" fmla="*/ 54768 w 466725"/>
              <a:gd name="connsiteY24" fmla="*/ 1259682 h 1259682"/>
              <a:gd name="connsiteX25" fmla="*/ 38100 w 466725"/>
              <a:gd name="connsiteY25" fmla="*/ 1252538 h 1259682"/>
              <a:gd name="connsiteX26" fmla="*/ 19050 w 466725"/>
              <a:gd name="connsiteY26" fmla="*/ 1228725 h 1259682"/>
              <a:gd name="connsiteX27" fmla="*/ 9525 w 466725"/>
              <a:gd name="connsiteY27" fmla="*/ 1202532 h 1259682"/>
              <a:gd name="connsiteX28" fmla="*/ 0 w 466725"/>
              <a:gd name="connsiteY28" fmla="*/ 1143000 h 1259682"/>
              <a:gd name="connsiteX29" fmla="*/ 0 w 466725"/>
              <a:gd name="connsiteY29" fmla="*/ 1059657 h 1259682"/>
              <a:gd name="connsiteX30" fmla="*/ 4762 w 466725"/>
              <a:gd name="connsiteY30" fmla="*/ 1002507 h 1259682"/>
              <a:gd name="connsiteX31" fmla="*/ 14287 w 466725"/>
              <a:gd name="connsiteY31" fmla="*/ 962025 h 1259682"/>
              <a:gd name="connsiteX32" fmla="*/ 33337 w 466725"/>
              <a:gd name="connsiteY32" fmla="*/ 928688 h 1259682"/>
              <a:gd name="connsiteX33" fmla="*/ 57150 w 466725"/>
              <a:gd name="connsiteY33" fmla="*/ 909638 h 1259682"/>
              <a:gd name="connsiteX34" fmla="*/ 121443 w 466725"/>
              <a:gd name="connsiteY34" fmla="*/ 821532 h 1259682"/>
              <a:gd name="connsiteX35" fmla="*/ 169068 w 466725"/>
              <a:gd name="connsiteY35" fmla="*/ 733425 h 1259682"/>
              <a:gd name="connsiteX36" fmla="*/ 214312 w 466725"/>
              <a:gd name="connsiteY36" fmla="*/ 631032 h 1259682"/>
              <a:gd name="connsiteX37" fmla="*/ 259556 w 466725"/>
              <a:gd name="connsiteY37" fmla="*/ 478632 h 1259682"/>
              <a:gd name="connsiteX38" fmla="*/ 273843 w 466725"/>
              <a:gd name="connsiteY38" fmla="*/ 397669 h 125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66725" h="1259682">
                <a:moveTo>
                  <a:pt x="273843" y="397669"/>
                </a:moveTo>
                <a:lnTo>
                  <a:pt x="292893" y="285750"/>
                </a:lnTo>
                <a:lnTo>
                  <a:pt x="307181" y="157163"/>
                </a:lnTo>
                <a:lnTo>
                  <a:pt x="314325" y="45244"/>
                </a:lnTo>
                <a:lnTo>
                  <a:pt x="319087" y="11907"/>
                </a:lnTo>
                <a:lnTo>
                  <a:pt x="326231" y="0"/>
                </a:lnTo>
                <a:lnTo>
                  <a:pt x="347662" y="4763"/>
                </a:lnTo>
                <a:lnTo>
                  <a:pt x="371475" y="16669"/>
                </a:lnTo>
                <a:lnTo>
                  <a:pt x="388143" y="40482"/>
                </a:lnTo>
                <a:lnTo>
                  <a:pt x="423862" y="150019"/>
                </a:lnTo>
                <a:lnTo>
                  <a:pt x="440531" y="233363"/>
                </a:lnTo>
                <a:lnTo>
                  <a:pt x="450056" y="300038"/>
                </a:lnTo>
                <a:lnTo>
                  <a:pt x="459581" y="373857"/>
                </a:lnTo>
                <a:lnTo>
                  <a:pt x="466725" y="473869"/>
                </a:lnTo>
                <a:lnTo>
                  <a:pt x="466725" y="600075"/>
                </a:lnTo>
                <a:lnTo>
                  <a:pt x="459581" y="673894"/>
                </a:lnTo>
                <a:lnTo>
                  <a:pt x="440531" y="778669"/>
                </a:lnTo>
                <a:lnTo>
                  <a:pt x="395287" y="921544"/>
                </a:lnTo>
                <a:lnTo>
                  <a:pt x="338137" y="1052513"/>
                </a:lnTo>
                <a:lnTo>
                  <a:pt x="288131" y="1135857"/>
                </a:lnTo>
                <a:lnTo>
                  <a:pt x="238125" y="1188244"/>
                </a:lnTo>
                <a:lnTo>
                  <a:pt x="190500" y="1226344"/>
                </a:lnTo>
                <a:lnTo>
                  <a:pt x="140493" y="1250157"/>
                </a:lnTo>
                <a:lnTo>
                  <a:pt x="88106" y="1257300"/>
                </a:lnTo>
                <a:lnTo>
                  <a:pt x="54768" y="1259682"/>
                </a:lnTo>
                <a:lnTo>
                  <a:pt x="38100" y="1252538"/>
                </a:lnTo>
                <a:lnTo>
                  <a:pt x="19050" y="1228725"/>
                </a:lnTo>
                <a:lnTo>
                  <a:pt x="9525" y="1202532"/>
                </a:lnTo>
                <a:lnTo>
                  <a:pt x="0" y="1143000"/>
                </a:lnTo>
                <a:lnTo>
                  <a:pt x="0" y="1059657"/>
                </a:lnTo>
                <a:lnTo>
                  <a:pt x="4762" y="1002507"/>
                </a:lnTo>
                <a:lnTo>
                  <a:pt x="14287" y="962025"/>
                </a:lnTo>
                <a:lnTo>
                  <a:pt x="33337" y="928688"/>
                </a:lnTo>
                <a:lnTo>
                  <a:pt x="57150" y="909638"/>
                </a:lnTo>
                <a:lnTo>
                  <a:pt x="121443" y="821532"/>
                </a:lnTo>
                <a:lnTo>
                  <a:pt x="169068" y="733425"/>
                </a:lnTo>
                <a:lnTo>
                  <a:pt x="214312" y="631032"/>
                </a:lnTo>
                <a:lnTo>
                  <a:pt x="259556" y="478632"/>
                </a:lnTo>
                <a:lnTo>
                  <a:pt x="273843" y="3976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25C1E793-617B-42E2-A7E2-3BD83B4218CA}"/>
              </a:ext>
            </a:extLst>
          </p:cNvPr>
          <p:cNvSpPr/>
          <p:nvPr/>
        </p:nvSpPr>
        <p:spPr>
          <a:xfrm>
            <a:off x="4637089" y="1600201"/>
            <a:ext cx="2759075" cy="538163"/>
          </a:xfrm>
          <a:custGeom>
            <a:avLst/>
            <a:gdLst>
              <a:gd name="connsiteX0" fmla="*/ 992981 w 2759869"/>
              <a:gd name="connsiteY0" fmla="*/ 290513 h 538163"/>
              <a:gd name="connsiteX1" fmla="*/ 604837 w 2759869"/>
              <a:gd name="connsiteY1" fmla="*/ 330994 h 538163"/>
              <a:gd name="connsiteX2" fmla="*/ 323850 w 2759869"/>
              <a:gd name="connsiteY2" fmla="*/ 354806 h 538163"/>
              <a:gd name="connsiteX3" fmla="*/ 226219 w 2759869"/>
              <a:gd name="connsiteY3" fmla="*/ 357188 h 538163"/>
              <a:gd name="connsiteX4" fmla="*/ 145256 w 2759869"/>
              <a:gd name="connsiteY4" fmla="*/ 352425 h 538163"/>
              <a:gd name="connsiteX5" fmla="*/ 0 w 2759869"/>
              <a:gd name="connsiteY5" fmla="*/ 364331 h 538163"/>
              <a:gd name="connsiteX6" fmla="*/ 216694 w 2759869"/>
              <a:gd name="connsiteY6" fmla="*/ 509588 h 538163"/>
              <a:gd name="connsiteX7" fmla="*/ 388144 w 2759869"/>
              <a:gd name="connsiteY7" fmla="*/ 528638 h 538163"/>
              <a:gd name="connsiteX8" fmla="*/ 466725 w 2759869"/>
              <a:gd name="connsiteY8" fmla="*/ 535781 h 538163"/>
              <a:gd name="connsiteX9" fmla="*/ 533400 w 2759869"/>
              <a:gd name="connsiteY9" fmla="*/ 538163 h 538163"/>
              <a:gd name="connsiteX10" fmla="*/ 697706 w 2759869"/>
              <a:gd name="connsiteY10" fmla="*/ 521494 h 538163"/>
              <a:gd name="connsiteX11" fmla="*/ 823912 w 2759869"/>
              <a:gd name="connsiteY11" fmla="*/ 502444 h 538163"/>
              <a:gd name="connsiteX12" fmla="*/ 1073944 w 2759869"/>
              <a:gd name="connsiteY12" fmla="*/ 473869 h 538163"/>
              <a:gd name="connsiteX13" fmla="*/ 1197769 w 2759869"/>
              <a:gd name="connsiteY13" fmla="*/ 464344 h 538163"/>
              <a:gd name="connsiteX14" fmla="*/ 1497806 w 2759869"/>
              <a:gd name="connsiteY14" fmla="*/ 433388 h 538163"/>
              <a:gd name="connsiteX15" fmla="*/ 1769269 w 2759869"/>
              <a:gd name="connsiteY15" fmla="*/ 395288 h 538163"/>
              <a:gd name="connsiteX16" fmla="*/ 2085975 w 2759869"/>
              <a:gd name="connsiteY16" fmla="*/ 347663 h 538163"/>
              <a:gd name="connsiteX17" fmla="*/ 2395537 w 2759869"/>
              <a:gd name="connsiteY17" fmla="*/ 297656 h 538163"/>
              <a:gd name="connsiteX18" fmla="*/ 2616994 w 2759869"/>
              <a:gd name="connsiteY18" fmla="*/ 257175 h 538163"/>
              <a:gd name="connsiteX19" fmla="*/ 2678906 w 2759869"/>
              <a:gd name="connsiteY19" fmla="*/ 242888 h 538163"/>
              <a:gd name="connsiteX20" fmla="*/ 2697956 w 2759869"/>
              <a:gd name="connsiteY20" fmla="*/ 233363 h 538163"/>
              <a:gd name="connsiteX21" fmla="*/ 2733675 w 2759869"/>
              <a:gd name="connsiteY21" fmla="*/ 197644 h 538163"/>
              <a:gd name="connsiteX22" fmla="*/ 2750344 w 2759869"/>
              <a:gd name="connsiteY22" fmla="*/ 173831 h 538163"/>
              <a:gd name="connsiteX23" fmla="*/ 2757487 w 2759869"/>
              <a:gd name="connsiteY23" fmla="*/ 150019 h 538163"/>
              <a:gd name="connsiteX24" fmla="*/ 2759869 w 2759869"/>
              <a:gd name="connsiteY24" fmla="*/ 126206 h 538163"/>
              <a:gd name="connsiteX25" fmla="*/ 2755106 w 2759869"/>
              <a:gd name="connsiteY25" fmla="*/ 97631 h 538163"/>
              <a:gd name="connsiteX26" fmla="*/ 2738437 w 2759869"/>
              <a:gd name="connsiteY26" fmla="*/ 71438 h 538163"/>
              <a:gd name="connsiteX27" fmla="*/ 2702719 w 2759869"/>
              <a:gd name="connsiteY27" fmla="*/ 42863 h 538163"/>
              <a:gd name="connsiteX28" fmla="*/ 2662237 w 2759869"/>
              <a:gd name="connsiteY28" fmla="*/ 23813 h 538163"/>
              <a:gd name="connsiteX29" fmla="*/ 2602706 w 2759869"/>
              <a:gd name="connsiteY29" fmla="*/ 7144 h 538163"/>
              <a:gd name="connsiteX30" fmla="*/ 2521744 w 2759869"/>
              <a:gd name="connsiteY30" fmla="*/ 0 h 538163"/>
              <a:gd name="connsiteX31" fmla="*/ 2352675 w 2759869"/>
              <a:gd name="connsiteY31" fmla="*/ 0 h 538163"/>
              <a:gd name="connsiteX32" fmla="*/ 2295525 w 2759869"/>
              <a:gd name="connsiteY32" fmla="*/ 2381 h 538163"/>
              <a:gd name="connsiteX33" fmla="*/ 2259806 w 2759869"/>
              <a:gd name="connsiteY33" fmla="*/ 21431 h 538163"/>
              <a:gd name="connsiteX34" fmla="*/ 2128837 w 2759869"/>
              <a:gd name="connsiteY34" fmla="*/ 78581 h 538163"/>
              <a:gd name="connsiteX35" fmla="*/ 1928812 w 2759869"/>
              <a:gd name="connsiteY35" fmla="*/ 130969 h 538163"/>
              <a:gd name="connsiteX36" fmla="*/ 1633537 w 2759869"/>
              <a:gd name="connsiteY36" fmla="*/ 197644 h 538163"/>
              <a:gd name="connsiteX37" fmla="*/ 1314450 w 2759869"/>
              <a:gd name="connsiteY37" fmla="*/ 254794 h 538163"/>
              <a:gd name="connsiteX38" fmla="*/ 1145381 w 2759869"/>
              <a:gd name="connsiteY38" fmla="*/ 278606 h 538163"/>
              <a:gd name="connsiteX39" fmla="*/ 992981 w 2759869"/>
              <a:gd name="connsiteY39" fmla="*/ 290513 h 538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59869" h="538163">
                <a:moveTo>
                  <a:pt x="992981" y="290513"/>
                </a:moveTo>
                <a:lnTo>
                  <a:pt x="604837" y="330994"/>
                </a:lnTo>
                <a:lnTo>
                  <a:pt x="323850" y="354806"/>
                </a:lnTo>
                <a:lnTo>
                  <a:pt x="226219" y="357188"/>
                </a:lnTo>
                <a:lnTo>
                  <a:pt x="145256" y="352425"/>
                </a:lnTo>
                <a:lnTo>
                  <a:pt x="0" y="364331"/>
                </a:lnTo>
                <a:lnTo>
                  <a:pt x="216694" y="509588"/>
                </a:lnTo>
                <a:lnTo>
                  <a:pt x="388144" y="528638"/>
                </a:lnTo>
                <a:lnTo>
                  <a:pt x="466725" y="535781"/>
                </a:lnTo>
                <a:lnTo>
                  <a:pt x="533400" y="538163"/>
                </a:lnTo>
                <a:lnTo>
                  <a:pt x="697706" y="521494"/>
                </a:lnTo>
                <a:lnTo>
                  <a:pt x="823912" y="502444"/>
                </a:lnTo>
                <a:lnTo>
                  <a:pt x="1073944" y="473869"/>
                </a:lnTo>
                <a:lnTo>
                  <a:pt x="1197769" y="464344"/>
                </a:lnTo>
                <a:lnTo>
                  <a:pt x="1497806" y="433388"/>
                </a:lnTo>
                <a:lnTo>
                  <a:pt x="1769269" y="395288"/>
                </a:lnTo>
                <a:lnTo>
                  <a:pt x="2085975" y="347663"/>
                </a:lnTo>
                <a:lnTo>
                  <a:pt x="2395537" y="297656"/>
                </a:lnTo>
                <a:lnTo>
                  <a:pt x="2616994" y="257175"/>
                </a:lnTo>
                <a:lnTo>
                  <a:pt x="2678906" y="242888"/>
                </a:lnTo>
                <a:lnTo>
                  <a:pt x="2697956" y="233363"/>
                </a:lnTo>
                <a:lnTo>
                  <a:pt x="2733675" y="197644"/>
                </a:lnTo>
                <a:lnTo>
                  <a:pt x="2750344" y="173831"/>
                </a:lnTo>
                <a:lnTo>
                  <a:pt x="2757487" y="150019"/>
                </a:lnTo>
                <a:lnTo>
                  <a:pt x="2759869" y="126206"/>
                </a:lnTo>
                <a:lnTo>
                  <a:pt x="2755106" y="97631"/>
                </a:lnTo>
                <a:lnTo>
                  <a:pt x="2738437" y="71438"/>
                </a:lnTo>
                <a:lnTo>
                  <a:pt x="2702719" y="42863"/>
                </a:lnTo>
                <a:lnTo>
                  <a:pt x="2662237" y="23813"/>
                </a:lnTo>
                <a:lnTo>
                  <a:pt x="2602706" y="7144"/>
                </a:lnTo>
                <a:lnTo>
                  <a:pt x="2521744" y="0"/>
                </a:lnTo>
                <a:lnTo>
                  <a:pt x="2352675" y="0"/>
                </a:lnTo>
                <a:lnTo>
                  <a:pt x="2295525" y="2381"/>
                </a:lnTo>
                <a:lnTo>
                  <a:pt x="2259806" y="21431"/>
                </a:lnTo>
                <a:lnTo>
                  <a:pt x="2128837" y="78581"/>
                </a:lnTo>
                <a:lnTo>
                  <a:pt x="1928812" y="130969"/>
                </a:lnTo>
                <a:lnTo>
                  <a:pt x="1633537" y="197644"/>
                </a:lnTo>
                <a:lnTo>
                  <a:pt x="1314450" y="254794"/>
                </a:lnTo>
                <a:lnTo>
                  <a:pt x="1145381" y="278606"/>
                </a:lnTo>
                <a:lnTo>
                  <a:pt x="992981" y="29051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567EBB36-3E45-4675-AADD-A4C485627109}"/>
              </a:ext>
            </a:extLst>
          </p:cNvPr>
          <p:cNvSpPr/>
          <p:nvPr/>
        </p:nvSpPr>
        <p:spPr>
          <a:xfrm>
            <a:off x="5735639" y="2032000"/>
            <a:ext cx="465137" cy="2128838"/>
          </a:xfrm>
          <a:custGeom>
            <a:avLst/>
            <a:gdLst>
              <a:gd name="connsiteX0" fmla="*/ 184667 w 464646"/>
              <a:gd name="connsiteY0" fmla="*/ 982906 h 2129629"/>
              <a:gd name="connsiteX1" fmla="*/ 196581 w 464646"/>
              <a:gd name="connsiteY1" fmla="*/ 705905 h 2129629"/>
              <a:gd name="connsiteX2" fmla="*/ 199559 w 464646"/>
              <a:gd name="connsiteY2" fmla="*/ 521238 h 2129629"/>
              <a:gd name="connsiteX3" fmla="*/ 196581 w 464646"/>
              <a:gd name="connsiteY3" fmla="*/ 354442 h 2129629"/>
              <a:gd name="connsiteX4" fmla="*/ 187645 w 464646"/>
              <a:gd name="connsiteY4" fmla="*/ 262108 h 2129629"/>
              <a:gd name="connsiteX5" fmla="*/ 172753 w 464646"/>
              <a:gd name="connsiteY5" fmla="*/ 187646 h 2129629"/>
              <a:gd name="connsiteX6" fmla="*/ 154882 w 464646"/>
              <a:gd name="connsiteY6" fmla="*/ 125097 h 2129629"/>
              <a:gd name="connsiteX7" fmla="*/ 131054 w 464646"/>
              <a:gd name="connsiteY7" fmla="*/ 86377 h 2129629"/>
              <a:gd name="connsiteX8" fmla="*/ 98290 w 464646"/>
              <a:gd name="connsiteY8" fmla="*/ 56592 h 2129629"/>
              <a:gd name="connsiteX9" fmla="*/ 0 w 464646"/>
              <a:gd name="connsiteY9" fmla="*/ 8936 h 2129629"/>
              <a:gd name="connsiteX10" fmla="*/ 274022 w 464646"/>
              <a:gd name="connsiteY10" fmla="*/ 0 h 2129629"/>
              <a:gd name="connsiteX11" fmla="*/ 351463 w 464646"/>
              <a:gd name="connsiteY11" fmla="*/ 29785 h 2129629"/>
              <a:gd name="connsiteX12" fmla="*/ 399119 w 464646"/>
              <a:gd name="connsiteY12" fmla="*/ 53613 h 2129629"/>
              <a:gd name="connsiteX13" fmla="*/ 437839 w 464646"/>
              <a:gd name="connsiteY13" fmla="*/ 74463 h 2129629"/>
              <a:gd name="connsiteX14" fmla="*/ 452732 w 464646"/>
              <a:gd name="connsiteY14" fmla="*/ 89355 h 2129629"/>
              <a:gd name="connsiteX15" fmla="*/ 458689 w 464646"/>
              <a:gd name="connsiteY15" fmla="*/ 101269 h 2129629"/>
              <a:gd name="connsiteX16" fmla="*/ 464646 w 464646"/>
              <a:gd name="connsiteY16" fmla="*/ 131054 h 2129629"/>
              <a:gd name="connsiteX17" fmla="*/ 452732 w 464646"/>
              <a:gd name="connsiteY17" fmla="*/ 193603 h 2129629"/>
              <a:gd name="connsiteX18" fmla="*/ 446775 w 464646"/>
              <a:gd name="connsiteY18" fmla="*/ 247216 h 2129629"/>
              <a:gd name="connsiteX19" fmla="*/ 443796 w 464646"/>
              <a:gd name="connsiteY19" fmla="*/ 512302 h 2129629"/>
              <a:gd name="connsiteX20" fmla="*/ 437839 w 464646"/>
              <a:gd name="connsiteY20" fmla="*/ 768454 h 2129629"/>
              <a:gd name="connsiteX21" fmla="*/ 416990 w 464646"/>
              <a:gd name="connsiteY21" fmla="*/ 1218207 h 2129629"/>
              <a:gd name="connsiteX22" fmla="*/ 402097 w 464646"/>
              <a:gd name="connsiteY22" fmla="*/ 1385003 h 2129629"/>
              <a:gd name="connsiteX23" fmla="*/ 384226 w 464646"/>
              <a:gd name="connsiteY23" fmla="*/ 1804972 h 2129629"/>
              <a:gd name="connsiteX24" fmla="*/ 378269 w 464646"/>
              <a:gd name="connsiteY24" fmla="*/ 2031338 h 2129629"/>
              <a:gd name="connsiteX25" fmla="*/ 262108 w 464646"/>
              <a:gd name="connsiteY25" fmla="*/ 2129629 h 2129629"/>
              <a:gd name="connsiteX26" fmla="*/ 148925 w 464646"/>
              <a:gd name="connsiteY26" fmla="*/ 2049209 h 2129629"/>
              <a:gd name="connsiteX27" fmla="*/ 175731 w 464646"/>
              <a:gd name="connsiteY27" fmla="*/ 1420745 h 2129629"/>
              <a:gd name="connsiteX28" fmla="*/ 184667 w 464646"/>
              <a:gd name="connsiteY28" fmla="*/ 982906 h 2129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4646" h="2129629">
                <a:moveTo>
                  <a:pt x="184667" y="982906"/>
                </a:moveTo>
                <a:lnTo>
                  <a:pt x="196581" y="705905"/>
                </a:lnTo>
                <a:cubicBezTo>
                  <a:pt x="197574" y="644349"/>
                  <a:pt x="198070" y="592226"/>
                  <a:pt x="199559" y="521238"/>
                </a:cubicBezTo>
                <a:cubicBezTo>
                  <a:pt x="198566" y="465639"/>
                  <a:pt x="202041" y="413019"/>
                  <a:pt x="196581" y="354442"/>
                </a:cubicBezTo>
                <a:lnTo>
                  <a:pt x="187645" y="262108"/>
                </a:lnTo>
                <a:lnTo>
                  <a:pt x="172753" y="187646"/>
                </a:lnTo>
                <a:lnTo>
                  <a:pt x="154882" y="125097"/>
                </a:lnTo>
                <a:lnTo>
                  <a:pt x="131054" y="86377"/>
                </a:lnTo>
                <a:lnTo>
                  <a:pt x="98290" y="56592"/>
                </a:lnTo>
                <a:lnTo>
                  <a:pt x="0" y="8936"/>
                </a:lnTo>
                <a:lnTo>
                  <a:pt x="274022" y="0"/>
                </a:lnTo>
                <a:lnTo>
                  <a:pt x="351463" y="29785"/>
                </a:lnTo>
                <a:lnTo>
                  <a:pt x="399119" y="53613"/>
                </a:lnTo>
                <a:lnTo>
                  <a:pt x="437839" y="74463"/>
                </a:lnTo>
                <a:lnTo>
                  <a:pt x="452732" y="89355"/>
                </a:lnTo>
                <a:lnTo>
                  <a:pt x="458689" y="101269"/>
                </a:lnTo>
                <a:lnTo>
                  <a:pt x="464646" y="131054"/>
                </a:lnTo>
                <a:lnTo>
                  <a:pt x="452732" y="193603"/>
                </a:lnTo>
                <a:lnTo>
                  <a:pt x="446775" y="247216"/>
                </a:lnTo>
                <a:lnTo>
                  <a:pt x="443796" y="512302"/>
                </a:lnTo>
                <a:lnTo>
                  <a:pt x="437839" y="768454"/>
                </a:lnTo>
                <a:lnTo>
                  <a:pt x="416990" y="1218207"/>
                </a:lnTo>
                <a:lnTo>
                  <a:pt x="402097" y="1385003"/>
                </a:lnTo>
                <a:lnTo>
                  <a:pt x="384226" y="1804972"/>
                </a:lnTo>
                <a:lnTo>
                  <a:pt x="378269" y="2031338"/>
                </a:lnTo>
                <a:lnTo>
                  <a:pt x="262108" y="2129629"/>
                </a:lnTo>
                <a:lnTo>
                  <a:pt x="148925" y="2049209"/>
                </a:lnTo>
                <a:lnTo>
                  <a:pt x="175731" y="1420745"/>
                </a:lnTo>
                <a:lnTo>
                  <a:pt x="184667" y="9829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5526426E-1296-48CD-9066-E8CE689BB6F9}"/>
              </a:ext>
            </a:extLst>
          </p:cNvPr>
          <p:cNvSpPr/>
          <p:nvPr/>
        </p:nvSpPr>
        <p:spPr>
          <a:xfrm>
            <a:off x="4667250" y="2351088"/>
            <a:ext cx="2573338" cy="525462"/>
          </a:xfrm>
          <a:custGeom>
            <a:avLst/>
            <a:gdLst>
              <a:gd name="connsiteX0" fmla="*/ 962025 w 2574131"/>
              <a:gd name="connsiteY0" fmla="*/ 247650 h 526256"/>
              <a:gd name="connsiteX1" fmla="*/ 1162050 w 2574131"/>
              <a:gd name="connsiteY1" fmla="*/ 226219 h 526256"/>
              <a:gd name="connsiteX2" fmla="*/ 1295400 w 2574131"/>
              <a:gd name="connsiteY2" fmla="*/ 204787 h 526256"/>
              <a:gd name="connsiteX3" fmla="*/ 1509713 w 2574131"/>
              <a:gd name="connsiteY3" fmla="*/ 166687 h 526256"/>
              <a:gd name="connsiteX4" fmla="*/ 1816894 w 2574131"/>
              <a:gd name="connsiteY4" fmla="*/ 119062 h 526256"/>
              <a:gd name="connsiteX5" fmla="*/ 1957388 w 2574131"/>
              <a:gd name="connsiteY5" fmla="*/ 92869 h 526256"/>
              <a:gd name="connsiteX6" fmla="*/ 2040731 w 2574131"/>
              <a:gd name="connsiteY6" fmla="*/ 71437 h 526256"/>
              <a:gd name="connsiteX7" fmla="*/ 2088356 w 2574131"/>
              <a:gd name="connsiteY7" fmla="*/ 50006 h 526256"/>
              <a:gd name="connsiteX8" fmla="*/ 2133600 w 2574131"/>
              <a:gd name="connsiteY8" fmla="*/ 21431 h 526256"/>
              <a:gd name="connsiteX9" fmla="*/ 2166938 w 2574131"/>
              <a:gd name="connsiteY9" fmla="*/ 4762 h 526256"/>
              <a:gd name="connsiteX10" fmla="*/ 2185988 w 2574131"/>
              <a:gd name="connsiteY10" fmla="*/ 0 h 526256"/>
              <a:gd name="connsiteX11" fmla="*/ 2235994 w 2574131"/>
              <a:gd name="connsiteY11" fmla="*/ 0 h 526256"/>
              <a:gd name="connsiteX12" fmla="*/ 2307431 w 2574131"/>
              <a:gd name="connsiteY12" fmla="*/ 7144 h 526256"/>
              <a:gd name="connsiteX13" fmla="*/ 2407444 w 2574131"/>
              <a:gd name="connsiteY13" fmla="*/ 23812 h 526256"/>
              <a:gd name="connsiteX14" fmla="*/ 2464594 w 2574131"/>
              <a:gd name="connsiteY14" fmla="*/ 35719 h 526256"/>
              <a:gd name="connsiteX15" fmla="*/ 2507456 w 2574131"/>
              <a:gd name="connsiteY15" fmla="*/ 52387 h 526256"/>
              <a:gd name="connsiteX16" fmla="*/ 2536031 w 2574131"/>
              <a:gd name="connsiteY16" fmla="*/ 69056 h 526256"/>
              <a:gd name="connsiteX17" fmla="*/ 2559844 w 2574131"/>
              <a:gd name="connsiteY17" fmla="*/ 88106 h 526256"/>
              <a:gd name="connsiteX18" fmla="*/ 2571750 w 2574131"/>
              <a:gd name="connsiteY18" fmla="*/ 109537 h 526256"/>
              <a:gd name="connsiteX19" fmla="*/ 2574131 w 2574131"/>
              <a:gd name="connsiteY19" fmla="*/ 123825 h 526256"/>
              <a:gd name="connsiteX20" fmla="*/ 2574131 w 2574131"/>
              <a:gd name="connsiteY20" fmla="*/ 150019 h 526256"/>
              <a:gd name="connsiteX21" fmla="*/ 2562225 w 2574131"/>
              <a:gd name="connsiteY21" fmla="*/ 178594 h 526256"/>
              <a:gd name="connsiteX22" fmla="*/ 2543175 w 2574131"/>
              <a:gd name="connsiteY22" fmla="*/ 204787 h 526256"/>
              <a:gd name="connsiteX23" fmla="*/ 2507456 w 2574131"/>
              <a:gd name="connsiteY23" fmla="*/ 230981 h 526256"/>
              <a:gd name="connsiteX24" fmla="*/ 2459831 w 2574131"/>
              <a:gd name="connsiteY24" fmla="*/ 245269 h 526256"/>
              <a:gd name="connsiteX25" fmla="*/ 2286000 w 2574131"/>
              <a:gd name="connsiteY25" fmla="*/ 271462 h 526256"/>
              <a:gd name="connsiteX26" fmla="*/ 1990725 w 2574131"/>
              <a:gd name="connsiteY26" fmla="*/ 304800 h 526256"/>
              <a:gd name="connsiteX27" fmla="*/ 1628775 w 2574131"/>
              <a:gd name="connsiteY27" fmla="*/ 347662 h 526256"/>
              <a:gd name="connsiteX28" fmla="*/ 1371600 w 2574131"/>
              <a:gd name="connsiteY28" fmla="*/ 381000 h 526256"/>
              <a:gd name="connsiteX29" fmla="*/ 1269206 w 2574131"/>
              <a:gd name="connsiteY29" fmla="*/ 409575 h 526256"/>
              <a:gd name="connsiteX30" fmla="*/ 1090613 w 2574131"/>
              <a:gd name="connsiteY30" fmla="*/ 431006 h 526256"/>
              <a:gd name="connsiteX31" fmla="*/ 735806 w 2574131"/>
              <a:gd name="connsiteY31" fmla="*/ 471487 h 526256"/>
              <a:gd name="connsiteX32" fmla="*/ 452438 w 2574131"/>
              <a:gd name="connsiteY32" fmla="*/ 502444 h 526256"/>
              <a:gd name="connsiteX33" fmla="*/ 202406 w 2574131"/>
              <a:gd name="connsiteY33" fmla="*/ 526256 h 526256"/>
              <a:gd name="connsiteX34" fmla="*/ 159544 w 2574131"/>
              <a:gd name="connsiteY34" fmla="*/ 526256 h 526256"/>
              <a:gd name="connsiteX35" fmla="*/ 0 w 2574131"/>
              <a:gd name="connsiteY35" fmla="*/ 383381 h 526256"/>
              <a:gd name="connsiteX36" fmla="*/ 161925 w 2574131"/>
              <a:gd name="connsiteY36" fmla="*/ 323850 h 526256"/>
              <a:gd name="connsiteX37" fmla="*/ 328613 w 2574131"/>
              <a:gd name="connsiteY37" fmla="*/ 314325 h 526256"/>
              <a:gd name="connsiteX38" fmla="*/ 604838 w 2574131"/>
              <a:gd name="connsiteY38" fmla="*/ 288131 h 526256"/>
              <a:gd name="connsiteX39" fmla="*/ 831056 w 2574131"/>
              <a:gd name="connsiteY39" fmla="*/ 264319 h 526256"/>
              <a:gd name="connsiteX40" fmla="*/ 962025 w 2574131"/>
              <a:gd name="connsiteY40" fmla="*/ 247650 h 52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74131" h="526256">
                <a:moveTo>
                  <a:pt x="962025" y="247650"/>
                </a:moveTo>
                <a:lnTo>
                  <a:pt x="1162050" y="226219"/>
                </a:lnTo>
                <a:lnTo>
                  <a:pt x="1295400" y="204787"/>
                </a:lnTo>
                <a:lnTo>
                  <a:pt x="1509713" y="166687"/>
                </a:lnTo>
                <a:lnTo>
                  <a:pt x="1816894" y="119062"/>
                </a:lnTo>
                <a:lnTo>
                  <a:pt x="1957388" y="92869"/>
                </a:lnTo>
                <a:lnTo>
                  <a:pt x="2040731" y="71437"/>
                </a:lnTo>
                <a:lnTo>
                  <a:pt x="2088356" y="50006"/>
                </a:lnTo>
                <a:lnTo>
                  <a:pt x="2133600" y="21431"/>
                </a:lnTo>
                <a:lnTo>
                  <a:pt x="2166938" y="4762"/>
                </a:lnTo>
                <a:lnTo>
                  <a:pt x="2185988" y="0"/>
                </a:lnTo>
                <a:lnTo>
                  <a:pt x="2235994" y="0"/>
                </a:lnTo>
                <a:lnTo>
                  <a:pt x="2307431" y="7144"/>
                </a:lnTo>
                <a:lnTo>
                  <a:pt x="2407444" y="23812"/>
                </a:lnTo>
                <a:lnTo>
                  <a:pt x="2464594" y="35719"/>
                </a:lnTo>
                <a:lnTo>
                  <a:pt x="2507456" y="52387"/>
                </a:lnTo>
                <a:lnTo>
                  <a:pt x="2536031" y="69056"/>
                </a:lnTo>
                <a:lnTo>
                  <a:pt x="2559844" y="88106"/>
                </a:lnTo>
                <a:lnTo>
                  <a:pt x="2571750" y="109537"/>
                </a:lnTo>
                <a:lnTo>
                  <a:pt x="2574131" y="123825"/>
                </a:lnTo>
                <a:lnTo>
                  <a:pt x="2574131" y="150019"/>
                </a:lnTo>
                <a:lnTo>
                  <a:pt x="2562225" y="178594"/>
                </a:lnTo>
                <a:lnTo>
                  <a:pt x="2543175" y="204787"/>
                </a:lnTo>
                <a:lnTo>
                  <a:pt x="2507456" y="230981"/>
                </a:lnTo>
                <a:lnTo>
                  <a:pt x="2459831" y="245269"/>
                </a:lnTo>
                <a:lnTo>
                  <a:pt x="2286000" y="271462"/>
                </a:lnTo>
                <a:lnTo>
                  <a:pt x="1990725" y="304800"/>
                </a:lnTo>
                <a:lnTo>
                  <a:pt x="1628775" y="347662"/>
                </a:lnTo>
                <a:lnTo>
                  <a:pt x="1371600" y="381000"/>
                </a:lnTo>
                <a:lnTo>
                  <a:pt x="1269206" y="409575"/>
                </a:lnTo>
                <a:lnTo>
                  <a:pt x="1090613" y="431006"/>
                </a:lnTo>
                <a:lnTo>
                  <a:pt x="735806" y="471487"/>
                </a:lnTo>
                <a:lnTo>
                  <a:pt x="452438" y="502444"/>
                </a:lnTo>
                <a:lnTo>
                  <a:pt x="202406" y="526256"/>
                </a:lnTo>
                <a:lnTo>
                  <a:pt x="159544" y="526256"/>
                </a:lnTo>
                <a:lnTo>
                  <a:pt x="0" y="383381"/>
                </a:lnTo>
                <a:lnTo>
                  <a:pt x="161925" y="323850"/>
                </a:lnTo>
                <a:lnTo>
                  <a:pt x="328613" y="314325"/>
                </a:lnTo>
                <a:lnTo>
                  <a:pt x="604838" y="288131"/>
                </a:lnTo>
                <a:lnTo>
                  <a:pt x="831056" y="264319"/>
                </a:lnTo>
                <a:lnTo>
                  <a:pt x="962025" y="2476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BB483B3D-0A60-4322-88D7-FE5839AE24BE}"/>
              </a:ext>
            </a:extLst>
          </p:cNvPr>
          <p:cNvSpPr/>
          <p:nvPr/>
        </p:nvSpPr>
        <p:spPr>
          <a:xfrm>
            <a:off x="4630739" y="3087688"/>
            <a:ext cx="2644775" cy="482600"/>
          </a:xfrm>
          <a:custGeom>
            <a:avLst/>
            <a:gdLst>
              <a:gd name="connsiteX0" fmla="*/ 785813 w 2643188"/>
              <a:gd name="connsiteY0" fmla="*/ 254794 h 481013"/>
              <a:gd name="connsiteX1" fmla="*/ 497682 w 2643188"/>
              <a:gd name="connsiteY1" fmla="*/ 288132 h 481013"/>
              <a:gd name="connsiteX2" fmla="*/ 250032 w 2643188"/>
              <a:gd name="connsiteY2" fmla="*/ 302419 h 481013"/>
              <a:gd name="connsiteX3" fmla="*/ 173832 w 2643188"/>
              <a:gd name="connsiteY3" fmla="*/ 302419 h 481013"/>
              <a:gd name="connsiteX4" fmla="*/ 0 w 2643188"/>
              <a:gd name="connsiteY4" fmla="*/ 333375 h 481013"/>
              <a:gd name="connsiteX5" fmla="*/ 178594 w 2643188"/>
              <a:gd name="connsiteY5" fmla="*/ 478632 h 481013"/>
              <a:gd name="connsiteX6" fmla="*/ 309563 w 2643188"/>
              <a:gd name="connsiteY6" fmla="*/ 481013 h 481013"/>
              <a:gd name="connsiteX7" fmla="*/ 495300 w 2643188"/>
              <a:gd name="connsiteY7" fmla="*/ 469107 h 481013"/>
              <a:gd name="connsiteX8" fmla="*/ 721519 w 2643188"/>
              <a:gd name="connsiteY8" fmla="*/ 447675 h 481013"/>
              <a:gd name="connsiteX9" fmla="*/ 966788 w 2643188"/>
              <a:gd name="connsiteY9" fmla="*/ 423863 h 481013"/>
              <a:gd name="connsiteX10" fmla="*/ 1235869 w 2643188"/>
              <a:gd name="connsiteY10" fmla="*/ 390525 h 481013"/>
              <a:gd name="connsiteX11" fmla="*/ 1321594 w 2643188"/>
              <a:gd name="connsiteY11" fmla="*/ 378619 h 481013"/>
              <a:gd name="connsiteX12" fmla="*/ 1497807 w 2643188"/>
              <a:gd name="connsiteY12" fmla="*/ 347663 h 481013"/>
              <a:gd name="connsiteX13" fmla="*/ 1702594 w 2643188"/>
              <a:gd name="connsiteY13" fmla="*/ 328613 h 481013"/>
              <a:gd name="connsiteX14" fmla="*/ 1897857 w 2643188"/>
              <a:gd name="connsiteY14" fmla="*/ 311944 h 481013"/>
              <a:gd name="connsiteX15" fmla="*/ 2107407 w 2643188"/>
              <a:gd name="connsiteY15" fmla="*/ 285750 h 481013"/>
              <a:gd name="connsiteX16" fmla="*/ 2309813 w 2643188"/>
              <a:gd name="connsiteY16" fmla="*/ 259557 h 481013"/>
              <a:gd name="connsiteX17" fmla="*/ 2478882 w 2643188"/>
              <a:gd name="connsiteY17" fmla="*/ 233363 h 481013"/>
              <a:gd name="connsiteX18" fmla="*/ 2550319 w 2643188"/>
              <a:gd name="connsiteY18" fmla="*/ 219075 h 481013"/>
              <a:gd name="connsiteX19" fmla="*/ 2590800 w 2643188"/>
              <a:gd name="connsiteY19" fmla="*/ 204788 h 481013"/>
              <a:gd name="connsiteX20" fmla="*/ 2616994 w 2643188"/>
              <a:gd name="connsiteY20" fmla="*/ 190500 h 481013"/>
              <a:gd name="connsiteX21" fmla="*/ 2636044 w 2643188"/>
              <a:gd name="connsiteY21" fmla="*/ 171450 h 481013"/>
              <a:gd name="connsiteX22" fmla="*/ 2643188 w 2643188"/>
              <a:gd name="connsiteY22" fmla="*/ 152400 h 481013"/>
              <a:gd name="connsiteX23" fmla="*/ 2643188 w 2643188"/>
              <a:gd name="connsiteY23" fmla="*/ 128588 h 481013"/>
              <a:gd name="connsiteX24" fmla="*/ 2633663 w 2643188"/>
              <a:gd name="connsiteY24" fmla="*/ 109538 h 481013"/>
              <a:gd name="connsiteX25" fmla="*/ 2612232 w 2643188"/>
              <a:gd name="connsiteY25" fmla="*/ 90488 h 481013"/>
              <a:gd name="connsiteX26" fmla="*/ 2578894 w 2643188"/>
              <a:gd name="connsiteY26" fmla="*/ 69057 h 481013"/>
              <a:gd name="connsiteX27" fmla="*/ 2509838 w 2643188"/>
              <a:gd name="connsiteY27" fmla="*/ 40482 h 481013"/>
              <a:gd name="connsiteX28" fmla="*/ 2426494 w 2643188"/>
              <a:gd name="connsiteY28" fmla="*/ 16669 h 481013"/>
              <a:gd name="connsiteX29" fmla="*/ 2305050 w 2643188"/>
              <a:gd name="connsiteY29" fmla="*/ 0 h 481013"/>
              <a:gd name="connsiteX30" fmla="*/ 2238375 w 2643188"/>
              <a:gd name="connsiteY30" fmla="*/ 0 h 481013"/>
              <a:gd name="connsiteX31" fmla="*/ 2212182 w 2643188"/>
              <a:gd name="connsiteY31" fmla="*/ 9525 h 481013"/>
              <a:gd name="connsiteX32" fmla="*/ 2155032 w 2643188"/>
              <a:gd name="connsiteY32" fmla="*/ 52388 h 481013"/>
              <a:gd name="connsiteX33" fmla="*/ 2112169 w 2643188"/>
              <a:gd name="connsiteY33" fmla="*/ 71438 h 481013"/>
              <a:gd name="connsiteX34" fmla="*/ 2007394 w 2643188"/>
              <a:gd name="connsiteY34" fmla="*/ 88107 h 481013"/>
              <a:gd name="connsiteX35" fmla="*/ 1690688 w 2643188"/>
              <a:gd name="connsiteY35" fmla="*/ 121444 h 481013"/>
              <a:gd name="connsiteX36" fmla="*/ 1497807 w 2643188"/>
              <a:gd name="connsiteY36" fmla="*/ 142875 h 481013"/>
              <a:gd name="connsiteX37" fmla="*/ 1245394 w 2643188"/>
              <a:gd name="connsiteY37" fmla="*/ 190500 h 481013"/>
              <a:gd name="connsiteX38" fmla="*/ 878682 w 2643188"/>
              <a:gd name="connsiteY38" fmla="*/ 242888 h 481013"/>
              <a:gd name="connsiteX39" fmla="*/ 785813 w 2643188"/>
              <a:gd name="connsiteY39" fmla="*/ 254794 h 48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643188" h="481013">
                <a:moveTo>
                  <a:pt x="785813" y="254794"/>
                </a:moveTo>
                <a:lnTo>
                  <a:pt x="497682" y="288132"/>
                </a:lnTo>
                <a:lnTo>
                  <a:pt x="250032" y="302419"/>
                </a:lnTo>
                <a:lnTo>
                  <a:pt x="173832" y="302419"/>
                </a:lnTo>
                <a:lnTo>
                  <a:pt x="0" y="333375"/>
                </a:lnTo>
                <a:lnTo>
                  <a:pt x="178594" y="478632"/>
                </a:lnTo>
                <a:lnTo>
                  <a:pt x="309563" y="481013"/>
                </a:lnTo>
                <a:lnTo>
                  <a:pt x="495300" y="469107"/>
                </a:lnTo>
                <a:lnTo>
                  <a:pt x="721519" y="447675"/>
                </a:lnTo>
                <a:lnTo>
                  <a:pt x="966788" y="423863"/>
                </a:lnTo>
                <a:lnTo>
                  <a:pt x="1235869" y="390525"/>
                </a:lnTo>
                <a:lnTo>
                  <a:pt x="1321594" y="378619"/>
                </a:lnTo>
                <a:lnTo>
                  <a:pt x="1497807" y="347663"/>
                </a:lnTo>
                <a:lnTo>
                  <a:pt x="1702594" y="328613"/>
                </a:lnTo>
                <a:lnTo>
                  <a:pt x="1897857" y="311944"/>
                </a:lnTo>
                <a:lnTo>
                  <a:pt x="2107407" y="285750"/>
                </a:lnTo>
                <a:lnTo>
                  <a:pt x="2309813" y="259557"/>
                </a:lnTo>
                <a:lnTo>
                  <a:pt x="2478882" y="233363"/>
                </a:lnTo>
                <a:lnTo>
                  <a:pt x="2550319" y="219075"/>
                </a:lnTo>
                <a:lnTo>
                  <a:pt x="2590800" y="204788"/>
                </a:lnTo>
                <a:lnTo>
                  <a:pt x="2616994" y="190500"/>
                </a:lnTo>
                <a:lnTo>
                  <a:pt x="2636044" y="171450"/>
                </a:lnTo>
                <a:lnTo>
                  <a:pt x="2643188" y="152400"/>
                </a:lnTo>
                <a:lnTo>
                  <a:pt x="2643188" y="128588"/>
                </a:lnTo>
                <a:lnTo>
                  <a:pt x="2633663" y="109538"/>
                </a:lnTo>
                <a:lnTo>
                  <a:pt x="2612232" y="90488"/>
                </a:lnTo>
                <a:lnTo>
                  <a:pt x="2578894" y="69057"/>
                </a:lnTo>
                <a:lnTo>
                  <a:pt x="2509838" y="40482"/>
                </a:lnTo>
                <a:lnTo>
                  <a:pt x="2426494" y="16669"/>
                </a:lnTo>
                <a:lnTo>
                  <a:pt x="2305050" y="0"/>
                </a:lnTo>
                <a:lnTo>
                  <a:pt x="2238375" y="0"/>
                </a:lnTo>
                <a:lnTo>
                  <a:pt x="2212182" y="9525"/>
                </a:lnTo>
                <a:lnTo>
                  <a:pt x="2155032" y="52388"/>
                </a:lnTo>
                <a:lnTo>
                  <a:pt x="2112169" y="71438"/>
                </a:lnTo>
                <a:lnTo>
                  <a:pt x="2007394" y="88107"/>
                </a:lnTo>
                <a:lnTo>
                  <a:pt x="1690688" y="121444"/>
                </a:lnTo>
                <a:lnTo>
                  <a:pt x="1497807" y="142875"/>
                </a:lnTo>
                <a:lnTo>
                  <a:pt x="1245394" y="190500"/>
                </a:lnTo>
                <a:lnTo>
                  <a:pt x="878682" y="242888"/>
                </a:lnTo>
                <a:lnTo>
                  <a:pt x="785813" y="2547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F6319D8D-9996-4448-8308-9A839C456AE3}"/>
              </a:ext>
            </a:extLst>
          </p:cNvPr>
          <p:cNvSpPr/>
          <p:nvPr/>
        </p:nvSpPr>
        <p:spPr>
          <a:xfrm>
            <a:off x="4527551" y="3898901"/>
            <a:ext cx="3641725" cy="2333625"/>
          </a:xfrm>
          <a:custGeom>
            <a:avLst/>
            <a:gdLst>
              <a:gd name="connsiteX0" fmla="*/ 882650 w 3641725"/>
              <a:gd name="connsiteY0" fmla="*/ 225425 h 2333625"/>
              <a:gd name="connsiteX1" fmla="*/ 533400 w 3641725"/>
              <a:gd name="connsiteY1" fmla="*/ 288925 h 2333625"/>
              <a:gd name="connsiteX2" fmla="*/ 238125 w 3641725"/>
              <a:gd name="connsiteY2" fmla="*/ 355600 h 2333625"/>
              <a:gd name="connsiteX3" fmla="*/ 171450 w 3641725"/>
              <a:gd name="connsiteY3" fmla="*/ 368300 h 2333625"/>
              <a:gd name="connsiteX4" fmla="*/ 0 w 3641725"/>
              <a:gd name="connsiteY4" fmla="*/ 422275 h 2333625"/>
              <a:gd name="connsiteX5" fmla="*/ 168275 w 3641725"/>
              <a:gd name="connsiteY5" fmla="*/ 584200 h 2333625"/>
              <a:gd name="connsiteX6" fmla="*/ 301625 w 3641725"/>
              <a:gd name="connsiteY6" fmla="*/ 549275 h 2333625"/>
              <a:gd name="connsiteX7" fmla="*/ 533400 w 3641725"/>
              <a:gd name="connsiteY7" fmla="*/ 495300 h 2333625"/>
              <a:gd name="connsiteX8" fmla="*/ 787400 w 3641725"/>
              <a:gd name="connsiteY8" fmla="*/ 444500 h 2333625"/>
              <a:gd name="connsiteX9" fmla="*/ 1079500 w 3641725"/>
              <a:gd name="connsiteY9" fmla="*/ 393700 h 2333625"/>
              <a:gd name="connsiteX10" fmla="*/ 1397000 w 3641725"/>
              <a:gd name="connsiteY10" fmla="*/ 346075 h 2333625"/>
              <a:gd name="connsiteX11" fmla="*/ 1727200 w 3641725"/>
              <a:gd name="connsiteY11" fmla="*/ 307975 h 2333625"/>
              <a:gd name="connsiteX12" fmla="*/ 2070100 w 3641725"/>
              <a:gd name="connsiteY12" fmla="*/ 276225 h 2333625"/>
              <a:gd name="connsiteX13" fmla="*/ 2324100 w 3641725"/>
              <a:gd name="connsiteY13" fmla="*/ 260350 h 2333625"/>
              <a:gd name="connsiteX14" fmla="*/ 2660650 w 3641725"/>
              <a:gd name="connsiteY14" fmla="*/ 247650 h 2333625"/>
              <a:gd name="connsiteX15" fmla="*/ 2873375 w 3641725"/>
              <a:gd name="connsiteY15" fmla="*/ 244475 h 2333625"/>
              <a:gd name="connsiteX16" fmla="*/ 3022600 w 3641725"/>
              <a:gd name="connsiteY16" fmla="*/ 244475 h 2333625"/>
              <a:gd name="connsiteX17" fmla="*/ 3143250 w 3641725"/>
              <a:gd name="connsiteY17" fmla="*/ 254000 h 2333625"/>
              <a:gd name="connsiteX18" fmla="*/ 3235325 w 3641725"/>
              <a:gd name="connsiteY18" fmla="*/ 276225 h 2333625"/>
              <a:gd name="connsiteX19" fmla="*/ 3263900 w 3641725"/>
              <a:gd name="connsiteY19" fmla="*/ 292100 h 2333625"/>
              <a:gd name="connsiteX20" fmla="*/ 3279775 w 3641725"/>
              <a:gd name="connsiteY20" fmla="*/ 307975 h 2333625"/>
              <a:gd name="connsiteX21" fmla="*/ 3289300 w 3641725"/>
              <a:gd name="connsiteY21" fmla="*/ 327025 h 2333625"/>
              <a:gd name="connsiteX22" fmla="*/ 3298825 w 3641725"/>
              <a:gd name="connsiteY22" fmla="*/ 371475 h 2333625"/>
              <a:gd name="connsiteX23" fmla="*/ 3302000 w 3641725"/>
              <a:gd name="connsiteY23" fmla="*/ 447675 h 2333625"/>
              <a:gd name="connsiteX24" fmla="*/ 3279775 w 3641725"/>
              <a:gd name="connsiteY24" fmla="*/ 663575 h 2333625"/>
              <a:gd name="connsiteX25" fmla="*/ 3241675 w 3641725"/>
              <a:gd name="connsiteY25" fmla="*/ 958850 h 2333625"/>
              <a:gd name="connsiteX26" fmla="*/ 3216275 w 3641725"/>
              <a:gd name="connsiteY26" fmla="*/ 1095375 h 2333625"/>
              <a:gd name="connsiteX27" fmla="*/ 3184525 w 3641725"/>
              <a:gd name="connsiteY27" fmla="*/ 1244600 h 2333625"/>
              <a:gd name="connsiteX28" fmla="*/ 3127375 w 3641725"/>
              <a:gd name="connsiteY28" fmla="*/ 1447800 h 2333625"/>
              <a:gd name="connsiteX29" fmla="*/ 3082925 w 3641725"/>
              <a:gd name="connsiteY29" fmla="*/ 1558925 h 2333625"/>
              <a:gd name="connsiteX30" fmla="*/ 3032125 w 3641725"/>
              <a:gd name="connsiteY30" fmla="*/ 1666875 h 2333625"/>
              <a:gd name="connsiteX31" fmla="*/ 2965450 w 3641725"/>
              <a:gd name="connsiteY31" fmla="*/ 1762125 h 2333625"/>
              <a:gd name="connsiteX32" fmla="*/ 2927350 w 3641725"/>
              <a:gd name="connsiteY32" fmla="*/ 1809750 h 2333625"/>
              <a:gd name="connsiteX33" fmla="*/ 2698750 w 3641725"/>
              <a:gd name="connsiteY33" fmla="*/ 2276475 h 2333625"/>
              <a:gd name="connsiteX34" fmla="*/ 2705100 w 3641725"/>
              <a:gd name="connsiteY34" fmla="*/ 2298700 h 2333625"/>
              <a:gd name="connsiteX35" fmla="*/ 2708275 w 3641725"/>
              <a:gd name="connsiteY35" fmla="*/ 2317750 h 2333625"/>
              <a:gd name="connsiteX36" fmla="*/ 2720975 w 3641725"/>
              <a:gd name="connsiteY36" fmla="*/ 2330450 h 2333625"/>
              <a:gd name="connsiteX37" fmla="*/ 2733675 w 3641725"/>
              <a:gd name="connsiteY37" fmla="*/ 2333625 h 2333625"/>
              <a:gd name="connsiteX38" fmla="*/ 2765425 w 3641725"/>
              <a:gd name="connsiteY38" fmla="*/ 2327275 h 2333625"/>
              <a:gd name="connsiteX39" fmla="*/ 2822575 w 3641725"/>
              <a:gd name="connsiteY39" fmla="*/ 2305050 h 2333625"/>
              <a:gd name="connsiteX40" fmla="*/ 2860675 w 3641725"/>
              <a:gd name="connsiteY40" fmla="*/ 2276475 h 2333625"/>
              <a:gd name="connsiteX41" fmla="*/ 2965450 w 3641725"/>
              <a:gd name="connsiteY41" fmla="*/ 2171700 h 2333625"/>
              <a:gd name="connsiteX42" fmla="*/ 3092450 w 3641725"/>
              <a:gd name="connsiteY42" fmla="*/ 2032000 h 2333625"/>
              <a:gd name="connsiteX43" fmla="*/ 3203575 w 3641725"/>
              <a:gd name="connsiteY43" fmla="*/ 1873250 h 2333625"/>
              <a:gd name="connsiteX44" fmla="*/ 3254375 w 3641725"/>
              <a:gd name="connsiteY44" fmla="*/ 1784350 h 2333625"/>
              <a:gd name="connsiteX45" fmla="*/ 3279775 w 3641725"/>
              <a:gd name="connsiteY45" fmla="*/ 1717675 h 2333625"/>
              <a:gd name="connsiteX46" fmla="*/ 3340100 w 3641725"/>
              <a:gd name="connsiteY46" fmla="*/ 1536700 h 2333625"/>
              <a:gd name="connsiteX47" fmla="*/ 3384550 w 3641725"/>
              <a:gd name="connsiteY47" fmla="*/ 1371600 h 2333625"/>
              <a:gd name="connsiteX48" fmla="*/ 3467100 w 3641725"/>
              <a:gd name="connsiteY48" fmla="*/ 1009650 h 2333625"/>
              <a:gd name="connsiteX49" fmla="*/ 3540125 w 3641725"/>
              <a:gd name="connsiteY49" fmla="*/ 647700 h 2333625"/>
              <a:gd name="connsiteX50" fmla="*/ 3571875 w 3641725"/>
              <a:gd name="connsiteY50" fmla="*/ 482600 h 2333625"/>
              <a:gd name="connsiteX51" fmla="*/ 3600450 w 3641725"/>
              <a:gd name="connsiteY51" fmla="*/ 431800 h 2333625"/>
              <a:gd name="connsiteX52" fmla="*/ 3619500 w 3641725"/>
              <a:gd name="connsiteY52" fmla="*/ 381000 h 2333625"/>
              <a:gd name="connsiteX53" fmla="*/ 3638550 w 3641725"/>
              <a:gd name="connsiteY53" fmla="*/ 320675 h 2333625"/>
              <a:gd name="connsiteX54" fmla="*/ 3641725 w 3641725"/>
              <a:gd name="connsiteY54" fmla="*/ 263525 h 2333625"/>
              <a:gd name="connsiteX55" fmla="*/ 3632200 w 3641725"/>
              <a:gd name="connsiteY55" fmla="*/ 231775 h 2333625"/>
              <a:gd name="connsiteX56" fmla="*/ 3562350 w 3641725"/>
              <a:gd name="connsiteY56" fmla="*/ 171450 h 2333625"/>
              <a:gd name="connsiteX57" fmla="*/ 3460750 w 3641725"/>
              <a:gd name="connsiteY57" fmla="*/ 88900 h 2333625"/>
              <a:gd name="connsiteX58" fmla="*/ 3381375 w 3641725"/>
              <a:gd name="connsiteY58" fmla="*/ 41275 h 2333625"/>
              <a:gd name="connsiteX59" fmla="*/ 3314700 w 3641725"/>
              <a:gd name="connsiteY59" fmla="*/ 9525 h 2333625"/>
              <a:gd name="connsiteX60" fmla="*/ 3263900 w 3641725"/>
              <a:gd name="connsiteY60" fmla="*/ 0 h 2333625"/>
              <a:gd name="connsiteX61" fmla="*/ 3244850 w 3641725"/>
              <a:gd name="connsiteY61" fmla="*/ 3175 h 2333625"/>
              <a:gd name="connsiteX62" fmla="*/ 3121025 w 3641725"/>
              <a:gd name="connsiteY62" fmla="*/ 41275 h 2333625"/>
              <a:gd name="connsiteX63" fmla="*/ 3063875 w 3641725"/>
              <a:gd name="connsiteY63" fmla="*/ 47625 h 2333625"/>
              <a:gd name="connsiteX64" fmla="*/ 2867025 w 3641725"/>
              <a:gd name="connsiteY64" fmla="*/ 50800 h 2333625"/>
              <a:gd name="connsiteX65" fmla="*/ 2508250 w 3641725"/>
              <a:gd name="connsiteY65" fmla="*/ 66675 h 2333625"/>
              <a:gd name="connsiteX66" fmla="*/ 2009775 w 3641725"/>
              <a:gd name="connsiteY66" fmla="*/ 95250 h 2333625"/>
              <a:gd name="connsiteX67" fmla="*/ 1581150 w 3641725"/>
              <a:gd name="connsiteY67" fmla="*/ 133350 h 2333625"/>
              <a:gd name="connsiteX68" fmla="*/ 1333500 w 3641725"/>
              <a:gd name="connsiteY68" fmla="*/ 161925 h 2333625"/>
              <a:gd name="connsiteX69" fmla="*/ 1025525 w 3641725"/>
              <a:gd name="connsiteY69" fmla="*/ 203200 h 2333625"/>
              <a:gd name="connsiteX70" fmla="*/ 882650 w 3641725"/>
              <a:gd name="connsiteY70" fmla="*/ 225425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641725" h="2333625">
                <a:moveTo>
                  <a:pt x="882650" y="225425"/>
                </a:moveTo>
                <a:lnTo>
                  <a:pt x="533400" y="288925"/>
                </a:lnTo>
                <a:lnTo>
                  <a:pt x="238125" y="355600"/>
                </a:lnTo>
                <a:lnTo>
                  <a:pt x="171450" y="368300"/>
                </a:lnTo>
                <a:lnTo>
                  <a:pt x="0" y="422275"/>
                </a:lnTo>
                <a:lnTo>
                  <a:pt x="168275" y="584200"/>
                </a:lnTo>
                <a:lnTo>
                  <a:pt x="301625" y="549275"/>
                </a:lnTo>
                <a:lnTo>
                  <a:pt x="533400" y="495300"/>
                </a:lnTo>
                <a:lnTo>
                  <a:pt x="787400" y="444500"/>
                </a:lnTo>
                <a:lnTo>
                  <a:pt x="1079500" y="393700"/>
                </a:lnTo>
                <a:lnTo>
                  <a:pt x="1397000" y="346075"/>
                </a:lnTo>
                <a:lnTo>
                  <a:pt x="1727200" y="307975"/>
                </a:lnTo>
                <a:lnTo>
                  <a:pt x="2070100" y="276225"/>
                </a:lnTo>
                <a:lnTo>
                  <a:pt x="2324100" y="260350"/>
                </a:lnTo>
                <a:lnTo>
                  <a:pt x="2660650" y="247650"/>
                </a:lnTo>
                <a:lnTo>
                  <a:pt x="2873375" y="244475"/>
                </a:lnTo>
                <a:lnTo>
                  <a:pt x="3022600" y="244475"/>
                </a:lnTo>
                <a:lnTo>
                  <a:pt x="3143250" y="254000"/>
                </a:lnTo>
                <a:lnTo>
                  <a:pt x="3235325" y="276225"/>
                </a:lnTo>
                <a:lnTo>
                  <a:pt x="3263900" y="292100"/>
                </a:lnTo>
                <a:lnTo>
                  <a:pt x="3279775" y="307975"/>
                </a:lnTo>
                <a:lnTo>
                  <a:pt x="3289300" y="327025"/>
                </a:lnTo>
                <a:lnTo>
                  <a:pt x="3298825" y="371475"/>
                </a:lnTo>
                <a:lnTo>
                  <a:pt x="3302000" y="447675"/>
                </a:lnTo>
                <a:lnTo>
                  <a:pt x="3279775" y="663575"/>
                </a:lnTo>
                <a:lnTo>
                  <a:pt x="3241675" y="958850"/>
                </a:lnTo>
                <a:lnTo>
                  <a:pt x="3216275" y="1095375"/>
                </a:lnTo>
                <a:lnTo>
                  <a:pt x="3184525" y="1244600"/>
                </a:lnTo>
                <a:lnTo>
                  <a:pt x="3127375" y="1447800"/>
                </a:lnTo>
                <a:lnTo>
                  <a:pt x="3082925" y="1558925"/>
                </a:lnTo>
                <a:lnTo>
                  <a:pt x="3032125" y="1666875"/>
                </a:lnTo>
                <a:lnTo>
                  <a:pt x="2965450" y="1762125"/>
                </a:lnTo>
                <a:lnTo>
                  <a:pt x="2927350" y="1809750"/>
                </a:lnTo>
                <a:lnTo>
                  <a:pt x="2698750" y="2276475"/>
                </a:lnTo>
                <a:lnTo>
                  <a:pt x="2705100" y="2298700"/>
                </a:lnTo>
                <a:lnTo>
                  <a:pt x="2708275" y="2317750"/>
                </a:lnTo>
                <a:lnTo>
                  <a:pt x="2720975" y="2330450"/>
                </a:lnTo>
                <a:lnTo>
                  <a:pt x="2733675" y="2333625"/>
                </a:lnTo>
                <a:lnTo>
                  <a:pt x="2765425" y="2327275"/>
                </a:lnTo>
                <a:lnTo>
                  <a:pt x="2822575" y="2305050"/>
                </a:lnTo>
                <a:lnTo>
                  <a:pt x="2860675" y="2276475"/>
                </a:lnTo>
                <a:lnTo>
                  <a:pt x="2965450" y="2171700"/>
                </a:lnTo>
                <a:lnTo>
                  <a:pt x="3092450" y="2032000"/>
                </a:lnTo>
                <a:lnTo>
                  <a:pt x="3203575" y="1873250"/>
                </a:lnTo>
                <a:lnTo>
                  <a:pt x="3254375" y="1784350"/>
                </a:lnTo>
                <a:lnTo>
                  <a:pt x="3279775" y="1717675"/>
                </a:lnTo>
                <a:lnTo>
                  <a:pt x="3340100" y="1536700"/>
                </a:lnTo>
                <a:lnTo>
                  <a:pt x="3384550" y="1371600"/>
                </a:lnTo>
                <a:lnTo>
                  <a:pt x="3467100" y="1009650"/>
                </a:lnTo>
                <a:lnTo>
                  <a:pt x="3540125" y="647700"/>
                </a:lnTo>
                <a:lnTo>
                  <a:pt x="3571875" y="482600"/>
                </a:lnTo>
                <a:lnTo>
                  <a:pt x="3600450" y="431800"/>
                </a:lnTo>
                <a:lnTo>
                  <a:pt x="3619500" y="381000"/>
                </a:lnTo>
                <a:lnTo>
                  <a:pt x="3638550" y="320675"/>
                </a:lnTo>
                <a:lnTo>
                  <a:pt x="3641725" y="263525"/>
                </a:lnTo>
                <a:lnTo>
                  <a:pt x="3632200" y="231775"/>
                </a:lnTo>
                <a:lnTo>
                  <a:pt x="3562350" y="171450"/>
                </a:lnTo>
                <a:lnTo>
                  <a:pt x="3460750" y="88900"/>
                </a:lnTo>
                <a:lnTo>
                  <a:pt x="3381375" y="41275"/>
                </a:lnTo>
                <a:lnTo>
                  <a:pt x="3314700" y="9525"/>
                </a:lnTo>
                <a:lnTo>
                  <a:pt x="3263900" y="0"/>
                </a:lnTo>
                <a:lnTo>
                  <a:pt x="3244850" y="3175"/>
                </a:lnTo>
                <a:lnTo>
                  <a:pt x="3121025" y="41275"/>
                </a:lnTo>
                <a:lnTo>
                  <a:pt x="3063875" y="47625"/>
                </a:lnTo>
                <a:lnTo>
                  <a:pt x="2867025" y="50800"/>
                </a:lnTo>
                <a:lnTo>
                  <a:pt x="2508250" y="66675"/>
                </a:lnTo>
                <a:lnTo>
                  <a:pt x="2009775" y="95250"/>
                </a:lnTo>
                <a:lnTo>
                  <a:pt x="1581150" y="133350"/>
                </a:lnTo>
                <a:lnTo>
                  <a:pt x="1333500" y="161925"/>
                </a:lnTo>
                <a:lnTo>
                  <a:pt x="1025525" y="203200"/>
                </a:lnTo>
                <a:lnTo>
                  <a:pt x="882650" y="2254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D64E2B2C-7772-42E6-A8BE-B031D27A70FE}"/>
              </a:ext>
            </a:extLst>
          </p:cNvPr>
          <p:cNvSpPr/>
          <p:nvPr/>
        </p:nvSpPr>
        <p:spPr>
          <a:xfrm>
            <a:off x="6615114" y="5541963"/>
            <a:ext cx="860425" cy="673100"/>
          </a:xfrm>
          <a:custGeom>
            <a:avLst/>
            <a:gdLst>
              <a:gd name="connsiteX0" fmla="*/ 302418 w 859631"/>
              <a:gd name="connsiteY0" fmla="*/ 111919 h 673894"/>
              <a:gd name="connsiteX1" fmla="*/ 426243 w 859631"/>
              <a:gd name="connsiteY1" fmla="*/ 161925 h 673894"/>
              <a:gd name="connsiteX2" fmla="*/ 533400 w 859631"/>
              <a:gd name="connsiteY2" fmla="*/ 204787 h 673894"/>
              <a:gd name="connsiteX3" fmla="*/ 559593 w 859631"/>
              <a:gd name="connsiteY3" fmla="*/ 214312 h 673894"/>
              <a:gd name="connsiteX4" fmla="*/ 628650 w 859631"/>
              <a:gd name="connsiteY4" fmla="*/ 223837 h 673894"/>
              <a:gd name="connsiteX5" fmla="*/ 690562 w 859631"/>
              <a:gd name="connsiteY5" fmla="*/ 230981 h 673894"/>
              <a:gd name="connsiteX6" fmla="*/ 728662 w 859631"/>
              <a:gd name="connsiteY6" fmla="*/ 226219 h 673894"/>
              <a:gd name="connsiteX7" fmla="*/ 769143 w 859631"/>
              <a:gd name="connsiteY7" fmla="*/ 211931 h 673894"/>
              <a:gd name="connsiteX8" fmla="*/ 814387 w 859631"/>
              <a:gd name="connsiteY8" fmla="*/ 188119 h 673894"/>
              <a:gd name="connsiteX9" fmla="*/ 859631 w 859631"/>
              <a:gd name="connsiteY9" fmla="*/ 150019 h 673894"/>
              <a:gd name="connsiteX10" fmla="*/ 619125 w 859631"/>
              <a:gd name="connsiteY10" fmla="*/ 673894 h 673894"/>
              <a:gd name="connsiteX11" fmla="*/ 614362 w 859631"/>
              <a:gd name="connsiteY11" fmla="*/ 647700 h 673894"/>
              <a:gd name="connsiteX12" fmla="*/ 602456 w 859631"/>
              <a:gd name="connsiteY12" fmla="*/ 611981 h 673894"/>
              <a:gd name="connsiteX13" fmla="*/ 569118 w 859631"/>
              <a:gd name="connsiteY13" fmla="*/ 557212 h 673894"/>
              <a:gd name="connsiteX14" fmla="*/ 514350 w 859631"/>
              <a:gd name="connsiteY14" fmla="*/ 481012 h 673894"/>
              <a:gd name="connsiteX15" fmla="*/ 445293 w 859631"/>
              <a:gd name="connsiteY15" fmla="*/ 407194 h 673894"/>
              <a:gd name="connsiteX16" fmla="*/ 354806 w 859631"/>
              <a:gd name="connsiteY16" fmla="*/ 323850 h 673894"/>
              <a:gd name="connsiteX17" fmla="*/ 233362 w 859631"/>
              <a:gd name="connsiteY17" fmla="*/ 219075 h 673894"/>
              <a:gd name="connsiteX18" fmla="*/ 52387 w 859631"/>
              <a:gd name="connsiteY18" fmla="*/ 85725 h 673894"/>
              <a:gd name="connsiteX19" fmla="*/ 16668 w 859631"/>
              <a:gd name="connsiteY19" fmla="*/ 59531 h 673894"/>
              <a:gd name="connsiteX20" fmla="*/ 7143 w 859631"/>
              <a:gd name="connsiteY20" fmla="*/ 47625 h 673894"/>
              <a:gd name="connsiteX21" fmla="*/ 0 w 859631"/>
              <a:gd name="connsiteY21" fmla="*/ 26194 h 673894"/>
              <a:gd name="connsiteX22" fmla="*/ 0 w 859631"/>
              <a:gd name="connsiteY22" fmla="*/ 11906 h 673894"/>
              <a:gd name="connsiteX23" fmla="*/ 4762 w 859631"/>
              <a:gd name="connsiteY23" fmla="*/ 0 h 673894"/>
              <a:gd name="connsiteX24" fmla="*/ 21431 w 859631"/>
              <a:gd name="connsiteY24" fmla="*/ 0 h 673894"/>
              <a:gd name="connsiteX25" fmla="*/ 61912 w 859631"/>
              <a:gd name="connsiteY25" fmla="*/ 14287 h 673894"/>
              <a:gd name="connsiteX26" fmla="*/ 152400 w 859631"/>
              <a:gd name="connsiteY26" fmla="*/ 54769 h 673894"/>
              <a:gd name="connsiteX27" fmla="*/ 250031 w 859631"/>
              <a:gd name="connsiteY27" fmla="*/ 92869 h 673894"/>
              <a:gd name="connsiteX28" fmla="*/ 302418 w 859631"/>
              <a:gd name="connsiteY28" fmla="*/ 111919 h 67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59631" h="673894">
                <a:moveTo>
                  <a:pt x="302418" y="111919"/>
                </a:moveTo>
                <a:lnTo>
                  <a:pt x="426243" y="161925"/>
                </a:lnTo>
                <a:lnTo>
                  <a:pt x="533400" y="204787"/>
                </a:lnTo>
                <a:lnTo>
                  <a:pt x="559593" y="214312"/>
                </a:lnTo>
                <a:lnTo>
                  <a:pt x="628650" y="223837"/>
                </a:lnTo>
                <a:lnTo>
                  <a:pt x="690562" y="230981"/>
                </a:lnTo>
                <a:lnTo>
                  <a:pt x="728662" y="226219"/>
                </a:lnTo>
                <a:lnTo>
                  <a:pt x="769143" y="211931"/>
                </a:lnTo>
                <a:lnTo>
                  <a:pt x="814387" y="188119"/>
                </a:lnTo>
                <a:lnTo>
                  <a:pt x="859631" y="150019"/>
                </a:lnTo>
                <a:lnTo>
                  <a:pt x="619125" y="673894"/>
                </a:lnTo>
                <a:lnTo>
                  <a:pt x="614362" y="647700"/>
                </a:lnTo>
                <a:lnTo>
                  <a:pt x="602456" y="611981"/>
                </a:lnTo>
                <a:lnTo>
                  <a:pt x="569118" y="557212"/>
                </a:lnTo>
                <a:lnTo>
                  <a:pt x="514350" y="481012"/>
                </a:lnTo>
                <a:lnTo>
                  <a:pt x="445293" y="407194"/>
                </a:lnTo>
                <a:lnTo>
                  <a:pt x="354806" y="323850"/>
                </a:lnTo>
                <a:lnTo>
                  <a:pt x="233362" y="219075"/>
                </a:lnTo>
                <a:lnTo>
                  <a:pt x="52387" y="85725"/>
                </a:lnTo>
                <a:lnTo>
                  <a:pt x="16668" y="59531"/>
                </a:lnTo>
                <a:lnTo>
                  <a:pt x="7143" y="47625"/>
                </a:lnTo>
                <a:lnTo>
                  <a:pt x="0" y="26194"/>
                </a:lnTo>
                <a:lnTo>
                  <a:pt x="0" y="11906"/>
                </a:lnTo>
                <a:lnTo>
                  <a:pt x="4762" y="0"/>
                </a:lnTo>
                <a:lnTo>
                  <a:pt x="21431" y="0"/>
                </a:lnTo>
                <a:lnTo>
                  <a:pt x="61912" y="14287"/>
                </a:lnTo>
                <a:lnTo>
                  <a:pt x="152400" y="54769"/>
                </a:lnTo>
                <a:lnTo>
                  <a:pt x="250031" y="92869"/>
                </a:lnTo>
                <a:lnTo>
                  <a:pt x="302418" y="1119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AA2877F-4FEB-4A7F-B6C5-D9707E58F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169" y="1573805"/>
            <a:ext cx="4401693" cy="46272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EB18A7A-D105-4D3C-B234-3DB6D2F41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658" y="1608137"/>
            <a:ext cx="4401693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6" grpId="0" animBg="1"/>
      <p:bldP spid="57" grpId="0" animBg="1"/>
      <p:bldP spid="58" grpId="0" animBg="1"/>
      <p:bldP spid="59" grpId="0" animBg="1"/>
      <p:bldP spid="52" grpId="0" animBg="1"/>
      <p:bldP spid="53" grpId="0" animBg="1"/>
      <p:bldP spid="54" grpId="0" animBg="1"/>
      <p:bldP spid="55" grpId="0" animBg="1"/>
      <p:bldP spid="60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FD862B4-BC05-4599-926D-BED47E04E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53" y="1115367"/>
            <a:ext cx="4401693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56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54AA027-8FB9-4A11-86A9-A0CB53F32EC5}"/>
              </a:ext>
            </a:extLst>
          </p:cNvPr>
          <p:cNvSpPr/>
          <p:nvPr/>
        </p:nvSpPr>
        <p:spPr>
          <a:xfrm>
            <a:off x="4559300" y="1752601"/>
            <a:ext cx="2965450" cy="498475"/>
          </a:xfrm>
          <a:custGeom>
            <a:avLst/>
            <a:gdLst>
              <a:gd name="connsiteX0" fmla="*/ 1190625 w 2965450"/>
              <a:gd name="connsiteY0" fmla="*/ 180975 h 498475"/>
              <a:gd name="connsiteX1" fmla="*/ 1625600 w 2965450"/>
              <a:gd name="connsiteY1" fmla="*/ 149225 h 498475"/>
              <a:gd name="connsiteX2" fmla="*/ 1987550 w 2965450"/>
              <a:gd name="connsiteY2" fmla="*/ 120650 h 498475"/>
              <a:gd name="connsiteX3" fmla="*/ 2330450 w 2965450"/>
              <a:gd name="connsiteY3" fmla="*/ 92075 h 498475"/>
              <a:gd name="connsiteX4" fmla="*/ 2381250 w 2965450"/>
              <a:gd name="connsiteY4" fmla="*/ 73025 h 498475"/>
              <a:gd name="connsiteX5" fmla="*/ 2495550 w 2965450"/>
              <a:gd name="connsiteY5" fmla="*/ 9525 h 498475"/>
              <a:gd name="connsiteX6" fmla="*/ 2517775 w 2965450"/>
              <a:gd name="connsiteY6" fmla="*/ 0 h 498475"/>
              <a:gd name="connsiteX7" fmla="*/ 2609850 w 2965450"/>
              <a:gd name="connsiteY7" fmla="*/ 12700 h 498475"/>
              <a:gd name="connsiteX8" fmla="*/ 2730500 w 2965450"/>
              <a:gd name="connsiteY8" fmla="*/ 41275 h 498475"/>
              <a:gd name="connsiteX9" fmla="*/ 2847975 w 2965450"/>
              <a:gd name="connsiteY9" fmla="*/ 82550 h 498475"/>
              <a:gd name="connsiteX10" fmla="*/ 2921000 w 2965450"/>
              <a:gd name="connsiteY10" fmla="*/ 117475 h 498475"/>
              <a:gd name="connsiteX11" fmla="*/ 2943225 w 2965450"/>
              <a:gd name="connsiteY11" fmla="*/ 139700 h 498475"/>
              <a:gd name="connsiteX12" fmla="*/ 2959100 w 2965450"/>
              <a:gd name="connsiteY12" fmla="*/ 165100 h 498475"/>
              <a:gd name="connsiteX13" fmla="*/ 2965450 w 2965450"/>
              <a:gd name="connsiteY13" fmla="*/ 190500 h 498475"/>
              <a:gd name="connsiteX14" fmla="*/ 2955925 w 2965450"/>
              <a:gd name="connsiteY14" fmla="*/ 234950 h 498475"/>
              <a:gd name="connsiteX15" fmla="*/ 2927350 w 2965450"/>
              <a:gd name="connsiteY15" fmla="*/ 266700 h 498475"/>
              <a:gd name="connsiteX16" fmla="*/ 2867025 w 2965450"/>
              <a:gd name="connsiteY16" fmla="*/ 282575 h 498475"/>
              <a:gd name="connsiteX17" fmla="*/ 2676525 w 2965450"/>
              <a:gd name="connsiteY17" fmla="*/ 292100 h 498475"/>
              <a:gd name="connsiteX18" fmla="*/ 2330450 w 2965450"/>
              <a:gd name="connsiteY18" fmla="*/ 295275 h 498475"/>
              <a:gd name="connsiteX19" fmla="*/ 1822450 w 2965450"/>
              <a:gd name="connsiteY19" fmla="*/ 317500 h 498475"/>
              <a:gd name="connsiteX20" fmla="*/ 1543050 w 2965450"/>
              <a:gd name="connsiteY20" fmla="*/ 339725 h 498475"/>
              <a:gd name="connsiteX21" fmla="*/ 1327150 w 2965450"/>
              <a:gd name="connsiteY21" fmla="*/ 358775 h 498475"/>
              <a:gd name="connsiteX22" fmla="*/ 1238250 w 2965450"/>
              <a:gd name="connsiteY22" fmla="*/ 377825 h 498475"/>
              <a:gd name="connsiteX23" fmla="*/ 1054100 w 2965450"/>
              <a:gd name="connsiteY23" fmla="*/ 396875 h 498475"/>
              <a:gd name="connsiteX24" fmla="*/ 841375 w 2965450"/>
              <a:gd name="connsiteY24" fmla="*/ 415925 h 498475"/>
              <a:gd name="connsiteX25" fmla="*/ 609600 w 2965450"/>
              <a:gd name="connsiteY25" fmla="*/ 450850 h 498475"/>
              <a:gd name="connsiteX26" fmla="*/ 457200 w 2965450"/>
              <a:gd name="connsiteY26" fmla="*/ 485775 h 498475"/>
              <a:gd name="connsiteX27" fmla="*/ 403225 w 2965450"/>
              <a:gd name="connsiteY27" fmla="*/ 498475 h 498475"/>
              <a:gd name="connsiteX28" fmla="*/ 365125 w 2965450"/>
              <a:gd name="connsiteY28" fmla="*/ 485775 h 498475"/>
              <a:gd name="connsiteX29" fmla="*/ 292100 w 2965450"/>
              <a:gd name="connsiteY29" fmla="*/ 454025 h 498475"/>
              <a:gd name="connsiteX30" fmla="*/ 206375 w 2965450"/>
              <a:gd name="connsiteY30" fmla="*/ 390525 h 498475"/>
              <a:gd name="connsiteX31" fmla="*/ 120650 w 2965450"/>
              <a:gd name="connsiteY31" fmla="*/ 307975 h 498475"/>
              <a:gd name="connsiteX32" fmla="*/ 57150 w 2965450"/>
              <a:gd name="connsiteY32" fmla="*/ 231775 h 498475"/>
              <a:gd name="connsiteX33" fmla="*/ 19050 w 2965450"/>
              <a:gd name="connsiteY33" fmla="*/ 184150 h 498475"/>
              <a:gd name="connsiteX34" fmla="*/ 0 w 2965450"/>
              <a:gd name="connsiteY34" fmla="*/ 142875 h 498475"/>
              <a:gd name="connsiteX35" fmla="*/ 6350 w 2965450"/>
              <a:gd name="connsiteY35" fmla="*/ 120650 h 498475"/>
              <a:gd name="connsiteX36" fmla="*/ 22225 w 2965450"/>
              <a:gd name="connsiteY36" fmla="*/ 120650 h 498475"/>
              <a:gd name="connsiteX37" fmla="*/ 44450 w 2965450"/>
              <a:gd name="connsiteY37" fmla="*/ 127000 h 498475"/>
              <a:gd name="connsiteX38" fmla="*/ 95250 w 2965450"/>
              <a:gd name="connsiteY38" fmla="*/ 158750 h 498475"/>
              <a:gd name="connsiteX39" fmla="*/ 193675 w 2965450"/>
              <a:gd name="connsiteY39" fmla="*/ 206375 h 498475"/>
              <a:gd name="connsiteX40" fmla="*/ 269875 w 2965450"/>
              <a:gd name="connsiteY40" fmla="*/ 228600 h 498475"/>
              <a:gd name="connsiteX41" fmla="*/ 352425 w 2965450"/>
              <a:gd name="connsiteY41" fmla="*/ 244475 h 498475"/>
              <a:gd name="connsiteX42" fmla="*/ 422275 w 2965450"/>
              <a:gd name="connsiteY42" fmla="*/ 250825 h 498475"/>
              <a:gd name="connsiteX43" fmla="*/ 577850 w 2965450"/>
              <a:gd name="connsiteY43" fmla="*/ 234950 h 498475"/>
              <a:gd name="connsiteX44" fmla="*/ 933450 w 2965450"/>
              <a:gd name="connsiteY44" fmla="*/ 206375 h 498475"/>
              <a:gd name="connsiteX45" fmla="*/ 1190625 w 2965450"/>
              <a:gd name="connsiteY45" fmla="*/ 180975 h 49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965450" h="498475">
                <a:moveTo>
                  <a:pt x="1190625" y="180975"/>
                </a:moveTo>
                <a:lnTo>
                  <a:pt x="1625600" y="149225"/>
                </a:lnTo>
                <a:lnTo>
                  <a:pt x="1987550" y="120650"/>
                </a:lnTo>
                <a:lnTo>
                  <a:pt x="2330450" y="92075"/>
                </a:lnTo>
                <a:lnTo>
                  <a:pt x="2381250" y="73025"/>
                </a:lnTo>
                <a:lnTo>
                  <a:pt x="2495550" y="9525"/>
                </a:lnTo>
                <a:lnTo>
                  <a:pt x="2517775" y="0"/>
                </a:lnTo>
                <a:lnTo>
                  <a:pt x="2609850" y="12700"/>
                </a:lnTo>
                <a:lnTo>
                  <a:pt x="2730500" y="41275"/>
                </a:lnTo>
                <a:lnTo>
                  <a:pt x="2847975" y="82550"/>
                </a:lnTo>
                <a:lnTo>
                  <a:pt x="2921000" y="117475"/>
                </a:lnTo>
                <a:lnTo>
                  <a:pt x="2943225" y="139700"/>
                </a:lnTo>
                <a:lnTo>
                  <a:pt x="2959100" y="165100"/>
                </a:lnTo>
                <a:lnTo>
                  <a:pt x="2965450" y="190500"/>
                </a:lnTo>
                <a:lnTo>
                  <a:pt x="2955925" y="234950"/>
                </a:lnTo>
                <a:lnTo>
                  <a:pt x="2927350" y="266700"/>
                </a:lnTo>
                <a:lnTo>
                  <a:pt x="2867025" y="282575"/>
                </a:lnTo>
                <a:lnTo>
                  <a:pt x="2676525" y="292100"/>
                </a:lnTo>
                <a:lnTo>
                  <a:pt x="2330450" y="295275"/>
                </a:lnTo>
                <a:lnTo>
                  <a:pt x="1822450" y="317500"/>
                </a:lnTo>
                <a:lnTo>
                  <a:pt x="1543050" y="339725"/>
                </a:lnTo>
                <a:lnTo>
                  <a:pt x="1327150" y="358775"/>
                </a:lnTo>
                <a:lnTo>
                  <a:pt x="1238250" y="377825"/>
                </a:lnTo>
                <a:lnTo>
                  <a:pt x="1054100" y="396875"/>
                </a:lnTo>
                <a:lnTo>
                  <a:pt x="841375" y="415925"/>
                </a:lnTo>
                <a:lnTo>
                  <a:pt x="609600" y="450850"/>
                </a:lnTo>
                <a:lnTo>
                  <a:pt x="457200" y="485775"/>
                </a:lnTo>
                <a:lnTo>
                  <a:pt x="403225" y="498475"/>
                </a:lnTo>
                <a:lnTo>
                  <a:pt x="365125" y="485775"/>
                </a:lnTo>
                <a:lnTo>
                  <a:pt x="292100" y="454025"/>
                </a:lnTo>
                <a:lnTo>
                  <a:pt x="206375" y="390525"/>
                </a:lnTo>
                <a:lnTo>
                  <a:pt x="120650" y="307975"/>
                </a:lnTo>
                <a:lnTo>
                  <a:pt x="57150" y="231775"/>
                </a:lnTo>
                <a:lnTo>
                  <a:pt x="19050" y="184150"/>
                </a:lnTo>
                <a:lnTo>
                  <a:pt x="0" y="142875"/>
                </a:lnTo>
                <a:lnTo>
                  <a:pt x="6350" y="120650"/>
                </a:lnTo>
                <a:lnTo>
                  <a:pt x="22225" y="120650"/>
                </a:lnTo>
                <a:lnTo>
                  <a:pt x="44450" y="127000"/>
                </a:lnTo>
                <a:lnTo>
                  <a:pt x="95250" y="158750"/>
                </a:lnTo>
                <a:lnTo>
                  <a:pt x="193675" y="206375"/>
                </a:lnTo>
                <a:lnTo>
                  <a:pt x="269875" y="228600"/>
                </a:lnTo>
                <a:lnTo>
                  <a:pt x="352425" y="244475"/>
                </a:lnTo>
                <a:lnTo>
                  <a:pt x="422275" y="250825"/>
                </a:lnTo>
                <a:lnTo>
                  <a:pt x="577850" y="234950"/>
                </a:lnTo>
                <a:lnTo>
                  <a:pt x="933450" y="206375"/>
                </a:lnTo>
                <a:lnTo>
                  <a:pt x="1190625" y="1809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A396E31-ACBD-45A7-8848-BBF6BCB2DE05}"/>
              </a:ext>
            </a:extLst>
          </p:cNvPr>
          <p:cNvSpPr/>
          <p:nvPr/>
        </p:nvSpPr>
        <p:spPr>
          <a:xfrm>
            <a:off x="4745038" y="2892426"/>
            <a:ext cx="552450" cy="1920875"/>
          </a:xfrm>
          <a:custGeom>
            <a:avLst/>
            <a:gdLst>
              <a:gd name="connsiteX0" fmla="*/ 486461 w 552298"/>
              <a:gd name="connsiteY0" fmla="*/ 384048 h 1920240"/>
              <a:gd name="connsiteX1" fmla="*/ 501091 w 552298"/>
              <a:gd name="connsiteY1" fmla="*/ 771753 h 1920240"/>
              <a:gd name="connsiteX2" fmla="*/ 504749 w 552298"/>
              <a:gd name="connsiteY2" fmla="*/ 983894 h 1920240"/>
              <a:gd name="connsiteX3" fmla="*/ 512064 w 552298"/>
              <a:gd name="connsiteY3" fmla="*/ 1342339 h 1920240"/>
              <a:gd name="connsiteX4" fmla="*/ 519379 w 552298"/>
              <a:gd name="connsiteY4" fmla="*/ 1580083 h 1920240"/>
              <a:gd name="connsiteX5" fmla="*/ 523037 w 552298"/>
              <a:gd name="connsiteY5" fmla="*/ 1693468 h 1920240"/>
              <a:gd name="connsiteX6" fmla="*/ 552298 w 552298"/>
              <a:gd name="connsiteY6" fmla="*/ 1821484 h 1920240"/>
              <a:gd name="connsiteX7" fmla="*/ 519379 w 552298"/>
              <a:gd name="connsiteY7" fmla="*/ 1858060 h 1920240"/>
              <a:gd name="connsiteX8" fmla="*/ 482803 w 552298"/>
              <a:gd name="connsiteY8" fmla="*/ 1898294 h 1920240"/>
              <a:gd name="connsiteX9" fmla="*/ 453542 w 552298"/>
              <a:gd name="connsiteY9" fmla="*/ 1920240 h 1920240"/>
              <a:gd name="connsiteX10" fmla="*/ 424282 w 552298"/>
              <a:gd name="connsiteY10" fmla="*/ 1920240 h 1920240"/>
              <a:gd name="connsiteX11" fmla="*/ 387706 w 552298"/>
              <a:gd name="connsiteY11" fmla="*/ 1887321 h 1920240"/>
              <a:gd name="connsiteX12" fmla="*/ 347472 w 552298"/>
              <a:gd name="connsiteY12" fmla="*/ 1792224 h 1920240"/>
              <a:gd name="connsiteX13" fmla="*/ 314554 w 552298"/>
              <a:gd name="connsiteY13" fmla="*/ 1675180 h 1920240"/>
              <a:gd name="connsiteX14" fmla="*/ 303581 w 552298"/>
              <a:gd name="connsiteY14" fmla="*/ 1620316 h 1920240"/>
              <a:gd name="connsiteX15" fmla="*/ 307238 w 552298"/>
              <a:gd name="connsiteY15" fmla="*/ 1503273 h 1920240"/>
              <a:gd name="connsiteX16" fmla="*/ 325526 w 552298"/>
              <a:gd name="connsiteY16" fmla="*/ 1364284 h 1920240"/>
              <a:gd name="connsiteX17" fmla="*/ 321869 w 552298"/>
              <a:gd name="connsiteY17" fmla="*/ 1287475 h 1920240"/>
              <a:gd name="connsiteX18" fmla="*/ 252374 w 552298"/>
              <a:gd name="connsiteY18" fmla="*/ 544982 h 1920240"/>
              <a:gd name="connsiteX19" fmla="*/ 230429 w 552298"/>
              <a:gd name="connsiteY19" fmla="*/ 299923 h 1920240"/>
              <a:gd name="connsiteX20" fmla="*/ 197510 w 552298"/>
              <a:gd name="connsiteY20" fmla="*/ 219456 h 1920240"/>
              <a:gd name="connsiteX21" fmla="*/ 128016 w 552298"/>
              <a:gd name="connsiteY21" fmla="*/ 138988 h 1920240"/>
              <a:gd name="connsiteX22" fmla="*/ 62179 w 552298"/>
              <a:gd name="connsiteY22" fmla="*/ 80467 h 1920240"/>
              <a:gd name="connsiteX23" fmla="*/ 10973 w 552298"/>
              <a:gd name="connsiteY23" fmla="*/ 47548 h 1920240"/>
              <a:gd name="connsiteX24" fmla="*/ 0 w 552298"/>
              <a:gd name="connsiteY24" fmla="*/ 18288 h 1920240"/>
              <a:gd name="connsiteX25" fmla="*/ 18288 w 552298"/>
              <a:gd name="connsiteY25" fmla="*/ 0 h 1920240"/>
              <a:gd name="connsiteX26" fmla="*/ 76810 w 552298"/>
              <a:gd name="connsiteY26" fmla="*/ 0 h 1920240"/>
              <a:gd name="connsiteX27" fmla="*/ 212141 w 552298"/>
              <a:gd name="connsiteY27" fmla="*/ 10972 h 1920240"/>
              <a:gd name="connsiteX28" fmla="*/ 332842 w 552298"/>
              <a:gd name="connsiteY28" fmla="*/ 36576 h 1920240"/>
              <a:gd name="connsiteX29" fmla="*/ 409651 w 552298"/>
              <a:gd name="connsiteY29" fmla="*/ 65836 h 1920240"/>
              <a:gd name="connsiteX30" fmla="*/ 442570 w 552298"/>
              <a:gd name="connsiteY30" fmla="*/ 84124 h 1920240"/>
              <a:gd name="connsiteX31" fmla="*/ 471830 w 552298"/>
              <a:gd name="connsiteY31" fmla="*/ 106070 h 1920240"/>
              <a:gd name="connsiteX32" fmla="*/ 486461 w 552298"/>
              <a:gd name="connsiteY32" fmla="*/ 128016 h 1920240"/>
              <a:gd name="connsiteX33" fmla="*/ 475488 w 552298"/>
              <a:gd name="connsiteY33" fmla="*/ 179222 h 1920240"/>
              <a:gd name="connsiteX34" fmla="*/ 471830 w 552298"/>
              <a:gd name="connsiteY34" fmla="*/ 256032 h 1920240"/>
              <a:gd name="connsiteX35" fmla="*/ 486461 w 552298"/>
              <a:gd name="connsiteY35" fmla="*/ 384048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2298" h="1920240">
                <a:moveTo>
                  <a:pt x="486461" y="384048"/>
                </a:moveTo>
                <a:lnTo>
                  <a:pt x="501091" y="771753"/>
                </a:lnTo>
                <a:cubicBezTo>
                  <a:pt x="502310" y="842467"/>
                  <a:pt x="503530" y="913180"/>
                  <a:pt x="504749" y="983894"/>
                </a:cubicBezTo>
                <a:lnTo>
                  <a:pt x="512064" y="1342339"/>
                </a:lnTo>
                <a:lnTo>
                  <a:pt x="519379" y="1580083"/>
                </a:lnTo>
                <a:lnTo>
                  <a:pt x="523037" y="1693468"/>
                </a:lnTo>
                <a:lnTo>
                  <a:pt x="552298" y="1821484"/>
                </a:lnTo>
                <a:lnTo>
                  <a:pt x="519379" y="1858060"/>
                </a:lnTo>
                <a:lnTo>
                  <a:pt x="482803" y="1898294"/>
                </a:lnTo>
                <a:lnTo>
                  <a:pt x="453542" y="1920240"/>
                </a:lnTo>
                <a:lnTo>
                  <a:pt x="424282" y="1920240"/>
                </a:lnTo>
                <a:lnTo>
                  <a:pt x="387706" y="1887321"/>
                </a:lnTo>
                <a:lnTo>
                  <a:pt x="347472" y="1792224"/>
                </a:lnTo>
                <a:lnTo>
                  <a:pt x="314554" y="1675180"/>
                </a:lnTo>
                <a:lnTo>
                  <a:pt x="303581" y="1620316"/>
                </a:lnTo>
                <a:lnTo>
                  <a:pt x="307238" y="1503273"/>
                </a:lnTo>
                <a:lnTo>
                  <a:pt x="325526" y="1364284"/>
                </a:lnTo>
                <a:lnTo>
                  <a:pt x="321869" y="1287475"/>
                </a:lnTo>
                <a:lnTo>
                  <a:pt x="252374" y="544982"/>
                </a:lnTo>
                <a:lnTo>
                  <a:pt x="230429" y="299923"/>
                </a:lnTo>
                <a:lnTo>
                  <a:pt x="197510" y="219456"/>
                </a:lnTo>
                <a:lnTo>
                  <a:pt x="128016" y="138988"/>
                </a:lnTo>
                <a:lnTo>
                  <a:pt x="62179" y="80467"/>
                </a:lnTo>
                <a:lnTo>
                  <a:pt x="10973" y="47548"/>
                </a:lnTo>
                <a:lnTo>
                  <a:pt x="0" y="18288"/>
                </a:lnTo>
                <a:lnTo>
                  <a:pt x="18288" y="0"/>
                </a:lnTo>
                <a:lnTo>
                  <a:pt x="76810" y="0"/>
                </a:lnTo>
                <a:lnTo>
                  <a:pt x="212141" y="10972"/>
                </a:lnTo>
                <a:lnTo>
                  <a:pt x="332842" y="36576"/>
                </a:lnTo>
                <a:lnTo>
                  <a:pt x="409651" y="65836"/>
                </a:lnTo>
                <a:lnTo>
                  <a:pt x="442570" y="84124"/>
                </a:lnTo>
                <a:lnTo>
                  <a:pt x="471830" y="106070"/>
                </a:lnTo>
                <a:lnTo>
                  <a:pt x="486461" y="128016"/>
                </a:lnTo>
                <a:lnTo>
                  <a:pt x="475488" y="179222"/>
                </a:lnTo>
                <a:lnTo>
                  <a:pt x="471830" y="256032"/>
                </a:lnTo>
                <a:lnTo>
                  <a:pt x="486461" y="38404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9E85B2F4-BB9C-470A-A068-440DE174D1FB}"/>
              </a:ext>
            </a:extLst>
          </p:cNvPr>
          <p:cNvSpPr/>
          <p:nvPr/>
        </p:nvSpPr>
        <p:spPr>
          <a:xfrm>
            <a:off x="3886201" y="3101975"/>
            <a:ext cx="4022725" cy="2654300"/>
          </a:xfrm>
          <a:custGeom>
            <a:avLst/>
            <a:gdLst>
              <a:gd name="connsiteX0" fmla="*/ 2552920 w 4022303"/>
              <a:gd name="connsiteY0" fmla="*/ 2114220 h 2653346"/>
              <a:gd name="connsiteX1" fmla="*/ 2870053 w 4022303"/>
              <a:gd name="connsiteY1" fmla="*/ 2114220 h 2653346"/>
              <a:gd name="connsiteX2" fmla="*/ 3197757 w 4022303"/>
              <a:gd name="connsiteY2" fmla="*/ 2124791 h 2653346"/>
              <a:gd name="connsiteX3" fmla="*/ 3541318 w 4022303"/>
              <a:gd name="connsiteY3" fmla="*/ 2140648 h 2653346"/>
              <a:gd name="connsiteX4" fmla="*/ 3916592 w 4022303"/>
              <a:gd name="connsiteY4" fmla="*/ 2161790 h 2653346"/>
              <a:gd name="connsiteX5" fmla="*/ 4022303 w 4022303"/>
              <a:gd name="connsiteY5" fmla="*/ 2378497 h 2653346"/>
              <a:gd name="connsiteX6" fmla="*/ 3541318 w 4022303"/>
              <a:gd name="connsiteY6" fmla="*/ 2336213 h 2653346"/>
              <a:gd name="connsiteX7" fmla="*/ 3039191 w 4022303"/>
              <a:gd name="connsiteY7" fmla="*/ 2304500 h 2653346"/>
              <a:gd name="connsiteX8" fmla="*/ 2864768 w 4022303"/>
              <a:gd name="connsiteY8" fmla="*/ 2288643 h 2653346"/>
              <a:gd name="connsiteX9" fmla="*/ 2383783 w 4022303"/>
              <a:gd name="connsiteY9" fmla="*/ 2309785 h 2653346"/>
              <a:gd name="connsiteX10" fmla="*/ 1934511 w 4022303"/>
              <a:gd name="connsiteY10" fmla="*/ 2330928 h 2653346"/>
              <a:gd name="connsiteX11" fmla="*/ 1395385 w 4022303"/>
              <a:gd name="connsiteY11" fmla="*/ 2389069 h 2653346"/>
              <a:gd name="connsiteX12" fmla="*/ 1057110 w 4022303"/>
              <a:gd name="connsiteY12" fmla="*/ 2441924 h 2653346"/>
              <a:gd name="connsiteX13" fmla="*/ 782261 w 4022303"/>
              <a:gd name="connsiteY13" fmla="*/ 2494780 h 2653346"/>
              <a:gd name="connsiteX14" fmla="*/ 539126 w 4022303"/>
              <a:gd name="connsiteY14" fmla="*/ 2547635 h 2653346"/>
              <a:gd name="connsiteX15" fmla="*/ 507413 w 4022303"/>
              <a:gd name="connsiteY15" fmla="*/ 2563492 h 2653346"/>
              <a:gd name="connsiteX16" fmla="*/ 465128 w 4022303"/>
              <a:gd name="connsiteY16" fmla="*/ 2621633 h 2653346"/>
              <a:gd name="connsiteX17" fmla="*/ 428129 w 4022303"/>
              <a:gd name="connsiteY17" fmla="*/ 2653346 h 2653346"/>
              <a:gd name="connsiteX18" fmla="*/ 369988 w 4022303"/>
              <a:gd name="connsiteY18" fmla="*/ 2648060 h 2653346"/>
              <a:gd name="connsiteX19" fmla="*/ 322418 w 4022303"/>
              <a:gd name="connsiteY19" fmla="*/ 2589919 h 2653346"/>
              <a:gd name="connsiteX20" fmla="*/ 290705 w 4022303"/>
              <a:gd name="connsiteY20" fmla="*/ 2526493 h 2653346"/>
              <a:gd name="connsiteX21" fmla="*/ 264277 w 4022303"/>
              <a:gd name="connsiteY21" fmla="*/ 2457781 h 2653346"/>
              <a:gd name="connsiteX22" fmla="*/ 243135 w 4022303"/>
              <a:gd name="connsiteY22" fmla="*/ 2373212 h 2653346"/>
              <a:gd name="connsiteX23" fmla="*/ 264277 w 4022303"/>
              <a:gd name="connsiteY23" fmla="*/ 2204074 h 2653346"/>
              <a:gd name="connsiteX24" fmla="*/ 295991 w 4022303"/>
              <a:gd name="connsiteY24" fmla="*/ 1955654 h 2653346"/>
              <a:gd name="connsiteX25" fmla="*/ 311847 w 4022303"/>
              <a:gd name="connsiteY25" fmla="*/ 1818229 h 2653346"/>
              <a:gd name="connsiteX26" fmla="*/ 311847 w 4022303"/>
              <a:gd name="connsiteY26" fmla="*/ 1009540 h 2653346"/>
              <a:gd name="connsiteX27" fmla="*/ 311847 w 4022303"/>
              <a:gd name="connsiteY27" fmla="*/ 729406 h 2653346"/>
              <a:gd name="connsiteX28" fmla="*/ 306562 w 4022303"/>
              <a:gd name="connsiteY28" fmla="*/ 607838 h 2653346"/>
              <a:gd name="connsiteX29" fmla="*/ 290705 w 4022303"/>
              <a:gd name="connsiteY29" fmla="*/ 502128 h 2653346"/>
              <a:gd name="connsiteX30" fmla="*/ 248421 w 4022303"/>
              <a:gd name="connsiteY30" fmla="*/ 354132 h 2653346"/>
              <a:gd name="connsiteX31" fmla="*/ 174423 w 4022303"/>
              <a:gd name="connsiteY31" fmla="*/ 227279 h 2653346"/>
              <a:gd name="connsiteX32" fmla="*/ 47570 w 4022303"/>
              <a:gd name="connsiteY32" fmla="*/ 89855 h 2653346"/>
              <a:gd name="connsiteX33" fmla="*/ 10571 w 4022303"/>
              <a:gd name="connsiteY33" fmla="*/ 42285 h 2653346"/>
              <a:gd name="connsiteX34" fmla="*/ 0 w 4022303"/>
              <a:gd name="connsiteY34" fmla="*/ 15857 h 2653346"/>
              <a:gd name="connsiteX35" fmla="*/ 15857 w 4022303"/>
              <a:gd name="connsiteY35" fmla="*/ 0 h 2653346"/>
              <a:gd name="connsiteX36" fmla="*/ 31713 w 4022303"/>
              <a:gd name="connsiteY36" fmla="*/ 0 h 2653346"/>
              <a:gd name="connsiteX37" fmla="*/ 121568 w 4022303"/>
              <a:gd name="connsiteY37" fmla="*/ 26428 h 2653346"/>
              <a:gd name="connsiteX38" fmla="*/ 317133 w 4022303"/>
              <a:gd name="connsiteY38" fmla="*/ 89855 h 2653346"/>
              <a:gd name="connsiteX39" fmla="*/ 396416 w 4022303"/>
              <a:gd name="connsiteY39" fmla="*/ 121568 h 2653346"/>
              <a:gd name="connsiteX40" fmla="*/ 443986 w 4022303"/>
              <a:gd name="connsiteY40" fmla="*/ 153281 h 2653346"/>
              <a:gd name="connsiteX41" fmla="*/ 565554 w 4022303"/>
              <a:gd name="connsiteY41" fmla="*/ 269563 h 2653346"/>
              <a:gd name="connsiteX42" fmla="*/ 591982 w 4022303"/>
              <a:gd name="connsiteY42" fmla="*/ 306562 h 2653346"/>
              <a:gd name="connsiteX43" fmla="*/ 586696 w 4022303"/>
              <a:gd name="connsiteY43" fmla="*/ 359418 h 2653346"/>
              <a:gd name="connsiteX44" fmla="*/ 565554 w 4022303"/>
              <a:gd name="connsiteY44" fmla="*/ 406988 h 2653346"/>
              <a:gd name="connsiteX45" fmla="*/ 528555 w 4022303"/>
              <a:gd name="connsiteY45" fmla="*/ 465129 h 2653346"/>
              <a:gd name="connsiteX46" fmla="*/ 533840 w 4022303"/>
              <a:gd name="connsiteY46" fmla="*/ 856259 h 2653346"/>
              <a:gd name="connsiteX47" fmla="*/ 528555 w 4022303"/>
              <a:gd name="connsiteY47" fmla="*/ 1321388 h 2653346"/>
              <a:gd name="connsiteX48" fmla="*/ 533840 w 4022303"/>
              <a:gd name="connsiteY48" fmla="*/ 1770659 h 2653346"/>
              <a:gd name="connsiteX49" fmla="*/ 533840 w 4022303"/>
              <a:gd name="connsiteY49" fmla="*/ 2056079 h 2653346"/>
              <a:gd name="connsiteX50" fmla="*/ 528555 w 4022303"/>
              <a:gd name="connsiteY50" fmla="*/ 2256930 h 2653346"/>
              <a:gd name="connsiteX51" fmla="*/ 533840 w 4022303"/>
              <a:gd name="connsiteY51" fmla="*/ 2299214 h 2653346"/>
              <a:gd name="connsiteX52" fmla="*/ 560268 w 4022303"/>
              <a:gd name="connsiteY52" fmla="*/ 2309785 h 2653346"/>
              <a:gd name="connsiteX53" fmla="*/ 1057110 w 4022303"/>
              <a:gd name="connsiteY53" fmla="*/ 2235788 h 2653346"/>
              <a:gd name="connsiteX54" fmla="*/ 1474668 w 4022303"/>
              <a:gd name="connsiteY54" fmla="*/ 2193503 h 2653346"/>
              <a:gd name="connsiteX55" fmla="*/ 1918654 w 4022303"/>
              <a:gd name="connsiteY55" fmla="*/ 2151219 h 2653346"/>
              <a:gd name="connsiteX56" fmla="*/ 2325642 w 4022303"/>
              <a:gd name="connsiteY56" fmla="*/ 2124791 h 2653346"/>
              <a:gd name="connsiteX57" fmla="*/ 2552920 w 4022303"/>
              <a:gd name="connsiteY57" fmla="*/ 2114220 h 26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022303" h="2653346">
                <a:moveTo>
                  <a:pt x="2552920" y="2114220"/>
                </a:moveTo>
                <a:lnTo>
                  <a:pt x="2870053" y="2114220"/>
                </a:lnTo>
                <a:lnTo>
                  <a:pt x="3197757" y="2124791"/>
                </a:lnTo>
                <a:lnTo>
                  <a:pt x="3541318" y="2140648"/>
                </a:lnTo>
                <a:lnTo>
                  <a:pt x="3916592" y="2161790"/>
                </a:lnTo>
                <a:lnTo>
                  <a:pt x="4022303" y="2378497"/>
                </a:lnTo>
                <a:lnTo>
                  <a:pt x="3541318" y="2336213"/>
                </a:lnTo>
                <a:lnTo>
                  <a:pt x="3039191" y="2304500"/>
                </a:lnTo>
                <a:lnTo>
                  <a:pt x="2864768" y="2288643"/>
                </a:lnTo>
                <a:lnTo>
                  <a:pt x="2383783" y="2309785"/>
                </a:lnTo>
                <a:lnTo>
                  <a:pt x="1934511" y="2330928"/>
                </a:lnTo>
                <a:lnTo>
                  <a:pt x="1395385" y="2389069"/>
                </a:lnTo>
                <a:lnTo>
                  <a:pt x="1057110" y="2441924"/>
                </a:lnTo>
                <a:lnTo>
                  <a:pt x="782261" y="2494780"/>
                </a:lnTo>
                <a:lnTo>
                  <a:pt x="539126" y="2547635"/>
                </a:lnTo>
                <a:lnTo>
                  <a:pt x="507413" y="2563492"/>
                </a:lnTo>
                <a:lnTo>
                  <a:pt x="465128" y="2621633"/>
                </a:lnTo>
                <a:lnTo>
                  <a:pt x="428129" y="2653346"/>
                </a:lnTo>
                <a:lnTo>
                  <a:pt x="369988" y="2648060"/>
                </a:lnTo>
                <a:lnTo>
                  <a:pt x="322418" y="2589919"/>
                </a:lnTo>
                <a:lnTo>
                  <a:pt x="290705" y="2526493"/>
                </a:lnTo>
                <a:lnTo>
                  <a:pt x="264277" y="2457781"/>
                </a:lnTo>
                <a:lnTo>
                  <a:pt x="243135" y="2373212"/>
                </a:lnTo>
                <a:lnTo>
                  <a:pt x="264277" y="2204074"/>
                </a:lnTo>
                <a:lnTo>
                  <a:pt x="295991" y="1955654"/>
                </a:lnTo>
                <a:lnTo>
                  <a:pt x="311847" y="1818229"/>
                </a:lnTo>
                <a:lnTo>
                  <a:pt x="311847" y="1009540"/>
                </a:lnTo>
                <a:lnTo>
                  <a:pt x="311847" y="729406"/>
                </a:lnTo>
                <a:lnTo>
                  <a:pt x="306562" y="607838"/>
                </a:lnTo>
                <a:lnTo>
                  <a:pt x="290705" y="502128"/>
                </a:lnTo>
                <a:lnTo>
                  <a:pt x="248421" y="354132"/>
                </a:lnTo>
                <a:lnTo>
                  <a:pt x="174423" y="227279"/>
                </a:lnTo>
                <a:lnTo>
                  <a:pt x="47570" y="89855"/>
                </a:lnTo>
                <a:lnTo>
                  <a:pt x="10571" y="42285"/>
                </a:lnTo>
                <a:lnTo>
                  <a:pt x="0" y="15857"/>
                </a:lnTo>
                <a:lnTo>
                  <a:pt x="15857" y="0"/>
                </a:lnTo>
                <a:lnTo>
                  <a:pt x="31713" y="0"/>
                </a:lnTo>
                <a:lnTo>
                  <a:pt x="121568" y="26428"/>
                </a:lnTo>
                <a:lnTo>
                  <a:pt x="317133" y="89855"/>
                </a:lnTo>
                <a:lnTo>
                  <a:pt x="396416" y="121568"/>
                </a:lnTo>
                <a:lnTo>
                  <a:pt x="443986" y="153281"/>
                </a:lnTo>
                <a:lnTo>
                  <a:pt x="565554" y="269563"/>
                </a:lnTo>
                <a:lnTo>
                  <a:pt x="591982" y="306562"/>
                </a:lnTo>
                <a:lnTo>
                  <a:pt x="586696" y="359418"/>
                </a:lnTo>
                <a:lnTo>
                  <a:pt x="565554" y="406988"/>
                </a:lnTo>
                <a:lnTo>
                  <a:pt x="528555" y="465129"/>
                </a:lnTo>
                <a:cubicBezTo>
                  <a:pt x="530317" y="595506"/>
                  <a:pt x="532078" y="725882"/>
                  <a:pt x="533840" y="856259"/>
                </a:cubicBezTo>
                <a:cubicBezTo>
                  <a:pt x="532078" y="1011302"/>
                  <a:pt x="530317" y="1166345"/>
                  <a:pt x="528555" y="1321388"/>
                </a:cubicBezTo>
                <a:cubicBezTo>
                  <a:pt x="530317" y="1471145"/>
                  <a:pt x="532078" y="1620902"/>
                  <a:pt x="533840" y="1770659"/>
                </a:cubicBezTo>
                <a:lnTo>
                  <a:pt x="533840" y="2056079"/>
                </a:lnTo>
                <a:cubicBezTo>
                  <a:pt x="532031" y="2123028"/>
                  <a:pt x="528555" y="2189956"/>
                  <a:pt x="528555" y="2256930"/>
                </a:cubicBezTo>
                <a:lnTo>
                  <a:pt x="533840" y="2299214"/>
                </a:lnTo>
                <a:lnTo>
                  <a:pt x="560268" y="2309785"/>
                </a:lnTo>
                <a:lnTo>
                  <a:pt x="1057110" y="2235788"/>
                </a:lnTo>
                <a:lnTo>
                  <a:pt x="1474668" y="2193503"/>
                </a:lnTo>
                <a:lnTo>
                  <a:pt x="1918654" y="2151219"/>
                </a:lnTo>
                <a:lnTo>
                  <a:pt x="2325642" y="2124791"/>
                </a:lnTo>
                <a:lnTo>
                  <a:pt x="2552920" y="211422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7DD4469-2224-4D84-A814-1C426C7D13DD}"/>
              </a:ext>
            </a:extLst>
          </p:cNvPr>
          <p:cNvSpPr/>
          <p:nvPr/>
        </p:nvSpPr>
        <p:spPr>
          <a:xfrm>
            <a:off x="4999038" y="2660650"/>
            <a:ext cx="2328862" cy="2114550"/>
          </a:xfrm>
          <a:custGeom>
            <a:avLst/>
            <a:gdLst>
              <a:gd name="connsiteX0" fmla="*/ 70338 w 2329444"/>
              <a:gd name="connsiteY0" fmla="*/ 302041 h 2114291"/>
              <a:gd name="connsiteX1" fmla="*/ 430306 w 2329444"/>
              <a:gd name="connsiteY1" fmla="*/ 268941 h 2114291"/>
              <a:gd name="connsiteX2" fmla="*/ 599945 w 2329444"/>
              <a:gd name="connsiteY2" fmla="*/ 248253 h 2114291"/>
              <a:gd name="connsiteX3" fmla="*/ 893712 w 2329444"/>
              <a:gd name="connsiteY3" fmla="*/ 202740 h 2114291"/>
              <a:gd name="connsiteX4" fmla="*/ 984738 w 2329444"/>
              <a:gd name="connsiteY4" fmla="*/ 186190 h 2114291"/>
              <a:gd name="connsiteX5" fmla="*/ 1228854 w 2329444"/>
              <a:gd name="connsiteY5" fmla="*/ 161365 h 2114291"/>
              <a:gd name="connsiteX6" fmla="*/ 1530896 w 2329444"/>
              <a:gd name="connsiteY6" fmla="*/ 119989 h 2114291"/>
              <a:gd name="connsiteX7" fmla="*/ 1733636 w 2329444"/>
              <a:gd name="connsiteY7" fmla="*/ 103439 h 2114291"/>
              <a:gd name="connsiteX8" fmla="*/ 1816387 w 2329444"/>
              <a:gd name="connsiteY8" fmla="*/ 91026 h 2114291"/>
              <a:gd name="connsiteX9" fmla="*/ 1886726 w 2329444"/>
              <a:gd name="connsiteY9" fmla="*/ 70338 h 2114291"/>
              <a:gd name="connsiteX10" fmla="*/ 1977752 w 2329444"/>
              <a:gd name="connsiteY10" fmla="*/ 16550 h 2114291"/>
              <a:gd name="connsiteX11" fmla="*/ 2014990 w 2329444"/>
              <a:gd name="connsiteY11" fmla="*/ 0 h 2114291"/>
              <a:gd name="connsiteX12" fmla="*/ 2064640 w 2329444"/>
              <a:gd name="connsiteY12" fmla="*/ 24825 h 2114291"/>
              <a:gd name="connsiteX13" fmla="*/ 2172217 w 2329444"/>
              <a:gd name="connsiteY13" fmla="*/ 91026 h 2114291"/>
              <a:gd name="connsiteX14" fmla="*/ 2300481 w 2329444"/>
              <a:gd name="connsiteY14" fmla="*/ 186190 h 2114291"/>
              <a:gd name="connsiteX15" fmla="*/ 2329444 w 2329444"/>
              <a:gd name="connsiteY15" fmla="*/ 219290 h 2114291"/>
              <a:gd name="connsiteX16" fmla="*/ 2329444 w 2329444"/>
              <a:gd name="connsiteY16" fmla="*/ 239978 h 2114291"/>
              <a:gd name="connsiteX17" fmla="*/ 2296344 w 2329444"/>
              <a:gd name="connsiteY17" fmla="*/ 277216 h 2114291"/>
              <a:gd name="connsiteX18" fmla="*/ 2271518 w 2329444"/>
              <a:gd name="connsiteY18" fmla="*/ 413756 h 2114291"/>
              <a:gd name="connsiteX19" fmla="*/ 2246693 w 2329444"/>
              <a:gd name="connsiteY19" fmla="*/ 558570 h 2114291"/>
              <a:gd name="connsiteX20" fmla="*/ 2209455 w 2329444"/>
              <a:gd name="connsiteY20" fmla="*/ 955775 h 2114291"/>
              <a:gd name="connsiteX21" fmla="*/ 2184630 w 2329444"/>
              <a:gd name="connsiteY21" fmla="*/ 1261955 h 2114291"/>
              <a:gd name="connsiteX22" fmla="*/ 2168079 w 2329444"/>
              <a:gd name="connsiteY22" fmla="*/ 1551584 h 2114291"/>
              <a:gd name="connsiteX23" fmla="*/ 2163942 w 2329444"/>
              <a:gd name="connsiteY23" fmla="*/ 1762599 h 2114291"/>
              <a:gd name="connsiteX24" fmla="*/ 2168079 w 2329444"/>
              <a:gd name="connsiteY24" fmla="*/ 1849488 h 2114291"/>
              <a:gd name="connsiteX25" fmla="*/ 2151529 w 2329444"/>
              <a:gd name="connsiteY25" fmla="*/ 1907413 h 2114291"/>
              <a:gd name="connsiteX26" fmla="*/ 2106016 w 2329444"/>
              <a:gd name="connsiteY26" fmla="*/ 2002577 h 2114291"/>
              <a:gd name="connsiteX27" fmla="*/ 2056365 w 2329444"/>
              <a:gd name="connsiteY27" fmla="*/ 2064641 h 2114291"/>
              <a:gd name="connsiteX28" fmla="*/ 2002577 w 2329444"/>
              <a:gd name="connsiteY28" fmla="*/ 2101879 h 2114291"/>
              <a:gd name="connsiteX29" fmla="*/ 1965339 w 2329444"/>
              <a:gd name="connsiteY29" fmla="*/ 2114291 h 2114291"/>
              <a:gd name="connsiteX30" fmla="*/ 1928101 w 2329444"/>
              <a:gd name="connsiteY30" fmla="*/ 2089466 h 2114291"/>
              <a:gd name="connsiteX31" fmla="*/ 1911551 w 2329444"/>
              <a:gd name="connsiteY31" fmla="*/ 2064641 h 2114291"/>
              <a:gd name="connsiteX32" fmla="*/ 1899138 w 2329444"/>
              <a:gd name="connsiteY32" fmla="*/ 2006715 h 2114291"/>
              <a:gd name="connsiteX33" fmla="*/ 1890863 w 2329444"/>
              <a:gd name="connsiteY33" fmla="*/ 1932239 h 2114291"/>
              <a:gd name="connsiteX34" fmla="*/ 1903276 w 2329444"/>
              <a:gd name="connsiteY34" fmla="*/ 1762599 h 2114291"/>
              <a:gd name="connsiteX35" fmla="*/ 1915688 w 2329444"/>
              <a:gd name="connsiteY35" fmla="*/ 1493658 h 2114291"/>
              <a:gd name="connsiteX36" fmla="*/ 1932239 w 2329444"/>
              <a:gd name="connsiteY36" fmla="*/ 1199891 h 2114291"/>
              <a:gd name="connsiteX37" fmla="*/ 1944651 w 2329444"/>
              <a:gd name="connsiteY37" fmla="*/ 1050939 h 2114291"/>
              <a:gd name="connsiteX38" fmla="*/ 1961202 w 2329444"/>
              <a:gd name="connsiteY38" fmla="*/ 868887 h 2114291"/>
              <a:gd name="connsiteX39" fmla="*/ 1973614 w 2329444"/>
              <a:gd name="connsiteY39" fmla="*/ 612358 h 2114291"/>
              <a:gd name="connsiteX40" fmla="*/ 1981889 w 2329444"/>
              <a:gd name="connsiteY40" fmla="*/ 479956 h 2114291"/>
              <a:gd name="connsiteX41" fmla="*/ 1990164 w 2329444"/>
              <a:gd name="connsiteY41" fmla="*/ 364105 h 2114291"/>
              <a:gd name="connsiteX42" fmla="*/ 1986027 w 2329444"/>
              <a:gd name="connsiteY42" fmla="*/ 318592 h 2114291"/>
              <a:gd name="connsiteX43" fmla="*/ 1944651 w 2329444"/>
              <a:gd name="connsiteY43" fmla="*/ 273079 h 2114291"/>
              <a:gd name="connsiteX44" fmla="*/ 1878450 w 2329444"/>
              <a:gd name="connsiteY44" fmla="*/ 252391 h 2114291"/>
              <a:gd name="connsiteX45" fmla="*/ 1518483 w 2329444"/>
              <a:gd name="connsiteY45" fmla="*/ 289629 h 2114291"/>
              <a:gd name="connsiteX46" fmla="*/ 1232992 w 2329444"/>
              <a:gd name="connsiteY46" fmla="*/ 322729 h 2114291"/>
              <a:gd name="connsiteX47" fmla="*/ 972326 w 2329444"/>
              <a:gd name="connsiteY47" fmla="*/ 368242 h 2114291"/>
              <a:gd name="connsiteX48" fmla="*/ 699247 w 2329444"/>
              <a:gd name="connsiteY48" fmla="*/ 409618 h 2114291"/>
              <a:gd name="connsiteX49" fmla="*/ 339279 w 2329444"/>
              <a:gd name="connsiteY49" fmla="*/ 459269 h 2114291"/>
              <a:gd name="connsiteX50" fmla="*/ 153089 w 2329444"/>
              <a:gd name="connsiteY50" fmla="*/ 488232 h 2114291"/>
              <a:gd name="connsiteX51" fmla="*/ 0 w 2329444"/>
              <a:gd name="connsiteY51" fmla="*/ 306179 h 2114291"/>
              <a:gd name="connsiteX52" fmla="*/ 70338 w 2329444"/>
              <a:gd name="connsiteY52" fmla="*/ 302041 h 211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29444" h="2114291">
                <a:moveTo>
                  <a:pt x="70338" y="302041"/>
                </a:moveTo>
                <a:lnTo>
                  <a:pt x="430306" y="268941"/>
                </a:lnTo>
                <a:lnTo>
                  <a:pt x="599945" y="248253"/>
                </a:lnTo>
                <a:lnTo>
                  <a:pt x="893712" y="202740"/>
                </a:lnTo>
                <a:lnTo>
                  <a:pt x="984738" y="186190"/>
                </a:lnTo>
                <a:lnTo>
                  <a:pt x="1228854" y="161365"/>
                </a:lnTo>
                <a:lnTo>
                  <a:pt x="1530896" y="119989"/>
                </a:lnTo>
                <a:lnTo>
                  <a:pt x="1733636" y="103439"/>
                </a:lnTo>
                <a:lnTo>
                  <a:pt x="1816387" y="91026"/>
                </a:lnTo>
                <a:lnTo>
                  <a:pt x="1886726" y="70338"/>
                </a:lnTo>
                <a:lnTo>
                  <a:pt x="1977752" y="16550"/>
                </a:lnTo>
                <a:lnTo>
                  <a:pt x="2014990" y="0"/>
                </a:lnTo>
                <a:lnTo>
                  <a:pt x="2064640" y="24825"/>
                </a:lnTo>
                <a:lnTo>
                  <a:pt x="2172217" y="91026"/>
                </a:lnTo>
                <a:lnTo>
                  <a:pt x="2300481" y="186190"/>
                </a:lnTo>
                <a:lnTo>
                  <a:pt x="2329444" y="219290"/>
                </a:lnTo>
                <a:lnTo>
                  <a:pt x="2329444" y="239978"/>
                </a:lnTo>
                <a:lnTo>
                  <a:pt x="2296344" y="277216"/>
                </a:lnTo>
                <a:lnTo>
                  <a:pt x="2271518" y="413756"/>
                </a:lnTo>
                <a:lnTo>
                  <a:pt x="2246693" y="558570"/>
                </a:lnTo>
                <a:lnTo>
                  <a:pt x="2209455" y="955775"/>
                </a:lnTo>
                <a:lnTo>
                  <a:pt x="2184630" y="1261955"/>
                </a:lnTo>
                <a:lnTo>
                  <a:pt x="2168079" y="1551584"/>
                </a:lnTo>
                <a:lnTo>
                  <a:pt x="2163942" y="1762599"/>
                </a:lnTo>
                <a:lnTo>
                  <a:pt x="2168079" y="1849488"/>
                </a:lnTo>
                <a:lnTo>
                  <a:pt x="2151529" y="1907413"/>
                </a:lnTo>
                <a:lnTo>
                  <a:pt x="2106016" y="2002577"/>
                </a:lnTo>
                <a:lnTo>
                  <a:pt x="2056365" y="2064641"/>
                </a:lnTo>
                <a:lnTo>
                  <a:pt x="2002577" y="2101879"/>
                </a:lnTo>
                <a:lnTo>
                  <a:pt x="1965339" y="2114291"/>
                </a:lnTo>
                <a:lnTo>
                  <a:pt x="1928101" y="2089466"/>
                </a:lnTo>
                <a:lnTo>
                  <a:pt x="1911551" y="2064641"/>
                </a:lnTo>
                <a:lnTo>
                  <a:pt x="1899138" y="2006715"/>
                </a:lnTo>
                <a:lnTo>
                  <a:pt x="1890863" y="1932239"/>
                </a:lnTo>
                <a:lnTo>
                  <a:pt x="1903276" y="1762599"/>
                </a:lnTo>
                <a:lnTo>
                  <a:pt x="1915688" y="1493658"/>
                </a:lnTo>
                <a:lnTo>
                  <a:pt x="1932239" y="1199891"/>
                </a:lnTo>
                <a:lnTo>
                  <a:pt x="1944651" y="1050939"/>
                </a:lnTo>
                <a:lnTo>
                  <a:pt x="1961202" y="868887"/>
                </a:lnTo>
                <a:lnTo>
                  <a:pt x="1973614" y="612358"/>
                </a:lnTo>
                <a:lnTo>
                  <a:pt x="1981889" y="479956"/>
                </a:lnTo>
                <a:lnTo>
                  <a:pt x="1990164" y="364105"/>
                </a:lnTo>
                <a:lnTo>
                  <a:pt x="1986027" y="318592"/>
                </a:lnTo>
                <a:lnTo>
                  <a:pt x="1944651" y="273079"/>
                </a:lnTo>
                <a:lnTo>
                  <a:pt x="1878450" y="252391"/>
                </a:lnTo>
                <a:lnTo>
                  <a:pt x="1518483" y="289629"/>
                </a:lnTo>
                <a:lnTo>
                  <a:pt x="1232992" y="322729"/>
                </a:lnTo>
                <a:lnTo>
                  <a:pt x="972326" y="368242"/>
                </a:lnTo>
                <a:lnTo>
                  <a:pt x="699247" y="409618"/>
                </a:lnTo>
                <a:lnTo>
                  <a:pt x="339279" y="459269"/>
                </a:lnTo>
                <a:lnTo>
                  <a:pt x="153089" y="488232"/>
                </a:lnTo>
                <a:lnTo>
                  <a:pt x="0" y="306179"/>
                </a:lnTo>
                <a:lnTo>
                  <a:pt x="70338" y="30204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8276DF2C-5F78-4E23-98BD-BB13EE179117}"/>
              </a:ext>
            </a:extLst>
          </p:cNvPr>
          <p:cNvSpPr/>
          <p:nvPr/>
        </p:nvSpPr>
        <p:spPr>
          <a:xfrm>
            <a:off x="5740400" y="2070100"/>
            <a:ext cx="577850" cy="2471738"/>
          </a:xfrm>
          <a:custGeom>
            <a:avLst/>
            <a:gdLst>
              <a:gd name="connsiteX0" fmla="*/ 241160 w 577780"/>
              <a:gd name="connsiteY0" fmla="*/ 577781 h 2471895"/>
              <a:gd name="connsiteX1" fmla="*/ 231112 w 577780"/>
              <a:gd name="connsiteY1" fmla="*/ 391886 h 2471895"/>
              <a:gd name="connsiteX2" fmla="*/ 205991 w 577780"/>
              <a:gd name="connsiteY2" fmla="*/ 306475 h 2471895"/>
              <a:gd name="connsiteX3" fmla="*/ 105508 w 577780"/>
              <a:gd name="connsiteY3" fmla="*/ 145702 h 2471895"/>
              <a:gd name="connsiteX4" fmla="*/ 0 w 577780"/>
              <a:gd name="connsiteY4" fmla="*/ 0 h 2471895"/>
              <a:gd name="connsiteX5" fmla="*/ 170822 w 577780"/>
              <a:gd name="connsiteY5" fmla="*/ 40194 h 2471895"/>
              <a:gd name="connsiteX6" fmla="*/ 216039 w 577780"/>
              <a:gd name="connsiteY6" fmla="*/ 85411 h 2471895"/>
              <a:gd name="connsiteX7" fmla="*/ 396910 w 577780"/>
              <a:gd name="connsiteY7" fmla="*/ 216040 h 2471895"/>
              <a:gd name="connsiteX8" fmla="*/ 472272 w 577780"/>
              <a:gd name="connsiteY8" fmla="*/ 266282 h 2471895"/>
              <a:gd name="connsiteX9" fmla="*/ 527538 w 577780"/>
              <a:gd name="connsiteY9" fmla="*/ 306475 h 2471895"/>
              <a:gd name="connsiteX10" fmla="*/ 557683 w 577780"/>
              <a:gd name="connsiteY10" fmla="*/ 341644 h 2471895"/>
              <a:gd name="connsiteX11" fmla="*/ 572756 w 577780"/>
              <a:gd name="connsiteY11" fmla="*/ 361741 h 2471895"/>
              <a:gd name="connsiteX12" fmla="*/ 577780 w 577780"/>
              <a:gd name="connsiteY12" fmla="*/ 376814 h 2471895"/>
              <a:gd name="connsiteX13" fmla="*/ 547635 w 577780"/>
              <a:gd name="connsiteY13" fmla="*/ 391886 h 2471895"/>
              <a:gd name="connsiteX14" fmla="*/ 522514 w 577780"/>
              <a:gd name="connsiteY14" fmla="*/ 427055 h 2471895"/>
              <a:gd name="connsiteX15" fmla="*/ 497393 w 577780"/>
              <a:gd name="connsiteY15" fmla="*/ 482321 h 2471895"/>
              <a:gd name="connsiteX16" fmla="*/ 487345 w 577780"/>
              <a:gd name="connsiteY16" fmla="*/ 562708 h 2471895"/>
              <a:gd name="connsiteX17" fmla="*/ 487345 w 577780"/>
              <a:gd name="connsiteY17" fmla="*/ 728506 h 2471895"/>
              <a:gd name="connsiteX18" fmla="*/ 487345 w 577780"/>
              <a:gd name="connsiteY18" fmla="*/ 1115367 h 2471895"/>
              <a:gd name="connsiteX19" fmla="*/ 467248 w 577780"/>
              <a:gd name="connsiteY19" fmla="*/ 1522326 h 2471895"/>
              <a:gd name="connsiteX20" fmla="*/ 462224 w 577780"/>
              <a:gd name="connsiteY20" fmla="*/ 1758462 h 2471895"/>
              <a:gd name="connsiteX21" fmla="*/ 462224 w 577780"/>
              <a:gd name="connsiteY21" fmla="*/ 1914211 h 2471895"/>
              <a:gd name="connsiteX22" fmla="*/ 452176 w 577780"/>
              <a:gd name="connsiteY22" fmla="*/ 2195565 h 2471895"/>
              <a:gd name="connsiteX23" fmla="*/ 447152 w 577780"/>
              <a:gd name="connsiteY23" fmla="*/ 2451798 h 2471895"/>
              <a:gd name="connsiteX24" fmla="*/ 241160 w 577780"/>
              <a:gd name="connsiteY24" fmla="*/ 2471895 h 2471895"/>
              <a:gd name="connsiteX25" fmla="*/ 241160 w 577780"/>
              <a:gd name="connsiteY25" fmla="*/ 2170444 h 2471895"/>
              <a:gd name="connsiteX26" fmla="*/ 246184 w 577780"/>
              <a:gd name="connsiteY26" fmla="*/ 1949381 h 2471895"/>
              <a:gd name="connsiteX27" fmla="*/ 241160 w 577780"/>
              <a:gd name="connsiteY27" fmla="*/ 1723293 h 2471895"/>
              <a:gd name="connsiteX28" fmla="*/ 241160 w 577780"/>
              <a:gd name="connsiteY28" fmla="*/ 1527350 h 2471895"/>
              <a:gd name="connsiteX29" fmla="*/ 246184 w 577780"/>
              <a:gd name="connsiteY29" fmla="*/ 969666 h 2471895"/>
              <a:gd name="connsiteX30" fmla="*/ 241160 w 577780"/>
              <a:gd name="connsiteY30" fmla="*/ 577781 h 247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77780" h="2471895">
                <a:moveTo>
                  <a:pt x="241160" y="577781"/>
                </a:moveTo>
                <a:lnTo>
                  <a:pt x="231112" y="391886"/>
                </a:lnTo>
                <a:lnTo>
                  <a:pt x="205991" y="306475"/>
                </a:lnTo>
                <a:lnTo>
                  <a:pt x="105508" y="145702"/>
                </a:lnTo>
                <a:lnTo>
                  <a:pt x="0" y="0"/>
                </a:lnTo>
                <a:lnTo>
                  <a:pt x="170822" y="40194"/>
                </a:lnTo>
                <a:lnTo>
                  <a:pt x="216039" y="85411"/>
                </a:lnTo>
                <a:lnTo>
                  <a:pt x="396910" y="216040"/>
                </a:lnTo>
                <a:lnTo>
                  <a:pt x="472272" y="266282"/>
                </a:lnTo>
                <a:lnTo>
                  <a:pt x="527538" y="306475"/>
                </a:lnTo>
                <a:lnTo>
                  <a:pt x="557683" y="341644"/>
                </a:lnTo>
                <a:lnTo>
                  <a:pt x="572756" y="361741"/>
                </a:lnTo>
                <a:lnTo>
                  <a:pt x="577780" y="376814"/>
                </a:lnTo>
                <a:lnTo>
                  <a:pt x="547635" y="391886"/>
                </a:lnTo>
                <a:lnTo>
                  <a:pt x="522514" y="427055"/>
                </a:lnTo>
                <a:lnTo>
                  <a:pt x="497393" y="482321"/>
                </a:lnTo>
                <a:lnTo>
                  <a:pt x="487345" y="562708"/>
                </a:lnTo>
                <a:lnTo>
                  <a:pt x="487345" y="728506"/>
                </a:lnTo>
                <a:lnTo>
                  <a:pt x="487345" y="1115367"/>
                </a:lnTo>
                <a:lnTo>
                  <a:pt x="467248" y="1522326"/>
                </a:lnTo>
                <a:lnTo>
                  <a:pt x="462224" y="1758462"/>
                </a:lnTo>
                <a:lnTo>
                  <a:pt x="462224" y="1914211"/>
                </a:lnTo>
                <a:lnTo>
                  <a:pt x="452176" y="2195565"/>
                </a:lnTo>
                <a:cubicBezTo>
                  <a:pt x="450501" y="2280976"/>
                  <a:pt x="448827" y="2366387"/>
                  <a:pt x="447152" y="2451798"/>
                </a:cubicBezTo>
                <a:lnTo>
                  <a:pt x="241160" y="2471895"/>
                </a:lnTo>
                <a:lnTo>
                  <a:pt x="241160" y="2170444"/>
                </a:lnTo>
                <a:lnTo>
                  <a:pt x="246184" y="1949381"/>
                </a:lnTo>
                <a:lnTo>
                  <a:pt x="241160" y="1723293"/>
                </a:lnTo>
                <a:lnTo>
                  <a:pt x="241160" y="1527350"/>
                </a:lnTo>
                <a:cubicBezTo>
                  <a:pt x="242835" y="1341455"/>
                  <a:pt x="244509" y="1155561"/>
                  <a:pt x="246184" y="969666"/>
                </a:cubicBezTo>
                <a:cubicBezTo>
                  <a:pt x="244509" y="850761"/>
                  <a:pt x="242835" y="731855"/>
                  <a:pt x="241160" y="577781"/>
                </a:cubicBez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A7E402A7-9CD3-4587-A3FC-EE0861B52119}"/>
              </a:ext>
            </a:extLst>
          </p:cNvPr>
          <p:cNvSpPr/>
          <p:nvPr/>
        </p:nvSpPr>
        <p:spPr>
          <a:xfrm>
            <a:off x="5122863" y="3535364"/>
            <a:ext cx="1955800" cy="339725"/>
          </a:xfrm>
          <a:custGeom>
            <a:avLst/>
            <a:gdLst>
              <a:gd name="connsiteX0" fmla="*/ 406988 w 1956061"/>
              <a:gd name="connsiteY0" fmla="*/ 134782 h 338276"/>
              <a:gd name="connsiteX1" fmla="*/ 568197 w 1956061"/>
              <a:gd name="connsiteY1" fmla="*/ 126854 h 338276"/>
              <a:gd name="connsiteX2" fmla="*/ 718835 w 1956061"/>
              <a:gd name="connsiteY2" fmla="*/ 110997 h 338276"/>
              <a:gd name="connsiteX3" fmla="*/ 853617 w 1956061"/>
              <a:gd name="connsiteY3" fmla="*/ 92497 h 338276"/>
              <a:gd name="connsiteX4" fmla="*/ 1091466 w 1956061"/>
              <a:gd name="connsiteY4" fmla="*/ 68713 h 338276"/>
              <a:gd name="connsiteX5" fmla="*/ 1255318 w 1956061"/>
              <a:gd name="connsiteY5" fmla="*/ 58141 h 338276"/>
              <a:gd name="connsiteX6" fmla="*/ 1405957 w 1956061"/>
              <a:gd name="connsiteY6" fmla="*/ 50213 h 338276"/>
              <a:gd name="connsiteX7" fmla="*/ 1604165 w 1956061"/>
              <a:gd name="connsiteY7" fmla="*/ 31714 h 338276"/>
              <a:gd name="connsiteX8" fmla="*/ 1760088 w 1956061"/>
              <a:gd name="connsiteY8" fmla="*/ 15857 h 338276"/>
              <a:gd name="connsiteX9" fmla="*/ 1873728 w 1956061"/>
              <a:gd name="connsiteY9" fmla="*/ 0 h 338276"/>
              <a:gd name="connsiteX10" fmla="*/ 1894870 w 1956061"/>
              <a:gd name="connsiteY10" fmla="*/ 182352 h 338276"/>
              <a:gd name="connsiteX11" fmla="*/ 1744232 w 1956061"/>
              <a:gd name="connsiteY11" fmla="*/ 187637 h 338276"/>
              <a:gd name="connsiteX12" fmla="*/ 1551309 w 1956061"/>
              <a:gd name="connsiteY12" fmla="*/ 211422 h 338276"/>
              <a:gd name="connsiteX13" fmla="*/ 1421813 w 1956061"/>
              <a:gd name="connsiteY13" fmla="*/ 221993 h 338276"/>
              <a:gd name="connsiteX14" fmla="*/ 1273818 w 1956061"/>
              <a:gd name="connsiteY14" fmla="*/ 235207 h 338276"/>
              <a:gd name="connsiteX15" fmla="*/ 1088824 w 1956061"/>
              <a:gd name="connsiteY15" fmla="*/ 248421 h 338276"/>
              <a:gd name="connsiteX16" fmla="*/ 853617 w 1956061"/>
              <a:gd name="connsiteY16" fmla="*/ 272206 h 338276"/>
              <a:gd name="connsiteX17" fmla="*/ 692407 w 1956061"/>
              <a:gd name="connsiteY17" fmla="*/ 288063 h 338276"/>
              <a:gd name="connsiteX18" fmla="*/ 507413 w 1956061"/>
              <a:gd name="connsiteY18" fmla="*/ 303919 h 338276"/>
              <a:gd name="connsiteX19" fmla="*/ 417559 w 1956061"/>
              <a:gd name="connsiteY19" fmla="*/ 311848 h 338276"/>
              <a:gd name="connsiteX20" fmla="*/ 335633 w 1956061"/>
              <a:gd name="connsiteY20" fmla="*/ 319776 h 338276"/>
              <a:gd name="connsiteX21" fmla="*/ 219351 w 1956061"/>
              <a:gd name="connsiteY21" fmla="*/ 330347 h 338276"/>
              <a:gd name="connsiteX22" fmla="*/ 84569 w 1956061"/>
              <a:gd name="connsiteY22" fmla="*/ 338276 h 338276"/>
              <a:gd name="connsiteX23" fmla="*/ 0 w 1956061"/>
              <a:gd name="connsiteY23" fmla="*/ 161210 h 338276"/>
              <a:gd name="connsiteX24" fmla="*/ 208780 w 1956061"/>
              <a:gd name="connsiteY24" fmla="*/ 153281 h 338276"/>
              <a:gd name="connsiteX25" fmla="*/ 406988 w 1956061"/>
              <a:gd name="connsiteY25" fmla="*/ 134782 h 33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56061" h="338276">
                <a:moveTo>
                  <a:pt x="406988" y="134782"/>
                </a:moveTo>
                <a:lnTo>
                  <a:pt x="568197" y="126854"/>
                </a:lnTo>
                <a:lnTo>
                  <a:pt x="718835" y="110997"/>
                </a:lnTo>
                <a:lnTo>
                  <a:pt x="853617" y="92497"/>
                </a:lnTo>
                <a:lnTo>
                  <a:pt x="1091466" y="68713"/>
                </a:lnTo>
                <a:lnTo>
                  <a:pt x="1255318" y="58141"/>
                </a:lnTo>
                <a:lnTo>
                  <a:pt x="1405957" y="50213"/>
                </a:lnTo>
                <a:lnTo>
                  <a:pt x="1604165" y="31714"/>
                </a:lnTo>
                <a:lnTo>
                  <a:pt x="1760088" y="15857"/>
                </a:lnTo>
                <a:lnTo>
                  <a:pt x="1873728" y="0"/>
                </a:lnTo>
                <a:cubicBezTo>
                  <a:pt x="1881642" y="60677"/>
                  <a:pt x="1956061" y="182352"/>
                  <a:pt x="1894870" y="182352"/>
                </a:cubicBezTo>
                <a:lnTo>
                  <a:pt x="1744232" y="187637"/>
                </a:lnTo>
                <a:lnTo>
                  <a:pt x="1551309" y="211422"/>
                </a:lnTo>
                <a:lnTo>
                  <a:pt x="1421813" y="221993"/>
                </a:lnTo>
                <a:lnTo>
                  <a:pt x="1273818" y="235207"/>
                </a:lnTo>
                <a:lnTo>
                  <a:pt x="1088824" y="248421"/>
                </a:lnTo>
                <a:lnTo>
                  <a:pt x="853617" y="272206"/>
                </a:lnTo>
                <a:lnTo>
                  <a:pt x="692407" y="288063"/>
                </a:lnTo>
                <a:lnTo>
                  <a:pt x="507413" y="303919"/>
                </a:lnTo>
                <a:lnTo>
                  <a:pt x="417559" y="311848"/>
                </a:lnTo>
                <a:lnTo>
                  <a:pt x="335633" y="319776"/>
                </a:lnTo>
                <a:lnTo>
                  <a:pt x="219351" y="330347"/>
                </a:lnTo>
                <a:lnTo>
                  <a:pt x="84569" y="338276"/>
                </a:lnTo>
                <a:lnTo>
                  <a:pt x="0" y="161210"/>
                </a:lnTo>
                <a:lnTo>
                  <a:pt x="208780" y="153281"/>
                </a:lnTo>
                <a:lnTo>
                  <a:pt x="406988" y="1347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97B3969-7827-476B-968E-67558D56444F}"/>
              </a:ext>
            </a:extLst>
          </p:cNvPr>
          <p:cNvSpPr/>
          <p:nvPr/>
        </p:nvSpPr>
        <p:spPr>
          <a:xfrm>
            <a:off x="5202238" y="4429125"/>
            <a:ext cx="1784350" cy="304800"/>
          </a:xfrm>
          <a:custGeom>
            <a:avLst/>
            <a:gdLst>
              <a:gd name="connsiteX0" fmla="*/ 0 w 1783873"/>
              <a:gd name="connsiteY0" fmla="*/ 134782 h 303919"/>
              <a:gd name="connsiteX1" fmla="*/ 375274 w 1783873"/>
              <a:gd name="connsiteY1" fmla="*/ 108354 h 303919"/>
              <a:gd name="connsiteX2" fmla="*/ 634266 w 1783873"/>
              <a:gd name="connsiteY2" fmla="*/ 81926 h 303919"/>
              <a:gd name="connsiteX3" fmla="*/ 779618 w 1783873"/>
              <a:gd name="connsiteY3" fmla="*/ 68712 h 303919"/>
              <a:gd name="connsiteX4" fmla="*/ 985755 w 1783873"/>
              <a:gd name="connsiteY4" fmla="*/ 44927 h 303919"/>
              <a:gd name="connsiteX5" fmla="*/ 1297602 w 1783873"/>
              <a:gd name="connsiteY5" fmla="*/ 26428 h 303919"/>
              <a:gd name="connsiteX6" fmla="*/ 1569808 w 1783873"/>
              <a:gd name="connsiteY6" fmla="*/ 7928 h 303919"/>
              <a:gd name="connsiteX7" fmla="*/ 1728374 w 1783873"/>
              <a:gd name="connsiteY7" fmla="*/ 0 h 303919"/>
              <a:gd name="connsiteX8" fmla="*/ 1783873 w 1783873"/>
              <a:gd name="connsiteY8" fmla="*/ 184994 h 303919"/>
              <a:gd name="connsiteX9" fmla="*/ 1551308 w 1783873"/>
              <a:gd name="connsiteY9" fmla="*/ 182352 h 303919"/>
              <a:gd name="connsiteX10" fmla="*/ 1345172 w 1783873"/>
              <a:gd name="connsiteY10" fmla="*/ 198208 h 303919"/>
              <a:gd name="connsiteX11" fmla="*/ 964612 w 1783873"/>
              <a:gd name="connsiteY11" fmla="*/ 227279 h 303919"/>
              <a:gd name="connsiteX12" fmla="*/ 578767 w 1783873"/>
              <a:gd name="connsiteY12" fmla="*/ 256349 h 303919"/>
              <a:gd name="connsiteX13" fmla="*/ 50212 w 1783873"/>
              <a:gd name="connsiteY13" fmla="*/ 303919 h 303919"/>
              <a:gd name="connsiteX14" fmla="*/ 0 w 1783873"/>
              <a:gd name="connsiteY14" fmla="*/ 134782 h 30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83873" h="303919">
                <a:moveTo>
                  <a:pt x="0" y="134782"/>
                </a:moveTo>
                <a:lnTo>
                  <a:pt x="375274" y="108354"/>
                </a:lnTo>
                <a:lnTo>
                  <a:pt x="634266" y="81926"/>
                </a:lnTo>
                <a:lnTo>
                  <a:pt x="779618" y="68712"/>
                </a:lnTo>
                <a:lnTo>
                  <a:pt x="985755" y="44927"/>
                </a:lnTo>
                <a:lnTo>
                  <a:pt x="1297602" y="26428"/>
                </a:lnTo>
                <a:lnTo>
                  <a:pt x="1569808" y="7928"/>
                </a:lnTo>
                <a:lnTo>
                  <a:pt x="1728374" y="0"/>
                </a:lnTo>
                <a:lnTo>
                  <a:pt x="1783873" y="184994"/>
                </a:lnTo>
                <a:lnTo>
                  <a:pt x="1551308" y="182352"/>
                </a:lnTo>
                <a:lnTo>
                  <a:pt x="1345172" y="198208"/>
                </a:lnTo>
                <a:lnTo>
                  <a:pt x="964612" y="227279"/>
                </a:lnTo>
                <a:lnTo>
                  <a:pt x="578767" y="256349"/>
                </a:lnTo>
                <a:lnTo>
                  <a:pt x="50212" y="303919"/>
                </a:lnTo>
                <a:lnTo>
                  <a:pt x="0" y="1347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0078BB2-F815-4B1E-87A7-33A86501E244}"/>
              </a:ext>
            </a:extLst>
          </p:cNvPr>
          <p:cNvSpPr/>
          <p:nvPr/>
        </p:nvSpPr>
        <p:spPr>
          <a:xfrm>
            <a:off x="7723188" y="2798763"/>
            <a:ext cx="584200" cy="2933700"/>
          </a:xfrm>
          <a:custGeom>
            <a:avLst/>
            <a:gdLst>
              <a:gd name="connsiteX0" fmla="*/ 336589 w 583421"/>
              <a:gd name="connsiteY0" fmla="*/ 2098071 h 2933934"/>
              <a:gd name="connsiteX1" fmla="*/ 314150 w 583421"/>
              <a:gd name="connsiteY1" fmla="*/ 2333684 h 2933934"/>
              <a:gd name="connsiteX2" fmla="*/ 314150 w 583421"/>
              <a:gd name="connsiteY2" fmla="*/ 2546857 h 2933934"/>
              <a:gd name="connsiteX3" fmla="*/ 314150 w 583421"/>
              <a:gd name="connsiteY3" fmla="*/ 2670273 h 2933934"/>
              <a:gd name="connsiteX4" fmla="*/ 286101 w 583421"/>
              <a:gd name="connsiteY4" fmla="*/ 2754420 h 2933934"/>
              <a:gd name="connsiteX5" fmla="*/ 235612 w 583421"/>
              <a:gd name="connsiteY5" fmla="*/ 2832957 h 2933934"/>
              <a:gd name="connsiteX6" fmla="*/ 157075 w 583421"/>
              <a:gd name="connsiteY6" fmla="*/ 2911495 h 2933934"/>
              <a:gd name="connsiteX7" fmla="*/ 129026 w 583421"/>
              <a:gd name="connsiteY7" fmla="*/ 2933934 h 2933934"/>
              <a:gd name="connsiteX8" fmla="*/ 95367 w 583421"/>
              <a:gd name="connsiteY8" fmla="*/ 2917104 h 2933934"/>
              <a:gd name="connsiteX9" fmla="*/ 61708 w 583421"/>
              <a:gd name="connsiteY9" fmla="*/ 2872226 h 2933934"/>
              <a:gd name="connsiteX10" fmla="*/ 16830 w 583421"/>
              <a:gd name="connsiteY10" fmla="*/ 2771249 h 2933934"/>
              <a:gd name="connsiteX11" fmla="*/ 0 w 583421"/>
              <a:gd name="connsiteY11" fmla="*/ 2653443 h 2933934"/>
              <a:gd name="connsiteX12" fmla="*/ 56098 w 583421"/>
              <a:gd name="connsiteY12" fmla="*/ 2440270 h 2933934"/>
              <a:gd name="connsiteX13" fmla="*/ 61708 w 583421"/>
              <a:gd name="connsiteY13" fmla="*/ 2221487 h 2933934"/>
              <a:gd name="connsiteX14" fmla="*/ 95367 w 583421"/>
              <a:gd name="connsiteY14" fmla="*/ 1755873 h 2933934"/>
              <a:gd name="connsiteX15" fmla="*/ 134636 w 583421"/>
              <a:gd name="connsiteY15" fmla="*/ 1279038 h 2933934"/>
              <a:gd name="connsiteX16" fmla="*/ 168295 w 583421"/>
              <a:gd name="connsiteY16" fmla="*/ 824643 h 2933934"/>
              <a:gd name="connsiteX17" fmla="*/ 196344 w 583421"/>
              <a:gd name="connsiteY17" fmla="*/ 415127 h 2933934"/>
              <a:gd name="connsiteX18" fmla="*/ 207563 w 583421"/>
              <a:gd name="connsiteY18" fmla="*/ 258052 h 2933934"/>
              <a:gd name="connsiteX19" fmla="*/ 201953 w 583421"/>
              <a:gd name="connsiteY19" fmla="*/ 224393 h 2933934"/>
              <a:gd name="connsiteX20" fmla="*/ 145855 w 583421"/>
              <a:gd name="connsiteY20" fmla="*/ 157075 h 2933934"/>
              <a:gd name="connsiteX21" fmla="*/ 61708 w 583421"/>
              <a:gd name="connsiteY21" fmla="*/ 72928 h 2933934"/>
              <a:gd name="connsiteX22" fmla="*/ 5610 w 583421"/>
              <a:gd name="connsiteY22" fmla="*/ 39269 h 2933934"/>
              <a:gd name="connsiteX23" fmla="*/ 16830 w 583421"/>
              <a:gd name="connsiteY23" fmla="*/ 11220 h 2933934"/>
              <a:gd name="connsiteX24" fmla="*/ 84147 w 583421"/>
              <a:gd name="connsiteY24" fmla="*/ 0 h 2933934"/>
              <a:gd name="connsiteX25" fmla="*/ 168295 w 583421"/>
              <a:gd name="connsiteY25" fmla="*/ 16830 h 2933934"/>
              <a:gd name="connsiteX26" fmla="*/ 286101 w 583421"/>
              <a:gd name="connsiteY26" fmla="*/ 44879 h 2933934"/>
              <a:gd name="connsiteX27" fmla="*/ 392687 w 583421"/>
              <a:gd name="connsiteY27" fmla="*/ 78538 h 2933934"/>
              <a:gd name="connsiteX28" fmla="*/ 510493 w 583421"/>
              <a:gd name="connsiteY28" fmla="*/ 140246 h 2933934"/>
              <a:gd name="connsiteX29" fmla="*/ 566592 w 583421"/>
              <a:gd name="connsiteY29" fmla="*/ 196344 h 2933934"/>
              <a:gd name="connsiteX30" fmla="*/ 583421 w 583421"/>
              <a:gd name="connsiteY30" fmla="*/ 241222 h 2933934"/>
              <a:gd name="connsiteX31" fmla="*/ 577811 w 583421"/>
              <a:gd name="connsiteY31" fmla="*/ 286101 h 2933934"/>
              <a:gd name="connsiteX32" fmla="*/ 532933 w 583421"/>
              <a:gd name="connsiteY32" fmla="*/ 336589 h 2933934"/>
              <a:gd name="connsiteX33" fmla="*/ 499274 w 583421"/>
              <a:gd name="connsiteY33" fmla="*/ 392687 h 2933934"/>
              <a:gd name="connsiteX34" fmla="*/ 476834 w 583421"/>
              <a:gd name="connsiteY34" fmla="*/ 465615 h 2933934"/>
              <a:gd name="connsiteX35" fmla="*/ 454395 w 583421"/>
              <a:gd name="connsiteY35" fmla="*/ 729276 h 2933934"/>
              <a:gd name="connsiteX36" fmla="*/ 392687 w 583421"/>
              <a:gd name="connsiteY36" fmla="*/ 1464162 h 2933934"/>
              <a:gd name="connsiteX37" fmla="*/ 336589 w 583421"/>
              <a:gd name="connsiteY37" fmla="*/ 2098071 h 293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3421" h="2933934">
                <a:moveTo>
                  <a:pt x="336589" y="2098071"/>
                </a:moveTo>
                <a:lnTo>
                  <a:pt x="314150" y="2333684"/>
                </a:lnTo>
                <a:lnTo>
                  <a:pt x="314150" y="2546857"/>
                </a:lnTo>
                <a:lnTo>
                  <a:pt x="314150" y="2670273"/>
                </a:lnTo>
                <a:lnTo>
                  <a:pt x="286101" y="2754420"/>
                </a:lnTo>
                <a:lnTo>
                  <a:pt x="235612" y="2832957"/>
                </a:lnTo>
                <a:lnTo>
                  <a:pt x="157075" y="2911495"/>
                </a:lnTo>
                <a:lnTo>
                  <a:pt x="129026" y="2933934"/>
                </a:lnTo>
                <a:lnTo>
                  <a:pt x="95367" y="2917104"/>
                </a:lnTo>
                <a:lnTo>
                  <a:pt x="61708" y="2872226"/>
                </a:lnTo>
                <a:lnTo>
                  <a:pt x="16830" y="2771249"/>
                </a:lnTo>
                <a:lnTo>
                  <a:pt x="0" y="2653443"/>
                </a:lnTo>
                <a:lnTo>
                  <a:pt x="56098" y="2440270"/>
                </a:lnTo>
                <a:lnTo>
                  <a:pt x="61708" y="2221487"/>
                </a:lnTo>
                <a:lnTo>
                  <a:pt x="95367" y="1755873"/>
                </a:lnTo>
                <a:lnTo>
                  <a:pt x="134636" y="1279038"/>
                </a:lnTo>
                <a:lnTo>
                  <a:pt x="168295" y="824643"/>
                </a:lnTo>
                <a:lnTo>
                  <a:pt x="196344" y="415127"/>
                </a:lnTo>
                <a:lnTo>
                  <a:pt x="207563" y="258052"/>
                </a:lnTo>
                <a:lnTo>
                  <a:pt x="201953" y="224393"/>
                </a:lnTo>
                <a:lnTo>
                  <a:pt x="145855" y="157075"/>
                </a:lnTo>
                <a:lnTo>
                  <a:pt x="61708" y="72928"/>
                </a:lnTo>
                <a:lnTo>
                  <a:pt x="5610" y="39269"/>
                </a:lnTo>
                <a:lnTo>
                  <a:pt x="16830" y="11220"/>
                </a:lnTo>
                <a:lnTo>
                  <a:pt x="84147" y="0"/>
                </a:lnTo>
                <a:lnTo>
                  <a:pt x="168295" y="16830"/>
                </a:lnTo>
                <a:lnTo>
                  <a:pt x="286101" y="44879"/>
                </a:lnTo>
                <a:lnTo>
                  <a:pt x="392687" y="78538"/>
                </a:lnTo>
                <a:lnTo>
                  <a:pt x="510493" y="140246"/>
                </a:lnTo>
                <a:lnTo>
                  <a:pt x="566592" y="196344"/>
                </a:lnTo>
                <a:lnTo>
                  <a:pt x="583421" y="241222"/>
                </a:lnTo>
                <a:lnTo>
                  <a:pt x="577811" y="286101"/>
                </a:lnTo>
                <a:lnTo>
                  <a:pt x="532933" y="336589"/>
                </a:lnTo>
                <a:lnTo>
                  <a:pt x="499274" y="392687"/>
                </a:lnTo>
                <a:lnTo>
                  <a:pt x="476834" y="465615"/>
                </a:lnTo>
                <a:lnTo>
                  <a:pt x="454395" y="729276"/>
                </a:lnTo>
                <a:lnTo>
                  <a:pt x="392687" y="1464162"/>
                </a:lnTo>
                <a:lnTo>
                  <a:pt x="336589" y="209807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805F198-64F1-46BF-98A6-307BBC29E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771" y="1740683"/>
            <a:ext cx="4419983" cy="399932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98E1A08-99F8-47B3-8B74-FDFBAF77D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244" y="1752601"/>
            <a:ext cx="4426080" cy="400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7" grpId="0" animBg="1"/>
      <p:bldP spid="13" grpId="0" animBg="1"/>
      <p:bldP spid="16" grpId="0" animBg="1"/>
      <p:bldP spid="14" grpId="0" animBg="1"/>
      <p:bldP spid="15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638" y="1579057"/>
            <a:ext cx="87407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ふきのとう　　　　　　　　　　　　　　　　読 雪 言 行 南 書 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図書館たんけん　　　　　　　　　　　　　　図 分 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春がいっぱい　　　　　　　　　　　　　　　春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きょうの　できごと　　　　　　　　　　　　思 記 曜 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ともだちを　さがそう　　　　　　　　　　　話 聞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たんぽぽの　ちえ　　　　　　　　　　　　　黄 色 黒 太 毛 高 風 晴 多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かんさつ名人に　なろう　　　　　　　　　　形 長 数 体 近 同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同じ　ぶぶんを　もつ　かん字　　　　　　　今 会 社 刀 切 内 店 姉 妹 線 汽 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うれしい　ことば　　　　　　　　　　　　　回 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スイミー　　　　　　　　　　　　　　　　　魚 広 前 元 岩 教 光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メモを　とる　とき　　　　　　　　　　　　知 考 室</a:t>
            </a:r>
            <a:endParaRPr lang="ja-JP" altLang="en-US" sz="6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こんな　もの、見つけたよ　　　　　　　　　組 後 丸 点 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あったらいいな、こんなもの　　　　　　　　友 羽 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夏が　いっぱい　　　　　　　　　　　　　　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ミリーのすてきなぼうし　　　　　　　　　　公 園 通 万 頭 鳥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どうぶつ園のじゅうい　　　　　　　　　　　朝 顔 毎 家 当 間 昼 半 電 外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ことばあそびをしよう　　　　　　　　　　　声 楽 親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なかまのことばとかん字　　　　　　　　　　父 母 兄 弟 午 夜 国 語 算</a:t>
            </a:r>
            <a:endParaRPr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271463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光村図書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F13D036-6D90-4493-B195-8A1CC4521202}"/>
              </a:ext>
            </a:extLst>
          </p:cNvPr>
          <p:cNvSpPr/>
          <p:nvPr/>
        </p:nvSpPr>
        <p:spPr>
          <a:xfrm>
            <a:off x="1703388" y="1101867"/>
            <a:ext cx="863600" cy="3603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上巻</a:t>
            </a:r>
          </a:p>
        </p:txBody>
      </p:sp>
    </p:spTree>
    <p:extLst>
      <p:ext uri="{BB962C8B-B14F-4D97-AF65-F5344CB8AC3E}">
        <p14:creationId xmlns:p14="http://schemas.microsoft.com/office/powerpoint/2010/main" val="2100414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32495A-81F4-4404-8C68-426E145C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008" y="1429338"/>
            <a:ext cx="4419983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3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9C24DA0-B3D6-4A26-B7A7-2F7137DE03D5}"/>
              </a:ext>
            </a:extLst>
          </p:cNvPr>
          <p:cNvSpPr/>
          <p:nvPr/>
        </p:nvSpPr>
        <p:spPr>
          <a:xfrm>
            <a:off x="3767138" y="1741489"/>
            <a:ext cx="1033462" cy="4181475"/>
          </a:xfrm>
          <a:custGeom>
            <a:avLst/>
            <a:gdLst>
              <a:gd name="connsiteX0" fmla="*/ 747423 w 1033670"/>
              <a:gd name="connsiteY0" fmla="*/ 1502796 h 4182386"/>
              <a:gd name="connsiteX1" fmla="*/ 763326 w 1033670"/>
              <a:gd name="connsiteY1" fmla="*/ 922351 h 4182386"/>
              <a:gd name="connsiteX2" fmla="*/ 755374 w 1033670"/>
              <a:gd name="connsiteY2" fmla="*/ 477078 h 4182386"/>
              <a:gd name="connsiteX3" fmla="*/ 755374 w 1033670"/>
              <a:gd name="connsiteY3" fmla="*/ 349857 h 4182386"/>
              <a:gd name="connsiteX4" fmla="*/ 747423 w 1033670"/>
              <a:gd name="connsiteY4" fmla="*/ 262393 h 4182386"/>
              <a:gd name="connsiteX5" fmla="*/ 699715 w 1033670"/>
              <a:gd name="connsiteY5" fmla="*/ 151074 h 4182386"/>
              <a:gd name="connsiteX6" fmla="*/ 644056 w 1033670"/>
              <a:gd name="connsiteY6" fmla="*/ 95415 h 4182386"/>
              <a:gd name="connsiteX7" fmla="*/ 612251 w 1033670"/>
              <a:gd name="connsiteY7" fmla="*/ 63610 h 4182386"/>
              <a:gd name="connsiteX8" fmla="*/ 596348 w 1033670"/>
              <a:gd name="connsiteY8" fmla="*/ 31805 h 4182386"/>
              <a:gd name="connsiteX9" fmla="*/ 636105 w 1033670"/>
              <a:gd name="connsiteY9" fmla="*/ 0 h 4182386"/>
              <a:gd name="connsiteX10" fmla="*/ 667910 w 1033670"/>
              <a:gd name="connsiteY10" fmla="*/ 7951 h 4182386"/>
              <a:gd name="connsiteX11" fmla="*/ 755374 w 1033670"/>
              <a:gd name="connsiteY11" fmla="*/ 39756 h 4182386"/>
              <a:gd name="connsiteX12" fmla="*/ 890547 w 1033670"/>
              <a:gd name="connsiteY12" fmla="*/ 119269 h 4182386"/>
              <a:gd name="connsiteX13" fmla="*/ 1001865 w 1033670"/>
              <a:gd name="connsiteY13" fmla="*/ 190831 h 4182386"/>
              <a:gd name="connsiteX14" fmla="*/ 1033670 w 1033670"/>
              <a:gd name="connsiteY14" fmla="*/ 397565 h 4182386"/>
              <a:gd name="connsiteX15" fmla="*/ 1025719 w 1033670"/>
              <a:gd name="connsiteY15" fmla="*/ 771276 h 4182386"/>
              <a:gd name="connsiteX16" fmla="*/ 1025719 w 1033670"/>
              <a:gd name="connsiteY16" fmla="*/ 1216549 h 4182386"/>
              <a:gd name="connsiteX17" fmla="*/ 1025719 w 1033670"/>
              <a:gd name="connsiteY17" fmla="*/ 1391478 h 4182386"/>
              <a:gd name="connsiteX18" fmla="*/ 1009816 w 1033670"/>
              <a:gd name="connsiteY18" fmla="*/ 1789043 h 4182386"/>
              <a:gd name="connsiteX19" fmla="*/ 970060 w 1033670"/>
              <a:gd name="connsiteY19" fmla="*/ 2083241 h 4182386"/>
              <a:gd name="connsiteX20" fmla="*/ 938254 w 1033670"/>
              <a:gd name="connsiteY20" fmla="*/ 2313829 h 4182386"/>
              <a:gd name="connsiteX21" fmla="*/ 906449 w 1033670"/>
              <a:gd name="connsiteY21" fmla="*/ 2480807 h 4182386"/>
              <a:gd name="connsiteX22" fmla="*/ 842839 w 1033670"/>
              <a:gd name="connsiteY22" fmla="*/ 2775005 h 4182386"/>
              <a:gd name="connsiteX23" fmla="*/ 699715 w 1033670"/>
              <a:gd name="connsiteY23" fmla="*/ 3172570 h 4182386"/>
              <a:gd name="connsiteX24" fmla="*/ 620202 w 1033670"/>
              <a:gd name="connsiteY24" fmla="*/ 3387255 h 4182386"/>
              <a:gd name="connsiteX25" fmla="*/ 461176 w 1033670"/>
              <a:gd name="connsiteY25" fmla="*/ 3665551 h 4182386"/>
              <a:gd name="connsiteX26" fmla="*/ 349858 w 1033670"/>
              <a:gd name="connsiteY26" fmla="*/ 3840480 h 4182386"/>
              <a:gd name="connsiteX27" fmla="*/ 206734 w 1033670"/>
              <a:gd name="connsiteY27" fmla="*/ 4015408 h 4182386"/>
              <a:gd name="connsiteX28" fmla="*/ 87465 w 1033670"/>
              <a:gd name="connsiteY28" fmla="*/ 4150581 h 4182386"/>
              <a:gd name="connsiteX29" fmla="*/ 31806 w 1033670"/>
              <a:gd name="connsiteY29" fmla="*/ 4182386 h 4182386"/>
              <a:gd name="connsiteX30" fmla="*/ 7952 w 1033670"/>
              <a:gd name="connsiteY30" fmla="*/ 4182386 h 4182386"/>
              <a:gd name="connsiteX31" fmla="*/ 0 w 1033670"/>
              <a:gd name="connsiteY31" fmla="*/ 4166483 h 4182386"/>
              <a:gd name="connsiteX32" fmla="*/ 31806 w 1033670"/>
              <a:gd name="connsiteY32" fmla="*/ 4094921 h 4182386"/>
              <a:gd name="connsiteX33" fmla="*/ 143124 w 1033670"/>
              <a:gd name="connsiteY33" fmla="*/ 3943847 h 4182386"/>
              <a:gd name="connsiteX34" fmla="*/ 294199 w 1033670"/>
              <a:gd name="connsiteY34" fmla="*/ 3665551 h 4182386"/>
              <a:gd name="connsiteX35" fmla="*/ 365760 w 1033670"/>
              <a:gd name="connsiteY35" fmla="*/ 3498574 h 4182386"/>
              <a:gd name="connsiteX36" fmla="*/ 429371 w 1033670"/>
              <a:gd name="connsiteY36" fmla="*/ 3363401 h 4182386"/>
              <a:gd name="connsiteX37" fmla="*/ 508884 w 1033670"/>
              <a:gd name="connsiteY37" fmla="*/ 3124862 h 4182386"/>
              <a:gd name="connsiteX38" fmla="*/ 588397 w 1033670"/>
              <a:gd name="connsiteY38" fmla="*/ 2782956 h 4182386"/>
              <a:gd name="connsiteX39" fmla="*/ 644056 w 1033670"/>
              <a:gd name="connsiteY39" fmla="*/ 2536466 h 4182386"/>
              <a:gd name="connsiteX40" fmla="*/ 691764 w 1033670"/>
              <a:gd name="connsiteY40" fmla="*/ 2210462 h 4182386"/>
              <a:gd name="connsiteX41" fmla="*/ 731520 w 1033670"/>
              <a:gd name="connsiteY41" fmla="*/ 1796994 h 4182386"/>
              <a:gd name="connsiteX42" fmla="*/ 747423 w 1033670"/>
              <a:gd name="connsiteY42" fmla="*/ 1502796 h 418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33670" h="4182386">
                <a:moveTo>
                  <a:pt x="747423" y="1502796"/>
                </a:moveTo>
                <a:lnTo>
                  <a:pt x="763326" y="922351"/>
                </a:lnTo>
                <a:lnTo>
                  <a:pt x="755374" y="477078"/>
                </a:lnTo>
                <a:lnTo>
                  <a:pt x="755374" y="349857"/>
                </a:lnTo>
                <a:lnTo>
                  <a:pt x="747423" y="262393"/>
                </a:lnTo>
                <a:lnTo>
                  <a:pt x="699715" y="151074"/>
                </a:lnTo>
                <a:lnTo>
                  <a:pt x="644056" y="95415"/>
                </a:lnTo>
                <a:lnTo>
                  <a:pt x="612251" y="63610"/>
                </a:lnTo>
                <a:lnTo>
                  <a:pt x="596348" y="31805"/>
                </a:lnTo>
                <a:lnTo>
                  <a:pt x="636105" y="0"/>
                </a:lnTo>
                <a:lnTo>
                  <a:pt x="667910" y="7951"/>
                </a:lnTo>
                <a:lnTo>
                  <a:pt x="755374" y="39756"/>
                </a:lnTo>
                <a:lnTo>
                  <a:pt x="890547" y="119269"/>
                </a:lnTo>
                <a:lnTo>
                  <a:pt x="1001865" y="190831"/>
                </a:lnTo>
                <a:lnTo>
                  <a:pt x="1033670" y="397565"/>
                </a:lnTo>
                <a:lnTo>
                  <a:pt x="1025719" y="771276"/>
                </a:lnTo>
                <a:lnTo>
                  <a:pt x="1025719" y="1216549"/>
                </a:lnTo>
                <a:lnTo>
                  <a:pt x="1025719" y="1391478"/>
                </a:lnTo>
                <a:lnTo>
                  <a:pt x="1009816" y="1789043"/>
                </a:lnTo>
                <a:lnTo>
                  <a:pt x="970060" y="2083241"/>
                </a:lnTo>
                <a:lnTo>
                  <a:pt x="938254" y="2313829"/>
                </a:lnTo>
                <a:lnTo>
                  <a:pt x="906449" y="2480807"/>
                </a:lnTo>
                <a:lnTo>
                  <a:pt x="842839" y="2775005"/>
                </a:lnTo>
                <a:lnTo>
                  <a:pt x="699715" y="3172570"/>
                </a:lnTo>
                <a:lnTo>
                  <a:pt x="620202" y="3387255"/>
                </a:lnTo>
                <a:lnTo>
                  <a:pt x="461176" y="3665551"/>
                </a:lnTo>
                <a:lnTo>
                  <a:pt x="349858" y="3840480"/>
                </a:lnTo>
                <a:lnTo>
                  <a:pt x="206734" y="4015408"/>
                </a:lnTo>
                <a:lnTo>
                  <a:pt x="87465" y="4150581"/>
                </a:lnTo>
                <a:lnTo>
                  <a:pt x="31806" y="4182386"/>
                </a:lnTo>
                <a:lnTo>
                  <a:pt x="7952" y="4182386"/>
                </a:lnTo>
                <a:lnTo>
                  <a:pt x="0" y="4166483"/>
                </a:lnTo>
                <a:lnTo>
                  <a:pt x="31806" y="4094921"/>
                </a:lnTo>
                <a:lnTo>
                  <a:pt x="143124" y="3943847"/>
                </a:lnTo>
                <a:lnTo>
                  <a:pt x="294199" y="3665551"/>
                </a:lnTo>
                <a:lnTo>
                  <a:pt x="365760" y="3498574"/>
                </a:lnTo>
                <a:lnTo>
                  <a:pt x="429371" y="3363401"/>
                </a:lnTo>
                <a:lnTo>
                  <a:pt x="508884" y="3124862"/>
                </a:lnTo>
                <a:lnTo>
                  <a:pt x="588397" y="2782956"/>
                </a:lnTo>
                <a:lnTo>
                  <a:pt x="644056" y="2536466"/>
                </a:lnTo>
                <a:lnTo>
                  <a:pt x="691764" y="2210462"/>
                </a:lnTo>
                <a:lnTo>
                  <a:pt x="731520" y="1796994"/>
                </a:lnTo>
                <a:lnTo>
                  <a:pt x="747423" y="15027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7BABD7B-A86F-46B1-90B7-16822E3CC5B6}"/>
              </a:ext>
            </a:extLst>
          </p:cNvPr>
          <p:cNvSpPr/>
          <p:nvPr/>
        </p:nvSpPr>
        <p:spPr>
          <a:xfrm>
            <a:off x="4602164" y="1544639"/>
            <a:ext cx="3260725" cy="4484687"/>
          </a:xfrm>
          <a:custGeom>
            <a:avLst/>
            <a:gdLst>
              <a:gd name="connsiteX0" fmla="*/ 1026544 w 3260785"/>
              <a:gd name="connsiteY0" fmla="*/ 457200 h 4485736"/>
              <a:gd name="connsiteX1" fmla="*/ 163902 w 3260785"/>
              <a:gd name="connsiteY1" fmla="*/ 595223 h 4485736"/>
              <a:gd name="connsiteX2" fmla="*/ 0 w 3260785"/>
              <a:gd name="connsiteY2" fmla="*/ 362310 h 4485736"/>
              <a:gd name="connsiteX3" fmla="*/ 189782 w 3260785"/>
              <a:gd name="connsiteY3" fmla="*/ 379563 h 4485736"/>
              <a:gd name="connsiteX4" fmla="*/ 595223 w 3260785"/>
              <a:gd name="connsiteY4" fmla="*/ 345057 h 4485736"/>
              <a:gd name="connsiteX5" fmla="*/ 1104182 w 3260785"/>
              <a:gd name="connsiteY5" fmla="*/ 276046 h 4485736"/>
              <a:gd name="connsiteX6" fmla="*/ 1811548 w 3260785"/>
              <a:gd name="connsiteY6" fmla="*/ 181155 h 4485736"/>
              <a:gd name="connsiteX7" fmla="*/ 2501661 w 3260785"/>
              <a:gd name="connsiteY7" fmla="*/ 77638 h 4485736"/>
              <a:gd name="connsiteX8" fmla="*/ 2769080 w 3260785"/>
              <a:gd name="connsiteY8" fmla="*/ 25880 h 4485736"/>
              <a:gd name="connsiteX9" fmla="*/ 2855344 w 3260785"/>
              <a:gd name="connsiteY9" fmla="*/ 0 h 4485736"/>
              <a:gd name="connsiteX10" fmla="*/ 2924355 w 3260785"/>
              <a:gd name="connsiteY10" fmla="*/ 8627 h 4485736"/>
              <a:gd name="connsiteX11" fmla="*/ 3165895 w 3260785"/>
              <a:gd name="connsiteY11" fmla="*/ 155276 h 4485736"/>
              <a:gd name="connsiteX12" fmla="*/ 3234906 w 3260785"/>
              <a:gd name="connsiteY12" fmla="*/ 215661 h 4485736"/>
              <a:gd name="connsiteX13" fmla="*/ 3260785 w 3260785"/>
              <a:gd name="connsiteY13" fmla="*/ 276046 h 4485736"/>
              <a:gd name="connsiteX14" fmla="*/ 3243533 w 3260785"/>
              <a:gd name="connsiteY14" fmla="*/ 345057 h 4485736"/>
              <a:gd name="connsiteX15" fmla="*/ 3209027 w 3260785"/>
              <a:gd name="connsiteY15" fmla="*/ 465827 h 4485736"/>
              <a:gd name="connsiteX16" fmla="*/ 3191774 w 3260785"/>
              <a:gd name="connsiteY16" fmla="*/ 577970 h 4485736"/>
              <a:gd name="connsiteX17" fmla="*/ 3183148 w 3260785"/>
              <a:gd name="connsiteY17" fmla="*/ 914400 h 4485736"/>
              <a:gd name="connsiteX18" fmla="*/ 3191774 w 3260785"/>
              <a:gd name="connsiteY18" fmla="*/ 1975449 h 4485736"/>
              <a:gd name="connsiteX19" fmla="*/ 3183148 w 3260785"/>
              <a:gd name="connsiteY19" fmla="*/ 2838091 h 4485736"/>
              <a:gd name="connsiteX20" fmla="*/ 3191774 w 3260785"/>
              <a:gd name="connsiteY20" fmla="*/ 3450566 h 4485736"/>
              <a:gd name="connsiteX21" fmla="*/ 3191774 w 3260785"/>
              <a:gd name="connsiteY21" fmla="*/ 3709359 h 4485736"/>
              <a:gd name="connsiteX22" fmla="*/ 3209027 w 3260785"/>
              <a:gd name="connsiteY22" fmla="*/ 3881887 h 4485736"/>
              <a:gd name="connsiteX23" fmla="*/ 3209027 w 3260785"/>
              <a:gd name="connsiteY23" fmla="*/ 4063042 h 4485736"/>
              <a:gd name="connsiteX24" fmla="*/ 3191774 w 3260785"/>
              <a:gd name="connsiteY24" fmla="*/ 4132053 h 4485736"/>
              <a:gd name="connsiteX25" fmla="*/ 3140016 w 3260785"/>
              <a:gd name="connsiteY25" fmla="*/ 4244197 h 4485736"/>
              <a:gd name="connsiteX26" fmla="*/ 3062378 w 3260785"/>
              <a:gd name="connsiteY26" fmla="*/ 4347714 h 4485736"/>
              <a:gd name="connsiteX27" fmla="*/ 2984740 w 3260785"/>
              <a:gd name="connsiteY27" fmla="*/ 4459857 h 4485736"/>
              <a:gd name="connsiteX28" fmla="*/ 2941608 w 3260785"/>
              <a:gd name="connsiteY28" fmla="*/ 4485736 h 4485736"/>
              <a:gd name="connsiteX29" fmla="*/ 2898476 w 3260785"/>
              <a:gd name="connsiteY29" fmla="*/ 4451230 h 4485736"/>
              <a:gd name="connsiteX30" fmla="*/ 2794959 w 3260785"/>
              <a:gd name="connsiteY30" fmla="*/ 4071668 h 4485736"/>
              <a:gd name="connsiteX31" fmla="*/ 2838091 w 3260785"/>
              <a:gd name="connsiteY31" fmla="*/ 3890514 h 4485736"/>
              <a:gd name="connsiteX32" fmla="*/ 2881223 w 3260785"/>
              <a:gd name="connsiteY32" fmla="*/ 3873261 h 4485736"/>
              <a:gd name="connsiteX33" fmla="*/ 2924355 w 3260785"/>
              <a:gd name="connsiteY33" fmla="*/ 3821502 h 4485736"/>
              <a:gd name="connsiteX34" fmla="*/ 2941608 w 3260785"/>
              <a:gd name="connsiteY34" fmla="*/ 3441940 h 4485736"/>
              <a:gd name="connsiteX35" fmla="*/ 2932982 w 3260785"/>
              <a:gd name="connsiteY35" fmla="*/ 2544793 h 4485736"/>
              <a:gd name="connsiteX36" fmla="*/ 2932982 w 3260785"/>
              <a:gd name="connsiteY36" fmla="*/ 2355012 h 4485736"/>
              <a:gd name="connsiteX37" fmla="*/ 2924355 w 3260785"/>
              <a:gd name="connsiteY37" fmla="*/ 1328468 h 4485736"/>
              <a:gd name="connsiteX38" fmla="*/ 2915729 w 3260785"/>
              <a:gd name="connsiteY38" fmla="*/ 1216325 h 4485736"/>
              <a:gd name="connsiteX39" fmla="*/ 2924355 w 3260785"/>
              <a:gd name="connsiteY39" fmla="*/ 414068 h 4485736"/>
              <a:gd name="connsiteX40" fmla="*/ 2907102 w 3260785"/>
              <a:gd name="connsiteY40" fmla="*/ 301925 h 4485736"/>
              <a:gd name="connsiteX41" fmla="*/ 2863970 w 3260785"/>
              <a:gd name="connsiteY41" fmla="*/ 267419 h 4485736"/>
              <a:gd name="connsiteX42" fmla="*/ 2751827 w 3260785"/>
              <a:gd name="connsiteY42" fmla="*/ 241540 h 4485736"/>
              <a:gd name="connsiteX43" fmla="*/ 2501661 w 3260785"/>
              <a:gd name="connsiteY43" fmla="*/ 267419 h 4485736"/>
              <a:gd name="connsiteX44" fmla="*/ 1518250 w 3260785"/>
              <a:gd name="connsiteY44" fmla="*/ 396815 h 4485736"/>
              <a:gd name="connsiteX45" fmla="*/ 1224951 w 3260785"/>
              <a:gd name="connsiteY45" fmla="*/ 431321 h 4485736"/>
              <a:gd name="connsiteX46" fmla="*/ 1026544 w 3260785"/>
              <a:gd name="connsiteY46" fmla="*/ 457200 h 448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260785" h="4485736">
                <a:moveTo>
                  <a:pt x="1026544" y="457200"/>
                </a:moveTo>
                <a:lnTo>
                  <a:pt x="163902" y="595223"/>
                </a:lnTo>
                <a:lnTo>
                  <a:pt x="0" y="362310"/>
                </a:lnTo>
                <a:lnTo>
                  <a:pt x="189782" y="379563"/>
                </a:lnTo>
                <a:lnTo>
                  <a:pt x="595223" y="345057"/>
                </a:lnTo>
                <a:lnTo>
                  <a:pt x="1104182" y="276046"/>
                </a:lnTo>
                <a:lnTo>
                  <a:pt x="1811548" y="181155"/>
                </a:lnTo>
                <a:lnTo>
                  <a:pt x="2501661" y="77638"/>
                </a:lnTo>
                <a:lnTo>
                  <a:pt x="2769080" y="25880"/>
                </a:lnTo>
                <a:lnTo>
                  <a:pt x="2855344" y="0"/>
                </a:lnTo>
                <a:lnTo>
                  <a:pt x="2924355" y="8627"/>
                </a:lnTo>
                <a:lnTo>
                  <a:pt x="3165895" y="155276"/>
                </a:lnTo>
                <a:lnTo>
                  <a:pt x="3234906" y="215661"/>
                </a:lnTo>
                <a:lnTo>
                  <a:pt x="3260785" y="276046"/>
                </a:lnTo>
                <a:lnTo>
                  <a:pt x="3243533" y="345057"/>
                </a:lnTo>
                <a:lnTo>
                  <a:pt x="3209027" y="465827"/>
                </a:lnTo>
                <a:lnTo>
                  <a:pt x="3191774" y="577970"/>
                </a:lnTo>
                <a:cubicBezTo>
                  <a:pt x="3188823" y="690111"/>
                  <a:pt x="3183148" y="802220"/>
                  <a:pt x="3183148" y="914400"/>
                </a:cubicBezTo>
                <a:cubicBezTo>
                  <a:pt x="3186023" y="1268083"/>
                  <a:pt x="3188899" y="1621766"/>
                  <a:pt x="3191774" y="1975449"/>
                </a:cubicBezTo>
                <a:cubicBezTo>
                  <a:pt x="3188899" y="2262996"/>
                  <a:pt x="3186023" y="2550544"/>
                  <a:pt x="3183148" y="2838091"/>
                </a:cubicBezTo>
                <a:lnTo>
                  <a:pt x="3191774" y="3450566"/>
                </a:lnTo>
                <a:lnTo>
                  <a:pt x="3191774" y="3709359"/>
                </a:lnTo>
                <a:lnTo>
                  <a:pt x="3209027" y="3881887"/>
                </a:lnTo>
                <a:lnTo>
                  <a:pt x="3209027" y="4063042"/>
                </a:lnTo>
                <a:lnTo>
                  <a:pt x="3191774" y="4132053"/>
                </a:lnTo>
                <a:lnTo>
                  <a:pt x="3140016" y="4244197"/>
                </a:lnTo>
                <a:lnTo>
                  <a:pt x="3062378" y="4347714"/>
                </a:lnTo>
                <a:lnTo>
                  <a:pt x="2984740" y="4459857"/>
                </a:lnTo>
                <a:lnTo>
                  <a:pt x="2941608" y="4485736"/>
                </a:lnTo>
                <a:lnTo>
                  <a:pt x="2898476" y="4451230"/>
                </a:lnTo>
                <a:lnTo>
                  <a:pt x="2794959" y="4071668"/>
                </a:lnTo>
                <a:lnTo>
                  <a:pt x="2838091" y="3890514"/>
                </a:lnTo>
                <a:lnTo>
                  <a:pt x="2881223" y="3873261"/>
                </a:lnTo>
                <a:lnTo>
                  <a:pt x="2924355" y="3821502"/>
                </a:lnTo>
                <a:lnTo>
                  <a:pt x="2941608" y="3441940"/>
                </a:lnTo>
                <a:cubicBezTo>
                  <a:pt x="2938733" y="3142891"/>
                  <a:pt x="2935857" y="2843842"/>
                  <a:pt x="2932982" y="2544793"/>
                </a:cubicBezTo>
                <a:lnTo>
                  <a:pt x="2932982" y="2355012"/>
                </a:lnTo>
                <a:cubicBezTo>
                  <a:pt x="2930106" y="2012831"/>
                  <a:pt x="2927231" y="1670649"/>
                  <a:pt x="2924355" y="1328468"/>
                </a:cubicBezTo>
                <a:lnTo>
                  <a:pt x="2915729" y="1216325"/>
                </a:lnTo>
                <a:cubicBezTo>
                  <a:pt x="2918604" y="948906"/>
                  <a:pt x="2921480" y="681487"/>
                  <a:pt x="2924355" y="414068"/>
                </a:cubicBezTo>
                <a:lnTo>
                  <a:pt x="2907102" y="301925"/>
                </a:lnTo>
                <a:lnTo>
                  <a:pt x="2863970" y="267419"/>
                </a:lnTo>
                <a:lnTo>
                  <a:pt x="2751827" y="241540"/>
                </a:lnTo>
                <a:lnTo>
                  <a:pt x="2501661" y="267419"/>
                </a:lnTo>
                <a:lnTo>
                  <a:pt x="1518250" y="396815"/>
                </a:lnTo>
                <a:lnTo>
                  <a:pt x="1224951" y="431321"/>
                </a:lnTo>
                <a:lnTo>
                  <a:pt x="1026544" y="457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1D7BAD7B-987C-4010-9DA0-3AFF69623031}"/>
              </a:ext>
            </a:extLst>
          </p:cNvPr>
          <p:cNvSpPr/>
          <p:nvPr/>
        </p:nvSpPr>
        <p:spPr>
          <a:xfrm>
            <a:off x="6859589" y="5295900"/>
            <a:ext cx="682625" cy="723900"/>
          </a:xfrm>
          <a:custGeom>
            <a:avLst/>
            <a:gdLst>
              <a:gd name="connsiteX0" fmla="*/ 278607 w 681038"/>
              <a:gd name="connsiteY0" fmla="*/ 88106 h 723900"/>
              <a:gd name="connsiteX1" fmla="*/ 428625 w 681038"/>
              <a:gd name="connsiteY1" fmla="*/ 128588 h 723900"/>
              <a:gd name="connsiteX2" fmla="*/ 495300 w 681038"/>
              <a:gd name="connsiteY2" fmla="*/ 138113 h 723900"/>
              <a:gd name="connsiteX3" fmla="*/ 626269 w 681038"/>
              <a:gd name="connsiteY3" fmla="*/ 133350 h 723900"/>
              <a:gd name="connsiteX4" fmla="*/ 681038 w 681038"/>
              <a:gd name="connsiteY4" fmla="*/ 723900 h 723900"/>
              <a:gd name="connsiteX5" fmla="*/ 626269 w 681038"/>
              <a:gd name="connsiteY5" fmla="*/ 688181 h 723900"/>
              <a:gd name="connsiteX6" fmla="*/ 602457 w 681038"/>
              <a:gd name="connsiteY6" fmla="*/ 638175 h 723900"/>
              <a:gd name="connsiteX7" fmla="*/ 566738 w 681038"/>
              <a:gd name="connsiteY7" fmla="*/ 571500 h 723900"/>
              <a:gd name="connsiteX8" fmla="*/ 476250 w 681038"/>
              <a:gd name="connsiteY8" fmla="*/ 461963 h 723900"/>
              <a:gd name="connsiteX9" fmla="*/ 345282 w 681038"/>
              <a:gd name="connsiteY9" fmla="*/ 323850 h 723900"/>
              <a:gd name="connsiteX10" fmla="*/ 185738 w 681038"/>
              <a:gd name="connsiteY10" fmla="*/ 192881 h 723900"/>
              <a:gd name="connsiteX11" fmla="*/ 66675 w 681038"/>
              <a:gd name="connsiteY11" fmla="*/ 107156 h 723900"/>
              <a:gd name="connsiteX12" fmla="*/ 14288 w 681038"/>
              <a:gd name="connsiteY12" fmla="*/ 61913 h 723900"/>
              <a:gd name="connsiteX13" fmla="*/ 0 w 681038"/>
              <a:gd name="connsiteY13" fmla="*/ 38100 h 723900"/>
              <a:gd name="connsiteX14" fmla="*/ 4763 w 681038"/>
              <a:gd name="connsiteY14" fmla="*/ 14288 h 723900"/>
              <a:gd name="connsiteX15" fmla="*/ 21432 w 681038"/>
              <a:gd name="connsiteY15" fmla="*/ 4763 h 723900"/>
              <a:gd name="connsiteX16" fmla="*/ 50007 w 681038"/>
              <a:gd name="connsiteY16" fmla="*/ 0 h 723900"/>
              <a:gd name="connsiteX17" fmla="*/ 92869 w 681038"/>
              <a:gd name="connsiteY17" fmla="*/ 16669 h 723900"/>
              <a:gd name="connsiteX18" fmla="*/ 166688 w 681038"/>
              <a:gd name="connsiteY18" fmla="*/ 52388 h 723900"/>
              <a:gd name="connsiteX19" fmla="*/ 278607 w 681038"/>
              <a:gd name="connsiteY19" fmla="*/ 88106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1038" h="723900">
                <a:moveTo>
                  <a:pt x="278607" y="88106"/>
                </a:moveTo>
                <a:lnTo>
                  <a:pt x="428625" y="128588"/>
                </a:lnTo>
                <a:lnTo>
                  <a:pt x="495300" y="138113"/>
                </a:lnTo>
                <a:lnTo>
                  <a:pt x="626269" y="133350"/>
                </a:lnTo>
                <a:lnTo>
                  <a:pt x="681038" y="723900"/>
                </a:lnTo>
                <a:lnTo>
                  <a:pt x="626269" y="688181"/>
                </a:lnTo>
                <a:lnTo>
                  <a:pt x="602457" y="638175"/>
                </a:lnTo>
                <a:lnTo>
                  <a:pt x="566738" y="571500"/>
                </a:lnTo>
                <a:lnTo>
                  <a:pt x="476250" y="461963"/>
                </a:lnTo>
                <a:lnTo>
                  <a:pt x="345282" y="323850"/>
                </a:lnTo>
                <a:lnTo>
                  <a:pt x="185738" y="192881"/>
                </a:lnTo>
                <a:lnTo>
                  <a:pt x="66675" y="107156"/>
                </a:lnTo>
                <a:lnTo>
                  <a:pt x="14288" y="61913"/>
                </a:lnTo>
                <a:lnTo>
                  <a:pt x="0" y="38100"/>
                </a:lnTo>
                <a:lnTo>
                  <a:pt x="4763" y="14288"/>
                </a:lnTo>
                <a:lnTo>
                  <a:pt x="21432" y="4763"/>
                </a:lnTo>
                <a:lnTo>
                  <a:pt x="50007" y="0"/>
                </a:lnTo>
                <a:lnTo>
                  <a:pt x="92869" y="16669"/>
                </a:lnTo>
                <a:lnTo>
                  <a:pt x="166688" y="52388"/>
                </a:lnTo>
                <a:lnTo>
                  <a:pt x="278607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B309D0D-1B8F-4298-9FBB-632C92B6C19D}"/>
              </a:ext>
            </a:extLst>
          </p:cNvPr>
          <p:cNvSpPr/>
          <p:nvPr/>
        </p:nvSpPr>
        <p:spPr>
          <a:xfrm>
            <a:off x="4657725" y="2627313"/>
            <a:ext cx="2947988" cy="577850"/>
          </a:xfrm>
          <a:custGeom>
            <a:avLst/>
            <a:gdLst>
              <a:gd name="connsiteX0" fmla="*/ 921199 w 2947156"/>
              <a:gd name="connsiteY0" fmla="*/ 499691 h 577874"/>
              <a:gd name="connsiteX1" fmla="*/ 628863 w 2947156"/>
              <a:gd name="connsiteY1" fmla="*/ 554079 h 577874"/>
              <a:gd name="connsiteX2" fmla="*/ 537083 w 2947156"/>
              <a:gd name="connsiteY2" fmla="*/ 574475 h 577874"/>
              <a:gd name="connsiteX3" fmla="*/ 479295 w 2947156"/>
              <a:gd name="connsiteY3" fmla="*/ 577874 h 577874"/>
              <a:gd name="connsiteX4" fmla="*/ 302534 w 2947156"/>
              <a:gd name="connsiteY4" fmla="*/ 543881 h 577874"/>
              <a:gd name="connsiteX5" fmla="*/ 139370 w 2947156"/>
              <a:gd name="connsiteY5" fmla="*/ 492892 h 577874"/>
              <a:gd name="connsiteX6" fmla="*/ 0 w 2947156"/>
              <a:gd name="connsiteY6" fmla="*/ 309333 h 577874"/>
              <a:gd name="connsiteX7" fmla="*/ 152967 w 2947156"/>
              <a:gd name="connsiteY7" fmla="*/ 346724 h 577874"/>
              <a:gd name="connsiteX8" fmla="*/ 254944 w 2947156"/>
              <a:gd name="connsiteY8" fmla="*/ 360321 h 577874"/>
              <a:gd name="connsiteX9" fmla="*/ 377318 w 2947156"/>
              <a:gd name="connsiteY9" fmla="*/ 367120 h 577874"/>
              <a:gd name="connsiteX10" fmla="*/ 727441 w 2947156"/>
              <a:gd name="connsiteY10" fmla="*/ 339926 h 577874"/>
              <a:gd name="connsiteX11" fmla="*/ 1104759 w 2947156"/>
              <a:gd name="connsiteY11" fmla="*/ 278739 h 577874"/>
              <a:gd name="connsiteX12" fmla="*/ 1274721 w 2947156"/>
              <a:gd name="connsiteY12" fmla="*/ 244747 h 577874"/>
              <a:gd name="connsiteX13" fmla="*/ 1563658 w 2947156"/>
              <a:gd name="connsiteY13" fmla="*/ 197157 h 577874"/>
              <a:gd name="connsiteX14" fmla="*/ 1906983 w 2947156"/>
              <a:gd name="connsiteY14" fmla="*/ 139370 h 577874"/>
              <a:gd name="connsiteX15" fmla="*/ 2243510 w 2947156"/>
              <a:gd name="connsiteY15" fmla="*/ 78183 h 577874"/>
              <a:gd name="connsiteX16" fmla="*/ 2348886 w 2947156"/>
              <a:gd name="connsiteY16" fmla="*/ 47590 h 577874"/>
              <a:gd name="connsiteX17" fmla="*/ 2447465 w 2947156"/>
              <a:gd name="connsiteY17" fmla="*/ 10198 h 577874"/>
              <a:gd name="connsiteX18" fmla="*/ 2478058 w 2947156"/>
              <a:gd name="connsiteY18" fmla="*/ 0 h 577874"/>
              <a:gd name="connsiteX19" fmla="*/ 2532446 w 2947156"/>
              <a:gd name="connsiteY19" fmla="*/ 6799 h 577874"/>
              <a:gd name="connsiteX20" fmla="*/ 2763596 w 2947156"/>
              <a:gd name="connsiteY20" fmla="*/ 101978 h 577874"/>
              <a:gd name="connsiteX21" fmla="*/ 2916562 w 2947156"/>
              <a:gd name="connsiteY21" fmla="*/ 159765 h 577874"/>
              <a:gd name="connsiteX22" fmla="*/ 2947156 w 2947156"/>
              <a:gd name="connsiteY22" fmla="*/ 248146 h 577874"/>
              <a:gd name="connsiteX23" fmla="*/ 2834980 w 2947156"/>
              <a:gd name="connsiteY23" fmla="*/ 248146 h 577874"/>
              <a:gd name="connsiteX24" fmla="*/ 2729603 w 2947156"/>
              <a:gd name="connsiteY24" fmla="*/ 295736 h 577874"/>
              <a:gd name="connsiteX25" fmla="*/ 2627626 w 2947156"/>
              <a:gd name="connsiteY25" fmla="*/ 309333 h 577874"/>
              <a:gd name="connsiteX26" fmla="*/ 2396476 w 2947156"/>
              <a:gd name="connsiteY26" fmla="*/ 316131 h 577874"/>
              <a:gd name="connsiteX27" fmla="*/ 1974968 w 2947156"/>
              <a:gd name="connsiteY27" fmla="*/ 353523 h 577874"/>
              <a:gd name="connsiteX28" fmla="*/ 1563658 w 2947156"/>
              <a:gd name="connsiteY28" fmla="*/ 404512 h 577874"/>
              <a:gd name="connsiteX29" fmla="*/ 1244128 w 2947156"/>
              <a:gd name="connsiteY29" fmla="*/ 448702 h 577874"/>
              <a:gd name="connsiteX30" fmla="*/ 921199 w 2947156"/>
              <a:gd name="connsiteY30" fmla="*/ 499691 h 57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47156" h="577874">
                <a:moveTo>
                  <a:pt x="921199" y="499691"/>
                </a:moveTo>
                <a:lnTo>
                  <a:pt x="628863" y="554079"/>
                </a:lnTo>
                <a:lnTo>
                  <a:pt x="537083" y="574475"/>
                </a:lnTo>
                <a:lnTo>
                  <a:pt x="479295" y="577874"/>
                </a:lnTo>
                <a:lnTo>
                  <a:pt x="302534" y="543881"/>
                </a:lnTo>
                <a:lnTo>
                  <a:pt x="139370" y="492892"/>
                </a:lnTo>
                <a:lnTo>
                  <a:pt x="0" y="309333"/>
                </a:lnTo>
                <a:lnTo>
                  <a:pt x="152967" y="346724"/>
                </a:lnTo>
                <a:lnTo>
                  <a:pt x="254944" y="360321"/>
                </a:lnTo>
                <a:lnTo>
                  <a:pt x="377318" y="367120"/>
                </a:lnTo>
                <a:lnTo>
                  <a:pt x="727441" y="339926"/>
                </a:lnTo>
                <a:lnTo>
                  <a:pt x="1104759" y="278739"/>
                </a:lnTo>
                <a:lnTo>
                  <a:pt x="1274721" y="244747"/>
                </a:lnTo>
                <a:lnTo>
                  <a:pt x="1563658" y="197157"/>
                </a:lnTo>
                <a:lnTo>
                  <a:pt x="1906983" y="139370"/>
                </a:lnTo>
                <a:lnTo>
                  <a:pt x="2243510" y="78183"/>
                </a:lnTo>
                <a:lnTo>
                  <a:pt x="2348886" y="47590"/>
                </a:lnTo>
                <a:lnTo>
                  <a:pt x="2447465" y="10198"/>
                </a:lnTo>
                <a:lnTo>
                  <a:pt x="2478058" y="0"/>
                </a:lnTo>
                <a:lnTo>
                  <a:pt x="2532446" y="6799"/>
                </a:lnTo>
                <a:lnTo>
                  <a:pt x="2763596" y="101978"/>
                </a:lnTo>
                <a:lnTo>
                  <a:pt x="2916562" y="159765"/>
                </a:lnTo>
                <a:lnTo>
                  <a:pt x="2947156" y="248146"/>
                </a:lnTo>
                <a:lnTo>
                  <a:pt x="2834980" y="248146"/>
                </a:lnTo>
                <a:lnTo>
                  <a:pt x="2729603" y="295736"/>
                </a:lnTo>
                <a:lnTo>
                  <a:pt x="2627626" y="309333"/>
                </a:lnTo>
                <a:lnTo>
                  <a:pt x="2396476" y="316131"/>
                </a:lnTo>
                <a:lnTo>
                  <a:pt x="1974968" y="353523"/>
                </a:lnTo>
                <a:lnTo>
                  <a:pt x="1563658" y="404512"/>
                </a:lnTo>
                <a:lnTo>
                  <a:pt x="1244128" y="448702"/>
                </a:lnTo>
                <a:lnTo>
                  <a:pt x="921199" y="49969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61BDC41-AB70-4C4E-A9D2-C3AE1C197892}"/>
              </a:ext>
            </a:extLst>
          </p:cNvPr>
          <p:cNvSpPr/>
          <p:nvPr/>
        </p:nvSpPr>
        <p:spPr>
          <a:xfrm>
            <a:off x="4603751" y="3794125"/>
            <a:ext cx="3082925" cy="533400"/>
          </a:xfrm>
          <a:custGeom>
            <a:avLst/>
            <a:gdLst>
              <a:gd name="connsiteX0" fmla="*/ 1046971 w 3083126"/>
              <a:gd name="connsiteY0" fmla="*/ 418109 h 533684"/>
              <a:gd name="connsiteX1" fmla="*/ 849814 w 3083126"/>
              <a:gd name="connsiteY1" fmla="*/ 455501 h 533684"/>
              <a:gd name="connsiteX2" fmla="*/ 730840 w 3083126"/>
              <a:gd name="connsiteY2" fmla="*/ 486094 h 533684"/>
              <a:gd name="connsiteX3" fmla="*/ 622064 w 3083126"/>
              <a:gd name="connsiteY3" fmla="*/ 513288 h 533684"/>
              <a:gd name="connsiteX4" fmla="*/ 489493 w 3083126"/>
              <a:gd name="connsiteY4" fmla="*/ 530284 h 533684"/>
              <a:gd name="connsiteX5" fmla="*/ 421508 w 3083126"/>
              <a:gd name="connsiteY5" fmla="*/ 533684 h 533684"/>
              <a:gd name="connsiteX6" fmla="*/ 367120 w 3083126"/>
              <a:gd name="connsiteY6" fmla="*/ 520087 h 533684"/>
              <a:gd name="connsiteX7" fmla="*/ 271941 w 3083126"/>
              <a:gd name="connsiteY7" fmla="*/ 462299 h 533684"/>
              <a:gd name="connsiteX8" fmla="*/ 101978 w 3083126"/>
              <a:gd name="connsiteY8" fmla="*/ 343325 h 533684"/>
              <a:gd name="connsiteX9" fmla="*/ 0 w 3083126"/>
              <a:gd name="connsiteY9" fmla="*/ 224351 h 533684"/>
              <a:gd name="connsiteX10" fmla="*/ 122373 w 3083126"/>
              <a:gd name="connsiteY10" fmla="*/ 268542 h 533684"/>
              <a:gd name="connsiteX11" fmla="*/ 227750 w 3083126"/>
              <a:gd name="connsiteY11" fmla="*/ 292336 h 533684"/>
              <a:gd name="connsiteX12" fmla="*/ 343325 w 3083126"/>
              <a:gd name="connsiteY12" fmla="*/ 305933 h 533684"/>
              <a:gd name="connsiteX13" fmla="*/ 584672 w 3083126"/>
              <a:gd name="connsiteY13" fmla="*/ 288937 h 533684"/>
              <a:gd name="connsiteX14" fmla="*/ 989184 w 3083126"/>
              <a:gd name="connsiteY14" fmla="*/ 237948 h 533684"/>
              <a:gd name="connsiteX15" fmla="*/ 1332509 w 3083126"/>
              <a:gd name="connsiteY15" fmla="*/ 193758 h 533684"/>
              <a:gd name="connsiteX16" fmla="*/ 1604449 w 3083126"/>
              <a:gd name="connsiteY16" fmla="*/ 146168 h 533684"/>
              <a:gd name="connsiteX17" fmla="*/ 1964770 w 3083126"/>
              <a:gd name="connsiteY17" fmla="*/ 108776 h 533684"/>
              <a:gd name="connsiteX18" fmla="*/ 2246909 w 3083126"/>
              <a:gd name="connsiteY18" fmla="*/ 74784 h 533684"/>
              <a:gd name="connsiteX19" fmla="*/ 2345487 w 3083126"/>
              <a:gd name="connsiteY19" fmla="*/ 61187 h 533684"/>
              <a:gd name="connsiteX20" fmla="*/ 2389677 w 3083126"/>
              <a:gd name="connsiteY20" fmla="*/ 50989 h 533684"/>
              <a:gd name="connsiteX21" fmla="*/ 2532446 w 3083126"/>
              <a:gd name="connsiteY21" fmla="*/ 3400 h 533684"/>
              <a:gd name="connsiteX22" fmla="*/ 2583435 w 3083126"/>
              <a:gd name="connsiteY22" fmla="*/ 0 h 533684"/>
              <a:gd name="connsiteX23" fmla="*/ 2940357 w 3083126"/>
              <a:gd name="connsiteY23" fmla="*/ 132571 h 533684"/>
              <a:gd name="connsiteX24" fmla="*/ 3083126 w 3083126"/>
              <a:gd name="connsiteY24" fmla="*/ 268542 h 533684"/>
              <a:gd name="connsiteX25" fmla="*/ 2916562 w 3083126"/>
              <a:gd name="connsiteY25" fmla="*/ 285538 h 533684"/>
              <a:gd name="connsiteX26" fmla="*/ 2600431 w 3083126"/>
              <a:gd name="connsiteY26" fmla="*/ 305933 h 533684"/>
              <a:gd name="connsiteX27" fmla="*/ 2260506 w 3083126"/>
              <a:gd name="connsiteY27" fmla="*/ 309333 h 533684"/>
              <a:gd name="connsiteX28" fmla="*/ 1876390 w 3083126"/>
              <a:gd name="connsiteY28" fmla="*/ 322930 h 533684"/>
              <a:gd name="connsiteX29" fmla="*/ 1601050 w 3083126"/>
              <a:gd name="connsiteY29" fmla="*/ 353523 h 533684"/>
              <a:gd name="connsiteX30" fmla="*/ 1318912 w 3083126"/>
              <a:gd name="connsiteY30" fmla="*/ 377318 h 533684"/>
              <a:gd name="connsiteX31" fmla="*/ 1046971 w 3083126"/>
              <a:gd name="connsiteY31" fmla="*/ 418109 h 533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83126" h="533684">
                <a:moveTo>
                  <a:pt x="1046971" y="418109"/>
                </a:moveTo>
                <a:lnTo>
                  <a:pt x="849814" y="455501"/>
                </a:lnTo>
                <a:lnTo>
                  <a:pt x="730840" y="486094"/>
                </a:lnTo>
                <a:lnTo>
                  <a:pt x="622064" y="513288"/>
                </a:lnTo>
                <a:lnTo>
                  <a:pt x="489493" y="530284"/>
                </a:lnTo>
                <a:lnTo>
                  <a:pt x="421508" y="533684"/>
                </a:lnTo>
                <a:lnTo>
                  <a:pt x="367120" y="520087"/>
                </a:lnTo>
                <a:lnTo>
                  <a:pt x="271941" y="462299"/>
                </a:lnTo>
                <a:lnTo>
                  <a:pt x="101978" y="343325"/>
                </a:lnTo>
                <a:lnTo>
                  <a:pt x="0" y="224351"/>
                </a:lnTo>
                <a:lnTo>
                  <a:pt x="122373" y="268542"/>
                </a:lnTo>
                <a:lnTo>
                  <a:pt x="227750" y="292336"/>
                </a:lnTo>
                <a:lnTo>
                  <a:pt x="343325" y="305933"/>
                </a:lnTo>
                <a:lnTo>
                  <a:pt x="584672" y="288937"/>
                </a:lnTo>
                <a:lnTo>
                  <a:pt x="989184" y="237948"/>
                </a:lnTo>
                <a:lnTo>
                  <a:pt x="1332509" y="193758"/>
                </a:lnTo>
                <a:lnTo>
                  <a:pt x="1604449" y="146168"/>
                </a:lnTo>
                <a:lnTo>
                  <a:pt x="1964770" y="108776"/>
                </a:lnTo>
                <a:lnTo>
                  <a:pt x="2246909" y="74784"/>
                </a:lnTo>
                <a:lnTo>
                  <a:pt x="2345487" y="61187"/>
                </a:lnTo>
                <a:lnTo>
                  <a:pt x="2389677" y="50989"/>
                </a:lnTo>
                <a:lnTo>
                  <a:pt x="2532446" y="3400"/>
                </a:lnTo>
                <a:lnTo>
                  <a:pt x="2583435" y="0"/>
                </a:lnTo>
                <a:lnTo>
                  <a:pt x="2940357" y="132571"/>
                </a:lnTo>
                <a:lnTo>
                  <a:pt x="3083126" y="268542"/>
                </a:lnTo>
                <a:lnTo>
                  <a:pt x="2916562" y="285538"/>
                </a:lnTo>
                <a:lnTo>
                  <a:pt x="2600431" y="305933"/>
                </a:lnTo>
                <a:lnTo>
                  <a:pt x="2260506" y="309333"/>
                </a:lnTo>
                <a:lnTo>
                  <a:pt x="1876390" y="322930"/>
                </a:lnTo>
                <a:lnTo>
                  <a:pt x="1601050" y="353523"/>
                </a:lnTo>
                <a:lnTo>
                  <a:pt x="1318912" y="377318"/>
                </a:lnTo>
                <a:lnTo>
                  <a:pt x="1046971" y="4181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3135D97-4346-4F69-89DC-F87E2F222C20}"/>
              </a:ext>
            </a:extLst>
          </p:cNvPr>
          <p:cNvSpPr/>
          <p:nvPr/>
        </p:nvSpPr>
        <p:spPr>
          <a:xfrm>
            <a:off x="5729289" y="1879601"/>
            <a:ext cx="541337" cy="3876675"/>
          </a:xfrm>
          <a:custGeom>
            <a:avLst/>
            <a:gdLst>
              <a:gd name="connsiteX0" fmla="*/ 197511 w 541325"/>
              <a:gd name="connsiteY0" fmla="*/ 833933 h 3877056"/>
              <a:gd name="connsiteX1" fmla="*/ 204826 w 541325"/>
              <a:gd name="connsiteY1" fmla="*/ 431597 h 3877056"/>
              <a:gd name="connsiteX2" fmla="*/ 204826 w 541325"/>
              <a:gd name="connsiteY2" fmla="*/ 248717 h 3877056"/>
              <a:gd name="connsiteX3" fmla="*/ 190196 w 541325"/>
              <a:gd name="connsiteY3" fmla="*/ 190196 h 3877056"/>
              <a:gd name="connsiteX4" fmla="*/ 153620 w 541325"/>
              <a:gd name="connsiteY4" fmla="*/ 117044 h 3877056"/>
              <a:gd name="connsiteX5" fmla="*/ 0 w 541325"/>
              <a:gd name="connsiteY5" fmla="*/ 0 h 3877056"/>
              <a:gd name="connsiteX6" fmla="*/ 373076 w 541325"/>
              <a:gd name="connsiteY6" fmla="*/ 51207 h 3877056"/>
              <a:gd name="connsiteX7" fmla="*/ 380391 w 541325"/>
              <a:gd name="connsiteY7" fmla="*/ 87783 h 3877056"/>
              <a:gd name="connsiteX8" fmla="*/ 402336 w 541325"/>
              <a:gd name="connsiteY8" fmla="*/ 117044 h 3877056"/>
              <a:gd name="connsiteX9" fmla="*/ 446228 w 541325"/>
              <a:gd name="connsiteY9" fmla="*/ 138989 h 3877056"/>
              <a:gd name="connsiteX10" fmla="*/ 497434 w 541325"/>
              <a:gd name="connsiteY10" fmla="*/ 182880 h 3877056"/>
              <a:gd name="connsiteX11" fmla="*/ 534010 w 541325"/>
              <a:gd name="connsiteY11" fmla="*/ 234087 h 3877056"/>
              <a:gd name="connsiteX12" fmla="*/ 541325 w 541325"/>
              <a:gd name="connsiteY12" fmla="*/ 285293 h 3877056"/>
              <a:gd name="connsiteX13" fmla="*/ 519380 w 541325"/>
              <a:gd name="connsiteY13" fmla="*/ 416967 h 3877056"/>
              <a:gd name="connsiteX14" fmla="*/ 497434 w 541325"/>
              <a:gd name="connsiteY14" fmla="*/ 497434 h 3877056"/>
              <a:gd name="connsiteX15" fmla="*/ 490119 w 541325"/>
              <a:gd name="connsiteY15" fmla="*/ 607162 h 3877056"/>
              <a:gd name="connsiteX16" fmla="*/ 490119 w 541325"/>
              <a:gd name="connsiteY16" fmla="*/ 936346 h 3877056"/>
              <a:gd name="connsiteX17" fmla="*/ 490119 w 541325"/>
              <a:gd name="connsiteY17" fmla="*/ 1163117 h 3877056"/>
              <a:gd name="connsiteX18" fmla="*/ 482804 w 541325"/>
              <a:gd name="connsiteY18" fmla="*/ 1609344 h 3877056"/>
              <a:gd name="connsiteX19" fmla="*/ 475488 w 541325"/>
              <a:gd name="connsiteY19" fmla="*/ 2048256 h 3877056"/>
              <a:gd name="connsiteX20" fmla="*/ 475488 w 541325"/>
              <a:gd name="connsiteY20" fmla="*/ 2304288 h 3877056"/>
              <a:gd name="connsiteX21" fmla="*/ 460858 w 541325"/>
              <a:gd name="connsiteY21" fmla="*/ 2801722 h 3877056"/>
              <a:gd name="connsiteX22" fmla="*/ 460858 w 541325"/>
              <a:gd name="connsiteY22" fmla="*/ 3233319 h 3877056"/>
              <a:gd name="connsiteX23" fmla="*/ 453543 w 541325"/>
              <a:gd name="connsiteY23" fmla="*/ 3496666 h 3877056"/>
              <a:gd name="connsiteX24" fmla="*/ 446228 w 541325"/>
              <a:gd name="connsiteY24" fmla="*/ 3621024 h 3877056"/>
              <a:gd name="connsiteX25" fmla="*/ 424282 w 541325"/>
              <a:gd name="connsiteY25" fmla="*/ 3738068 h 3877056"/>
              <a:gd name="connsiteX26" fmla="*/ 395021 w 541325"/>
              <a:gd name="connsiteY26" fmla="*/ 3840480 h 3877056"/>
              <a:gd name="connsiteX27" fmla="*/ 365760 w 541325"/>
              <a:gd name="connsiteY27" fmla="*/ 3877056 h 3877056"/>
              <a:gd name="connsiteX28" fmla="*/ 329184 w 541325"/>
              <a:gd name="connsiteY28" fmla="*/ 3877056 h 3877056"/>
              <a:gd name="connsiteX29" fmla="*/ 299924 w 541325"/>
              <a:gd name="connsiteY29" fmla="*/ 3862426 h 3877056"/>
              <a:gd name="connsiteX30" fmla="*/ 256032 w 541325"/>
              <a:gd name="connsiteY30" fmla="*/ 3730752 h 3877056"/>
              <a:gd name="connsiteX31" fmla="*/ 234087 w 541325"/>
              <a:gd name="connsiteY31" fmla="*/ 3606394 h 3877056"/>
              <a:gd name="connsiteX32" fmla="*/ 234087 w 541325"/>
              <a:gd name="connsiteY32" fmla="*/ 3474720 h 3877056"/>
              <a:gd name="connsiteX33" fmla="*/ 219456 w 541325"/>
              <a:gd name="connsiteY33" fmla="*/ 3350362 h 3877056"/>
              <a:gd name="connsiteX34" fmla="*/ 204826 w 541325"/>
              <a:gd name="connsiteY34" fmla="*/ 3043124 h 3877056"/>
              <a:gd name="connsiteX35" fmla="*/ 204826 w 541325"/>
              <a:gd name="connsiteY35" fmla="*/ 2611527 h 3877056"/>
              <a:gd name="connsiteX36" fmla="*/ 197511 w 541325"/>
              <a:gd name="connsiteY36" fmla="*/ 2304288 h 3877056"/>
              <a:gd name="connsiteX37" fmla="*/ 204826 w 541325"/>
              <a:gd name="connsiteY37" fmla="*/ 2070202 h 3877056"/>
              <a:gd name="connsiteX38" fmla="*/ 204826 w 541325"/>
              <a:gd name="connsiteY38" fmla="*/ 1638605 h 3877056"/>
              <a:gd name="connsiteX39" fmla="*/ 197511 w 541325"/>
              <a:gd name="connsiteY39" fmla="*/ 1185063 h 3877056"/>
              <a:gd name="connsiteX40" fmla="*/ 197511 w 541325"/>
              <a:gd name="connsiteY40" fmla="*/ 965607 h 3877056"/>
              <a:gd name="connsiteX41" fmla="*/ 197511 w 541325"/>
              <a:gd name="connsiteY41" fmla="*/ 833933 h 387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41325" h="3877056">
                <a:moveTo>
                  <a:pt x="197511" y="833933"/>
                </a:moveTo>
                <a:lnTo>
                  <a:pt x="204826" y="431597"/>
                </a:lnTo>
                <a:lnTo>
                  <a:pt x="204826" y="248717"/>
                </a:lnTo>
                <a:lnTo>
                  <a:pt x="190196" y="190196"/>
                </a:lnTo>
                <a:lnTo>
                  <a:pt x="153620" y="117044"/>
                </a:lnTo>
                <a:lnTo>
                  <a:pt x="0" y="0"/>
                </a:lnTo>
                <a:lnTo>
                  <a:pt x="373076" y="51207"/>
                </a:lnTo>
                <a:lnTo>
                  <a:pt x="380391" y="87783"/>
                </a:lnTo>
                <a:lnTo>
                  <a:pt x="402336" y="117044"/>
                </a:lnTo>
                <a:lnTo>
                  <a:pt x="446228" y="138989"/>
                </a:lnTo>
                <a:lnTo>
                  <a:pt x="497434" y="182880"/>
                </a:lnTo>
                <a:lnTo>
                  <a:pt x="534010" y="234087"/>
                </a:lnTo>
                <a:lnTo>
                  <a:pt x="541325" y="285293"/>
                </a:lnTo>
                <a:lnTo>
                  <a:pt x="519380" y="416967"/>
                </a:lnTo>
                <a:lnTo>
                  <a:pt x="497434" y="497434"/>
                </a:lnTo>
                <a:lnTo>
                  <a:pt x="490119" y="607162"/>
                </a:lnTo>
                <a:lnTo>
                  <a:pt x="490119" y="936346"/>
                </a:lnTo>
                <a:lnTo>
                  <a:pt x="490119" y="1163117"/>
                </a:lnTo>
                <a:lnTo>
                  <a:pt x="482804" y="1609344"/>
                </a:lnTo>
                <a:lnTo>
                  <a:pt x="475488" y="2048256"/>
                </a:lnTo>
                <a:lnTo>
                  <a:pt x="475488" y="2304288"/>
                </a:lnTo>
                <a:lnTo>
                  <a:pt x="460858" y="2801722"/>
                </a:lnTo>
                <a:lnTo>
                  <a:pt x="460858" y="3233319"/>
                </a:lnTo>
                <a:lnTo>
                  <a:pt x="453543" y="3496666"/>
                </a:lnTo>
                <a:lnTo>
                  <a:pt x="446228" y="3621024"/>
                </a:lnTo>
                <a:lnTo>
                  <a:pt x="424282" y="3738068"/>
                </a:lnTo>
                <a:lnTo>
                  <a:pt x="395021" y="3840480"/>
                </a:lnTo>
                <a:lnTo>
                  <a:pt x="365760" y="3877056"/>
                </a:lnTo>
                <a:lnTo>
                  <a:pt x="329184" y="3877056"/>
                </a:lnTo>
                <a:lnTo>
                  <a:pt x="299924" y="3862426"/>
                </a:lnTo>
                <a:lnTo>
                  <a:pt x="256032" y="3730752"/>
                </a:lnTo>
                <a:lnTo>
                  <a:pt x="234087" y="3606394"/>
                </a:lnTo>
                <a:lnTo>
                  <a:pt x="234087" y="3474720"/>
                </a:lnTo>
                <a:lnTo>
                  <a:pt x="219456" y="3350362"/>
                </a:lnTo>
                <a:lnTo>
                  <a:pt x="204826" y="3043124"/>
                </a:lnTo>
                <a:lnTo>
                  <a:pt x="204826" y="2611527"/>
                </a:lnTo>
                <a:lnTo>
                  <a:pt x="197511" y="2304288"/>
                </a:lnTo>
                <a:lnTo>
                  <a:pt x="204826" y="2070202"/>
                </a:lnTo>
                <a:lnTo>
                  <a:pt x="204826" y="1638605"/>
                </a:lnTo>
                <a:lnTo>
                  <a:pt x="197511" y="1185063"/>
                </a:lnTo>
                <a:lnTo>
                  <a:pt x="197511" y="965607"/>
                </a:lnTo>
                <a:lnTo>
                  <a:pt x="197511" y="83393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00FACE0-88F9-4C3F-B107-1FD66A88F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022" y="1550602"/>
            <a:ext cx="4096867" cy="448704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B61F0E2-E5D9-4712-92A2-9E1AA8981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3535" y="1536185"/>
            <a:ext cx="4096867" cy="4493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91D0485-1338-4E7F-BD69-BFD357EFB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566" y="1185477"/>
            <a:ext cx="4096867" cy="44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53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2D8169B-5704-4196-A013-F2D769525C39}"/>
              </a:ext>
            </a:extLst>
          </p:cNvPr>
          <p:cNvSpPr/>
          <p:nvPr/>
        </p:nvSpPr>
        <p:spPr>
          <a:xfrm>
            <a:off x="4870450" y="1490664"/>
            <a:ext cx="781050" cy="871537"/>
          </a:xfrm>
          <a:custGeom>
            <a:avLst/>
            <a:gdLst>
              <a:gd name="connsiteX0" fmla="*/ 354807 w 781050"/>
              <a:gd name="connsiteY0" fmla="*/ 404812 h 871537"/>
              <a:gd name="connsiteX1" fmla="*/ 307182 w 781050"/>
              <a:gd name="connsiteY1" fmla="*/ 340518 h 871537"/>
              <a:gd name="connsiteX2" fmla="*/ 271463 w 781050"/>
              <a:gd name="connsiteY2" fmla="*/ 292893 h 871537"/>
              <a:gd name="connsiteX3" fmla="*/ 238125 w 781050"/>
              <a:gd name="connsiteY3" fmla="*/ 257175 h 871537"/>
              <a:gd name="connsiteX4" fmla="*/ 176213 w 781050"/>
              <a:gd name="connsiteY4" fmla="*/ 197643 h 871537"/>
              <a:gd name="connsiteX5" fmla="*/ 114300 w 781050"/>
              <a:gd name="connsiteY5" fmla="*/ 142875 h 871537"/>
              <a:gd name="connsiteX6" fmla="*/ 71438 w 781050"/>
              <a:gd name="connsiteY6" fmla="*/ 109537 h 871537"/>
              <a:gd name="connsiteX7" fmla="*/ 30957 w 781050"/>
              <a:gd name="connsiteY7" fmla="*/ 83343 h 871537"/>
              <a:gd name="connsiteX8" fmla="*/ 16669 w 781050"/>
              <a:gd name="connsiteY8" fmla="*/ 73818 h 871537"/>
              <a:gd name="connsiteX9" fmla="*/ 4763 w 781050"/>
              <a:gd name="connsiteY9" fmla="*/ 54768 h 871537"/>
              <a:gd name="connsiteX10" fmla="*/ 0 w 781050"/>
              <a:gd name="connsiteY10" fmla="*/ 35718 h 871537"/>
              <a:gd name="connsiteX11" fmla="*/ 0 w 781050"/>
              <a:gd name="connsiteY11" fmla="*/ 16668 h 871537"/>
              <a:gd name="connsiteX12" fmla="*/ 2382 w 781050"/>
              <a:gd name="connsiteY12" fmla="*/ 4762 h 871537"/>
              <a:gd name="connsiteX13" fmla="*/ 14288 w 781050"/>
              <a:gd name="connsiteY13" fmla="*/ 0 h 871537"/>
              <a:gd name="connsiteX14" fmla="*/ 33338 w 781050"/>
              <a:gd name="connsiteY14" fmla="*/ 2381 h 871537"/>
              <a:gd name="connsiteX15" fmla="*/ 154782 w 781050"/>
              <a:gd name="connsiteY15" fmla="*/ 47625 h 871537"/>
              <a:gd name="connsiteX16" fmla="*/ 259557 w 781050"/>
              <a:gd name="connsiteY16" fmla="*/ 90487 h 871537"/>
              <a:gd name="connsiteX17" fmla="*/ 359569 w 781050"/>
              <a:gd name="connsiteY17" fmla="*/ 133350 h 871537"/>
              <a:gd name="connsiteX18" fmla="*/ 516732 w 781050"/>
              <a:gd name="connsiteY18" fmla="*/ 214312 h 871537"/>
              <a:gd name="connsiteX19" fmla="*/ 583407 w 781050"/>
              <a:gd name="connsiteY19" fmla="*/ 254793 h 871537"/>
              <a:gd name="connsiteX20" fmla="*/ 621507 w 781050"/>
              <a:gd name="connsiteY20" fmla="*/ 285750 h 871537"/>
              <a:gd name="connsiteX21" fmla="*/ 681038 w 781050"/>
              <a:gd name="connsiteY21" fmla="*/ 340518 h 871537"/>
              <a:gd name="connsiteX22" fmla="*/ 721519 w 781050"/>
              <a:gd name="connsiteY22" fmla="*/ 388143 h 871537"/>
              <a:gd name="connsiteX23" fmla="*/ 762000 w 781050"/>
              <a:gd name="connsiteY23" fmla="*/ 442912 h 871537"/>
              <a:gd name="connsiteX24" fmla="*/ 771525 w 781050"/>
              <a:gd name="connsiteY24" fmla="*/ 473868 h 871537"/>
              <a:gd name="connsiteX25" fmla="*/ 781050 w 781050"/>
              <a:gd name="connsiteY25" fmla="*/ 557212 h 871537"/>
              <a:gd name="connsiteX26" fmla="*/ 778669 w 781050"/>
              <a:gd name="connsiteY26" fmla="*/ 640556 h 871537"/>
              <a:gd name="connsiteX27" fmla="*/ 771525 w 781050"/>
              <a:gd name="connsiteY27" fmla="*/ 738187 h 871537"/>
              <a:gd name="connsiteX28" fmla="*/ 759619 w 781050"/>
              <a:gd name="connsiteY28" fmla="*/ 802481 h 871537"/>
              <a:gd name="connsiteX29" fmla="*/ 750094 w 781050"/>
              <a:gd name="connsiteY29" fmla="*/ 826293 h 871537"/>
              <a:gd name="connsiteX30" fmla="*/ 738188 w 781050"/>
              <a:gd name="connsiteY30" fmla="*/ 842962 h 871537"/>
              <a:gd name="connsiteX31" fmla="*/ 719138 w 781050"/>
              <a:gd name="connsiteY31" fmla="*/ 857250 h 871537"/>
              <a:gd name="connsiteX32" fmla="*/ 690563 w 781050"/>
              <a:gd name="connsiteY32" fmla="*/ 869156 h 871537"/>
              <a:gd name="connsiteX33" fmla="*/ 666750 w 781050"/>
              <a:gd name="connsiteY33" fmla="*/ 871537 h 871537"/>
              <a:gd name="connsiteX34" fmla="*/ 638175 w 781050"/>
              <a:gd name="connsiteY34" fmla="*/ 869156 h 871537"/>
              <a:gd name="connsiteX35" fmla="*/ 609600 w 781050"/>
              <a:gd name="connsiteY35" fmla="*/ 850106 h 871537"/>
              <a:gd name="connsiteX36" fmla="*/ 585788 w 781050"/>
              <a:gd name="connsiteY36" fmla="*/ 821531 h 871537"/>
              <a:gd name="connsiteX37" fmla="*/ 561975 w 781050"/>
              <a:gd name="connsiteY37" fmla="*/ 778668 h 871537"/>
              <a:gd name="connsiteX38" fmla="*/ 526257 w 781050"/>
              <a:gd name="connsiteY38" fmla="*/ 688181 h 871537"/>
              <a:gd name="connsiteX39" fmla="*/ 488157 w 781050"/>
              <a:gd name="connsiteY39" fmla="*/ 611981 h 871537"/>
              <a:gd name="connsiteX40" fmla="*/ 428625 w 781050"/>
              <a:gd name="connsiteY40" fmla="*/ 509587 h 871537"/>
              <a:gd name="connsiteX41" fmla="*/ 354807 w 781050"/>
              <a:gd name="connsiteY41" fmla="*/ 404812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1050" h="871537">
                <a:moveTo>
                  <a:pt x="354807" y="404812"/>
                </a:moveTo>
                <a:lnTo>
                  <a:pt x="307182" y="340518"/>
                </a:lnTo>
                <a:lnTo>
                  <a:pt x="271463" y="292893"/>
                </a:lnTo>
                <a:lnTo>
                  <a:pt x="238125" y="257175"/>
                </a:lnTo>
                <a:lnTo>
                  <a:pt x="176213" y="197643"/>
                </a:lnTo>
                <a:lnTo>
                  <a:pt x="114300" y="142875"/>
                </a:lnTo>
                <a:lnTo>
                  <a:pt x="71438" y="109537"/>
                </a:lnTo>
                <a:lnTo>
                  <a:pt x="30957" y="83343"/>
                </a:lnTo>
                <a:lnTo>
                  <a:pt x="16669" y="73818"/>
                </a:lnTo>
                <a:lnTo>
                  <a:pt x="4763" y="54768"/>
                </a:lnTo>
                <a:lnTo>
                  <a:pt x="0" y="35718"/>
                </a:lnTo>
                <a:lnTo>
                  <a:pt x="0" y="16668"/>
                </a:lnTo>
                <a:lnTo>
                  <a:pt x="2382" y="4762"/>
                </a:lnTo>
                <a:lnTo>
                  <a:pt x="14288" y="0"/>
                </a:lnTo>
                <a:lnTo>
                  <a:pt x="33338" y="2381"/>
                </a:lnTo>
                <a:lnTo>
                  <a:pt x="154782" y="47625"/>
                </a:lnTo>
                <a:lnTo>
                  <a:pt x="259557" y="90487"/>
                </a:lnTo>
                <a:lnTo>
                  <a:pt x="359569" y="133350"/>
                </a:lnTo>
                <a:lnTo>
                  <a:pt x="516732" y="214312"/>
                </a:lnTo>
                <a:lnTo>
                  <a:pt x="583407" y="254793"/>
                </a:lnTo>
                <a:lnTo>
                  <a:pt x="621507" y="285750"/>
                </a:lnTo>
                <a:lnTo>
                  <a:pt x="681038" y="340518"/>
                </a:lnTo>
                <a:lnTo>
                  <a:pt x="721519" y="388143"/>
                </a:lnTo>
                <a:lnTo>
                  <a:pt x="762000" y="442912"/>
                </a:lnTo>
                <a:lnTo>
                  <a:pt x="771525" y="473868"/>
                </a:lnTo>
                <a:lnTo>
                  <a:pt x="781050" y="557212"/>
                </a:lnTo>
                <a:cubicBezTo>
                  <a:pt x="780256" y="584993"/>
                  <a:pt x="779463" y="612775"/>
                  <a:pt x="778669" y="640556"/>
                </a:cubicBezTo>
                <a:lnTo>
                  <a:pt x="771525" y="738187"/>
                </a:lnTo>
                <a:lnTo>
                  <a:pt x="759619" y="802481"/>
                </a:lnTo>
                <a:lnTo>
                  <a:pt x="750094" y="826293"/>
                </a:lnTo>
                <a:lnTo>
                  <a:pt x="738188" y="842962"/>
                </a:lnTo>
                <a:lnTo>
                  <a:pt x="719138" y="857250"/>
                </a:lnTo>
                <a:lnTo>
                  <a:pt x="690563" y="869156"/>
                </a:lnTo>
                <a:lnTo>
                  <a:pt x="666750" y="871537"/>
                </a:lnTo>
                <a:lnTo>
                  <a:pt x="638175" y="869156"/>
                </a:lnTo>
                <a:lnTo>
                  <a:pt x="609600" y="850106"/>
                </a:lnTo>
                <a:lnTo>
                  <a:pt x="585788" y="821531"/>
                </a:lnTo>
                <a:lnTo>
                  <a:pt x="561975" y="778668"/>
                </a:lnTo>
                <a:lnTo>
                  <a:pt x="526257" y="688181"/>
                </a:lnTo>
                <a:lnTo>
                  <a:pt x="488157" y="611981"/>
                </a:lnTo>
                <a:lnTo>
                  <a:pt x="428625" y="509587"/>
                </a:lnTo>
                <a:lnTo>
                  <a:pt x="354807" y="4048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BD31322-BDA0-4BCC-85A4-9CA45E35C592}"/>
              </a:ext>
            </a:extLst>
          </p:cNvPr>
          <p:cNvSpPr/>
          <p:nvPr/>
        </p:nvSpPr>
        <p:spPr>
          <a:xfrm>
            <a:off x="6142039" y="1341438"/>
            <a:ext cx="1082675" cy="1079500"/>
          </a:xfrm>
          <a:custGeom>
            <a:avLst/>
            <a:gdLst>
              <a:gd name="connsiteX0" fmla="*/ 423862 w 1083469"/>
              <a:gd name="connsiteY0" fmla="*/ 607219 h 1081087"/>
              <a:gd name="connsiteX1" fmla="*/ 545306 w 1083469"/>
              <a:gd name="connsiteY1" fmla="*/ 473869 h 1081087"/>
              <a:gd name="connsiteX2" fmla="*/ 597694 w 1083469"/>
              <a:gd name="connsiteY2" fmla="*/ 411956 h 1081087"/>
              <a:gd name="connsiteX3" fmla="*/ 623887 w 1083469"/>
              <a:gd name="connsiteY3" fmla="*/ 369094 h 1081087"/>
              <a:gd name="connsiteX4" fmla="*/ 640556 w 1083469"/>
              <a:gd name="connsiteY4" fmla="*/ 328612 h 1081087"/>
              <a:gd name="connsiteX5" fmla="*/ 640556 w 1083469"/>
              <a:gd name="connsiteY5" fmla="*/ 304800 h 1081087"/>
              <a:gd name="connsiteX6" fmla="*/ 619125 w 1083469"/>
              <a:gd name="connsiteY6" fmla="*/ 259556 h 1081087"/>
              <a:gd name="connsiteX7" fmla="*/ 588169 w 1083469"/>
              <a:gd name="connsiteY7" fmla="*/ 204787 h 1081087"/>
              <a:gd name="connsiteX8" fmla="*/ 561975 w 1083469"/>
              <a:gd name="connsiteY8" fmla="*/ 166687 h 1081087"/>
              <a:gd name="connsiteX9" fmla="*/ 523875 w 1083469"/>
              <a:gd name="connsiteY9" fmla="*/ 123825 h 1081087"/>
              <a:gd name="connsiteX10" fmla="*/ 495300 w 1083469"/>
              <a:gd name="connsiteY10" fmla="*/ 95250 h 1081087"/>
              <a:gd name="connsiteX11" fmla="*/ 481012 w 1083469"/>
              <a:gd name="connsiteY11" fmla="*/ 71437 h 1081087"/>
              <a:gd name="connsiteX12" fmla="*/ 469106 w 1083469"/>
              <a:gd name="connsiteY12" fmla="*/ 42862 h 1081087"/>
              <a:gd name="connsiteX13" fmla="*/ 471487 w 1083469"/>
              <a:gd name="connsiteY13" fmla="*/ 21431 h 1081087"/>
              <a:gd name="connsiteX14" fmla="*/ 483394 w 1083469"/>
              <a:gd name="connsiteY14" fmla="*/ 7144 h 1081087"/>
              <a:gd name="connsiteX15" fmla="*/ 504825 w 1083469"/>
              <a:gd name="connsiteY15" fmla="*/ 0 h 1081087"/>
              <a:gd name="connsiteX16" fmla="*/ 540544 w 1083469"/>
              <a:gd name="connsiteY16" fmla="*/ 2381 h 1081087"/>
              <a:gd name="connsiteX17" fmla="*/ 645319 w 1083469"/>
              <a:gd name="connsiteY17" fmla="*/ 30956 h 1081087"/>
              <a:gd name="connsiteX18" fmla="*/ 757237 w 1083469"/>
              <a:gd name="connsiteY18" fmla="*/ 71437 h 1081087"/>
              <a:gd name="connsiteX19" fmla="*/ 881062 w 1083469"/>
              <a:gd name="connsiteY19" fmla="*/ 128587 h 1081087"/>
              <a:gd name="connsiteX20" fmla="*/ 978694 w 1083469"/>
              <a:gd name="connsiteY20" fmla="*/ 185737 h 1081087"/>
              <a:gd name="connsiteX21" fmla="*/ 1014412 w 1083469"/>
              <a:gd name="connsiteY21" fmla="*/ 216694 h 1081087"/>
              <a:gd name="connsiteX22" fmla="*/ 1054894 w 1083469"/>
              <a:gd name="connsiteY22" fmla="*/ 254794 h 1081087"/>
              <a:gd name="connsiteX23" fmla="*/ 1071562 w 1083469"/>
              <a:gd name="connsiteY23" fmla="*/ 276225 h 1081087"/>
              <a:gd name="connsiteX24" fmla="*/ 1081087 w 1083469"/>
              <a:gd name="connsiteY24" fmla="*/ 295275 h 1081087"/>
              <a:gd name="connsiteX25" fmla="*/ 1083469 w 1083469"/>
              <a:gd name="connsiteY25" fmla="*/ 314325 h 1081087"/>
              <a:gd name="connsiteX26" fmla="*/ 1081087 w 1083469"/>
              <a:gd name="connsiteY26" fmla="*/ 338137 h 1081087"/>
              <a:gd name="connsiteX27" fmla="*/ 1069181 w 1083469"/>
              <a:gd name="connsiteY27" fmla="*/ 369094 h 1081087"/>
              <a:gd name="connsiteX28" fmla="*/ 1052512 w 1083469"/>
              <a:gd name="connsiteY28" fmla="*/ 390525 h 1081087"/>
              <a:gd name="connsiteX29" fmla="*/ 1033462 w 1083469"/>
              <a:gd name="connsiteY29" fmla="*/ 404812 h 1081087"/>
              <a:gd name="connsiteX30" fmla="*/ 1002506 w 1083469"/>
              <a:gd name="connsiteY30" fmla="*/ 414337 h 1081087"/>
              <a:gd name="connsiteX31" fmla="*/ 969169 w 1083469"/>
              <a:gd name="connsiteY31" fmla="*/ 426244 h 1081087"/>
              <a:gd name="connsiteX32" fmla="*/ 912019 w 1083469"/>
              <a:gd name="connsiteY32" fmla="*/ 461962 h 1081087"/>
              <a:gd name="connsiteX33" fmla="*/ 850106 w 1083469"/>
              <a:gd name="connsiteY33" fmla="*/ 516731 h 1081087"/>
              <a:gd name="connsiteX34" fmla="*/ 640556 w 1083469"/>
              <a:gd name="connsiteY34" fmla="*/ 673894 h 1081087"/>
              <a:gd name="connsiteX35" fmla="*/ 195262 w 1083469"/>
              <a:gd name="connsiteY35" fmla="*/ 1002506 h 1081087"/>
              <a:gd name="connsiteX36" fmla="*/ 121444 w 1083469"/>
              <a:gd name="connsiteY36" fmla="*/ 1069181 h 1081087"/>
              <a:gd name="connsiteX37" fmla="*/ 0 w 1083469"/>
              <a:gd name="connsiteY37" fmla="*/ 1081087 h 1081087"/>
              <a:gd name="connsiteX38" fmla="*/ 40481 w 1083469"/>
              <a:gd name="connsiteY38" fmla="*/ 1021556 h 1081087"/>
              <a:gd name="connsiteX39" fmla="*/ 161925 w 1083469"/>
              <a:gd name="connsiteY39" fmla="*/ 890587 h 1081087"/>
              <a:gd name="connsiteX40" fmla="*/ 316706 w 1083469"/>
              <a:gd name="connsiteY40" fmla="*/ 731044 h 1081087"/>
              <a:gd name="connsiteX41" fmla="*/ 423862 w 1083469"/>
              <a:gd name="connsiteY41" fmla="*/ 607219 h 108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083469" h="1081087">
                <a:moveTo>
                  <a:pt x="423862" y="607219"/>
                </a:moveTo>
                <a:lnTo>
                  <a:pt x="545306" y="473869"/>
                </a:lnTo>
                <a:lnTo>
                  <a:pt x="597694" y="411956"/>
                </a:lnTo>
                <a:lnTo>
                  <a:pt x="623887" y="369094"/>
                </a:lnTo>
                <a:lnTo>
                  <a:pt x="640556" y="328612"/>
                </a:lnTo>
                <a:lnTo>
                  <a:pt x="640556" y="304800"/>
                </a:lnTo>
                <a:lnTo>
                  <a:pt x="619125" y="259556"/>
                </a:lnTo>
                <a:lnTo>
                  <a:pt x="588169" y="204787"/>
                </a:lnTo>
                <a:lnTo>
                  <a:pt x="561975" y="166687"/>
                </a:lnTo>
                <a:lnTo>
                  <a:pt x="523875" y="123825"/>
                </a:lnTo>
                <a:lnTo>
                  <a:pt x="495300" y="95250"/>
                </a:lnTo>
                <a:lnTo>
                  <a:pt x="481012" y="71437"/>
                </a:lnTo>
                <a:lnTo>
                  <a:pt x="469106" y="42862"/>
                </a:lnTo>
                <a:lnTo>
                  <a:pt x="471487" y="21431"/>
                </a:lnTo>
                <a:lnTo>
                  <a:pt x="483394" y="7144"/>
                </a:lnTo>
                <a:lnTo>
                  <a:pt x="504825" y="0"/>
                </a:lnTo>
                <a:lnTo>
                  <a:pt x="540544" y="2381"/>
                </a:lnTo>
                <a:lnTo>
                  <a:pt x="645319" y="30956"/>
                </a:lnTo>
                <a:lnTo>
                  <a:pt x="757237" y="71437"/>
                </a:lnTo>
                <a:lnTo>
                  <a:pt x="881062" y="128587"/>
                </a:lnTo>
                <a:lnTo>
                  <a:pt x="978694" y="185737"/>
                </a:lnTo>
                <a:lnTo>
                  <a:pt x="1014412" y="216694"/>
                </a:lnTo>
                <a:lnTo>
                  <a:pt x="1054894" y="254794"/>
                </a:lnTo>
                <a:lnTo>
                  <a:pt x="1071562" y="276225"/>
                </a:lnTo>
                <a:lnTo>
                  <a:pt x="1081087" y="295275"/>
                </a:lnTo>
                <a:lnTo>
                  <a:pt x="1083469" y="314325"/>
                </a:lnTo>
                <a:lnTo>
                  <a:pt x="1081087" y="338137"/>
                </a:lnTo>
                <a:lnTo>
                  <a:pt x="1069181" y="369094"/>
                </a:lnTo>
                <a:lnTo>
                  <a:pt x="1052512" y="390525"/>
                </a:lnTo>
                <a:lnTo>
                  <a:pt x="1033462" y="404812"/>
                </a:lnTo>
                <a:lnTo>
                  <a:pt x="1002506" y="414337"/>
                </a:lnTo>
                <a:lnTo>
                  <a:pt x="969169" y="426244"/>
                </a:lnTo>
                <a:lnTo>
                  <a:pt x="912019" y="461962"/>
                </a:lnTo>
                <a:lnTo>
                  <a:pt x="850106" y="516731"/>
                </a:lnTo>
                <a:lnTo>
                  <a:pt x="640556" y="673894"/>
                </a:lnTo>
                <a:lnTo>
                  <a:pt x="195262" y="1002506"/>
                </a:lnTo>
                <a:lnTo>
                  <a:pt x="121444" y="1069181"/>
                </a:lnTo>
                <a:lnTo>
                  <a:pt x="0" y="1081087"/>
                </a:lnTo>
                <a:lnTo>
                  <a:pt x="40481" y="1021556"/>
                </a:lnTo>
                <a:lnTo>
                  <a:pt x="161925" y="890587"/>
                </a:lnTo>
                <a:lnTo>
                  <a:pt x="316706" y="731044"/>
                </a:lnTo>
                <a:lnTo>
                  <a:pt x="423862" y="6072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7C34C456-A074-42C3-9FEF-2E1A375526B1}"/>
              </a:ext>
            </a:extLst>
          </p:cNvPr>
          <p:cNvSpPr/>
          <p:nvPr/>
        </p:nvSpPr>
        <p:spPr>
          <a:xfrm rot="16200000">
            <a:off x="3740944" y="4456907"/>
            <a:ext cx="2700338" cy="390525"/>
          </a:xfrm>
          <a:custGeom>
            <a:avLst/>
            <a:gdLst>
              <a:gd name="connsiteX0" fmla="*/ 1399003 w 2699932"/>
              <a:gd name="connsiteY0" fmla="*/ 135574 h 389414"/>
              <a:gd name="connsiteX1" fmla="*/ 1941297 w 2699932"/>
              <a:gd name="connsiteY1" fmla="*/ 155766 h 389414"/>
              <a:gd name="connsiteX2" fmla="*/ 2206675 w 2699932"/>
              <a:gd name="connsiteY2" fmla="*/ 164419 h 389414"/>
              <a:gd name="connsiteX3" fmla="*/ 2281673 w 2699932"/>
              <a:gd name="connsiteY3" fmla="*/ 161535 h 389414"/>
              <a:gd name="connsiteX4" fmla="*/ 2376863 w 2699932"/>
              <a:gd name="connsiteY4" fmla="*/ 147112 h 389414"/>
              <a:gd name="connsiteX5" fmla="*/ 2460515 w 2699932"/>
              <a:gd name="connsiteY5" fmla="*/ 129805 h 389414"/>
              <a:gd name="connsiteX6" fmla="*/ 2538397 w 2699932"/>
              <a:gd name="connsiteY6" fmla="*/ 95190 h 389414"/>
              <a:gd name="connsiteX7" fmla="*/ 2604742 w 2699932"/>
              <a:gd name="connsiteY7" fmla="*/ 49038 h 389414"/>
              <a:gd name="connsiteX8" fmla="*/ 2650895 w 2699932"/>
              <a:gd name="connsiteY8" fmla="*/ 8654 h 389414"/>
              <a:gd name="connsiteX9" fmla="*/ 2662433 w 2699932"/>
              <a:gd name="connsiteY9" fmla="*/ 0 h 389414"/>
              <a:gd name="connsiteX10" fmla="*/ 2676855 w 2699932"/>
              <a:gd name="connsiteY10" fmla="*/ 0 h 389414"/>
              <a:gd name="connsiteX11" fmla="*/ 2691278 w 2699932"/>
              <a:gd name="connsiteY11" fmla="*/ 5769 h 389414"/>
              <a:gd name="connsiteX12" fmla="*/ 2699932 w 2699932"/>
              <a:gd name="connsiteY12" fmla="*/ 20192 h 389414"/>
              <a:gd name="connsiteX13" fmla="*/ 2697047 w 2699932"/>
              <a:gd name="connsiteY13" fmla="*/ 49038 h 389414"/>
              <a:gd name="connsiteX14" fmla="*/ 2671086 w 2699932"/>
              <a:gd name="connsiteY14" fmla="*/ 135574 h 389414"/>
              <a:gd name="connsiteX15" fmla="*/ 2624934 w 2699932"/>
              <a:gd name="connsiteY15" fmla="*/ 294224 h 389414"/>
              <a:gd name="connsiteX16" fmla="*/ 2431669 w 2699932"/>
              <a:gd name="connsiteY16" fmla="*/ 389414 h 389414"/>
              <a:gd name="connsiteX17" fmla="*/ 1958604 w 2699932"/>
              <a:gd name="connsiteY17" fmla="*/ 386529 h 389414"/>
              <a:gd name="connsiteX18" fmla="*/ 1745148 w 2699932"/>
              <a:gd name="connsiteY18" fmla="*/ 386529 h 389414"/>
              <a:gd name="connsiteX19" fmla="*/ 1263430 w 2699932"/>
              <a:gd name="connsiteY19" fmla="*/ 386529 h 389414"/>
              <a:gd name="connsiteX20" fmla="*/ 1052858 w 2699932"/>
              <a:gd name="connsiteY20" fmla="*/ 386529 h 389414"/>
              <a:gd name="connsiteX21" fmla="*/ 467296 w 2699932"/>
              <a:gd name="connsiteY21" fmla="*/ 369222 h 389414"/>
              <a:gd name="connsiteX22" fmla="*/ 253840 w 2699932"/>
              <a:gd name="connsiteY22" fmla="*/ 363453 h 389414"/>
              <a:gd name="connsiteX23" fmla="*/ 155765 w 2699932"/>
              <a:gd name="connsiteY23" fmla="*/ 354799 h 389414"/>
              <a:gd name="connsiteX24" fmla="*/ 106728 w 2699932"/>
              <a:gd name="connsiteY24" fmla="*/ 349030 h 389414"/>
              <a:gd name="connsiteX25" fmla="*/ 69229 w 2699932"/>
              <a:gd name="connsiteY25" fmla="*/ 340376 h 389414"/>
              <a:gd name="connsiteX26" fmla="*/ 34614 w 2699932"/>
              <a:gd name="connsiteY26" fmla="*/ 325954 h 389414"/>
              <a:gd name="connsiteX27" fmla="*/ 11538 w 2699932"/>
              <a:gd name="connsiteY27" fmla="*/ 302877 h 389414"/>
              <a:gd name="connsiteX28" fmla="*/ 0 w 2699932"/>
              <a:gd name="connsiteY28" fmla="*/ 276916 h 389414"/>
              <a:gd name="connsiteX29" fmla="*/ 5769 w 2699932"/>
              <a:gd name="connsiteY29" fmla="*/ 248071 h 389414"/>
              <a:gd name="connsiteX30" fmla="*/ 25961 w 2699932"/>
              <a:gd name="connsiteY30" fmla="*/ 207687 h 389414"/>
              <a:gd name="connsiteX31" fmla="*/ 57691 w 2699932"/>
              <a:gd name="connsiteY31" fmla="*/ 181726 h 389414"/>
              <a:gd name="connsiteX32" fmla="*/ 86536 w 2699932"/>
              <a:gd name="connsiteY32" fmla="*/ 164419 h 389414"/>
              <a:gd name="connsiteX33" fmla="*/ 138458 w 2699932"/>
              <a:gd name="connsiteY33" fmla="*/ 147112 h 389414"/>
              <a:gd name="connsiteX34" fmla="*/ 230763 w 2699932"/>
              <a:gd name="connsiteY34" fmla="*/ 121151 h 389414"/>
              <a:gd name="connsiteX35" fmla="*/ 351914 w 2699932"/>
              <a:gd name="connsiteY35" fmla="*/ 95190 h 389414"/>
              <a:gd name="connsiteX36" fmla="*/ 421143 w 2699932"/>
              <a:gd name="connsiteY36" fmla="*/ 80768 h 389414"/>
              <a:gd name="connsiteX37" fmla="*/ 447104 w 2699932"/>
              <a:gd name="connsiteY37" fmla="*/ 77883 h 389414"/>
              <a:gd name="connsiteX38" fmla="*/ 481718 w 2699932"/>
              <a:gd name="connsiteY38" fmla="*/ 83652 h 389414"/>
              <a:gd name="connsiteX39" fmla="*/ 536525 w 2699932"/>
              <a:gd name="connsiteY39" fmla="*/ 92306 h 389414"/>
              <a:gd name="connsiteX40" fmla="*/ 597100 w 2699932"/>
              <a:gd name="connsiteY40" fmla="*/ 103844 h 389414"/>
              <a:gd name="connsiteX41" fmla="*/ 790365 w 2699932"/>
              <a:gd name="connsiteY41" fmla="*/ 115382 h 389414"/>
              <a:gd name="connsiteX42" fmla="*/ 1399003 w 2699932"/>
              <a:gd name="connsiteY42" fmla="*/ 135574 h 38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699932" h="389414">
                <a:moveTo>
                  <a:pt x="1399003" y="135574"/>
                </a:moveTo>
                <a:lnTo>
                  <a:pt x="1941297" y="155766"/>
                </a:lnTo>
                <a:lnTo>
                  <a:pt x="2206675" y="164419"/>
                </a:lnTo>
                <a:lnTo>
                  <a:pt x="2281673" y="161535"/>
                </a:lnTo>
                <a:lnTo>
                  <a:pt x="2376863" y="147112"/>
                </a:lnTo>
                <a:lnTo>
                  <a:pt x="2460515" y="129805"/>
                </a:lnTo>
                <a:lnTo>
                  <a:pt x="2538397" y="95190"/>
                </a:lnTo>
                <a:lnTo>
                  <a:pt x="2604742" y="49038"/>
                </a:lnTo>
                <a:lnTo>
                  <a:pt x="2650895" y="8654"/>
                </a:lnTo>
                <a:lnTo>
                  <a:pt x="2662433" y="0"/>
                </a:lnTo>
                <a:lnTo>
                  <a:pt x="2676855" y="0"/>
                </a:lnTo>
                <a:lnTo>
                  <a:pt x="2691278" y="5769"/>
                </a:lnTo>
                <a:lnTo>
                  <a:pt x="2699932" y="20192"/>
                </a:lnTo>
                <a:lnTo>
                  <a:pt x="2697047" y="49038"/>
                </a:lnTo>
                <a:lnTo>
                  <a:pt x="2671086" y="135574"/>
                </a:lnTo>
                <a:lnTo>
                  <a:pt x="2624934" y="294224"/>
                </a:lnTo>
                <a:lnTo>
                  <a:pt x="2431669" y="389414"/>
                </a:lnTo>
                <a:lnTo>
                  <a:pt x="1958604" y="386529"/>
                </a:lnTo>
                <a:lnTo>
                  <a:pt x="1745148" y="386529"/>
                </a:lnTo>
                <a:lnTo>
                  <a:pt x="1263430" y="386529"/>
                </a:lnTo>
                <a:lnTo>
                  <a:pt x="1052858" y="386529"/>
                </a:lnTo>
                <a:lnTo>
                  <a:pt x="467296" y="369222"/>
                </a:lnTo>
                <a:lnTo>
                  <a:pt x="253840" y="363453"/>
                </a:lnTo>
                <a:lnTo>
                  <a:pt x="155765" y="354799"/>
                </a:lnTo>
                <a:lnTo>
                  <a:pt x="106728" y="349030"/>
                </a:lnTo>
                <a:lnTo>
                  <a:pt x="69229" y="340376"/>
                </a:lnTo>
                <a:lnTo>
                  <a:pt x="34614" y="325954"/>
                </a:lnTo>
                <a:lnTo>
                  <a:pt x="11538" y="302877"/>
                </a:lnTo>
                <a:lnTo>
                  <a:pt x="0" y="276916"/>
                </a:lnTo>
                <a:lnTo>
                  <a:pt x="5769" y="248071"/>
                </a:lnTo>
                <a:lnTo>
                  <a:pt x="25961" y="207687"/>
                </a:lnTo>
                <a:lnTo>
                  <a:pt x="57691" y="181726"/>
                </a:lnTo>
                <a:lnTo>
                  <a:pt x="86536" y="164419"/>
                </a:lnTo>
                <a:lnTo>
                  <a:pt x="138458" y="147112"/>
                </a:lnTo>
                <a:lnTo>
                  <a:pt x="230763" y="121151"/>
                </a:lnTo>
                <a:lnTo>
                  <a:pt x="351914" y="95190"/>
                </a:lnTo>
                <a:lnTo>
                  <a:pt x="421143" y="80768"/>
                </a:lnTo>
                <a:lnTo>
                  <a:pt x="447104" y="77883"/>
                </a:lnTo>
                <a:lnTo>
                  <a:pt x="481718" y="83652"/>
                </a:lnTo>
                <a:lnTo>
                  <a:pt x="536525" y="92306"/>
                </a:lnTo>
                <a:lnTo>
                  <a:pt x="597100" y="103844"/>
                </a:lnTo>
                <a:lnTo>
                  <a:pt x="790365" y="115382"/>
                </a:lnTo>
                <a:lnTo>
                  <a:pt x="1399003" y="13557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79B2219-428B-4910-A2F3-73F8B08B731A}"/>
              </a:ext>
            </a:extLst>
          </p:cNvPr>
          <p:cNvSpPr/>
          <p:nvPr/>
        </p:nvSpPr>
        <p:spPr>
          <a:xfrm>
            <a:off x="3838576" y="2185988"/>
            <a:ext cx="4505325" cy="690562"/>
          </a:xfrm>
          <a:custGeom>
            <a:avLst/>
            <a:gdLst>
              <a:gd name="connsiteX0" fmla="*/ 1543050 w 4505325"/>
              <a:gd name="connsiteY0" fmla="*/ 485775 h 690562"/>
              <a:gd name="connsiteX1" fmla="*/ 1185863 w 4505325"/>
              <a:gd name="connsiteY1" fmla="*/ 552450 h 690562"/>
              <a:gd name="connsiteX2" fmla="*/ 957263 w 4505325"/>
              <a:gd name="connsiteY2" fmla="*/ 604837 h 690562"/>
              <a:gd name="connsiteX3" fmla="*/ 762000 w 4505325"/>
              <a:gd name="connsiteY3" fmla="*/ 661987 h 690562"/>
              <a:gd name="connsiteX4" fmla="*/ 700088 w 4505325"/>
              <a:gd name="connsiteY4" fmla="*/ 681037 h 690562"/>
              <a:gd name="connsiteX5" fmla="*/ 623888 w 4505325"/>
              <a:gd name="connsiteY5" fmla="*/ 690562 h 690562"/>
              <a:gd name="connsiteX6" fmla="*/ 542925 w 4505325"/>
              <a:gd name="connsiteY6" fmla="*/ 676275 h 690562"/>
              <a:gd name="connsiteX7" fmla="*/ 495300 w 4505325"/>
              <a:gd name="connsiteY7" fmla="*/ 661987 h 690562"/>
              <a:gd name="connsiteX8" fmla="*/ 400050 w 4505325"/>
              <a:gd name="connsiteY8" fmla="*/ 619125 h 690562"/>
              <a:gd name="connsiteX9" fmla="*/ 285750 w 4505325"/>
              <a:gd name="connsiteY9" fmla="*/ 538162 h 690562"/>
              <a:gd name="connsiteX10" fmla="*/ 161925 w 4505325"/>
              <a:gd name="connsiteY10" fmla="*/ 423862 h 690562"/>
              <a:gd name="connsiteX11" fmla="*/ 95250 w 4505325"/>
              <a:gd name="connsiteY11" fmla="*/ 347662 h 690562"/>
              <a:gd name="connsiteX12" fmla="*/ 23813 w 4505325"/>
              <a:gd name="connsiteY12" fmla="*/ 252412 h 690562"/>
              <a:gd name="connsiteX13" fmla="*/ 9525 w 4505325"/>
              <a:gd name="connsiteY13" fmla="*/ 233362 h 690562"/>
              <a:gd name="connsiteX14" fmla="*/ 0 w 4505325"/>
              <a:gd name="connsiteY14" fmla="*/ 204787 h 690562"/>
              <a:gd name="connsiteX15" fmla="*/ 4763 w 4505325"/>
              <a:gd name="connsiteY15" fmla="*/ 190500 h 690562"/>
              <a:gd name="connsiteX16" fmla="*/ 33338 w 4505325"/>
              <a:gd name="connsiteY16" fmla="*/ 180975 h 690562"/>
              <a:gd name="connsiteX17" fmla="*/ 90488 w 4505325"/>
              <a:gd name="connsiteY17" fmla="*/ 209550 h 690562"/>
              <a:gd name="connsiteX18" fmla="*/ 214313 w 4505325"/>
              <a:gd name="connsiteY18" fmla="*/ 285750 h 690562"/>
              <a:gd name="connsiteX19" fmla="*/ 338138 w 4505325"/>
              <a:gd name="connsiteY19" fmla="*/ 342900 h 690562"/>
              <a:gd name="connsiteX20" fmla="*/ 447675 w 4505325"/>
              <a:gd name="connsiteY20" fmla="*/ 381000 h 690562"/>
              <a:gd name="connsiteX21" fmla="*/ 514350 w 4505325"/>
              <a:gd name="connsiteY21" fmla="*/ 395287 h 690562"/>
              <a:gd name="connsiteX22" fmla="*/ 652463 w 4505325"/>
              <a:gd name="connsiteY22" fmla="*/ 400050 h 690562"/>
              <a:gd name="connsiteX23" fmla="*/ 1104900 w 4505325"/>
              <a:gd name="connsiteY23" fmla="*/ 342900 h 690562"/>
              <a:gd name="connsiteX24" fmla="*/ 1781175 w 4505325"/>
              <a:gd name="connsiteY24" fmla="*/ 242887 h 690562"/>
              <a:gd name="connsiteX25" fmla="*/ 2347913 w 4505325"/>
              <a:gd name="connsiteY25" fmla="*/ 171450 h 690562"/>
              <a:gd name="connsiteX26" fmla="*/ 2495550 w 4505325"/>
              <a:gd name="connsiteY26" fmla="*/ 171450 h 690562"/>
              <a:gd name="connsiteX27" fmla="*/ 2943225 w 4505325"/>
              <a:gd name="connsiteY27" fmla="*/ 114300 h 690562"/>
              <a:gd name="connsiteX28" fmla="*/ 3438525 w 4505325"/>
              <a:gd name="connsiteY28" fmla="*/ 61912 h 690562"/>
              <a:gd name="connsiteX29" fmla="*/ 3667125 w 4505325"/>
              <a:gd name="connsiteY29" fmla="*/ 42862 h 690562"/>
              <a:gd name="connsiteX30" fmla="*/ 3890963 w 4505325"/>
              <a:gd name="connsiteY30" fmla="*/ 33337 h 690562"/>
              <a:gd name="connsiteX31" fmla="*/ 3943350 w 4505325"/>
              <a:gd name="connsiteY31" fmla="*/ 19050 h 690562"/>
              <a:gd name="connsiteX32" fmla="*/ 3986213 w 4505325"/>
              <a:gd name="connsiteY32" fmla="*/ 0 h 690562"/>
              <a:gd name="connsiteX33" fmla="*/ 4019550 w 4505325"/>
              <a:gd name="connsiteY33" fmla="*/ 0 h 690562"/>
              <a:gd name="connsiteX34" fmla="*/ 4162425 w 4505325"/>
              <a:gd name="connsiteY34" fmla="*/ 28575 h 690562"/>
              <a:gd name="connsiteX35" fmla="*/ 4262438 w 4505325"/>
              <a:gd name="connsiteY35" fmla="*/ 61912 h 690562"/>
              <a:gd name="connsiteX36" fmla="*/ 4381500 w 4505325"/>
              <a:gd name="connsiteY36" fmla="*/ 104775 h 690562"/>
              <a:gd name="connsiteX37" fmla="*/ 4443413 w 4505325"/>
              <a:gd name="connsiteY37" fmla="*/ 138112 h 690562"/>
              <a:gd name="connsiteX38" fmla="*/ 4481513 w 4505325"/>
              <a:gd name="connsiteY38" fmla="*/ 166687 h 690562"/>
              <a:gd name="connsiteX39" fmla="*/ 4495800 w 4505325"/>
              <a:gd name="connsiteY39" fmla="*/ 185737 h 690562"/>
              <a:gd name="connsiteX40" fmla="*/ 4505325 w 4505325"/>
              <a:gd name="connsiteY40" fmla="*/ 219075 h 690562"/>
              <a:gd name="connsiteX41" fmla="*/ 4495800 w 4505325"/>
              <a:gd name="connsiteY41" fmla="*/ 247650 h 690562"/>
              <a:gd name="connsiteX42" fmla="*/ 4452938 w 4505325"/>
              <a:gd name="connsiteY42" fmla="*/ 290512 h 690562"/>
              <a:gd name="connsiteX43" fmla="*/ 4395788 w 4505325"/>
              <a:gd name="connsiteY43" fmla="*/ 309562 h 690562"/>
              <a:gd name="connsiteX44" fmla="*/ 4324350 w 4505325"/>
              <a:gd name="connsiteY44" fmla="*/ 314325 h 690562"/>
              <a:gd name="connsiteX45" fmla="*/ 4214813 w 4505325"/>
              <a:gd name="connsiteY45" fmla="*/ 304800 h 690562"/>
              <a:gd name="connsiteX46" fmla="*/ 4114800 w 4505325"/>
              <a:gd name="connsiteY46" fmla="*/ 290512 h 690562"/>
              <a:gd name="connsiteX47" fmla="*/ 3805238 w 4505325"/>
              <a:gd name="connsiteY47" fmla="*/ 266700 h 690562"/>
              <a:gd name="connsiteX48" fmla="*/ 3586163 w 4505325"/>
              <a:gd name="connsiteY48" fmla="*/ 266700 h 690562"/>
              <a:gd name="connsiteX49" fmla="*/ 3290888 w 4505325"/>
              <a:gd name="connsiteY49" fmla="*/ 280987 h 690562"/>
              <a:gd name="connsiteX50" fmla="*/ 2714625 w 4505325"/>
              <a:gd name="connsiteY50" fmla="*/ 333375 h 690562"/>
              <a:gd name="connsiteX51" fmla="*/ 2276475 w 4505325"/>
              <a:gd name="connsiteY51" fmla="*/ 390525 h 690562"/>
              <a:gd name="connsiteX52" fmla="*/ 1914525 w 4505325"/>
              <a:gd name="connsiteY52" fmla="*/ 419100 h 690562"/>
              <a:gd name="connsiteX53" fmla="*/ 1543050 w 4505325"/>
              <a:gd name="connsiteY53" fmla="*/ 485775 h 69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505325" h="690562">
                <a:moveTo>
                  <a:pt x="1543050" y="485775"/>
                </a:moveTo>
                <a:lnTo>
                  <a:pt x="1185863" y="552450"/>
                </a:lnTo>
                <a:lnTo>
                  <a:pt x="957263" y="604837"/>
                </a:lnTo>
                <a:lnTo>
                  <a:pt x="762000" y="661987"/>
                </a:lnTo>
                <a:lnTo>
                  <a:pt x="700088" y="681037"/>
                </a:lnTo>
                <a:lnTo>
                  <a:pt x="623888" y="690562"/>
                </a:lnTo>
                <a:lnTo>
                  <a:pt x="542925" y="676275"/>
                </a:lnTo>
                <a:lnTo>
                  <a:pt x="495300" y="661987"/>
                </a:lnTo>
                <a:lnTo>
                  <a:pt x="400050" y="619125"/>
                </a:lnTo>
                <a:lnTo>
                  <a:pt x="285750" y="538162"/>
                </a:lnTo>
                <a:lnTo>
                  <a:pt x="161925" y="423862"/>
                </a:lnTo>
                <a:lnTo>
                  <a:pt x="95250" y="347662"/>
                </a:lnTo>
                <a:lnTo>
                  <a:pt x="23813" y="252412"/>
                </a:lnTo>
                <a:lnTo>
                  <a:pt x="9525" y="233362"/>
                </a:lnTo>
                <a:lnTo>
                  <a:pt x="0" y="204787"/>
                </a:lnTo>
                <a:lnTo>
                  <a:pt x="4763" y="190500"/>
                </a:lnTo>
                <a:lnTo>
                  <a:pt x="33338" y="180975"/>
                </a:lnTo>
                <a:lnTo>
                  <a:pt x="90488" y="209550"/>
                </a:lnTo>
                <a:lnTo>
                  <a:pt x="214313" y="285750"/>
                </a:lnTo>
                <a:lnTo>
                  <a:pt x="338138" y="342900"/>
                </a:lnTo>
                <a:lnTo>
                  <a:pt x="447675" y="381000"/>
                </a:lnTo>
                <a:lnTo>
                  <a:pt x="514350" y="395287"/>
                </a:lnTo>
                <a:lnTo>
                  <a:pt x="652463" y="400050"/>
                </a:lnTo>
                <a:lnTo>
                  <a:pt x="1104900" y="342900"/>
                </a:lnTo>
                <a:lnTo>
                  <a:pt x="1781175" y="242887"/>
                </a:lnTo>
                <a:lnTo>
                  <a:pt x="2347913" y="171450"/>
                </a:lnTo>
                <a:lnTo>
                  <a:pt x="2495550" y="171450"/>
                </a:lnTo>
                <a:lnTo>
                  <a:pt x="2943225" y="114300"/>
                </a:lnTo>
                <a:lnTo>
                  <a:pt x="3438525" y="61912"/>
                </a:lnTo>
                <a:lnTo>
                  <a:pt x="3667125" y="42862"/>
                </a:lnTo>
                <a:lnTo>
                  <a:pt x="3890963" y="33337"/>
                </a:lnTo>
                <a:lnTo>
                  <a:pt x="3943350" y="19050"/>
                </a:lnTo>
                <a:lnTo>
                  <a:pt x="3986213" y="0"/>
                </a:lnTo>
                <a:lnTo>
                  <a:pt x="4019550" y="0"/>
                </a:lnTo>
                <a:lnTo>
                  <a:pt x="4162425" y="28575"/>
                </a:lnTo>
                <a:lnTo>
                  <a:pt x="4262438" y="61912"/>
                </a:lnTo>
                <a:lnTo>
                  <a:pt x="4381500" y="104775"/>
                </a:lnTo>
                <a:lnTo>
                  <a:pt x="4443413" y="138112"/>
                </a:lnTo>
                <a:lnTo>
                  <a:pt x="4481513" y="166687"/>
                </a:lnTo>
                <a:lnTo>
                  <a:pt x="4495800" y="185737"/>
                </a:lnTo>
                <a:lnTo>
                  <a:pt x="4505325" y="219075"/>
                </a:lnTo>
                <a:lnTo>
                  <a:pt x="4495800" y="247650"/>
                </a:lnTo>
                <a:lnTo>
                  <a:pt x="4452938" y="290512"/>
                </a:lnTo>
                <a:lnTo>
                  <a:pt x="4395788" y="309562"/>
                </a:lnTo>
                <a:lnTo>
                  <a:pt x="4324350" y="314325"/>
                </a:lnTo>
                <a:lnTo>
                  <a:pt x="4214813" y="304800"/>
                </a:lnTo>
                <a:lnTo>
                  <a:pt x="4114800" y="290512"/>
                </a:lnTo>
                <a:lnTo>
                  <a:pt x="3805238" y="266700"/>
                </a:lnTo>
                <a:lnTo>
                  <a:pt x="3586163" y="266700"/>
                </a:lnTo>
                <a:lnTo>
                  <a:pt x="3290888" y="280987"/>
                </a:lnTo>
                <a:lnTo>
                  <a:pt x="2714625" y="333375"/>
                </a:lnTo>
                <a:lnTo>
                  <a:pt x="2276475" y="390525"/>
                </a:lnTo>
                <a:lnTo>
                  <a:pt x="1914525" y="419100"/>
                </a:lnTo>
                <a:lnTo>
                  <a:pt x="1543050" y="485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F600F2E-4CF2-40FC-9289-97E6D3A9DA16}"/>
              </a:ext>
            </a:extLst>
          </p:cNvPr>
          <p:cNvSpPr/>
          <p:nvPr/>
        </p:nvSpPr>
        <p:spPr>
          <a:xfrm>
            <a:off x="5567364" y="2566988"/>
            <a:ext cx="695325" cy="842962"/>
          </a:xfrm>
          <a:custGeom>
            <a:avLst/>
            <a:gdLst>
              <a:gd name="connsiteX0" fmla="*/ 183356 w 695325"/>
              <a:gd name="connsiteY0" fmla="*/ 514350 h 842962"/>
              <a:gd name="connsiteX1" fmla="*/ 230981 w 695325"/>
              <a:gd name="connsiteY1" fmla="*/ 409575 h 842962"/>
              <a:gd name="connsiteX2" fmla="*/ 278606 w 695325"/>
              <a:gd name="connsiteY2" fmla="*/ 285750 h 842962"/>
              <a:gd name="connsiteX3" fmla="*/ 292893 w 695325"/>
              <a:gd name="connsiteY3" fmla="*/ 233362 h 842962"/>
              <a:gd name="connsiteX4" fmla="*/ 297656 w 695325"/>
              <a:gd name="connsiteY4" fmla="*/ 209550 h 842962"/>
              <a:gd name="connsiteX5" fmla="*/ 295275 w 695325"/>
              <a:gd name="connsiteY5" fmla="*/ 183356 h 842962"/>
              <a:gd name="connsiteX6" fmla="*/ 285750 w 695325"/>
              <a:gd name="connsiteY6" fmla="*/ 147637 h 842962"/>
              <a:gd name="connsiteX7" fmla="*/ 276225 w 695325"/>
              <a:gd name="connsiteY7" fmla="*/ 130968 h 842962"/>
              <a:gd name="connsiteX8" fmla="*/ 238125 w 695325"/>
              <a:gd name="connsiteY8" fmla="*/ 88106 h 842962"/>
              <a:gd name="connsiteX9" fmla="*/ 204787 w 695325"/>
              <a:gd name="connsiteY9" fmla="*/ 50006 h 842962"/>
              <a:gd name="connsiteX10" fmla="*/ 147637 w 695325"/>
              <a:gd name="connsiteY10" fmla="*/ 0 h 842962"/>
              <a:gd name="connsiteX11" fmla="*/ 497681 w 695325"/>
              <a:gd name="connsiteY11" fmla="*/ 7143 h 842962"/>
              <a:gd name="connsiteX12" fmla="*/ 557212 w 695325"/>
              <a:gd name="connsiteY12" fmla="*/ 45243 h 842962"/>
              <a:gd name="connsiteX13" fmla="*/ 590550 w 695325"/>
              <a:gd name="connsiteY13" fmla="*/ 59531 h 842962"/>
              <a:gd name="connsiteX14" fmla="*/ 635793 w 695325"/>
              <a:gd name="connsiteY14" fmla="*/ 88106 h 842962"/>
              <a:gd name="connsiteX15" fmla="*/ 664368 w 695325"/>
              <a:gd name="connsiteY15" fmla="*/ 107156 h 842962"/>
              <a:gd name="connsiteX16" fmla="*/ 681037 w 695325"/>
              <a:gd name="connsiteY16" fmla="*/ 128587 h 842962"/>
              <a:gd name="connsiteX17" fmla="*/ 692943 w 695325"/>
              <a:gd name="connsiteY17" fmla="*/ 157162 h 842962"/>
              <a:gd name="connsiteX18" fmla="*/ 695325 w 695325"/>
              <a:gd name="connsiteY18" fmla="*/ 188118 h 842962"/>
              <a:gd name="connsiteX19" fmla="*/ 688181 w 695325"/>
              <a:gd name="connsiteY19" fmla="*/ 209550 h 842962"/>
              <a:gd name="connsiteX20" fmla="*/ 666750 w 695325"/>
              <a:gd name="connsiteY20" fmla="*/ 230981 h 842962"/>
              <a:gd name="connsiteX21" fmla="*/ 642937 w 695325"/>
              <a:gd name="connsiteY21" fmla="*/ 245268 h 842962"/>
              <a:gd name="connsiteX22" fmla="*/ 614362 w 695325"/>
              <a:gd name="connsiteY22" fmla="*/ 254793 h 842962"/>
              <a:gd name="connsiteX23" fmla="*/ 592931 w 695325"/>
              <a:gd name="connsiteY23" fmla="*/ 273843 h 842962"/>
              <a:gd name="connsiteX24" fmla="*/ 564356 w 695325"/>
              <a:gd name="connsiteY24" fmla="*/ 307181 h 842962"/>
              <a:gd name="connsiteX25" fmla="*/ 545306 w 695325"/>
              <a:gd name="connsiteY25" fmla="*/ 342900 h 842962"/>
              <a:gd name="connsiteX26" fmla="*/ 526256 w 695325"/>
              <a:gd name="connsiteY26" fmla="*/ 373856 h 842962"/>
              <a:gd name="connsiteX27" fmla="*/ 328612 w 695325"/>
              <a:gd name="connsiteY27" fmla="*/ 600075 h 842962"/>
              <a:gd name="connsiteX28" fmla="*/ 192881 w 695325"/>
              <a:gd name="connsiteY28" fmla="*/ 742950 h 842962"/>
              <a:gd name="connsiteX29" fmla="*/ 180975 w 695325"/>
              <a:gd name="connsiteY29" fmla="*/ 766762 h 842962"/>
              <a:gd name="connsiteX30" fmla="*/ 185737 w 695325"/>
              <a:gd name="connsiteY30" fmla="*/ 819150 h 842962"/>
              <a:gd name="connsiteX31" fmla="*/ 0 w 695325"/>
              <a:gd name="connsiteY31" fmla="*/ 842962 h 842962"/>
              <a:gd name="connsiteX32" fmla="*/ 16668 w 695325"/>
              <a:gd name="connsiteY32" fmla="*/ 790575 h 842962"/>
              <a:gd name="connsiteX33" fmla="*/ 69056 w 695325"/>
              <a:gd name="connsiteY33" fmla="*/ 707231 h 842962"/>
              <a:gd name="connsiteX34" fmla="*/ 183356 w 695325"/>
              <a:gd name="connsiteY34" fmla="*/ 51435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95325" h="842962">
                <a:moveTo>
                  <a:pt x="183356" y="514350"/>
                </a:moveTo>
                <a:lnTo>
                  <a:pt x="230981" y="409575"/>
                </a:lnTo>
                <a:lnTo>
                  <a:pt x="278606" y="285750"/>
                </a:lnTo>
                <a:lnTo>
                  <a:pt x="292893" y="233362"/>
                </a:lnTo>
                <a:lnTo>
                  <a:pt x="297656" y="209550"/>
                </a:lnTo>
                <a:lnTo>
                  <a:pt x="295275" y="183356"/>
                </a:lnTo>
                <a:lnTo>
                  <a:pt x="285750" y="147637"/>
                </a:lnTo>
                <a:lnTo>
                  <a:pt x="276225" y="130968"/>
                </a:lnTo>
                <a:lnTo>
                  <a:pt x="238125" y="88106"/>
                </a:lnTo>
                <a:lnTo>
                  <a:pt x="204787" y="50006"/>
                </a:lnTo>
                <a:lnTo>
                  <a:pt x="147637" y="0"/>
                </a:lnTo>
                <a:lnTo>
                  <a:pt x="497681" y="7143"/>
                </a:lnTo>
                <a:lnTo>
                  <a:pt x="557212" y="45243"/>
                </a:lnTo>
                <a:lnTo>
                  <a:pt x="590550" y="59531"/>
                </a:lnTo>
                <a:lnTo>
                  <a:pt x="635793" y="88106"/>
                </a:lnTo>
                <a:lnTo>
                  <a:pt x="664368" y="107156"/>
                </a:lnTo>
                <a:lnTo>
                  <a:pt x="681037" y="128587"/>
                </a:lnTo>
                <a:lnTo>
                  <a:pt x="692943" y="157162"/>
                </a:lnTo>
                <a:lnTo>
                  <a:pt x="695325" y="188118"/>
                </a:lnTo>
                <a:lnTo>
                  <a:pt x="688181" y="209550"/>
                </a:lnTo>
                <a:lnTo>
                  <a:pt x="666750" y="230981"/>
                </a:lnTo>
                <a:lnTo>
                  <a:pt x="642937" y="245268"/>
                </a:lnTo>
                <a:lnTo>
                  <a:pt x="614362" y="254793"/>
                </a:lnTo>
                <a:lnTo>
                  <a:pt x="592931" y="273843"/>
                </a:lnTo>
                <a:lnTo>
                  <a:pt x="564356" y="307181"/>
                </a:lnTo>
                <a:lnTo>
                  <a:pt x="545306" y="342900"/>
                </a:lnTo>
                <a:lnTo>
                  <a:pt x="526256" y="373856"/>
                </a:lnTo>
                <a:lnTo>
                  <a:pt x="328612" y="600075"/>
                </a:lnTo>
                <a:lnTo>
                  <a:pt x="192881" y="742950"/>
                </a:lnTo>
                <a:lnTo>
                  <a:pt x="180975" y="766762"/>
                </a:lnTo>
                <a:lnTo>
                  <a:pt x="185737" y="819150"/>
                </a:lnTo>
                <a:lnTo>
                  <a:pt x="0" y="842962"/>
                </a:lnTo>
                <a:lnTo>
                  <a:pt x="16668" y="790575"/>
                </a:lnTo>
                <a:lnTo>
                  <a:pt x="69056" y="707231"/>
                </a:lnTo>
                <a:lnTo>
                  <a:pt x="183356" y="5143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7AAC010-7622-41B5-AE04-CBE568F1368B}"/>
              </a:ext>
            </a:extLst>
          </p:cNvPr>
          <p:cNvSpPr/>
          <p:nvPr/>
        </p:nvSpPr>
        <p:spPr>
          <a:xfrm rot="16200000">
            <a:off x="4853782" y="3432969"/>
            <a:ext cx="2755900" cy="2163763"/>
          </a:xfrm>
          <a:custGeom>
            <a:avLst/>
            <a:gdLst>
              <a:gd name="connsiteX0" fmla="*/ 1601234 w 2755612"/>
              <a:gd name="connsiteY0" fmla="*/ 1849488 h 2163942"/>
              <a:gd name="connsiteX1" fmla="*/ 1828800 w 2755612"/>
              <a:gd name="connsiteY1" fmla="*/ 1853625 h 2163942"/>
              <a:gd name="connsiteX2" fmla="*/ 2019127 w 2755612"/>
              <a:gd name="connsiteY2" fmla="*/ 1853625 h 2163942"/>
              <a:gd name="connsiteX3" fmla="*/ 2395645 w 2755612"/>
              <a:gd name="connsiteY3" fmla="*/ 1853625 h 2163942"/>
              <a:gd name="connsiteX4" fmla="*/ 2453571 w 2755612"/>
              <a:gd name="connsiteY4" fmla="*/ 1832937 h 2163942"/>
              <a:gd name="connsiteX5" fmla="*/ 2490809 w 2755612"/>
              <a:gd name="connsiteY5" fmla="*/ 1799837 h 2163942"/>
              <a:gd name="connsiteX6" fmla="*/ 2507359 w 2755612"/>
              <a:gd name="connsiteY6" fmla="*/ 1758461 h 2163942"/>
              <a:gd name="connsiteX7" fmla="*/ 2507359 w 2755612"/>
              <a:gd name="connsiteY7" fmla="*/ 1642610 h 2163942"/>
              <a:gd name="connsiteX8" fmla="*/ 2494946 w 2755612"/>
              <a:gd name="connsiteY8" fmla="*/ 1357118 h 2163942"/>
              <a:gd name="connsiteX9" fmla="*/ 2457708 w 2755612"/>
              <a:gd name="connsiteY9" fmla="*/ 926813 h 2163942"/>
              <a:gd name="connsiteX10" fmla="*/ 2408058 w 2755612"/>
              <a:gd name="connsiteY10" fmla="*/ 583395 h 2163942"/>
              <a:gd name="connsiteX11" fmla="*/ 2325307 w 2755612"/>
              <a:gd name="connsiteY11" fmla="*/ 103439 h 2163942"/>
              <a:gd name="connsiteX12" fmla="*/ 2494946 w 2755612"/>
              <a:gd name="connsiteY12" fmla="*/ 0 h 2163942"/>
              <a:gd name="connsiteX13" fmla="*/ 2515634 w 2755612"/>
              <a:gd name="connsiteY13" fmla="*/ 41375 h 2163942"/>
              <a:gd name="connsiteX14" fmla="*/ 2532184 w 2755612"/>
              <a:gd name="connsiteY14" fmla="*/ 434443 h 2163942"/>
              <a:gd name="connsiteX15" fmla="*/ 2569422 w 2755612"/>
              <a:gd name="connsiteY15" fmla="*/ 633046 h 2163942"/>
              <a:gd name="connsiteX16" fmla="*/ 2627348 w 2755612"/>
              <a:gd name="connsiteY16" fmla="*/ 984738 h 2163942"/>
              <a:gd name="connsiteX17" fmla="*/ 2656311 w 2755612"/>
              <a:gd name="connsiteY17" fmla="*/ 1179204 h 2163942"/>
              <a:gd name="connsiteX18" fmla="*/ 2697687 w 2755612"/>
              <a:gd name="connsiteY18" fmla="*/ 1514346 h 2163942"/>
              <a:gd name="connsiteX19" fmla="*/ 2710099 w 2755612"/>
              <a:gd name="connsiteY19" fmla="*/ 1642610 h 2163942"/>
              <a:gd name="connsiteX20" fmla="*/ 2739062 w 2755612"/>
              <a:gd name="connsiteY20" fmla="*/ 1741911 h 2163942"/>
              <a:gd name="connsiteX21" fmla="*/ 2755612 w 2755612"/>
              <a:gd name="connsiteY21" fmla="*/ 1803975 h 2163942"/>
              <a:gd name="connsiteX22" fmla="*/ 2755612 w 2755612"/>
              <a:gd name="connsiteY22" fmla="*/ 1841213 h 2163942"/>
              <a:gd name="connsiteX23" fmla="*/ 2734925 w 2755612"/>
              <a:gd name="connsiteY23" fmla="*/ 1899138 h 2163942"/>
              <a:gd name="connsiteX24" fmla="*/ 2672861 w 2755612"/>
              <a:gd name="connsiteY24" fmla="*/ 1986027 h 2163942"/>
              <a:gd name="connsiteX25" fmla="*/ 2594248 w 2755612"/>
              <a:gd name="connsiteY25" fmla="*/ 2077053 h 2163942"/>
              <a:gd name="connsiteX26" fmla="*/ 2540460 w 2755612"/>
              <a:gd name="connsiteY26" fmla="*/ 2126704 h 2163942"/>
              <a:gd name="connsiteX27" fmla="*/ 2503222 w 2755612"/>
              <a:gd name="connsiteY27" fmla="*/ 2147392 h 2163942"/>
              <a:gd name="connsiteX28" fmla="*/ 2470121 w 2755612"/>
              <a:gd name="connsiteY28" fmla="*/ 2159804 h 2163942"/>
              <a:gd name="connsiteX29" fmla="*/ 2437021 w 2755612"/>
              <a:gd name="connsiteY29" fmla="*/ 2163942 h 2163942"/>
              <a:gd name="connsiteX30" fmla="*/ 2408058 w 2755612"/>
              <a:gd name="connsiteY30" fmla="*/ 2155667 h 2163942"/>
              <a:gd name="connsiteX31" fmla="*/ 2387370 w 2755612"/>
              <a:gd name="connsiteY31" fmla="*/ 2139117 h 2163942"/>
              <a:gd name="connsiteX32" fmla="*/ 2345994 w 2755612"/>
              <a:gd name="connsiteY32" fmla="*/ 2118429 h 2163942"/>
              <a:gd name="connsiteX33" fmla="*/ 2312894 w 2755612"/>
              <a:gd name="connsiteY33" fmla="*/ 2106016 h 2163942"/>
              <a:gd name="connsiteX34" fmla="*/ 2197042 w 2755612"/>
              <a:gd name="connsiteY34" fmla="*/ 2097741 h 2163942"/>
              <a:gd name="connsiteX35" fmla="*/ 1232992 w 2755612"/>
              <a:gd name="connsiteY35" fmla="*/ 2089466 h 2163942"/>
              <a:gd name="connsiteX36" fmla="*/ 388930 w 2755612"/>
              <a:gd name="connsiteY36" fmla="*/ 2085328 h 2163942"/>
              <a:gd name="connsiteX37" fmla="*/ 182052 w 2755612"/>
              <a:gd name="connsiteY37" fmla="*/ 2093604 h 2163942"/>
              <a:gd name="connsiteX38" fmla="*/ 148952 w 2755612"/>
              <a:gd name="connsiteY38" fmla="*/ 2093604 h 2163942"/>
              <a:gd name="connsiteX39" fmla="*/ 78613 w 2755612"/>
              <a:gd name="connsiteY39" fmla="*/ 2072916 h 2163942"/>
              <a:gd name="connsiteX40" fmla="*/ 28963 w 2755612"/>
              <a:gd name="connsiteY40" fmla="*/ 2043953 h 2163942"/>
              <a:gd name="connsiteX41" fmla="*/ 12412 w 2755612"/>
              <a:gd name="connsiteY41" fmla="*/ 2023265 h 2163942"/>
              <a:gd name="connsiteX42" fmla="*/ 4137 w 2755612"/>
              <a:gd name="connsiteY42" fmla="*/ 1998440 h 2163942"/>
              <a:gd name="connsiteX43" fmla="*/ 0 w 2755612"/>
              <a:gd name="connsiteY43" fmla="*/ 1969477 h 2163942"/>
              <a:gd name="connsiteX44" fmla="*/ 12412 w 2755612"/>
              <a:gd name="connsiteY44" fmla="*/ 1919826 h 2163942"/>
              <a:gd name="connsiteX45" fmla="*/ 49650 w 2755612"/>
              <a:gd name="connsiteY45" fmla="*/ 1878451 h 2163942"/>
              <a:gd name="connsiteX46" fmla="*/ 99301 w 2755612"/>
              <a:gd name="connsiteY46" fmla="*/ 1853625 h 2163942"/>
              <a:gd name="connsiteX47" fmla="*/ 157227 w 2755612"/>
              <a:gd name="connsiteY47" fmla="*/ 1845350 h 2163942"/>
              <a:gd name="connsiteX48" fmla="*/ 285491 w 2755612"/>
              <a:gd name="connsiteY48" fmla="*/ 1849488 h 2163942"/>
              <a:gd name="connsiteX49" fmla="*/ 508919 w 2755612"/>
              <a:gd name="connsiteY49" fmla="*/ 1849488 h 2163942"/>
              <a:gd name="connsiteX50" fmla="*/ 1108865 w 2755612"/>
              <a:gd name="connsiteY50" fmla="*/ 1853625 h 2163942"/>
              <a:gd name="connsiteX51" fmla="*/ 1324018 w 2755612"/>
              <a:gd name="connsiteY51" fmla="*/ 1853625 h 2163942"/>
              <a:gd name="connsiteX52" fmla="*/ 1601234 w 2755612"/>
              <a:gd name="connsiteY52" fmla="*/ 1849488 h 216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55612" h="2163942">
                <a:moveTo>
                  <a:pt x="1601234" y="1849488"/>
                </a:moveTo>
                <a:lnTo>
                  <a:pt x="1828800" y="1853625"/>
                </a:lnTo>
                <a:lnTo>
                  <a:pt x="2019127" y="1853625"/>
                </a:lnTo>
                <a:lnTo>
                  <a:pt x="2395645" y="1853625"/>
                </a:lnTo>
                <a:lnTo>
                  <a:pt x="2453571" y="1832937"/>
                </a:lnTo>
                <a:lnTo>
                  <a:pt x="2490809" y="1799837"/>
                </a:lnTo>
                <a:lnTo>
                  <a:pt x="2507359" y="1758461"/>
                </a:lnTo>
                <a:lnTo>
                  <a:pt x="2507359" y="1642610"/>
                </a:lnTo>
                <a:lnTo>
                  <a:pt x="2494946" y="1357118"/>
                </a:lnTo>
                <a:lnTo>
                  <a:pt x="2457708" y="926813"/>
                </a:lnTo>
                <a:lnTo>
                  <a:pt x="2408058" y="583395"/>
                </a:lnTo>
                <a:lnTo>
                  <a:pt x="2325307" y="103439"/>
                </a:lnTo>
                <a:lnTo>
                  <a:pt x="2494946" y="0"/>
                </a:lnTo>
                <a:lnTo>
                  <a:pt x="2515634" y="41375"/>
                </a:lnTo>
                <a:lnTo>
                  <a:pt x="2532184" y="434443"/>
                </a:lnTo>
                <a:lnTo>
                  <a:pt x="2569422" y="633046"/>
                </a:lnTo>
                <a:lnTo>
                  <a:pt x="2627348" y="984738"/>
                </a:lnTo>
                <a:lnTo>
                  <a:pt x="2656311" y="1179204"/>
                </a:lnTo>
                <a:lnTo>
                  <a:pt x="2697687" y="1514346"/>
                </a:lnTo>
                <a:lnTo>
                  <a:pt x="2710099" y="1642610"/>
                </a:lnTo>
                <a:lnTo>
                  <a:pt x="2739062" y="1741911"/>
                </a:lnTo>
                <a:lnTo>
                  <a:pt x="2755612" y="1803975"/>
                </a:lnTo>
                <a:lnTo>
                  <a:pt x="2755612" y="1841213"/>
                </a:lnTo>
                <a:lnTo>
                  <a:pt x="2734925" y="1899138"/>
                </a:lnTo>
                <a:lnTo>
                  <a:pt x="2672861" y="1986027"/>
                </a:lnTo>
                <a:lnTo>
                  <a:pt x="2594248" y="2077053"/>
                </a:lnTo>
                <a:lnTo>
                  <a:pt x="2540460" y="2126704"/>
                </a:lnTo>
                <a:lnTo>
                  <a:pt x="2503222" y="2147392"/>
                </a:lnTo>
                <a:lnTo>
                  <a:pt x="2470121" y="2159804"/>
                </a:lnTo>
                <a:lnTo>
                  <a:pt x="2437021" y="2163942"/>
                </a:lnTo>
                <a:lnTo>
                  <a:pt x="2408058" y="2155667"/>
                </a:lnTo>
                <a:lnTo>
                  <a:pt x="2387370" y="2139117"/>
                </a:lnTo>
                <a:lnTo>
                  <a:pt x="2345994" y="2118429"/>
                </a:lnTo>
                <a:lnTo>
                  <a:pt x="2312894" y="2106016"/>
                </a:lnTo>
                <a:lnTo>
                  <a:pt x="2197042" y="2097741"/>
                </a:lnTo>
                <a:lnTo>
                  <a:pt x="1232992" y="2089466"/>
                </a:lnTo>
                <a:lnTo>
                  <a:pt x="388930" y="2085328"/>
                </a:lnTo>
                <a:lnTo>
                  <a:pt x="182052" y="2093604"/>
                </a:lnTo>
                <a:lnTo>
                  <a:pt x="148952" y="2093604"/>
                </a:lnTo>
                <a:lnTo>
                  <a:pt x="78613" y="2072916"/>
                </a:lnTo>
                <a:lnTo>
                  <a:pt x="28963" y="2043953"/>
                </a:lnTo>
                <a:lnTo>
                  <a:pt x="12412" y="2023265"/>
                </a:lnTo>
                <a:lnTo>
                  <a:pt x="4137" y="1998440"/>
                </a:lnTo>
                <a:lnTo>
                  <a:pt x="0" y="1969477"/>
                </a:lnTo>
                <a:lnTo>
                  <a:pt x="12412" y="1919826"/>
                </a:lnTo>
                <a:lnTo>
                  <a:pt x="49650" y="1878451"/>
                </a:lnTo>
                <a:lnTo>
                  <a:pt x="99301" y="1853625"/>
                </a:lnTo>
                <a:lnTo>
                  <a:pt x="157227" y="1845350"/>
                </a:lnTo>
                <a:lnTo>
                  <a:pt x="285491" y="1849488"/>
                </a:lnTo>
                <a:lnTo>
                  <a:pt x="508919" y="1849488"/>
                </a:lnTo>
                <a:lnTo>
                  <a:pt x="1108865" y="1853625"/>
                </a:lnTo>
                <a:lnTo>
                  <a:pt x="1324018" y="1853625"/>
                </a:lnTo>
                <a:lnTo>
                  <a:pt x="1601234" y="18494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0883C08-EA33-498E-816D-6C16640FBF1F}"/>
              </a:ext>
            </a:extLst>
          </p:cNvPr>
          <p:cNvSpPr/>
          <p:nvPr/>
        </p:nvSpPr>
        <p:spPr>
          <a:xfrm>
            <a:off x="5175250" y="3894139"/>
            <a:ext cx="1925638" cy="352425"/>
          </a:xfrm>
          <a:custGeom>
            <a:avLst/>
            <a:gdLst>
              <a:gd name="connsiteX0" fmla="*/ 478632 w 1926432"/>
              <a:gd name="connsiteY0" fmla="*/ 292894 h 352425"/>
              <a:gd name="connsiteX1" fmla="*/ 109538 w 1926432"/>
              <a:gd name="connsiteY1" fmla="*/ 342900 h 352425"/>
              <a:gd name="connsiteX2" fmla="*/ 52388 w 1926432"/>
              <a:gd name="connsiteY2" fmla="*/ 352425 h 352425"/>
              <a:gd name="connsiteX3" fmla="*/ 0 w 1926432"/>
              <a:gd name="connsiteY3" fmla="*/ 159544 h 352425"/>
              <a:gd name="connsiteX4" fmla="*/ 114300 w 1926432"/>
              <a:gd name="connsiteY4" fmla="*/ 161925 h 352425"/>
              <a:gd name="connsiteX5" fmla="*/ 373857 w 1926432"/>
              <a:gd name="connsiteY5" fmla="*/ 130969 h 352425"/>
              <a:gd name="connsiteX6" fmla="*/ 814388 w 1926432"/>
              <a:gd name="connsiteY6" fmla="*/ 78581 h 352425"/>
              <a:gd name="connsiteX7" fmla="*/ 1176338 w 1926432"/>
              <a:gd name="connsiteY7" fmla="*/ 45244 h 352425"/>
              <a:gd name="connsiteX8" fmla="*/ 1647825 w 1926432"/>
              <a:gd name="connsiteY8" fmla="*/ 9525 h 352425"/>
              <a:gd name="connsiteX9" fmla="*/ 1831182 w 1926432"/>
              <a:gd name="connsiteY9" fmla="*/ 0 h 352425"/>
              <a:gd name="connsiteX10" fmla="*/ 1876425 w 1926432"/>
              <a:gd name="connsiteY10" fmla="*/ 0 h 352425"/>
              <a:gd name="connsiteX11" fmla="*/ 1926432 w 1926432"/>
              <a:gd name="connsiteY11" fmla="*/ 190500 h 352425"/>
              <a:gd name="connsiteX12" fmla="*/ 1833563 w 1926432"/>
              <a:gd name="connsiteY12" fmla="*/ 185737 h 352425"/>
              <a:gd name="connsiteX13" fmla="*/ 1693069 w 1926432"/>
              <a:gd name="connsiteY13" fmla="*/ 185737 h 352425"/>
              <a:gd name="connsiteX14" fmla="*/ 1285875 w 1926432"/>
              <a:gd name="connsiteY14" fmla="*/ 211931 h 352425"/>
              <a:gd name="connsiteX15" fmla="*/ 804863 w 1926432"/>
              <a:gd name="connsiteY15" fmla="*/ 254794 h 352425"/>
              <a:gd name="connsiteX16" fmla="*/ 478632 w 1926432"/>
              <a:gd name="connsiteY16" fmla="*/ 292894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26432" h="352425">
                <a:moveTo>
                  <a:pt x="478632" y="292894"/>
                </a:moveTo>
                <a:lnTo>
                  <a:pt x="109538" y="342900"/>
                </a:lnTo>
                <a:lnTo>
                  <a:pt x="52388" y="352425"/>
                </a:lnTo>
                <a:lnTo>
                  <a:pt x="0" y="159544"/>
                </a:lnTo>
                <a:lnTo>
                  <a:pt x="114300" y="161925"/>
                </a:lnTo>
                <a:lnTo>
                  <a:pt x="373857" y="130969"/>
                </a:lnTo>
                <a:lnTo>
                  <a:pt x="814388" y="78581"/>
                </a:lnTo>
                <a:lnTo>
                  <a:pt x="1176338" y="45244"/>
                </a:lnTo>
                <a:lnTo>
                  <a:pt x="1647825" y="9525"/>
                </a:lnTo>
                <a:lnTo>
                  <a:pt x="1831182" y="0"/>
                </a:lnTo>
                <a:lnTo>
                  <a:pt x="1876425" y="0"/>
                </a:lnTo>
                <a:lnTo>
                  <a:pt x="1926432" y="190500"/>
                </a:lnTo>
                <a:lnTo>
                  <a:pt x="1833563" y="185737"/>
                </a:lnTo>
                <a:lnTo>
                  <a:pt x="1693069" y="185737"/>
                </a:lnTo>
                <a:lnTo>
                  <a:pt x="1285875" y="211931"/>
                </a:lnTo>
                <a:lnTo>
                  <a:pt x="804863" y="254794"/>
                </a:lnTo>
                <a:lnTo>
                  <a:pt x="478632" y="29289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97D1C32-A494-4C40-B61E-980DEE070D41}"/>
              </a:ext>
            </a:extLst>
          </p:cNvPr>
          <p:cNvSpPr/>
          <p:nvPr/>
        </p:nvSpPr>
        <p:spPr>
          <a:xfrm>
            <a:off x="5189539" y="4581526"/>
            <a:ext cx="1906587" cy="347663"/>
          </a:xfrm>
          <a:custGeom>
            <a:avLst/>
            <a:gdLst>
              <a:gd name="connsiteX0" fmla="*/ 471487 w 1907381"/>
              <a:gd name="connsiteY0" fmla="*/ 304800 h 347663"/>
              <a:gd name="connsiteX1" fmla="*/ 102394 w 1907381"/>
              <a:gd name="connsiteY1" fmla="*/ 342900 h 347663"/>
              <a:gd name="connsiteX2" fmla="*/ 54769 w 1907381"/>
              <a:gd name="connsiteY2" fmla="*/ 347663 h 347663"/>
              <a:gd name="connsiteX3" fmla="*/ 0 w 1907381"/>
              <a:gd name="connsiteY3" fmla="*/ 159544 h 347663"/>
              <a:gd name="connsiteX4" fmla="*/ 97631 w 1907381"/>
              <a:gd name="connsiteY4" fmla="*/ 161925 h 347663"/>
              <a:gd name="connsiteX5" fmla="*/ 390525 w 1907381"/>
              <a:gd name="connsiteY5" fmla="*/ 135731 h 347663"/>
              <a:gd name="connsiteX6" fmla="*/ 952500 w 1907381"/>
              <a:gd name="connsiteY6" fmla="*/ 78581 h 347663"/>
              <a:gd name="connsiteX7" fmla="*/ 1519237 w 1907381"/>
              <a:gd name="connsiteY7" fmla="*/ 30956 h 347663"/>
              <a:gd name="connsiteX8" fmla="*/ 1816894 w 1907381"/>
              <a:gd name="connsiteY8" fmla="*/ 4763 h 347663"/>
              <a:gd name="connsiteX9" fmla="*/ 1854994 w 1907381"/>
              <a:gd name="connsiteY9" fmla="*/ 0 h 347663"/>
              <a:gd name="connsiteX10" fmla="*/ 1907381 w 1907381"/>
              <a:gd name="connsiteY10" fmla="*/ 204788 h 347663"/>
              <a:gd name="connsiteX11" fmla="*/ 1809750 w 1907381"/>
              <a:gd name="connsiteY11" fmla="*/ 192881 h 347663"/>
              <a:gd name="connsiteX12" fmla="*/ 1533525 w 1907381"/>
              <a:gd name="connsiteY12" fmla="*/ 204788 h 347663"/>
              <a:gd name="connsiteX13" fmla="*/ 957262 w 1907381"/>
              <a:gd name="connsiteY13" fmla="*/ 257175 h 347663"/>
              <a:gd name="connsiteX14" fmla="*/ 471487 w 1907381"/>
              <a:gd name="connsiteY14" fmla="*/ 304800 h 34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7381" h="347663">
                <a:moveTo>
                  <a:pt x="471487" y="304800"/>
                </a:moveTo>
                <a:lnTo>
                  <a:pt x="102394" y="342900"/>
                </a:lnTo>
                <a:lnTo>
                  <a:pt x="54769" y="347663"/>
                </a:lnTo>
                <a:lnTo>
                  <a:pt x="0" y="159544"/>
                </a:lnTo>
                <a:lnTo>
                  <a:pt x="97631" y="161925"/>
                </a:lnTo>
                <a:lnTo>
                  <a:pt x="390525" y="135731"/>
                </a:lnTo>
                <a:lnTo>
                  <a:pt x="952500" y="78581"/>
                </a:lnTo>
                <a:lnTo>
                  <a:pt x="1519237" y="30956"/>
                </a:lnTo>
                <a:lnTo>
                  <a:pt x="1816894" y="4763"/>
                </a:lnTo>
                <a:lnTo>
                  <a:pt x="1854994" y="0"/>
                </a:lnTo>
                <a:lnTo>
                  <a:pt x="1907381" y="204788"/>
                </a:lnTo>
                <a:lnTo>
                  <a:pt x="1809750" y="192881"/>
                </a:lnTo>
                <a:lnTo>
                  <a:pt x="1533525" y="204788"/>
                </a:lnTo>
                <a:lnTo>
                  <a:pt x="957262" y="257175"/>
                </a:lnTo>
                <a:lnTo>
                  <a:pt x="471487" y="3048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1EC209E7-6392-466D-836B-D4DE02390E2C}"/>
              </a:ext>
            </a:extLst>
          </p:cNvPr>
          <p:cNvSpPr/>
          <p:nvPr/>
        </p:nvSpPr>
        <p:spPr>
          <a:xfrm>
            <a:off x="5175251" y="5383214"/>
            <a:ext cx="1939925" cy="350837"/>
          </a:xfrm>
          <a:custGeom>
            <a:avLst/>
            <a:gdLst>
              <a:gd name="connsiteX0" fmla="*/ 497682 w 1940719"/>
              <a:gd name="connsiteY0" fmla="*/ 319088 h 350044"/>
              <a:gd name="connsiteX1" fmla="*/ 302419 w 1940719"/>
              <a:gd name="connsiteY1" fmla="*/ 340519 h 350044"/>
              <a:gd name="connsiteX2" fmla="*/ 90488 w 1940719"/>
              <a:gd name="connsiteY2" fmla="*/ 347663 h 350044"/>
              <a:gd name="connsiteX3" fmla="*/ 50007 w 1940719"/>
              <a:gd name="connsiteY3" fmla="*/ 350044 h 350044"/>
              <a:gd name="connsiteX4" fmla="*/ 0 w 1940719"/>
              <a:gd name="connsiteY4" fmla="*/ 128588 h 350044"/>
              <a:gd name="connsiteX5" fmla="*/ 90488 w 1940719"/>
              <a:gd name="connsiteY5" fmla="*/ 150019 h 350044"/>
              <a:gd name="connsiteX6" fmla="*/ 195263 w 1940719"/>
              <a:gd name="connsiteY6" fmla="*/ 166688 h 350044"/>
              <a:gd name="connsiteX7" fmla="*/ 314325 w 1940719"/>
              <a:gd name="connsiteY7" fmla="*/ 169069 h 350044"/>
              <a:gd name="connsiteX8" fmla="*/ 485775 w 1940719"/>
              <a:gd name="connsiteY8" fmla="*/ 150019 h 350044"/>
              <a:gd name="connsiteX9" fmla="*/ 723900 w 1940719"/>
              <a:gd name="connsiteY9" fmla="*/ 111919 h 350044"/>
              <a:gd name="connsiteX10" fmla="*/ 1114425 w 1940719"/>
              <a:gd name="connsiteY10" fmla="*/ 66675 h 350044"/>
              <a:gd name="connsiteX11" fmla="*/ 1531144 w 1940719"/>
              <a:gd name="connsiteY11" fmla="*/ 28575 h 350044"/>
              <a:gd name="connsiteX12" fmla="*/ 1831182 w 1940719"/>
              <a:gd name="connsiteY12" fmla="*/ 4763 h 350044"/>
              <a:gd name="connsiteX13" fmla="*/ 1885950 w 1940719"/>
              <a:gd name="connsiteY13" fmla="*/ 0 h 350044"/>
              <a:gd name="connsiteX14" fmla="*/ 1940719 w 1940719"/>
              <a:gd name="connsiteY14" fmla="*/ 219075 h 350044"/>
              <a:gd name="connsiteX15" fmla="*/ 1821657 w 1940719"/>
              <a:gd name="connsiteY15" fmla="*/ 214313 h 350044"/>
              <a:gd name="connsiteX16" fmla="*/ 1597819 w 1940719"/>
              <a:gd name="connsiteY16" fmla="*/ 221457 h 350044"/>
              <a:gd name="connsiteX17" fmla="*/ 1193007 w 1940719"/>
              <a:gd name="connsiteY17" fmla="*/ 247650 h 350044"/>
              <a:gd name="connsiteX18" fmla="*/ 804863 w 1940719"/>
              <a:gd name="connsiteY18" fmla="*/ 283369 h 350044"/>
              <a:gd name="connsiteX19" fmla="*/ 497682 w 1940719"/>
              <a:gd name="connsiteY19" fmla="*/ 319088 h 35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40719" h="350044">
                <a:moveTo>
                  <a:pt x="497682" y="319088"/>
                </a:moveTo>
                <a:lnTo>
                  <a:pt x="302419" y="340519"/>
                </a:lnTo>
                <a:lnTo>
                  <a:pt x="90488" y="347663"/>
                </a:lnTo>
                <a:lnTo>
                  <a:pt x="50007" y="350044"/>
                </a:lnTo>
                <a:lnTo>
                  <a:pt x="0" y="128588"/>
                </a:lnTo>
                <a:lnTo>
                  <a:pt x="90488" y="150019"/>
                </a:lnTo>
                <a:lnTo>
                  <a:pt x="195263" y="166688"/>
                </a:lnTo>
                <a:lnTo>
                  <a:pt x="314325" y="169069"/>
                </a:lnTo>
                <a:lnTo>
                  <a:pt x="485775" y="150019"/>
                </a:lnTo>
                <a:lnTo>
                  <a:pt x="723900" y="111919"/>
                </a:lnTo>
                <a:lnTo>
                  <a:pt x="1114425" y="66675"/>
                </a:lnTo>
                <a:lnTo>
                  <a:pt x="1531144" y="28575"/>
                </a:lnTo>
                <a:lnTo>
                  <a:pt x="1831182" y="4763"/>
                </a:lnTo>
                <a:lnTo>
                  <a:pt x="1885950" y="0"/>
                </a:lnTo>
                <a:lnTo>
                  <a:pt x="1940719" y="219075"/>
                </a:lnTo>
                <a:lnTo>
                  <a:pt x="1821657" y="214313"/>
                </a:lnTo>
                <a:lnTo>
                  <a:pt x="1597819" y="221457"/>
                </a:lnTo>
                <a:lnTo>
                  <a:pt x="1193007" y="247650"/>
                </a:lnTo>
                <a:lnTo>
                  <a:pt x="804863" y="283369"/>
                </a:lnTo>
                <a:lnTo>
                  <a:pt x="497682" y="3190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43A84F4-0D1E-4D76-9D05-00CAE0A0C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576" y="1305976"/>
            <a:ext cx="4505334" cy="466384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48C711F-BD50-4B06-9D00-300A50721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284" y="1254481"/>
            <a:ext cx="4511431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3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0" grpId="0" animBg="1"/>
      <p:bldP spid="9" grpId="0" animBg="1"/>
      <p:bldP spid="11" grpId="0" animBg="1"/>
      <p:bldP spid="22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1D981C2-8016-4243-B632-0F034CDED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33" y="1097078"/>
            <a:ext cx="4505334" cy="466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24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0FB981B5-52F1-4937-83C4-207A83E6872C}"/>
              </a:ext>
            </a:extLst>
          </p:cNvPr>
          <p:cNvSpPr/>
          <p:nvPr/>
        </p:nvSpPr>
        <p:spPr>
          <a:xfrm>
            <a:off x="5124451" y="4113213"/>
            <a:ext cx="561975" cy="1073150"/>
          </a:xfrm>
          <a:custGeom>
            <a:avLst/>
            <a:gdLst>
              <a:gd name="connsiteX0" fmla="*/ 135731 w 561975"/>
              <a:gd name="connsiteY0" fmla="*/ 383381 h 1073944"/>
              <a:gd name="connsiteX1" fmla="*/ 42863 w 561975"/>
              <a:gd name="connsiteY1" fmla="*/ 145256 h 1073944"/>
              <a:gd name="connsiteX2" fmla="*/ 7144 w 561975"/>
              <a:gd name="connsiteY2" fmla="*/ 57150 h 1073944"/>
              <a:gd name="connsiteX3" fmla="*/ 0 w 561975"/>
              <a:gd name="connsiteY3" fmla="*/ 30956 h 1073944"/>
              <a:gd name="connsiteX4" fmla="*/ 2381 w 561975"/>
              <a:gd name="connsiteY4" fmla="*/ 9525 h 1073944"/>
              <a:gd name="connsiteX5" fmla="*/ 11906 w 561975"/>
              <a:gd name="connsiteY5" fmla="*/ 0 h 1073944"/>
              <a:gd name="connsiteX6" fmla="*/ 30956 w 561975"/>
              <a:gd name="connsiteY6" fmla="*/ 2381 h 1073944"/>
              <a:gd name="connsiteX7" fmla="*/ 52388 w 561975"/>
              <a:gd name="connsiteY7" fmla="*/ 14287 h 1073944"/>
              <a:gd name="connsiteX8" fmla="*/ 109538 w 561975"/>
              <a:gd name="connsiteY8" fmla="*/ 73819 h 1073944"/>
              <a:gd name="connsiteX9" fmla="*/ 228600 w 561975"/>
              <a:gd name="connsiteY9" fmla="*/ 209550 h 1073944"/>
              <a:gd name="connsiteX10" fmla="*/ 373856 w 561975"/>
              <a:gd name="connsiteY10" fmla="*/ 366712 h 1073944"/>
              <a:gd name="connsiteX11" fmla="*/ 459581 w 561975"/>
              <a:gd name="connsiteY11" fmla="*/ 461962 h 1073944"/>
              <a:gd name="connsiteX12" fmla="*/ 483394 w 561975"/>
              <a:gd name="connsiteY12" fmla="*/ 500062 h 1073944"/>
              <a:gd name="connsiteX13" fmla="*/ 516731 w 561975"/>
              <a:gd name="connsiteY13" fmla="*/ 578644 h 1073944"/>
              <a:gd name="connsiteX14" fmla="*/ 540544 w 561975"/>
              <a:gd name="connsiteY14" fmla="*/ 673894 h 1073944"/>
              <a:gd name="connsiteX15" fmla="*/ 557213 w 561975"/>
              <a:gd name="connsiteY15" fmla="*/ 766762 h 1073944"/>
              <a:gd name="connsiteX16" fmla="*/ 561975 w 561975"/>
              <a:gd name="connsiteY16" fmla="*/ 852487 h 1073944"/>
              <a:gd name="connsiteX17" fmla="*/ 561975 w 561975"/>
              <a:gd name="connsiteY17" fmla="*/ 909637 h 1073944"/>
              <a:gd name="connsiteX18" fmla="*/ 557213 w 561975"/>
              <a:gd name="connsiteY18" fmla="*/ 957262 h 1073944"/>
              <a:gd name="connsiteX19" fmla="*/ 550069 w 561975"/>
              <a:gd name="connsiteY19" fmla="*/ 988219 h 1073944"/>
              <a:gd name="connsiteX20" fmla="*/ 535781 w 561975"/>
              <a:gd name="connsiteY20" fmla="*/ 1019175 h 1073944"/>
              <a:gd name="connsiteX21" fmla="*/ 507206 w 561975"/>
              <a:gd name="connsiteY21" fmla="*/ 1047750 h 1073944"/>
              <a:gd name="connsiteX22" fmla="*/ 471488 w 561975"/>
              <a:gd name="connsiteY22" fmla="*/ 1066800 h 1073944"/>
              <a:gd name="connsiteX23" fmla="*/ 438150 w 561975"/>
              <a:gd name="connsiteY23" fmla="*/ 1073944 h 1073944"/>
              <a:gd name="connsiteX24" fmla="*/ 407194 w 561975"/>
              <a:gd name="connsiteY24" fmla="*/ 1066800 h 1073944"/>
              <a:gd name="connsiteX25" fmla="*/ 378619 w 561975"/>
              <a:gd name="connsiteY25" fmla="*/ 1047750 h 1073944"/>
              <a:gd name="connsiteX26" fmla="*/ 359569 w 561975"/>
              <a:gd name="connsiteY26" fmla="*/ 1023937 h 1073944"/>
              <a:gd name="connsiteX27" fmla="*/ 345281 w 561975"/>
              <a:gd name="connsiteY27" fmla="*/ 1000125 h 1073944"/>
              <a:gd name="connsiteX28" fmla="*/ 328613 w 561975"/>
              <a:gd name="connsiteY28" fmla="*/ 950119 h 1073944"/>
              <a:gd name="connsiteX29" fmla="*/ 252413 w 561975"/>
              <a:gd name="connsiteY29" fmla="*/ 683419 h 1073944"/>
              <a:gd name="connsiteX30" fmla="*/ 135731 w 561975"/>
              <a:gd name="connsiteY30" fmla="*/ 383381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61975" h="1073944">
                <a:moveTo>
                  <a:pt x="135731" y="383381"/>
                </a:moveTo>
                <a:lnTo>
                  <a:pt x="42863" y="145256"/>
                </a:lnTo>
                <a:lnTo>
                  <a:pt x="7144" y="57150"/>
                </a:lnTo>
                <a:lnTo>
                  <a:pt x="0" y="30956"/>
                </a:lnTo>
                <a:lnTo>
                  <a:pt x="2381" y="9525"/>
                </a:lnTo>
                <a:lnTo>
                  <a:pt x="11906" y="0"/>
                </a:lnTo>
                <a:lnTo>
                  <a:pt x="30956" y="2381"/>
                </a:lnTo>
                <a:lnTo>
                  <a:pt x="52388" y="14287"/>
                </a:lnTo>
                <a:lnTo>
                  <a:pt x="109538" y="73819"/>
                </a:lnTo>
                <a:lnTo>
                  <a:pt x="228600" y="209550"/>
                </a:lnTo>
                <a:lnTo>
                  <a:pt x="373856" y="366712"/>
                </a:lnTo>
                <a:lnTo>
                  <a:pt x="459581" y="461962"/>
                </a:lnTo>
                <a:lnTo>
                  <a:pt x="483394" y="500062"/>
                </a:lnTo>
                <a:lnTo>
                  <a:pt x="516731" y="578644"/>
                </a:lnTo>
                <a:lnTo>
                  <a:pt x="540544" y="673894"/>
                </a:lnTo>
                <a:lnTo>
                  <a:pt x="557213" y="766762"/>
                </a:lnTo>
                <a:lnTo>
                  <a:pt x="561975" y="852487"/>
                </a:lnTo>
                <a:lnTo>
                  <a:pt x="561975" y="909637"/>
                </a:lnTo>
                <a:lnTo>
                  <a:pt x="557213" y="957262"/>
                </a:lnTo>
                <a:lnTo>
                  <a:pt x="550069" y="988219"/>
                </a:lnTo>
                <a:lnTo>
                  <a:pt x="535781" y="1019175"/>
                </a:lnTo>
                <a:lnTo>
                  <a:pt x="507206" y="1047750"/>
                </a:lnTo>
                <a:lnTo>
                  <a:pt x="471488" y="1066800"/>
                </a:lnTo>
                <a:lnTo>
                  <a:pt x="438150" y="1073944"/>
                </a:lnTo>
                <a:lnTo>
                  <a:pt x="407194" y="1066800"/>
                </a:lnTo>
                <a:lnTo>
                  <a:pt x="378619" y="1047750"/>
                </a:lnTo>
                <a:lnTo>
                  <a:pt x="359569" y="1023937"/>
                </a:lnTo>
                <a:lnTo>
                  <a:pt x="345281" y="1000125"/>
                </a:lnTo>
                <a:lnTo>
                  <a:pt x="328613" y="950119"/>
                </a:lnTo>
                <a:lnTo>
                  <a:pt x="252413" y="683419"/>
                </a:lnTo>
                <a:lnTo>
                  <a:pt x="135731" y="3833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0874A2E5-2E89-470A-B1F3-C4972B0C7F43}"/>
              </a:ext>
            </a:extLst>
          </p:cNvPr>
          <p:cNvSpPr/>
          <p:nvPr/>
        </p:nvSpPr>
        <p:spPr>
          <a:xfrm>
            <a:off x="3697289" y="4303713"/>
            <a:ext cx="727075" cy="1193800"/>
          </a:xfrm>
          <a:custGeom>
            <a:avLst/>
            <a:gdLst>
              <a:gd name="connsiteX0" fmla="*/ 307182 w 726282"/>
              <a:gd name="connsiteY0" fmla="*/ 476250 h 1195387"/>
              <a:gd name="connsiteX1" fmla="*/ 376238 w 726282"/>
              <a:gd name="connsiteY1" fmla="*/ 269081 h 1195387"/>
              <a:gd name="connsiteX2" fmla="*/ 381000 w 726282"/>
              <a:gd name="connsiteY2" fmla="*/ 245269 h 1195387"/>
              <a:gd name="connsiteX3" fmla="*/ 381000 w 726282"/>
              <a:gd name="connsiteY3" fmla="*/ 221456 h 1195387"/>
              <a:gd name="connsiteX4" fmla="*/ 376238 w 726282"/>
              <a:gd name="connsiteY4" fmla="*/ 161925 h 1195387"/>
              <a:gd name="connsiteX5" fmla="*/ 364332 w 726282"/>
              <a:gd name="connsiteY5" fmla="*/ 123825 h 1195387"/>
              <a:gd name="connsiteX6" fmla="*/ 340519 w 726282"/>
              <a:gd name="connsiteY6" fmla="*/ 85725 h 1195387"/>
              <a:gd name="connsiteX7" fmla="*/ 316707 w 726282"/>
              <a:gd name="connsiteY7" fmla="*/ 64294 h 1195387"/>
              <a:gd name="connsiteX8" fmla="*/ 297657 w 726282"/>
              <a:gd name="connsiteY8" fmla="*/ 45244 h 1195387"/>
              <a:gd name="connsiteX9" fmla="*/ 283369 w 726282"/>
              <a:gd name="connsiteY9" fmla="*/ 28575 h 1195387"/>
              <a:gd name="connsiteX10" fmla="*/ 285750 w 726282"/>
              <a:gd name="connsiteY10" fmla="*/ 11906 h 1195387"/>
              <a:gd name="connsiteX11" fmla="*/ 302419 w 726282"/>
              <a:gd name="connsiteY11" fmla="*/ 2381 h 1195387"/>
              <a:gd name="connsiteX12" fmla="*/ 338138 w 726282"/>
              <a:gd name="connsiteY12" fmla="*/ 0 h 1195387"/>
              <a:gd name="connsiteX13" fmla="*/ 390525 w 726282"/>
              <a:gd name="connsiteY13" fmla="*/ 11906 h 1195387"/>
              <a:gd name="connsiteX14" fmla="*/ 502444 w 726282"/>
              <a:gd name="connsiteY14" fmla="*/ 50006 h 1195387"/>
              <a:gd name="connsiteX15" fmla="*/ 576263 w 726282"/>
              <a:gd name="connsiteY15" fmla="*/ 92869 h 1195387"/>
              <a:gd name="connsiteX16" fmla="*/ 631032 w 726282"/>
              <a:gd name="connsiteY16" fmla="*/ 126206 h 1195387"/>
              <a:gd name="connsiteX17" fmla="*/ 657225 w 726282"/>
              <a:gd name="connsiteY17" fmla="*/ 150019 h 1195387"/>
              <a:gd name="connsiteX18" fmla="*/ 704850 w 726282"/>
              <a:gd name="connsiteY18" fmla="*/ 204787 h 1195387"/>
              <a:gd name="connsiteX19" fmla="*/ 716757 w 726282"/>
              <a:gd name="connsiteY19" fmla="*/ 214312 h 1195387"/>
              <a:gd name="connsiteX20" fmla="*/ 726282 w 726282"/>
              <a:gd name="connsiteY20" fmla="*/ 226219 h 1195387"/>
              <a:gd name="connsiteX21" fmla="*/ 726282 w 726282"/>
              <a:gd name="connsiteY21" fmla="*/ 247650 h 1195387"/>
              <a:gd name="connsiteX22" fmla="*/ 716757 w 726282"/>
              <a:gd name="connsiteY22" fmla="*/ 273844 h 1195387"/>
              <a:gd name="connsiteX23" fmla="*/ 692944 w 726282"/>
              <a:gd name="connsiteY23" fmla="*/ 309562 h 1195387"/>
              <a:gd name="connsiteX24" fmla="*/ 628650 w 726282"/>
              <a:gd name="connsiteY24" fmla="*/ 381000 h 1195387"/>
              <a:gd name="connsiteX25" fmla="*/ 521494 w 726282"/>
              <a:gd name="connsiteY25" fmla="*/ 545306 h 1195387"/>
              <a:gd name="connsiteX26" fmla="*/ 276225 w 726282"/>
              <a:gd name="connsiteY26" fmla="*/ 892969 h 1195387"/>
              <a:gd name="connsiteX27" fmla="*/ 78582 w 726282"/>
              <a:gd name="connsiteY27" fmla="*/ 1140619 h 1195387"/>
              <a:gd name="connsiteX28" fmla="*/ 40482 w 726282"/>
              <a:gd name="connsiteY28" fmla="*/ 1188244 h 1195387"/>
              <a:gd name="connsiteX29" fmla="*/ 26194 w 726282"/>
              <a:gd name="connsiteY29" fmla="*/ 1195387 h 1195387"/>
              <a:gd name="connsiteX30" fmla="*/ 16669 w 726282"/>
              <a:gd name="connsiteY30" fmla="*/ 1195387 h 1195387"/>
              <a:gd name="connsiteX31" fmla="*/ 4763 w 726282"/>
              <a:gd name="connsiteY31" fmla="*/ 1190625 h 1195387"/>
              <a:gd name="connsiteX32" fmla="*/ 0 w 726282"/>
              <a:gd name="connsiteY32" fmla="*/ 1181100 h 1195387"/>
              <a:gd name="connsiteX33" fmla="*/ 4763 w 726282"/>
              <a:gd name="connsiteY33" fmla="*/ 1154906 h 1195387"/>
              <a:gd name="connsiteX34" fmla="*/ 59532 w 726282"/>
              <a:gd name="connsiteY34" fmla="*/ 1033462 h 1195387"/>
              <a:gd name="connsiteX35" fmla="*/ 207169 w 726282"/>
              <a:gd name="connsiteY35" fmla="*/ 731044 h 1195387"/>
              <a:gd name="connsiteX36" fmla="*/ 307182 w 726282"/>
              <a:gd name="connsiteY36" fmla="*/ 476250 h 119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26282" h="1195387">
                <a:moveTo>
                  <a:pt x="307182" y="476250"/>
                </a:moveTo>
                <a:lnTo>
                  <a:pt x="376238" y="269081"/>
                </a:lnTo>
                <a:lnTo>
                  <a:pt x="381000" y="245269"/>
                </a:lnTo>
                <a:lnTo>
                  <a:pt x="381000" y="221456"/>
                </a:lnTo>
                <a:lnTo>
                  <a:pt x="376238" y="161925"/>
                </a:lnTo>
                <a:lnTo>
                  <a:pt x="364332" y="123825"/>
                </a:lnTo>
                <a:lnTo>
                  <a:pt x="340519" y="85725"/>
                </a:lnTo>
                <a:lnTo>
                  <a:pt x="316707" y="64294"/>
                </a:lnTo>
                <a:lnTo>
                  <a:pt x="297657" y="45244"/>
                </a:lnTo>
                <a:lnTo>
                  <a:pt x="283369" y="28575"/>
                </a:lnTo>
                <a:lnTo>
                  <a:pt x="285750" y="11906"/>
                </a:lnTo>
                <a:lnTo>
                  <a:pt x="302419" y="2381"/>
                </a:lnTo>
                <a:lnTo>
                  <a:pt x="338138" y="0"/>
                </a:lnTo>
                <a:lnTo>
                  <a:pt x="390525" y="11906"/>
                </a:lnTo>
                <a:lnTo>
                  <a:pt x="502444" y="50006"/>
                </a:lnTo>
                <a:lnTo>
                  <a:pt x="576263" y="92869"/>
                </a:lnTo>
                <a:lnTo>
                  <a:pt x="631032" y="126206"/>
                </a:lnTo>
                <a:lnTo>
                  <a:pt x="657225" y="150019"/>
                </a:lnTo>
                <a:lnTo>
                  <a:pt x="704850" y="204787"/>
                </a:lnTo>
                <a:lnTo>
                  <a:pt x="716757" y="214312"/>
                </a:lnTo>
                <a:lnTo>
                  <a:pt x="726282" y="226219"/>
                </a:lnTo>
                <a:lnTo>
                  <a:pt x="726282" y="247650"/>
                </a:lnTo>
                <a:lnTo>
                  <a:pt x="716757" y="273844"/>
                </a:lnTo>
                <a:lnTo>
                  <a:pt x="692944" y="309562"/>
                </a:lnTo>
                <a:lnTo>
                  <a:pt x="628650" y="381000"/>
                </a:lnTo>
                <a:lnTo>
                  <a:pt x="521494" y="545306"/>
                </a:lnTo>
                <a:lnTo>
                  <a:pt x="276225" y="892969"/>
                </a:lnTo>
                <a:lnTo>
                  <a:pt x="78582" y="1140619"/>
                </a:lnTo>
                <a:lnTo>
                  <a:pt x="40482" y="1188244"/>
                </a:lnTo>
                <a:lnTo>
                  <a:pt x="26194" y="1195387"/>
                </a:lnTo>
                <a:lnTo>
                  <a:pt x="16669" y="1195387"/>
                </a:lnTo>
                <a:lnTo>
                  <a:pt x="4763" y="1190625"/>
                </a:lnTo>
                <a:lnTo>
                  <a:pt x="0" y="1181100"/>
                </a:lnTo>
                <a:lnTo>
                  <a:pt x="4763" y="1154906"/>
                </a:lnTo>
                <a:lnTo>
                  <a:pt x="59532" y="1033462"/>
                </a:lnTo>
                <a:lnTo>
                  <a:pt x="207169" y="731044"/>
                </a:lnTo>
                <a:lnTo>
                  <a:pt x="307182" y="4762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18D1433A-449C-46BD-9AEC-7539904DB68E}"/>
              </a:ext>
            </a:extLst>
          </p:cNvPr>
          <p:cNvSpPr/>
          <p:nvPr/>
        </p:nvSpPr>
        <p:spPr>
          <a:xfrm>
            <a:off x="5651500" y="2708276"/>
            <a:ext cx="490538" cy="2746375"/>
          </a:xfrm>
          <a:custGeom>
            <a:avLst/>
            <a:gdLst>
              <a:gd name="connsiteX0" fmla="*/ 197708 w 490740"/>
              <a:gd name="connsiteY0" fmla="*/ 974419 h 2746730"/>
              <a:gd name="connsiteX1" fmla="*/ 180056 w 490740"/>
              <a:gd name="connsiteY1" fmla="*/ 639021 h 2746730"/>
              <a:gd name="connsiteX2" fmla="*/ 158873 w 490740"/>
              <a:gd name="connsiteY2" fmla="*/ 423660 h 2746730"/>
              <a:gd name="connsiteX3" fmla="*/ 144751 w 490740"/>
              <a:gd name="connsiteY3" fmla="*/ 328337 h 2746730"/>
              <a:gd name="connsiteX4" fmla="*/ 123568 w 490740"/>
              <a:gd name="connsiteY4" fmla="*/ 257727 h 2746730"/>
              <a:gd name="connsiteX5" fmla="*/ 81202 w 490740"/>
              <a:gd name="connsiteY5" fmla="*/ 165934 h 2746730"/>
              <a:gd name="connsiteX6" fmla="*/ 42366 w 490740"/>
              <a:gd name="connsiteY6" fmla="*/ 109446 h 2746730"/>
              <a:gd name="connsiteX7" fmla="*/ 17652 w 490740"/>
              <a:gd name="connsiteY7" fmla="*/ 81202 h 2746730"/>
              <a:gd name="connsiteX8" fmla="*/ 3530 w 490740"/>
              <a:gd name="connsiteY8" fmla="*/ 45897 h 2746730"/>
              <a:gd name="connsiteX9" fmla="*/ 0 w 490740"/>
              <a:gd name="connsiteY9" fmla="*/ 14122 h 2746730"/>
              <a:gd name="connsiteX10" fmla="*/ 10591 w 490740"/>
              <a:gd name="connsiteY10" fmla="*/ 0 h 2746730"/>
              <a:gd name="connsiteX11" fmla="*/ 42366 w 490740"/>
              <a:gd name="connsiteY11" fmla="*/ 3530 h 2746730"/>
              <a:gd name="connsiteX12" fmla="*/ 141220 w 490740"/>
              <a:gd name="connsiteY12" fmla="*/ 24713 h 2746730"/>
              <a:gd name="connsiteX13" fmla="*/ 222422 w 490740"/>
              <a:gd name="connsiteY13" fmla="*/ 52958 h 2746730"/>
              <a:gd name="connsiteX14" fmla="*/ 275379 w 490740"/>
              <a:gd name="connsiteY14" fmla="*/ 74141 h 2746730"/>
              <a:gd name="connsiteX15" fmla="*/ 300093 w 490740"/>
              <a:gd name="connsiteY15" fmla="*/ 116507 h 2746730"/>
              <a:gd name="connsiteX16" fmla="*/ 335398 w 490740"/>
              <a:gd name="connsiteY16" fmla="*/ 236544 h 2746730"/>
              <a:gd name="connsiteX17" fmla="*/ 370703 w 490740"/>
              <a:gd name="connsiteY17" fmla="*/ 324806 h 2746730"/>
              <a:gd name="connsiteX18" fmla="*/ 388355 w 490740"/>
              <a:gd name="connsiteY18" fmla="*/ 550758 h 2746730"/>
              <a:gd name="connsiteX19" fmla="*/ 441313 w 490740"/>
              <a:gd name="connsiteY19" fmla="*/ 1186249 h 2746730"/>
              <a:gd name="connsiteX20" fmla="*/ 458965 w 490740"/>
              <a:gd name="connsiteY20" fmla="*/ 1334530 h 2746730"/>
              <a:gd name="connsiteX21" fmla="*/ 462496 w 490740"/>
              <a:gd name="connsiteY21" fmla="*/ 2347784 h 2746730"/>
              <a:gd name="connsiteX22" fmla="*/ 487209 w 490740"/>
              <a:gd name="connsiteY22" fmla="*/ 2510187 h 2746730"/>
              <a:gd name="connsiteX23" fmla="*/ 490740 w 490740"/>
              <a:gd name="connsiteY23" fmla="*/ 2633754 h 2746730"/>
              <a:gd name="connsiteX24" fmla="*/ 483679 w 490740"/>
              <a:gd name="connsiteY24" fmla="*/ 2697303 h 2746730"/>
              <a:gd name="connsiteX25" fmla="*/ 466026 w 490740"/>
              <a:gd name="connsiteY25" fmla="*/ 2736139 h 2746730"/>
              <a:gd name="connsiteX26" fmla="*/ 451904 w 490740"/>
              <a:gd name="connsiteY26" fmla="*/ 2746730 h 2746730"/>
              <a:gd name="connsiteX27" fmla="*/ 423660 w 490740"/>
              <a:gd name="connsiteY27" fmla="*/ 2746730 h 2746730"/>
              <a:gd name="connsiteX28" fmla="*/ 388355 w 490740"/>
              <a:gd name="connsiteY28" fmla="*/ 2722017 h 2746730"/>
              <a:gd name="connsiteX29" fmla="*/ 331867 w 490740"/>
              <a:gd name="connsiteY29" fmla="*/ 2672590 h 2746730"/>
              <a:gd name="connsiteX30" fmla="*/ 285971 w 490740"/>
              <a:gd name="connsiteY30" fmla="*/ 2616102 h 2746730"/>
              <a:gd name="connsiteX31" fmla="*/ 243605 w 490740"/>
              <a:gd name="connsiteY31" fmla="*/ 2534900 h 2746730"/>
              <a:gd name="connsiteX32" fmla="*/ 225952 w 490740"/>
              <a:gd name="connsiteY32" fmla="*/ 2450168 h 2746730"/>
              <a:gd name="connsiteX33" fmla="*/ 215361 w 490740"/>
              <a:gd name="connsiteY33" fmla="*/ 2351314 h 2746730"/>
              <a:gd name="connsiteX34" fmla="*/ 215361 w 490740"/>
              <a:gd name="connsiteY34" fmla="*/ 1977081 h 2746730"/>
              <a:gd name="connsiteX35" fmla="*/ 197708 w 490740"/>
              <a:gd name="connsiteY35" fmla="*/ 974419 h 274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90740" h="2746730">
                <a:moveTo>
                  <a:pt x="197708" y="974419"/>
                </a:moveTo>
                <a:lnTo>
                  <a:pt x="180056" y="639021"/>
                </a:lnTo>
                <a:lnTo>
                  <a:pt x="158873" y="423660"/>
                </a:lnTo>
                <a:lnTo>
                  <a:pt x="144751" y="328337"/>
                </a:lnTo>
                <a:lnTo>
                  <a:pt x="123568" y="257727"/>
                </a:lnTo>
                <a:lnTo>
                  <a:pt x="81202" y="165934"/>
                </a:lnTo>
                <a:lnTo>
                  <a:pt x="42366" y="109446"/>
                </a:lnTo>
                <a:lnTo>
                  <a:pt x="17652" y="81202"/>
                </a:lnTo>
                <a:lnTo>
                  <a:pt x="3530" y="45897"/>
                </a:lnTo>
                <a:lnTo>
                  <a:pt x="0" y="14122"/>
                </a:lnTo>
                <a:lnTo>
                  <a:pt x="10591" y="0"/>
                </a:lnTo>
                <a:lnTo>
                  <a:pt x="42366" y="3530"/>
                </a:lnTo>
                <a:lnTo>
                  <a:pt x="141220" y="24713"/>
                </a:lnTo>
                <a:lnTo>
                  <a:pt x="222422" y="52958"/>
                </a:lnTo>
                <a:lnTo>
                  <a:pt x="275379" y="74141"/>
                </a:lnTo>
                <a:lnTo>
                  <a:pt x="300093" y="116507"/>
                </a:lnTo>
                <a:lnTo>
                  <a:pt x="335398" y="236544"/>
                </a:lnTo>
                <a:lnTo>
                  <a:pt x="370703" y="324806"/>
                </a:lnTo>
                <a:lnTo>
                  <a:pt x="388355" y="550758"/>
                </a:lnTo>
                <a:lnTo>
                  <a:pt x="441313" y="1186249"/>
                </a:lnTo>
                <a:lnTo>
                  <a:pt x="458965" y="1334530"/>
                </a:lnTo>
                <a:lnTo>
                  <a:pt x="462496" y="2347784"/>
                </a:lnTo>
                <a:lnTo>
                  <a:pt x="487209" y="2510187"/>
                </a:lnTo>
                <a:lnTo>
                  <a:pt x="490740" y="2633754"/>
                </a:lnTo>
                <a:lnTo>
                  <a:pt x="483679" y="2697303"/>
                </a:lnTo>
                <a:lnTo>
                  <a:pt x="466026" y="2736139"/>
                </a:lnTo>
                <a:lnTo>
                  <a:pt x="451904" y="2746730"/>
                </a:lnTo>
                <a:lnTo>
                  <a:pt x="423660" y="2746730"/>
                </a:lnTo>
                <a:lnTo>
                  <a:pt x="388355" y="2722017"/>
                </a:lnTo>
                <a:lnTo>
                  <a:pt x="331867" y="2672590"/>
                </a:lnTo>
                <a:lnTo>
                  <a:pt x="285971" y="2616102"/>
                </a:lnTo>
                <a:lnTo>
                  <a:pt x="243605" y="2534900"/>
                </a:lnTo>
                <a:lnTo>
                  <a:pt x="225952" y="2450168"/>
                </a:lnTo>
                <a:lnTo>
                  <a:pt x="215361" y="2351314"/>
                </a:lnTo>
                <a:lnTo>
                  <a:pt x="215361" y="1977081"/>
                </a:lnTo>
                <a:lnTo>
                  <a:pt x="197708" y="974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11A236BD-05D5-42E1-A1FE-408A542A3937}"/>
              </a:ext>
            </a:extLst>
          </p:cNvPr>
          <p:cNvSpPr/>
          <p:nvPr/>
        </p:nvSpPr>
        <p:spPr>
          <a:xfrm>
            <a:off x="3998913" y="1420813"/>
            <a:ext cx="1028700" cy="1293812"/>
          </a:xfrm>
          <a:custGeom>
            <a:avLst/>
            <a:gdLst>
              <a:gd name="connsiteX0" fmla="*/ 685800 w 1028700"/>
              <a:gd name="connsiteY0" fmla="*/ 228600 h 1293019"/>
              <a:gd name="connsiteX1" fmla="*/ 681037 w 1028700"/>
              <a:gd name="connsiteY1" fmla="*/ 152400 h 1293019"/>
              <a:gd name="connsiteX2" fmla="*/ 657225 w 1028700"/>
              <a:gd name="connsiteY2" fmla="*/ 128588 h 1293019"/>
              <a:gd name="connsiteX3" fmla="*/ 600075 w 1028700"/>
              <a:gd name="connsiteY3" fmla="*/ 71438 h 1293019"/>
              <a:gd name="connsiteX4" fmla="*/ 573881 w 1028700"/>
              <a:gd name="connsiteY4" fmla="*/ 45244 h 1293019"/>
              <a:gd name="connsiteX5" fmla="*/ 566737 w 1028700"/>
              <a:gd name="connsiteY5" fmla="*/ 23813 h 1293019"/>
              <a:gd name="connsiteX6" fmla="*/ 571500 w 1028700"/>
              <a:gd name="connsiteY6" fmla="*/ 2382 h 1293019"/>
              <a:gd name="connsiteX7" fmla="*/ 595312 w 1028700"/>
              <a:gd name="connsiteY7" fmla="*/ 0 h 1293019"/>
              <a:gd name="connsiteX8" fmla="*/ 640556 w 1028700"/>
              <a:gd name="connsiteY8" fmla="*/ 0 h 1293019"/>
              <a:gd name="connsiteX9" fmla="*/ 742950 w 1028700"/>
              <a:gd name="connsiteY9" fmla="*/ 14288 h 1293019"/>
              <a:gd name="connsiteX10" fmla="*/ 778669 w 1028700"/>
              <a:gd name="connsiteY10" fmla="*/ 28575 h 1293019"/>
              <a:gd name="connsiteX11" fmla="*/ 826294 w 1028700"/>
              <a:gd name="connsiteY11" fmla="*/ 54769 h 1293019"/>
              <a:gd name="connsiteX12" fmla="*/ 900112 w 1028700"/>
              <a:gd name="connsiteY12" fmla="*/ 123825 h 1293019"/>
              <a:gd name="connsiteX13" fmla="*/ 959644 w 1028700"/>
              <a:gd name="connsiteY13" fmla="*/ 183357 h 1293019"/>
              <a:gd name="connsiteX14" fmla="*/ 1014412 w 1028700"/>
              <a:gd name="connsiteY14" fmla="*/ 259557 h 1293019"/>
              <a:gd name="connsiteX15" fmla="*/ 1028700 w 1028700"/>
              <a:gd name="connsiteY15" fmla="*/ 292894 h 1293019"/>
              <a:gd name="connsiteX16" fmla="*/ 1028700 w 1028700"/>
              <a:gd name="connsiteY16" fmla="*/ 321469 h 1293019"/>
              <a:gd name="connsiteX17" fmla="*/ 1021556 w 1028700"/>
              <a:gd name="connsiteY17" fmla="*/ 357188 h 1293019"/>
              <a:gd name="connsiteX18" fmla="*/ 1009650 w 1028700"/>
              <a:gd name="connsiteY18" fmla="*/ 371475 h 1293019"/>
              <a:gd name="connsiteX19" fmla="*/ 985837 w 1028700"/>
              <a:gd name="connsiteY19" fmla="*/ 390525 h 1293019"/>
              <a:gd name="connsiteX20" fmla="*/ 907256 w 1028700"/>
              <a:gd name="connsiteY20" fmla="*/ 445294 h 1293019"/>
              <a:gd name="connsiteX21" fmla="*/ 862012 w 1028700"/>
              <a:gd name="connsiteY21" fmla="*/ 488157 h 1293019"/>
              <a:gd name="connsiteX22" fmla="*/ 833437 w 1028700"/>
              <a:gd name="connsiteY22" fmla="*/ 521494 h 1293019"/>
              <a:gd name="connsiteX23" fmla="*/ 812006 w 1028700"/>
              <a:gd name="connsiteY23" fmla="*/ 545307 h 1293019"/>
              <a:gd name="connsiteX24" fmla="*/ 664369 w 1028700"/>
              <a:gd name="connsiteY24" fmla="*/ 697707 h 1293019"/>
              <a:gd name="connsiteX25" fmla="*/ 502444 w 1028700"/>
              <a:gd name="connsiteY25" fmla="*/ 883444 h 1293019"/>
              <a:gd name="connsiteX26" fmla="*/ 350044 w 1028700"/>
              <a:gd name="connsiteY26" fmla="*/ 1059657 h 1293019"/>
              <a:gd name="connsiteX27" fmla="*/ 254794 w 1028700"/>
              <a:gd name="connsiteY27" fmla="*/ 1176338 h 1293019"/>
              <a:gd name="connsiteX28" fmla="*/ 219075 w 1028700"/>
              <a:gd name="connsiteY28" fmla="*/ 1228725 h 1293019"/>
              <a:gd name="connsiteX29" fmla="*/ 211931 w 1028700"/>
              <a:gd name="connsiteY29" fmla="*/ 1245394 h 1293019"/>
              <a:gd name="connsiteX30" fmla="*/ 214312 w 1028700"/>
              <a:gd name="connsiteY30" fmla="*/ 1293019 h 1293019"/>
              <a:gd name="connsiteX31" fmla="*/ 0 w 1028700"/>
              <a:gd name="connsiteY31" fmla="*/ 1226344 h 1293019"/>
              <a:gd name="connsiteX32" fmla="*/ 97631 w 1028700"/>
              <a:gd name="connsiteY32" fmla="*/ 1181100 h 1293019"/>
              <a:gd name="connsiteX33" fmla="*/ 152400 w 1028700"/>
              <a:gd name="connsiteY33" fmla="*/ 1138238 h 1293019"/>
              <a:gd name="connsiteX34" fmla="*/ 185737 w 1028700"/>
              <a:gd name="connsiteY34" fmla="*/ 1083469 h 1293019"/>
              <a:gd name="connsiteX35" fmla="*/ 342900 w 1028700"/>
              <a:gd name="connsiteY35" fmla="*/ 840582 h 1293019"/>
              <a:gd name="connsiteX36" fmla="*/ 473869 w 1028700"/>
              <a:gd name="connsiteY36" fmla="*/ 611982 h 1293019"/>
              <a:gd name="connsiteX37" fmla="*/ 592931 w 1028700"/>
              <a:gd name="connsiteY37" fmla="*/ 407194 h 1293019"/>
              <a:gd name="connsiteX38" fmla="*/ 685800 w 1028700"/>
              <a:gd name="connsiteY38" fmla="*/ 228600 h 129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28700" h="1293019">
                <a:moveTo>
                  <a:pt x="685800" y="228600"/>
                </a:moveTo>
                <a:lnTo>
                  <a:pt x="681037" y="152400"/>
                </a:lnTo>
                <a:lnTo>
                  <a:pt x="657225" y="128588"/>
                </a:lnTo>
                <a:lnTo>
                  <a:pt x="600075" y="71438"/>
                </a:lnTo>
                <a:lnTo>
                  <a:pt x="573881" y="45244"/>
                </a:lnTo>
                <a:lnTo>
                  <a:pt x="566737" y="23813"/>
                </a:lnTo>
                <a:lnTo>
                  <a:pt x="571500" y="2382"/>
                </a:lnTo>
                <a:lnTo>
                  <a:pt x="595312" y="0"/>
                </a:lnTo>
                <a:lnTo>
                  <a:pt x="640556" y="0"/>
                </a:lnTo>
                <a:lnTo>
                  <a:pt x="742950" y="14288"/>
                </a:lnTo>
                <a:lnTo>
                  <a:pt x="778669" y="28575"/>
                </a:lnTo>
                <a:lnTo>
                  <a:pt x="826294" y="54769"/>
                </a:lnTo>
                <a:lnTo>
                  <a:pt x="900112" y="123825"/>
                </a:lnTo>
                <a:lnTo>
                  <a:pt x="959644" y="183357"/>
                </a:lnTo>
                <a:lnTo>
                  <a:pt x="1014412" y="259557"/>
                </a:lnTo>
                <a:lnTo>
                  <a:pt x="1028700" y="292894"/>
                </a:lnTo>
                <a:lnTo>
                  <a:pt x="1028700" y="321469"/>
                </a:lnTo>
                <a:lnTo>
                  <a:pt x="1021556" y="357188"/>
                </a:lnTo>
                <a:lnTo>
                  <a:pt x="1009650" y="371475"/>
                </a:lnTo>
                <a:lnTo>
                  <a:pt x="985837" y="390525"/>
                </a:lnTo>
                <a:lnTo>
                  <a:pt x="907256" y="445294"/>
                </a:lnTo>
                <a:lnTo>
                  <a:pt x="862012" y="488157"/>
                </a:lnTo>
                <a:lnTo>
                  <a:pt x="833437" y="521494"/>
                </a:lnTo>
                <a:lnTo>
                  <a:pt x="812006" y="545307"/>
                </a:lnTo>
                <a:lnTo>
                  <a:pt x="664369" y="697707"/>
                </a:lnTo>
                <a:lnTo>
                  <a:pt x="502444" y="883444"/>
                </a:lnTo>
                <a:lnTo>
                  <a:pt x="350044" y="1059657"/>
                </a:lnTo>
                <a:lnTo>
                  <a:pt x="254794" y="1176338"/>
                </a:lnTo>
                <a:lnTo>
                  <a:pt x="219075" y="1228725"/>
                </a:lnTo>
                <a:lnTo>
                  <a:pt x="211931" y="1245394"/>
                </a:lnTo>
                <a:lnTo>
                  <a:pt x="214312" y="1293019"/>
                </a:lnTo>
                <a:lnTo>
                  <a:pt x="0" y="1226344"/>
                </a:lnTo>
                <a:lnTo>
                  <a:pt x="97631" y="1181100"/>
                </a:lnTo>
                <a:lnTo>
                  <a:pt x="152400" y="1138238"/>
                </a:lnTo>
                <a:lnTo>
                  <a:pt x="185737" y="1083469"/>
                </a:lnTo>
                <a:lnTo>
                  <a:pt x="342900" y="840582"/>
                </a:lnTo>
                <a:lnTo>
                  <a:pt x="473869" y="611982"/>
                </a:lnTo>
                <a:lnTo>
                  <a:pt x="592931" y="407194"/>
                </a:lnTo>
                <a:lnTo>
                  <a:pt x="685800" y="228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A2BCD4DF-B8AB-4F19-B80C-57DDA91495C7}"/>
              </a:ext>
            </a:extLst>
          </p:cNvPr>
          <p:cNvSpPr/>
          <p:nvPr/>
        </p:nvSpPr>
        <p:spPr>
          <a:xfrm>
            <a:off x="3986213" y="2633663"/>
            <a:ext cx="641350" cy="533400"/>
          </a:xfrm>
          <a:custGeom>
            <a:avLst/>
            <a:gdLst>
              <a:gd name="connsiteX0" fmla="*/ 304800 w 640556"/>
              <a:gd name="connsiteY0" fmla="*/ 381000 h 533400"/>
              <a:gd name="connsiteX1" fmla="*/ 214312 w 640556"/>
              <a:gd name="connsiteY1" fmla="*/ 335756 h 533400"/>
              <a:gd name="connsiteX2" fmla="*/ 161925 w 640556"/>
              <a:gd name="connsiteY2" fmla="*/ 307181 h 533400"/>
              <a:gd name="connsiteX3" fmla="*/ 145256 w 640556"/>
              <a:gd name="connsiteY3" fmla="*/ 307181 h 533400"/>
              <a:gd name="connsiteX4" fmla="*/ 109537 w 640556"/>
              <a:gd name="connsiteY4" fmla="*/ 297656 h 533400"/>
              <a:gd name="connsiteX5" fmla="*/ 64293 w 640556"/>
              <a:gd name="connsiteY5" fmla="*/ 285750 h 533400"/>
              <a:gd name="connsiteX6" fmla="*/ 33337 w 640556"/>
              <a:gd name="connsiteY6" fmla="*/ 264318 h 533400"/>
              <a:gd name="connsiteX7" fmla="*/ 11906 w 640556"/>
              <a:gd name="connsiteY7" fmla="*/ 235743 h 533400"/>
              <a:gd name="connsiteX8" fmla="*/ 0 w 640556"/>
              <a:gd name="connsiteY8" fmla="*/ 204787 h 533400"/>
              <a:gd name="connsiteX9" fmla="*/ 2381 w 640556"/>
              <a:gd name="connsiteY9" fmla="*/ 83343 h 533400"/>
              <a:gd name="connsiteX10" fmla="*/ 2381 w 640556"/>
              <a:gd name="connsiteY10" fmla="*/ 28575 h 533400"/>
              <a:gd name="connsiteX11" fmla="*/ 14287 w 640556"/>
              <a:gd name="connsiteY11" fmla="*/ 14287 h 533400"/>
              <a:gd name="connsiteX12" fmla="*/ 47625 w 640556"/>
              <a:gd name="connsiteY12" fmla="*/ 0 h 533400"/>
              <a:gd name="connsiteX13" fmla="*/ 223837 w 640556"/>
              <a:gd name="connsiteY13" fmla="*/ 57150 h 533400"/>
              <a:gd name="connsiteX14" fmla="*/ 223837 w 640556"/>
              <a:gd name="connsiteY14" fmla="*/ 78581 h 533400"/>
              <a:gd name="connsiteX15" fmla="*/ 230981 w 640556"/>
              <a:gd name="connsiteY15" fmla="*/ 90487 h 533400"/>
              <a:gd name="connsiteX16" fmla="*/ 409575 w 640556"/>
              <a:gd name="connsiteY16" fmla="*/ 238125 h 533400"/>
              <a:gd name="connsiteX17" fmla="*/ 519112 w 640556"/>
              <a:gd name="connsiteY17" fmla="*/ 326231 h 533400"/>
              <a:gd name="connsiteX18" fmla="*/ 628650 w 640556"/>
              <a:gd name="connsiteY18" fmla="*/ 416718 h 533400"/>
              <a:gd name="connsiteX19" fmla="*/ 640556 w 640556"/>
              <a:gd name="connsiteY19" fmla="*/ 476250 h 533400"/>
              <a:gd name="connsiteX20" fmla="*/ 573881 w 640556"/>
              <a:gd name="connsiteY20" fmla="*/ 533400 h 533400"/>
              <a:gd name="connsiteX21" fmla="*/ 492918 w 640556"/>
              <a:gd name="connsiteY21" fmla="*/ 492918 h 533400"/>
              <a:gd name="connsiteX22" fmla="*/ 304800 w 640556"/>
              <a:gd name="connsiteY22" fmla="*/ 3810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0556" h="533400">
                <a:moveTo>
                  <a:pt x="304800" y="381000"/>
                </a:moveTo>
                <a:lnTo>
                  <a:pt x="214312" y="335756"/>
                </a:lnTo>
                <a:lnTo>
                  <a:pt x="161925" y="307181"/>
                </a:lnTo>
                <a:lnTo>
                  <a:pt x="145256" y="307181"/>
                </a:lnTo>
                <a:lnTo>
                  <a:pt x="109537" y="297656"/>
                </a:lnTo>
                <a:lnTo>
                  <a:pt x="64293" y="285750"/>
                </a:lnTo>
                <a:lnTo>
                  <a:pt x="33337" y="264318"/>
                </a:lnTo>
                <a:lnTo>
                  <a:pt x="11906" y="235743"/>
                </a:lnTo>
                <a:lnTo>
                  <a:pt x="0" y="204787"/>
                </a:lnTo>
                <a:cubicBezTo>
                  <a:pt x="794" y="164306"/>
                  <a:pt x="1587" y="123824"/>
                  <a:pt x="2381" y="83343"/>
                </a:cubicBezTo>
                <a:lnTo>
                  <a:pt x="2381" y="28575"/>
                </a:lnTo>
                <a:lnTo>
                  <a:pt x="14287" y="14287"/>
                </a:lnTo>
                <a:lnTo>
                  <a:pt x="47625" y="0"/>
                </a:lnTo>
                <a:lnTo>
                  <a:pt x="223837" y="57150"/>
                </a:lnTo>
                <a:lnTo>
                  <a:pt x="223837" y="78581"/>
                </a:lnTo>
                <a:lnTo>
                  <a:pt x="230981" y="90487"/>
                </a:lnTo>
                <a:lnTo>
                  <a:pt x="409575" y="238125"/>
                </a:lnTo>
                <a:lnTo>
                  <a:pt x="519112" y="326231"/>
                </a:lnTo>
                <a:lnTo>
                  <a:pt x="628650" y="416718"/>
                </a:lnTo>
                <a:lnTo>
                  <a:pt x="640556" y="476250"/>
                </a:lnTo>
                <a:lnTo>
                  <a:pt x="573881" y="533400"/>
                </a:lnTo>
                <a:lnTo>
                  <a:pt x="492918" y="492918"/>
                </a:lnTo>
                <a:lnTo>
                  <a:pt x="304800" y="381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7" name="フリーフォーム 136">
            <a:extLst>
              <a:ext uri="{FF2B5EF4-FFF2-40B4-BE49-F238E27FC236}">
                <a16:creationId xmlns:a16="http://schemas.microsoft.com/office/drawing/2014/main" id="{6672F19B-A433-41A4-9CEA-3985A1A363D8}"/>
              </a:ext>
            </a:extLst>
          </p:cNvPr>
          <p:cNvSpPr/>
          <p:nvPr/>
        </p:nvSpPr>
        <p:spPr>
          <a:xfrm>
            <a:off x="3924301" y="2014538"/>
            <a:ext cx="1554163" cy="1941512"/>
          </a:xfrm>
          <a:custGeom>
            <a:avLst/>
            <a:gdLst>
              <a:gd name="connsiteX0" fmla="*/ 1128189 w 1553192"/>
              <a:gd name="connsiteY0" fmla="*/ 839702 h 1942134"/>
              <a:gd name="connsiteX1" fmla="*/ 700610 w 1553192"/>
              <a:gd name="connsiteY1" fmla="*/ 1308493 h 1942134"/>
              <a:gd name="connsiteX2" fmla="*/ 432730 w 1553192"/>
              <a:gd name="connsiteY2" fmla="*/ 1607283 h 1942134"/>
              <a:gd name="connsiteX3" fmla="*/ 211213 w 1553192"/>
              <a:gd name="connsiteY3" fmla="*/ 1854558 h 1942134"/>
              <a:gd name="connsiteX4" fmla="*/ 30909 w 1553192"/>
              <a:gd name="connsiteY4" fmla="*/ 1942134 h 1942134"/>
              <a:gd name="connsiteX5" fmla="*/ 2575 w 1553192"/>
              <a:gd name="connsiteY5" fmla="*/ 1877739 h 1942134"/>
              <a:gd name="connsiteX6" fmla="*/ 0 w 1553192"/>
              <a:gd name="connsiteY6" fmla="*/ 1859709 h 1942134"/>
              <a:gd name="connsiteX7" fmla="*/ 18030 w 1553192"/>
              <a:gd name="connsiteY7" fmla="*/ 1833951 h 1942134"/>
              <a:gd name="connsiteX8" fmla="*/ 229244 w 1553192"/>
              <a:gd name="connsiteY8" fmla="*/ 1599556 h 1942134"/>
              <a:gd name="connsiteX9" fmla="*/ 628489 w 1553192"/>
              <a:gd name="connsiteY9" fmla="*/ 1141068 h 1942134"/>
              <a:gd name="connsiteX10" fmla="*/ 682580 w 1553192"/>
              <a:gd name="connsiteY10" fmla="*/ 1043189 h 1942134"/>
              <a:gd name="connsiteX11" fmla="*/ 924703 w 1553192"/>
              <a:gd name="connsiteY11" fmla="*/ 721217 h 1942134"/>
              <a:gd name="connsiteX12" fmla="*/ 1190008 w 1553192"/>
              <a:gd name="connsiteY12" fmla="*/ 337426 h 1942134"/>
              <a:gd name="connsiteX13" fmla="*/ 1231220 w 1553192"/>
              <a:gd name="connsiteY13" fmla="*/ 278183 h 1942134"/>
              <a:gd name="connsiteX14" fmla="*/ 1236371 w 1553192"/>
              <a:gd name="connsiteY14" fmla="*/ 260153 h 1942134"/>
              <a:gd name="connsiteX15" fmla="*/ 1236371 w 1553192"/>
              <a:gd name="connsiteY15" fmla="*/ 234395 h 1942134"/>
              <a:gd name="connsiteX16" fmla="*/ 1226068 w 1553192"/>
              <a:gd name="connsiteY16" fmla="*/ 190607 h 1942134"/>
              <a:gd name="connsiteX17" fmla="*/ 1166826 w 1553192"/>
              <a:gd name="connsiteY17" fmla="*/ 90152 h 1942134"/>
              <a:gd name="connsiteX18" fmla="*/ 1138492 w 1553192"/>
              <a:gd name="connsiteY18" fmla="*/ 51515 h 1942134"/>
              <a:gd name="connsiteX19" fmla="*/ 1141068 w 1553192"/>
              <a:gd name="connsiteY19" fmla="*/ 30909 h 1942134"/>
              <a:gd name="connsiteX20" fmla="*/ 1151371 w 1553192"/>
              <a:gd name="connsiteY20" fmla="*/ 12879 h 1942134"/>
              <a:gd name="connsiteX21" fmla="*/ 1171977 w 1553192"/>
              <a:gd name="connsiteY21" fmla="*/ 0 h 1942134"/>
              <a:gd name="connsiteX22" fmla="*/ 1205462 w 1553192"/>
              <a:gd name="connsiteY22" fmla="*/ 7727 h 1942134"/>
              <a:gd name="connsiteX23" fmla="*/ 1308493 w 1553192"/>
              <a:gd name="connsiteY23" fmla="*/ 69546 h 1942134"/>
              <a:gd name="connsiteX24" fmla="*/ 1398645 w 1553192"/>
              <a:gd name="connsiteY24" fmla="*/ 144243 h 1942134"/>
              <a:gd name="connsiteX25" fmla="*/ 1429555 w 1553192"/>
              <a:gd name="connsiteY25" fmla="*/ 180304 h 1942134"/>
              <a:gd name="connsiteX26" fmla="*/ 1478494 w 1553192"/>
              <a:gd name="connsiteY26" fmla="*/ 239547 h 1942134"/>
              <a:gd name="connsiteX27" fmla="*/ 1530010 w 1553192"/>
              <a:gd name="connsiteY27" fmla="*/ 321972 h 1942134"/>
              <a:gd name="connsiteX28" fmla="*/ 1548040 w 1553192"/>
              <a:gd name="connsiteY28" fmla="*/ 360608 h 1942134"/>
              <a:gd name="connsiteX29" fmla="*/ 1553192 w 1553192"/>
              <a:gd name="connsiteY29" fmla="*/ 383790 h 1942134"/>
              <a:gd name="connsiteX30" fmla="*/ 1550616 w 1553192"/>
              <a:gd name="connsiteY30" fmla="*/ 412124 h 1942134"/>
              <a:gd name="connsiteX31" fmla="*/ 1542889 w 1553192"/>
              <a:gd name="connsiteY31" fmla="*/ 435306 h 1942134"/>
              <a:gd name="connsiteX32" fmla="*/ 1478494 w 1553192"/>
              <a:gd name="connsiteY32" fmla="*/ 479094 h 1942134"/>
              <a:gd name="connsiteX33" fmla="*/ 1390918 w 1553192"/>
              <a:gd name="connsiteY33" fmla="*/ 546064 h 1942134"/>
              <a:gd name="connsiteX34" fmla="*/ 1323948 w 1553192"/>
              <a:gd name="connsiteY34" fmla="*/ 628489 h 1942134"/>
              <a:gd name="connsiteX35" fmla="*/ 1128189 w 1553192"/>
              <a:gd name="connsiteY35" fmla="*/ 839702 h 194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553192" h="1942134">
                <a:moveTo>
                  <a:pt x="1128189" y="839702"/>
                </a:moveTo>
                <a:lnTo>
                  <a:pt x="700610" y="1308493"/>
                </a:lnTo>
                <a:lnTo>
                  <a:pt x="432730" y="1607283"/>
                </a:lnTo>
                <a:lnTo>
                  <a:pt x="211213" y="1854558"/>
                </a:lnTo>
                <a:lnTo>
                  <a:pt x="30909" y="1942134"/>
                </a:lnTo>
                <a:lnTo>
                  <a:pt x="2575" y="1877739"/>
                </a:lnTo>
                <a:lnTo>
                  <a:pt x="0" y="1859709"/>
                </a:lnTo>
                <a:lnTo>
                  <a:pt x="18030" y="1833951"/>
                </a:lnTo>
                <a:lnTo>
                  <a:pt x="229244" y="1599556"/>
                </a:lnTo>
                <a:lnTo>
                  <a:pt x="628489" y="1141068"/>
                </a:lnTo>
                <a:lnTo>
                  <a:pt x="682580" y="1043189"/>
                </a:lnTo>
                <a:lnTo>
                  <a:pt x="924703" y="721217"/>
                </a:lnTo>
                <a:lnTo>
                  <a:pt x="1190008" y="337426"/>
                </a:lnTo>
                <a:lnTo>
                  <a:pt x="1231220" y="278183"/>
                </a:lnTo>
                <a:lnTo>
                  <a:pt x="1236371" y="260153"/>
                </a:lnTo>
                <a:lnTo>
                  <a:pt x="1236371" y="234395"/>
                </a:lnTo>
                <a:lnTo>
                  <a:pt x="1226068" y="190607"/>
                </a:lnTo>
                <a:lnTo>
                  <a:pt x="1166826" y="90152"/>
                </a:lnTo>
                <a:lnTo>
                  <a:pt x="1138492" y="51515"/>
                </a:lnTo>
                <a:lnTo>
                  <a:pt x="1141068" y="30909"/>
                </a:lnTo>
                <a:lnTo>
                  <a:pt x="1151371" y="12879"/>
                </a:lnTo>
                <a:lnTo>
                  <a:pt x="1171977" y="0"/>
                </a:lnTo>
                <a:lnTo>
                  <a:pt x="1205462" y="7727"/>
                </a:lnTo>
                <a:lnTo>
                  <a:pt x="1308493" y="69546"/>
                </a:lnTo>
                <a:lnTo>
                  <a:pt x="1398645" y="144243"/>
                </a:lnTo>
                <a:lnTo>
                  <a:pt x="1429555" y="180304"/>
                </a:lnTo>
                <a:lnTo>
                  <a:pt x="1478494" y="239547"/>
                </a:lnTo>
                <a:lnTo>
                  <a:pt x="1530010" y="321972"/>
                </a:lnTo>
                <a:lnTo>
                  <a:pt x="1548040" y="360608"/>
                </a:lnTo>
                <a:lnTo>
                  <a:pt x="1553192" y="383790"/>
                </a:lnTo>
                <a:lnTo>
                  <a:pt x="1550616" y="412124"/>
                </a:lnTo>
                <a:lnTo>
                  <a:pt x="1542889" y="435306"/>
                </a:lnTo>
                <a:lnTo>
                  <a:pt x="1478494" y="479094"/>
                </a:lnTo>
                <a:lnTo>
                  <a:pt x="1390918" y="546064"/>
                </a:lnTo>
                <a:lnTo>
                  <a:pt x="1323948" y="628489"/>
                </a:lnTo>
                <a:lnTo>
                  <a:pt x="1128189" y="83970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8" name="フリーフォーム 137">
            <a:extLst>
              <a:ext uri="{FF2B5EF4-FFF2-40B4-BE49-F238E27FC236}">
                <a16:creationId xmlns:a16="http://schemas.microsoft.com/office/drawing/2014/main" id="{B2FFE854-6348-4FD4-A92B-15C087B349F5}"/>
              </a:ext>
            </a:extLst>
          </p:cNvPr>
          <p:cNvSpPr/>
          <p:nvPr/>
        </p:nvSpPr>
        <p:spPr>
          <a:xfrm>
            <a:off x="3933826" y="3648076"/>
            <a:ext cx="1535113" cy="485775"/>
          </a:xfrm>
          <a:custGeom>
            <a:avLst/>
            <a:gdLst>
              <a:gd name="connsiteX0" fmla="*/ 700088 w 1535906"/>
              <a:gd name="connsiteY0" fmla="*/ 119063 h 485775"/>
              <a:gd name="connsiteX1" fmla="*/ 383381 w 1535906"/>
              <a:gd name="connsiteY1" fmla="*/ 176213 h 485775"/>
              <a:gd name="connsiteX2" fmla="*/ 271463 w 1535906"/>
              <a:gd name="connsiteY2" fmla="*/ 195263 h 485775"/>
              <a:gd name="connsiteX3" fmla="*/ 254794 w 1535906"/>
              <a:gd name="connsiteY3" fmla="*/ 192881 h 485775"/>
              <a:gd name="connsiteX4" fmla="*/ 254794 w 1535906"/>
              <a:gd name="connsiteY4" fmla="*/ 180975 h 485775"/>
              <a:gd name="connsiteX5" fmla="*/ 285750 w 1535906"/>
              <a:gd name="connsiteY5" fmla="*/ 114300 h 485775"/>
              <a:gd name="connsiteX6" fmla="*/ 0 w 1535906"/>
              <a:gd name="connsiteY6" fmla="*/ 254794 h 485775"/>
              <a:gd name="connsiteX7" fmla="*/ 33338 w 1535906"/>
              <a:gd name="connsiteY7" fmla="*/ 340519 h 485775"/>
              <a:gd name="connsiteX8" fmla="*/ 59531 w 1535906"/>
              <a:gd name="connsiteY8" fmla="*/ 388144 h 485775"/>
              <a:gd name="connsiteX9" fmla="*/ 90488 w 1535906"/>
              <a:gd name="connsiteY9" fmla="*/ 428625 h 485775"/>
              <a:gd name="connsiteX10" fmla="*/ 114300 w 1535906"/>
              <a:gd name="connsiteY10" fmla="*/ 452438 h 485775"/>
              <a:gd name="connsiteX11" fmla="*/ 135731 w 1535906"/>
              <a:gd name="connsiteY11" fmla="*/ 471488 h 485775"/>
              <a:gd name="connsiteX12" fmla="*/ 150019 w 1535906"/>
              <a:gd name="connsiteY12" fmla="*/ 481013 h 485775"/>
              <a:gd name="connsiteX13" fmla="*/ 164306 w 1535906"/>
              <a:gd name="connsiteY13" fmla="*/ 485775 h 485775"/>
              <a:gd name="connsiteX14" fmla="*/ 195263 w 1535906"/>
              <a:gd name="connsiteY14" fmla="*/ 485775 h 485775"/>
              <a:gd name="connsiteX15" fmla="*/ 288131 w 1535906"/>
              <a:gd name="connsiteY15" fmla="*/ 457200 h 485775"/>
              <a:gd name="connsiteX16" fmla="*/ 409575 w 1535906"/>
              <a:gd name="connsiteY16" fmla="*/ 407194 h 485775"/>
              <a:gd name="connsiteX17" fmla="*/ 542925 w 1535906"/>
              <a:gd name="connsiteY17" fmla="*/ 361950 h 485775"/>
              <a:gd name="connsiteX18" fmla="*/ 659606 w 1535906"/>
              <a:gd name="connsiteY18" fmla="*/ 333375 h 485775"/>
              <a:gd name="connsiteX19" fmla="*/ 754856 w 1535906"/>
              <a:gd name="connsiteY19" fmla="*/ 314325 h 485775"/>
              <a:gd name="connsiteX20" fmla="*/ 1021556 w 1535906"/>
              <a:gd name="connsiteY20" fmla="*/ 226219 h 485775"/>
              <a:gd name="connsiteX21" fmla="*/ 1319213 w 1535906"/>
              <a:gd name="connsiteY21" fmla="*/ 119063 h 485775"/>
              <a:gd name="connsiteX22" fmla="*/ 1400175 w 1535906"/>
              <a:gd name="connsiteY22" fmla="*/ 88106 h 485775"/>
              <a:gd name="connsiteX23" fmla="*/ 1535906 w 1535906"/>
              <a:gd name="connsiteY23" fmla="*/ 2381 h 485775"/>
              <a:gd name="connsiteX24" fmla="*/ 1354931 w 1535906"/>
              <a:gd name="connsiteY24" fmla="*/ 0 h 485775"/>
              <a:gd name="connsiteX25" fmla="*/ 1047750 w 1535906"/>
              <a:gd name="connsiteY25" fmla="*/ 52388 h 485775"/>
              <a:gd name="connsiteX26" fmla="*/ 700088 w 1535906"/>
              <a:gd name="connsiteY26" fmla="*/ 119063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535906" h="485775">
                <a:moveTo>
                  <a:pt x="700088" y="119063"/>
                </a:moveTo>
                <a:lnTo>
                  <a:pt x="383381" y="176213"/>
                </a:lnTo>
                <a:lnTo>
                  <a:pt x="271463" y="195263"/>
                </a:lnTo>
                <a:lnTo>
                  <a:pt x="254794" y="192881"/>
                </a:lnTo>
                <a:lnTo>
                  <a:pt x="254794" y="180975"/>
                </a:lnTo>
                <a:lnTo>
                  <a:pt x="285750" y="114300"/>
                </a:lnTo>
                <a:lnTo>
                  <a:pt x="0" y="254794"/>
                </a:lnTo>
                <a:lnTo>
                  <a:pt x="33338" y="340519"/>
                </a:lnTo>
                <a:lnTo>
                  <a:pt x="59531" y="388144"/>
                </a:lnTo>
                <a:lnTo>
                  <a:pt x="90488" y="428625"/>
                </a:lnTo>
                <a:lnTo>
                  <a:pt x="114300" y="452438"/>
                </a:lnTo>
                <a:lnTo>
                  <a:pt x="135731" y="471488"/>
                </a:lnTo>
                <a:lnTo>
                  <a:pt x="150019" y="481013"/>
                </a:lnTo>
                <a:lnTo>
                  <a:pt x="164306" y="485775"/>
                </a:lnTo>
                <a:lnTo>
                  <a:pt x="195263" y="485775"/>
                </a:lnTo>
                <a:lnTo>
                  <a:pt x="288131" y="457200"/>
                </a:lnTo>
                <a:lnTo>
                  <a:pt x="409575" y="407194"/>
                </a:lnTo>
                <a:lnTo>
                  <a:pt x="542925" y="361950"/>
                </a:lnTo>
                <a:lnTo>
                  <a:pt x="659606" y="333375"/>
                </a:lnTo>
                <a:lnTo>
                  <a:pt x="754856" y="314325"/>
                </a:lnTo>
                <a:lnTo>
                  <a:pt x="1021556" y="226219"/>
                </a:lnTo>
                <a:lnTo>
                  <a:pt x="1319213" y="119063"/>
                </a:lnTo>
                <a:lnTo>
                  <a:pt x="1400175" y="88106"/>
                </a:lnTo>
                <a:lnTo>
                  <a:pt x="1535906" y="2381"/>
                </a:lnTo>
                <a:lnTo>
                  <a:pt x="1354931" y="0"/>
                </a:lnTo>
                <a:lnTo>
                  <a:pt x="1047750" y="52388"/>
                </a:lnTo>
                <a:lnTo>
                  <a:pt x="700088" y="1190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455AC6F8-3398-4AD6-9631-5482628D5BD2}"/>
              </a:ext>
            </a:extLst>
          </p:cNvPr>
          <p:cNvSpPr/>
          <p:nvPr/>
        </p:nvSpPr>
        <p:spPr>
          <a:xfrm>
            <a:off x="5078414" y="3228976"/>
            <a:ext cx="561975" cy="874713"/>
          </a:xfrm>
          <a:custGeom>
            <a:avLst/>
            <a:gdLst>
              <a:gd name="connsiteX0" fmla="*/ 126207 w 561975"/>
              <a:gd name="connsiteY0" fmla="*/ 285750 h 873919"/>
              <a:gd name="connsiteX1" fmla="*/ 173832 w 561975"/>
              <a:gd name="connsiteY1" fmla="*/ 402431 h 873919"/>
              <a:gd name="connsiteX2" fmla="*/ 240507 w 561975"/>
              <a:gd name="connsiteY2" fmla="*/ 550069 h 873919"/>
              <a:gd name="connsiteX3" fmla="*/ 304800 w 561975"/>
              <a:gd name="connsiteY3" fmla="*/ 685800 h 873919"/>
              <a:gd name="connsiteX4" fmla="*/ 328613 w 561975"/>
              <a:gd name="connsiteY4" fmla="*/ 735806 h 873919"/>
              <a:gd name="connsiteX5" fmla="*/ 357188 w 561975"/>
              <a:gd name="connsiteY5" fmla="*/ 785813 h 873919"/>
              <a:gd name="connsiteX6" fmla="*/ 381000 w 561975"/>
              <a:gd name="connsiteY6" fmla="*/ 819150 h 873919"/>
              <a:gd name="connsiteX7" fmla="*/ 400050 w 561975"/>
              <a:gd name="connsiteY7" fmla="*/ 838200 h 873919"/>
              <a:gd name="connsiteX8" fmla="*/ 433388 w 561975"/>
              <a:gd name="connsiteY8" fmla="*/ 864394 h 873919"/>
              <a:gd name="connsiteX9" fmla="*/ 461963 w 561975"/>
              <a:gd name="connsiteY9" fmla="*/ 873919 h 873919"/>
              <a:gd name="connsiteX10" fmla="*/ 488157 w 561975"/>
              <a:gd name="connsiteY10" fmla="*/ 873919 h 873919"/>
              <a:gd name="connsiteX11" fmla="*/ 516732 w 561975"/>
              <a:gd name="connsiteY11" fmla="*/ 864394 h 873919"/>
              <a:gd name="connsiteX12" fmla="*/ 535782 w 561975"/>
              <a:gd name="connsiteY12" fmla="*/ 847725 h 873919"/>
              <a:gd name="connsiteX13" fmla="*/ 545307 w 561975"/>
              <a:gd name="connsiteY13" fmla="*/ 831056 h 873919"/>
              <a:gd name="connsiteX14" fmla="*/ 554832 w 561975"/>
              <a:gd name="connsiteY14" fmla="*/ 809625 h 873919"/>
              <a:gd name="connsiteX15" fmla="*/ 561975 w 561975"/>
              <a:gd name="connsiteY15" fmla="*/ 766763 h 873919"/>
              <a:gd name="connsiteX16" fmla="*/ 561975 w 561975"/>
              <a:gd name="connsiteY16" fmla="*/ 721519 h 873919"/>
              <a:gd name="connsiteX17" fmla="*/ 559594 w 561975"/>
              <a:gd name="connsiteY17" fmla="*/ 673894 h 873919"/>
              <a:gd name="connsiteX18" fmla="*/ 552450 w 561975"/>
              <a:gd name="connsiteY18" fmla="*/ 604838 h 873919"/>
              <a:gd name="connsiteX19" fmla="*/ 538163 w 561975"/>
              <a:gd name="connsiteY19" fmla="*/ 542925 h 873919"/>
              <a:gd name="connsiteX20" fmla="*/ 516732 w 561975"/>
              <a:gd name="connsiteY20" fmla="*/ 478631 h 873919"/>
              <a:gd name="connsiteX21" fmla="*/ 488157 w 561975"/>
              <a:gd name="connsiteY21" fmla="*/ 416719 h 873919"/>
              <a:gd name="connsiteX22" fmla="*/ 471488 w 561975"/>
              <a:gd name="connsiteY22" fmla="*/ 395288 h 873919"/>
              <a:gd name="connsiteX23" fmla="*/ 295275 w 561975"/>
              <a:gd name="connsiteY23" fmla="*/ 221456 h 873919"/>
              <a:gd name="connsiteX24" fmla="*/ 138113 w 561975"/>
              <a:gd name="connsiteY24" fmla="*/ 92869 h 873919"/>
              <a:gd name="connsiteX25" fmla="*/ 61913 w 561975"/>
              <a:gd name="connsiteY25" fmla="*/ 30956 h 873919"/>
              <a:gd name="connsiteX26" fmla="*/ 30957 w 561975"/>
              <a:gd name="connsiteY26" fmla="*/ 9525 h 873919"/>
              <a:gd name="connsiteX27" fmla="*/ 7144 w 561975"/>
              <a:gd name="connsiteY27" fmla="*/ 0 h 873919"/>
              <a:gd name="connsiteX28" fmla="*/ 0 w 561975"/>
              <a:gd name="connsiteY28" fmla="*/ 4763 h 873919"/>
              <a:gd name="connsiteX29" fmla="*/ 4763 w 561975"/>
              <a:gd name="connsiteY29" fmla="*/ 35719 h 873919"/>
              <a:gd name="connsiteX30" fmla="*/ 30957 w 561975"/>
              <a:gd name="connsiteY30" fmla="*/ 92869 h 873919"/>
              <a:gd name="connsiteX31" fmla="*/ 126207 w 561975"/>
              <a:gd name="connsiteY31" fmla="*/ 285750 h 87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1975" h="873919">
                <a:moveTo>
                  <a:pt x="126207" y="285750"/>
                </a:moveTo>
                <a:lnTo>
                  <a:pt x="173832" y="402431"/>
                </a:lnTo>
                <a:lnTo>
                  <a:pt x="240507" y="550069"/>
                </a:lnTo>
                <a:lnTo>
                  <a:pt x="304800" y="685800"/>
                </a:lnTo>
                <a:lnTo>
                  <a:pt x="328613" y="735806"/>
                </a:lnTo>
                <a:lnTo>
                  <a:pt x="357188" y="785813"/>
                </a:lnTo>
                <a:lnTo>
                  <a:pt x="381000" y="819150"/>
                </a:lnTo>
                <a:lnTo>
                  <a:pt x="400050" y="838200"/>
                </a:lnTo>
                <a:lnTo>
                  <a:pt x="433388" y="864394"/>
                </a:lnTo>
                <a:lnTo>
                  <a:pt x="461963" y="873919"/>
                </a:lnTo>
                <a:lnTo>
                  <a:pt x="488157" y="873919"/>
                </a:lnTo>
                <a:lnTo>
                  <a:pt x="516732" y="864394"/>
                </a:lnTo>
                <a:lnTo>
                  <a:pt x="535782" y="847725"/>
                </a:lnTo>
                <a:lnTo>
                  <a:pt x="545307" y="831056"/>
                </a:lnTo>
                <a:lnTo>
                  <a:pt x="554832" y="809625"/>
                </a:lnTo>
                <a:lnTo>
                  <a:pt x="561975" y="766763"/>
                </a:lnTo>
                <a:lnTo>
                  <a:pt x="561975" y="721519"/>
                </a:lnTo>
                <a:lnTo>
                  <a:pt x="559594" y="673894"/>
                </a:lnTo>
                <a:lnTo>
                  <a:pt x="552450" y="604838"/>
                </a:lnTo>
                <a:lnTo>
                  <a:pt x="538163" y="542925"/>
                </a:lnTo>
                <a:lnTo>
                  <a:pt x="516732" y="478631"/>
                </a:lnTo>
                <a:lnTo>
                  <a:pt x="488157" y="416719"/>
                </a:lnTo>
                <a:lnTo>
                  <a:pt x="471488" y="395288"/>
                </a:lnTo>
                <a:lnTo>
                  <a:pt x="295275" y="221456"/>
                </a:lnTo>
                <a:lnTo>
                  <a:pt x="138113" y="92869"/>
                </a:lnTo>
                <a:lnTo>
                  <a:pt x="61913" y="30956"/>
                </a:lnTo>
                <a:lnTo>
                  <a:pt x="30957" y="9525"/>
                </a:lnTo>
                <a:lnTo>
                  <a:pt x="7144" y="0"/>
                </a:lnTo>
                <a:lnTo>
                  <a:pt x="0" y="4763"/>
                </a:lnTo>
                <a:lnTo>
                  <a:pt x="4763" y="35719"/>
                </a:lnTo>
                <a:lnTo>
                  <a:pt x="30957" y="92869"/>
                </a:lnTo>
                <a:lnTo>
                  <a:pt x="126207" y="2857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A81F1FE6-DAF3-4B08-8364-9F9987460AF0}"/>
              </a:ext>
            </a:extLst>
          </p:cNvPr>
          <p:cNvSpPr/>
          <p:nvPr/>
        </p:nvSpPr>
        <p:spPr>
          <a:xfrm>
            <a:off x="4576764" y="3784601"/>
            <a:ext cx="307975" cy="2214563"/>
          </a:xfrm>
          <a:custGeom>
            <a:avLst/>
            <a:gdLst>
              <a:gd name="connsiteX0" fmla="*/ 308540 w 308540"/>
              <a:gd name="connsiteY0" fmla="*/ 546957 h 2215877"/>
              <a:gd name="connsiteX1" fmla="*/ 308540 w 308540"/>
              <a:gd name="connsiteY1" fmla="*/ 112196 h 2215877"/>
              <a:gd name="connsiteX2" fmla="*/ 171100 w 308540"/>
              <a:gd name="connsiteY2" fmla="*/ 0 h 2215877"/>
              <a:gd name="connsiteX3" fmla="*/ 84148 w 308540"/>
              <a:gd name="connsiteY3" fmla="*/ 182319 h 2215877"/>
              <a:gd name="connsiteX4" fmla="*/ 84148 w 308540"/>
              <a:gd name="connsiteY4" fmla="*/ 502078 h 2215877"/>
              <a:gd name="connsiteX5" fmla="*/ 84148 w 308540"/>
              <a:gd name="connsiteY5" fmla="*/ 964888 h 2215877"/>
              <a:gd name="connsiteX6" fmla="*/ 84148 w 308540"/>
              <a:gd name="connsiteY6" fmla="*/ 1124768 h 2215877"/>
              <a:gd name="connsiteX7" fmla="*/ 78538 w 308540"/>
              <a:gd name="connsiteY7" fmla="*/ 1208915 h 2215877"/>
              <a:gd name="connsiteX8" fmla="*/ 70123 w 308540"/>
              <a:gd name="connsiteY8" fmla="*/ 1337941 h 2215877"/>
              <a:gd name="connsiteX9" fmla="*/ 44879 w 308540"/>
              <a:gd name="connsiteY9" fmla="*/ 1531480 h 2215877"/>
              <a:gd name="connsiteX10" fmla="*/ 2805 w 308540"/>
              <a:gd name="connsiteY10" fmla="*/ 1811970 h 2215877"/>
              <a:gd name="connsiteX11" fmla="*/ 0 w 308540"/>
              <a:gd name="connsiteY11" fmla="*/ 1856849 h 2215877"/>
              <a:gd name="connsiteX12" fmla="*/ 2805 w 308540"/>
              <a:gd name="connsiteY12" fmla="*/ 1901727 h 2215877"/>
              <a:gd name="connsiteX13" fmla="*/ 14025 w 308540"/>
              <a:gd name="connsiteY13" fmla="*/ 1966240 h 2215877"/>
              <a:gd name="connsiteX14" fmla="*/ 28049 w 308540"/>
              <a:gd name="connsiteY14" fmla="*/ 2027948 h 2215877"/>
              <a:gd name="connsiteX15" fmla="*/ 44879 w 308540"/>
              <a:gd name="connsiteY15" fmla="*/ 2075632 h 2215877"/>
              <a:gd name="connsiteX16" fmla="*/ 72928 w 308540"/>
              <a:gd name="connsiteY16" fmla="*/ 2120510 h 2215877"/>
              <a:gd name="connsiteX17" fmla="*/ 92562 w 308540"/>
              <a:gd name="connsiteY17" fmla="*/ 2154169 h 2215877"/>
              <a:gd name="connsiteX18" fmla="*/ 123416 w 308540"/>
              <a:gd name="connsiteY18" fmla="*/ 2190633 h 2215877"/>
              <a:gd name="connsiteX19" fmla="*/ 145856 w 308540"/>
              <a:gd name="connsiteY19" fmla="*/ 2207462 h 2215877"/>
              <a:gd name="connsiteX20" fmla="*/ 165490 w 308540"/>
              <a:gd name="connsiteY20" fmla="*/ 2215877 h 2215877"/>
              <a:gd name="connsiteX21" fmla="*/ 190734 w 308540"/>
              <a:gd name="connsiteY21" fmla="*/ 2215877 h 2215877"/>
              <a:gd name="connsiteX22" fmla="*/ 218783 w 308540"/>
              <a:gd name="connsiteY22" fmla="*/ 2210267 h 2215877"/>
              <a:gd name="connsiteX23" fmla="*/ 246832 w 308540"/>
              <a:gd name="connsiteY23" fmla="*/ 2196243 h 2215877"/>
              <a:gd name="connsiteX24" fmla="*/ 269272 w 308540"/>
              <a:gd name="connsiteY24" fmla="*/ 2173804 h 2215877"/>
              <a:gd name="connsiteX25" fmla="*/ 283296 w 308540"/>
              <a:gd name="connsiteY25" fmla="*/ 2140145 h 2215877"/>
              <a:gd name="connsiteX26" fmla="*/ 294516 w 308540"/>
              <a:gd name="connsiteY26" fmla="*/ 2092461 h 2215877"/>
              <a:gd name="connsiteX27" fmla="*/ 302930 w 308540"/>
              <a:gd name="connsiteY27" fmla="*/ 2011119 h 2215877"/>
              <a:gd name="connsiteX28" fmla="*/ 305735 w 308540"/>
              <a:gd name="connsiteY28" fmla="*/ 1828800 h 2215877"/>
              <a:gd name="connsiteX29" fmla="*/ 308540 w 308540"/>
              <a:gd name="connsiteY29" fmla="*/ 1365990 h 2215877"/>
              <a:gd name="connsiteX30" fmla="*/ 308540 w 308540"/>
              <a:gd name="connsiteY30" fmla="*/ 546957 h 221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08540" h="2215877">
                <a:moveTo>
                  <a:pt x="308540" y="546957"/>
                </a:moveTo>
                <a:lnTo>
                  <a:pt x="308540" y="112196"/>
                </a:lnTo>
                <a:lnTo>
                  <a:pt x="171100" y="0"/>
                </a:lnTo>
                <a:lnTo>
                  <a:pt x="84148" y="182319"/>
                </a:lnTo>
                <a:lnTo>
                  <a:pt x="84148" y="502078"/>
                </a:lnTo>
                <a:lnTo>
                  <a:pt x="84148" y="964888"/>
                </a:lnTo>
                <a:lnTo>
                  <a:pt x="84148" y="1124768"/>
                </a:lnTo>
                <a:lnTo>
                  <a:pt x="78538" y="1208915"/>
                </a:lnTo>
                <a:lnTo>
                  <a:pt x="70123" y="1337941"/>
                </a:lnTo>
                <a:lnTo>
                  <a:pt x="44879" y="1531480"/>
                </a:lnTo>
                <a:lnTo>
                  <a:pt x="2805" y="1811970"/>
                </a:lnTo>
                <a:lnTo>
                  <a:pt x="0" y="1856849"/>
                </a:lnTo>
                <a:lnTo>
                  <a:pt x="2805" y="1901727"/>
                </a:lnTo>
                <a:lnTo>
                  <a:pt x="14025" y="1966240"/>
                </a:lnTo>
                <a:lnTo>
                  <a:pt x="28049" y="2027948"/>
                </a:lnTo>
                <a:lnTo>
                  <a:pt x="44879" y="2075632"/>
                </a:lnTo>
                <a:lnTo>
                  <a:pt x="72928" y="2120510"/>
                </a:lnTo>
                <a:lnTo>
                  <a:pt x="92562" y="2154169"/>
                </a:lnTo>
                <a:lnTo>
                  <a:pt x="123416" y="2190633"/>
                </a:lnTo>
                <a:lnTo>
                  <a:pt x="145856" y="2207462"/>
                </a:lnTo>
                <a:lnTo>
                  <a:pt x="165490" y="2215877"/>
                </a:lnTo>
                <a:lnTo>
                  <a:pt x="190734" y="2215877"/>
                </a:lnTo>
                <a:lnTo>
                  <a:pt x="218783" y="2210267"/>
                </a:lnTo>
                <a:lnTo>
                  <a:pt x="246832" y="2196243"/>
                </a:lnTo>
                <a:lnTo>
                  <a:pt x="269272" y="2173804"/>
                </a:lnTo>
                <a:lnTo>
                  <a:pt x="283296" y="2140145"/>
                </a:lnTo>
                <a:lnTo>
                  <a:pt x="294516" y="2092461"/>
                </a:lnTo>
                <a:lnTo>
                  <a:pt x="302930" y="2011119"/>
                </a:lnTo>
                <a:lnTo>
                  <a:pt x="305735" y="1828800"/>
                </a:lnTo>
                <a:lnTo>
                  <a:pt x="308540" y="1365990"/>
                </a:lnTo>
                <a:lnTo>
                  <a:pt x="308540" y="54695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57A41BAD-9FC6-4FE3-953E-4DE1CDF5AD45}"/>
              </a:ext>
            </a:extLst>
          </p:cNvPr>
          <p:cNvSpPr/>
          <p:nvPr/>
        </p:nvSpPr>
        <p:spPr>
          <a:xfrm>
            <a:off x="5799139" y="2552701"/>
            <a:ext cx="2581275" cy="2754313"/>
          </a:xfrm>
          <a:custGeom>
            <a:avLst/>
            <a:gdLst>
              <a:gd name="connsiteX0" fmla="*/ 900278 w 2580797"/>
              <a:gd name="connsiteY0" fmla="*/ 172994 h 2753791"/>
              <a:gd name="connsiteX1" fmla="*/ 607246 w 2580797"/>
              <a:gd name="connsiteY1" fmla="*/ 201239 h 2753791"/>
              <a:gd name="connsiteX2" fmla="*/ 307154 w 2580797"/>
              <a:gd name="connsiteY2" fmla="*/ 222422 h 2753791"/>
              <a:gd name="connsiteX3" fmla="*/ 158873 w 2580797"/>
              <a:gd name="connsiteY3" fmla="*/ 229483 h 2753791"/>
              <a:gd name="connsiteX4" fmla="*/ 52958 w 2580797"/>
              <a:gd name="connsiteY4" fmla="*/ 233013 h 2753791"/>
              <a:gd name="connsiteX5" fmla="*/ 0 w 2580797"/>
              <a:gd name="connsiteY5" fmla="*/ 254196 h 2753791"/>
              <a:gd name="connsiteX6" fmla="*/ 162403 w 2580797"/>
              <a:gd name="connsiteY6" fmla="*/ 356581 h 2753791"/>
              <a:gd name="connsiteX7" fmla="*/ 268318 w 2580797"/>
              <a:gd name="connsiteY7" fmla="*/ 384825 h 2753791"/>
              <a:gd name="connsiteX8" fmla="*/ 314215 w 2580797"/>
              <a:gd name="connsiteY8" fmla="*/ 381294 h 2753791"/>
              <a:gd name="connsiteX9" fmla="*/ 589594 w 2580797"/>
              <a:gd name="connsiteY9" fmla="*/ 363642 h 2753791"/>
              <a:gd name="connsiteX10" fmla="*/ 850851 w 2580797"/>
              <a:gd name="connsiteY10" fmla="*/ 349520 h 2753791"/>
              <a:gd name="connsiteX11" fmla="*/ 1041498 w 2580797"/>
              <a:gd name="connsiteY11" fmla="*/ 338928 h 2753791"/>
              <a:gd name="connsiteX12" fmla="*/ 1299225 w 2580797"/>
              <a:gd name="connsiteY12" fmla="*/ 310684 h 2753791"/>
              <a:gd name="connsiteX13" fmla="*/ 1546360 w 2580797"/>
              <a:gd name="connsiteY13" fmla="*/ 278910 h 2753791"/>
              <a:gd name="connsiteX14" fmla="*/ 1867636 w 2580797"/>
              <a:gd name="connsiteY14" fmla="*/ 236544 h 2753791"/>
              <a:gd name="connsiteX15" fmla="*/ 2054752 w 2580797"/>
              <a:gd name="connsiteY15" fmla="*/ 211830 h 2753791"/>
              <a:gd name="connsiteX16" fmla="*/ 2114771 w 2580797"/>
              <a:gd name="connsiteY16" fmla="*/ 211830 h 2753791"/>
              <a:gd name="connsiteX17" fmla="*/ 2153606 w 2580797"/>
              <a:gd name="connsiteY17" fmla="*/ 218891 h 2753791"/>
              <a:gd name="connsiteX18" fmla="*/ 2185381 w 2580797"/>
              <a:gd name="connsiteY18" fmla="*/ 233013 h 2753791"/>
              <a:gd name="connsiteX19" fmla="*/ 2199503 w 2580797"/>
              <a:gd name="connsiteY19" fmla="*/ 254196 h 2753791"/>
              <a:gd name="connsiteX20" fmla="*/ 2206564 w 2580797"/>
              <a:gd name="connsiteY20" fmla="*/ 296562 h 2753791"/>
              <a:gd name="connsiteX21" fmla="*/ 2195972 w 2580797"/>
              <a:gd name="connsiteY21" fmla="*/ 600185 h 2753791"/>
              <a:gd name="connsiteX22" fmla="*/ 2167728 w 2580797"/>
              <a:gd name="connsiteY22" fmla="*/ 1112108 h 2753791"/>
              <a:gd name="connsiteX23" fmla="*/ 2160667 w 2580797"/>
              <a:gd name="connsiteY23" fmla="*/ 1242737 h 2753791"/>
              <a:gd name="connsiteX24" fmla="*/ 2146545 w 2580797"/>
              <a:gd name="connsiteY24" fmla="*/ 1348652 h 2753791"/>
              <a:gd name="connsiteX25" fmla="*/ 2125362 w 2580797"/>
              <a:gd name="connsiteY25" fmla="*/ 1800556 h 2753791"/>
              <a:gd name="connsiteX26" fmla="*/ 2097118 w 2580797"/>
              <a:gd name="connsiteY26" fmla="*/ 2425455 h 2753791"/>
              <a:gd name="connsiteX27" fmla="*/ 2058283 w 2580797"/>
              <a:gd name="connsiteY27" fmla="*/ 2594919 h 2753791"/>
              <a:gd name="connsiteX28" fmla="*/ 2107710 w 2580797"/>
              <a:gd name="connsiteY28" fmla="*/ 2669059 h 2753791"/>
              <a:gd name="connsiteX29" fmla="*/ 2139484 w 2580797"/>
              <a:gd name="connsiteY29" fmla="*/ 2707895 h 2753791"/>
              <a:gd name="connsiteX30" fmla="*/ 2167728 w 2580797"/>
              <a:gd name="connsiteY30" fmla="*/ 2732608 h 2753791"/>
              <a:gd name="connsiteX31" fmla="*/ 2192442 w 2580797"/>
              <a:gd name="connsiteY31" fmla="*/ 2750261 h 2753791"/>
              <a:gd name="connsiteX32" fmla="*/ 2206564 w 2580797"/>
              <a:gd name="connsiteY32" fmla="*/ 2753791 h 2753791"/>
              <a:gd name="connsiteX33" fmla="*/ 2234808 w 2580797"/>
              <a:gd name="connsiteY33" fmla="*/ 2750261 h 2753791"/>
              <a:gd name="connsiteX34" fmla="*/ 2266582 w 2580797"/>
              <a:gd name="connsiteY34" fmla="*/ 2732608 h 2753791"/>
              <a:gd name="connsiteX35" fmla="*/ 2284235 w 2580797"/>
              <a:gd name="connsiteY35" fmla="*/ 2711425 h 2753791"/>
              <a:gd name="connsiteX36" fmla="*/ 2298357 w 2580797"/>
              <a:gd name="connsiteY36" fmla="*/ 2676120 h 2753791"/>
              <a:gd name="connsiteX37" fmla="*/ 2305418 w 2580797"/>
              <a:gd name="connsiteY37" fmla="*/ 2644346 h 2753791"/>
              <a:gd name="connsiteX38" fmla="*/ 2316009 w 2580797"/>
              <a:gd name="connsiteY38" fmla="*/ 2481943 h 2753791"/>
              <a:gd name="connsiteX39" fmla="*/ 2361906 w 2580797"/>
              <a:gd name="connsiteY39" fmla="*/ 1878227 h 2753791"/>
              <a:gd name="connsiteX40" fmla="*/ 2397211 w 2580797"/>
              <a:gd name="connsiteY40" fmla="*/ 1447506 h 2753791"/>
              <a:gd name="connsiteX41" fmla="*/ 2428985 w 2580797"/>
              <a:gd name="connsiteY41" fmla="*/ 1052089 h 2753791"/>
              <a:gd name="connsiteX42" fmla="*/ 2471351 w 2580797"/>
              <a:gd name="connsiteY42" fmla="*/ 533106 h 2753791"/>
              <a:gd name="connsiteX43" fmla="*/ 2474882 w 2580797"/>
              <a:gd name="connsiteY43" fmla="*/ 455435 h 2753791"/>
              <a:gd name="connsiteX44" fmla="*/ 2485473 w 2580797"/>
              <a:gd name="connsiteY44" fmla="*/ 423660 h 2753791"/>
              <a:gd name="connsiteX45" fmla="*/ 2513717 w 2580797"/>
              <a:gd name="connsiteY45" fmla="*/ 381294 h 2753791"/>
              <a:gd name="connsiteX46" fmla="*/ 2545492 w 2580797"/>
              <a:gd name="connsiteY46" fmla="*/ 338928 h 2753791"/>
              <a:gd name="connsiteX47" fmla="*/ 2573736 w 2580797"/>
              <a:gd name="connsiteY47" fmla="*/ 310684 h 2753791"/>
              <a:gd name="connsiteX48" fmla="*/ 2580797 w 2580797"/>
              <a:gd name="connsiteY48" fmla="*/ 293032 h 2753791"/>
              <a:gd name="connsiteX49" fmla="*/ 2580797 w 2580797"/>
              <a:gd name="connsiteY49" fmla="*/ 264788 h 2753791"/>
              <a:gd name="connsiteX50" fmla="*/ 2556083 w 2580797"/>
              <a:gd name="connsiteY50" fmla="*/ 218891 h 2753791"/>
              <a:gd name="connsiteX51" fmla="*/ 2489004 w 2580797"/>
              <a:gd name="connsiteY51" fmla="*/ 155342 h 2753791"/>
              <a:gd name="connsiteX52" fmla="*/ 2421924 w 2580797"/>
              <a:gd name="connsiteY52" fmla="*/ 105915 h 2753791"/>
              <a:gd name="connsiteX53" fmla="*/ 2376028 w 2580797"/>
              <a:gd name="connsiteY53" fmla="*/ 63549 h 2753791"/>
              <a:gd name="connsiteX54" fmla="*/ 2301887 w 2580797"/>
              <a:gd name="connsiteY54" fmla="*/ 14122 h 2753791"/>
              <a:gd name="connsiteX55" fmla="*/ 2241869 w 2580797"/>
              <a:gd name="connsiteY55" fmla="*/ 0 h 2753791"/>
              <a:gd name="connsiteX56" fmla="*/ 2203033 w 2580797"/>
              <a:gd name="connsiteY56" fmla="*/ 14122 h 2753791"/>
              <a:gd name="connsiteX57" fmla="*/ 2082996 w 2580797"/>
              <a:gd name="connsiteY57" fmla="*/ 45896 h 2753791"/>
              <a:gd name="connsiteX58" fmla="*/ 1729946 w 2580797"/>
              <a:gd name="connsiteY58" fmla="*/ 88262 h 2753791"/>
              <a:gd name="connsiteX59" fmla="*/ 1059151 w 2580797"/>
              <a:gd name="connsiteY59" fmla="*/ 158872 h 2753791"/>
              <a:gd name="connsiteX60" fmla="*/ 900278 w 2580797"/>
              <a:gd name="connsiteY60" fmla="*/ 172994 h 275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580797" h="2753791">
                <a:moveTo>
                  <a:pt x="900278" y="172994"/>
                </a:moveTo>
                <a:lnTo>
                  <a:pt x="607246" y="201239"/>
                </a:lnTo>
                <a:lnTo>
                  <a:pt x="307154" y="222422"/>
                </a:lnTo>
                <a:lnTo>
                  <a:pt x="158873" y="229483"/>
                </a:lnTo>
                <a:lnTo>
                  <a:pt x="52958" y="233013"/>
                </a:lnTo>
                <a:lnTo>
                  <a:pt x="0" y="254196"/>
                </a:lnTo>
                <a:lnTo>
                  <a:pt x="162403" y="356581"/>
                </a:lnTo>
                <a:lnTo>
                  <a:pt x="268318" y="384825"/>
                </a:lnTo>
                <a:lnTo>
                  <a:pt x="314215" y="381294"/>
                </a:lnTo>
                <a:lnTo>
                  <a:pt x="589594" y="363642"/>
                </a:lnTo>
                <a:lnTo>
                  <a:pt x="850851" y="349520"/>
                </a:lnTo>
                <a:lnTo>
                  <a:pt x="1041498" y="338928"/>
                </a:lnTo>
                <a:lnTo>
                  <a:pt x="1299225" y="310684"/>
                </a:lnTo>
                <a:lnTo>
                  <a:pt x="1546360" y="278910"/>
                </a:lnTo>
                <a:lnTo>
                  <a:pt x="1867636" y="236544"/>
                </a:lnTo>
                <a:lnTo>
                  <a:pt x="2054752" y="211830"/>
                </a:lnTo>
                <a:lnTo>
                  <a:pt x="2114771" y="211830"/>
                </a:lnTo>
                <a:lnTo>
                  <a:pt x="2153606" y="218891"/>
                </a:lnTo>
                <a:lnTo>
                  <a:pt x="2185381" y="233013"/>
                </a:lnTo>
                <a:lnTo>
                  <a:pt x="2199503" y="254196"/>
                </a:lnTo>
                <a:lnTo>
                  <a:pt x="2206564" y="296562"/>
                </a:lnTo>
                <a:lnTo>
                  <a:pt x="2195972" y="600185"/>
                </a:lnTo>
                <a:lnTo>
                  <a:pt x="2167728" y="1112108"/>
                </a:lnTo>
                <a:lnTo>
                  <a:pt x="2160667" y="1242737"/>
                </a:lnTo>
                <a:lnTo>
                  <a:pt x="2146545" y="1348652"/>
                </a:lnTo>
                <a:lnTo>
                  <a:pt x="2125362" y="1800556"/>
                </a:lnTo>
                <a:lnTo>
                  <a:pt x="2097118" y="2425455"/>
                </a:lnTo>
                <a:lnTo>
                  <a:pt x="2058283" y="2594919"/>
                </a:lnTo>
                <a:lnTo>
                  <a:pt x="2107710" y="2669059"/>
                </a:lnTo>
                <a:lnTo>
                  <a:pt x="2139484" y="2707895"/>
                </a:lnTo>
                <a:lnTo>
                  <a:pt x="2167728" y="2732608"/>
                </a:lnTo>
                <a:lnTo>
                  <a:pt x="2192442" y="2750261"/>
                </a:lnTo>
                <a:lnTo>
                  <a:pt x="2206564" y="2753791"/>
                </a:lnTo>
                <a:lnTo>
                  <a:pt x="2234808" y="2750261"/>
                </a:lnTo>
                <a:lnTo>
                  <a:pt x="2266582" y="2732608"/>
                </a:lnTo>
                <a:lnTo>
                  <a:pt x="2284235" y="2711425"/>
                </a:lnTo>
                <a:lnTo>
                  <a:pt x="2298357" y="2676120"/>
                </a:lnTo>
                <a:lnTo>
                  <a:pt x="2305418" y="2644346"/>
                </a:lnTo>
                <a:lnTo>
                  <a:pt x="2316009" y="2481943"/>
                </a:lnTo>
                <a:lnTo>
                  <a:pt x="2361906" y="1878227"/>
                </a:lnTo>
                <a:lnTo>
                  <a:pt x="2397211" y="1447506"/>
                </a:lnTo>
                <a:lnTo>
                  <a:pt x="2428985" y="1052089"/>
                </a:lnTo>
                <a:lnTo>
                  <a:pt x="2471351" y="533106"/>
                </a:lnTo>
                <a:lnTo>
                  <a:pt x="2474882" y="455435"/>
                </a:lnTo>
                <a:lnTo>
                  <a:pt x="2485473" y="423660"/>
                </a:lnTo>
                <a:lnTo>
                  <a:pt x="2513717" y="381294"/>
                </a:lnTo>
                <a:lnTo>
                  <a:pt x="2545492" y="338928"/>
                </a:lnTo>
                <a:lnTo>
                  <a:pt x="2573736" y="310684"/>
                </a:lnTo>
                <a:lnTo>
                  <a:pt x="2580797" y="293032"/>
                </a:lnTo>
                <a:lnTo>
                  <a:pt x="2580797" y="264788"/>
                </a:lnTo>
                <a:lnTo>
                  <a:pt x="2556083" y="218891"/>
                </a:lnTo>
                <a:lnTo>
                  <a:pt x="2489004" y="155342"/>
                </a:lnTo>
                <a:lnTo>
                  <a:pt x="2421924" y="105915"/>
                </a:lnTo>
                <a:lnTo>
                  <a:pt x="2376028" y="63549"/>
                </a:lnTo>
                <a:lnTo>
                  <a:pt x="2301887" y="14122"/>
                </a:lnTo>
                <a:lnTo>
                  <a:pt x="2241869" y="0"/>
                </a:lnTo>
                <a:lnTo>
                  <a:pt x="2203033" y="14122"/>
                </a:lnTo>
                <a:lnTo>
                  <a:pt x="2082996" y="45896"/>
                </a:lnTo>
                <a:lnTo>
                  <a:pt x="1729946" y="88262"/>
                </a:lnTo>
                <a:lnTo>
                  <a:pt x="1059151" y="158872"/>
                </a:lnTo>
                <a:lnTo>
                  <a:pt x="900278" y="1729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F3C1ECD6-1CFB-46A0-88BC-A72D712B3594}"/>
              </a:ext>
            </a:extLst>
          </p:cNvPr>
          <p:cNvSpPr/>
          <p:nvPr/>
        </p:nvSpPr>
        <p:spPr>
          <a:xfrm>
            <a:off x="6788150" y="2847975"/>
            <a:ext cx="349250" cy="2292350"/>
          </a:xfrm>
          <a:custGeom>
            <a:avLst/>
            <a:gdLst>
              <a:gd name="connsiteX0" fmla="*/ 79375 w 349250"/>
              <a:gd name="connsiteY0" fmla="*/ 669925 h 2292350"/>
              <a:gd name="connsiteX1" fmla="*/ 82550 w 349250"/>
              <a:gd name="connsiteY1" fmla="*/ 127000 h 2292350"/>
              <a:gd name="connsiteX2" fmla="*/ 76200 w 349250"/>
              <a:gd name="connsiteY2" fmla="*/ 98425 h 2292350"/>
              <a:gd name="connsiteX3" fmla="*/ 63500 w 349250"/>
              <a:gd name="connsiteY3" fmla="*/ 66675 h 2292350"/>
              <a:gd name="connsiteX4" fmla="*/ 0 w 349250"/>
              <a:gd name="connsiteY4" fmla="*/ 0 h 2292350"/>
              <a:gd name="connsiteX5" fmla="*/ 238125 w 349250"/>
              <a:gd name="connsiteY5" fmla="*/ 19050 h 2292350"/>
              <a:gd name="connsiteX6" fmla="*/ 292100 w 349250"/>
              <a:gd name="connsiteY6" fmla="*/ 63500 h 2292350"/>
              <a:gd name="connsiteX7" fmla="*/ 314325 w 349250"/>
              <a:gd name="connsiteY7" fmla="*/ 85725 h 2292350"/>
              <a:gd name="connsiteX8" fmla="*/ 330200 w 349250"/>
              <a:gd name="connsiteY8" fmla="*/ 107950 h 2292350"/>
              <a:gd name="connsiteX9" fmla="*/ 342900 w 349250"/>
              <a:gd name="connsiteY9" fmla="*/ 139700 h 2292350"/>
              <a:gd name="connsiteX10" fmla="*/ 349250 w 349250"/>
              <a:gd name="connsiteY10" fmla="*/ 177800 h 2292350"/>
              <a:gd name="connsiteX11" fmla="*/ 330200 w 349250"/>
              <a:gd name="connsiteY11" fmla="*/ 949325 h 2292350"/>
              <a:gd name="connsiteX12" fmla="*/ 307975 w 349250"/>
              <a:gd name="connsiteY12" fmla="*/ 2184400 h 2292350"/>
              <a:gd name="connsiteX13" fmla="*/ 200025 w 349250"/>
              <a:gd name="connsiteY13" fmla="*/ 2292350 h 2292350"/>
              <a:gd name="connsiteX14" fmla="*/ 82550 w 349250"/>
              <a:gd name="connsiteY14" fmla="*/ 2206625 h 2292350"/>
              <a:gd name="connsiteX15" fmla="*/ 82550 w 349250"/>
              <a:gd name="connsiteY15" fmla="*/ 1120775 h 2292350"/>
              <a:gd name="connsiteX16" fmla="*/ 79375 w 349250"/>
              <a:gd name="connsiteY16" fmla="*/ 669925 h 22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9250" h="2292350">
                <a:moveTo>
                  <a:pt x="79375" y="669925"/>
                </a:moveTo>
                <a:cubicBezTo>
                  <a:pt x="80433" y="488950"/>
                  <a:pt x="81492" y="307975"/>
                  <a:pt x="82550" y="127000"/>
                </a:cubicBezTo>
                <a:lnTo>
                  <a:pt x="76200" y="98425"/>
                </a:lnTo>
                <a:lnTo>
                  <a:pt x="63500" y="66675"/>
                </a:lnTo>
                <a:lnTo>
                  <a:pt x="0" y="0"/>
                </a:lnTo>
                <a:lnTo>
                  <a:pt x="238125" y="19050"/>
                </a:lnTo>
                <a:lnTo>
                  <a:pt x="292100" y="63500"/>
                </a:lnTo>
                <a:lnTo>
                  <a:pt x="314325" y="85725"/>
                </a:lnTo>
                <a:lnTo>
                  <a:pt x="330200" y="107950"/>
                </a:lnTo>
                <a:lnTo>
                  <a:pt x="342900" y="139700"/>
                </a:lnTo>
                <a:lnTo>
                  <a:pt x="349250" y="177800"/>
                </a:lnTo>
                <a:lnTo>
                  <a:pt x="330200" y="949325"/>
                </a:lnTo>
                <a:lnTo>
                  <a:pt x="307975" y="2184400"/>
                </a:lnTo>
                <a:lnTo>
                  <a:pt x="200025" y="2292350"/>
                </a:lnTo>
                <a:lnTo>
                  <a:pt x="82550" y="2206625"/>
                </a:lnTo>
                <a:lnTo>
                  <a:pt x="82550" y="1120775"/>
                </a:lnTo>
                <a:cubicBezTo>
                  <a:pt x="81492" y="974725"/>
                  <a:pt x="80433" y="828675"/>
                  <a:pt x="79375" y="66992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FEEF71F6-ACC6-4659-88C9-31F4FD94730F}"/>
              </a:ext>
            </a:extLst>
          </p:cNvPr>
          <p:cNvSpPr/>
          <p:nvPr/>
        </p:nvSpPr>
        <p:spPr>
          <a:xfrm>
            <a:off x="5910264" y="3675064"/>
            <a:ext cx="2166937" cy="384175"/>
          </a:xfrm>
          <a:custGeom>
            <a:avLst/>
            <a:gdLst>
              <a:gd name="connsiteX0" fmla="*/ 692943 w 2166937"/>
              <a:gd name="connsiteY0" fmla="*/ 169069 h 385762"/>
              <a:gd name="connsiteX1" fmla="*/ 831056 w 2166937"/>
              <a:gd name="connsiteY1" fmla="*/ 154781 h 385762"/>
              <a:gd name="connsiteX2" fmla="*/ 1002506 w 2166937"/>
              <a:gd name="connsiteY2" fmla="*/ 133350 h 385762"/>
              <a:gd name="connsiteX3" fmla="*/ 1204912 w 2166937"/>
              <a:gd name="connsiteY3" fmla="*/ 116681 h 385762"/>
              <a:gd name="connsiteX4" fmla="*/ 1419225 w 2166937"/>
              <a:gd name="connsiteY4" fmla="*/ 73819 h 385762"/>
              <a:gd name="connsiteX5" fmla="*/ 1676400 w 2166937"/>
              <a:gd name="connsiteY5" fmla="*/ 21431 h 385762"/>
              <a:gd name="connsiteX6" fmla="*/ 1747837 w 2166937"/>
              <a:gd name="connsiteY6" fmla="*/ 4762 h 385762"/>
              <a:gd name="connsiteX7" fmla="*/ 1781175 w 2166937"/>
              <a:gd name="connsiteY7" fmla="*/ 0 h 385762"/>
              <a:gd name="connsiteX8" fmla="*/ 1812131 w 2166937"/>
              <a:gd name="connsiteY8" fmla="*/ 0 h 385762"/>
              <a:gd name="connsiteX9" fmla="*/ 1852612 w 2166937"/>
              <a:gd name="connsiteY9" fmla="*/ 7144 h 385762"/>
              <a:gd name="connsiteX10" fmla="*/ 1893093 w 2166937"/>
              <a:gd name="connsiteY10" fmla="*/ 21431 h 385762"/>
              <a:gd name="connsiteX11" fmla="*/ 1976437 w 2166937"/>
              <a:gd name="connsiteY11" fmla="*/ 54769 h 385762"/>
              <a:gd name="connsiteX12" fmla="*/ 2066925 w 2166937"/>
              <a:gd name="connsiteY12" fmla="*/ 95250 h 385762"/>
              <a:gd name="connsiteX13" fmla="*/ 2166937 w 2166937"/>
              <a:gd name="connsiteY13" fmla="*/ 183356 h 385762"/>
              <a:gd name="connsiteX14" fmla="*/ 2045493 w 2166937"/>
              <a:gd name="connsiteY14" fmla="*/ 223837 h 385762"/>
              <a:gd name="connsiteX15" fmla="*/ 1943100 w 2166937"/>
              <a:gd name="connsiteY15" fmla="*/ 247650 h 385762"/>
              <a:gd name="connsiteX16" fmla="*/ 1905000 w 2166937"/>
              <a:gd name="connsiteY16" fmla="*/ 242887 h 385762"/>
              <a:gd name="connsiteX17" fmla="*/ 1683543 w 2166937"/>
              <a:gd name="connsiteY17" fmla="*/ 240506 h 385762"/>
              <a:gd name="connsiteX18" fmla="*/ 1407318 w 2166937"/>
              <a:gd name="connsiteY18" fmla="*/ 264319 h 385762"/>
              <a:gd name="connsiteX19" fmla="*/ 1162050 w 2166937"/>
              <a:gd name="connsiteY19" fmla="*/ 300037 h 385762"/>
              <a:gd name="connsiteX20" fmla="*/ 973931 w 2166937"/>
              <a:gd name="connsiteY20" fmla="*/ 314325 h 385762"/>
              <a:gd name="connsiteX21" fmla="*/ 678656 w 2166937"/>
              <a:gd name="connsiteY21" fmla="*/ 354806 h 385762"/>
              <a:gd name="connsiteX22" fmla="*/ 478631 w 2166937"/>
              <a:gd name="connsiteY22" fmla="*/ 376237 h 385762"/>
              <a:gd name="connsiteX23" fmla="*/ 271462 w 2166937"/>
              <a:gd name="connsiteY23" fmla="*/ 385762 h 385762"/>
              <a:gd name="connsiteX24" fmla="*/ 166687 w 2166937"/>
              <a:gd name="connsiteY24" fmla="*/ 381000 h 385762"/>
              <a:gd name="connsiteX25" fmla="*/ 0 w 2166937"/>
              <a:gd name="connsiteY25" fmla="*/ 254794 h 385762"/>
              <a:gd name="connsiteX26" fmla="*/ 171450 w 2166937"/>
              <a:gd name="connsiteY26" fmla="*/ 202406 h 385762"/>
              <a:gd name="connsiteX27" fmla="*/ 328612 w 2166937"/>
              <a:gd name="connsiteY27" fmla="*/ 202406 h 385762"/>
              <a:gd name="connsiteX28" fmla="*/ 533400 w 2166937"/>
              <a:gd name="connsiteY28" fmla="*/ 188119 h 385762"/>
              <a:gd name="connsiteX29" fmla="*/ 692943 w 2166937"/>
              <a:gd name="connsiteY29" fmla="*/ 169069 h 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66937" h="385762">
                <a:moveTo>
                  <a:pt x="692943" y="169069"/>
                </a:moveTo>
                <a:lnTo>
                  <a:pt x="831056" y="154781"/>
                </a:lnTo>
                <a:lnTo>
                  <a:pt x="1002506" y="133350"/>
                </a:lnTo>
                <a:lnTo>
                  <a:pt x="1204912" y="116681"/>
                </a:lnTo>
                <a:lnTo>
                  <a:pt x="1419225" y="73819"/>
                </a:lnTo>
                <a:lnTo>
                  <a:pt x="1676400" y="21431"/>
                </a:lnTo>
                <a:lnTo>
                  <a:pt x="1747837" y="4762"/>
                </a:lnTo>
                <a:lnTo>
                  <a:pt x="1781175" y="0"/>
                </a:lnTo>
                <a:lnTo>
                  <a:pt x="1812131" y="0"/>
                </a:lnTo>
                <a:lnTo>
                  <a:pt x="1852612" y="7144"/>
                </a:lnTo>
                <a:lnTo>
                  <a:pt x="1893093" y="21431"/>
                </a:lnTo>
                <a:lnTo>
                  <a:pt x="1976437" y="54769"/>
                </a:lnTo>
                <a:lnTo>
                  <a:pt x="2066925" y="95250"/>
                </a:lnTo>
                <a:lnTo>
                  <a:pt x="2166937" y="183356"/>
                </a:lnTo>
                <a:lnTo>
                  <a:pt x="2045493" y="223837"/>
                </a:lnTo>
                <a:lnTo>
                  <a:pt x="1943100" y="247650"/>
                </a:lnTo>
                <a:lnTo>
                  <a:pt x="1905000" y="242887"/>
                </a:lnTo>
                <a:lnTo>
                  <a:pt x="1683543" y="240506"/>
                </a:lnTo>
                <a:lnTo>
                  <a:pt x="1407318" y="264319"/>
                </a:lnTo>
                <a:lnTo>
                  <a:pt x="1162050" y="300037"/>
                </a:lnTo>
                <a:lnTo>
                  <a:pt x="973931" y="314325"/>
                </a:lnTo>
                <a:lnTo>
                  <a:pt x="678656" y="354806"/>
                </a:lnTo>
                <a:lnTo>
                  <a:pt x="478631" y="376237"/>
                </a:lnTo>
                <a:lnTo>
                  <a:pt x="271462" y="385762"/>
                </a:lnTo>
                <a:lnTo>
                  <a:pt x="166687" y="381000"/>
                </a:lnTo>
                <a:lnTo>
                  <a:pt x="0" y="254794"/>
                </a:lnTo>
                <a:lnTo>
                  <a:pt x="171450" y="202406"/>
                </a:lnTo>
                <a:lnTo>
                  <a:pt x="328612" y="202406"/>
                </a:lnTo>
                <a:lnTo>
                  <a:pt x="533400" y="188119"/>
                </a:lnTo>
                <a:lnTo>
                  <a:pt x="692943" y="1690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B8231D7C-7935-4008-8087-F3901D4C19F4}"/>
              </a:ext>
            </a:extLst>
          </p:cNvPr>
          <p:cNvSpPr/>
          <p:nvPr/>
        </p:nvSpPr>
        <p:spPr>
          <a:xfrm>
            <a:off x="5934075" y="4932364"/>
            <a:ext cx="2095500" cy="327025"/>
          </a:xfrm>
          <a:custGeom>
            <a:avLst/>
            <a:gdLst>
              <a:gd name="connsiteX0" fmla="*/ 814388 w 2095500"/>
              <a:gd name="connsiteY0" fmla="*/ 114300 h 328612"/>
              <a:gd name="connsiteX1" fmla="*/ 528638 w 2095500"/>
              <a:gd name="connsiteY1" fmla="*/ 135731 h 328612"/>
              <a:gd name="connsiteX2" fmla="*/ 283369 w 2095500"/>
              <a:gd name="connsiteY2" fmla="*/ 152400 h 328612"/>
              <a:gd name="connsiteX3" fmla="*/ 257175 w 2095500"/>
              <a:gd name="connsiteY3" fmla="*/ 147637 h 328612"/>
              <a:gd name="connsiteX4" fmla="*/ 178594 w 2095500"/>
              <a:gd name="connsiteY4" fmla="*/ 107156 h 328612"/>
              <a:gd name="connsiteX5" fmla="*/ 0 w 2095500"/>
              <a:gd name="connsiteY5" fmla="*/ 130969 h 328612"/>
              <a:gd name="connsiteX6" fmla="*/ 192881 w 2095500"/>
              <a:gd name="connsiteY6" fmla="*/ 285750 h 328612"/>
              <a:gd name="connsiteX7" fmla="*/ 347663 w 2095500"/>
              <a:gd name="connsiteY7" fmla="*/ 323850 h 328612"/>
              <a:gd name="connsiteX8" fmla="*/ 373856 w 2095500"/>
              <a:gd name="connsiteY8" fmla="*/ 328612 h 328612"/>
              <a:gd name="connsiteX9" fmla="*/ 423863 w 2095500"/>
              <a:gd name="connsiteY9" fmla="*/ 323850 h 328612"/>
              <a:gd name="connsiteX10" fmla="*/ 473869 w 2095500"/>
              <a:gd name="connsiteY10" fmla="*/ 316706 h 328612"/>
              <a:gd name="connsiteX11" fmla="*/ 538163 w 2095500"/>
              <a:gd name="connsiteY11" fmla="*/ 309562 h 328612"/>
              <a:gd name="connsiteX12" fmla="*/ 719138 w 2095500"/>
              <a:gd name="connsiteY12" fmla="*/ 300037 h 328612"/>
              <a:gd name="connsiteX13" fmla="*/ 973931 w 2095500"/>
              <a:gd name="connsiteY13" fmla="*/ 280987 h 328612"/>
              <a:gd name="connsiteX14" fmla="*/ 1245394 w 2095500"/>
              <a:gd name="connsiteY14" fmla="*/ 264319 h 328612"/>
              <a:gd name="connsiteX15" fmla="*/ 1531144 w 2095500"/>
              <a:gd name="connsiteY15" fmla="*/ 242887 h 328612"/>
              <a:gd name="connsiteX16" fmla="*/ 1862138 w 2095500"/>
              <a:gd name="connsiteY16" fmla="*/ 216694 h 328612"/>
              <a:gd name="connsiteX17" fmla="*/ 1976438 w 2095500"/>
              <a:gd name="connsiteY17" fmla="*/ 214312 h 328612"/>
              <a:gd name="connsiteX18" fmla="*/ 2095500 w 2095500"/>
              <a:gd name="connsiteY18" fmla="*/ 142875 h 328612"/>
              <a:gd name="connsiteX19" fmla="*/ 1969294 w 2095500"/>
              <a:gd name="connsiteY19" fmla="*/ 26194 h 328612"/>
              <a:gd name="connsiteX20" fmla="*/ 1905000 w 2095500"/>
              <a:gd name="connsiteY20" fmla="*/ 0 h 328612"/>
              <a:gd name="connsiteX21" fmla="*/ 1878806 w 2095500"/>
              <a:gd name="connsiteY21" fmla="*/ 0 h 328612"/>
              <a:gd name="connsiteX22" fmla="*/ 1688306 w 2095500"/>
              <a:gd name="connsiteY22" fmla="*/ 26194 h 328612"/>
              <a:gd name="connsiteX23" fmla="*/ 1088231 w 2095500"/>
              <a:gd name="connsiteY23" fmla="*/ 92869 h 328612"/>
              <a:gd name="connsiteX24" fmla="*/ 814388 w 2095500"/>
              <a:gd name="connsiteY24" fmla="*/ 11430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95500" h="328612">
                <a:moveTo>
                  <a:pt x="814388" y="114300"/>
                </a:moveTo>
                <a:lnTo>
                  <a:pt x="528638" y="135731"/>
                </a:lnTo>
                <a:lnTo>
                  <a:pt x="283369" y="152400"/>
                </a:lnTo>
                <a:lnTo>
                  <a:pt x="257175" y="147637"/>
                </a:lnTo>
                <a:lnTo>
                  <a:pt x="178594" y="107156"/>
                </a:lnTo>
                <a:lnTo>
                  <a:pt x="0" y="130969"/>
                </a:lnTo>
                <a:lnTo>
                  <a:pt x="192881" y="285750"/>
                </a:lnTo>
                <a:lnTo>
                  <a:pt x="347663" y="323850"/>
                </a:lnTo>
                <a:lnTo>
                  <a:pt x="373856" y="328612"/>
                </a:lnTo>
                <a:lnTo>
                  <a:pt x="423863" y="323850"/>
                </a:lnTo>
                <a:lnTo>
                  <a:pt x="473869" y="316706"/>
                </a:lnTo>
                <a:lnTo>
                  <a:pt x="538163" y="309562"/>
                </a:lnTo>
                <a:lnTo>
                  <a:pt x="719138" y="300037"/>
                </a:lnTo>
                <a:lnTo>
                  <a:pt x="973931" y="280987"/>
                </a:lnTo>
                <a:lnTo>
                  <a:pt x="1245394" y="264319"/>
                </a:lnTo>
                <a:lnTo>
                  <a:pt x="1531144" y="242887"/>
                </a:lnTo>
                <a:lnTo>
                  <a:pt x="1862138" y="216694"/>
                </a:lnTo>
                <a:lnTo>
                  <a:pt x="1976438" y="214312"/>
                </a:lnTo>
                <a:lnTo>
                  <a:pt x="2095500" y="142875"/>
                </a:lnTo>
                <a:lnTo>
                  <a:pt x="1969294" y="26194"/>
                </a:lnTo>
                <a:lnTo>
                  <a:pt x="1905000" y="0"/>
                </a:lnTo>
                <a:lnTo>
                  <a:pt x="1878806" y="0"/>
                </a:lnTo>
                <a:lnTo>
                  <a:pt x="1688306" y="26194"/>
                </a:lnTo>
                <a:lnTo>
                  <a:pt x="1088231" y="92869"/>
                </a:lnTo>
                <a:lnTo>
                  <a:pt x="814388" y="114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F817CDE-A6C9-4FA4-A26D-3D32F5B5D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289" y="1385817"/>
            <a:ext cx="4682134" cy="45784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0D46FFA-F0C8-4617-8E2E-3A3375FF0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289" y="1392678"/>
            <a:ext cx="4682134" cy="4578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3" grpId="0" animBg="1"/>
      <p:bldP spid="19" grpId="0" animBg="1"/>
      <p:bldP spid="22" grpId="0" animBg="1"/>
      <p:bldP spid="137" grpId="0" animBg="1"/>
      <p:bldP spid="138" grpId="0" animBg="1"/>
      <p:bldP spid="139" grpId="0" animBg="1"/>
      <p:bldP spid="140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ED64B44-897A-4A35-BC28-E1248912E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933" y="1139753"/>
            <a:ext cx="4682134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06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C5A76CD-AA94-45B3-BC8F-1306527A31C2}"/>
              </a:ext>
            </a:extLst>
          </p:cNvPr>
          <p:cNvSpPr/>
          <p:nvPr/>
        </p:nvSpPr>
        <p:spPr>
          <a:xfrm>
            <a:off x="4130676" y="1450975"/>
            <a:ext cx="1763713" cy="1479550"/>
          </a:xfrm>
          <a:custGeom>
            <a:avLst/>
            <a:gdLst>
              <a:gd name="connsiteX0" fmla="*/ 983629 w 1762456"/>
              <a:gd name="connsiteY0" fmla="*/ 651907 h 1479770"/>
              <a:gd name="connsiteX1" fmla="*/ 1064396 w 1762456"/>
              <a:gd name="connsiteY1" fmla="*/ 576908 h 1479770"/>
              <a:gd name="connsiteX2" fmla="*/ 1188432 w 1762456"/>
              <a:gd name="connsiteY2" fmla="*/ 447104 h 1479770"/>
              <a:gd name="connsiteX3" fmla="*/ 1349966 w 1762456"/>
              <a:gd name="connsiteY3" fmla="*/ 265378 h 1479770"/>
              <a:gd name="connsiteX4" fmla="*/ 1396119 w 1762456"/>
              <a:gd name="connsiteY4" fmla="*/ 216341 h 1479770"/>
              <a:gd name="connsiteX5" fmla="*/ 1407657 w 1762456"/>
              <a:gd name="connsiteY5" fmla="*/ 193264 h 1479770"/>
              <a:gd name="connsiteX6" fmla="*/ 1396119 w 1762456"/>
              <a:gd name="connsiteY6" fmla="*/ 167303 h 1479770"/>
              <a:gd name="connsiteX7" fmla="*/ 1338428 w 1762456"/>
              <a:gd name="connsiteY7" fmla="*/ 129804 h 1479770"/>
              <a:gd name="connsiteX8" fmla="*/ 1277852 w 1762456"/>
              <a:gd name="connsiteY8" fmla="*/ 95190 h 1479770"/>
              <a:gd name="connsiteX9" fmla="*/ 1191316 w 1762456"/>
              <a:gd name="connsiteY9" fmla="*/ 54806 h 1479770"/>
              <a:gd name="connsiteX10" fmla="*/ 1182663 w 1762456"/>
              <a:gd name="connsiteY10" fmla="*/ 46153 h 1479770"/>
              <a:gd name="connsiteX11" fmla="*/ 1176893 w 1762456"/>
              <a:gd name="connsiteY11" fmla="*/ 28845 h 1479770"/>
              <a:gd name="connsiteX12" fmla="*/ 1182663 w 1762456"/>
              <a:gd name="connsiteY12" fmla="*/ 11538 h 1479770"/>
              <a:gd name="connsiteX13" fmla="*/ 1199970 w 1762456"/>
              <a:gd name="connsiteY13" fmla="*/ 5769 h 1479770"/>
              <a:gd name="connsiteX14" fmla="*/ 1312467 w 1762456"/>
              <a:gd name="connsiteY14" fmla="*/ 0 h 1479770"/>
              <a:gd name="connsiteX15" fmla="*/ 1401888 w 1762456"/>
              <a:gd name="connsiteY15" fmla="*/ 5769 h 1479770"/>
              <a:gd name="connsiteX16" fmla="*/ 1482655 w 1762456"/>
              <a:gd name="connsiteY16" fmla="*/ 17307 h 1479770"/>
              <a:gd name="connsiteX17" fmla="*/ 1525923 w 1762456"/>
              <a:gd name="connsiteY17" fmla="*/ 28845 h 1479770"/>
              <a:gd name="connsiteX18" fmla="*/ 1580729 w 1762456"/>
              <a:gd name="connsiteY18" fmla="*/ 57691 h 1479770"/>
              <a:gd name="connsiteX19" fmla="*/ 1658612 w 1762456"/>
              <a:gd name="connsiteY19" fmla="*/ 118266 h 1479770"/>
              <a:gd name="connsiteX20" fmla="*/ 1722072 w 1762456"/>
              <a:gd name="connsiteY20" fmla="*/ 175957 h 1479770"/>
              <a:gd name="connsiteX21" fmla="*/ 1750917 w 1762456"/>
              <a:gd name="connsiteY21" fmla="*/ 222110 h 1479770"/>
              <a:gd name="connsiteX22" fmla="*/ 1762456 w 1762456"/>
              <a:gd name="connsiteY22" fmla="*/ 259609 h 1479770"/>
              <a:gd name="connsiteX23" fmla="*/ 1753802 w 1762456"/>
              <a:gd name="connsiteY23" fmla="*/ 282685 h 1479770"/>
              <a:gd name="connsiteX24" fmla="*/ 1739379 w 1762456"/>
              <a:gd name="connsiteY24" fmla="*/ 294223 h 1479770"/>
              <a:gd name="connsiteX25" fmla="*/ 1698996 w 1762456"/>
              <a:gd name="connsiteY25" fmla="*/ 308646 h 1479770"/>
              <a:gd name="connsiteX26" fmla="*/ 1655728 w 1762456"/>
              <a:gd name="connsiteY26" fmla="*/ 343260 h 1479770"/>
              <a:gd name="connsiteX27" fmla="*/ 1560538 w 1762456"/>
              <a:gd name="connsiteY27" fmla="*/ 438450 h 1479770"/>
              <a:gd name="connsiteX28" fmla="*/ 1399003 w 1762456"/>
              <a:gd name="connsiteY28" fmla="*/ 614407 h 1479770"/>
              <a:gd name="connsiteX29" fmla="*/ 1263430 w 1762456"/>
              <a:gd name="connsiteY29" fmla="*/ 726905 h 1479770"/>
              <a:gd name="connsiteX30" fmla="*/ 1127856 w 1762456"/>
              <a:gd name="connsiteY30" fmla="*/ 833633 h 1479770"/>
              <a:gd name="connsiteX31" fmla="*/ 905746 w 1762456"/>
              <a:gd name="connsiteY31" fmla="*/ 992283 h 1479770"/>
              <a:gd name="connsiteX32" fmla="*/ 709598 w 1762456"/>
              <a:gd name="connsiteY32" fmla="*/ 1124972 h 1479770"/>
              <a:gd name="connsiteX33" fmla="*/ 499026 w 1762456"/>
              <a:gd name="connsiteY33" fmla="*/ 1251891 h 1479770"/>
              <a:gd name="connsiteX34" fmla="*/ 285570 w 1762456"/>
              <a:gd name="connsiteY34" fmla="*/ 1367273 h 1479770"/>
              <a:gd name="connsiteX35" fmla="*/ 31730 w 1762456"/>
              <a:gd name="connsiteY35" fmla="*/ 1479770 h 1479770"/>
              <a:gd name="connsiteX36" fmla="*/ 14423 w 1762456"/>
              <a:gd name="connsiteY36" fmla="*/ 1479770 h 1479770"/>
              <a:gd name="connsiteX37" fmla="*/ 0 w 1762456"/>
              <a:gd name="connsiteY37" fmla="*/ 1468232 h 1479770"/>
              <a:gd name="connsiteX38" fmla="*/ 5769 w 1762456"/>
              <a:gd name="connsiteY38" fmla="*/ 1436502 h 1479770"/>
              <a:gd name="connsiteX39" fmla="*/ 23076 w 1762456"/>
              <a:gd name="connsiteY39" fmla="*/ 1410541 h 1479770"/>
              <a:gd name="connsiteX40" fmla="*/ 115382 w 1762456"/>
              <a:gd name="connsiteY40" fmla="*/ 1349966 h 1479770"/>
              <a:gd name="connsiteX41" fmla="*/ 418259 w 1762456"/>
              <a:gd name="connsiteY41" fmla="*/ 1133625 h 1479770"/>
              <a:gd name="connsiteX42" fmla="*/ 764404 w 1762456"/>
              <a:gd name="connsiteY42" fmla="*/ 859594 h 1479770"/>
              <a:gd name="connsiteX43" fmla="*/ 983629 w 1762456"/>
              <a:gd name="connsiteY43" fmla="*/ 651907 h 147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62456" h="1479770">
                <a:moveTo>
                  <a:pt x="983629" y="651907"/>
                </a:moveTo>
                <a:lnTo>
                  <a:pt x="1064396" y="576908"/>
                </a:lnTo>
                <a:lnTo>
                  <a:pt x="1188432" y="447104"/>
                </a:lnTo>
                <a:lnTo>
                  <a:pt x="1349966" y="265378"/>
                </a:lnTo>
                <a:lnTo>
                  <a:pt x="1396119" y="216341"/>
                </a:lnTo>
                <a:lnTo>
                  <a:pt x="1407657" y="193264"/>
                </a:lnTo>
                <a:lnTo>
                  <a:pt x="1396119" y="167303"/>
                </a:lnTo>
                <a:lnTo>
                  <a:pt x="1338428" y="129804"/>
                </a:lnTo>
                <a:lnTo>
                  <a:pt x="1277852" y="95190"/>
                </a:lnTo>
                <a:lnTo>
                  <a:pt x="1191316" y="54806"/>
                </a:lnTo>
                <a:lnTo>
                  <a:pt x="1182663" y="46153"/>
                </a:lnTo>
                <a:lnTo>
                  <a:pt x="1176893" y="28845"/>
                </a:lnTo>
                <a:lnTo>
                  <a:pt x="1182663" y="11538"/>
                </a:lnTo>
                <a:lnTo>
                  <a:pt x="1199970" y="5769"/>
                </a:lnTo>
                <a:lnTo>
                  <a:pt x="1312467" y="0"/>
                </a:lnTo>
                <a:lnTo>
                  <a:pt x="1401888" y="5769"/>
                </a:lnTo>
                <a:lnTo>
                  <a:pt x="1482655" y="17307"/>
                </a:lnTo>
                <a:lnTo>
                  <a:pt x="1525923" y="28845"/>
                </a:lnTo>
                <a:lnTo>
                  <a:pt x="1580729" y="57691"/>
                </a:lnTo>
                <a:lnTo>
                  <a:pt x="1658612" y="118266"/>
                </a:lnTo>
                <a:lnTo>
                  <a:pt x="1722072" y="175957"/>
                </a:lnTo>
                <a:lnTo>
                  <a:pt x="1750917" y="222110"/>
                </a:lnTo>
                <a:lnTo>
                  <a:pt x="1762456" y="259609"/>
                </a:lnTo>
                <a:lnTo>
                  <a:pt x="1753802" y="282685"/>
                </a:lnTo>
                <a:lnTo>
                  <a:pt x="1739379" y="294223"/>
                </a:lnTo>
                <a:lnTo>
                  <a:pt x="1698996" y="308646"/>
                </a:lnTo>
                <a:lnTo>
                  <a:pt x="1655728" y="343260"/>
                </a:lnTo>
                <a:lnTo>
                  <a:pt x="1560538" y="438450"/>
                </a:lnTo>
                <a:lnTo>
                  <a:pt x="1399003" y="614407"/>
                </a:lnTo>
                <a:lnTo>
                  <a:pt x="1263430" y="726905"/>
                </a:lnTo>
                <a:lnTo>
                  <a:pt x="1127856" y="833633"/>
                </a:lnTo>
                <a:lnTo>
                  <a:pt x="905746" y="992283"/>
                </a:lnTo>
                <a:lnTo>
                  <a:pt x="709598" y="1124972"/>
                </a:lnTo>
                <a:lnTo>
                  <a:pt x="499026" y="1251891"/>
                </a:lnTo>
                <a:lnTo>
                  <a:pt x="285570" y="1367273"/>
                </a:lnTo>
                <a:lnTo>
                  <a:pt x="31730" y="1479770"/>
                </a:lnTo>
                <a:lnTo>
                  <a:pt x="14423" y="1479770"/>
                </a:lnTo>
                <a:lnTo>
                  <a:pt x="0" y="1468232"/>
                </a:lnTo>
                <a:lnTo>
                  <a:pt x="5769" y="1436502"/>
                </a:lnTo>
                <a:lnTo>
                  <a:pt x="23076" y="1410541"/>
                </a:lnTo>
                <a:lnTo>
                  <a:pt x="115382" y="1349966"/>
                </a:lnTo>
                <a:lnTo>
                  <a:pt x="418259" y="1133625"/>
                </a:lnTo>
                <a:lnTo>
                  <a:pt x="764404" y="859594"/>
                </a:lnTo>
                <a:lnTo>
                  <a:pt x="983629" y="6519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98AA405-E227-4E8A-A150-24F6F354F514}"/>
              </a:ext>
            </a:extLst>
          </p:cNvPr>
          <p:cNvSpPr/>
          <p:nvPr/>
        </p:nvSpPr>
        <p:spPr>
          <a:xfrm rot="16200000">
            <a:off x="3188494" y="4074319"/>
            <a:ext cx="3205162" cy="787400"/>
          </a:xfrm>
          <a:custGeom>
            <a:avLst/>
            <a:gdLst>
              <a:gd name="connsiteX0" fmla="*/ 2563145 w 3205696"/>
              <a:gd name="connsiteY0" fmla="*/ 766119 h 787302"/>
              <a:gd name="connsiteX1" fmla="*/ 2252460 w 3205696"/>
              <a:gd name="connsiteY1" fmla="*/ 759058 h 787302"/>
              <a:gd name="connsiteX2" fmla="*/ 2061813 w 3205696"/>
              <a:gd name="connsiteY2" fmla="*/ 755528 h 787302"/>
              <a:gd name="connsiteX3" fmla="*/ 1814678 w 3205696"/>
              <a:gd name="connsiteY3" fmla="*/ 730814 h 787302"/>
              <a:gd name="connsiteX4" fmla="*/ 1574604 w 3205696"/>
              <a:gd name="connsiteY4" fmla="*/ 699040 h 787302"/>
              <a:gd name="connsiteX5" fmla="*/ 1475750 w 3205696"/>
              <a:gd name="connsiteY5" fmla="*/ 684918 h 787302"/>
              <a:gd name="connsiteX6" fmla="*/ 1306286 w 3205696"/>
              <a:gd name="connsiteY6" fmla="*/ 649613 h 787302"/>
              <a:gd name="connsiteX7" fmla="*/ 1080334 w 3205696"/>
              <a:gd name="connsiteY7" fmla="*/ 593125 h 787302"/>
              <a:gd name="connsiteX8" fmla="*/ 882626 w 3205696"/>
              <a:gd name="connsiteY8" fmla="*/ 526045 h 787302"/>
              <a:gd name="connsiteX9" fmla="*/ 607247 w 3205696"/>
              <a:gd name="connsiteY9" fmla="*/ 420130 h 787302"/>
              <a:gd name="connsiteX10" fmla="*/ 406008 w 3205696"/>
              <a:gd name="connsiteY10" fmla="*/ 314215 h 787302"/>
              <a:gd name="connsiteX11" fmla="*/ 236544 w 3205696"/>
              <a:gd name="connsiteY11" fmla="*/ 211831 h 787302"/>
              <a:gd name="connsiteX12" fmla="*/ 70610 w 3205696"/>
              <a:gd name="connsiteY12" fmla="*/ 102385 h 787302"/>
              <a:gd name="connsiteX13" fmla="*/ 7061 w 3205696"/>
              <a:gd name="connsiteY13" fmla="*/ 49427 h 787302"/>
              <a:gd name="connsiteX14" fmla="*/ 0 w 3205696"/>
              <a:gd name="connsiteY14" fmla="*/ 31775 h 787302"/>
              <a:gd name="connsiteX15" fmla="*/ 0 w 3205696"/>
              <a:gd name="connsiteY15" fmla="*/ 10592 h 787302"/>
              <a:gd name="connsiteX16" fmla="*/ 17653 w 3205696"/>
              <a:gd name="connsiteY16" fmla="*/ 0 h 787302"/>
              <a:gd name="connsiteX17" fmla="*/ 45897 w 3205696"/>
              <a:gd name="connsiteY17" fmla="*/ 0 h 787302"/>
              <a:gd name="connsiteX18" fmla="*/ 116507 w 3205696"/>
              <a:gd name="connsiteY18" fmla="*/ 24714 h 787302"/>
              <a:gd name="connsiteX19" fmla="*/ 293032 w 3205696"/>
              <a:gd name="connsiteY19" fmla="*/ 109446 h 787302"/>
              <a:gd name="connsiteX20" fmla="*/ 388355 w 3205696"/>
              <a:gd name="connsiteY20" fmla="*/ 151812 h 787302"/>
              <a:gd name="connsiteX21" fmla="*/ 529576 w 3205696"/>
              <a:gd name="connsiteY21" fmla="*/ 204770 h 787302"/>
              <a:gd name="connsiteX22" fmla="*/ 709631 w 3205696"/>
              <a:gd name="connsiteY22" fmla="*/ 268319 h 787302"/>
              <a:gd name="connsiteX23" fmla="*/ 917931 w 3205696"/>
              <a:gd name="connsiteY23" fmla="*/ 328337 h 787302"/>
              <a:gd name="connsiteX24" fmla="*/ 1083864 w 3205696"/>
              <a:gd name="connsiteY24" fmla="*/ 367173 h 787302"/>
              <a:gd name="connsiteX25" fmla="*/ 1270981 w 3205696"/>
              <a:gd name="connsiteY25" fmla="*/ 406008 h 787302"/>
              <a:gd name="connsiteX26" fmla="*/ 1500464 w 3205696"/>
              <a:gd name="connsiteY26" fmla="*/ 434252 h 787302"/>
              <a:gd name="connsiteX27" fmla="*/ 1814678 w 3205696"/>
              <a:gd name="connsiteY27" fmla="*/ 462496 h 787302"/>
              <a:gd name="connsiteX28" fmla="*/ 2220686 w 3205696"/>
              <a:gd name="connsiteY28" fmla="*/ 483679 h 787302"/>
              <a:gd name="connsiteX29" fmla="*/ 2545492 w 3205696"/>
              <a:gd name="connsiteY29" fmla="*/ 487210 h 787302"/>
              <a:gd name="connsiteX30" fmla="*/ 2824402 w 3205696"/>
              <a:gd name="connsiteY30" fmla="*/ 487210 h 787302"/>
              <a:gd name="connsiteX31" fmla="*/ 2962091 w 3205696"/>
              <a:gd name="connsiteY31" fmla="*/ 476618 h 787302"/>
              <a:gd name="connsiteX32" fmla="*/ 3007988 w 3205696"/>
              <a:gd name="connsiteY32" fmla="*/ 462496 h 787302"/>
              <a:gd name="connsiteX33" fmla="*/ 3053884 w 3205696"/>
              <a:gd name="connsiteY33" fmla="*/ 427191 h 787302"/>
              <a:gd name="connsiteX34" fmla="*/ 3106842 w 3205696"/>
              <a:gd name="connsiteY34" fmla="*/ 363642 h 787302"/>
              <a:gd name="connsiteX35" fmla="*/ 3138616 w 3205696"/>
              <a:gd name="connsiteY35" fmla="*/ 335398 h 787302"/>
              <a:gd name="connsiteX36" fmla="*/ 3173921 w 3205696"/>
              <a:gd name="connsiteY36" fmla="*/ 324807 h 787302"/>
              <a:gd name="connsiteX37" fmla="*/ 3195104 w 3205696"/>
              <a:gd name="connsiteY37" fmla="*/ 331868 h 787302"/>
              <a:gd name="connsiteX38" fmla="*/ 3205696 w 3205696"/>
              <a:gd name="connsiteY38" fmla="*/ 356581 h 787302"/>
              <a:gd name="connsiteX39" fmla="*/ 3198635 w 3205696"/>
              <a:gd name="connsiteY39" fmla="*/ 441313 h 787302"/>
              <a:gd name="connsiteX40" fmla="*/ 3184513 w 3205696"/>
              <a:gd name="connsiteY40" fmla="*/ 533106 h 787302"/>
              <a:gd name="connsiteX41" fmla="*/ 3145677 w 3205696"/>
              <a:gd name="connsiteY41" fmla="*/ 667265 h 787302"/>
              <a:gd name="connsiteX42" fmla="*/ 3103311 w 3205696"/>
              <a:gd name="connsiteY42" fmla="*/ 755528 h 787302"/>
              <a:gd name="connsiteX43" fmla="*/ 3089189 w 3205696"/>
              <a:gd name="connsiteY43" fmla="*/ 787302 h 787302"/>
              <a:gd name="connsiteX44" fmla="*/ 2895012 w 3205696"/>
              <a:gd name="connsiteY44" fmla="*/ 773180 h 787302"/>
              <a:gd name="connsiteX45" fmla="*/ 2563145 w 3205696"/>
              <a:gd name="connsiteY45" fmla="*/ 766119 h 78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05696" h="787302">
                <a:moveTo>
                  <a:pt x="2563145" y="766119"/>
                </a:moveTo>
                <a:lnTo>
                  <a:pt x="2252460" y="759058"/>
                </a:lnTo>
                <a:lnTo>
                  <a:pt x="2061813" y="755528"/>
                </a:lnTo>
                <a:lnTo>
                  <a:pt x="1814678" y="730814"/>
                </a:lnTo>
                <a:lnTo>
                  <a:pt x="1574604" y="699040"/>
                </a:lnTo>
                <a:lnTo>
                  <a:pt x="1475750" y="684918"/>
                </a:lnTo>
                <a:lnTo>
                  <a:pt x="1306286" y="649613"/>
                </a:lnTo>
                <a:lnTo>
                  <a:pt x="1080334" y="593125"/>
                </a:lnTo>
                <a:lnTo>
                  <a:pt x="882626" y="526045"/>
                </a:lnTo>
                <a:lnTo>
                  <a:pt x="607247" y="420130"/>
                </a:lnTo>
                <a:lnTo>
                  <a:pt x="406008" y="314215"/>
                </a:lnTo>
                <a:lnTo>
                  <a:pt x="236544" y="211831"/>
                </a:lnTo>
                <a:lnTo>
                  <a:pt x="70610" y="102385"/>
                </a:lnTo>
                <a:lnTo>
                  <a:pt x="7061" y="49427"/>
                </a:lnTo>
                <a:lnTo>
                  <a:pt x="0" y="31775"/>
                </a:lnTo>
                <a:lnTo>
                  <a:pt x="0" y="10592"/>
                </a:lnTo>
                <a:lnTo>
                  <a:pt x="17653" y="0"/>
                </a:lnTo>
                <a:lnTo>
                  <a:pt x="45897" y="0"/>
                </a:lnTo>
                <a:lnTo>
                  <a:pt x="116507" y="24714"/>
                </a:lnTo>
                <a:lnTo>
                  <a:pt x="293032" y="109446"/>
                </a:lnTo>
                <a:lnTo>
                  <a:pt x="388355" y="151812"/>
                </a:lnTo>
                <a:lnTo>
                  <a:pt x="529576" y="204770"/>
                </a:lnTo>
                <a:lnTo>
                  <a:pt x="709631" y="268319"/>
                </a:lnTo>
                <a:lnTo>
                  <a:pt x="917931" y="328337"/>
                </a:lnTo>
                <a:lnTo>
                  <a:pt x="1083864" y="367173"/>
                </a:lnTo>
                <a:lnTo>
                  <a:pt x="1270981" y="406008"/>
                </a:lnTo>
                <a:lnTo>
                  <a:pt x="1500464" y="434252"/>
                </a:lnTo>
                <a:lnTo>
                  <a:pt x="1814678" y="462496"/>
                </a:lnTo>
                <a:lnTo>
                  <a:pt x="2220686" y="483679"/>
                </a:lnTo>
                <a:lnTo>
                  <a:pt x="2545492" y="487210"/>
                </a:lnTo>
                <a:lnTo>
                  <a:pt x="2824402" y="487210"/>
                </a:lnTo>
                <a:lnTo>
                  <a:pt x="2962091" y="476618"/>
                </a:lnTo>
                <a:lnTo>
                  <a:pt x="3007988" y="462496"/>
                </a:lnTo>
                <a:lnTo>
                  <a:pt x="3053884" y="427191"/>
                </a:lnTo>
                <a:lnTo>
                  <a:pt x="3106842" y="363642"/>
                </a:lnTo>
                <a:lnTo>
                  <a:pt x="3138616" y="335398"/>
                </a:lnTo>
                <a:lnTo>
                  <a:pt x="3173921" y="324807"/>
                </a:lnTo>
                <a:lnTo>
                  <a:pt x="3195104" y="331868"/>
                </a:lnTo>
                <a:lnTo>
                  <a:pt x="3205696" y="356581"/>
                </a:lnTo>
                <a:lnTo>
                  <a:pt x="3198635" y="441313"/>
                </a:lnTo>
                <a:lnTo>
                  <a:pt x="3184513" y="533106"/>
                </a:lnTo>
                <a:lnTo>
                  <a:pt x="3145677" y="667265"/>
                </a:lnTo>
                <a:lnTo>
                  <a:pt x="3103311" y="755528"/>
                </a:lnTo>
                <a:lnTo>
                  <a:pt x="3089189" y="787302"/>
                </a:lnTo>
                <a:lnTo>
                  <a:pt x="2895012" y="773180"/>
                </a:lnTo>
                <a:lnTo>
                  <a:pt x="2563145" y="7661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523E16C-5C64-4077-B7E2-4F318D537D32}"/>
              </a:ext>
            </a:extLst>
          </p:cNvPr>
          <p:cNvSpPr/>
          <p:nvPr/>
        </p:nvSpPr>
        <p:spPr>
          <a:xfrm>
            <a:off x="5454650" y="1603375"/>
            <a:ext cx="1689100" cy="463550"/>
          </a:xfrm>
          <a:custGeom>
            <a:avLst/>
            <a:gdLst>
              <a:gd name="connsiteX0" fmla="*/ 364331 w 1688306"/>
              <a:gd name="connsiteY0" fmla="*/ 454819 h 464344"/>
              <a:gd name="connsiteX1" fmla="*/ 242887 w 1688306"/>
              <a:gd name="connsiteY1" fmla="*/ 464344 h 464344"/>
              <a:gd name="connsiteX2" fmla="*/ 66675 w 1688306"/>
              <a:gd name="connsiteY2" fmla="*/ 454819 h 464344"/>
              <a:gd name="connsiteX3" fmla="*/ 0 w 1688306"/>
              <a:gd name="connsiteY3" fmla="*/ 219075 h 464344"/>
              <a:gd name="connsiteX4" fmla="*/ 226219 w 1688306"/>
              <a:gd name="connsiteY4" fmla="*/ 276225 h 464344"/>
              <a:gd name="connsiteX5" fmla="*/ 266700 w 1688306"/>
              <a:gd name="connsiteY5" fmla="*/ 285750 h 464344"/>
              <a:gd name="connsiteX6" fmla="*/ 357187 w 1688306"/>
              <a:gd name="connsiteY6" fmla="*/ 288132 h 464344"/>
              <a:gd name="connsiteX7" fmla="*/ 535781 w 1688306"/>
              <a:gd name="connsiteY7" fmla="*/ 278607 h 464344"/>
              <a:gd name="connsiteX8" fmla="*/ 702469 w 1688306"/>
              <a:gd name="connsiteY8" fmla="*/ 238125 h 464344"/>
              <a:gd name="connsiteX9" fmla="*/ 1019175 w 1688306"/>
              <a:gd name="connsiteY9" fmla="*/ 140494 h 464344"/>
              <a:gd name="connsiteX10" fmla="*/ 1200150 w 1688306"/>
              <a:gd name="connsiteY10" fmla="*/ 71438 h 464344"/>
              <a:gd name="connsiteX11" fmla="*/ 1262062 w 1688306"/>
              <a:gd name="connsiteY11" fmla="*/ 35719 h 464344"/>
              <a:gd name="connsiteX12" fmla="*/ 1304925 w 1688306"/>
              <a:gd name="connsiteY12" fmla="*/ 4763 h 464344"/>
              <a:gd name="connsiteX13" fmla="*/ 1331119 w 1688306"/>
              <a:gd name="connsiteY13" fmla="*/ 0 h 464344"/>
              <a:gd name="connsiteX14" fmla="*/ 1397794 w 1688306"/>
              <a:gd name="connsiteY14" fmla="*/ 23813 h 464344"/>
              <a:gd name="connsiteX15" fmla="*/ 1593056 w 1688306"/>
              <a:gd name="connsiteY15" fmla="*/ 119063 h 464344"/>
              <a:gd name="connsiteX16" fmla="*/ 1659731 w 1688306"/>
              <a:gd name="connsiteY16" fmla="*/ 159544 h 464344"/>
              <a:gd name="connsiteX17" fmla="*/ 1688306 w 1688306"/>
              <a:gd name="connsiteY17" fmla="*/ 188119 h 464344"/>
              <a:gd name="connsiteX18" fmla="*/ 1688306 w 1688306"/>
              <a:gd name="connsiteY18" fmla="*/ 209550 h 464344"/>
              <a:gd name="connsiteX19" fmla="*/ 1674019 w 1688306"/>
              <a:gd name="connsiteY19" fmla="*/ 228600 h 464344"/>
              <a:gd name="connsiteX20" fmla="*/ 1614487 w 1688306"/>
              <a:gd name="connsiteY20" fmla="*/ 259557 h 464344"/>
              <a:gd name="connsiteX21" fmla="*/ 1593056 w 1688306"/>
              <a:gd name="connsiteY21" fmla="*/ 271463 h 464344"/>
              <a:gd name="connsiteX22" fmla="*/ 1164431 w 1688306"/>
              <a:gd name="connsiteY22" fmla="*/ 276225 h 464344"/>
              <a:gd name="connsiteX23" fmla="*/ 1095375 w 1688306"/>
              <a:gd name="connsiteY23" fmla="*/ 292894 h 464344"/>
              <a:gd name="connsiteX24" fmla="*/ 854869 w 1688306"/>
              <a:gd name="connsiteY24" fmla="*/ 357188 h 464344"/>
              <a:gd name="connsiteX25" fmla="*/ 645319 w 1688306"/>
              <a:gd name="connsiteY25" fmla="*/ 414338 h 464344"/>
              <a:gd name="connsiteX26" fmla="*/ 585787 w 1688306"/>
              <a:gd name="connsiteY26" fmla="*/ 428625 h 464344"/>
              <a:gd name="connsiteX27" fmla="*/ 364331 w 1688306"/>
              <a:gd name="connsiteY27" fmla="*/ 454819 h 4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88306" h="464344">
                <a:moveTo>
                  <a:pt x="364331" y="454819"/>
                </a:moveTo>
                <a:lnTo>
                  <a:pt x="242887" y="464344"/>
                </a:lnTo>
                <a:lnTo>
                  <a:pt x="66675" y="454819"/>
                </a:lnTo>
                <a:lnTo>
                  <a:pt x="0" y="219075"/>
                </a:lnTo>
                <a:lnTo>
                  <a:pt x="226219" y="276225"/>
                </a:lnTo>
                <a:lnTo>
                  <a:pt x="266700" y="285750"/>
                </a:lnTo>
                <a:lnTo>
                  <a:pt x="357187" y="288132"/>
                </a:lnTo>
                <a:lnTo>
                  <a:pt x="535781" y="278607"/>
                </a:lnTo>
                <a:lnTo>
                  <a:pt x="702469" y="238125"/>
                </a:lnTo>
                <a:lnTo>
                  <a:pt x="1019175" y="140494"/>
                </a:lnTo>
                <a:lnTo>
                  <a:pt x="1200150" y="71438"/>
                </a:lnTo>
                <a:lnTo>
                  <a:pt x="1262062" y="35719"/>
                </a:lnTo>
                <a:lnTo>
                  <a:pt x="1304925" y="4763"/>
                </a:lnTo>
                <a:lnTo>
                  <a:pt x="1331119" y="0"/>
                </a:lnTo>
                <a:lnTo>
                  <a:pt x="1397794" y="23813"/>
                </a:lnTo>
                <a:lnTo>
                  <a:pt x="1593056" y="119063"/>
                </a:lnTo>
                <a:lnTo>
                  <a:pt x="1659731" y="159544"/>
                </a:lnTo>
                <a:lnTo>
                  <a:pt x="1688306" y="188119"/>
                </a:lnTo>
                <a:lnTo>
                  <a:pt x="1688306" y="209550"/>
                </a:lnTo>
                <a:lnTo>
                  <a:pt x="1674019" y="228600"/>
                </a:lnTo>
                <a:lnTo>
                  <a:pt x="1614487" y="259557"/>
                </a:lnTo>
                <a:lnTo>
                  <a:pt x="1593056" y="271463"/>
                </a:lnTo>
                <a:lnTo>
                  <a:pt x="1164431" y="276225"/>
                </a:lnTo>
                <a:lnTo>
                  <a:pt x="1095375" y="292894"/>
                </a:lnTo>
                <a:lnTo>
                  <a:pt x="854869" y="357188"/>
                </a:lnTo>
                <a:lnTo>
                  <a:pt x="645319" y="414338"/>
                </a:lnTo>
                <a:lnTo>
                  <a:pt x="585787" y="428625"/>
                </a:lnTo>
                <a:lnTo>
                  <a:pt x="364331" y="4548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9D87049-67A9-4BF8-9746-6E4C0939EB00}"/>
              </a:ext>
            </a:extLst>
          </p:cNvPr>
          <p:cNvSpPr/>
          <p:nvPr/>
        </p:nvSpPr>
        <p:spPr>
          <a:xfrm>
            <a:off x="5802313" y="1831976"/>
            <a:ext cx="1319212" cy="1128713"/>
          </a:xfrm>
          <a:custGeom>
            <a:avLst/>
            <a:gdLst>
              <a:gd name="connsiteX0" fmla="*/ 640557 w 1319213"/>
              <a:gd name="connsiteY0" fmla="*/ 357188 h 1128713"/>
              <a:gd name="connsiteX1" fmla="*/ 745332 w 1319213"/>
              <a:gd name="connsiteY1" fmla="*/ 202407 h 1128713"/>
              <a:gd name="connsiteX2" fmla="*/ 809625 w 1319213"/>
              <a:gd name="connsiteY2" fmla="*/ 111919 h 1128713"/>
              <a:gd name="connsiteX3" fmla="*/ 833438 w 1319213"/>
              <a:gd name="connsiteY3" fmla="*/ 71438 h 1128713"/>
              <a:gd name="connsiteX4" fmla="*/ 842963 w 1319213"/>
              <a:gd name="connsiteY4" fmla="*/ 19050 h 1128713"/>
              <a:gd name="connsiteX5" fmla="*/ 1319213 w 1319213"/>
              <a:gd name="connsiteY5" fmla="*/ 0 h 1128713"/>
              <a:gd name="connsiteX6" fmla="*/ 1233488 w 1319213"/>
              <a:gd name="connsiteY6" fmla="*/ 54769 h 1128713"/>
              <a:gd name="connsiteX7" fmla="*/ 1159669 w 1319213"/>
              <a:gd name="connsiteY7" fmla="*/ 119063 h 1128713"/>
              <a:gd name="connsiteX8" fmla="*/ 992982 w 1319213"/>
              <a:gd name="connsiteY8" fmla="*/ 292894 h 1128713"/>
              <a:gd name="connsiteX9" fmla="*/ 764382 w 1319213"/>
              <a:gd name="connsiteY9" fmla="*/ 545307 h 1128713"/>
              <a:gd name="connsiteX10" fmla="*/ 547688 w 1319213"/>
              <a:gd name="connsiteY10" fmla="*/ 757238 h 1128713"/>
              <a:gd name="connsiteX11" fmla="*/ 319088 w 1319213"/>
              <a:gd name="connsiteY11" fmla="*/ 969169 h 1128713"/>
              <a:gd name="connsiteX12" fmla="*/ 259557 w 1319213"/>
              <a:gd name="connsiteY12" fmla="*/ 1031082 h 1128713"/>
              <a:gd name="connsiteX13" fmla="*/ 190500 w 1319213"/>
              <a:gd name="connsiteY13" fmla="*/ 1121569 h 1128713"/>
              <a:gd name="connsiteX14" fmla="*/ 0 w 1319213"/>
              <a:gd name="connsiteY14" fmla="*/ 1128713 h 1128713"/>
              <a:gd name="connsiteX15" fmla="*/ 47625 w 1319213"/>
              <a:gd name="connsiteY15" fmla="*/ 1062038 h 1128713"/>
              <a:gd name="connsiteX16" fmla="*/ 183357 w 1319213"/>
              <a:gd name="connsiteY16" fmla="*/ 928688 h 1128713"/>
              <a:gd name="connsiteX17" fmla="*/ 361950 w 1319213"/>
              <a:gd name="connsiteY17" fmla="*/ 728663 h 1128713"/>
              <a:gd name="connsiteX18" fmla="*/ 454819 w 1319213"/>
              <a:gd name="connsiteY18" fmla="*/ 614363 h 1128713"/>
              <a:gd name="connsiteX19" fmla="*/ 640557 w 1319213"/>
              <a:gd name="connsiteY19" fmla="*/ 357188 h 11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19213" h="1128713">
                <a:moveTo>
                  <a:pt x="640557" y="357188"/>
                </a:moveTo>
                <a:lnTo>
                  <a:pt x="745332" y="202407"/>
                </a:lnTo>
                <a:lnTo>
                  <a:pt x="809625" y="111919"/>
                </a:lnTo>
                <a:lnTo>
                  <a:pt x="833438" y="71438"/>
                </a:lnTo>
                <a:lnTo>
                  <a:pt x="842963" y="19050"/>
                </a:lnTo>
                <a:lnTo>
                  <a:pt x="1319213" y="0"/>
                </a:lnTo>
                <a:lnTo>
                  <a:pt x="1233488" y="54769"/>
                </a:lnTo>
                <a:lnTo>
                  <a:pt x="1159669" y="119063"/>
                </a:lnTo>
                <a:lnTo>
                  <a:pt x="992982" y="292894"/>
                </a:lnTo>
                <a:lnTo>
                  <a:pt x="764382" y="545307"/>
                </a:lnTo>
                <a:lnTo>
                  <a:pt x="547688" y="757238"/>
                </a:lnTo>
                <a:lnTo>
                  <a:pt x="319088" y="969169"/>
                </a:lnTo>
                <a:lnTo>
                  <a:pt x="259557" y="1031082"/>
                </a:lnTo>
                <a:lnTo>
                  <a:pt x="190500" y="1121569"/>
                </a:lnTo>
                <a:lnTo>
                  <a:pt x="0" y="1128713"/>
                </a:lnTo>
                <a:lnTo>
                  <a:pt x="47625" y="1062038"/>
                </a:lnTo>
                <a:lnTo>
                  <a:pt x="183357" y="928688"/>
                </a:lnTo>
                <a:lnTo>
                  <a:pt x="361950" y="728663"/>
                </a:lnTo>
                <a:lnTo>
                  <a:pt x="454819" y="614363"/>
                </a:lnTo>
                <a:lnTo>
                  <a:pt x="640557" y="35718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EB381FF7-FA0B-4D7D-9260-17044FE96A55}"/>
              </a:ext>
            </a:extLst>
          </p:cNvPr>
          <p:cNvSpPr/>
          <p:nvPr/>
        </p:nvSpPr>
        <p:spPr>
          <a:xfrm rot="16200000">
            <a:off x="4583907" y="3067844"/>
            <a:ext cx="3503612" cy="2622550"/>
          </a:xfrm>
          <a:custGeom>
            <a:avLst/>
            <a:gdLst>
              <a:gd name="connsiteX0" fmla="*/ 3018049 w 3504320"/>
              <a:gd name="connsiteY0" fmla="*/ 560268 h 2621633"/>
              <a:gd name="connsiteX1" fmla="*/ 3002192 w 3504320"/>
              <a:gd name="connsiteY1" fmla="*/ 412273 h 2621633"/>
              <a:gd name="connsiteX2" fmla="*/ 2965194 w 3504320"/>
              <a:gd name="connsiteY2" fmla="*/ 126853 h 2621633"/>
              <a:gd name="connsiteX3" fmla="*/ 3134331 w 3504320"/>
              <a:gd name="connsiteY3" fmla="*/ 0 h 2621633"/>
              <a:gd name="connsiteX4" fmla="*/ 3155473 w 3504320"/>
              <a:gd name="connsiteY4" fmla="*/ 216708 h 2621633"/>
              <a:gd name="connsiteX5" fmla="*/ 3181901 w 3504320"/>
              <a:gd name="connsiteY5" fmla="*/ 401702 h 2621633"/>
              <a:gd name="connsiteX6" fmla="*/ 3208329 w 3504320"/>
              <a:gd name="connsiteY6" fmla="*/ 581411 h 2621633"/>
              <a:gd name="connsiteX7" fmla="*/ 3240042 w 3504320"/>
              <a:gd name="connsiteY7" fmla="*/ 840403 h 2621633"/>
              <a:gd name="connsiteX8" fmla="*/ 3282326 w 3504320"/>
              <a:gd name="connsiteY8" fmla="*/ 1057110 h 2621633"/>
              <a:gd name="connsiteX9" fmla="*/ 3298183 w 3504320"/>
              <a:gd name="connsiteY9" fmla="*/ 1220962 h 2621633"/>
              <a:gd name="connsiteX10" fmla="*/ 3329896 w 3504320"/>
              <a:gd name="connsiteY10" fmla="*/ 1437670 h 2621633"/>
              <a:gd name="connsiteX11" fmla="*/ 3366895 w 3504320"/>
              <a:gd name="connsiteY11" fmla="*/ 1675519 h 2621633"/>
              <a:gd name="connsiteX12" fmla="*/ 3398609 w 3504320"/>
              <a:gd name="connsiteY12" fmla="*/ 1881656 h 2621633"/>
              <a:gd name="connsiteX13" fmla="*/ 3419751 w 3504320"/>
              <a:gd name="connsiteY13" fmla="*/ 2029651 h 2621633"/>
              <a:gd name="connsiteX14" fmla="*/ 3430322 w 3504320"/>
              <a:gd name="connsiteY14" fmla="*/ 2098363 h 2621633"/>
              <a:gd name="connsiteX15" fmla="*/ 3451464 w 3504320"/>
              <a:gd name="connsiteY15" fmla="*/ 2135362 h 2621633"/>
              <a:gd name="connsiteX16" fmla="*/ 3483177 w 3504320"/>
              <a:gd name="connsiteY16" fmla="*/ 2198789 h 2621633"/>
              <a:gd name="connsiteX17" fmla="*/ 3504320 w 3504320"/>
              <a:gd name="connsiteY17" fmla="*/ 2272786 h 2621633"/>
              <a:gd name="connsiteX18" fmla="*/ 3499034 w 3504320"/>
              <a:gd name="connsiteY18" fmla="*/ 2293929 h 2621633"/>
              <a:gd name="connsiteX19" fmla="*/ 3382752 w 3504320"/>
              <a:gd name="connsiteY19" fmla="*/ 2447209 h 2621633"/>
              <a:gd name="connsiteX20" fmla="*/ 3303469 w 3504320"/>
              <a:gd name="connsiteY20" fmla="*/ 2547635 h 2621633"/>
              <a:gd name="connsiteX21" fmla="*/ 3255899 w 3504320"/>
              <a:gd name="connsiteY21" fmla="*/ 2584634 h 2621633"/>
              <a:gd name="connsiteX22" fmla="*/ 3176615 w 3504320"/>
              <a:gd name="connsiteY22" fmla="*/ 2616347 h 2621633"/>
              <a:gd name="connsiteX23" fmla="*/ 3144902 w 3504320"/>
              <a:gd name="connsiteY23" fmla="*/ 2621633 h 2621633"/>
              <a:gd name="connsiteX24" fmla="*/ 3055048 w 3504320"/>
              <a:gd name="connsiteY24" fmla="*/ 2563492 h 2621633"/>
              <a:gd name="connsiteX25" fmla="*/ 2991621 w 3504320"/>
              <a:gd name="connsiteY25" fmla="*/ 2515922 h 2621633"/>
              <a:gd name="connsiteX26" fmla="*/ 2896481 w 3504320"/>
              <a:gd name="connsiteY26" fmla="*/ 2489494 h 2621633"/>
              <a:gd name="connsiteX27" fmla="*/ 2833055 w 3504320"/>
              <a:gd name="connsiteY27" fmla="*/ 2473637 h 2621633"/>
              <a:gd name="connsiteX28" fmla="*/ 2695630 w 3504320"/>
              <a:gd name="connsiteY28" fmla="*/ 2463066 h 2621633"/>
              <a:gd name="connsiteX29" fmla="*/ 2489494 w 3504320"/>
              <a:gd name="connsiteY29" fmla="*/ 2463066 h 2621633"/>
              <a:gd name="connsiteX30" fmla="*/ 2093078 w 3504320"/>
              <a:gd name="connsiteY30" fmla="*/ 2468352 h 2621633"/>
              <a:gd name="connsiteX31" fmla="*/ 1733661 w 3504320"/>
              <a:gd name="connsiteY31" fmla="*/ 2473637 h 2621633"/>
              <a:gd name="connsiteX32" fmla="*/ 1337244 w 3504320"/>
              <a:gd name="connsiteY32" fmla="*/ 2494779 h 2621633"/>
              <a:gd name="connsiteX33" fmla="*/ 808689 w 3504320"/>
              <a:gd name="connsiteY33" fmla="*/ 2515922 h 2621633"/>
              <a:gd name="connsiteX34" fmla="*/ 459843 w 3504320"/>
              <a:gd name="connsiteY34" fmla="*/ 2537064 h 2621633"/>
              <a:gd name="connsiteX35" fmla="*/ 406988 w 3504320"/>
              <a:gd name="connsiteY35" fmla="*/ 2537064 h 2621633"/>
              <a:gd name="connsiteX36" fmla="*/ 327704 w 3504320"/>
              <a:gd name="connsiteY36" fmla="*/ 2526493 h 2621633"/>
              <a:gd name="connsiteX37" fmla="*/ 126854 w 3504320"/>
              <a:gd name="connsiteY37" fmla="*/ 2468352 h 2621633"/>
              <a:gd name="connsiteX38" fmla="*/ 47570 w 3504320"/>
              <a:gd name="connsiteY38" fmla="*/ 2436638 h 2621633"/>
              <a:gd name="connsiteX39" fmla="*/ 10572 w 3504320"/>
              <a:gd name="connsiteY39" fmla="*/ 2404925 h 2621633"/>
              <a:gd name="connsiteX40" fmla="*/ 0 w 3504320"/>
              <a:gd name="connsiteY40" fmla="*/ 2357355 h 2621633"/>
              <a:gd name="connsiteX41" fmla="*/ 26428 w 3504320"/>
              <a:gd name="connsiteY41" fmla="*/ 2299214 h 2621633"/>
              <a:gd name="connsiteX42" fmla="*/ 89855 w 3504320"/>
              <a:gd name="connsiteY42" fmla="*/ 2246359 h 2621633"/>
              <a:gd name="connsiteX43" fmla="*/ 354132 w 3504320"/>
              <a:gd name="connsiteY43" fmla="*/ 2182932 h 2621633"/>
              <a:gd name="connsiteX44" fmla="*/ 528555 w 3504320"/>
              <a:gd name="connsiteY44" fmla="*/ 2214645 h 2621633"/>
              <a:gd name="connsiteX45" fmla="*/ 549698 w 3504320"/>
              <a:gd name="connsiteY45" fmla="*/ 2235788 h 2621633"/>
              <a:gd name="connsiteX46" fmla="*/ 597267 w 3504320"/>
              <a:gd name="connsiteY46" fmla="*/ 2246359 h 2621633"/>
              <a:gd name="connsiteX47" fmla="*/ 1067681 w 3504320"/>
              <a:gd name="connsiteY47" fmla="*/ 2246359 h 2621633"/>
              <a:gd name="connsiteX48" fmla="*/ 1506382 w 3504320"/>
              <a:gd name="connsiteY48" fmla="*/ 2246359 h 2621633"/>
              <a:gd name="connsiteX49" fmla="*/ 1680805 w 3504320"/>
              <a:gd name="connsiteY49" fmla="*/ 2225216 h 2621633"/>
              <a:gd name="connsiteX50" fmla="*/ 2320357 w 3504320"/>
              <a:gd name="connsiteY50" fmla="*/ 2230502 h 2621633"/>
              <a:gd name="connsiteX51" fmla="*/ 2531778 w 3504320"/>
              <a:gd name="connsiteY51" fmla="*/ 2219931 h 2621633"/>
              <a:gd name="connsiteX52" fmla="*/ 3049762 w 3504320"/>
              <a:gd name="connsiteY52" fmla="*/ 2225216 h 2621633"/>
              <a:gd name="connsiteX53" fmla="*/ 3171330 w 3504320"/>
              <a:gd name="connsiteY53" fmla="*/ 2219931 h 2621633"/>
              <a:gd name="connsiteX54" fmla="*/ 3213614 w 3504320"/>
              <a:gd name="connsiteY54" fmla="*/ 2198789 h 2621633"/>
              <a:gd name="connsiteX55" fmla="*/ 3240042 w 3504320"/>
              <a:gd name="connsiteY55" fmla="*/ 2140648 h 2621633"/>
              <a:gd name="connsiteX56" fmla="*/ 3224185 w 3504320"/>
              <a:gd name="connsiteY56" fmla="*/ 1834086 h 2621633"/>
              <a:gd name="connsiteX57" fmla="*/ 3166044 w 3504320"/>
              <a:gd name="connsiteY57" fmla="*/ 1400671 h 2621633"/>
              <a:gd name="connsiteX58" fmla="*/ 3107903 w 3504320"/>
              <a:gd name="connsiteY58" fmla="*/ 1152250 h 2621633"/>
              <a:gd name="connsiteX59" fmla="*/ 3055048 w 3504320"/>
              <a:gd name="connsiteY59" fmla="*/ 856259 h 2621633"/>
              <a:gd name="connsiteX60" fmla="*/ 3044477 w 3504320"/>
              <a:gd name="connsiteY60" fmla="*/ 734692 h 2621633"/>
              <a:gd name="connsiteX61" fmla="*/ 3018049 w 3504320"/>
              <a:gd name="connsiteY61" fmla="*/ 560268 h 262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504320" h="2621633">
                <a:moveTo>
                  <a:pt x="3018049" y="560268"/>
                </a:moveTo>
                <a:lnTo>
                  <a:pt x="3002192" y="412273"/>
                </a:lnTo>
                <a:lnTo>
                  <a:pt x="2965194" y="126853"/>
                </a:lnTo>
                <a:lnTo>
                  <a:pt x="3134331" y="0"/>
                </a:lnTo>
                <a:lnTo>
                  <a:pt x="3155473" y="216708"/>
                </a:lnTo>
                <a:lnTo>
                  <a:pt x="3181901" y="401702"/>
                </a:lnTo>
                <a:lnTo>
                  <a:pt x="3208329" y="581411"/>
                </a:lnTo>
                <a:lnTo>
                  <a:pt x="3240042" y="840403"/>
                </a:lnTo>
                <a:lnTo>
                  <a:pt x="3282326" y="1057110"/>
                </a:lnTo>
                <a:lnTo>
                  <a:pt x="3298183" y="1220962"/>
                </a:lnTo>
                <a:lnTo>
                  <a:pt x="3329896" y="1437670"/>
                </a:lnTo>
                <a:lnTo>
                  <a:pt x="3366895" y="1675519"/>
                </a:lnTo>
                <a:lnTo>
                  <a:pt x="3398609" y="1881656"/>
                </a:lnTo>
                <a:lnTo>
                  <a:pt x="3419751" y="2029651"/>
                </a:lnTo>
                <a:lnTo>
                  <a:pt x="3430322" y="2098363"/>
                </a:lnTo>
                <a:lnTo>
                  <a:pt x="3451464" y="2135362"/>
                </a:lnTo>
                <a:lnTo>
                  <a:pt x="3483177" y="2198789"/>
                </a:lnTo>
                <a:lnTo>
                  <a:pt x="3504320" y="2272786"/>
                </a:lnTo>
                <a:lnTo>
                  <a:pt x="3499034" y="2293929"/>
                </a:lnTo>
                <a:lnTo>
                  <a:pt x="3382752" y="2447209"/>
                </a:lnTo>
                <a:lnTo>
                  <a:pt x="3303469" y="2547635"/>
                </a:lnTo>
                <a:lnTo>
                  <a:pt x="3255899" y="2584634"/>
                </a:lnTo>
                <a:lnTo>
                  <a:pt x="3176615" y="2616347"/>
                </a:lnTo>
                <a:lnTo>
                  <a:pt x="3144902" y="2621633"/>
                </a:lnTo>
                <a:lnTo>
                  <a:pt x="3055048" y="2563492"/>
                </a:lnTo>
                <a:lnTo>
                  <a:pt x="2991621" y="2515922"/>
                </a:lnTo>
                <a:lnTo>
                  <a:pt x="2896481" y="2489494"/>
                </a:lnTo>
                <a:lnTo>
                  <a:pt x="2833055" y="2473637"/>
                </a:lnTo>
                <a:lnTo>
                  <a:pt x="2695630" y="2463066"/>
                </a:lnTo>
                <a:lnTo>
                  <a:pt x="2489494" y="2463066"/>
                </a:lnTo>
                <a:lnTo>
                  <a:pt x="2093078" y="2468352"/>
                </a:lnTo>
                <a:lnTo>
                  <a:pt x="1733661" y="2473637"/>
                </a:lnTo>
                <a:lnTo>
                  <a:pt x="1337244" y="2494779"/>
                </a:lnTo>
                <a:lnTo>
                  <a:pt x="808689" y="2515922"/>
                </a:lnTo>
                <a:lnTo>
                  <a:pt x="459843" y="2537064"/>
                </a:lnTo>
                <a:lnTo>
                  <a:pt x="406988" y="2537064"/>
                </a:lnTo>
                <a:lnTo>
                  <a:pt x="327704" y="2526493"/>
                </a:lnTo>
                <a:lnTo>
                  <a:pt x="126854" y="2468352"/>
                </a:lnTo>
                <a:lnTo>
                  <a:pt x="47570" y="2436638"/>
                </a:lnTo>
                <a:lnTo>
                  <a:pt x="10572" y="2404925"/>
                </a:lnTo>
                <a:lnTo>
                  <a:pt x="0" y="2357355"/>
                </a:lnTo>
                <a:lnTo>
                  <a:pt x="26428" y="2299214"/>
                </a:lnTo>
                <a:lnTo>
                  <a:pt x="89855" y="2246359"/>
                </a:lnTo>
                <a:lnTo>
                  <a:pt x="354132" y="2182932"/>
                </a:lnTo>
                <a:lnTo>
                  <a:pt x="528555" y="2214645"/>
                </a:lnTo>
                <a:lnTo>
                  <a:pt x="549698" y="2235788"/>
                </a:lnTo>
                <a:lnTo>
                  <a:pt x="597267" y="2246359"/>
                </a:lnTo>
                <a:lnTo>
                  <a:pt x="1067681" y="2246359"/>
                </a:lnTo>
                <a:lnTo>
                  <a:pt x="1506382" y="2246359"/>
                </a:lnTo>
                <a:lnTo>
                  <a:pt x="1680805" y="2225216"/>
                </a:lnTo>
                <a:lnTo>
                  <a:pt x="2320357" y="2230502"/>
                </a:lnTo>
                <a:lnTo>
                  <a:pt x="2531778" y="2219931"/>
                </a:lnTo>
                <a:lnTo>
                  <a:pt x="3049762" y="2225216"/>
                </a:lnTo>
                <a:lnTo>
                  <a:pt x="3171330" y="2219931"/>
                </a:lnTo>
                <a:lnTo>
                  <a:pt x="3213614" y="2198789"/>
                </a:lnTo>
                <a:lnTo>
                  <a:pt x="3240042" y="2140648"/>
                </a:lnTo>
                <a:lnTo>
                  <a:pt x="3224185" y="1834086"/>
                </a:lnTo>
                <a:lnTo>
                  <a:pt x="3166044" y="1400671"/>
                </a:lnTo>
                <a:lnTo>
                  <a:pt x="3107903" y="1152250"/>
                </a:lnTo>
                <a:lnTo>
                  <a:pt x="3055048" y="856259"/>
                </a:lnTo>
                <a:lnTo>
                  <a:pt x="3044477" y="734692"/>
                </a:lnTo>
                <a:lnTo>
                  <a:pt x="3018049" y="5602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17D6217-0C90-4DF7-AC4B-FFF232BA63E7}"/>
              </a:ext>
            </a:extLst>
          </p:cNvPr>
          <p:cNvSpPr/>
          <p:nvPr/>
        </p:nvSpPr>
        <p:spPr>
          <a:xfrm>
            <a:off x="6557964" y="5465764"/>
            <a:ext cx="746125" cy="592137"/>
          </a:xfrm>
          <a:custGeom>
            <a:avLst/>
            <a:gdLst>
              <a:gd name="connsiteX0" fmla="*/ 347662 w 745331"/>
              <a:gd name="connsiteY0" fmla="*/ 102394 h 592931"/>
              <a:gd name="connsiteX1" fmla="*/ 464343 w 745331"/>
              <a:gd name="connsiteY1" fmla="*/ 130969 h 592931"/>
              <a:gd name="connsiteX2" fmla="*/ 535781 w 745331"/>
              <a:gd name="connsiteY2" fmla="*/ 142875 h 592931"/>
              <a:gd name="connsiteX3" fmla="*/ 623887 w 745331"/>
              <a:gd name="connsiteY3" fmla="*/ 147637 h 592931"/>
              <a:gd name="connsiteX4" fmla="*/ 664368 w 745331"/>
              <a:gd name="connsiteY4" fmla="*/ 140494 h 592931"/>
              <a:gd name="connsiteX5" fmla="*/ 745331 w 745331"/>
              <a:gd name="connsiteY5" fmla="*/ 80962 h 592931"/>
              <a:gd name="connsiteX6" fmla="*/ 735806 w 745331"/>
              <a:gd name="connsiteY6" fmla="*/ 592931 h 592931"/>
              <a:gd name="connsiteX7" fmla="*/ 711993 w 745331"/>
              <a:gd name="connsiteY7" fmla="*/ 578644 h 592931"/>
              <a:gd name="connsiteX8" fmla="*/ 657225 w 745331"/>
              <a:gd name="connsiteY8" fmla="*/ 509587 h 592931"/>
              <a:gd name="connsiteX9" fmla="*/ 597693 w 745331"/>
              <a:gd name="connsiteY9" fmla="*/ 450056 h 592931"/>
              <a:gd name="connsiteX10" fmla="*/ 495300 w 745331"/>
              <a:gd name="connsiteY10" fmla="*/ 359569 h 592931"/>
              <a:gd name="connsiteX11" fmla="*/ 400050 w 745331"/>
              <a:gd name="connsiteY11" fmla="*/ 292894 h 592931"/>
              <a:gd name="connsiteX12" fmla="*/ 333375 w 745331"/>
              <a:gd name="connsiteY12" fmla="*/ 252412 h 592931"/>
              <a:gd name="connsiteX13" fmla="*/ 190500 w 745331"/>
              <a:gd name="connsiteY13" fmla="*/ 173831 h 592931"/>
              <a:gd name="connsiteX14" fmla="*/ 52387 w 745331"/>
              <a:gd name="connsiteY14" fmla="*/ 90487 h 592931"/>
              <a:gd name="connsiteX15" fmla="*/ 21431 w 745331"/>
              <a:gd name="connsiteY15" fmla="*/ 69056 h 592931"/>
              <a:gd name="connsiteX16" fmla="*/ 4762 w 745331"/>
              <a:gd name="connsiteY16" fmla="*/ 50006 h 592931"/>
              <a:gd name="connsiteX17" fmla="*/ 0 w 745331"/>
              <a:gd name="connsiteY17" fmla="*/ 33337 h 592931"/>
              <a:gd name="connsiteX18" fmla="*/ 2381 w 745331"/>
              <a:gd name="connsiteY18" fmla="*/ 14287 h 592931"/>
              <a:gd name="connsiteX19" fmla="*/ 16668 w 745331"/>
              <a:gd name="connsiteY19" fmla="*/ 4762 h 592931"/>
              <a:gd name="connsiteX20" fmla="*/ 50006 w 745331"/>
              <a:gd name="connsiteY20" fmla="*/ 0 h 592931"/>
              <a:gd name="connsiteX21" fmla="*/ 95250 w 745331"/>
              <a:gd name="connsiteY21" fmla="*/ 19050 h 592931"/>
              <a:gd name="connsiteX22" fmla="*/ 200025 w 745331"/>
              <a:gd name="connsiteY22" fmla="*/ 59531 h 592931"/>
              <a:gd name="connsiteX23" fmla="*/ 347662 w 745331"/>
              <a:gd name="connsiteY23" fmla="*/ 102394 h 59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5331" h="592931">
                <a:moveTo>
                  <a:pt x="347662" y="102394"/>
                </a:moveTo>
                <a:lnTo>
                  <a:pt x="464343" y="130969"/>
                </a:lnTo>
                <a:lnTo>
                  <a:pt x="535781" y="142875"/>
                </a:lnTo>
                <a:lnTo>
                  <a:pt x="623887" y="147637"/>
                </a:lnTo>
                <a:lnTo>
                  <a:pt x="664368" y="140494"/>
                </a:lnTo>
                <a:lnTo>
                  <a:pt x="745331" y="80962"/>
                </a:lnTo>
                <a:lnTo>
                  <a:pt x="735806" y="592931"/>
                </a:lnTo>
                <a:lnTo>
                  <a:pt x="711993" y="578644"/>
                </a:lnTo>
                <a:lnTo>
                  <a:pt x="657225" y="509587"/>
                </a:lnTo>
                <a:lnTo>
                  <a:pt x="597693" y="450056"/>
                </a:lnTo>
                <a:lnTo>
                  <a:pt x="495300" y="359569"/>
                </a:lnTo>
                <a:lnTo>
                  <a:pt x="400050" y="292894"/>
                </a:lnTo>
                <a:lnTo>
                  <a:pt x="333375" y="252412"/>
                </a:lnTo>
                <a:lnTo>
                  <a:pt x="190500" y="173831"/>
                </a:lnTo>
                <a:lnTo>
                  <a:pt x="52387" y="90487"/>
                </a:lnTo>
                <a:lnTo>
                  <a:pt x="21431" y="69056"/>
                </a:lnTo>
                <a:lnTo>
                  <a:pt x="4762" y="50006"/>
                </a:lnTo>
                <a:lnTo>
                  <a:pt x="0" y="33337"/>
                </a:lnTo>
                <a:lnTo>
                  <a:pt x="2381" y="14287"/>
                </a:lnTo>
                <a:lnTo>
                  <a:pt x="16668" y="4762"/>
                </a:lnTo>
                <a:lnTo>
                  <a:pt x="50006" y="0"/>
                </a:lnTo>
                <a:lnTo>
                  <a:pt x="95250" y="19050"/>
                </a:lnTo>
                <a:lnTo>
                  <a:pt x="200025" y="59531"/>
                </a:lnTo>
                <a:lnTo>
                  <a:pt x="347662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FB551FE-754B-4AAC-B061-07D256A5E3E0}"/>
              </a:ext>
            </a:extLst>
          </p:cNvPr>
          <p:cNvSpPr/>
          <p:nvPr/>
        </p:nvSpPr>
        <p:spPr>
          <a:xfrm>
            <a:off x="5867400" y="2979739"/>
            <a:ext cx="419100" cy="1627187"/>
          </a:xfrm>
          <a:custGeom>
            <a:avLst/>
            <a:gdLst>
              <a:gd name="connsiteX0" fmla="*/ 155342 w 420129"/>
              <a:gd name="connsiteY0" fmla="*/ 582532 h 1627561"/>
              <a:gd name="connsiteX1" fmla="*/ 158872 w 420129"/>
              <a:gd name="connsiteY1" fmla="*/ 338928 h 1627561"/>
              <a:gd name="connsiteX2" fmla="*/ 158872 w 420129"/>
              <a:gd name="connsiteY2" fmla="*/ 247135 h 1627561"/>
              <a:gd name="connsiteX3" fmla="*/ 155342 w 420129"/>
              <a:gd name="connsiteY3" fmla="*/ 225952 h 1627561"/>
              <a:gd name="connsiteX4" fmla="*/ 130628 w 420129"/>
              <a:gd name="connsiteY4" fmla="*/ 197708 h 1627561"/>
              <a:gd name="connsiteX5" fmla="*/ 31774 w 420129"/>
              <a:gd name="connsiteY5" fmla="*/ 77671 h 1627561"/>
              <a:gd name="connsiteX6" fmla="*/ 0 w 420129"/>
              <a:gd name="connsiteY6" fmla="*/ 49427 h 1627561"/>
              <a:gd name="connsiteX7" fmla="*/ 300092 w 420129"/>
              <a:gd name="connsiteY7" fmla="*/ 0 h 1627561"/>
              <a:gd name="connsiteX8" fmla="*/ 321275 w 420129"/>
              <a:gd name="connsiteY8" fmla="*/ 38835 h 1627561"/>
              <a:gd name="connsiteX9" fmla="*/ 331867 w 420129"/>
              <a:gd name="connsiteY9" fmla="*/ 63549 h 1627561"/>
              <a:gd name="connsiteX10" fmla="*/ 363641 w 420129"/>
              <a:gd name="connsiteY10" fmla="*/ 88262 h 1627561"/>
              <a:gd name="connsiteX11" fmla="*/ 409538 w 420129"/>
              <a:gd name="connsiteY11" fmla="*/ 127098 h 1627561"/>
              <a:gd name="connsiteX12" fmla="*/ 420129 w 420129"/>
              <a:gd name="connsiteY12" fmla="*/ 151811 h 1627561"/>
              <a:gd name="connsiteX13" fmla="*/ 420129 w 420129"/>
              <a:gd name="connsiteY13" fmla="*/ 211830 h 1627561"/>
              <a:gd name="connsiteX14" fmla="*/ 406007 w 420129"/>
              <a:gd name="connsiteY14" fmla="*/ 261257 h 1627561"/>
              <a:gd name="connsiteX15" fmla="*/ 402477 w 420129"/>
              <a:gd name="connsiteY15" fmla="*/ 296562 h 1627561"/>
              <a:gd name="connsiteX16" fmla="*/ 406007 w 420129"/>
              <a:gd name="connsiteY16" fmla="*/ 695509 h 1627561"/>
              <a:gd name="connsiteX17" fmla="*/ 406007 w 420129"/>
              <a:gd name="connsiteY17" fmla="*/ 900278 h 1627561"/>
              <a:gd name="connsiteX18" fmla="*/ 391885 w 420129"/>
              <a:gd name="connsiteY18" fmla="*/ 1239206 h 1627561"/>
              <a:gd name="connsiteX19" fmla="*/ 388355 w 420129"/>
              <a:gd name="connsiteY19" fmla="*/ 1376895 h 1627561"/>
              <a:gd name="connsiteX20" fmla="*/ 381294 w 420129"/>
              <a:gd name="connsiteY20" fmla="*/ 1521646 h 1627561"/>
              <a:gd name="connsiteX21" fmla="*/ 384824 w 420129"/>
              <a:gd name="connsiteY21" fmla="*/ 1606378 h 1627561"/>
              <a:gd name="connsiteX22" fmla="*/ 127098 w 420129"/>
              <a:gd name="connsiteY22" fmla="*/ 1627561 h 1627561"/>
              <a:gd name="connsiteX23" fmla="*/ 137689 w 420129"/>
              <a:gd name="connsiteY23" fmla="*/ 1560481 h 1627561"/>
              <a:gd name="connsiteX24" fmla="*/ 144750 w 420129"/>
              <a:gd name="connsiteY24" fmla="*/ 1295694 h 1627561"/>
              <a:gd name="connsiteX25" fmla="*/ 151811 w 420129"/>
              <a:gd name="connsiteY25" fmla="*/ 932052 h 1627561"/>
              <a:gd name="connsiteX26" fmla="*/ 155342 w 420129"/>
              <a:gd name="connsiteY26" fmla="*/ 727283 h 1627561"/>
              <a:gd name="connsiteX27" fmla="*/ 155342 w 420129"/>
              <a:gd name="connsiteY27" fmla="*/ 582532 h 1627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0129" h="1627561">
                <a:moveTo>
                  <a:pt x="155342" y="582532"/>
                </a:moveTo>
                <a:cubicBezTo>
                  <a:pt x="156519" y="501331"/>
                  <a:pt x="157695" y="420129"/>
                  <a:pt x="158872" y="338928"/>
                </a:cubicBezTo>
                <a:lnTo>
                  <a:pt x="158872" y="247135"/>
                </a:lnTo>
                <a:lnTo>
                  <a:pt x="155342" y="225952"/>
                </a:lnTo>
                <a:lnTo>
                  <a:pt x="130628" y="197708"/>
                </a:lnTo>
                <a:lnTo>
                  <a:pt x="31774" y="77671"/>
                </a:lnTo>
                <a:lnTo>
                  <a:pt x="0" y="49427"/>
                </a:lnTo>
                <a:lnTo>
                  <a:pt x="300092" y="0"/>
                </a:lnTo>
                <a:lnTo>
                  <a:pt x="321275" y="38835"/>
                </a:lnTo>
                <a:lnTo>
                  <a:pt x="331867" y="63549"/>
                </a:lnTo>
                <a:lnTo>
                  <a:pt x="363641" y="88262"/>
                </a:lnTo>
                <a:lnTo>
                  <a:pt x="409538" y="127098"/>
                </a:lnTo>
                <a:lnTo>
                  <a:pt x="420129" y="151811"/>
                </a:lnTo>
                <a:lnTo>
                  <a:pt x="420129" y="211830"/>
                </a:lnTo>
                <a:lnTo>
                  <a:pt x="406007" y="261257"/>
                </a:lnTo>
                <a:lnTo>
                  <a:pt x="402477" y="296562"/>
                </a:lnTo>
                <a:cubicBezTo>
                  <a:pt x="403654" y="429544"/>
                  <a:pt x="404830" y="562527"/>
                  <a:pt x="406007" y="695509"/>
                </a:cubicBezTo>
                <a:lnTo>
                  <a:pt x="406007" y="900278"/>
                </a:lnTo>
                <a:lnTo>
                  <a:pt x="391885" y="1239206"/>
                </a:lnTo>
                <a:cubicBezTo>
                  <a:pt x="390708" y="1285102"/>
                  <a:pt x="389532" y="1330999"/>
                  <a:pt x="388355" y="1376895"/>
                </a:cubicBezTo>
                <a:lnTo>
                  <a:pt x="381294" y="1521646"/>
                </a:lnTo>
                <a:lnTo>
                  <a:pt x="384824" y="1606378"/>
                </a:lnTo>
                <a:lnTo>
                  <a:pt x="127098" y="1627561"/>
                </a:lnTo>
                <a:lnTo>
                  <a:pt x="137689" y="1560481"/>
                </a:lnTo>
                <a:lnTo>
                  <a:pt x="144750" y="1295694"/>
                </a:lnTo>
                <a:lnTo>
                  <a:pt x="151811" y="932052"/>
                </a:lnTo>
                <a:lnTo>
                  <a:pt x="155342" y="727283"/>
                </a:lnTo>
                <a:lnTo>
                  <a:pt x="155342" y="5825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D3418FC-9791-4C96-A119-459A74B0B29C}"/>
              </a:ext>
            </a:extLst>
          </p:cNvPr>
          <p:cNvSpPr/>
          <p:nvPr/>
        </p:nvSpPr>
        <p:spPr>
          <a:xfrm>
            <a:off x="5037138" y="3519489"/>
            <a:ext cx="2298700" cy="473075"/>
          </a:xfrm>
          <a:custGeom>
            <a:avLst/>
            <a:gdLst>
              <a:gd name="connsiteX0" fmla="*/ 473087 w 2298356"/>
              <a:gd name="connsiteY0" fmla="*/ 261258 h 473088"/>
              <a:gd name="connsiteX1" fmla="*/ 713161 w 2298356"/>
              <a:gd name="connsiteY1" fmla="*/ 240075 h 473088"/>
              <a:gd name="connsiteX2" fmla="*/ 981479 w 2298356"/>
              <a:gd name="connsiteY2" fmla="*/ 201239 h 473088"/>
              <a:gd name="connsiteX3" fmla="*/ 1246267 w 2298356"/>
              <a:gd name="connsiteY3" fmla="*/ 151812 h 473088"/>
              <a:gd name="connsiteX4" fmla="*/ 1482810 w 2298356"/>
              <a:gd name="connsiteY4" fmla="*/ 109446 h 473088"/>
              <a:gd name="connsiteX5" fmla="*/ 1761720 w 2298356"/>
              <a:gd name="connsiteY5" fmla="*/ 45897 h 473088"/>
              <a:gd name="connsiteX6" fmla="*/ 1881757 w 2298356"/>
              <a:gd name="connsiteY6" fmla="*/ 14122 h 473088"/>
              <a:gd name="connsiteX7" fmla="*/ 1924123 w 2298356"/>
              <a:gd name="connsiteY7" fmla="*/ 0 h 473088"/>
              <a:gd name="connsiteX8" fmla="*/ 1966489 w 2298356"/>
              <a:gd name="connsiteY8" fmla="*/ 10592 h 473088"/>
              <a:gd name="connsiteX9" fmla="*/ 2068874 w 2298356"/>
              <a:gd name="connsiteY9" fmla="*/ 56488 h 473088"/>
              <a:gd name="connsiteX10" fmla="*/ 2139484 w 2298356"/>
              <a:gd name="connsiteY10" fmla="*/ 95324 h 473088"/>
              <a:gd name="connsiteX11" fmla="*/ 2259521 w 2298356"/>
              <a:gd name="connsiteY11" fmla="*/ 180056 h 473088"/>
              <a:gd name="connsiteX12" fmla="*/ 2298356 w 2298356"/>
              <a:gd name="connsiteY12" fmla="*/ 317746 h 473088"/>
              <a:gd name="connsiteX13" fmla="*/ 2213624 w 2298356"/>
              <a:gd name="connsiteY13" fmla="*/ 314215 h 473088"/>
              <a:gd name="connsiteX14" fmla="*/ 2121831 w 2298356"/>
              <a:gd name="connsiteY14" fmla="*/ 296563 h 473088"/>
              <a:gd name="connsiteX15" fmla="*/ 2040630 w 2298356"/>
              <a:gd name="connsiteY15" fmla="*/ 278910 h 473088"/>
              <a:gd name="connsiteX16" fmla="*/ 1938245 w 2298356"/>
              <a:gd name="connsiteY16" fmla="*/ 268319 h 473088"/>
              <a:gd name="connsiteX17" fmla="*/ 1853513 w 2298356"/>
              <a:gd name="connsiteY17" fmla="*/ 264788 h 473088"/>
              <a:gd name="connsiteX18" fmla="*/ 1616970 w 2298356"/>
              <a:gd name="connsiteY18" fmla="*/ 300093 h 473088"/>
              <a:gd name="connsiteX19" fmla="*/ 1235675 w 2298356"/>
              <a:gd name="connsiteY19" fmla="*/ 356581 h 473088"/>
              <a:gd name="connsiteX20" fmla="*/ 956766 w 2298356"/>
              <a:gd name="connsiteY20" fmla="*/ 381295 h 473088"/>
              <a:gd name="connsiteX21" fmla="*/ 579002 w 2298356"/>
              <a:gd name="connsiteY21" fmla="*/ 423661 h 473088"/>
              <a:gd name="connsiteX22" fmla="*/ 310684 w 2298356"/>
              <a:gd name="connsiteY22" fmla="*/ 451905 h 473088"/>
              <a:gd name="connsiteX23" fmla="*/ 60018 w 2298356"/>
              <a:gd name="connsiteY23" fmla="*/ 473088 h 473088"/>
              <a:gd name="connsiteX24" fmla="*/ 0 w 2298356"/>
              <a:gd name="connsiteY24" fmla="*/ 268319 h 473088"/>
              <a:gd name="connsiteX25" fmla="*/ 123567 w 2298356"/>
              <a:gd name="connsiteY25" fmla="*/ 285971 h 473088"/>
              <a:gd name="connsiteX26" fmla="*/ 296562 w 2298356"/>
              <a:gd name="connsiteY26" fmla="*/ 282441 h 473088"/>
              <a:gd name="connsiteX27" fmla="*/ 473087 w 2298356"/>
              <a:gd name="connsiteY27" fmla="*/ 261258 h 47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98356" h="473088">
                <a:moveTo>
                  <a:pt x="473087" y="261258"/>
                </a:moveTo>
                <a:lnTo>
                  <a:pt x="713161" y="240075"/>
                </a:lnTo>
                <a:lnTo>
                  <a:pt x="981479" y="201239"/>
                </a:lnTo>
                <a:lnTo>
                  <a:pt x="1246267" y="151812"/>
                </a:lnTo>
                <a:lnTo>
                  <a:pt x="1482810" y="109446"/>
                </a:lnTo>
                <a:lnTo>
                  <a:pt x="1761720" y="45897"/>
                </a:lnTo>
                <a:lnTo>
                  <a:pt x="1881757" y="14122"/>
                </a:lnTo>
                <a:lnTo>
                  <a:pt x="1924123" y="0"/>
                </a:lnTo>
                <a:lnTo>
                  <a:pt x="1966489" y="10592"/>
                </a:lnTo>
                <a:lnTo>
                  <a:pt x="2068874" y="56488"/>
                </a:lnTo>
                <a:lnTo>
                  <a:pt x="2139484" y="95324"/>
                </a:lnTo>
                <a:lnTo>
                  <a:pt x="2259521" y="180056"/>
                </a:lnTo>
                <a:lnTo>
                  <a:pt x="2298356" y="317746"/>
                </a:lnTo>
                <a:lnTo>
                  <a:pt x="2213624" y="314215"/>
                </a:lnTo>
                <a:lnTo>
                  <a:pt x="2121831" y="296563"/>
                </a:lnTo>
                <a:lnTo>
                  <a:pt x="2040630" y="278910"/>
                </a:lnTo>
                <a:lnTo>
                  <a:pt x="1938245" y="268319"/>
                </a:lnTo>
                <a:lnTo>
                  <a:pt x="1853513" y="264788"/>
                </a:lnTo>
                <a:lnTo>
                  <a:pt x="1616970" y="300093"/>
                </a:lnTo>
                <a:lnTo>
                  <a:pt x="1235675" y="356581"/>
                </a:lnTo>
                <a:lnTo>
                  <a:pt x="956766" y="381295"/>
                </a:lnTo>
                <a:lnTo>
                  <a:pt x="579002" y="423661"/>
                </a:lnTo>
                <a:lnTo>
                  <a:pt x="310684" y="451905"/>
                </a:lnTo>
                <a:lnTo>
                  <a:pt x="60018" y="473088"/>
                </a:lnTo>
                <a:lnTo>
                  <a:pt x="0" y="268319"/>
                </a:lnTo>
                <a:lnTo>
                  <a:pt x="123567" y="285971"/>
                </a:lnTo>
                <a:lnTo>
                  <a:pt x="296562" y="282441"/>
                </a:lnTo>
                <a:lnTo>
                  <a:pt x="473087" y="2612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8BBDF1F-EBAE-48C0-BAF3-6C1224332FF4}"/>
              </a:ext>
            </a:extLst>
          </p:cNvPr>
          <p:cNvSpPr/>
          <p:nvPr/>
        </p:nvSpPr>
        <p:spPr>
          <a:xfrm>
            <a:off x="5003801" y="4384675"/>
            <a:ext cx="2322513" cy="387350"/>
          </a:xfrm>
          <a:custGeom>
            <a:avLst/>
            <a:gdLst>
              <a:gd name="connsiteX0" fmla="*/ 473582 w 2323231"/>
              <a:gd name="connsiteY0" fmla="*/ 196582 h 387206"/>
              <a:gd name="connsiteX1" fmla="*/ 667184 w 2323231"/>
              <a:gd name="connsiteY1" fmla="*/ 184667 h 387206"/>
              <a:gd name="connsiteX2" fmla="*/ 994820 w 2323231"/>
              <a:gd name="connsiteY2" fmla="*/ 157861 h 387206"/>
              <a:gd name="connsiteX3" fmla="*/ 1268842 w 2323231"/>
              <a:gd name="connsiteY3" fmla="*/ 116162 h 387206"/>
              <a:gd name="connsiteX4" fmla="*/ 1551799 w 2323231"/>
              <a:gd name="connsiteY4" fmla="*/ 68506 h 387206"/>
              <a:gd name="connsiteX5" fmla="*/ 1831779 w 2323231"/>
              <a:gd name="connsiteY5" fmla="*/ 23828 h 387206"/>
              <a:gd name="connsiteX6" fmla="*/ 1924112 w 2323231"/>
              <a:gd name="connsiteY6" fmla="*/ 8936 h 387206"/>
              <a:gd name="connsiteX7" fmla="*/ 1971768 w 2323231"/>
              <a:gd name="connsiteY7" fmla="*/ 0 h 387206"/>
              <a:gd name="connsiteX8" fmla="*/ 2049209 w 2323231"/>
              <a:gd name="connsiteY8" fmla="*/ 8936 h 387206"/>
              <a:gd name="connsiteX9" fmla="*/ 2117715 w 2323231"/>
              <a:gd name="connsiteY9" fmla="*/ 32764 h 387206"/>
              <a:gd name="connsiteX10" fmla="*/ 2242812 w 2323231"/>
              <a:gd name="connsiteY10" fmla="*/ 89355 h 387206"/>
              <a:gd name="connsiteX11" fmla="*/ 2296425 w 2323231"/>
              <a:gd name="connsiteY11" fmla="*/ 107226 h 387206"/>
              <a:gd name="connsiteX12" fmla="*/ 2323231 w 2323231"/>
              <a:gd name="connsiteY12" fmla="*/ 247216 h 387206"/>
              <a:gd name="connsiteX13" fmla="*/ 2263661 w 2323231"/>
              <a:gd name="connsiteY13" fmla="*/ 235302 h 387206"/>
              <a:gd name="connsiteX14" fmla="*/ 2067080 w 2323231"/>
              <a:gd name="connsiteY14" fmla="*/ 226367 h 387206"/>
              <a:gd name="connsiteX15" fmla="*/ 1888370 w 2323231"/>
              <a:gd name="connsiteY15" fmla="*/ 229345 h 387206"/>
              <a:gd name="connsiteX16" fmla="*/ 1739445 w 2323231"/>
              <a:gd name="connsiteY16" fmla="*/ 244238 h 387206"/>
              <a:gd name="connsiteX17" fmla="*/ 1456487 w 2323231"/>
              <a:gd name="connsiteY17" fmla="*/ 277001 h 387206"/>
              <a:gd name="connsiteX18" fmla="*/ 1075239 w 2323231"/>
              <a:gd name="connsiteY18" fmla="*/ 318700 h 387206"/>
              <a:gd name="connsiteX19" fmla="*/ 807174 w 2323231"/>
              <a:gd name="connsiteY19" fmla="*/ 342528 h 387206"/>
              <a:gd name="connsiteX20" fmla="*/ 652292 w 2323231"/>
              <a:gd name="connsiteY20" fmla="*/ 360399 h 387206"/>
              <a:gd name="connsiteX21" fmla="*/ 592722 w 2323231"/>
              <a:gd name="connsiteY21" fmla="*/ 372313 h 387206"/>
              <a:gd name="connsiteX22" fmla="*/ 518259 w 2323231"/>
              <a:gd name="connsiteY22" fmla="*/ 381249 h 387206"/>
              <a:gd name="connsiteX23" fmla="*/ 402098 w 2323231"/>
              <a:gd name="connsiteY23" fmla="*/ 387206 h 387206"/>
              <a:gd name="connsiteX24" fmla="*/ 336571 w 2323231"/>
              <a:gd name="connsiteY24" fmla="*/ 378270 h 387206"/>
              <a:gd name="connsiteX25" fmla="*/ 217431 w 2323231"/>
              <a:gd name="connsiteY25" fmla="*/ 354442 h 387206"/>
              <a:gd name="connsiteX26" fmla="*/ 50635 w 2323231"/>
              <a:gd name="connsiteY26" fmla="*/ 303808 h 387206"/>
              <a:gd name="connsiteX27" fmla="*/ 0 w 2323231"/>
              <a:gd name="connsiteY27" fmla="*/ 294872 h 387206"/>
              <a:gd name="connsiteX28" fmla="*/ 5957 w 2323231"/>
              <a:gd name="connsiteY28" fmla="*/ 131054 h 387206"/>
              <a:gd name="connsiteX29" fmla="*/ 83398 w 2323231"/>
              <a:gd name="connsiteY29" fmla="*/ 163818 h 387206"/>
              <a:gd name="connsiteX30" fmla="*/ 172753 w 2323231"/>
              <a:gd name="connsiteY30" fmla="*/ 187646 h 387206"/>
              <a:gd name="connsiteX31" fmla="*/ 300829 w 2323231"/>
              <a:gd name="connsiteY31" fmla="*/ 208496 h 387206"/>
              <a:gd name="connsiteX32" fmla="*/ 473582 w 2323231"/>
              <a:gd name="connsiteY32" fmla="*/ 196582 h 38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23231" h="387206">
                <a:moveTo>
                  <a:pt x="473582" y="196582"/>
                </a:moveTo>
                <a:lnTo>
                  <a:pt x="667184" y="184667"/>
                </a:lnTo>
                <a:lnTo>
                  <a:pt x="994820" y="157861"/>
                </a:lnTo>
                <a:lnTo>
                  <a:pt x="1268842" y="116162"/>
                </a:lnTo>
                <a:lnTo>
                  <a:pt x="1551799" y="68506"/>
                </a:lnTo>
                <a:lnTo>
                  <a:pt x="1831779" y="23828"/>
                </a:lnTo>
                <a:lnTo>
                  <a:pt x="1924112" y="8936"/>
                </a:lnTo>
                <a:lnTo>
                  <a:pt x="1971768" y="0"/>
                </a:lnTo>
                <a:lnTo>
                  <a:pt x="2049209" y="8936"/>
                </a:lnTo>
                <a:lnTo>
                  <a:pt x="2117715" y="32764"/>
                </a:lnTo>
                <a:lnTo>
                  <a:pt x="2242812" y="89355"/>
                </a:lnTo>
                <a:lnTo>
                  <a:pt x="2296425" y="107226"/>
                </a:lnTo>
                <a:lnTo>
                  <a:pt x="2323231" y="247216"/>
                </a:lnTo>
                <a:lnTo>
                  <a:pt x="2263661" y="235302"/>
                </a:lnTo>
                <a:lnTo>
                  <a:pt x="2067080" y="226367"/>
                </a:lnTo>
                <a:lnTo>
                  <a:pt x="1888370" y="229345"/>
                </a:lnTo>
                <a:lnTo>
                  <a:pt x="1739445" y="244238"/>
                </a:lnTo>
                <a:lnTo>
                  <a:pt x="1456487" y="277001"/>
                </a:lnTo>
                <a:lnTo>
                  <a:pt x="1075239" y="318700"/>
                </a:lnTo>
                <a:lnTo>
                  <a:pt x="807174" y="342528"/>
                </a:lnTo>
                <a:lnTo>
                  <a:pt x="652292" y="360399"/>
                </a:lnTo>
                <a:lnTo>
                  <a:pt x="592722" y="372313"/>
                </a:lnTo>
                <a:lnTo>
                  <a:pt x="518259" y="381249"/>
                </a:lnTo>
                <a:lnTo>
                  <a:pt x="402098" y="387206"/>
                </a:lnTo>
                <a:lnTo>
                  <a:pt x="336571" y="378270"/>
                </a:lnTo>
                <a:lnTo>
                  <a:pt x="217431" y="354442"/>
                </a:lnTo>
                <a:lnTo>
                  <a:pt x="50635" y="303808"/>
                </a:lnTo>
                <a:lnTo>
                  <a:pt x="0" y="294872"/>
                </a:lnTo>
                <a:lnTo>
                  <a:pt x="5957" y="131054"/>
                </a:lnTo>
                <a:lnTo>
                  <a:pt x="83398" y="163818"/>
                </a:lnTo>
                <a:lnTo>
                  <a:pt x="172753" y="187646"/>
                </a:lnTo>
                <a:lnTo>
                  <a:pt x="300829" y="208496"/>
                </a:lnTo>
                <a:lnTo>
                  <a:pt x="473582" y="1965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0204F2C-B430-40EB-85B6-9AA2A1F46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600" y="1452265"/>
            <a:ext cx="3511600" cy="468213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B752878-9E5C-4A62-A545-818881623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676" y="1450975"/>
            <a:ext cx="3511600" cy="4688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9" grpId="0" animBg="1"/>
      <p:bldP spid="10" grpId="0" animBg="1"/>
      <p:bldP spid="22" grpId="0" animBg="1"/>
      <p:bldP spid="25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AD2945F-7288-4317-9BE4-2C930C77F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00" y="1087933"/>
            <a:ext cx="3511600" cy="46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047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0F6D72A-DF59-459E-90E6-5BFD6CE39009}"/>
              </a:ext>
            </a:extLst>
          </p:cNvPr>
          <p:cNvSpPr/>
          <p:nvPr/>
        </p:nvSpPr>
        <p:spPr>
          <a:xfrm>
            <a:off x="4679951" y="2111376"/>
            <a:ext cx="3114675" cy="582613"/>
          </a:xfrm>
          <a:custGeom>
            <a:avLst/>
            <a:gdLst>
              <a:gd name="connsiteX0" fmla="*/ 836729 w 3113903"/>
              <a:gd name="connsiteY0" fmla="*/ 271849 h 582533"/>
              <a:gd name="connsiteX1" fmla="*/ 1256859 w 3113903"/>
              <a:gd name="connsiteY1" fmla="*/ 225952 h 582533"/>
              <a:gd name="connsiteX2" fmla="*/ 1758190 w 3113903"/>
              <a:gd name="connsiteY2" fmla="*/ 158873 h 582533"/>
              <a:gd name="connsiteX3" fmla="*/ 2192442 w 3113903"/>
              <a:gd name="connsiteY3" fmla="*/ 102385 h 582533"/>
              <a:gd name="connsiteX4" fmla="*/ 2545492 w 3113903"/>
              <a:gd name="connsiteY4" fmla="*/ 45897 h 582533"/>
              <a:gd name="connsiteX5" fmla="*/ 2616102 w 3113903"/>
              <a:gd name="connsiteY5" fmla="*/ 17653 h 582533"/>
              <a:gd name="connsiteX6" fmla="*/ 2686712 w 3113903"/>
              <a:gd name="connsiteY6" fmla="*/ 0 h 582533"/>
              <a:gd name="connsiteX7" fmla="*/ 2739669 w 3113903"/>
              <a:gd name="connsiteY7" fmla="*/ 14122 h 582533"/>
              <a:gd name="connsiteX8" fmla="*/ 2891481 w 3113903"/>
              <a:gd name="connsiteY8" fmla="*/ 70610 h 582533"/>
              <a:gd name="connsiteX9" fmla="*/ 3000927 w 3113903"/>
              <a:gd name="connsiteY9" fmla="*/ 127098 h 582533"/>
              <a:gd name="connsiteX10" fmla="*/ 3068006 w 3113903"/>
              <a:gd name="connsiteY10" fmla="*/ 172995 h 582533"/>
              <a:gd name="connsiteX11" fmla="*/ 3099781 w 3113903"/>
              <a:gd name="connsiteY11" fmla="*/ 208300 h 582533"/>
              <a:gd name="connsiteX12" fmla="*/ 3106842 w 3113903"/>
              <a:gd name="connsiteY12" fmla="*/ 240074 h 582533"/>
              <a:gd name="connsiteX13" fmla="*/ 3113903 w 3113903"/>
              <a:gd name="connsiteY13" fmla="*/ 278910 h 582533"/>
              <a:gd name="connsiteX14" fmla="*/ 3099781 w 3113903"/>
              <a:gd name="connsiteY14" fmla="*/ 314215 h 582533"/>
              <a:gd name="connsiteX15" fmla="*/ 3075067 w 3113903"/>
              <a:gd name="connsiteY15" fmla="*/ 328337 h 582533"/>
              <a:gd name="connsiteX16" fmla="*/ 3029171 w 3113903"/>
              <a:gd name="connsiteY16" fmla="*/ 342459 h 582533"/>
              <a:gd name="connsiteX17" fmla="*/ 2962091 w 3113903"/>
              <a:gd name="connsiteY17" fmla="*/ 338928 h 582533"/>
              <a:gd name="connsiteX18" fmla="*/ 2866768 w 3113903"/>
              <a:gd name="connsiteY18" fmla="*/ 321276 h 582533"/>
              <a:gd name="connsiteX19" fmla="*/ 2690242 w 3113903"/>
              <a:gd name="connsiteY19" fmla="*/ 307154 h 582533"/>
              <a:gd name="connsiteX20" fmla="*/ 2361906 w 3113903"/>
              <a:gd name="connsiteY20" fmla="*/ 317745 h 582533"/>
              <a:gd name="connsiteX21" fmla="*/ 2026508 w 3113903"/>
              <a:gd name="connsiteY21" fmla="*/ 338928 h 582533"/>
              <a:gd name="connsiteX22" fmla="*/ 1447506 w 3113903"/>
              <a:gd name="connsiteY22" fmla="*/ 409538 h 582533"/>
              <a:gd name="connsiteX23" fmla="*/ 1172127 w 3113903"/>
              <a:gd name="connsiteY23" fmla="*/ 455435 h 582533"/>
              <a:gd name="connsiteX24" fmla="*/ 776710 w 3113903"/>
              <a:gd name="connsiteY24" fmla="*/ 508392 h 582533"/>
              <a:gd name="connsiteX25" fmla="*/ 691978 w 3113903"/>
              <a:gd name="connsiteY25" fmla="*/ 529575 h 582533"/>
              <a:gd name="connsiteX26" fmla="*/ 635490 w 3113903"/>
              <a:gd name="connsiteY26" fmla="*/ 543697 h 582533"/>
              <a:gd name="connsiteX27" fmla="*/ 568411 w 3113903"/>
              <a:gd name="connsiteY27" fmla="*/ 564880 h 582533"/>
              <a:gd name="connsiteX28" fmla="*/ 515453 w 3113903"/>
              <a:gd name="connsiteY28" fmla="*/ 579002 h 582533"/>
              <a:gd name="connsiteX29" fmla="*/ 448374 w 3113903"/>
              <a:gd name="connsiteY29" fmla="*/ 582533 h 582533"/>
              <a:gd name="connsiteX30" fmla="*/ 420130 w 3113903"/>
              <a:gd name="connsiteY30" fmla="*/ 575472 h 582533"/>
              <a:gd name="connsiteX31" fmla="*/ 360111 w 3113903"/>
              <a:gd name="connsiteY31" fmla="*/ 557819 h 582533"/>
              <a:gd name="connsiteX32" fmla="*/ 289501 w 3113903"/>
              <a:gd name="connsiteY32" fmla="*/ 511923 h 582533"/>
              <a:gd name="connsiteX33" fmla="*/ 148281 w 3113903"/>
              <a:gd name="connsiteY33" fmla="*/ 406008 h 582533"/>
              <a:gd name="connsiteX34" fmla="*/ 77671 w 3113903"/>
              <a:gd name="connsiteY34" fmla="*/ 338928 h 582533"/>
              <a:gd name="connsiteX35" fmla="*/ 21183 w 3113903"/>
              <a:gd name="connsiteY35" fmla="*/ 261257 h 582533"/>
              <a:gd name="connsiteX36" fmla="*/ 0 w 3113903"/>
              <a:gd name="connsiteY36" fmla="*/ 215361 h 582533"/>
              <a:gd name="connsiteX37" fmla="*/ 14122 w 3113903"/>
              <a:gd name="connsiteY37" fmla="*/ 194178 h 582533"/>
              <a:gd name="connsiteX38" fmla="*/ 60018 w 3113903"/>
              <a:gd name="connsiteY38" fmla="*/ 208300 h 582533"/>
              <a:gd name="connsiteX39" fmla="*/ 194178 w 3113903"/>
              <a:gd name="connsiteY39" fmla="*/ 250666 h 582533"/>
              <a:gd name="connsiteX40" fmla="*/ 360111 w 3113903"/>
              <a:gd name="connsiteY40" fmla="*/ 275379 h 582533"/>
              <a:gd name="connsiteX41" fmla="*/ 536636 w 3113903"/>
              <a:gd name="connsiteY41" fmla="*/ 293032 h 582533"/>
              <a:gd name="connsiteX42" fmla="*/ 836729 w 3113903"/>
              <a:gd name="connsiteY42" fmla="*/ 271849 h 58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13903" h="582533">
                <a:moveTo>
                  <a:pt x="836729" y="271849"/>
                </a:moveTo>
                <a:lnTo>
                  <a:pt x="1256859" y="225952"/>
                </a:lnTo>
                <a:lnTo>
                  <a:pt x="1758190" y="158873"/>
                </a:lnTo>
                <a:lnTo>
                  <a:pt x="2192442" y="102385"/>
                </a:lnTo>
                <a:lnTo>
                  <a:pt x="2545492" y="45897"/>
                </a:lnTo>
                <a:lnTo>
                  <a:pt x="2616102" y="17653"/>
                </a:lnTo>
                <a:lnTo>
                  <a:pt x="2686712" y="0"/>
                </a:lnTo>
                <a:lnTo>
                  <a:pt x="2739669" y="14122"/>
                </a:lnTo>
                <a:lnTo>
                  <a:pt x="2891481" y="70610"/>
                </a:lnTo>
                <a:lnTo>
                  <a:pt x="3000927" y="127098"/>
                </a:lnTo>
                <a:lnTo>
                  <a:pt x="3068006" y="172995"/>
                </a:lnTo>
                <a:lnTo>
                  <a:pt x="3099781" y="208300"/>
                </a:lnTo>
                <a:lnTo>
                  <a:pt x="3106842" y="240074"/>
                </a:lnTo>
                <a:lnTo>
                  <a:pt x="3113903" y="278910"/>
                </a:lnTo>
                <a:lnTo>
                  <a:pt x="3099781" y="314215"/>
                </a:lnTo>
                <a:lnTo>
                  <a:pt x="3075067" y="328337"/>
                </a:lnTo>
                <a:lnTo>
                  <a:pt x="3029171" y="342459"/>
                </a:lnTo>
                <a:lnTo>
                  <a:pt x="2962091" y="338928"/>
                </a:lnTo>
                <a:lnTo>
                  <a:pt x="2866768" y="321276"/>
                </a:lnTo>
                <a:lnTo>
                  <a:pt x="2690242" y="307154"/>
                </a:lnTo>
                <a:lnTo>
                  <a:pt x="2361906" y="317745"/>
                </a:lnTo>
                <a:lnTo>
                  <a:pt x="2026508" y="338928"/>
                </a:lnTo>
                <a:lnTo>
                  <a:pt x="1447506" y="409538"/>
                </a:lnTo>
                <a:lnTo>
                  <a:pt x="1172127" y="455435"/>
                </a:lnTo>
                <a:lnTo>
                  <a:pt x="776710" y="508392"/>
                </a:lnTo>
                <a:lnTo>
                  <a:pt x="691978" y="529575"/>
                </a:lnTo>
                <a:lnTo>
                  <a:pt x="635490" y="543697"/>
                </a:lnTo>
                <a:lnTo>
                  <a:pt x="568411" y="564880"/>
                </a:lnTo>
                <a:lnTo>
                  <a:pt x="515453" y="579002"/>
                </a:lnTo>
                <a:lnTo>
                  <a:pt x="448374" y="582533"/>
                </a:lnTo>
                <a:lnTo>
                  <a:pt x="420130" y="575472"/>
                </a:lnTo>
                <a:lnTo>
                  <a:pt x="360111" y="557819"/>
                </a:lnTo>
                <a:lnTo>
                  <a:pt x="289501" y="511923"/>
                </a:lnTo>
                <a:lnTo>
                  <a:pt x="148281" y="406008"/>
                </a:lnTo>
                <a:lnTo>
                  <a:pt x="77671" y="338928"/>
                </a:lnTo>
                <a:lnTo>
                  <a:pt x="21183" y="261257"/>
                </a:lnTo>
                <a:lnTo>
                  <a:pt x="0" y="215361"/>
                </a:lnTo>
                <a:lnTo>
                  <a:pt x="14122" y="194178"/>
                </a:lnTo>
                <a:lnTo>
                  <a:pt x="60018" y="208300"/>
                </a:lnTo>
                <a:lnTo>
                  <a:pt x="194178" y="250666"/>
                </a:lnTo>
                <a:lnTo>
                  <a:pt x="360111" y="275379"/>
                </a:lnTo>
                <a:lnTo>
                  <a:pt x="536636" y="293032"/>
                </a:lnTo>
                <a:lnTo>
                  <a:pt x="836729" y="27184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266740AB-0361-458C-B46A-FC929AB7DDC7}"/>
              </a:ext>
            </a:extLst>
          </p:cNvPr>
          <p:cNvSpPr/>
          <p:nvPr/>
        </p:nvSpPr>
        <p:spPr>
          <a:xfrm>
            <a:off x="5932489" y="2432051"/>
            <a:ext cx="458787" cy="2536825"/>
          </a:xfrm>
          <a:custGeom>
            <a:avLst/>
            <a:gdLst>
              <a:gd name="connsiteX0" fmla="*/ 385845 w 459842"/>
              <a:gd name="connsiteY0" fmla="*/ 586696 h 2537063"/>
              <a:gd name="connsiteX1" fmla="*/ 369988 w 459842"/>
              <a:gd name="connsiteY1" fmla="*/ 1427098 h 2537063"/>
              <a:gd name="connsiteX2" fmla="*/ 348846 w 459842"/>
              <a:gd name="connsiteY2" fmla="*/ 2500064 h 2537063"/>
              <a:gd name="connsiteX3" fmla="*/ 243135 w 459842"/>
              <a:gd name="connsiteY3" fmla="*/ 2537063 h 2537063"/>
              <a:gd name="connsiteX4" fmla="*/ 100425 w 459842"/>
              <a:gd name="connsiteY4" fmla="*/ 2478922 h 2537063"/>
              <a:gd name="connsiteX5" fmla="*/ 105710 w 459842"/>
              <a:gd name="connsiteY5" fmla="*/ 2161789 h 2537063"/>
              <a:gd name="connsiteX6" fmla="*/ 126853 w 459842"/>
              <a:gd name="connsiteY6" fmla="*/ 935542 h 2537063"/>
              <a:gd name="connsiteX7" fmla="*/ 121567 w 459842"/>
              <a:gd name="connsiteY7" fmla="*/ 607838 h 2537063"/>
              <a:gd name="connsiteX8" fmla="*/ 110996 w 459842"/>
              <a:gd name="connsiteY8" fmla="*/ 528555 h 2537063"/>
              <a:gd name="connsiteX9" fmla="*/ 79283 w 459842"/>
              <a:gd name="connsiteY9" fmla="*/ 332989 h 2537063"/>
              <a:gd name="connsiteX10" fmla="*/ 0 w 459842"/>
              <a:gd name="connsiteY10" fmla="*/ 0 h 2537063"/>
              <a:gd name="connsiteX11" fmla="*/ 396416 w 459842"/>
              <a:gd name="connsiteY11" fmla="*/ 42284 h 2537063"/>
              <a:gd name="connsiteX12" fmla="*/ 449271 w 459842"/>
              <a:gd name="connsiteY12" fmla="*/ 137424 h 2537063"/>
              <a:gd name="connsiteX13" fmla="*/ 459842 w 459842"/>
              <a:gd name="connsiteY13" fmla="*/ 179708 h 2537063"/>
              <a:gd name="connsiteX14" fmla="*/ 449271 w 459842"/>
              <a:gd name="connsiteY14" fmla="*/ 227278 h 2537063"/>
              <a:gd name="connsiteX15" fmla="*/ 417558 w 459842"/>
              <a:gd name="connsiteY15" fmla="*/ 280134 h 2537063"/>
              <a:gd name="connsiteX16" fmla="*/ 391130 w 459842"/>
              <a:gd name="connsiteY16" fmla="*/ 317133 h 2537063"/>
              <a:gd name="connsiteX17" fmla="*/ 385845 w 459842"/>
              <a:gd name="connsiteY17" fmla="*/ 364702 h 2537063"/>
              <a:gd name="connsiteX18" fmla="*/ 391130 w 459842"/>
              <a:gd name="connsiteY18" fmla="*/ 433415 h 2537063"/>
              <a:gd name="connsiteX19" fmla="*/ 385845 w 459842"/>
              <a:gd name="connsiteY19" fmla="*/ 586696 h 253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59842" h="2537063">
                <a:moveTo>
                  <a:pt x="385845" y="586696"/>
                </a:moveTo>
                <a:lnTo>
                  <a:pt x="369988" y="1427098"/>
                </a:lnTo>
                <a:lnTo>
                  <a:pt x="348846" y="2500064"/>
                </a:lnTo>
                <a:lnTo>
                  <a:pt x="243135" y="2537063"/>
                </a:lnTo>
                <a:lnTo>
                  <a:pt x="100425" y="2478922"/>
                </a:lnTo>
                <a:cubicBezTo>
                  <a:pt x="102187" y="2373211"/>
                  <a:pt x="103948" y="2267500"/>
                  <a:pt x="105710" y="2161789"/>
                </a:cubicBezTo>
                <a:lnTo>
                  <a:pt x="126853" y="935542"/>
                </a:lnTo>
                <a:lnTo>
                  <a:pt x="121567" y="607838"/>
                </a:lnTo>
                <a:lnTo>
                  <a:pt x="110996" y="528555"/>
                </a:lnTo>
                <a:lnTo>
                  <a:pt x="79283" y="332989"/>
                </a:lnTo>
                <a:lnTo>
                  <a:pt x="0" y="0"/>
                </a:lnTo>
                <a:lnTo>
                  <a:pt x="396416" y="42284"/>
                </a:lnTo>
                <a:lnTo>
                  <a:pt x="449271" y="137424"/>
                </a:lnTo>
                <a:lnTo>
                  <a:pt x="459842" y="179708"/>
                </a:lnTo>
                <a:lnTo>
                  <a:pt x="449271" y="227278"/>
                </a:lnTo>
                <a:lnTo>
                  <a:pt x="417558" y="280134"/>
                </a:lnTo>
                <a:lnTo>
                  <a:pt x="391130" y="317133"/>
                </a:lnTo>
                <a:lnTo>
                  <a:pt x="385845" y="364702"/>
                </a:lnTo>
                <a:lnTo>
                  <a:pt x="391130" y="433415"/>
                </a:lnTo>
                <a:lnTo>
                  <a:pt x="385845" y="5866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BCDE67F5-6A1C-4FE4-98BA-A5DB7063B681}"/>
              </a:ext>
            </a:extLst>
          </p:cNvPr>
          <p:cNvSpPr/>
          <p:nvPr/>
        </p:nvSpPr>
        <p:spPr>
          <a:xfrm>
            <a:off x="3960813" y="4787900"/>
            <a:ext cx="4367212" cy="628650"/>
          </a:xfrm>
          <a:custGeom>
            <a:avLst/>
            <a:gdLst>
              <a:gd name="connsiteX0" fmla="*/ 1562518 w 4366008"/>
              <a:gd name="connsiteY0" fmla="*/ 170822 h 628022"/>
              <a:gd name="connsiteX1" fmla="*/ 2059912 w 4366008"/>
              <a:gd name="connsiteY1" fmla="*/ 115556 h 628022"/>
              <a:gd name="connsiteX2" fmla="*/ 2371411 w 4366008"/>
              <a:gd name="connsiteY2" fmla="*/ 85411 h 628022"/>
              <a:gd name="connsiteX3" fmla="*/ 2863780 w 4366008"/>
              <a:gd name="connsiteY3" fmla="*/ 60290 h 628022"/>
              <a:gd name="connsiteX4" fmla="*/ 3441560 w 4366008"/>
              <a:gd name="connsiteY4" fmla="*/ 45217 h 628022"/>
              <a:gd name="connsiteX5" fmla="*/ 3712866 w 4366008"/>
              <a:gd name="connsiteY5" fmla="*/ 45217 h 628022"/>
              <a:gd name="connsiteX6" fmla="*/ 3838470 w 4366008"/>
              <a:gd name="connsiteY6" fmla="*/ 20096 h 628022"/>
              <a:gd name="connsiteX7" fmla="*/ 3918857 w 4366008"/>
              <a:gd name="connsiteY7" fmla="*/ 0 h 628022"/>
              <a:gd name="connsiteX8" fmla="*/ 3989195 w 4366008"/>
              <a:gd name="connsiteY8" fmla="*/ 20096 h 628022"/>
              <a:gd name="connsiteX9" fmla="*/ 4099727 w 4366008"/>
              <a:gd name="connsiteY9" fmla="*/ 60290 h 628022"/>
              <a:gd name="connsiteX10" fmla="*/ 4215283 w 4366008"/>
              <a:gd name="connsiteY10" fmla="*/ 125604 h 628022"/>
              <a:gd name="connsiteX11" fmla="*/ 4295670 w 4366008"/>
              <a:gd name="connsiteY11" fmla="*/ 190918 h 628022"/>
              <a:gd name="connsiteX12" fmla="*/ 4350936 w 4366008"/>
              <a:gd name="connsiteY12" fmla="*/ 271305 h 628022"/>
              <a:gd name="connsiteX13" fmla="*/ 4366008 w 4366008"/>
              <a:gd name="connsiteY13" fmla="*/ 331595 h 628022"/>
              <a:gd name="connsiteX14" fmla="*/ 4355960 w 4366008"/>
              <a:gd name="connsiteY14" fmla="*/ 371789 h 628022"/>
              <a:gd name="connsiteX15" fmla="*/ 4320791 w 4366008"/>
              <a:gd name="connsiteY15" fmla="*/ 396909 h 628022"/>
              <a:gd name="connsiteX16" fmla="*/ 4275573 w 4366008"/>
              <a:gd name="connsiteY16" fmla="*/ 406958 h 628022"/>
              <a:gd name="connsiteX17" fmla="*/ 4210259 w 4366008"/>
              <a:gd name="connsiteY17" fmla="*/ 406958 h 628022"/>
              <a:gd name="connsiteX18" fmla="*/ 4099727 w 4366008"/>
              <a:gd name="connsiteY18" fmla="*/ 381837 h 628022"/>
              <a:gd name="connsiteX19" fmla="*/ 3848518 w 4366008"/>
              <a:gd name="connsiteY19" fmla="*/ 336619 h 628022"/>
              <a:gd name="connsiteX20" fmla="*/ 3391318 w 4366008"/>
              <a:gd name="connsiteY20" fmla="*/ 296426 h 628022"/>
              <a:gd name="connsiteX21" fmla="*/ 2898949 w 4366008"/>
              <a:gd name="connsiteY21" fmla="*/ 271305 h 628022"/>
              <a:gd name="connsiteX22" fmla="*/ 2411604 w 4366008"/>
              <a:gd name="connsiteY22" fmla="*/ 291402 h 628022"/>
              <a:gd name="connsiteX23" fmla="*/ 1693147 w 4366008"/>
              <a:gd name="connsiteY23" fmla="*/ 356716 h 628022"/>
              <a:gd name="connsiteX24" fmla="*/ 1145512 w 4366008"/>
              <a:gd name="connsiteY24" fmla="*/ 447151 h 628022"/>
              <a:gd name="connsiteX25" fmla="*/ 703384 w 4366008"/>
              <a:gd name="connsiteY25" fmla="*/ 537586 h 628022"/>
              <a:gd name="connsiteX26" fmla="*/ 422030 w 4366008"/>
              <a:gd name="connsiteY26" fmla="*/ 628022 h 628022"/>
              <a:gd name="connsiteX27" fmla="*/ 371789 w 4366008"/>
              <a:gd name="connsiteY27" fmla="*/ 612949 h 628022"/>
              <a:gd name="connsiteX28" fmla="*/ 266281 w 4366008"/>
              <a:gd name="connsiteY28" fmla="*/ 547635 h 628022"/>
              <a:gd name="connsiteX29" fmla="*/ 170822 w 4366008"/>
              <a:gd name="connsiteY29" fmla="*/ 447151 h 628022"/>
              <a:gd name="connsiteX30" fmla="*/ 75362 w 4366008"/>
              <a:gd name="connsiteY30" fmla="*/ 331595 h 628022"/>
              <a:gd name="connsiteX31" fmla="*/ 20096 w 4366008"/>
              <a:gd name="connsiteY31" fmla="*/ 236136 h 628022"/>
              <a:gd name="connsiteX32" fmla="*/ 0 w 4366008"/>
              <a:gd name="connsiteY32" fmla="*/ 190918 h 628022"/>
              <a:gd name="connsiteX33" fmla="*/ 10048 w 4366008"/>
              <a:gd name="connsiteY33" fmla="*/ 165797 h 628022"/>
              <a:gd name="connsiteX34" fmla="*/ 55266 w 4366008"/>
              <a:gd name="connsiteY34" fmla="*/ 185894 h 628022"/>
              <a:gd name="connsiteX35" fmla="*/ 135652 w 4366008"/>
              <a:gd name="connsiteY35" fmla="*/ 236136 h 628022"/>
              <a:gd name="connsiteX36" fmla="*/ 251208 w 4366008"/>
              <a:gd name="connsiteY36" fmla="*/ 276329 h 628022"/>
              <a:gd name="connsiteX37" fmla="*/ 376813 w 4366008"/>
              <a:gd name="connsiteY37" fmla="*/ 291402 h 628022"/>
              <a:gd name="connsiteX38" fmla="*/ 567732 w 4366008"/>
              <a:gd name="connsiteY38" fmla="*/ 296426 h 628022"/>
              <a:gd name="connsiteX39" fmla="*/ 904351 w 4366008"/>
              <a:gd name="connsiteY39" fmla="*/ 261257 h 628022"/>
              <a:gd name="connsiteX40" fmla="*/ 1562518 w 4366008"/>
              <a:gd name="connsiteY40" fmla="*/ 170822 h 62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66008" h="628022">
                <a:moveTo>
                  <a:pt x="1562518" y="170822"/>
                </a:moveTo>
                <a:lnTo>
                  <a:pt x="2059912" y="115556"/>
                </a:lnTo>
                <a:lnTo>
                  <a:pt x="2371411" y="85411"/>
                </a:lnTo>
                <a:lnTo>
                  <a:pt x="2863780" y="60290"/>
                </a:lnTo>
                <a:lnTo>
                  <a:pt x="3441560" y="45217"/>
                </a:lnTo>
                <a:lnTo>
                  <a:pt x="3712866" y="45217"/>
                </a:lnTo>
                <a:lnTo>
                  <a:pt x="3838470" y="20096"/>
                </a:lnTo>
                <a:lnTo>
                  <a:pt x="3918857" y="0"/>
                </a:lnTo>
                <a:lnTo>
                  <a:pt x="3989195" y="20096"/>
                </a:lnTo>
                <a:lnTo>
                  <a:pt x="4099727" y="60290"/>
                </a:lnTo>
                <a:lnTo>
                  <a:pt x="4215283" y="125604"/>
                </a:lnTo>
                <a:lnTo>
                  <a:pt x="4295670" y="190918"/>
                </a:lnTo>
                <a:lnTo>
                  <a:pt x="4350936" y="271305"/>
                </a:lnTo>
                <a:lnTo>
                  <a:pt x="4366008" y="331595"/>
                </a:lnTo>
                <a:lnTo>
                  <a:pt x="4355960" y="371789"/>
                </a:lnTo>
                <a:lnTo>
                  <a:pt x="4320791" y="396909"/>
                </a:lnTo>
                <a:lnTo>
                  <a:pt x="4275573" y="406958"/>
                </a:lnTo>
                <a:lnTo>
                  <a:pt x="4210259" y="406958"/>
                </a:lnTo>
                <a:lnTo>
                  <a:pt x="4099727" y="381837"/>
                </a:lnTo>
                <a:lnTo>
                  <a:pt x="3848518" y="336619"/>
                </a:lnTo>
                <a:lnTo>
                  <a:pt x="3391318" y="296426"/>
                </a:lnTo>
                <a:lnTo>
                  <a:pt x="2898949" y="271305"/>
                </a:lnTo>
                <a:lnTo>
                  <a:pt x="2411604" y="291402"/>
                </a:lnTo>
                <a:lnTo>
                  <a:pt x="1693147" y="356716"/>
                </a:lnTo>
                <a:lnTo>
                  <a:pt x="1145512" y="447151"/>
                </a:lnTo>
                <a:lnTo>
                  <a:pt x="703384" y="537586"/>
                </a:lnTo>
                <a:lnTo>
                  <a:pt x="422030" y="628022"/>
                </a:lnTo>
                <a:lnTo>
                  <a:pt x="371789" y="612949"/>
                </a:lnTo>
                <a:lnTo>
                  <a:pt x="266281" y="547635"/>
                </a:lnTo>
                <a:lnTo>
                  <a:pt x="170822" y="447151"/>
                </a:lnTo>
                <a:lnTo>
                  <a:pt x="75362" y="331595"/>
                </a:lnTo>
                <a:lnTo>
                  <a:pt x="20096" y="236136"/>
                </a:lnTo>
                <a:lnTo>
                  <a:pt x="0" y="190918"/>
                </a:lnTo>
                <a:lnTo>
                  <a:pt x="10048" y="165797"/>
                </a:lnTo>
                <a:lnTo>
                  <a:pt x="55266" y="185894"/>
                </a:lnTo>
                <a:lnTo>
                  <a:pt x="135652" y="236136"/>
                </a:lnTo>
                <a:lnTo>
                  <a:pt x="251208" y="276329"/>
                </a:lnTo>
                <a:lnTo>
                  <a:pt x="376813" y="291402"/>
                </a:lnTo>
                <a:lnTo>
                  <a:pt x="567732" y="296426"/>
                </a:lnTo>
                <a:lnTo>
                  <a:pt x="904351" y="261257"/>
                </a:lnTo>
                <a:lnTo>
                  <a:pt x="1562518" y="17082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7A947CB-AC3C-4BB6-9694-C15EAD511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443" y="2106135"/>
            <a:ext cx="4365114" cy="331041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8718D1D-B9BD-48B1-AC34-84F01F078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177" y="2106135"/>
            <a:ext cx="4365114" cy="3310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テキスト ボックス 5">
            <a:extLst>
              <a:ext uri="{FF2B5EF4-FFF2-40B4-BE49-F238E27FC236}">
                <a16:creationId xmlns:a16="http://schemas.microsoft.com/office/drawing/2014/main" id="{8BCB115E-9BA0-47D5-B7FB-1AC6262D6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678386"/>
            <a:ext cx="874077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お手紙　　　　　　　　　　　　　　　　　　　紙 来 時 帰 何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主語と述語に気をつけよう　　　　　　　　　　里 食 明 池 週 番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かん字の読み方　　　　　　　　　　　　　　　東 京 古 寺 西 止 道 場 台 新 船 米</a:t>
            </a:r>
            <a:endParaRPr lang="en-US" altLang="ja-JP" sz="1600" dirty="0">
              <a:solidFill>
                <a:schemeClr val="tx1">
                  <a:lumMod val="50000"/>
                  <a:lumOff val="50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秋がいっぱい　　　　　　　　　　　　　　　　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そうだんにのってください　　　　　　　　　　合 活 理 作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馬のおもちゃの作り方　　　　　　　　　　　　馬 画 用 首 細 角 工 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かたかなで書くことば　　　　　　　　　　　　鳴 戸 麦 茶 地 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わたしはおねえさん　　　　　　　　　　　　　自 歌 心 答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お話のさくしゃになろう　　　　　　　　　　　野 原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冬がいっぱい　　　　　　　　　　　　　　　　冬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にたいみのことば、はんたいのいみのことば　　星 少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おにごっこ　　　　　　　　　　　　　　　　　走 交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見たこと、かんじたこと　　　　　　　　　　　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楽しかったよ、二年生　　　　　　　　　　　　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カンジーはかせの大はつめい　　　　　　　　　才 門 弓 矢 谷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スーホの白い馬　　　　　　　　　　　　　　　北 牛 引 売 弱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すてきなところをつたえよう　　　　　　　　　計 直</a:t>
            </a:r>
            <a:endParaRPr lang="ja-JP" altLang="en-US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123" name="テキスト ボックス 9">
            <a:extLst>
              <a:ext uri="{FF2B5EF4-FFF2-40B4-BE49-F238E27FC236}">
                <a16:creationId xmlns:a16="http://schemas.microsoft.com/office/drawing/2014/main" id="{92DD9C24-7F09-463A-9AD8-69BF5D958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271463"/>
            <a:ext cx="885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光村図書 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年生の漢字一覧（</a:t>
            </a:r>
            <a:r>
              <a:rPr lang="en-US" altLang="ja-JP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2/2</a:t>
            </a:r>
            <a:r>
              <a:rPr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37087BB-D769-40A9-B96F-7CDC86119510}"/>
              </a:ext>
            </a:extLst>
          </p:cNvPr>
          <p:cNvSpPr/>
          <p:nvPr/>
        </p:nvSpPr>
        <p:spPr>
          <a:xfrm>
            <a:off x="1714962" y="1147741"/>
            <a:ext cx="863600" cy="3603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下巻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8B443F3-1AFE-496D-A1D3-1BE8845C0A8B}"/>
              </a:ext>
            </a:extLst>
          </p:cNvPr>
          <p:cNvSpPr/>
          <p:nvPr/>
        </p:nvSpPr>
        <p:spPr>
          <a:xfrm>
            <a:off x="1560140" y="2490748"/>
            <a:ext cx="9139525" cy="3539938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ja-JP" altLang="en-US" b="1" i="1" dirty="0">
                <a:solidFill>
                  <a:srgbClr val="0000CC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本資料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EC16CD3-D776-42D6-B9AF-72DBD3576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443" y="1773792"/>
            <a:ext cx="4365114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25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E428A31-8ABD-48DD-8429-FB28F9B39A63}"/>
              </a:ext>
            </a:extLst>
          </p:cNvPr>
          <p:cNvSpPr/>
          <p:nvPr/>
        </p:nvSpPr>
        <p:spPr>
          <a:xfrm>
            <a:off x="4119564" y="1608139"/>
            <a:ext cx="1595437" cy="923925"/>
          </a:xfrm>
          <a:custGeom>
            <a:avLst/>
            <a:gdLst>
              <a:gd name="connsiteX0" fmla="*/ 409575 w 1595437"/>
              <a:gd name="connsiteY0" fmla="*/ 683419 h 923925"/>
              <a:gd name="connsiteX1" fmla="*/ 678656 w 1595437"/>
              <a:gd name="connsiteY1" fmla="*/ 542925 h 923925"/>
              <a:gd name="connsiteX2" fmla="*/ 1042987 w 1595437"/>
              <a:gd name="connsiteY2" fmla="*/ 338137 h 923925"/>
              <a:gd name="connsiteX3" fmla="*/ 1171575 w 1595437"/>
              <a:gd name="connsiteY3" fmla="*/ 254794 h 923925"/>
              <a:gd name="connsiteX4" fmla="*/ 1193006 w 1595437"/>
              <a:gd name="connsiteY4" fmla="*/ 228600 h 923925"/>
              <a:gd name="connsiteX5" fmla="*/ 1207293 w 1595437"/>
              <a:gd name="connsiteY5" fmla="*/ 200025 h 923925"/>
              <a:gd name="connsiteX6" fmla="*/ 1204912 w 1595437"/>
              <a:gd name="connsiteY6" fmla="*/ 164306 h 923925"/>
              <a:gd name="connsiteX7" fmla="*/ 1185862 w 1595437"/>
              <a:gd name="connsiteY7" fmla="*/ 123825 h 923925"/>
              <a:gd name="connsiteX8" fmla="*/ 1154906 w 1595437"/>
              <a:gd name="connsiteY8" fmla="*/ 92869 h 923925"/>
              <a:gd name="connsiteX9" fmla="*/ 1123950 w 1595437"/>
              <a:gd name="connsiteY9" fmla="*/ 61912 h 923925"/>
              <a:gd name="connsiteX10" fmla="*/ 1109662 w 1595437"/>
              <a:gd name="connsiteY10" fmla="*/ 42862 h 923925"/>
              <a:gd name="connsiteX11" fmla="*/ 1104900 w 1595437"/>
              <a:gd name="connsiteY11" fmla="*/ 23812 h 923925"/>
              <a:gd name="connsiteX12" fmla="*/ 1112043 w 1595437"/>
              <a:gd name="connsiteY12" fmla="*/ 7144 h 923925"/>
              <a:gd name="connsiteX13" fmla="*/ 1131093 w 1595437"/>
              <a:gd name="connsiteY13" fmla="*/ 0 h 923925"/>
              <a:gd name="connsiteX14" fmla="*/ 1178718 w 1595437"/>
              <a:gd name="connsiteY14" fmla="*/ 7144 h 923925"/>
              <a:gd name="connsiteX15" fmla="*/ 1228725 w 1595437"/>
              <a:gd name="connsiteY15" fmla="*/ 30956 h 923925"/>
              <a:gd name="connsiteX16" fmla="*/ 1393031 w 1595437"/>
              <a:gd name="connsiteY16" fmla="*/ 128587 h 923925"/>
              <a:gd name="connsiteX17" fmla="*/ 1524000 w 1595437"/>
              <a:gd name="connsiteY17" fmla="*/ 216694 h 923925"/>
              <a:gd name="connsiteX18" fmla="*/ 1569243 w 1595437"/>
              <a:gd name="connsiteY18" fmla="*/ 257175 h 923925"/>
              <a:gd name="connsiteX19" fmla="*/ 1588293 w 1595437"/>
              <a:gd name="connsiteY19" fmla="*/ 285750 h 923925"/>
              <a:gd name="connsiteX20" fmla="*/ 1595437 w 1595437"/>
              <a:gd name="connsiteY20" fmla="*/ 321469 h 923925"/>
              <a:gd name="connsiteX21" fmla="*/ 1593056 w 1595437"/>
              <a:gd name="connsiteY21" fmla="*/ 345281 h 923925"/>
              <a:gd name="connsiteX22" fmla="*/ 1581150 w 1595437"/>
              <a:gd name="connsiteY22" fmla="*/ 361950 h 923925"/>
              <a:gd name="connsiteX23" fmla="*/ 1545431 w 1595437"/>
              <a:gd name="connsiteY23" fmla="*/ 378619 h 923925"/>
              <a:gd name="connsiteX24" fmla="*/ 1495425 w 1595437"/>
              <a:gd name="connsiteY24" fmla="*/ 395287 h 923925"/>
              <a:gd name="connsiteX25" fmla="*/ 1273968 w 1595437"/>
              <a:gd name="connsiteY25" fmla="*/ 492919 h 923925"/>
              <a:gd name="connsiteX26" fmla="*/ 914400 w 1595437"/>
              <a:gd name="connsiteY26" fmla="*/ 631031 h 923925"/>
              <a:gd name="connsiteX27" fmla="*/ 716756 w 1595437"/>
              <a:gd name="connsiteY27" fmla="*/ 709612 h 923925"/>
              <a:gd name="connsiteX28" fmla="*/ 557212 w 1595437"/>
              <a:gd name="connsiteY28" fmla="*/ 776287 h 923925"/>
              <a:gd name="connsiteX29" fmla="*/ 373856 w 1595437"/>
              <a:gd name="connsiteY29" fmla="*/ 838200 h 923925"/>
              <a:gd name="connsiteX30" fmla="*/ 190500 w 1595437"/>
              <a:gd name="connsiteY30" fmla="*/ 892969 h 923925"/>
              <a:gd name="connsiteX31" fmla="*/ 45243 w 1595437"/>
              <a:gd name="connsiteY31" fmla="*/ 923925 h 923925"/>
              <a:gd name="connsiteX32" fmla="*/ 19050 w 1595437"/>
              <a:gd name="connsiteY32" fmla="*/ 923925 h 923925"/>
              <a:gd name="connsiteX33" fmla="*/ 7143 w 1595437"/>
              <a:gd name="connsiteY33" fmla="*/ 916781 h 923925"/>
              <a:gd name="connsiteX34" fmla="*/ 0 w 1595437"/>
              <a:gd name="connsiteY34" fmla="*/ 892969 h 923925"/>
              <a:gd name="connsiteX35" fmla="*/ 11906 w 1595437"/>
              <a:gd name="connsiteY35" fmla="*/ 873919 h 923925"/>
              <a:gd name="connsiteX36" fmla="*/ 188118 w 1595437"/>
              <a:gd name="connsiteY36" fmla="*/ 788194 h 923925"/>
              <a:gd name="connsiteX37" fmla="*/ 409575 w 1595437"/>
              <a:gd name="connsiteY37" fmla="*/ 683419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95437" h="923925">
                <a:moveTo>
                  <a:pt x="409575" y="683419"/>
                </a:moveTo>
                <a:lnTo>
                  <a:pt x="678656" y="542925"/>
                </a:lnTo>
                <a:lnTo>
                  <a:pt x="1042987" y="338137"/>
                </a:lnTo>
                <a:lnTo>
                  <a:pt x="1171575" y="254794"/>
                </a:lnTo>
                <a:lnTo>
                  <a:pt x="1193006" y="228600"/>
                </a:lnTo>
                <a:lnTo>
                  <a:pt x="1207293" y="200025"/>
                </a:lnTo>
                <a:lnTo>
                  <a:pt x="1204912" y="164306"/>
                </a:lnTo>
                <a:lnTo>
                  <a:pt x="1185862" y="123825"/>
                </a:lnTo>
                <a:lnTo>
                  <a:pt x="1154906" y="92869"/>
                </a:lnTo>
                <a:lnTo>
                  <a:pt x="1123950" y="61912"/>
                </a:lnTo>
                <a:lnTo>
                  <a:pt x="1109662" y="42862"/>
                </a:lnTo>
                <a:lnTo>
                  <a:pt x="1104900" y="23812"/>
                </a:lnTo>
                <a:lnTo>
                  <a:pt x="1112043" y="7144"/>
                </a:lnTo>
                <a:lnTo>
                  <a:pt x="1131093" y="0"/>
                </a:lnTo>
                <a:lnTo>
                  <a:pt x="1178718" y="7144"/>
                </a:lnTo>
                <a:lnTo>
                  <a:pt x="1228725" y="30956"/>
                </a:lnTo>
                <a:lnTo>
                  <a:pt x="1393031" y="128587"/>
                </a:lnTo>
                <a:lnTo>
                  <a:pt x="1524000" y="216694"/>
                </a:lnTo>
                <a:lnTo>
                  <a:pt x="1569243" y="257175"/>
                </a:lnTo>
                <a:lnTo>
                  <a:pt x="1588293" y="285750"/>
                </a:lnTo>
                <a:lnTo>
                  <a:pt x="1595437" y="321469"/>
                </a:lnTo>
                <a:lnTo>
                  <a:pt x="1593056" y="345281"/>
                </a:lnTo>
                <a:lnTo>
                  <a:pt x="1581150" y="361950"/>
                </a:lnTo>
                <a:lnTo>
                  <a:pt x="1545431" y="378619"/>
                </a:lnTo>
                <a:lnTo>
                  <a:pt x="1495425" y="395287"/>
                </a:lnTo>
                <a:lnTo>
                  <a:pt x="1273968" y="492919"/>
                </a:lnTo>
                <a:lnTo>
                  <a:pt x="914400" y="631031"/>
                </a:lnTo>
                <a:lnTo>
                  <a:pt x="716756" y="709612"/>
                </a:lnTo>
                <a:lnTo>
                  <a:pt x="557212" y="776287"/>
                </a:lnTo>
                <a:lnTo>
                  <a:pt x="373856" y="838200"/>
                </a:lnTo>
                <a:lnTo>
                  <a:pt x="190500" y="892969"/>
                </a:lnTo>
                <a:lnTo>
                  <a:pt x="45243" y="923925"/>
                </a:lnTo>
                <a:lnTo>
                  <a:pt x="19050" y="923925"/>
                </a:lnTo>
                <a:lnTo>
                  <a:pt x="7143" y="916781"/>
                </a:lnTo>
                <a:lnTo>
                  <a:pt x="0" y="892969"/>
                </a:lnTo>
                <a:lnTo>
                  <a:pt x="11906" y="873919"/>
                </a:lnTo>
                <a:lnTo>
                  <a:pt x="188118" y="788194"/>
                </a:lnTo>
                <a:lnTo>
                  <a:pt x="409575" y="6834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A624338F-DED6-455A-AE38-48B16171E4BF}"/>
              </a:ext>
            </a:extLst>
          </p:cNvPr>
          <p:cNvSpPr/>
          <p:nvPr/>
        </p:nvSpPr>
        <p:spPr>
          <a:xfrm>
            <a:off x="3690938" y="2738439"/>
            <a:ext cx="2298700" cy="708025"/>
          </a:xfrm>
          <a:custGeom>
            <a:avLst/>
            <a:gdLst>
              <a:gd name="connsiteX0" fmla="*/ 962025 w 2297906"/>
              <a:gd name="connsiteY0" fmla="*/ 450056 h 707231"/>
              <a:gd name="connsiteX1" fmla="*/ 728662 w 2297906"/>
              <a:gd name="connsiteY1" fmla="*/ 528637 h 707231"/>
              <a:gd name="connsiteX2" fmla="*/ 516731 w 2297906"/>
              <a:gd name="connsiteY2" fmla="*/ 614362 h 707231"/>
              <a:gd name="connsiteX3" fmla="*/ 383381 w 2297906"/>
              <a:gd name="connsiteY3" fmla="*/ 688181 h 707231"/>
              <a:gd name="connsiteX4" fmla="*/ 357187 w 2297906"/>
              <a:gd name="connsiteY4" fmla="*/ 702468 h 707231"/>
              <a:gd name="connsiteX5" fmla="*/ 338137 w 2297906"/>
              <a:gd name="connsiteY5" fmla="*/ 707231 h 707231"/>
              <a:gd name="connsiteX6" fmla="*/ 304800 w 2297906"/>
              <a:gd name="connsiteY6" fmla="*/ 695325 h 707231"/>
              <a:gd name="connsiteX7" fmla="*/ 207168 w 2297906"/>
              <a:gd name="connsiteY7" fmla="*/ 631031 h 707231"/>
              <a:gd name="connsiteX8" fmla="*/ 114300 w 2297906"/>
              <a:gd name="connsiteY8" fmla="*/ 559593 h 707231"/>
              <a:gd name="connsiteX9" fmla="*/ 85725 w 2297906"/>
              <a:gd name="connsiteY9" fmla="*/ 526256 h 707231"/>
              <a:gd name="connsiteX10" fmla="*/ 52387 w 2297906"/>
              <a:gd name="connsiteY10" fmla="*/ 488156 h 707231"/>
              <a:gd name="connsiteX11" fmla="*/ 16668 w 2297906"/>
              <a:gd name="connsiteY11" fmla="*/ 431006 h 707231"/>
              <a:gd name="connsiteX12" fmla="*/ 2381 w 2297906"/>
              <a:gd name="connsiteY12" fmla="*/ 400050 h 707231"/>
              <a:gd name="connsiteX13" fmla="*/ 0 w 2297906"/>
              <a:gd name="connsiteY13" fmla="*/ 383381 h 707231"/>
              <a:gd name="connsiteX14" fmla="*/ 7143 w 2297906"/>
              <a:gd name="connsiteY14" fmla="*/ 364331 h 707231"/>
              <a:gd name="connsiteX15" fmla="*/ 21431 w 2297906"/>
              <a:gd name="connsiteY15" fmla="*/ 357187 h 707231"/>
              <a:gd name="connsiteX16" fmla="*/ 52387 w 2297906"/>
              <a:gd name="connsiteY16" fmla="*/ 366712 h 707231"/>
              <a:gd name="connsiteX17" fmla="*/ 119062 w 2297906"/>
              <a:gd name="connsiteY17" fmla="*/ 416718 h 707231"/>
              <a:gd name="connsiteX18" fmla="*/ 192881 w 2297906"/>
              <a:gd name="connsiteY18" fmla="*/ 442912 h 707231"/>
              <a:gd name="connsiteX19" fmla="*/ 261937 w 2297906"/>
              <a:gd name="connsiteY19" fmla="*/ 452437 h 707231"/>
              <a:gd name="connsiteX20" fmla="*/ 359568 w 2297906"/>
              <a:gd name="connsiteY20" fmla="*/ 452437 h 707231"/>
              <a:gd name="connsiteX21" fmla="*/ 502443 w 2297906"/>
              <a:gd name="connsiteY21" fmla="*/ 416718 h 707231"/>
              <a:gd name="connsiteX22" fmla="*/ 1297781 w 2297906"/>
              <a:gd name="connsiteY22" fmla="*/ 195262 h 707231"/>
              <a:gd name="connsiteX23" fmla="*/ 1531143 w 2297906"/>
              <a:gd name="connsiteY23" fmla="*/ 128587 h 707231"/>
              <a:gd name="connsiteX24" fmla="*/ 1666875 w 2297906"/>
              <a:gd name="connsiteY24" fmla="*/ 83343 h 707231"/>
              <a:gd name="connsiteX25" fmla="*/ 1819275 w 2297906"/>
              <a:gd name="connsiteY25" fmla="*/ 19050 h 707231"/>
              <a:gd name="connsiteX26" fmla="*/ 1852612 w 2297906"/>
              <a:gd name="connsiteY26" fmla="*/ 2381 h 707231"/>
              <a:gd name="connsiteX27" fmla="*/ 1909762 w 2297906"/>
              <a:gd name="connsiteY27" fmla="*/ 0 h 707231"/>
              <a:gd name="connsiteX28" fmla="*/ 2035968 w 2297906"/>
              <a:gd name="connsiteY28" fmla="*/ 9525 h 707231"/>
              <a:gd name="connsiteX29" fmla="*/ 2221706 w 2297906"/>
              <a:gd name="connsiteY29" fmla="*/ 35718 h 707231"/>
              <a:gd name="connsiteX30" fmla="*/ 2247900 w 2297906"/>
              <a:gd name="connsiteY30" fmla="*/ 47625 h 707231"/>
              <a:gd name="connsiteX31" fmla="*/ 2276475 w 2297906"/>
              <a:gd name="connsiteY31" fmla="*/ 76200 h 707231"/>
              <a:gd name="connsiteX32" fmla="*/ 2293143 w 2297906"/>
              <a:gd name="connsiteY32" fmla="*/ 107156 h 707231"/>
              <a:gd name="connsiteX33" fmla="*/ 2297906 w 2297906"/>
              <a:gd name="connsiteY33" fmla="*/ 133350 h 707231"/>
              <a:gd name="connsiteX34" fmla="*/ 2293143 w 2297906"/>
              <a:gd name="connsiteY34" fmla="*/ 152400 h 707231"/>
              <a:gd name="connsiteX35" fmla="*/ 2274093 w 2297906"/>
              <a:gd name="connsiteY35" fmla="*/ 166687 h 707231"/>
              <a:gd name="connsiteX36" fmla="*/ 2228850 w 2297906"/>
              <a:gd name="connsiteY36" fmla="*/ 190500 h 707231"/>
              <a:gd name="connsiteX37" fmla="*/ 2176462 w 2297906"/>
              <a:gd name="connsiteY37" fmla="*/ 202406 h 707231"/>
              <a:gd name="connsiteX38" fmla="*/ 2043112 w 2297906"/>
              <a:gd name="connsiteY38" fmla="*/ 211931 h 707231"/>
              <a:gd name="connsiteX39" fmla="*/ 1533525 w 2297906"/>
              <a:gd name="connsiteY39" fmla="*/ 309562 h 707231"/>
              <a:gd name="connsiteX40" fmla="*/ 1245393 w 2297906"/>
              <a:gd name="connsiteY40" fmla="*/ 383381 h 707231"/>
              <a:gd name="connsiteX41" fmla="*/ 962025 w 2297906"/>
              <a:gd name="connsiteY41" fmla="*/ 450056 h 70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297906" h="707231">
                <a:moveTo>
                  <a:pt x="962025" y="450056"/>
                </a:moveTo>
                <a:lnTo>
                  <a:pt x="728662" y="528637"/>
                </a:lnTo>
                <a:lnTo>
                  <a:pt x="516731" y="614362"/>
                </a:lnTo>
                <a:lnTo>
                  <a:pt x="383381" y="688181"/>
                </a:lnTo>
                <a:lnTo>
                  <a:pt x="357187" y="702468"/>
                </a:lnTo>
                <a:lnTo>
                  <a:pt x="338137" y="707231"/>
                </a:lnTo>
                <a:lnTo>
                  <a:pt x="304800" y="695325"/>
                </a:lnTo>
                <a:lnTo>
                  <a:pt x="207168" y="631031"/>
                </a:lnTo>
                <a:lnTo>
                  <a:pt x="114300" y="559593"/>
                </a:lnTo>
                <a:lnTo>
                  <a:pt x="85725" y="526256"/>
                </a:lnTo>
                <a:lnTo>
                  <a:pt x="52387" y="488156"/>
                </a:lnTo>
                <a:lnTo>
                  <a:pt x="16668" y="431006"/>
                </a:lnTo>
                <a:lnTo>
                  <a:pt x="2381" y="400050"/>
                </a:lnTo>
                <a:lnTo>
                  <a:pt x="0" y="383381"/>
                </a:lnTo>
                <a:lnTo>
                  <a:pt x="7143" y="364331"/>
                </a:lnTo>
                <a:lnTo>
                  <a:pt x="21431" y="357187"/>
                </a:lnTo>
                <a:lnTo>
                  <a:pt x="52387" y="366712"/>
                </a:lnTo>
                <a:lnTo>
                  <a:pt x="119062" y="416718"/>
                </a:lnTo>
                <a:lnTo>
                  <a:pt x="192881" y="442912"/>
                </a:lnTo>
                <a:lnTo>
                  <a:pt x="261937" y="452437"/>
                </a:lnTo>
                <a:lnTo>
                  <a:pt x="359568" y="452437"/>
                </a:lnTo>
                <a:lnTo>
                  <a:pt x="502443" y="416718"/>
                </a:lnTo>
                <a:lnTo>
                  <a:pt x="1297781" y="195262"/>
                </a:lnTo>
                <a:lnTo>
                  <a:pt x="1531143" y="128587"/>
                </a:lnTo>
                <a:lnTo>
                  <a:pt x="1666875" y="83343"/>
                </a:lnTo>
                <a:lnTo>
                  <a:pt x="1819275" y="19050"/>
                </a:lnTo>
                <a:lnTo>
                  <a:pt x="1852612" y="2381"/>
                </a:lnTo>
                <a:lnTo>
                  <a:pt x="1909762" y="0"/>
                </a:lnTo>
                <a:lnTo>
                  <a:pt x="2035968" y="9525"/>
                </a:lnTo>
                <a:lnTo>
                  <a:pt x="2221706" y="35718"/>
                </a:lnTo>
                <a:lnTo>
                  <a:pt x="2247900" y="47625"/>
                </a:lnTo>
                <a:lnTo>
                  <a:pt x="2276475" y="76200"/>
                </a:lnTo>
                <a:lnTo>
                  <a:pt x="2293143" y="107156"/>
                </a:lnTo>
                <a:lnTo>
                  <a:pt x="2297906" y="133350"/>
                </a:lnTo>
                <a:lnTo>
                  <a:pt x="2293143" y="152400"/>
                </a:lnTo>
                <a:lnTo>
                  <a:pt x="2274093" y="166687"/>
                </a:lnTo>
                <a:lnTo>
                  <a:pt x="2228850" y="190500"/>
                </a:lnTo>
                <a:lnTo>
                  <a:pt x="2176462" y="202406"/>
                </a:lnTo>
                <a:lnTo>
                  <a:pt x="2043112" y="211931"/>
                </a:lnTo>
                <a:lnTo>
                  <a:pt x="1533525" y="309562"/>
                </a:lnTo>
                <a:lnTo>
                  <a:pt x="1245393" y="383381"/>
                </a:lnTo>
                <a:lnTo>
                  <a:pt x="962025" y="4500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B9D1800-E123-4A79-A70E-067D1154B7A0}"/>
              </a:ext>
            </a:extLst>
          </p:cNvPr>
          <p:cNvSpPr/>
          <p:nvPr/>
        </p:nvSpPr>
        <p:spPr>
          <a:xfrm>
            <a:off x="6324600" y="2049463"/>
            <a:ext cx="704850" cy="647700"/>
          </a:xfrm>
          <a:custGeom>
            <a:avLst/>
            <a:gdLst>
              <a:gd name="connsiteX0" fmla="*/ 388144 w 704850"/>
              <a:gd name="connsiteY0" fmla="*/ 473869 h 647700"/>
              <a:gd name="connsiteX1" fmla="*/ 307181 w 704850"/>
              <a:gd name="connsiteY1" fmla="*/ 397669 h 647700"/>
              <a:gd name="connsiteX2" fmla="*/ 230981 w 704850"/>
              <a:gd name="connsiteY2" fmla="*/ 319088 h 647700"/>
              <a:gd name="connsiteX3" fmla="*/ 126206 w 704850"/>
              <a:gd name="connsiteY3" fmla="*/ 197644 h 647700"/>
              <a:gd name="connsiteX4" fmla="*/ 45244 w 704850"/>
              <a:gd name="connsiteY4" fmla="*/ 104775 h 647700"/>
              <a:gd name="connsiteX5" fmla="*/ 19050 w 704850"/>
              <a:gd name="connsiteY5" fmla="*/ 73819 h 647700"/>
              <a:gd name="connsiteX6" fmla="*/ 9525 w 704850"/>
              <a:gd name="connsiteY6" fmla="*/ 59532 h 647700"/>
              <a:gd name="connsiteX7" fmla="*/ 0 w 704850"/>
              <a:gd name="connsiteY7" fmla="*/ 38100 h 647700"/>
              <a:gd name="connsiteX8" fmla="*/ 0 w 704850"/>
              <a:gd name="connsiteY8" fmla="*/ 21432 h 647700"/>
              <a:gd name="connsiteX9" fmla="*/ 4763 w 704850"/>
              <a:gd name="connsiteY9" fmla="*/ 9525 h 647700"/>
              <a:gd name="connsiteX10" fmla="*/ 16669 w 704850"/>
              <a:gd name="connsiteY10" fmla="*/ 0 h 647700"/>
              <a:gd name="connsiteX11" fmla="*/ 40481 w 704850"/>
              <a:gd name="connsiteY11" fmla="*/ 4763 h 647700"/>
              <a:gd name="connsiteX12" fmla="*/ 214313 w 704850"/>
              <a:gd name="connsiteY12" fmla="*/ 104775 h 647700"/>
              <a:gd name="connsiteX13" fmla="*/ 345281 w 704850"/>
              <a:gd name="connsiteY13" fmla="*/ 164307 h 647700"/>
              <a:gd name="connsiteX14" fmla="*/ 492919 w 704850"/>
              <a:gd name="connsiteY14" fmla="*/ 226219 h 647700"/>
              <a:gd name="connsiteX15" fmla="*/ 526256 w 704850"/>
              <a:gd name="connsiteY15" fmla="*/ 240507 h 647700"/>
              <a:gd name="connsiteX16" fmla="*/ 569119 w 704850"/>
              <a:gd name="connsiteY16" fmla="*/ 288132 h 647700"/>
              <a:gd name="connsiteX17" fmla="*/ 638175 w 704850"/>
              <a:gd name="connsiteY17" fmla="*/ 392907 h 647700"/>
              <a:gd name="connsiteX18" fmla="*/ 678656 w 704850"/>
              <a:gd name="connsiteY18" fmla="*/ 454819 h 647700"/>
              <a:gd name="connsiteX19" fmla="*/ 700088 w 704850"/>
              <a:gd name="connsiteY19" fmla="*/ 514350 h 647700"/>
              <a:gd name="connsiteX20" fmla="*/ 704850 w 704850"/>
              <a:gd name="connsiteY20" fmla="*/ 547688 h 647700"/>
              <a:gd name="connsiteX21" fmla="*/ 700088 w 704850"/>
              <a:gd name="connsiteY21" fmla="*/ 611982 h 647700"/>
              <a:gd name="connsiteX22" fmla="*/ 683419 w 704850"/>
              <a:gd name="connsiteY22" fmla="*/ 642938 h 647700"/>
              <a:gd name="connsiteX23" fmla="*/ 652463 w 704850"/>
              <a:gd name="connsiteY23" fmla="*/ 647700 h 647700"/>
              <a:gd name="connsiteX24" fmla="*/ 616744 w 704850"/>
              <a:gd name="connsiteY24" fmla="*/ 640557 h 647700"/>
              <a:gd name="connsiteX25" fmla="*/ 542925 w 704850"/>
              <a:gd name="connsiteY25" fmla="*/ 597694 h 647700"/>
              <a:gd name="connsiteX26" fmla="*/ 388144 w 704850"/>
              <a:gd name="connsiteY26" fmla="*/ 473869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4850" h="647700">
                <a:moveTo>
                  <a:pt x="388144" y="473869"/>
                </a:moveTo>
                <a:lnTo>
                  <a:pt x="307181" y="397669"/>
                </a:lnTo>
                <a:lnTo>
                  <a:pt x="230981" y="319088"/>
                </a:lnTo>
                <a:lnTo>
                  <a:pt x="126206" y="197644"/>
                </a:lnTo>
                <a:lnTo>
                  <a:pt x="45244" y="104775"/>
                </a:lnTo>
                <a:lnTo>
                  <a:pt x="19050" y="73819"/>
                </a:lnTo>
                <a:lnTo>
                  <a:pt x="9525" y="59532"/>
                </a:lnTo>
                <a:lnTo>
                  <a:pt x="0" y="38100"/>
                </a:lnTo>
                <a:lnTo>
                  <a:pt x="0" y="21432"/>
                </a:lnTo>
                <a:lnTo>
                  <a:pt x="4763" y="9525"/>
                </a:lnTo>
                <a:lnTo>
                  <a:pt x="16669" y="0"/>
                </a:lnTo>
                <a:lnTo>
                  <a:pt x="40481" y="4763"/>
                </a:lnTo>
                <a:lnTo>
                  <a:pt x="214313" y="104775"/>
                </a:lnTo>
                <a:lnTo>
                  <a:pt x="345281" y="164307"/>
                </a:lnTo>
                <a:lnTo>
                  <a:pt x="492919" y="226219"/>
                </a:lnTo>
                <a:lnTo>
                  <a:pt x="526256" y="240507"/>
                </a:lnTo>
                <a:lnTo>
                  <a:pt x="569119" y="288132"/>
                </a:lnTo>
                <a:lnTo>
                  <a:pt x="638175" y="392907"/>
                </a:lnTo>
                <a:lnTo>
                  <a:pt x="678656" y="454819"/>
                </a:lnTo>
                <a:lnTo>
                  <a:pt x="700088" y="514350"/>
                </a:lnTo>
                <a:lnTo>
                  <a:pt x="704850" y="547688"/>
                </a:lnTo>
                <a:lnTo>
                  <a:pt x="700088" y="611982"/>
                </a:lnTo>
                <a:lnTo>
                  <a:pt x="683419" y="642938"/>
                </a:lnTo>
                <a:lnTo>
                  <a:pt x="652463" y="647700"/>
                </a:lnTo>
                <a:lnTo>
                  <a:pt x="616744" y="640557"/>
                </a:lnTo>
                <a:lnTo>
                  <a:pt x="542925" y="597694"/>
                </a:lnTo>
                <a:lnTo>
                  <a:pt x="388144" y="4738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5E72739-F8FE-43F0-86AB-264345A56076}"/>
              </a:ext>
            </a:extLst>
          </p:cNvPr>
          <p:cNvSpPr/>
          <p:nvPr/>
        </p:nvSpPr>
        <p:spPr>
          <a:xfrm>
            <a:off x="6175376" y="3078163"/>
            <a:ext cx="754063" cy="508000"/>
          </a:xfrm>
          <a:custGeom>
            <a:avLst/>
            <a:gdLst>
              <a:gd name="connsiteX0" fmla="*/ 342900 w 754857"/>
              <a:gd name="connsiteY0" fmla="*/ 311944 h 507207"/>
              <a:gd name="connsiteX1" fmla="*/ 228600 w 754857"/>
              <a:gd name="connsiteY1" fmla="*/ 228600 h 507207"/>
              <a:gd name="connsiteX2" fmla="*/ 104775 w 754857"/>
              <a:gd name="connsiteY2" fmla="*/ 130969 h 507207"/>
              <a:gd name="connsiteX3" fmla="*/ 23813 w 754857"/>
              <a:gd name="connsiteY3" fmla="*/ 64294 h 507207"/>
              <a:gd name="connsiteX4" fmla="*/ 0 w 754857"/>
              <a:gd name="connsiteY4" fmla="*/ 35719 h 507207"/>
              <a:gd name="connsiteX5" fmla="*/ 0 w 754857"/>
              <a:gd name="connsiteY5" fmla="*/ 26194 h 507207"/>
              <a:gd name="connsiteX6" fmla="*/ 2382 w 754857"/>
              <a:gd name="connsiteY6" fmla="*/ 11907 h 507207"/>
              <a:gd name="connsiteX7" fmla="*/ 19050 w 754857"/>
              <a:gd name="connsiteY7" fmla="*/ 0 h 507207"/>
              <a:gd name="connsiteX8" fmla="*/ 52388 w 754857"/>
              <a:gd name="connsiteY8" fmla="*/ 2382 h 507207"/>
              <a:gd name="connsiteX9" fmla="*/ 378619 w 754857"/>
              <a:gd name="connsiteY9" fmla="*/ 95250 h 507207"/>
              <a:gd name="connsiteX10" fmla="*/ 585788 w 754857"/>
              <a:gd name="connsiteY10" fmla="*/ 164307 h 507207"/>
              <a:gd name="connsiteX11" fmla="*/ 621507 w 754857"/>
              <a:gd name="connsiteY11" fmla="*/ 180975 h 507207"/>
              <a:gd name="connsiteX12" fmla="*/ 678657 w 754857"/>
              <a:gd name="connsiteY12" fmla="*/ 250032 h 507207"/>
              <a:gd name="connsiteX13" fmla="*/ 723900 w 754857"/>
              <a:gd name="connsiteY13" fmla="*/ 316707 h 507207"/>
              <a:gd name="connsiteX14" fmla="*/ 745332 w 754857"/>
              <a:gd name="connsiteY14" fmla="*/ 357188 h 507207"/>
              <a:gd name="connsiteX15" fmla="*/ 754857 w 754857"/>
              <a:gd name="connsiteY15" fmla="*/ 397669 h 507207"/>
              <a:gd name="connsiteX16" fmla="*/ 754857 w 754857"/>
              <a:gd name="connsiteY16" fmla="*/ 440532 h 507207"/>
              <a:gd name="connsiteX17" fmla="*/ 745332 w 754857"/>
              <a:gd name="connsiteY17" fmla="*/ 469107 h 507207"/>
              <a:gd name="connsiteX18" fmla="*/ 726282 w 754857"/>
              <a:gd name="connsiteY18" fmla="*/ 490538 h 507207"/>
              <a:gd name="connsiteX19" fmla="*/ 673894 w 754857"/>
              <a:gd name="connsiteY19" fmla="*/ 507207 h 507207"/>
              <a:gd name="connsiteX20" fmla="*/ 635794 w 754857"/>
              <a:gd name="connsiteY20" fmla="*/ 507207 h 507207"/>
              <a:gd name="connsiteX21" fmla="*/ 614363 w 754857"/>
              <a:gd name="connsiteY21" fmla="*/ 500063 h 507207"/>
              <a:gd name="connsiteX22" fmla="*/ 342900 w 754857"/>
              <a:gd name="connsiteY22" fmla="*/ 311944 h 50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54857" h="507207">
                <a:moveTo>
                  <a:pt x="342900" y="311944"/>
                </a:moveTo>
                <a:lnTo>
                  <a:pt x="228600" y="228600"/>
                </a:lnTo>
                <a:lnTo>
                  <a:pt x="104775" y="130969"/>
                </a:lnTo>
                <a:lnTo>
                  <a:pt x="23813" y="64294"/>
                </a:lnTo>
                <a:lnTo>
                  <a:pt x="0" y="35719"/>
                </a:lnTo>
                <a:lnTo>
                  <a:pt x="0" y="26194"/>
                </a:lnTo>
                <a:lnTo>
                  <a:pt x="2382" y="11907"/>
                </a:lnTo>
                <a:lnTo>
                  <a:pt x="19050" y="0"/>
                </a:lnTo>
                <a:lnTo>
                  <a:pt x="52388" y="2382"/>
                </a:lnTo>
                <a:lnTo>
                  <a:pt x="378619" y="95250"/>
                </a:lnTo>
                <a:lnTo>
                  <a:pt x="585788" y="164307"/>
                </a:lnTo>
                <a:lnTo>
                  <a:pt x="621507" y="180975"/>
                </a:lnTo>
                <a:lnTo>
                  <a:pt x="678657" y="250032"/>
                </a:lnTo>
                <a:lnTo>
                  <a:pt x="723900" y="316707"/>
                </a:lnTo>
                <a:lnTo>
                  <a:pt x="745332" y="357188"/>
                </a:lnTo>
                <a:lnTo>
                  <a:pt x="754857" y="397669"/>
                </a:lnTo>
                <a:lnTo>
                  <a:pt x="754857" y="440532"/>
                </a:lnTo>
                <a:lnTo>
                  <a:pt x="745332" y="469107"/>
                </a:lnTo>
                <a:lnTo>
                  <a:pt x="726282" y="490538"/>
                </a:lnTo>
                <a:lnTo>
                  <a:pt x="673894" y="507207"/>
                </a:lnTo>
                <a:lnTo>
                  <a:pt x="635794" y="507207"/>
                </a:lnTo>
                <a:lnTo>
                  <a:pt x="614363" y="500063"/>
                </a:lnTo>
                <a:lnTo>
                  <a:pt x="342900" y="311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1A3103BE-668D-4A8C-9FAB-AC06B9F2B7D6}"/>
              </a:ext>
            </a:extLst>
          </p:cNvPr>
          <p:cNvSpPr/>
          <p:nvPr/>
        </p:nvSpPr>
        <p:spPr>
          <a:xfrm>
            <a:off x="5610225" y="3836988"/>
            <a:ext cx="2844800" cy="768350"/>
          </a:xfrm>
          <a:custGeom>
            <a:avLst/>
            <a:gdLst>
              <a:gd name="connsiteX0" fmla="*/ 1206294 w 2844469"/>
              <a:gd name="connsiteY0" fmla="*/ 503367 h 768454"/>
              <a:gd name="connsiteX1" fmla="*/ 920357 w 2844469"/>
              <a:gd name="connsiteY1" fmla="*/ 586765 h 768454"/>
              <a:gd name="connsiteX2" fmla="*/ 747604 w 2844469"/>
              <a:gd name="connsiteY2" fmla="*/ 649313 h 768454"/>
              <a:gd name="connsiteX3" fmla="*/ 598679 w 2844469"/>
              <a:gd name="connsiteY3" fmla="*/ 711862 h 768454"/>
              <a:gd name="connsiteX4" fmla="*/ 491453 w 2844469"/>
              <a:gd name="connsiteY4" fmla="*/ 768454 h 768454"/>
              <a:gd name="connsiteX5" fmla="*/ 443797 w 2844469"/>
              <a:gd name="connsiteY5" fmla="*/ 768454 h 768454"/>
              <a:gd name="connsiteX6" fmla="*/ 318700 w 2844469"/>
              <a:gd name="connsiteY6" fmla="*/ 723776 h 768454"/>
              <a:gd name="connsiteX7" fmla="*/ 184668 w 2844469"/>
              <a:gd name="connsiteY7" fmla="*/ 649313 h 768454"/>
              <a:gd name="connsiteX8" fmla="*/ 50635 w 2844469"/>
              <a:gd name="connsiteY8" fmla="*/ 548044 h 768454"/>
              <a:gd name="connsiteX9" fmla="*/ 2979 w 2844469"/>
              <a:gd name="connsiteY9" fmla="*/ 503367 h 768454"/>
              <a:gd name="connsiteX10" fmla="*/ 0 w 2844469"/>
              <a:gd name="connsiteY10" fmla="*/ 482517 h 768454"/>
              <a:gd name="connsiteX11" fmla="*/ 2979 w 2844469"/>
              <a:gd name="connsiteY11" fmla="*/ 464646 h 768454"/>
              <a:gd name="connsiteX12" fmla="*/ 8936 w 2844469"/>
              <a:gd name="connsiteY12" fmla="*/ 452732 h 768454"/>
              <a:gd name="connsiteX13" fmla="*/ 20850 w 2844469"/>
              <a:gd name="connsiteY13" fmla="*/ 446775 h 768454"/>
              <a:gd name="connsiteX14" fmla="*/ 89355 w 2844469"/>
              <a:gd name="connsiteY14" fmla="*/ 473582 h 768454"/>
              <a:gd name="connsiteX15" fmla="*/ 148926 w 2844469"/>
              <a:gd name="connsiteY15" fmla="*/ 485496 h 768454"/>
              <a:gd name="connsiteX16" fmla="*/ 336571 w 2844469"/>
              <a:gd name="connsiteY16" fmla="*/ 509324 h 768454"/>
              <a:gd name="connsiteX17" fmla="*/ 428905 w 2844469"/>
              <a:gd name="connsiteY17" fmla="*/ 503367 h 768454"/>
              <a:gd name="connsiteX18" fmla="*/ 735690 w 2844469"/>
              <a:gd name="connsiteY18" fmla="*/ 446775 h 768454"/>
              <a:gd name="connsiteX19" fmla="*/ 1236079 w 2844469"/>
              <a:gd name="connsiteY19" fmla="*/ 321678 h 768454"/>
              <a:gd name="connsiteX20" fmla="*/ 1796037 w 2844469"/>
              <a:gd name="connsiteY20" fmla="*/ 196581 h 768454"/>
              <a:gd name="connsiteX21" fmla="*/ 2058145 w 2844469"/>
              <a:gd name="connsiteY21" fmla="*/ 145947 h 768454"/>
              <a:gd name="connsiteX22" fmla="*/ 2242812 w 2844469"/>
              <a:gd name="connsiteY22" fmla="*/ 107226 h 768454"/>
              <a:gd name="connsiteX23" fmla="*/ 2347060 w 2844469"/>
              <a:gd name="connsiteY23" fmla="*/ 77441 h 768454"/>
              <a:gd name="connsiteX24" fmla="*/ 2433436 w 2844469"/>
              <a:gd name="connsiteY24" fmla="*/ 29785 h 768454"/>
              <a:gd name="connsiteX25" fmla="*/ 2478114 w 2844469"/>
              <a:gd name="connsiteY25" fmla="*/ 0 h 768454"/>
              <a:gd name="connsiteX26" fmla="*/ 2516834 w 2844469"/>
              <a:gd name="connsiteY26" fmla="*/ 0 h 768454"/>
              <a:gd name="connsiteX27" fmla="*/ 2638953 w 2844469"/>
              <a:gd name="connsiteY27" fmla="*/ 23828 h 768454"/>
              <a:gd name="connsiteX28" fmla="*/ 2710437 w 2844469"/>
              <a:gd name="connsiteY28" fmla="*/ 53613 h 768454"/>
              <a:gd name="connsiteX29" fmla="*/ 2808727 w 2844469"/>
              <a:gd name="connsiteY29" fmla="*/ 110205 h 768454"/>
              <a:gd name="connsiteX30" fmla="*/ 2826598 w 2844469"/>
              <a:gd name="connsiteY30" fmla="*/ 134033 h 768454"/>
              <a:gd name="connsiteX31" fmla="*/ 2844469 w 2844469"/>
              <a:gd name="connsiteY31" fmla="*/ 163818 h 768454"/>
              <a:gd name="connsiteX32" fmla="*/ 2844469 w 2844469"/>
              <a:gd name="connsiteY32" fmla="*/ 187646 h 768454"/>
              <a:gd name="connsiteX33" fmla="*/ 2835534 w 2844469"/>
              <a:gd name="connsiteY33" fmla="*/ 211474 h 768454"/>
              <a:gd name="connsiteX34" fmla="*/ 2817663 w 2844469"/>
              <a:gd name="connsiteY34" fmla="*/ 226366 h 768454"/>
              <a:gd name="connsiteX35" fmla="*/ 2781921 w 2844469"/>
              <a:gd name="connsiteY35" fmla="*/ 235302 h 768454"/>
              <a:gd name="connsiteX36" fmla="*/ 2055167 w 2844469"/>
              <a:gd name="connsiteY36" fmla="*/ 330614 h 768454"/>
              <a:gd name="connsiteX37" fmla="*/ 1790080 w 2844469"/>
              <a:gd name="connsiteY37" fmla="*/ 375291 h 768454"/>
              <a:gd name="connsiteX38" fmla="*/ 1206294 w 2844469"/>
              <a:gd name="connsiteY38" fmla="*/ 503367 h 76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44469" h="768454">
                <a:moveTo>
                  <a:pt x="1206294" y="503367"/>
                </a:moveTo>
                <a:lnTo>
                  <a:pt x="920357" y="586765"/>
                </a:lnTo>
                <a:lnTo>
                  <a:pt x="747604" y="649313"/>
                </a:lnTo>
                <a:lnTo>
                  <a:pt x="598679" y="711862"/>
                </a:lnTo>
                <a:lnTo>
                  <a:pt x="491453" y="768454"/>
                </a:lnTo>
                <a:lnTo>
                  <a:pt x="443797" y="768454"/>
                </a:lnTo>
                <a:lnTo>
                  <a:pt x="318700" y="723776"/>
                </a:lnTo>
                <a:lnTo>
                  <a:pt x="184668" y="649313"/>
                </a:lnTo>
                <a:lnTo>
                  <a:pt x="50635" y="548044"/>
                </a:lnTo>
                <a:lnTo>
                  <a:pt x="2979" y="503367"/>
                </a:lnTo>
                <a:lnTo>
                  <a:pt x="0" y="482517"/>
                </a:lnTo>
                <a:lnTo>
                  <a:pt x="2979" y="464646"/>
                </a:lnTo>
                <a:lnTo>
                  <a:pt x="8936" y="452732"/>
                </a:lnTo>
                <a:lnTo>
                  <a:pt x="20850" y="446775"/>
                </a:lnTo>
                <a:lnTo>
                  <a:pt x="89355" y="473582"/>
                </a:lnTo>
                <a:lnTo>
                  <a:pt x="148926" y="485496"/>
                </a:lnTo>
                <a:lnTo>
                  <a:pt x="336571" y="509324"/>
                </a:lnTo>
                <a:lnTo>
                  <a:pt x="428905" y="503367"/>
                </a:lnTo>
                <a:lnTo>
                  <a:pt x="735690" y="446775"/>
                </a:lnTo>
                <a:lnTo>
                  <a:pt x="1236079" y="321678"/>
                </a:lnTo>
                <a:lnTo>
                  <a:pt x="1796037" y="196581"/>
                </a:lnTo>
                <a:lnTo>
                  <a:pt x="2058145" y="145947"/>
                </a:lnTo>
                <a:lnTo>
                  <a:pt x="2242812" y="107226"/>
                </a:lnTo>
                <a:lnTo>
                  <a:pt x="2347060" y="77441"/>
                </a:lnTo>
                <a:lnTo>
                  <a:pt x="2433436" y="29785"/>
                </a:lnTo>
                <a:lnTo>
                  <a:pt x="2478114" y="0"/>
                </a:lnTo>
                <a:lnTo>
                  <a:pt x="2516834" y="0"/>
                </a:lnTo>
                <a:lnTo>
                  <a:pt x="2638953" y="23828"/>
                </a:lnTo>
                <a:lnTo>
                  <a:pt x="2710437" y="53613"/>
                </a:lnTo>
                <a:lnTo>
                  <a:pt x="2808727" y="110205"/>
                </a:lnTo>
                <a:lnTo>
                  <a:pt x="2826598" y="134033"/>
                </a:lnTo>
                <a:lnTo>
                  <a:pt x="2844469" y="163818"/>
                </a:lnTo>
                <a:lnTo>
                  <a:pt x="2844469" y="187646"/>
                </a:lnTo>
                <a:lnTo>
                  <a:pt x="2835534" y="211474"/>
                </a:lnTo>
                <a:lnTo>
                  <a:pt x="2817663" y="226366"/>
                </a:lnTo>
                <a:lnTo>
                  <a:pt x="2781921" y="235302"/>
                </a:lnTo>
                <a:lnTo>
                  <a:pt x="2055167" y="330614"/>
                </a:lnTo>
                <a:lnTo>
                  <a:pt x="1790080" y="375291"/>
                </a:lnTo>
                <a:lnTo>
                  <a:pt x="1206294" y="50336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AFBF592-0463-4C76-990A-AD56FC9223D6}"/>
              </a:ext>
            </a:extLst>
          </p:cNvPr>
          <p:cNvSpPr/>
          <p:nvPr/>
        </p:nvSpPr>
        <p:spPr>
          <a:xfrm rot="16200000">
            <a:off x="3152776" y="3846513"/>
            <a:ext cx="3732212" cy="442913"/>
          </a:xfrm>
          <a:custGeom>
            <a:avLst/>
            <a:gdLst>
              <a:gd name="connsiteX0" fmla="*/ 1675711 w 3732076"/>
              <a:gd name="connsiteY0" fmla="*/ 194465 h 442718"/>
              <a:gd name="connsiteX1" fmla="*/ 2432884 w 3732076"/>
              <a:gd name="connsiteY1" fmla="*/ 215153 h 442718"/>
              <a:gd name="connsiteX2" fmla="*/ 3012141 w 3732076"/>
              <a:gd name="connsiteY2" fmla="*/ 194465 h 442718"/>
              <a:gd name="connsiteX3" fmla="*/ 3392797 w 3732076"/>
              <a:gd name="connsiteY3" fmla="*/ 198602 h 442718"/>
              <a:gd name="connsiteX4" fmla="*/ 3454860 w 3732076"/>
              <a:gd name="connsiteY4" fmla="*/ 177915 h 442718"/>
              <a:gd name="connsiteX5" fmla="*/ 3670013 w 3732076"/>
              <a:gd name="connsiteY5" fmla="*/ 0 h 442718"/>
              <a:gd name="connsiteX6" fmla="*/ 3732076 w 3732076"/>
              <a:gd name="connsiteY6" fmla="*/ 198602 h 442718"/>
              <a:gd name="connsiteX7" fmla="*/ 3657600 w 3732076"/>
              <a:gd name="connsiteY7" fmla="*/ 260666 h 442718"/>
              <a:gd name="connsiteX8" fmla="*/ 3587262 w 3732076"/>
              <a:gd name="connsiteY8" fmla="*/ 347554 h 442718"/>
              <a:gd name="connsiteX9" fmla="*/ 3521061 w 3732076"/>
              <a:gd name="connsiteY9" fmla="*/ 409618 h 442718"/>
              <a:gd name="connsiteX10" fmla="*/ 3479685 w 3732076"/>
              <a:gd name="connsiteY10" fmla="*/ 430305 h 442718"/>
              <a:gd name="connsiteX11" fmla="*/ 3421760 w 3732076"/>
              <a:gd name="connsiteY11" fmla="*/ 442718 h 442718"/>
              <a:gd name="connsiteX12" fmla="*/ 3239707 w 3732076"/>
              <a:gd name="connsiteY12" fmla="*/ 426168 h 442718"/>
              <a:gd name="connsiteX13" fmla="*/ 2859052 w 3732076"/>
              <a:gd name="connsiteY13" fmla="*/ 417893 h 442718"/>
              <a:gd name="connsiteX14" fmla="*/ 2511497 w 3732076"/>
              <a:gd name="connsiteY14" fmla="*/ 417893 h 442718"/>
              <a:gd name="connsiteX15" fmla="*/ 1700536 w 3732076"/>
              <a:gd name="connsiteY15" fmla="*/ 417893 h 442718"/>
              <a:gd name="connsiteX16" fmla="*/ 823374 w 3732076"/>
              <a:gd name="connsiteY16" fmla="*/ 413755 h 442718"/>
              <a:gd name="connsiteX17" fmla="*/ 529607 w 3732076"/>
              <a:gd name="connsiteY17" fmla="*/ 417893 h 442718"/>
              <a:gd name="connsiteX18" fmla="*/ 331005 w 3732076"/>
              <a:gd name="connsiteY18" fmla="*/ 409618 h 442718"/>
              <a:gd name="connsiteX19" fmla="*/ 273079 w 3732076"/>
              <a:gd name="connsiteY19" fmla="*/ 405480 h 442718"/>
              <a:gd name="connsiteX20" fmla="*/ 128265 w 3732076"/>
              <a:gd name="connsiteY20" fmla="*/ 368242 h 442718"/>
              <a:gd name="connsiteX21" fmla="*/ 45513 w 3732076"/>
              <a:gd name="connsiteY21" fmla="*/ 318591 h 442718"/>
              <a:gd name="connsiteX22" fmla="*/ 0 w 3732076"/>
              <a:gd name="connsiteY22" fmla="*/ 273078 h 442718"/>
              <a:gd name="connsiteX23" fmla="*/ 0 w 3732076"/>
              <a:gd name="connsiteY23" fmla="*/ 256528 h 442718"/>
              <a:gd name="connsiteX24" fmla="*/ 12413 w 3732076"/>
              <a:gd name="connsiteY24" fmla="*/ 215153 h 442718"/>
              <a:gd name="connsiteX25" fmla="*/ 37238 w 3732076"/>
              <a:gd name="connsiteY25" fmla="*/ 194465 h 442718"/>
              <a:gd name="connsiteX26" fmla="*/ 165503 w 3732076"/>
              <a:gd name="connsiteY26" fmla="*/ 144814 h 442718"/>
              <a:gd name="connsiteX27" fmla="*/ 314455 w 3732076"/>
              <a:gd name="connsiteY27" fmla="*/ 111714 h 442718"/>
              <a:gd name="connsiteX28" fmla="*/ 434444 w 3732076"/>
              <a:gd name="connsiteY28" fmla="*/ 111714 h 442718"/>
              <a:gd name="connsiteX29" fmla="*/ 504782 w 3732076"/>
              <a:gd name="connsiteY29" fmla="*/ 128264 h 442718"/>
              <a:gd name="connsiteX30" fmla="*/ 748898 w 3732076"/>
              <a:gd name="connsiteY30" fmla="*/ 165502 h 442718"/>
              <a:gd name="connsiteX31" fmla="*/ 1266093 w 3732076"/>
              <a:gd name="connsiteY31" fmla="*/ 186190 h 442718"/>
              <a:gd name="connsiteX32" fmla="*/ 1675711 w 3732076"/>
              <a:gd name="connsiteY32" fmla="*/ 194465 h 44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32076" h="442718">
                <a:moveTo>
                  <a:pt x="1675711" y="194465"/>
                </a:moveTo>
                <a:lnTo>
                  <a:pt x="2432884" y="215153"/>
                </a:lnTo>
                <a:lnTo>
                  <a:pt x="3012141" y="194465"/>
                </a:lnTo>
                <a:lnTo>
                  <a:pt x="3392797" y="198602"/>
                </a:lnTo>
                <a:lnTo>
                  <a:pt x="3454860" y="177915"/>
                </a:lnTo>
                <a:lnTo>
                  <a:pt x="3670013" y="0"/>
                </a:lnTo>
                <a:lnTo>
                  <a:pt x="3732076" y="198602"/>
                </a:lnTo>
                <a:lnTo>
                  <a:pt x="3657600" y="260666"/>
                </a:lnTo>
                <a:lnTo>
                  <a:pt x="3587262" y="347554"/>
                </a:lnTo>
                <a:lnTo>
                  <a:pt x="3521061" y="409618"/>
                </a:lnTo>
                <a:lnTo>
                  <a:pt x="3479685" y="430305"/>
                </a:lnTo>
                <a:lnTo>
                  <a:pt x="3421760" y="442718"/>
                </a:lnTo>
                <a:lnTo>
                  <a:pt x="3239707" y="426168"/>
                </a:lnTo>
                <a:lnTo>
                  <a:pt x="2859052" y="417893"/>
                </a:lnTo>
                <a:lnTo>
                  <a:pt x="2511497" y="417893"/>
                </a:lnTo>
                <a:lnTo>
                  <a:pt x="1700536" y="417893"/>
                </a:lnTo>
                <a:lnTo>
                  <a:pt x="823374" y="413755"/>
                </a:lnTo>
                <a:lnTo>
                  <a:pt x="529607" y="417893"/>
                </a:lnTo>
                <a:lnTo>
                  <a:pt x="331005" y="409618"/>
                </a:lnTo>
                <a:lnTo>
                  <a:pt x="273079" y="405480"/>
                </a:lnTo>
                <a:lnTo>
                  <a:pt x="128265" y="368242"/>
                </a:lnTo>
                <a:lnTo>
                  <a:pt x="45513" y="318591"/>
                </a:lnTo>
                <a:lnTo>
                  <a:pt x="0" y="273078"/>
                </a:lnTo>
                <a:lnTo>
                  <a:pt x="0" y="256528"/>
                </a:lnTo>
                <a:lnTo>
                  <a:pt x="12413" y="215153"/>
                </a:lnTo>
                <a:lnTo>
                  <a:pt x="37238" y="194465"/>
                </a:lnTo>
                <a:lnTo>
                  <a:pt x="165503" y="144814"/>
                </a:lnTo>
                <a:lnTo>
                  <a:pt x="314455" y="111714"/>
                </a:lnTo>
                <a:lnTo>
                  <a:pt x="434444" y="111714"/>
                </a:lnTo>
                <a:lnTo>
                  <a:pt x="504782" y="128264"/>
                </a:lnTo>
                <a:lnTo>
                  <a:pt x="748898" y="165502"/>
                </a:lnTo>
                <a:lnTo>
                  <a:pt x="1266093" y="186190"/>
                </a:lnTo>
                <a:lnTo>
                  <a:pt x="1675711" y="19446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D0D96D2F-B1FE-45C7-B5AD-3AF9335EF2CC}"/>
              </a:ext>
            </a:extLst>
          </p:cNvPr>
          <p:cNvSpPr/>
          <p:nvPr/>
        </p:nvSpPr>
        <p:spPr>
          <a:xfrm>
            <a:off x="3886201" y="3028951"/>
            <a:ext cx="1273175" cy="1935163"/>
          </a:xfrm>
          <a:custGeom>
            <a:avLst/>
            <a:gdLst>
              <a:gd name="connsiteX0" fmla="*/ 396240 w 1272540"/>
              <a:gd name="connsiteY0" fmla="*/ 1367790 h 1935480"/>
              <a:gd name="connsiteX1" fmla="*/ 533400 w 1272540"/>
              <a:gd name="connsiteY1" fmla="*/ 1146810 h 1935480"/>
              <a:gd name="connsiteX2" fmla="*/ 678180 w 1272540"/>
              <a:gd name="connsiteY2" fmla="*/ 891540 h 1935480"/>
              <a:gd name="connsiteX3" fmla="*/ 864870 w 1272540"/>
              <a:gd name="connsiteY3" fmla="*/ 533400 h 1935480"/>
              <a:gd name="connsiteX4" fmla="*/ 1047750 w 1272540"/>
              <a:gd name="connsiteY4" fmla="*/ 114300 h 1935480"/>
              <a:gd name="connsiteX5" fmla="*/ 1082040 w 1272540"/>
              <a:gd name="connsiteY5" fmla="*/ 0 h 1935480"/>
              <a:gd name="connsiteX6" fmla="*/ 1272540 w 1272540"/>
              <a:gd name="connsiteY6" fmla="*/ 41910 h 1935480"/>
              <a:gd name="connsiteX7" fmla="*/ 1104900 w 1272540"/>
              <a:gd name="connsiteY7" fmla="*/ 483870 h 1935480"/>
              <a:gd name="connsiteX8" fmla="*/ 1021080 w 1272540"/>
              <a:gd name="connsiteY8" fmla="*/ 666750 h 1935480"/>
              <a:gd name="connsiteX9" fmla="*/ 929640 w 1272540"/>
              <a:gd name="connsiteY9" fmla="*/ 845820 h 1935480"/>
              <a:gd name="connsiteX10" fmla="*/ 800100 w 1272540"/>
              <a:gd name="connsiteY10" fmla="*/ 1074420 h 1935480"/>
              <a:gd name="connsiteX11" fmla="*/ 659130 w 1272540"/>
              <a:gd name="connsiteY11" fmla="*/ 1272540 h 1935480"/>
              <a:gd name="connsiteX12" fmla="*/ 506730 w 1272540"/>
              <a:gd name="connsiteY12" fmla="*/ 1463040 h 1935480"/>
              <a:gd name="connsiteX13" fmla="*/ 361950 w 1272540"/>
              <a:gd name="connsiteY13" fmla="*/ 1615440 h 1935480"/>
              <a:gd name="connsiteX14" fmla="*/ 240030 w 1272540"/>
              <a:gd name="connsiteY14" fmla="*/ 1744980 h 1935480"/>
              <a:gd name="connsiteX15" fmla="*/ 121920 w 1272540"/>
              <a:gd name="connsiteY15" fmla="*/ 1855470 h 1935480"/>
              <a:gd name="connsiteX16" fmla="*/ 57150 w 1272540"/>
              <a:gd name="connsiteY16" fmla="*/ 1920240 h 1935480"/>
              <a:gd name="connsiteX17" fmla="*/ 34290 w 1272540"/>
              <a:gd name="connsiteY17" fmla="*/ 1931670 h 1935480"/>
              <a:gd name="connsiteX18" fmla="*/ 15240 w 1272540"/>
              <a:gd name="connsiteY18" fmla="*/ 1935480 h 1935480"/>
              <a:gd name="connsiteX19" fmla="*/ 0 w 1272540"/>
              <a:gd name="connsiteY19" fmla="*/ 1924050 h 1935480"/>
              <a:gd name="connsiteX20" fmla="*/ 0 w 1272540"/>
              <a:gd name="connsiteY20" fmla="*/ 1893570 h 1935480"/>
              <a:gd name="connsiteX21" fmla="*/ 72390 w 1272540"/>
              <a:gd name="connsiteY21" fmla="*/ 1805940 h 1935480"/>
              <a:gd name="connsiteX22" fmla="*/ 396240 w 1272540"/>
              <a:gd name="connsiteY22" fmla="*/ 1367790 h 193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72540" h="1935480">
                <a:moveTo>
                  <a:pt x="396240" y="1367790"/>
                </a:moveTo>
                <a:lnTo>
                  <a:pt x="533400" y="1146810"/>
                </a:lnTo>
                <a:lnTo>
                  <a:pt x="678180" y="891540"/>
                </a:lnTo>
                <a:lnTo>
                  <a:pt x="864870" y="533400"/>
                </a:lnTo>
                <a:lnTo>
                  <a:pt x="1047750" y="114300"/>
                </a:lnTo>
                <a:lnTo>
                  <a:pt x="1082040" y="0"/>
                </a:lnTo>
                <a:lnTo>
                  <a:pt x="1272540" y="41910"/>
                </a:lnTo>
                <a:lnTo>
                  <a:pt x="1104900" y="483870"/>
                </a:lnTo>
                <a:lnTo>
                  <a:pt x="1021080" y="666750"/>
                </a:lnTo>
                <a:lnTo>
                  <a:pt x="929640" y="845820"/>
                </a:lnTo>
                <a:lnTo>
                  <a:pt x="800100" y="1074420"/>
                </a:lnTo>
                <a:lnTo>
                  <a:pt x="659130" y="1272540"/>
                </a:lnTo>
                <a:lnTo>
                  <a:pt x="506730" y="1463040"/>
                </a:lnTo>
                <a:lnTo>
                  <a:pt x="361950" y="1615440"/>
                </a:lnTo>
                <a:lnTo>
                  <a:pt x="240030" y="1744980"/>
                </a:lnTo>
                <a:lnTo>
                  <a:pt x="121920" y="1855470"/>
                </a:lnTo>
                <a:lnTo>
                  <a:pt x="57150" y="1920240"/>
                </a:lnTo>
                <a:lnTo>
                  <a:pt x="34290" y="1931670"/>
                </a:lnTo>
                <a:lnTo>
                  <a:pt x="15240" y="1935480"/>
                </a:lnTo>
                <a:lnTo>
                  <a:pt x="0" y="1924050"/>
                </a:lnTo>
                <a:lnTo>
                  <a:pt x="0" y="1893570"/>
                </a:lnTo>
                <a:lnTo>
                  <a:pt x="72390" y="1805940"/>
                </a:lnTo>
                <a:lnTo>
                  <a:pt x="396240" y="136779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7450B86-D427-445B-99AE-316C35B5E19B}"/>
              </a:ext>
            </a:extLst>
          </p:cNvPr>
          <p:cNvSpPr/>
          <p:nvPr/>
        </p:nvSpPr>
        <p:spPr>
          <a:xfrm>
            <a:off x="5148263" y="3390900"/>
            <a:ext cx="850900" cy="687388"/>
          </a:xfrm>
          <a:custGeom>
            <a:avLst/>
            <a:gdLst>
              <a:gd name="connsiteX0" fmla="*/ 335756 w 850106"/>
              <a:gd name="connsiteY0" fmla="*/ 345281 h 688181"/>
              <a:gd name="connsiteX1" fmla="*/ 83343 w 850106"/>
              <a:gd name="connsiteY1" fmla="*/ 147638 h 688181"/>
              <a:gd name="connsiteX2" fmla="*/ 0 w 850106"/>
              <a:gd name="connsiteY2" fmla="*/ 97631 h 688181"/>
              <a:gd name="connsiteX3" fmla="*/ 14287 w 850106"/>
              <a:gd name="connsiteY3" fmla="*/ 0 h 688181"/>
              <a:gd name="connsiteX4" fmla="*/ 73818 w 850106"/>
              <a:gd name="connsiteY4" fmla="*/ 19050 h 688181"/>
              <a:gd name="connsiteX5" fmla="*/ 176212 w 850106"/>
              <a:gd name="connsiteY5" fmla="*/ 54769 h 688181"/>
              <a:gd name="connsiteX6" fmla="*/ 345281 w 850106"/>
              <a:gd name="connsiteY6" fmla="*/ 123825 h 688181"/>
              <a:gd name="connsiteX7" fmla="*/ 469106 w 850106"/>
              <a:gd name="connsiteY7" fmla="*/ 183356 h 688181"/>
              <a:gd name="connsiteX8" fmla="*/ 623887 w 850106"/>
              <a:gd name="connsiteY8" fmla="*/ 276225 h 688181"/>
              <a:gd name="connsiteX9" fmla="*/ 707231 w 850106"/>
              <a:gd name="connsiteY9" fmla="*/ 335756 h 688181"/>
              <a:gd name="connsiteX10" fmla="*/ 740568 w 850106"/>
              <a:gd name="connsiteY10" fmla="*/ 371475 h 688181"/>
              <a:gd name="connsiteX11" fmla="*/ 785812 w 850106"/>
              <a:gd name="connsiteY11" fmla="*/ 431006 h 688181"/>
              <a:gd name="connsiteX12" fmla="*/ 828675 w 850106"/>
              <a:gd name="connsiteY12" fmla="*/ 511969 h 688181"/>
              <a:gd name="connsiteX13" fmla="*/ 845343 w 850106"/>
              <a:gd name="connsiteY13" fmla="*/ 571500 h 688181"/>
              <a:gd name="connsiteX14" fmla="*/ 850106 w 850106"/>
              <a:gd name="connsiteY14" fmla="*/ 604838 h 688181"/>
              <a:gd name="connsiteX15" fmla="*/ 845343 w 850106"/>
              <a:gd name="connsiteY15" fmla="*/ 638175 h 688181"/>
              <a:gd name="connsiteX16" fmla="*/ 831056 w 850106"/>
              <a:gd name="connsiteY16" fmla="*/ 673894 h 688181"/>
              <a:gd name="connsiteX17" fmla="*/ 804862 w 850106"/>
              <a:gd name="connsiteY17" fmla="*/ 685800 h 688181"/>
              <a:gd name="connsiteX18" fmla="*/ 769143 w 850106"/>
              <a:gd name="connsiteY18" fmla="*/ 688181 h 688181"/>
              <a:gd name="connsiteX19" fmla="*/ 723900 w 850106"/>
              <a:gd name="connsiteY19" fmla="*/ 678656 h 688181"/>
              <a:gd name="connsiteX20" fmla="*/ 688181 w 850106"/>
              <a:gd name="connsiteY20" fmla="*/ 659606 h 688181"/>
              <a:gd name="connsiteX21" fmla="*/ 640556 w 850106"/>
              <a:gd name="connsiteY21" fmla="*/ 614363 h 688181"/>
              <a:gd name="connsiteX22" fmla="*/ 507206 w 850106"/>
              <a:gd name="connsiteY22" fmla="*/ 483394 h 688181"/>
              <a:gd name="connsiteX23" fmla="*/ 335756 w 850106"/>
              <a:gd name="connsiteY23" fmla="*/ 345281 h 68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50106" h="688181">
                <a:moveTo>
                  <a:pt x="335756" y="345281"/>
                </a:moveTo>
                <a:lnTo>
                  <a:pt x="83343" y="147638"/>
                </a:lnTo>
                <a:lnTo>
                  <a:pt x="0" y="97631"/>
                </a:lnTo>
                <a:lnTo>
                  <a:pt x="14287" y="0"/>
                </a:lnTo>
                <a:lnTo>
                  <a:pt x="73818" y="19050"/>
                </a:lnTo>
                <a:lnTo>
                  <a:pt x="176212" y="54769"/>
                </a:lnTo>
                <a:lnTo>
                  <a:pt x="345281" y="123825"/>
                </a:lnTo>
                <a:lnTo>
                  <a:pt x="469106" y="183356"/>
                </a:lnTo>
                <a:lnTo>
                  <a:pt x="623887" y="276225"/>
                </a:lnTo>
                <a:lnTo>
                  <a:pt x="707231" y="335756"/>
                </a:lnTo>
                <a:lnTo>
                  <a:pt x="740568" y="371475"/>
                </a:lnTo>
                <a:lnTo>
                  <a:pt x="785812" y="431006"/>
                </a:lnTo>
                <a:lnTo>
                  <a:pt x="828675" y="511969"/>
                </a:lnTo>
                <a:lnTo>
                  <a:pt x="845343" y="571500"/>
                </a:lnTo>
                <a:lnTo>
                  <a:pt x="850106" y="604838"/>
                </a:lnTo>
                <a:lnTo>
                  <a:pt x="845343" y="638175"/>
                </a:lnTo>
                <a:lnTo>
                  <a:pt x="831056" y="673894"/>
                </a:lnTo>
                <a:lnTo>
                  <a:pt x="804862" y="685800"/>
                </a:lnTo>
                <a:lnTo>
                  <a:pt x="769143" y="688181"/>
                </a:lnTo>
                <a:lnTo>
                  <a:pt x="723900" y="678656"/>
                </a:lnTo>
                <a:lnTo>
                  <a:pt x="688181" y="659606"/>
                </a:lnTo>
                <a:lnTo>
                  <a:pt x="640556" y="614363"/>
                </a:lnTo>
                <a:lnTo>
                  <a:pt x="507206" y="483394"/>
                </a:lnTo>
                <a:lnTo>
                  <a:pt x="335756" y="3452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6DBE8B3A-5905-49D4-8204-4ACB9AFC2ADC}"/>
              </a:ext>
            </a:extLst>
          </p:cNvPr>
          <p:cNvSpPr/>
          <p:nvPr/>
        </p:nvSpPr>
        <p:spPr>
          <a:xfrm rot="16200000">
            <a:off x="5244307" y="3640932"/>
            <a:ext cx="4448175" cy="500062"/>
          </a:xfrm>
          <a:custGeom>
            <a:avLst/>
            <a:gdLst>
              <a:gd name="connsiteX0" fmla="*/ 2905125 w 4448175"/>
              <a:gd name="connsiteY0" fmla="*/ 180975 h 500063"/>
              <a:gd name="connsiteX1" fmla="*/ 4090987 w 4448175"/>
              <a:gd name="connsiteY1" fmla="*/ 185738 h 500063"/>
              <a:gd name="connsiteX2" fmla="*/ 4191000 w 4448175"/>
              <a:gd name="connsiteY2" fmla="*/ 180975 h 500063"/>
              <a:gd name="connsiteX3" fmla="*/ 4248150 w 4448175"/>
              <a:gd name="connsiteY3" fmla="*/ 157163 h 500063"/>
              <a:gd name="connsiteX4" fmla="*/ 4324350 w 4448175"/>
              <a:gd name="connsiteY4" fmla="*/ 100013 h 500063"/>
              <a:gd name="connsiteX5" fmla="*/ 4381500 w 4448175"/>
              <a:gd name="connsiteY5" fmla="*/ 23813 h 500063"/>
              <a:gd name="connsiteX6" fmla="*/ 4405312 w 4448175"/>
              <a:gd name="connsiteY6" fmla="*/ 0 h 500063"/>
              <a:gd name="connsiteX7" fmla="*/ 4419600 w 4448175"/>
              <a:gd name="connsiteY7" fmla="*/ 0 h 500063"/>
              <a:gd name="connsiteX8" fmla="*/ 4433887 w 4448175"/>
              <a:gd name="connsiteY8" fmla="*/ 4763 h 500063"/>
              <a:gd name="connsiteX9" fmla="*/ 4443412 w 4448175"/>
              <a:gd name="connsiteY9" fmla="*/ 28575 h 500063"/>
              <a:gd name="connsiteX10" fmla="*/ 4448175 w 4448175"/>
              <a:gd name="connsiteY10" fmla="*/ 95250 h 500063"/>
              <a:gd name="connsiteX11" fmla="*/ 4443412 w 4448175"/>
              <a:gd name="connsiteY11" fmla="*/ 147638 h 500063"/>
              <a:gd name="connsiteX12" fmla="*/ 4429125 w 4448175"/>
              <a:gd name="connsiteY12" fmla="*/ 195263 h 500063"/>
              <a:gd name="connsiteX13" fmla="*/ 4352925 w 4448175"/>
              <a:gd name="connsiteY13" fmla="*/ 338138 h 500063"/>
              <a:gd name="connsiteX14" fmla="*/ 4295775 w 4448175"/>
              <a:gd name="connsiteY14" fmla="*/ 428625 h 500063"/>
              <a:gd name="connsiteX15" fmla="*/ 4238625 w 4448175"/>
              <a:gd name="connsiteY15" fmla="*/ 485775 h 500063"/>
              <a:gd name="connsiteX16" fmla="*/ 4191000 w 4448175"/>
              <a:gd name="connsiteY16" fmla="*/ 500063 h 500063"/>
              <a:gd name="connsiteX17" fmla="*/ 4143375 w 4448175"/>
              <a:gd name="connsiteY17" fmla="*/ 485775 h 500063"/>
              <a:gd name="connsiteX18" fmla="*/ 4095750 w 4448175"/>
              <a:gd name="connsiteY18" fmla="*/ 457200 h 500063"/>
              <a:gd name="connsiteX19" fmla="*/ 4019550 w 4448175"/>
              <a:gd name="connsiteY19" fmla="*/ 438150 h 500063"/>
              <a:gd name="connsiteX20" fmla="*/ 3933825 w 4448175"/>
              <a:gd name="connsiteY20" fmla="*/ 428625 h 500063"/>
              <a:gd name="connsiteX21" fmla="*/ 2119312 w 4448175"/>
              <a:gd name="connsiteY21" fmla="*/ 433388 h 500063"/>
              <a:gd name="connsiteX22" fmla="*/ 1914525 w 4448175"/>
              <a:gd name="connsiteY22" fmla="*/ 433388 h 500063"/>
              <a:gd name="connsiteX23" fmla="*/ 347662 w 4448175"/>
              <a:gd name="connsiteY23" fmla="*/ 433388 h 500063"/>
              <a:gd name="connsiteX24" fmla="*/ 290512 w 4448175"/>
              <a:gd name="connsiteY24" fmla="*/ 419100 h 500063"/>
              <a:gd name="connsiteX25" fmla="*/ 138112 w 4448175"/>
              <a:gd name="connsiteY25" fmla="*/ 381000 h 500063"/>
              <a:gd name="connsiteX26" fmla="*/ 28575 w 4448175"/>
              <a:gd name="connsiteY26" fmla="*/ 328613 h 500063"/>
              <a:gd name="connsiteX27" fmla="*/ 0 w 4448175"/>
              <a:gd name="connsiteY27" fmla="*/ 300038 h 500063"/>
              <a:gd name="connsiteX28" fmla="*/ 0 w 4448175"/>
              <a:gd name="connsiteY28" fmla="*/ 266700 h 500063"/>
              <a:gd name="connsiteX29" fmla="*/ 23812 w 4448175"/>
              <a:gd name="connsiteY29" fmla="*/ 242888 h 500063"/>
              <a:gd name="connsiteX30" fmla="*/ 104775 w 4448175"/>
              <a:gd name="connsiteY30" fmla="*/ 204788 h 500063"/>
              <a:gd name="connsiteX31" fmla="*/ 228600 w 4448175"/>
              <a:gd name="connsiteY31" fmla="*/ 180975 h 500063"/>
              <a:gd name="connsiteX32" fmla="*/ 371475 w 4448175"/>
              <a:gd name="connsiteY32" fmla="*/ 190500 h 500063"/>
              <a:gd name="connsiteX33" fmla="*/ 1890712 w 4448175"/>
              <a:gd name="connsiteY33" fmla="*/ 185738 h 500063"/>
              <a:gd name="connsiteX34" fmla="*/ 2095500 w 4448175"/>
              <a:gd name="connsiteY34" fmla="*/ 185738 h 500063"/>
              <a:gd name="connsiteX35" fmla="*/ 2905125 w 4448175"/>
              <a:gd name="connsiteY35" fmla="*/ 180975 h 50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448175" h="500063">
                <a:moveTo>
                  <a:pt x="2905125" y="180975"/>
                </a:moveTo>
                <a:lnTo>
                  <a:pt x="4090987" y="185738"/>
                </a:lnTo>
                <a:lnTo>
                  <a:pt x="4191000" y="180975"/>
                </a:lnTo>
                <a:lnTo>
                  <a:pt x="4248150" y="157163"/>
                </a:lnTo>
                <a:lnTo>
                  <a:pt x="4324350" y="100013"/>
                </a:lnTo>
                <a:lnTo>
                  <a:pt x="4381500" y="23813"/>
                </a:lnTo>
                <a:lnTo>
                  <a:pt x="4405312" y="0"/>
                </a:lnTo>
                <a:lnTo>
                  <a:pt x="4419600" y="0"/>
                </a:lnTo>
                <a:lnTo>
                  <a:pt x="4433887" y="4763"/>
                </a:lnTo>
                <a:lnTo>
                  <a:pt x="4443412" y="28575"/>
                </a:lnTo>
                <a:lnTo>
                  <a:pt x="4448175" y="95250"/>
                </a:lnTo>
                <a:lnTo>
                  <a:pt x="4443412" y="147638"/>
                </a:lnTo>
                <a:lnTo>
                  <a:pt x="4429125" y="195263"/>
                </a:lnTo>
                <a:lnTo>
                  <a:pt x="4352925" y="338138"/>
                </a:lnTo>
                <a:lnTo>
                  <a:pt x="4295775" y="428625"/>
                </a:lnTo>
                <a:lnTo>
                  <a:pt x="4238625" y="485775"/>
                </a:lnTo>
                <a:lnTo>
                  <a:pt x="4191000" y="500063"/>
                </a:lnTo>
                <a:lnTo>
                  <a:pt x="4143375" y="485775"/>
                </a:lnTo>
                <a:lnTo>
                  <a:pt x="4095750" y="457200"/>
                </a:lnTo>
                <a:lnTo>
                  <a:pt x="4019550" y="438150"/>
                </a:lnTo>
                <a:lnTo>
                  <a:pt x="3933825" y="428625"/>
                </a:lnTo>
                <a:lnTo>
                  <a:pt x="2119312" y="433388"/>
                </a:lnTo>
                <a:lnTo>
                  <a:pt x="1914525" y="433388"/>
                </a:lnTo>
                <a:lnTo>
                  <a:pt x="347662" y="433388"/>
                </a:lnTo>
                <a:lnTo>
                  <a:pt x="290512" y="419100"/>
                </a:lnTo>
                <a:lnTo>
                  <a:pt x="138112" y="381000"/>
                </a:lnTo>
                <a:lnTo>
                  <a:pt x="28575" y="328613"/>
                </a:lnTo>
                <a:lnTo>
                  <a:pt x="0" y="300038"/>
                </a:lnTo>
                <a:lnTo>
                  <a:pt x="0" y="266700"/>
                </a:lnTo>
                <a:lnTo>
                  <a:pt x="23812" y="242888"/>
                </a:lnTo>
                <a:lnTo>
                  <a:pt x="104775" y="204788"/>
                </a:lnTo>
                <a:lnTo>
                  <a:pt x="228600" y="180975"/>
                </a:lnTo>
                <a:lnTo>
                  <a:pt x="371475" y="190500"/>
                </a:lnTo>
                <a:lnTo>
                  <a:pt x="1890712" y="185738"/>
                </a:lnTo>
                <a:lnTo>
                  <a:pt x="2095500" y="185738"/>
                </a:lnTo>
                <a:lnTo>
                  <a:pt x="2905125" y="1809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B2F7C4C-07D3-42E8-910B-F070068E8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938" y="1609717"/>
            <a:ext cx="4767485" cy="450533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9C2AA8A-8C77-4670-AC94-33DAC61E7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540" y="1608139"/>
            <a:ext cx="4767485" cy="450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9" grpId="0" animBg="1"/>
      <p:bldP spid="23" grpId="0" animBg="1"/>
      <p:bldP spid="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01EA7E-DE2B-4A1E-8DD3-627122F66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257" y="1176333"/>
            <a:ext cx="4767485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56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かたかなで書くことば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鳴 戸 麦 茶 地 市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8025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04138195-B862-4A65-BAFE-7882A26F46AC}"/>
              </a:ext>
            </a:extLst>
          </p:cNvPr>
          <p:cNvSpPr/>
          <p:nvPr/>
        </p:nvSpPr>
        <p:spPr>
          <a:xfrm>
            <a:off x="3608388" y="2962275"/>
            <a:ext cx="582612" cy="1341438"/>
          </a:xfrm>
          <a:custGeom>
            <a:avLst/>
            <a:gdLst>
              <a:gd name="connsiteX0" fmla="*/ 245269 w 583406"/>
              <a:gd name="connsiteY0" fmla="*/ 492919 h 1340644"/>
              <a:gd name="connsiteX1" fmla="*/ 223837 w 583406"/>
              <a:gd name="connsiteY1" fmla="*/ 381000 h 1340644"/>
              <a:gd name="connsiteX2" fmla="*/ 209550 w 583406"/>
              <a:gd name="connsiteY2" fmla="*/ 319088 h 1340644"/>
              <a:gd name="connsiteX3" fmla="*/ 188119 w 583406"/>
              <a:gd name="connsiteY3" fmla="*/ 264319 h 1340644"/>
              <a:gd name="connsiteX4" fmla="*/ 161925 w 583406"/>
              <a:gd name="connsiteY4" fmla="*/ 223838 h 1340644"/>
              <a:gd name="connsiteX5" fmla="*/ 133350 w 583406"/>
              <a:gd name="connsiteY5" fmla="*/ 183356 h 1340644"/>
              <a:gd name="connsiteX6" fmla="*/ 90487 w 583406"/>
              <a:gd name="connsiteY6" fmla="*/ 140494 h 1340644"/>
              <a:gd name="connsiteX7" fmla="*/ 45244 w 583406"/>
              <a:gd name="connsiteY7" fmla="*/ 95250 h 1340644"/>
              <a:gd name="connsiteX8" fmla="*/ 16669 w 583406"/>
              <a:gd name="connsiteY8" fmla="*/ 78581 h 1340644"/>
              <a:gd name="connsiteX9" fmla="*/ 0 w 583406"/>
              <a:gd name="connsiteY9" fmla="*/ 59531 h 1340644"/>
              <a:gd name="connsiteX10" fmla="*/ 0 w 583406"/>
              <a:gd name="connsiteY10" fmla="*/ 38100 h 1340644"/>
              <a:gd name="connsiteX11" fmla="*/ 4762 w 583406"/>
              <a:gd name="connsiteY11" fmla="*/ 19050 h 1340644"/>
              <a:gd name="connsiteX12" fmla="*/ 23812 w 583406"/>
              <a:gd name="connsiteY12" fmla="*/ 7144 h 1340644"/>
              <a:gd name="connsiteX13" fmla="*/ 64294 w 583406"/>
              <a:gd name="connsiteY13" fmla="*/ 0 h 1340644"/>
              <a:gd name="connsiteX14" fmla="*/ 135731 w 583406"/>
              <a:gd name="connsiteY14" fmla="*/ 9525 h 1340644"/>
              <a:gd name="connsiteX15" fmla="*/ 216694 w 583406"/>
              <a:gd name="connsiteY15" fmla="*/ 28575 h 1340644"/>
              <a:gd name="connsiteX16" fmla="*/ 280987 w 583406"/>
              <a:gd name="connsiteY16" fmla="*/ 54769 h 1340644"/>
              <a:gd name="connsiteX17" fmla="*/ 316706 w 583406"/>
              <a:gd name="connsiteY17" fmla="*/ 69056 h 1340644"/>
              <a:gd name="connsiteX18" fmla="*/ 338137 w 583406"/>
              <a:gd name="connsiteY18" fmla="*/ 83344 h 1340644"/>
              <a:gd name="connsiteX19" fmla="*/ 390525 w 583406"/>
              <a:gd name="connsiteY19" fmla="*/ 130969 h 1340644"/>
              <a:gd name="connsiteX20" fmla="*/ 404812 w 583406"/>
              <a:gd name="connsiteY20" fmla="*/ 221456 h 1340644"/>
              <a:gd name="connsiteX21" fmla="*/ 457200 w 583406"/>
              <a:gd name="connsiteY21" fmla="*/ 519113 h 1340644"/>
              <a:gd name="connsiteX22" fmla="*/ 500062 w 583406"/>
              <a:gd name="connsiteY22" fmla="*/ 800100 h 1340644"/>
              <a:gd name="connsiteX23" fmla="*/ 531019 w 583406"/>
              <a:gd name="connsiteY23" fmla="*/ 976313 h 1340644"/>
              <a:gd name="connsiteX24" fmla="*/ 573881 w 583406"/>
              <a:gd name="connsiteY24" fmla="*/ 1073944 h 1340644"/>
              <a:gd name="connsiteX25" fmla="*/ 583406 w 583406"/>
              <a:gd name="connsiteY25" fmla="*/ 1181100 h 1340644"/>
              <a:gd name="connsiteX26" fmla="*/ 573881 w 583406"/>
              <a:gd name="connsiteY26" fmla="*/ 1262063 h 1340644"/>
              <a:gd name="connsiteX27" fmla="*/ 559594 w 583406"/>
              <a:gd name="connsiteY27" fmla="*/ 1300163 h 1340644"/>
              <a:gd name="connsiteX28" fmla="*/ 538162 w 583406"/>
              <a:gd name="connsiteY28" fmla="*/ 1323975 h 1340644"/>
              <a:gd name="connsiteX29" fmla="*/ 504825 w 583406"/>
              <a:gd name="connsiteY29" fmla="*/ 1340644 h 1340644"/>
              <a:gd name="connsiteX30" fmla="*/ 457200 w 583406"/>
              <a:gd name="connsiteY30" fmla="*/ 1335881 h 1340644"/>
              <a:gd name="connsiteX31" fmla="*/ 411956 w 583406"/>
              <a:gd name="connsiteY31" fmla="*/ 1323975 h 1340644"/>
              <a:gd name="connsiteX32" fmla="*/ 371475 w 583406"/>
              <a:gd name="connsiteY32" fmla="*/ 1293019 h 1340644"/>
              <a:gd name="connsiteX33" fmla="*/ 347662 w 583406"/>
              <a:gd name="connsiteY33" fmla="*/ 1247775 h 1340644"/>
              <a:gd name="connsiteX34" fmla="*/ 338137 w 583406"/>
              <a:gd name="connsiteY34" fmla="*/ 1200150 h 1340644"/>
              <a:gd name="connsiteX35" fmla="*/ 333375 w 583406"/>
              <a:gd name="connsiteY35" fmla="*/ 1097756 h 1340644"/>
              <a:gd name="connsiteX36" fmla="*/ 309562 w 583406"/>
              <a:gd name="connsiteY36" fmla="*/ 878681 h 1340644"/>
              <a:gd name="connsiteX37" fmla="*/ 278606 w 583406"/>
              <a:gd name="connsiteY37" fmla="*/ 664369 h 1340644"/>
              <a:gd name="connsiteX38" fmla="*/ 245269 w 583406"/>
              <a:gd name="connsiteY38" fmla="*/ 492919 h 134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83406" h="1340644">
                <a:moveTo>
                  <a:pt x="245269" y="492919"/>
                </a:moveTo>
                <a:lnTo>
                  <a:pt x="223837" y="381000"/>
                </a:lnTo>
                <a:lnTo>
                  <a:pt x="209550" y="319088"/>
                </a:lnTo>
                <a:lnTo>
                  <a:pt x="188119" y="264319"/>
                </a:lnTo>
                <a:lnTo>
                  <a:pt x="161925" y="223838"/>
                </a:lnTo>
                <a:lnTo>
                  <a:pt x="133350" y="183356"/>
                </a:lnTo>
                <a:lnTo>
                  <a:pt x="90487" y="140494"/>
                </a:lnTo>
                <a:lnTo>
                  <a:pt x="45244" y="95250"/>
                </a:lnTo>
                <a:lnTo>
                  <a:pt x="16669" y="78581"/>
                </a:lnTo>
                <a:lnTo>
                  <a:pt x="0" y="59531"/>
                </a:lnTo>
                <a:lnTo>
                  <a:pt x="0" y="38100"/>
                </a:lnTo>
                <a:lnTo>
                  <a:pt x="4762" y="19050"/>
                </a:lnTo>
                <a:lnTo>
                  <a:pt x="23812" y="7144"/>
                </a:lnTo>
                <a:lnTo>
                  <a:pt x="64294" y="0"/>
                </a:lnTo>
                <a:lnTo>
                  <a:pt x="135731" y="9525"/>
                </a:lnTo>
                <a:lnTo>
                  <a:pt x="216694" y="28575"/>
                </a:lnTo>
                <a:lnTo>
                  <a:pt x="280987" y="54769"/>
                </a:lnTo>
                <a:lnTo>
                  <a:pt x="316706" y="69056"/>
                </a:lnTo>
                <a:lnTo>
                  <a:pt x="338137" y="83344"/>
                </a:lnTo>
                <a:lnTo>
                  <a:pt x="390525" y="130969"/>
                </a:lnTo>
                <a:lnTo>
                  <a:pt x="404812" y="221456"/>
                </a:lnTo>
                <a:lnTo>
                  <a:pt x="457200" y="519113"/>
                </a:lnTo>
                <a:lnTo>
                  <a:pt x="500062" y="800100"/>
                </a:lnTo>
                <a:lnTo>
                  <a:pt x="531019" y="976313"/>
                </a:lnTo>
                <a:lnTo>
                  <a:pt x="573881" y="1073944"/>
                </a:lnTo>
                <a:lnTo>
                  <a:pt x="583406" y="1181100"/>
                </a:lnTo>
                <a:lnTo>
                  <a:pt x="573881" y="1262063"/>
                </a:lnTo>
                <a:lnTo>
                  <a:pt x="559594" y="1300163"/>
                </a:lnTo>
                <a:lnTo>
                  <a:pt x="538162" y="1323975"/>
                </a:lnTo>
                <a:lnTo>
                  <a:pt x="504825" y="1340644"/>
                </a:lnTo>
                <a:lnTo>
                  <a:pt x="457200" y="1335881"/>
                </a:lnTo>
                <a:lnTo>
                  <a:pt x="411956" y="1323975"/>
                </a:lnTo>
                <a:lnTo>
                  <a:pt x="371475" y="1293019"/>
                </a:lnTo>
                <a:lnTo>
                  <a:pt x="347662" y="1247775"/>
                </a:lnTo>
                <a:lnTo>
                  <a:pt x="338137" y="1200150"/>
                </a:lnTo>
                <a:lnTo>
                  <a:pt x="333375" y="1097756"/>
                </a:lnTo>
                <a:lnTo>
                  <a:pt x="309562" y="878681"/>
                </a:lnTo>
                <a:lnTo>
                  <a:pt x="278606" y="664369"/>
                </a:lnTo>
                <a:lnTo>
                  <a:pt x="245269" y="4929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798CEA4-E18C-4D7A-9FC8-67B0800E255C}"/>
              </a:ext>
            </a:extLst>
          </p:cNvPr>
          <p:cNvSpPr/>
          <p:nvPr/>
        </p:nvSpPr>
        <p:spPr>
          <a:xfrm>
            <a:off x="5753101" y="1341439"/>
            <a:ext cx="976313" cy="917575"/>
          </a:xfrm>
          <a:custGeom>
            <a:avLst/>
            <a:gdLst>
              <a:gd name="connsiteX0" fmla="*/ 392906 w 976313"/>
              <a:gd name="connsiteY0" fmla="*/ 507206 h 919162"/>
              <a:gd name="connsiteX1" fmla="*/ 511969 w 976313"/>
              <a:gd name="connsiteY1" fmla="*/ 361950 h 919162"/>
              <a:gd name="connsiteX2" fmla="*/ 590550 w 976313"/>
              <a:gd name="connsiteY2" fmla="*/ 252412 h 919162"/>
              <a:gd name="connsiteX3" fmla="*/ 602456 w 976313"/>
              <a:gd name="connsiteY3" fmla="*/ 219075 h 919162"/>
              <a:gd name="connsiteX4" fmla="*/ 592931 w 976313"/>
              <a:gd name="connsiteY4" fmla="*/ 185737 h 919162"/>
              <a:gd name="connsiteX5" fmla="*/ 578644 w 976313"/>
              <a:gd name="connsiteY5" fmla="*/ 157162 h 919162"/>
              <a:gd name="connsiteX6" fmla="*/ 552450 w 976313"/>
              <a:gd name="connsiteY6" fmla="*/ 128587 h 919162"/>
              <a:gd name="connsiteX7" fmla="*/ 514350 w 976313"/>
              <a:gd name="connsiteY7" fmla="*/ 100012 h 919162"/>
              <a:gd name="connsiteX8" fmla="*/ 476250 w 976313"/>
              <a:gd name="connsiteY8" fmla="*/ 76200 h 919162"/>
              <a:gd name="connsiteX9" fmla="*/ 454819 w 976313"/>
              <a:gd name="connsiteY9" fmla="*/ 64294 h 919162"/>
              <a:gd name="connsiteX10" fmla="*/ 442913 w 976313"/>
              <a:gd name="connsiteY10" fmla="*/ 42862 h 919162"/>
              <a:gd name="connsiteX11" fmla="*/ 440531 w 976313"/>
              <a:gd name="connsiteY11" fmla="*/ 11906 h 919162"/>
              <a:gd name="connsiteX12" fmla="*/ 457200 w 976313"/>
              <a:gd name="connsiteY12" fmla="*/ 0 h 919162"/>
              <a:gd name="connsiteX13" fmla="*/ 497681 w 976313"/>
              <a:gd name="connsiteY13" fmla="*/ 11906 h 919162"/>
              <a:gd name="connsiteX14" fmla="*/ 609600 w 976313"/>
              <a:gd name="connsiteY14" fmla="*/ 38100 h 919162"/>
              <a:gd name="connsiteX15" fmla="*/ 704850 w 976313"/>
              <a:gd name="connsiteY15" fmla="*/ 71437 h 919162"/>
              <a:gd name="connsiteX16" fmla="*/ 795338 w 976313"/>
              <a:gd name="connsiteY16" fmla="*/ 109537 h 919162"/>
              <a:gd name="connsiteX17" fmla="*/ 857250 w 976313"/>
              <a:gd name="connsiteY17" fmla="*/ 145256 h 919162"/>
              <a:gd name="connsiteX18" fmla="*/ 907256 w 976313"/>
              <a:gd name="connsiteY18" fmla="*/ 183356 h 919162"/>
              <a:gd name="connsiteX19" fmla="*/ 945356 w 976313"/>
              <a:gd name="connsiteY19" fmla="*/ 226219 h 919162"/>
              <a:gd name="connsiteX20" fmla="*/ 966788 w 976313"/>
              <a:gd name="connsiteY20" fmla="*/ 261937 h 919162"/>
              <a:gd name="connsiteX21" fmla="*/ 976313 w 976313"/>
              <a:gd name="connsiteY21" fmla="*/ 295275 h 919162"/>
              <a:gd name="connsiteX22" fmla="*/ 969169 w 976313"/>
              <a:gd name="connsiteY22" fmla="*/ 319087 h 919162"/>
              <a:gd name="connsiteX23" fmla="*/ 959644 w 976313"/>
              <a:gd name="connsiteY23" fmla="*/ 335756 h 919162"/>
              <a:gd name="connsiteX24" fmla="*/ 914400 w 976313"/>
              <a:gd name="connsiteY24" fmla="*/ 354806 h 919162"/>
              <a:gd name="connsiteX25" fmla="*/ 788194 w 976313"/>
              <a:gd name="connsiteY25" fmla="*/ 411956 h 919162"/>
              <a:gd name="connsiteX26" fmla="*/ 723900 w 976313"/>
              <a:gd name="connsiteY26" fmla="*/ 469106 h 919162"/>
              <a:gd name="connsiteX27" fmla="*/ 454819 w 976313"/>
              <a:gd name="connsiteY27" fmla="*/ 697706 h 919162"/>
              <a:gd name="connsiteX28" fmla="*/ 330994 w 976313"/>
              <a:gd name="connsiteY28" fmla="*/ 797719 h 919162"/>
              <a:gd name="connsiteX29" fmla="*/ 314325 w 976313"/>
              <a:gd name="connsiteY29" fmla="*/ 807244 h 919162"/>
              <a:gd name="connsiteX30" fmla="*/ 52388 w 976313"/>
              <a:gd name="connsiteY30" fmla="*/ 904875 h 919162"/>
              <a:gd name="connsiteX31" fmla="*/ 0 w 976313"/>
              <a:gd name="connsiteY31" fmla="*/ 919162 h 919162"/>
              <a:gd name="connsiteX32" fmla="*/ 50006 w 976313"/>
              <a:gd name="connsiteY32" fmla="*/ 859631 h 919162"/>
              <a:gd name="connsiteX33" fmla="*/ 142875 w 976313"/>
              <a:gd name="connsiteY33" fmla="*/ 783431 h 919162"/>
              <a:gd name="connsiteX34" fmla="*/ 285750 w 976313"/>
              <a:gd name="connsiteY34" fmla="*/ 635794 h 919162"/>
              <a:gd name="connsiteX35" fmla="*/ 392906 w 976313"/>
              <a:gd name="connsiteY35" fmla="*/ 507206 h 91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76313" h="919162">
                <a:moveTo>
                  <a:pt x="392906" y="507206"/>
                </a:moveTo>
                <a:lnTo>
                  <a:pt x="511969" y="361950"/>
                </a:lnTo>
                <a:lnTo>
                  <a:pt x="590550" y="252412"/>
                </a:lnTo>
                <a:lnTo>
                  <a:pt x="602456" y="219075"/>
                </a:lnTo>
                <a:lnTo>
                  <a:pt x="592931" y="185737"/>
                </a:lnTo>
                <a:lnTo>
                  <a:pt x="578644" y="157162"/>
                </a:lnTo>
                <a:lnTo>
                  <a:pt x="552450" y="128587"/>
                </a:lnTo>
                <a:lnTo>
                  <a:pt x="514350" y="100012"/>
                </a:lnTo>
                <a:lnTo>
                  <a:pt x="476250" y="76200"/>
                </a:lnTo>
                <a:lnTo>
                  <a:pt x="454819" y="64294"/>
                </a:lnTo>
                <a:lnTo>
                  <a:pt x="442913" y="42862"/>
                </a:lnTo>
                <a:lnTo>
                  <a:pt x="440531" y="11906"/>
                </a:lnTo>
                <a:lnTo>
                  <a:pt x="457200" y="0"/>
                </a:lnTo>
                <a:lnTo>
                  <a:pt x="497681" y="11906"/>
                </a:lnTo>
                <a:lnTo>
                  <a:pt x="609600" y="38100"/>
                </a:lnTo>
                <a:lnTo>
                  <a:pt x="704850" y="71437"/>
                </a:lnTo>
                <a:lnTo>
                  <a:pt x="795338" y="109537"/>
                </a:lnTo>
                <a:lnTo>
                  <a:pt x="857250" y="145256"/>
                </a:lnTo>
                <a:lnTo>
                  <a:pt x="907256" y="183356"/>
                </a:lnTo>
                <a:lnTo>
                  <a:pt x="945356" y="226219"/>
                </a:lnTo>
                <a:lnTo>
                  <a:pt x="966788" y="261937"/>
                </a:lnTo>
                <a:lnTo>
                  <a:pt x="976313" y="295275"/>
                </a:lnTo>
                <a:lnTo>
                  <a:pt x="969169" y="319087"/>
                </a:lnTo>
                <a:lnTo>
                  <a:pt x="959644" y="335756"/>
                </a:lnTo>
                <a:lnTo>
                  <a:pt x="914400" y="354806"/>
                </a:lnTo>
                <a:lnTo>
                  <a:pt x="788194" y="411956"/>
                </a:lnTo>
                <a:lnTo>
                  <a:pt x="723900" y="469106"/>
                </a:lnTo>
                <a:lnTo>
                  <a:pt x="454819" y="697706"/>
                </a:lnTo>
                <a:lnTo>
                  <a:pt x="330994" y="797719"/>
                </a:lnTo>
                <a:lnTo>
                  <a:pt x="314325" y="807244"/>
                </a:lnTo>
                <a:lnTo>
                  <a:pt x="52388" y="904875"/>
                </a:lnTo>
                <a:lnTo>
                  <a:pt x="0" y="919162"/>
                </a:lnTo>
                <a:lnTo>
                  <a:pt x="50006" y="859631"/>
                </a:lnTo>
                <a:lnTo>
                  <a:pt x="142875" y="783431"/>
                </a:lnTo>
                <a:lnTo>
                  <a:pt x="285750" y="635794"/>
                </a:lnTo>
                <a:lnTo>
                  <a:pt x="392906" y="5072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7126AEB2-B46E-4449-9777-3D11A1D9BD49}"/>
              </a:ext>
            </a:extLst>
          </p:cNvPr>
          <p:cNvSpPr/>
          <p:nvPr/>
        </p:nvSpPr>
        <p:spPr>
          <a:xfrm>
            <a:off x="4584700" y="5043489"/>
            <a:ext cx="388938" cy="985837"/>
          </a:xfrm>
          <a:custGeom>
            <a:avLst/>
            <a:gdLst>
              <a:gd name="connsiteX0" fmla="*/ 386297 w 388742"/>
              <a:gd name="connsiteY0" fmla="*/ 300725 h 985302"/>
              <a:gd name="connsiteX1" fmla="*/ 388742 w 388742"/>
              <a:gd name="connsiteY1" fmla="*/ 486539 h 985302"/>
              <a:gd name="connsiteX2" fmla="*/ 383852 w 388742"/>
              <a:gd name="connsiteY2" fmla="*/ 567221 h 985302"/>
              <a:gd name="connsiteX3" fmla="*/ 352069 w 388742"/>
              <a:gd name="connsiteY3" fmla="*/ 711471 h 985302"/>
              <a:gd name="connsiteX4" fmla="*/ 320285 w 388742"/>
              <a:gd name="connsiteY4" fmla="*/ 787264 h 985302"/>
              <a:gd name="connsiteX5" fmla="*/ 283611 w 388742"/>
              <a:gd name="connsiteY5" fmla="*/ 860611 h 985302"/>
              <a:gd name="connsiteX6" fmla="*/ 242047 w 388742"/>
              <a:gd name="connsiteY6" fmla="*/ 904620 h 985302"/>
              <a:gd name="connsiteX7" fmla="*/ 188259 w 388742"/>
              <a:gd name="connsiteY7" fmla="*/ 958408 h 985302"/>
              <a:gd name="connsiteX8" fmla="*/ 141805 w 388742"/>
              <a:gd name="connsiteY8" fmla="*/ 985302 h 985302"/>
              <a:gd name="connsiteX9" fmla="*/ 102687 w 388742"/>
              <a:gd name="connsiteY9" fmla="*/ 985302 h 985302"/>
              <a:gd name="connsiteX10" fmla="*/ 68458 w 388742"/>
              <a:gd name="connsiteY10" fmla="*/ 965743 h 985302"/>
              <a:gd name="connsiteX11" fmla="*/ 34229 w 388742"/>
              <a:gd name="connsiteY11" fmla="*/ 936404 h 985302"/>
              <a:gd name="connsiteX12" fmla="*/ 14670 w 388742"/>
              <a:gd name="connsiteY12" fmla="*/ 894840 h 985302"/>
              <a:gd name="connsiteX13" fmla="*/ 0 w 388742"/>
              <a:gd name="connsiteY13" fmla="*/ 804378 h 985302"/>
              <a:gd name="connsiteX14" fmla="*/ 4890 w 388742"/>
              <a:gd name="connsiteY14" fmla="*/ 706581 h 985302"/>
              <a:gd name="connsiteX15" fmla="*/ 14670 w 388742"/>
              <a:gd name="connsiteY15" fmla="*/ 679687 h 985302"/>
              <a:gd name="connsiteX16" fmla="*/ 92907 w 388742"/>
              <a:gd name="connsiteY16" fmla="*/ 594115 h 985302"/>
              <a:gd name="connsiteX17" fmla="*/ 166255 w 388742"/>
              <a:gd name="connsiteY17" fmla="*/ 486539 h 985302"/>
              <a:gd name="connsiteX18" fmla="*/ 227378 w 388742"/>
              <a:gd name="connsiteY18" fmla="*/ 391187 h 985302"/>
              <a:gd name="connsiteX19" fmla="*/ 268941 w 388742"/>
              <a:gd name="connsiteY19" fmla="*/ 273831 h 985302"/>
              <a:gd name="connsiteX20" fmla="*/ 295835 w 388742"/>
              <a:gd name="connsiteY20" fmla="*/ 151585 h 985302"/>
              <a:gd name="connsiteX21" fmla="*/ 320285 w 388742"/>
              <a:gd name="connsiteY21" fmla="*/ 26894 h 985302"/>
              <a:gd name="connsiteX22" fmla="*/ 332509 w 388742"/>
              <a:gd name="connsiteY22" fmla="*/ 2444 h 985302"/>
              <a:gd name="connsiteX23" fmla="*/ 352069 w 388742"/>
              <a:gd name="connsiteY23" fmla="*/ 0 h 985302"/>
              <a:gd name="connsiteX24" fmla="*/ 364293 w 388742"/>
              <a:gd name="connsiteY24" fmla="*/ 17114 h 985302"/>
              <a:gd name="connsiteX25" fmla="*/ 371628 w 388742"/>
              <a:gd name="connsiteY25" fmla="*/ 48898 h 985302"/>
              <a:gd name="connsiteX26" fmla="*/ 378963 w 388742"/>
              <a:gd name="connsiteY26" fmla="*/ 215152 h 985302"/>
              <a:gd name="connsiteX27" fmla="*/ 386297 w 388742"/>
              <a:gd name="connsiteY27" fmla="*/ 300725 h 98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8742" h="985302">
                <a:moveTo>
                  <a:pt x="386297" y="300725"/>
                </a:moveTo>
                <a:lnTo>
                  <a:pt x="388742" y="486539"/>
                </a:lnTo>
                <a:lnTo>
                  <a:pt x="383852" y="567221"/>
                </a:lnTo>
                <a:lnTo>
                  <a:pt x="352069" y="711471"/>
                </a:lnTo>
                <a:lnTo>
                  <a:pt x="320285" y="787264"/>
                </a:lnTo>
                <a:lnTo>
                  <a:pt x="283611" y="860611"/>
                </a:lnTo>
                <a:lnTo>
                  <a:pt x="242047" y="904620"/>
                </a:lnTo>
                <a:lnTo>
                  <a:pt x="188259" y="958408"/>
                </a:lnTo>
                <a:lnTo>
                  <a:pt x="141805" y="985302"/>
                </a:lnTo>
                <a:lnTo>
                  <a:pt x="102687" y="985302"/>
                </a:lnTo>
                <a:lnTo>
                  <a:pt x="68458" y="965743"/>
                </a:lnTo>
                <a:lnTo>
                  <a:pt x="34229" y="936404"/>
                </a:lnTo>
                <a:lnTo>
                  <a:pt x="14670" y="894840"/>
                </a:lnTo>
                <a:lnTo>
                  <a:pt x="0" y="804378"/>
                </a:lnTo>
                <a:lnTo>
                  <a:pt x="4890" y="706581"/>
                </a:lnTo>
                <a:lnTo>
                  <a:pt x="14670" y="679687"/>
                </a:lnTo>
                <a:lnTo>
                  <a:pt x="92907" y="594115"/>
                </a:lnTo>
                <a:lnTo>
                  <a:pt x="166255" y="486539"/>
                </a:lnTo>
                <a:lnTo>
                  <a:pt x="227378" y="391187"/>
                </a:lnTo>
                <a:lnTo>
                  <a:pt x="268941" y="273831"/>
                </a:lnTo>
                <a:lnTo>
                  <a:pt x="295835" y="151585"/>
                </a:lnTo>
                <a:lnTo>
                  <a:pt x="320285" y="26894"/>
                </a:lnTo>
                <a:lnTo>
                  <a:pt x="332509" y="2444"/>
                </a:lnTo>
                <a:lnTo>
                  <a:pt x="352069" y="0"/>
                </a:lnTo>
                <a:lnTo>
                  <a:pt x="364293" y="17114"/>
                </a:lnTo>
                <a:lnTo>
                  <a:pt x="371628" y="48898"/>
                </a:lnTo>
                <a:lnTo>
                  <a:pt x="378963" y="215152"/>
                </a:lnTo>
                <a:lnTo>
                  <a:pt x="386297" y="3007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77F2E5A7-889F-45C7-8AAE-631483AFB721}"/>
              </a:ext>
            </a:extLst>
          </p:cNvPr>
          <p:cNvSpPr/>
          <p:nvPr/>
        </p:nvSpPr>
        <p:spPr>
          <a:xfrm>
            <a:off x="5387976" y="4987926"/>
            <a:ext cx="390525" cy="720725"/>
          </a:xfrm>
          <a:custGeom>
            <a:avLst/>
            <a:gdLst>
              <a:gd name="connsiteX0" fmla="*/ 48898 w 391187"/>
              <a:gd name="connsiteY0" fmla="*/ 183369 h 721252"/>
              <a:gd name="connsiteX1" fmla="*/ 26894 w 391187"/>
              <a:gd name="connsiteY1" fmla="*/ 100242 h 721252"/>
              <a:gd name="connsiteX2" fmla="*/ 0 w 391187"/>
              <a:gd name="connsiteY2" fmla="*/ 24450 h 721252"/>
              <a:gd name="connsiteX3" fmla="*/ 0 w 391187"/>
              <a:gd name="connsiteY3" fmla="*/ 2445 h 721252"/>
              <a:gd name="connsiteX4" fmla="*/ 22004 w 391187"/>
              <a:gd name="connsiteY4" fmla="*/ 0 h 721252"/>
              <a:gd name="connsiteX5" fmla="*/ 53788 w 391187"/>
              <a:gd name="connsiteY5" fmla="*/ 7335 h 721252"/>
              <a:gd name="connsiteX6" fmla="*/ 119801 w 391187"/>
              <a:gd name="connsiteY6" fmla="*/ 63568 h 721252"/>
              <a:gd name="connsiteX7" fmla="*/ 210263 w 391187"/>
              <a:gd name="connsiteY7" fmla="*/ 158920 h 721252"/>
              <a:gd name="connsiteX8" fmla="*/ 273831 w 391187"/>
              <a:gd name="connsiteY8" fmla="*/ 232268 h 721252"/>
              <a:gd name="connsiteX9" fmla="*/ 325174 w 391187"/>
              <a:gd name="connsiteY9" fmla="*/ 308060 h 721252"/>
              <a:gd name="connsiteX10" fmla="*/ 361848 w 391187"/>
              <a:gd name="connsiteY10" fmla="*/ 378963 h 721252"/>
              <a:gd name="connsiteX11" fmla="*/ 378962 w 391187"/>
              <a:gd name="connsiteY11" fmla="*/ 435196 h 721252"/>
              <a:gd name="connsiteX12" fmla="*/ 388742 w 391187"/>
              <a:gd name="connsiteY12" fmla="*/ 488984 h 721252"/>
              <a:gd name="connsiteX13" fmla="*/ 391187 w 391187"/>
              <a:gd name="connsiteY13" fmla="*/ 540328 h 721252"/>
              <a:gd name="connsiteX14" fmla="*/ 383852 w 391187"/>
              <a:gd name="connsiteY14" fmla="*/ 603896 h 721252"/>
              <a:gd name="connsiteX15" fmla="*/ 369183 w 391187"/>
              <a:gd name="connsiteY15" fmla="*/ 652794 h 721252"/>
              <a:gd name="connsiteX16" fmla="*/ 349623 w 391187"/>
              <a:gd name="connsiteY16" fmla="*/ 684578 h 721252"/>
              <a:gd name="connsiteX17" fmla="*/ 322729 w 391187"/>
              <a:gd name="connsiteY17" fmla="*/ 709027 h 721252"/>
              <a:gd name="connsiteX18" fmla="*/ 290945 w 391187"/>
              <a:gd name="connsiteY18" fmla="*/ 721252 h 721252"/>
              <a:gd name="connsiteX19" fmla="*/ 242047 w 391187"/>
              <a:gd name="connsiteY19" fmla="*/ 718807 h 721252"/>
              <a:gd name="connsiteX20" fmla="*/ 205373 w 391187"/>
              <a:gd name="connsiteY20" fmla="*/ 706582 h 721252"/>
              <a:gd name="connsiteX21" fmla="*/ 178479 w 391187"/>
              <a:gd name="connsiteY21" fmla="*/ 684578 h 721252"/>
              <a:gd name="connsiteX22" fmla="*/ 158920 w 391187"/>
              <a:gd name="connsiteY22" fmla="*/ 652794 h 721252"/>
              <a:gd name="connsiteX23" fmla="*/ 136915 w 391187"/>
              <a:gd name="connsiteY23" fmla="*/ 564777 h 721252"/>
              <a:gd name="connsiteX24" fmla="*/ 102686 w 391187"/>
              <a:gd name="connsiteY24" fmla="*/ 376518 h 721252"/>
              <a:gd name="connsiteX25" fmla="*/ 48898 w 391187"/>
              <a:gd name="connsiteY25" fmla="*/ 183369 h 72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1187" h="721252">
                <a:moveTo>
                  <a:pt x="48898" y="183369"/>
                </a:moveTo>
                <a:lnTo>
                  <a:pt x="26894" y="100242"/>
                </a:lnTo>
                <a:lnTo>
                  <a:pt x="0" y="24450"/>
                </a:lnTo>
                <a:lnTo>
                  <a:pt x="0" y="2445"/>
                </a:lnTo>
                <a:lnTo>
                  <a:pt x="22004" y="0"/>
                </a:lnTo>
                <a:lnTo>
                  <a:pt x="53788" y="7335"/>
                </a:lnTo>
                <a:lnTo>
                  <a:pt x="119801" y="63568"/>
                </a:lnTo>
                <a:lnTo>
                  <a:pt x="210263" y="158920"/>
                </a:lnTo>
                <a:lnTo>
                  <a:pt x="273831" y="232268"/>
                </a:lnTo>
                <a:lnTo>
                  <a:pt x="325174" y="308060"/>
                </a:lnTo>
                <a:lnTo>
                  <a:pt x="361848" y="378963"/>
                </a:lnTo>
                <a:lnTo>
                  <a:pt x="378962" y="435196"/>
                </a:lnTo>
                <a:lnTo>
                  <a:pt x="388742" y="488984"/>
                </a:lnTo>
                <a:lnTo>
                  <a:pt x="391187" y="540328"/>
                </a:lnTo>
                <a:lnTo>
                  <a:pt x="383852" y="603896"/>
                </a:lnTo>
                <a:lnTo>
                  <a:pt x="369183" y="652794"/>
                </a:lnTo>
                <a:lnTo>
                  <a:pt x="349623" y="684578"/>
                </a:lnTo>
                <a:lnTo>
                  <a:pt x="322729" y="709027"/>
                </a:lnTo>
                <a:lnTo>
                  <a:pt x="290945" y="721252"/>
                </a:lnTo>
                <a:lnTo>
                  <a:pt x="242047" y="718807"/>
                </a:lnTo>
                <a:lnTo>
                  <a:pt x="205373" y="706582"/>
                </a:lnTo>
                <a:lnTo>
                  <a:pt x="178479" y="684578"/>
                </a:lnTo>
                <a:lnTo>
                  <a:pt x="158920" y="652794"/>
                </a:lnTo>
                <a:lnTo>
                  <a:pt x="136915" y="564777"/>
                </a:lnTo>
                <a:lnTo>
                  <a:pt x="102686" y="376518"/>
                </a:lnTo>
                <a:lnTo>
                  <a:pt x="48898" y="1833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79C60DE7-67A2-4061-9998-187F526062ED}"/>
              </a:ext>
            </a:extLst>
          </p:cNvPr>
          <p:cNvSpPr/>
          <p:nvPr/>
        </p:nvSpPr>
        <p:spPr>
          <a:xfrm>
            <a:off x="6084889" y="4887913"/>
            <a:ext cx="536575" cy="603250"/>
          </a:xfrm>
          <a:custGeom>
            <a:avLst/>
            <a:gdLst>
              <a:gd name="connsiteX0" fmla="*/ 227377 w 537882"/>
              <a:gd name="connsiteY0" fmla="*/ 303170 h 603895"/>
              <a:gd name="connsiteX1" fmla="*/ 198038 w 537882"/>
              <a:gd name="connsiteY1" fmla="*/ 254271 h 603895"/>
              <a:gd name="connsiteX2" fmla="*/ 151585 w 537882"/>
              <a:gd name="connsiteY2" fmla="*/ 190703 h 603895"/>
              <a:gd name="connsiteX3" fmla="*/ 95352 w 537882"/>
              <a:gd name="connsiteY3" fmla="*/ 132025 h 603895"/>
              <a:gd name="connsiteX4" fmla="*/ 51343 w 537882"/>
              <a:gd name="connsiteY4" fmla="*/ 92907 h 603895"/>
              <a:gd name="connsiteX5" fmla="*/ 19559 w 537882"/>
              <a:gd name="connsiteY5" fmla="*/ 68457 h 603895"/>
              <a:gd name="connsiteX6" fmla="*/ 4890 w 537882"/>
              <a:gd name="connsiteY6" fmla="*/ 46453 h 603895"/>
              <a:gd name="connsiteX7" fmla="*/ 0 w 537882"/>
              <a:gd name="connsiteY7" fmla="*/ 14669 h 603895"/>
              <a:gd name="connsiteX8" fmla="*/ 12224 w 537882"/>
              <a:gd name="connsiteY8" fmla="*/ 0 h 603895"/>
              <a:gd name="connsiteX9" fmla="*/ 46453 w 537882"/>
              <a:gd name="connsiteY9" fmla="*/ 12224 h 603895"/>
              <a:gd name="connsiteX10" fmla="*/ 122246 w 537882"/>
              <a:gd name="connsiteY10" fmla="*/ 41563 h 603895"/>
              <a:gd name="connsiteX11" fmla="*/ 217598 w 537882"/>
              <a:gd name="connsiteY11" fmla="*/ 83127 h 603895"/>
              <a:gd name="connsiteX12" fmla="*/ 288500 w 537882"/>
              <a:gd name="connsiteY12" fmla="*/ 127135 h 603895"/>
              <a:gd name="connsiteX13" fmla="*/ 356958 w 537882"/>
              <a:gd name="connsiteY13" fmla="*/ 176034 h 603895"/>
              <a:gd name="connsiteX14" fmla="*/ 405857 w 537882"/>
              <a:gd name="connsiteY14" fmla="*/ 215153 h 603895"/>
              <a:gd name="connsiteX15" fmla="*/ 452310 w 537882"/>
              <a:gd name="connsiteY15" fmla="*/ 261606 h 603895"/>
              <a:gd name="connsiteX16" fmla="*/ 474314 w 537882"/>
              <a:gd name="connsiteY16" fmla="*/ 281165 h 603895"/>
              <a:gd name="connsiteX17" fmla="*/ 501208 w 537882"/>
              <a:gd name="connsiteY17" fmla="*/ 305615 h 603895"/>
              <a:gd name="connsiteX18" fmla="*/ 523213 w 537882"/>
              <a:gd name="connsiteY18" fmla="*/ 344733 h 603895"/>
              <a:gd name="connsiteX19" fmla="*/ 535437 w 537882"/>
              <a:gd name="connsiteY19" fmla="*/ 393632 h 603895"/>
              <a:gd name="connsiteX20" fmla="*/ 537882 w 537882"/>
              <a:gd name="connsiteY20" fmla="*/ 440085 h 603895"/>
              <a:gd name="connsiteX21" fmla="*/ 535437 w 537882"/>
              <a:gd name="connsiteY21" fmla="*/ 488984 h 603895"/>
              <a:gd name="connsiteX22" fmla="*/ 530547 w 537882"/>
              <a:gd name="connsiteY22" fmla="*/ 537882 h 603895"/>
              <a:gd name="connsiteX23" fmla="*/ 515878 w 537882"/>
              <a:gd name="connsiteY23" fmla="*/ 572111 h 603895"/>
              <a:gd name="connsiteX24" fmla="*/ 488984 w 537882"/>
              <a:gd name="connsiteY24" fmla="*/ 594115 h 603895"/>
              <a:gd name="connsiteX25" fmla="*/ 449865 w 537882"/>
              <a:gd name="connsiteY25" fmla="*/ 603895 h 603895"/>
              <a:gd name="connsiteX26" fmla="*/ 413191 w 537882"/>
              <a:gd name="connsiteY26" fmla="*/ 599005 h 603895"/>
              <a:gd name="connsiteX27" fmla="*/ 376518 w 537882"/>
              <a:gd name="connsiteY27" fmla="*/ 584335 h 603895"/>
              <a:gd name="connsiteX28" fmla="*/ 347178 w 537882"/>
              <a:gd name="connsiteY28" fmla="*/ 557441 h 603895"/>
              <a:gd name="connsiteX29" fmla="*/ 322729 w 537882"/>
              <a:gd name="connsiteY29" fmla="*/ 515878 h 603895"/>
              <a:gd name="connsiteX30" fmla="*/ 305615 w 537882"/>
              <a:gd name="connsiteY30" fmla="*/ 466979 h 603895"/>
              <a:gd name="connsiteX31" fmla="*/ 278721 w 537882"/>
              <a:gd name="connsiteY31" fmla="*/ 405856 h 603895"/>
              <a:gd name="connsiteX32" fmla="*/ 227377 w 537882"/>
              <a:gd name="connsiteY32" fmla="*/ 303170 h 60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37882" h="603895">
                <a:moveTo>
                  <a:pt x="227377" y="303170"/>
                </a:moveTo>
                <a:lnTo>
                  <a:pt x="198038" y="254271"/>
                </a:lnTo>
                <a:lnTo>
                  <a:pt x="151585" y="190703"/>
                </a:lnTo>
                <a:lnTo>
                  <a:pt x="95352" y="132025"/>
                </a:lnTo>
                <a:lnTo>
                  <a:pt x="51343" y="92907"/>
                </a:lnTo>
                <a:lnTo>
                  <a:pt x="19559" y="68457"/>
                </a:lnTo>
                <a:lnTo>
                  <a:pt x="4890" y="46453"/>
                </a:lnTo>
                <a:lnTo>
                  <a:pt x="0" y="14669"/>
                </a:lnTo>
                <a:lnTo>
                  <a:pt x="12224" y="0"/>
                </a:lnTo>
                <a:lnTo>
                  <a:pt x="46453" y="12224"/>
                </a:lnTo>
                <a:lnTo>
                  <a:pt x="122246" y="41563"/>
                </a:lnTo>
                <a:lnTo>
                  <a:pt x="217598" y="83127"/>
                </a:lnTo>
                <a:lnTo>
                  <a:pt x="288500" y="127135"/>
                </a:lnTo>
                <a:lnTo>
                  <a:pt x="356958" y="176034"/>
                </a:lnTo>
                <a:lnTo>
                  <a:pt x="405857" y="215153"/>
                </a:lnTo>
                <a:lnTo>
                  <a:pt x="452310" y="261606"/>
                </a:lnTo>
                <a:lnTo>
                  <a:pt x="474314" y="281165"/>
                </a:lnTo>
                <a:lnTo>
                  <a:pt x="501208" y="305615"/>
                </a:lnTo>
                <a:lnTo>
                  <a:pt x="523213" y="344733"/>
                </a:lnTo>
                <a:lnTo>
                  <a:pt x="535437" y="393632"/>
                </a:lnTo>
                <a:lnTo>
                  <a:pt x="537882" y="440085"/>
                </a:lnTo>
                <a:lnTo>
                  <a:pt x="535437" y="488984"/>
                </a:lnTo>
                <a:lnTo>
                  <a:pt x="530547" y="537882"/>
                </a:lnTo>
                <a:lnTo>
                  <a:pt x="515878" y="572111"/>
                </a:lnTo>
                <a:lnTo>
                  <a:pt x="488984" y="594115"/>
                </a:lnTo>
                <a:lnTo>
                  <a:pt x="449865" y="603895"/>
                </a:lnTo>
                <a:lnTo>
                  <a:pt x="413191" y="599005"/>
                </a:lnTo>
                <a:lnTo>
                  <a:pt x="376518" y="584335"/>
                </a:lnTo>
                <a:lnTo>
                  <a:pt x="347178" y="557441"/>
                </a:lnTo>
                <a:lnTo>
                  <a:pt x="322729" y="515878"/>
                </a:lnTo>
                <a:lnTo>
                  <a:pt x="305615" y="466979"/>
                </a:lnTo>
                <a:lnTo>
                  <a:pt x="278721" y="405856"/>
                </a:lnTo>
                <a:lnTo>
                  <a:pt x="227377" y="3031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7" name="フリーフォーム 66">
            <a:extLst>
              <a:ext uri="{FF2B5EF4-FFF2-40B4-BE49-F238E27FC236}">
                <a16:creationId xmlns:a16="http://schemas.microsoft.com/office/drawing/2014/main" id="{4D6433CC-2184-41C7-AAEB-357A413AD310}"/>
              </a:ext>
            </a:extLst>
          </p:cNvPr>
          <p:cNvSpPr/>
          <p:nvPr/>
        </p:nvSpPr>
        <p:spPr>
          <a:xfrm>
            <a:off x="6770688" y="4743450"/>
            <a:ext cx="569912" cy="611188"/>
          </a:xfrm>
          <a:custGeom>
            <a:avLst/>
            <a:gdLst>
              <a:gd name="connsiteX0" fmla="*/ 418082 w 569667"/>
              <a:gd name="connsiteY0" fmla="*/ 180924 h 611230"/>
              <a:gd name="connsiteX1" fmla="*/ 476760 w 569667"/>
              <a:gd name="connsiteY1" fmla="*/ 222488 h 611230"/>
              <a:gd name="connsiteX2" fmla="*/ 513434 w 569667"/>
              <a:gd name="connsiteY2" fmla="*/ 259162 h 611230"/>
              <a:gd name="connsiteX3" fmla="*/ 545217 w 569667"/>
              <a:gd name="connsiteY3" fmla="*/ 303170 h 611230"/>
              <a:gd name="connsiteX4" fmla="*/ 559887 w 569667"/>
              <a:gd name="connsiteY4" fmla="*/ 342289 h 611230"/>
              <a:gd name="connsiteX5" fmla="*/ 567222 w 569667"/>
              <a:gd name="connsiteY5" fmla="*/ 388743 h 611230"/>
              <a:gd name="connsiteX6" fmla="*/ 569667 w 569667"/>
              <a:gd name="connsiteY6" fmla="*/ 435196 h 611230"/>
              <a:gd name="connsiteX7" fmla="*/ 567222 w 569667"/>
              <a:gd name="connsiteY7" fmla="*/ 484095 h 611230"/>
              <a:gd name="connsiteX8" fmla="*/ 557442 w 569667"/>
              <a:gd name="connsiteY8" fmla="*/ 530548 h 611230"/>
              <a:gd name="connsiteX9" fmla="*/ 545217 w 569667"/>
              <a:gd name="connsiteY9" fmla="*/ 564777 h 611230"/>
              <a:gd name="connsiteX10" fmla="*/ 523213 w 569667"/>
              <a:gd name="connsiteY10" fmla="*/ 596561 h 611230"/>
              <a:gd name="connsiteX11" fmla="*/ 501209 w 569667"/>
              <a:gd name="connsiteY11" fmla="*/ 608785 h 611230"/>
              <a:gd name="connsiteX12" fmla="*/ 466980 w 569667"/>
              <a:gd name="connsiteY12" fmla="*/ 611230 h 611230"/>
              <a:gd name="connsiteX13" fmla="*/ 427861 w 569667"/>
              <a:gd name="connsiteY13" fmla="*/ 599006 h 611230"/>
              <a:gd name="connsiteX14" fmla="*/ 391188 w 569667"/>
              <a:gd name="connsiteY14" fmla="*/ 577001 h 611230"/>
              <a:gd name="connsiteX15" fmla="*/ 361848 w 569667"/>
              <a:gd name="connsiteY15" fmla="*/ 542773 h 611230"/>
              <a:gd name="connsiteX16" fmla="*/ 332509 w 569667"/>
              <a:gd name="connsiteY16" fmla="*/ 501209 h 611230"/>
              <a:gd name="connsiteX17" fmla="*/ 312950 w 569667"/>
              <a:gd name="connsiteY17" fmla="*/ 459645 h 611230"/>
              <a:gd name="connsiteX18" fmla="*/ 286056 w 569667"/>
              <a:gd name="connsiteY18" fmla="*/ 383853 h 611230"/>
              <a:gd name="connsiteX19" fmla="*/ 251827 w 569667"/>
              <a:gd name="connsiteY19" fmla="*/ 305615 h 611230"/>
              <a:gd name="connsiteX20" fmla="*/ 212708 w 569667"/>
              <a:gd name="connsiteY20" fmla="*/ 234713 h 611230"/>
              <a:gd name="connsiteX21" fmla="*/ 171145 w 569667"/>
              <a:gd name="connsiteY21" fmla="*/ 173590 h 611230"/>
              <a:gd name="connsiteX22" fmla="*/ 122246 w 569667"/>
              <a:gd name="connsiteY22" fmla="*/ 122246 h 611230"/>
              <a:gd name="connsiteX23" fmla="*/ 83128 w 569667"/>
              <a:gd name="connsiteY23" fmla="*/ 88017 h 611230"/>
              <a:gd name="connsiteX24" fmla="*/ 36674 w 569667"/>
              <a:gd name="connsiteY24" fmla="*/ 63568 h 611230"/>
              <a:gd name="connsiteX25" fmla="*/ 9780 w 569667"/>
              <a:gd name="connsiteY25" fmla="*/ 48899 h 611230"/>
              <a:gd name="connsiteX26" fmla="*/ 0 w 569667"/>
              <a:gd name="connsiteY26" fmla="*/ 22005 h 611230"/>
              <a:gd name="connsiteX27" fmla="*/ 12225 w 569667"/>
              <a:gd name="connsiteY27" fmla="*/ 0 h 611230"/>
              <a:gd name="connsiteX28" fmla="*/ 46454 w 569667"/>
              <a:gd name="connsiteY28" fmla="*/ 4890 h 611230"/>
              <a:gd name="connsiteX29" fmla="*/ 124691 w 569667"/>
              <a:gd name="connsiteY29" fmla="*/ 36674 h 611230"/>
              <a:gd name="connsiteX30" fmla="*/ 251827 w 569667"/>
              <a:gd name="connsiteY30" fmla="*/ 92907 h 611230"/>
              <a:gd name="connsiteX31" fmla="*/ 325175 w 569667"/>
              <a:gd name="connsiteY31" fmla="*/ 127136 h 611230"/>
              <a:gd name="connsiteX32" fmla="*/ 418082 w 569667"/>
              <a:gd name="connsiteY32" fmla="*/ 180924 h 61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69667" h="611230">
                <a:moveTo>
                  <a:pt x="418082" y="180924"/>
                </a:moveTo>
                <a:lnTo>
                  <a:pt x="476760" y="222488"/>
                </a:lnTo>
                <a:lnTo>
                  <a:pt x="513434" y="259162"/>
                </a:lnTo>
                <a:lnTo>
                  <a:pt x="545217" y="303170"/>
                </a:lnTo>
                <a:lnTo>
                  <a:pt x="559887" y="342289"/>
                </a:lnTo>
                <a:lnTo>
                  <a:pt x="567222" y="388743"/>
                </a:lnTo>
                <a:lnTo>
                  <a:pt x="569667" y="435196"/>
                </a:lnTo>
                <a:lnTo>
                  <a:pt x="567222" y="484095"/>
                </a:lnTo>
                <a:lnTo>
                  <a:pt x="557442" y="530548"/>
                </a:lnTo>
                <a:lnTo>
                  <a:pt x="545217" y="564777"/>
                </a:lnTo>
                <a:lnTo>
                  <a:pt x="523213" y="596561"/>
                </a:lnTo>
                <a:lnTo>
                  <a:pt x="501209" y="608785"/>
                </a:lnTo>
                <a:lnTo>
                  <a:pt x="466980" y="611230"/>
                </a:lnTo>
                <a:lnTo>
                  <a:pt x="427861" y="599006"/>
                </a:lnTo>
                <a:lnTo>
                  <a:pt x="391188" y="577001"/>
                </a:lnTo>
                <a:lnTo>
                  <a:pt x="361848" y="542773"/>
                </a:lnTo>
                <a:lnTo>
                  <a:pt x="332509" y="501209"/>
                </a:lnTo>
                <a:lnTo>
                  <a:pt x="312950" y="459645"/>
                </a:lnTo>
                <a:lnTo>
                  <a:pt x="286056" y="383853"/>
                </a:lnTo>
                <a:lnTo>
                  <a:pt x="251827" y="305615"/>
                </a:lnTo>
                <a:lnTo>
                  <a:pt x="212708" y="234713"/>
                </a:lnTo>
                <a:lnTo>
                  <a:pt x="171145" y="173590"/>
                </a:lnTo>
                <a:lnTo>
                  <a:pt x="122246" y="122246"/>
                </a:lnTo>
                <a:lnTo>
                  <a:pt x="83128" y="88017"/>
                </a:lnTo>
                <a:lnTo>
                  <a:pt x="36674" y="63568"/>
                </a:lnTo>
                <a:lnTo>
                  <a:pt x="9780" y="48899"/>
                </a:lnTo>
                <a:lnTo>
                  <a:pt x="0" y="22005"/>
                </a:lnTo>
                <a:lnTo>
                  <a:pt x="12225" y="0"/>
                </a:lnTo>
                <a:lnTo>
                  <a:pt x="46454" y="4890"/>
                </a:lnTo>
                <a:lnTo>
                  <a:pt x="124691" y="36674"/>
                </a:lnTo>
                <a:lnTo>
                  <a:pt x="251827" y="92907"/>
                </a:lnTo>
                <a:lnTo>
                  <a:pt x="325175" y="127136"/>
                </a:lnTo>
                <a:lnTo>
                  <a:pt x="418082" y="18092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6EAFB6CA-BE0C-4C5F-8BA7-BCB61CCBEEE8}"/>
              </a:ext>
            </a:extLst>
          </p:cNvPr>
          <p:cNvSpPr/>
          <p:nvPr/>
        </p:nvSpPr>
        <p:spPr>
          <a:xfrm>
            <a:off x="3819526" y="2743201"/>
            <a:ext cx="1465263" cy="1312863"/>
          </a:xfrm>
          <a:custGeom>
            <a:avLst/>
            <a:gdLst>
              <a:gd name="connsiteX0" fmla="*/ 531019 w 1464469"/>
              <a:gd name="connsiteY0" fmla="*/ 361950 h 1312069"/>
              <a:gd name="connsiteX1" fmla="*/ 176213 w 1464469"/>
              <a:gd name="connsiteY1" fmla="*/ 445294 h 1312069"/>
              <a:gd name="connsiteX2" fmla="*/ 0 w 1464469"/>
              <a:gd name="connsiteY2" fmla="*/ 378619 h 1312069"/>
              <a:gd name="connsiteX3" fmla="*/ 104775 w 1464469"/>
              <a:gd name="connsiteY3" fmla="*/ 288131 h 1312069"/>
              <a:gd name="connsiteX4" fmla="*/ 223838 w 1464469"/>
              <a:gd name="connsiteY4" fmla="*/ 266700 h 1312069"/>
              <a:gd name="connsiteX5" fmla="*/ 454819 w 1464469"/>
              <a:gd name="connsiteY5" fmla="*/ 207169 h 1312069"/>
              <a:gd name="connsiteX6" fmla="*/ 740569 w 1464469"/>
              <a:gd name="connsiteY6" fmla="*/ 135731 h 1312069"/>
              <a:gd name="connsiteX7" fmla="*/ 852488 w 1464469"/>
              <a:gd name="connsiteY7" fmla="*/ 104775 h 1312069"/>
              <a:gd name="connsiteX8" fmla="*/ 1066800 w 1464469"/>
              <a:gd name="connsiteY8" fmla="*/ 4763 h 1312069"/>
              <a:gd name="connsiteX9" fmla="*/ 1090613 w 1464469"/>
              <a:gd name="connsiteY9" fmla="*/ 0 h 1312069"/>
              <a:gd name="connsiteX10" fmla="*/ 1126331 w 1464469"/>
              <a:gd name="connsiteY10" fmla="*/ 14288 h 1312069"/>
              <a:gd name="connsiteX11" fmla="*/ 1271588 w 1464469"/>
              <a:gd name="connsiteY11" fmla="*/ 92869 h 1312069"/>
              <a:gd name="connsiteX12" fmla="*/ 1393031 w 1464469"/>
              <a:gd name="connsiteY12" fmla="*/ 178594 h 1312069"/>
              <a:gd name="connsiteX13" fmla="*/ 1443038 w 1464469"/>
              <a:gd name="connsiteY13" fmla="*/ 221456 h 1312069"/>
              <a:gd name="connsiteX14" fmla="*/ 1454944 w 1464469"/>
              <a:gd name="connsiteY14" fmla="*/ 240506 h 1312069"/>
              <a:gd name="connsiteX15" fmla="*/ 1462088 w 1464469"/>
              <a:gd name="connsiteY15" fmla="*/ 261938 h 1312069"/>
              <a:gd name="connsiteX16" fmla="*/ 1464469 w 1464469"/>
              <a:gd name="connsiteY16" fmla="*/ 285750 h 1312069"/>
              <a:gd name="connsiteX17" fmla="*/ 1454944 w 1464469"/>
              <a:gd name="connsiteY17" fmla="*/ 314325 h 1312069"/>
              <a:gd name="connsiteX18" fmla="*/ 1428750 w 1464469"/>
              <a:gd name="connsiteY18" fmla="*/ 338138 h 1312069"/>
              <a:gd name="connsiteX19" fmla="*/ 1385888 w 1464469"/>
              <a:gd name="connsiteY19" fmla="*/ 364331 h 1312069"/>
              <a:gd name="connsiteX20" fmla="*/ 1335881 w 1464469"/>
              <a:gd name="connsiteY20" fmla="*/ 504825 h 1312069"/>
              <a:gd name="connsiteX21" fmla="*/ 1290638 w 1464469"/>
              <a:gd name="connsiteY21" fmla="*/ 690563 h 1312069"/>
              <a:gd name="connsiteX22" fmla="*/ 1219200 w 1464469"/>
              <a:gd name="connsiteY22" fmla="*/ 1019175 h 1312069"/>
              <a:gd name="connsiteX23" fmla="*/ 1193006 w 1464469"/>
              <a:gd name="connsiteY23" fmla="*/ 1145381 h 1312069"/>
              <a:gd name="connsiteX24" fmla="*/ 1193006 w 1464469"/>
              <a:gd name="connsiteY24" fmla="*/ 1173956 h 1312069"/>
              <a:gd name="connsiteX25" fmla="*/ 1185863 w 1464469"/>
              <a:gd name="connsiteY25" fmla="*/ 1216819 h 1312069"/>
              <a:gd name="connsiteX26" fmla="*/ 1178719 w 1464469"/>
              <a:gd name="connsiteY26" fmla="*/ 1247775 h 1312069"/>
              <a:gd name="connsiteX27" fmla="*/ 1157288 w 1464469"/>
              <a:gd name="connsiteY27" fmla="*/ 1285875 h 1312069"/>
              <a:gd name="connsiteX28" fmla="*/ 1133475 w 1464469"/>
              <a:gd name="connsiteY28" fmla="*/ 1304925 h 1312069"/>
              <a:gd name="connsiteX29" fmla="*/ 1095375 w 1464469"/>
              <a:gd name="connsiteY29" fmla="*/ 1312069 h 1312069"/>
              <a:gd name="connsiteX30" fmla="*/ 1054894 w 1464469"/>
              <a:gd name="connsiteY30" fmla="*/ 1304925 h 1312069"/>
              <a:gd name="connsiteX31" fmla="*/ 1021556 w 1464469"/>
              <a:gd name="connsiteY31" fmla="*/ 1288256 h 1312069"/>
              <a:gd name="connsiteX32" fmla="*/ 1002506 w 1464469"/>
              <a:gd name="connsiteY32" fmla="*/ 1266825 h 1312069"/>
              <a:gd name="connsiteX33" fmla="*/ 985838 w 1464469"/>
              <a:gd name="connsiteY33" fmla="*/ 1235869 h 1312069"/>
              <a:gd name="connsiteX34" fmla="*/ 976313 w 1464469"/>
              <a:gd name="connsiteY34" fmla="*/ 1202531 h 1312069"/>
              <a:gd name="connsiteX35" fmla="*/ 976313 w 1464469"/>
              <a:gd name="connsiteY35" fmla="*/ 1178719 h 1312069"/>
              <a:gd name="connsiteX36" fmla="*/ 976313 w 1464469"/>
              <a:gd name="connsiteY36" fmla="*/ 1109663 h 1312069"/>
              <a:gd name="connsiteX37" fmla="*/ 1016794 w 1464469"/>
              <a:gd name="connsiteY37" fmla="*/ 1031081 h 1312069"/>
              <a:gd name="connsiteX38" fmla="*/ 1047750 w 1464469"/>
              <a:gd name="connsiteY38" fmla="*/ 785813 h 1312069"/>
              <a:gd name="connsiteX39" fmla="*/ 1059656 w 1464469"/>
              <a:gd name="connsiteY39" fmla="*/ 578644 h 1312069"/>
              <a:gd name="connsiteX40" fmla="*/ 1062038 w 1464469"/>
              <a:gd name="connsiteY40" fmla="*/ 359569 h 1312069"/>
              <a:gd name="connsiteX41" fmla="*/ 1054894 w 1464469"/>
              <a:gd name="connsiteY41" fmla="*/ 295275 h 1312069"/>
              <a:gd name="connsiteX42" fmla="*/ 1035844 w 1464469"/>
              <a:gd name="connsiteY42" fmla="*/ 254794 h 1312069"/>
              <a:gd name="connsiteX43" fmla="*/ 1012031 w 1464469"/>
              <a:gd name="connsiteY43" fmla="*/ 238125 h 1312069"/>
              <a:gd name="connsiteX44" fmla="*/ 981075 w 1464469"/>
              <a:gd name="connsiteY44" fmla="*/ 240506 h 1312069"/>
              <a:gd name="connsiteX45" fmla="*/ 807244 w 1464469"/>
              <a:gd name="connsiteY45" fmla="*/ 290513 h 1312069"/>
              <a:gd name="connsiteX46" fmla="*/ 531019 w 1464469"/>
              <a:gd name="connsiteY46" fmla="*/ 361950 h 131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64469" h="1312069">
                <a:moveTo>
                  <a:pt x="531019" y="361950"/>
                </a:moveTo>
                <a:lnTo>
                  <a:pt x="176213" y="445294"/>
                </a:lnTo>
                <a:lnTo>
                  <a:pt x="0" y="378619"/>
                </a:lnTo>
                <a:lnTo>
                  <a:pt x="104775" y="288131"/>
                </a:lnTo>
                <a:lnTo>
                  <a:pt x="223838" y="266700"/>
                </a:lnTo>
                <a:lnTo>
                  <a:pt x="454819" y="207169"/>
                </a:lnTo>
                <a:lnTo>
                  <a:pt x="740569" y="135731"/>
                </a:lnTo>
                <a:lnTo>
                  <a:pt x="852488" y="104775"/>
                </a:lnTo>
                <a:lnTo>
                  <a:pt x="1066800" y="4763"/>
                </a:lnTo>
                <a:lnTo>
                  <a:pt x="1090613" y="0"/>
                </a:lnTo>
                <a:lnTo>
                  <a:pt x="1126331" y="14288"/>
                </a:lnTo>
                <a:lnTo>
                  <a:pt x="1271588" y="92869"/>
                </a:lnTo>
                <a:lnTo>
                  <a:pt x="1393031" y="178594"/>
                </a:lnTo>
                <a:lnTo>
                  <a:pt x="1443038" y="221456"/>
                </a:lnTo>
                <a:lnTo>
                  <a:pt x="1454944" y="240506"/>
                </a:lnTo>
                <a:lnTo>
                  <a:pt x="1462088" y="261938"/>
                </a:lnTo>
                <a:lnTo>
                  <a:pt x="1464469" y="285750"/>
                </a:lnTo>
                <a:lnTo>
                  <a:pt x="1454944" y="314325"/>
                </a:lnTo>
                <a:lnTo>
                  <a:pt x="1428750" y="338138"/>
                </a:lnTo>
                <a:lnTo>
                  <a:pt x="1385888" y="364331"/>
                </a:lnTo>
                <a:lnTo>
                  <a:pt x="1335881" y="504825"/>
                </a:lnTo>
                <a:lnTo>
                  <a:pt x="1290638" y="690563"/>
                </a:lnTo>
                <a:lnTo>
                  <a:pt x="1219200" y="1019175"/>
                </a:lnTo>
                <a:lnTo>
                  <a:pt x="1193006" y="1145381"/>
                </a:lnTo>
                <a:lnTo>
                  <a:pt x="1193006" y="1173956"/>
                </a:lnTo>
                <a:lnTo>
                  <a:pt x="1185863" y="1216819"/>
                </a:lnTo>
                <a:lnTo>
                  <a:pt x="1178719" y="1247775"/>
                </a:lnTo>
                <a:lnTo>
                  <a:pt x="1157288" y="1285875"/>
                </a:lnTo>
                <a:lnTo>
                  <a:pt x="1133475" y="1304925"/>
                </a:lnTo>
                <a:lnTo>
                  <a:pt x="1095375" y="1312069"/>
                </a:lnTo>
                <a:lnTo>
                  <a:pt x="1054894" y="1304925"/>
                </a:lnTo>
                <a:lnTo>
                  <a:pt x="1021556" y="1288256"/>
                </a:lnTo>
                <a:lnTo>
                  <a:pt x="1002506" y="1266825"/>
                </a:lnTo>
                <a:lnTo>
                  <a:pt x="985838" y="1235869"/>
                </a:lnTo>
                <a:lnTo>
                  <a:pt x="976313" y="1202531"/>
                </a:lnTo>
                <a:lnTo>
                  <a:pt x="976313" y="1178719"/>
                </a:lnTo>
                <a:lnTo>
                  <a:pt x="976313" y="1109663"/>
                </a:lnTo>
                <a:lnTo>
                  <a:pt x="1016794" y="1031081"/>
                </a:lnTo>
                <a:lnTo>
                  <a:pt x="1047750" y="785813"/>
                </a:lnTo>
                <a:lnTo>
                  <a:pt x="1059656" y="578644"/>
                </a:lnTo>
                <a:lnTo>
                  <a:pt x="1062038" y="359569"/>
                </a:lnTo>
                <a:lnTo>
                  <a:pt x="1054894" y="295275"/>
                </a:lnTo>
                <a:lnTo>
                  <a:pt x="1035844" y="254794"/>
                </a:lnTo>
                <a:lnTo>
                  <a:pt x="1012031" y="238125"/>
                </a:lnTo>
                <a:lnTo>
                  <a:pt x="981075" y="240506"/>
                </a:lnTo>
                <a:lnTo>
                  <a:pt x="807244" y="290513"/>
                </a:lnTo>
                <a:lnTo>
                  <a:pt x="531019" y="361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3BF5D2FB-B328-4947-9746-2E423E80CBED}"/>
              </a:ext>
            </a:extLst>
          </p:cNvPr>
          <p:cNvSpPr/>
          <p:nvPr/>
        </p:nvSpPr>
        <p:spPr>
          <a:xfrm>
            <a:off x="3989388" y="3767139"/>
            <a:ext cx="939800" cy="358775"/>
          </a:xfrm>
          <a:custGeom>
            <a:avLst/>
            <a:gdLst>
              <a:gd name="connsiteX0" fmla="*/ 378619 w 940594"/>
              <a:gd name="connsiteY0" fmla="*/ 104775 h 359568"/>
              <a:gd name="connsiteX1" fmla="*/ 126206 w 940594"/>
              <a:gd name="connsiteY1" fmla="*/ 154781 h 359568"/>
              <a:gd name="connsiteX2" fmla="*/ 0 w 940594"/>
              <a:gd name="connsiteY2" fmla="*/ 242887 h 359568"/>
              <a:gd name="connsiteX3" fmla="*/ 195262 w 940594"/>
              <a:gd name="connsiteY3" fmla="*/ 359568 h 359568"/>
              <a:gd name="connsiteX4" fmla="*/ 326231 w 940594"/>
              <a:gd name="connsiteY4" fmla="*/ 314325 h 359568"/>
              <a:gd name="connsiteX5" fmla="*/ 516731 w 940594"/>
              <a:gd name="connsiteY5" fmla="*/ 254793 h 359568"/>
              <a:gd name="connsiteX6" fmla="*/ 819150 w 940594"/>
              <a:gd name="connsiteY6" fmla="*/ 173831 h 359568"/>
              <a:gd name="connsiteX7" fmla="*/ 940594 w 940594"/>
              <a:gd name="connsiteY7" fmla="*/ 109537 h 359568"/>
              <a:gd name="connsiteX8" fmla="*/ 852487 w 940594"/>
              <a:gd name="connsiteY8" fmla="*/ 0 h 359568"/>
              <a:gd name="connsiteX9" fmla="*/ 742950 w 940594"/>
              <a:gd name="connsiteY9" fmla="*/ 23812 h 359568"/>
              <a:gd name="connsiteX10" fmla="*/ 535781 w 940594"/>
              <a:gd name="connsiteY10" fmla="*/ 71437 h 359568"/>
              <a:gd name="connsiteX11" fmla="*/ 378619 w 940594"/>
              <a:gd name="connsiteY11" fmla="*/ 104775 h 35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0594" h="359568">
                <a:moveTo>
                  <a:pt x="378619" y="104775"/>
                </a:moveTo>
                <a:lnTo>
                  <a:pt x="126206" y="154781"/>
                </a:lnTo>
                <a:lnTo>
                  <a:pt x="0" y="242887"/>
                </a:lnTo>
                <a:lnTo>
                  <a:pt x="195262" y="359568"/>
                </a:lnTo>
                <a:lnTo>
                  <a:pt x="326231" y="314325"/>
                </a:lnTo>
                <a:lnTo>
                  <a:pt x="516731" y="254793"/>
                </a:lnTo>
                <a:lnTo>
                  <a:pt x="819150" y="173831"/>
                </a:lnTo>
                <a:lnTo>
                  <a:pt x="940594" y="109537"/>
                </a:lnTo>
                <a:lnTo>
                  <a:pt x="852487" y="0"/>
                </a:lnTo>
                <a:lnTo>
                  <a:pt x="742950" y="23812"/>
                </a:lnTo>
                <a:lnTo>
                  <a:pt x="535781" y="71437"/>
                </a:lnTo>
                <a:lnTo>
                  <a:pt x="378619" y="1047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5AF4BFC-8537-4FFA-8032-511208C338AF}"/>
              </a:ext>
            </a:extLst>
          </p:cNvPr>
          <p:cNvSpPr/>
          <p:nvPr/>
        </p:nvSpPr>
        <p:spPr>
          <a:xfrm>
            <a:off x="5386389" y="2097089"/>
            <a:ext cx="484187" cy="2803525"/>
          </a:xfrm>
          <a:custGeom>
            <a:avLst/>
            <a:gdLst>
              <a:gd name="connsiteX0" fmla="*/ 208300 w 483679"/>
              <a:gd name="connsiteY0" fmla="*/ 843790 h 2803219"/>
              <a:gd name="connsiteX1" fmla="*/ 197708 w 483679"/>
              <a:gd name="connsiteY1" fmla="*/ 635490 h 2803219"/>
              <a:gd name="connsiteX2" fmla="*/ 180056 w 483679"/>
              <a:gd name="connsiteY2" fmla="*/ 420130 h 2803219"/>
              <a:gd name="connsiteX3" fmla="*/ 165934 w 483679"/>
              <a:gd name="connsiteY3" fmla="*/ 310684 h 2803219"/>
              <a:gd name="connsiteX4" fmla="*/ 144751 w 483679"/>
              <a:gd name="connsiteY4" fmla="*/ 257727 h 2803219"/>
              <a:gd name="connsiteX5" fmla="*/ 95324 w 483679"/>
              <a:gd name="connsiteY5" fmla="*/ 172995 h 2803219"/>
              <a:gd name="connsiteX6" fmla="*/ 49427 w 483679"/>
              <a:gd name="connsiteY6" fmla="*/ 105915 h 2803219"/>
              <a:gd name="connsiteX7" fmla="*/ 14122 w 483679"/>
              <a:gd name="connsiteY7" fmla="*/ 63549 h 2803219"/>
              <a:gd name="connsiteX8" fmla="*/ 0 w 483679"/>
              <a:gd name="connsiteY8" fmla="*/ 28244 h 2803219"/>
              <a:gd name="connsiteX9" fmla="*/ 3531 w 483679"/>
              <a:gd name="connsiteY9" fmla="*/ 7061 h 2803219"/>
              <a:gd name="connsiteX10" fmla="*/ 28244 w 483679"/>
              <a:gd name="connsiteY10" fmla="*/ 0 h 2803219"/>
              <a:gd name="connsiteX11" fmla="*/ 81202 w 483679"/>
              <a:gd name="connsiteY11" fmla="*/ 21183 h 2803219"/>
              <a:gd name="connsiteX12" fmla="*/ 211830 w 483679"/>
              <a:gd name="connsiteY12" fmla="*/ 60019 h 2803219"/>
              <a:gd name="connsiteX13" fmla="*/ 356581 w 483679"/>
              <a:gd name="connsiteY13" fmla="*/ 120037 h 2803219"/>
              <a:gd name="connsiteX14" fmla="*/ 416600 w 483679"/>
              <a:gd name="connsiteY14" fmla="*/ 144751 h 2803219"/>
              <a:gd name="connsiteX15" fmla="*/ 451905 w 483679"/>
              <a:gd name="connsiteY15" fmla="*/ 180056 h 2803219"/>
              <a:gd name="connsiteX16" fmla="*/ 441313 w 483679"/>
              <a:gd name="connsiteY16" fmla="*/ 250666 h 2803219"/>
              <a:gd name="connsiteX17" fmla="*/ 444844 w 483679"/>
              <a:gd name="connsiteY17" fmla="*/ 356581 h 2803219"/>
              <a:gd name="connsiteX18" fmla="*/ 458966 w 483679"/>
              <a:gd name="connsiteY18" fmla="*/ 706101 h 2803219"/>
              <a:gd name="connsiteX19" fmla="*/ 458966 w 483679"/>
              <a:gd name="connsiteY19" fmla="*/ 826138 h 2803219"/>
              <a:gd name="connsiteX20" fmla="*/ 480149 w 483679"/>
              <a:gd name="connsiteY20" fmla="*/ 1101517 h 2803219"/>
              <a:gd name="connsiteX21" fmla="*/ 483679 w 483679"/>
              <a:gd name="connsiteY21" fmla="*/ 1299225 h 2803219"/>
              <a:gd name="connsiteX22" fmla="*/ 480149 w 483679"/>
              <a:gd name="connsiteY22" fmla="*/ 1511055 h 2803219"/>
              <a:gd name="connsiteX23" fmla="*/ 480149 w 483679"/>
              <a:gd name="connsiteY23" fmla="*/ 2090057 h 2803219"/>
              <a:gd name="connsiteX24" fmla="*/ 473088 w 483679"/>
              <a:gd name="connsiteY24" fmla="*/ 2245399 h 2803219"/>
              <a:gd name="connsiteX25" fmla="*/ 462496 w 483679"/>
              <a:gd name="connsiteY25" fmla="*/ 2446638 h 2803219"/>
              <a:gd name="connsiteX26" fmla="*/ 458966 w 483679"/>
              <a:gd name="connsiteY26" fmla="*/ 2517248 h 2803219"/>
              <a:gd name="connsiteX27" fmla="*/ 469557 w 483679"/>
              <a:gd name="connsiteY27" fmla="*/ 2616102 h 2803219"/>
              <a:gd name="connsiteX28" fmla="*/ 451905 w 483679"/>
              <a:gd name="connsiteY28" fmla="*/ 2739670 h 2803219"/>
              <a:gd name="connsiteX29" fmla="*/ 391886 w 483679"/>
              <a:gd name="connsiteY29" fmla="*/ 2774975 h 2803219"/>
              <a:gd name="connsiteX30" fmla="*/ 331868 w 483679"/>
              <a:gd name="connsiteY30" fmla="*/ 2799688 h 2803219"/>
              <a:gd name="connsiteX31" fmla="*/ 300093 w 483679"/>
              <a:gd name="connsiteY31" fmla="*/ 2803219 h 2803219"/>
              <a:gd name="connsiteX32" fmla="*/ 268318 w 483679"/>
              <a:gd name="connsiteY32" fmla="*/ 2771444 h 2803219"/>
              <a:gd name="connsiteX33" fmla="*/ 233013 w 483679"/>
              <a:gd name="connsiteY33" fmla="*/ 2711426 h 2803219"/>
              <a:gd name="connsiteX34" fmla="*/ 201239 w 483679"/>
              <a:gd name="connsiteY34" fmla="*/ 2612572 h 2803219"/>
              <a:gd name="connsiteX35" fmla="*/ 187117 w 483679"/>
              <a:gd name="connsiteY35" fmla="*/ 2534901 h 2803219"/>
              <a:gd name="connsiteX36" fmla="*/ 190647 w 483679"/>
              <a:gd name="connsiteY36" fmla="*/ 2471351 h 2803219"/>
              <a:gd name="connsiteX37" fmla="*/ 204769 w 483679"/>
              <a:gd name="connsiteY37" fmla="*/ 2383089 h 2803219"/>
              <a:gd name="connsiteX38" fmla="*/ 233013 w 483679"/>
              <a:gd name="connsiteY38" fmla="*/ 2266582 h 2803219"/>
              <a:gd name="connsiteX39" fmla="*/ 236544 w 483679"/>
              <a:gd name="connsiteY39" fmla="*/ 2213625 h 2803219"/>
              <a:gd name="connsiteX40" fmla="*/ 240074 w 483679"/>
              <a:gd name="connsiteY40" fmla="*/ 1800556 h 2803219"/>
              <a:gd name="connsiteX41" fmla="*/ 236544 w 483679"/>
              <a:gd name="connsiteY41" fmla="*/ 1553421 h 2803219"/>
              <a:gd name="connsiteX42" fmla="*/ 229483 w 483679"/>
              <a:gd name="connsiteY42" fmla="*/ 1232145 h 2803219"/>
              <a:gd name="connsiteX43" fmla="*/ 215361 w 483679"/>
              <a:gd name="connsiteY43" fmla="*/ 935583 h 2803219"/>
              <a:gd name="connsiteX44" fmla="*/ 208300 w 483679"/>
              <a:gd name="connsiteY44" fmla="*/ 843790 h 280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3679" h="2803219">
                <a:moveTo>
                  <a:pt x="208300" y="843790"/>
                </a:moveTo>
                <a:lnTo>
                  <a:pt x="197708" y="635490"/>
                </a:lnTo>
                <a:lnTo>
                  <a:pt x="180056" y="420130"/>
                </a:lnTo>
                <a:lnTo>
                  <a:pt x="165934" y="310684"/>
                </a:lnTo>
                <a:lnTo>
                  <a:pt x="144751" y="257727"/>
                </a:lnTo>
                <a:lnTo>
                  <a:pt x="95324" y="172995"/>
                </a:lnTo>
                <a:lnTo>
                  <a:pt x="49427" y="105915"/>
                </a:lnTo>
                <a:lnTo>
                  <a:pt x="14122" y="63549"/>
                </a:lnTo>
                <a:lnTo>
                  <a:pt x="0" y="28244"/>
                </a:lnTo>
                <a:lnTo>
                  <a:pt x="3531" y="7061"/>
                </a:lnTo>
                <a:lnTo>
                  <a:pt x="28244" y="0"/>
                </a:lnTo>
                <a:lnTo>
                  <a:pt x="81202" y="21183"/>
                </a:lnTo>
                <a:lnTo>
                  <a:pt x="211830" y="60019"/>
                </a:lnTo>
                <a:lnTo>
                  <a:pt x="356581" y="120037"/>
                </a:lnTo>
                <a:lnTo>
                  <a:pt x="416600" y="144751"/>
                </a:lnTo>
                <a:lnTo>
                  <a:pt x="451905" y="180056"/>
                </a:lnTo>
                <a:lnTo>
                  <a:pt x="441313" y="250666"/>
                </a:lnTo>
                <a:lnTo>
                  <a:pt x="444844" y="356581"/>
                </a:lnTo>
                <a:lnTo>
                  <a:pt x="458966" y="706101"/>
                </a:lnTo>
                <a:lnTo>
                  <a:pt x="458966" y="826138"/>
                </a:lnTo>
                <a:lnTo>
                  <a:pt x="480149" y="1101517"/>
                </a:lnTo>
                <a:cubicBezTo>
                  <a:pt x="481347" y="1167419"/>
                  <a:pt x="483679" y="1233312"/>
                  <a:pt x="483679" y="1299225"/>
                </a:cubicBezTo>
                <a:cubicBezTo>
                  <a:pt x="482502" y="1369835"/>
                  <a:pt x="481326" y="1440445"/>
                  <a:pt x="480149" y="1511055"/>
                </a:cubicBezTo>
                <a:lnTo>
                  <a:pt x="480149" y="2090057"/>
                </a:lnTo>
                <a:lnTo>
                  <a:pt x="473088" y="2245399"/>
                </a:lnTo>
                <a:lnTo>
                  <a:pt x="462496" y="2446638"/>
                </a:lnTo>
                <a:lnTo>
                  <a:pt x="458966" y="2517248"/>
                </a:lnTo>
                <a:lnTo>
                  <a:pt x="469557" y="2616102"/>
                </a:lnTo>
                <a:lnTo>
                  <a:pt x="451905" y="2739670"/>
                </a:lnTo>
                <a:lnTo>
                  <a:pt x="391886" y="2774975"/>
                </a:lnTo>
                <a:lnTo>
                  <a:pt x="331868" y="2799688"/>
                </a:lnTo>
                <a:lnTo>
                  <a:pt x="300093" y="2803219"/>
                </a:lnTo>
                <a:lnTo>
                  <a:pt x="268318" y="2771444"/>
                </a:lnTo>
                <a:lnTo>
                  <a:pt x="233013" y="2711426"/>
                </a:lnTo>
                <a:lnTo>
                  <a:pt x="201239" y="2612572"/>
                </a:lnTo>
                <a:lnTo>
                  <a:pt x="187117" y="2534901"/>
                </a:lnTo>
                <a:lnTo>
                  <a:pt x="190647" y="2471351"/>
                </a:lnTo>
                <a:lnTo>
                  <a:pt x="204769" y="2383089"/>
                </a:lnTo>
                <a:lnTo>
                  <a:pt x="233013" y="2266582"/>
                </a:lnTo>
                <a:lnTo>
                  <a:pt x="236544" y="2213625"/>
                </a:lnTo>
                <a:cubicBezTo>
                  <a:pt x="237721" y="2075935"/>
                  <a:pt x="238897" y="1938246"/>
                  <a:pt x="240074" y="1800556"/>
                </a:cubicBezTo>
                <a:cubicBezTo>
                  <a:pt x="238897" y="1718178"/>
                  <a:pt x="237721" y="1635799"/>
                  <a:pt x="236544" y="1553421"/>
                </a:cubicBezTo>
                <a:lnTo>
                  <a:pt x="229483" y="1232145"/>
                </a:lnTo>
                <a:lnTo>
                  <a:pt x="215361" y="935583"/>
                </a:lnTo>
                <a:lnTo>
                  <a:pt x="208300" y="84379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707FA847-5DC8-42AE-BA09-277B24D4628C}"/>
              </a:ext>
            </a:extLst>
          </p:cNvPr>
          <p:cNvSpPr/>
          <p:nvPr/>
        </p:nvSpPr>
        <p:spPr>
          <a:xfrm>
            <a:off x="5629276" y="1871663"/>
            <a:ext cx="1871663" cy="1504950"/>
          </a:xfrm>
          <a:custGeom>
            <a:avLst/>
            <a:gdLst>
              <a:gd name="connsiteX0" fmla="*/ 895350 w 1871663"/>
              <a:gd name="connsiteY0" fmla="*/ 173831 h 1504950"/>
              <a:gd name="connsiteX1" fmla="*/ 666750 w 1871663"/>
              <a:gd name="connsiteY1" fmla="*/ 221456 h 1504950"/>
              <a:gd name="connsiteX2" fmla="*/ 464344 w 1871663"/>
              <a:gd name="connsiteY2" fmla="*/ 261937 h 1504950"/>
              <a:gd name="connsiteX3" fmla="*/ 135731 w 1871663"/>
              <a:gd name="connsiteY3" fmla="*/ 345281 h 1504950"/>
              <a:gd name="connsiteX4" fmla="*/ 0 w 1871663"/>
              <a:gd name="connsiteY4" fmla="*/ 381000 h 1504950"/>
              <a:gd name="connsiteX5" fmla="*/ 197644 w 1871663"/>
              <a:gd name="connsiteY5" fmla="*/ 466725 h 1504950"/>
              <a:gd name="connsiteX6" fmla="*/ 319088 w 1871663"/>
              <a:gd name="connsiteY6" fmla="*/ 438150 h 1504950"/>
              <a:gd name="connsiteX7" fmla="*/ 607219 w 1871663"/>
              <a:gd name="connsiteY7" fmla="*/ 381000 h 1504950"/>
              <a:gd name="connsiteX8" fmla="*/ 919163 w 1871663"/>
              <a:gd name="connsiteY8" fmla="*/ 323850 h 1504950"/>
              <a:gd name="connsiteX9" fmla="*/ 1047750 w 1871663"/>
              <a:gd name="connsiteY9" fmla="*/ 290512 h 1504950"/>
              <a:gd name="connsiteX10" fmla="*/ 1240631 w 1871663"/>
              <a:gd name="connsiteY10" fmla="*/ 254793 h 1504950"/>
              <a:gd name="connsiteX11" fmla="*/ 1366838 w 1871663"/>
              <a:gd name="connsiteY11" fmla="*/ 240506 h 1504950"/>
              <a:gd name="connsiteX12" fmla="*/ 1412081 w 1871663"/>
              <a:gd name="connsiteY12" fmla="*/ 240506 h 1504950"/>
              <a:gd name="connsiteX13" fmla="*/ 1443038 w 1871663"/>
              <a:gd name="connsiteY13" fmla="*/ 242887 h 1504950"/>
              <a:gd name="connsiteX14" fmla="*/ 1469231 w 1871663"/>
              <a:gd name="connsiteY14" fmla="*/ 250031 h 1504950"/>
              <a:gd name="connsiteX15" fmla="*/ 1483519 w 1871663"/>
              <a:gd name="connsiteY15" fmla="*/ 266700 h 1504950"/>
              <a:gd name="connsiteX16" fmla="*/ 1500188 w 1871663"/>
              <a:gd name="connsiteY16" fmla="*/ 297656 h 1504950"/>
              <a:gd name="connsiteX17" fmla="*/ 1507331 w 1871663"/>
              <a:gd name="connsiteY17" fmla="*/ 350043 h 1504950"/>
              <a:gd name="connsiteX18" fmla="*/ 1502569 w 1871663"/>
              <a:gd name="connsiteY18" fmla="*/ 531018 h 1504950"/>
              <a:gd name="connsiteX19" fmla="*/ 1488281 w 1871663"/>
              <a:gd name="connsiteY19" fmla="*/ 707231 h 1504950"/>
              <a:gd name="connsiteX20" fmla="*/ 1481138 w 1871663"/>
              <a:gd name="connsiteY20" fmla="*/ 864393 h 1504950"/>
              <a:gd name="connsiteX21" fmla="*/ 1473994 w 1871663"/>
              <a:gd name="connsiteY21" fmla="*/ 1014412 h 1504950"/>
              <a:gd name="connsiteX22" fmla="*/ 1466850 w 1871663"/>
              <a:gd name="connsiteY22" fmla="*/ 1271587 h 1504950"/>
              <a:gd name="connsiteX23" fmla="*/ 1466850 w 1871663"/>
              <a:gd name="connsiteY23" fmla="*/ 1338262 h 1504950"/>
              <a:gd name="connsiteX24" fmla="*/ 1462088 w 1871663"/>
              <a:gd name="connsiteY24" fmla="*/ 1402556 h 1504950"/>
              <a:gd name="connsiteX25" fmla="*/ 1469231 w 1871663"/>
              <a:gd name="connsiteY25" fmla="*/ 1450181 h 1504950"/>
              <a:gd name="connsiteX26" fmla="*/ 1500188 w 1871663"/>
              <a:gd name="connsiteY26" fmla="*/ 1481137 h 1504950"/>
              <a:gd name="connsiteX27" fmla="*/ 1526381 w 1871663"/>
              <a:gd name="connsiteY27" fmla="*/ 1497806 h 1504950"/>
              <a:gd name="connsiteX28" fmla="*/ 1552575 w 1871663"/>
              <a:gd name="connsiteY28" fmla="*/ 1504950 h 1504950"/>
              <a:gd name="connsiteX29" fmla="*/ 1583531 w 1871663"/>
              <a:gd name="connsiteY29" fmla="*/ 1500187 h 1504950"/>
              <a:gd name="connsiteX30" fmla="*/ 1612106 w 1871663"/>
              <a:gd name="connsiteY30" fmla="*/ 1483518 h 1504950"/>
              <a:gd name="connsiteX31" fmla="*/ 1635919 w 1871663"/>
              <a:gd name="connsiteY31" fmla="*/ 1454943 h 1504950"/>
              <a:gd name="connsiteX32" fmla="*/ 1664494 w 1871663"/>
              <a:gd name="connsiteY32" fmla="*/ 1414462 h 1504950"/>
              <a:gd name="connsiteX33" fmla="*/ 1666875 w 1871663"/>
              <a:gd name="connsiteY33" fmla="*/ 1390650 h 1504950"/>
              <a:gd name="connsiteX34" fmla="*/ 1702594 w 1871663"/>
              <a:gd name="connsiteY34" fmla="*/ 966787 h 1504950"/>
              <a:gd name="connsiteX35" fmla="*/ 1707356 w 1871663"/>
              <a:gd name="connsiteY35" fmla="*/ 819150 h 1504950"/>
              <a:gd name="connsiteX36" fmla="*/ 1719263 w 1871663"/>
              <a:gd name="connsiteY36" fmla="*/ 721518 h 1504950"/>
              <a:gd name="connsiteX37" fmla="*/ 1747838 w 1871663"/>
              <a:gd name="connsiteY37" fmla="*/ 573881 h 1504950"/>
              <a:gd name="connsiteX38" fmla="*/ 1785938 w 1871663"/>
              <a:gd name="connsiteY38" fmla="*/ 459581 h 1504950"/>
              <a:gd name="connsiteX39" fmla="*/ 1809750 w 1871663"/>
              <a:gd name="connsiteY39" fmla="*/ 400050 h 1504950"/>
              <a:gd name="connsiteX40" fmla="*/ 1840706 w 1871663"/>
              <a:gd name="connsiteY40" fmla="*/ 354806 h 1504950"/>
              <a:gd name="connsiteX41" fmla="*/ 1864519 w 1871663"/>
              <a:gd name="connsiteY41" fmla="*/ 323850 h 1504950"/>
              <a:gd name="connsiteX42" fmla="*/ 1871663 w 1871663"/>
              <a:gd name="connsiteY42" fmla="*/ 292893 h 1504950"/>
              <a:gd name="connsiteX43" fmla="*/ 1866900 w 1871663"/>
              <a:gd name="connsiteY43" fmla="*/ 264318 h 1504950"/>
              <a:gd name="connsiteX44" fmla="*/ 1831181 w 1871663"/>
              <a:gd name="connsiteY44" fmla="*/ 226218 h 1504950"/>
              <a:gd name="connsiteX45" fmla="*/ 1714500 w 1871663"/>
              <a:gd name="connsiteY45" fmla="*/ 135731 h 1504950"/>
              <a:gd name="connsiteX46" fmla="*/ 1569244 w 1871663"/>
              <a:gd name="connsiteY46" fmla="*/ 45243 h 1504950"/>
              <a:gd name="connsiteX47" fmla="*/ 1459706 w 1871663"/>
              <a:gd name="connsiteY47" fmla="*/ 0 h 1504950"/>
              <a:gd name="connsiteX48" fmla="*/ 1438275 w 1871663"/>
              <a:gd name="connsiteY48" fmla="*/ 2381 h 1504950"/>
              <a:gd name="connsiteX49" fmla="*/ 1400175 w 1871663"/>
              <a:gd name="connsiteY49" fmla="*/ 23812 h 1504950"/>
              <a:gd name="connsiteX50" fmla="*/ 1309688 w 1871663"/>
              <a:gd name="connsiteY50" fmla="*/ 69056 h 1504950"/>
              <a:gd name="connsiteX51" fmla="*/ 1190625 w 1871663"/>
              <a:gd name="connsiteY51" fmla="*/ 107156 h 1504950"/>
              <a:gd name="connsiteX52" fmla="*/ 895350 w 1871663"/>
              <a:gd name="connsiteY52" fmla="*/ 173831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871663" h="1504950">
                <a:moveTo>
                  <a:pt x="895350" y="173831"/>
                </a:moveTo>
                <a:lnTo>
                  <a:pt x="666750" y="221456"/>
                </a:lnTo>
                <a:lnTo>
                  <a:pt x="464344" y="261937"/>
                </a:lnTo>
                <a:lnTo>
                  <a:pt x="135731" y="345281"/>
                </a:lnTo>
                <a:lnTo>
                  <a:pt x="0" y="381000"/>
                </a:lnTo>
                <a:lnTo>
                  <a:pt x="197644" y="466725"/>
                </a:lnTo>
                <a:lnTo>
                  <a:pt x="319088" y="438150"/>
                </a:lnTo>
                <a:lnTo>
                  <a:pt x="607219" y="381000"/>
                </a:lnTo>
                <a:lnTo>
                  <a:pt x="919163" y="323850"/>
                </a:lnTo>
                <a:lnTo>
                  <a:pt x="1047750" y="290512"/>
                </a:lnTo>
                <a:lnTo>
                  <a:pt x="1240631" y="254793"/>
                </a:lnTo>
                <a:lnTo>
                  <a:pt x="1366838" y="240506"/>
                </a:lnTo>
                <a:lnTo>
                  <a:pt x="1412081" y="240506"/>
                </a:lnTo>
                <a:lnTo>
                  <a:pt x="1443038" y="242887"/>
                </a:lnTo>
                <a:lnTo>
                  <a:pt x="1469231" y="250031"/>
                </a:lnTo>
                <a:lnTo>
                  <a:pt x="1483519" y="266700"/>
                </a:lnTo>
                <a:lnTo>
                  <a:pt x="1500188" y="297656"/>
                </a:lnTo>
                <a:lnTo>
                  <a:pt x="1507331" y="350043"/>
                </a:lnTo>
                <a:lnTo>
                  <a:pt x="1502569" y="531018"/>
                </a:lnTo>
                <a:lnTo>
                  <a:pt x="1488281" y="707231"/>
                </a:lnTo>
                <a:lnTo>
                  <a:pt x="1481138" y="864393"/>
                </a:lnTo>
                <a:lnTo>
                  <a:pt x="1473994" y="1014412"/>
                </a:lnTo>
                <a:lnTo>
                  <a:pt x="1466850" y="1271587"/>
                </a:lnTo>
                <a:lnTo>
                  <a:pt x="1466850" y="1338262"/>
                </a:lnTo>
                <a:lnTo>
                  <a:pt x="1462088" y="1402556"/>
                </a:lnTo>
                <a:lnTo>
                  <a:pt x="1469231" y="1450181"/>
                </a:lnTo>
                <a:lnTo>
                  <a:pt x="1500188" y="1481137"/>
                </a:lnTo>
                <a:lnTo>
                  <a:pt x="1526381" y="1497806"/>
                </a:lnTo>
                <a:lnTo>
                  <a:pt x="1552575" y="1504950"/>
                </a:lnTo>
                <a:lnTo>
                  <a:pt x="1583531" y="1500187"/>
                </a:lnTo>
                <a:lnTo>
                  <a:pt x="1612106" y="1483518"/>
                </a:lnTo>
                <a:lnTo>
                  <a:pt x="1635919" y="1454943"/>
                </a:lnTo>
                <a:lnTo>
                  <a:pt x="1664494" y="1414462"/>
                </a:lnTo>
                <a:lnTo>
                  <a:pt x="1666875" y="1390650"/>
                </a:lnTo>
                <a:lnTo>
                  <a:pt x="1702594" y="966787"/>
                </a:lnTo>
                <a:lnTo>
                  <a:pt x="1707356" y="819150"/>
                </a:lnTo>
                <a:lnTo>
                  <a:pt x="1719263" y="721518"/>
                </a:lnTo>
                <a:lnTo>
                  <a:pt x="1747838" y="573881"/>
                </a:lnTo>
                <a:lnTo>
                  <a:pt x="1785938" y="459581"/>
                </a:lnTo>
                <a:lnTo>
                  <a:pt x="1809750" y="400050"/>
                </a:lnTo>
                <a:lnTo>
                  <a:pt x="1840706" y="354806"/>
                </a:lnTo>
                <a:lnTo>
                  <a:pt x="1864519" y="323850"/>
                </a:lnTo>
                <a:lnTo>
                  <a:pt x="1871663" y="292893"/>
                </a:lnTo>
                <a:lnTo>
                  <a:pt x="1866900" y="264318"/>
                </a:lnTo>
                <a:lnTo>
                  <a:pt x="1831181" y="226218"/>
                </a:lnTo>
                <a:lnTo>
                  <a:pt x="1714500" y="135731"/>
                </a:lnTo>
                <a:lnTo>
                  <a:pt x="1569244" y="45243"/>
                </a:lnTo>
                <a:lnTo>
                  <a:pt x="1459706" y="0"/>
                </a:lnTo>
                <a:lnTo>
                  <a:pt x="1438275" y="2381"/>
                </a:lnTo>
                <a:lnTo>
                  <a:pt x="1400175" y="23812"/>
                </a:lnTo>
                <a:lnTo>
                  <a:pt x="1309688" y="69056"/>
                </a:lnTo>
                <a:lnTo>
                  <a:pt x="1190625" y="107156"/>
                </a:lnTo>
                <a:lnTo>
                  <a:pt x="895350" y="1738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9A6D01C5-29C2-4B52-A626-3F5E3960D018}"/>
              </a:ext>
            </a:extLst>
          </p:cNvPr>
          <p:cNvSpPr/>
          <p:nvPr/>
        </p:nvSpPr>
        <p:spPr>
          <a:xfrm>
            <a:off x="5713414" y="2513013"/>
            <a:ext cx="1525587" cy="406400"/>
          </a:xfrm>
          <a:custGeom>
            <a:avLst/>
            <a:gdLst>
              <a:gd name="connsiteX0" fmla="*/ 552450 w 1526381"/>
              <a:gd name="connsiteY0" fmla="*/ 169069 h 407194"/>
              <a:gd name="connsiteX1" fmla="*/ 195262 w 1526381"/>
              <a:gd name="connsiteY1" fmla="*/ 254794 h 407194"/>
              <a:gd name="connsiteX2" fmla="*/ 119062 w 1526381"/>
              <a:gd name="connsiteY2" fmla="*/ 271462 h 407194"/>
              <a:gd name="connsiteX3" fmla="*/ 0 w 1526381"/>
              <a:gd name="connsiteY3" fmla="*/ 297656 h 407194"/>
              <a:gd name="connsiteX4" fmla="*/ 130969 w 1526381"/>
              <a:gd name="connsiteY4" fmla="*/ 407194 h 407194"/>
              <a:gd name="connsiteX5" fmla="*/ 226219 w 1526381"/>
              <a:gd name="connsiteY5" fmla="*/ 402431 h 407194"/>
              <a:gd name="connsiteX6" fmla="*/ 342900 w 1526381"/>
              <a:gd name="connsiteY6" fmla="*/ 388144 h 407194"/>
              <a:gd name="connsiteX7" fmla="*/ 416719 w 1526381"/>
              <a:gd name="connsiteY7" fmla="*/ 376237 h 407194"/>
              <a:gd name="connsiteX8" fmla="*/ 611981 w 1526381"/>
              <a:gd name="connsiteY8" fmla="*/ 328612 h 407194"/>
              <a:gd name="connsiteX9" fmla="*/ 940594 w 1526381"/>
              <a:gd name="connsiteY9" fmla="*/ 257175 h 407194"/>
              <a:gd name="connsiteX10" fmla="*/ 1264444 w 1526381"/>
              <a:gd name="connsiteY10" fmla="*/ 200025 h 407194"/>
              <a:gd name="connsiteX11" fmla="*/ 1412081 w 1526381"/>
              <a:gd name="connsiteY11" fmla="*/ 183356 h 407194"/>
              <a:gd name="connsiteX12" fmla="*/ 1526381 w 1526381"/>
              <a:gd name="connsiteY12" fmla="*/ 126206 h 407194"/>
              <a:gd name="connsiteX13" fmla="*/ 1407319 w 1526381"/>
              <a:gd name="connsiteY13" fmla="*/ 45244 h 407194"/>
              <a:gd name="connsiteX14" fmla="*/ 1319212 w 1526381"/>
              <a:gd name="connsiteY14" fmla="*/ 14287 h 407194"/>
              <a:gd name="connsiteX15" fmla="*/ 1235869 w 1526381"/>
              <a:gd name="connsiteY15" fmla="*/ 0 h 407194"/>
              <a:gd name="connsiteX16" fmla="*/ 1207294 w 1526381"/>
              <a:gd name="connsiteY16" fmla="*/ 7144 h 407194"/>
              <a:gd name="connsiteX17" fmla="*/ 1023937 w 1526381"/>
              <a:gd name="connsiteY17" fmla="*/ 52387 h 407194"/>
              <a:gd name="connsiteX18" fmla="*/ 697706 w 1526381"/>
              <a:gd name="connsiteY18" fmla="*/ 133350 h 407194"/>
              <a:gd name="connsiteX19" fmla="*/ 552450 w 1526381"/>
              <a:gd name="connsiteY19" fmla="*/ 169069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26381" h="407194">
                <a:moveTo>
                  <a:pt x="552450" y="169069"/>
                </a:moveTo>
                <a:lnTo>
                  <a:pt x="195262" y="254794"/>
                </a:lnTo>
                <a:lnTo>
                  <a:pt x="119062" y="271462"/>
                </a:lnTo>
                <a:lnTo>
                  <a:pt x="0" y="297656"/>
                </a:lnTo>
                <a:lnTo>
                  <a:pt x="130969" y="407194"/>
                </a:lnTo>
                <a:lnTo>
                  <a:pt x="226219" y="402431"/>
                </a:lnTo>
                <a:lnTo>
                  <a:pt x="342900" y="388144"/>
                </a:lnTo>
                <a:lnTo>
                  <a:pt x="416719" y="376237"/>
                </a:lnTo>
                <a:lnTo>
                  <a:pt x="611981" y="328612"/>
                </a:lnTo>
                <a:lnTo>
                  <a:pt x="940594" y="257175"/>
                </a:lnTo>
                <a:lnTo>
                  <a:pt x="1264444" y="200025"/>
                </a:lnTo>
                <a:lnTo>
                  <a:pt x="1412081" y="183356"/>
                </a:lnTo>
                <a:lnTo>
                  <a:pt x="1526381" y="126206"/>
                </a:lnTo>
                <a:lnTo>
                  <a:pt x="1407319" y="45244"/>
                </a:lnTo>
                <a:lnTo>
                  <a:pt x="1319212" y="14287"/>
                </a:lnTo>
                <a:lnTo>
                  <a:pt x="1235869" y="0"/>
                </a:lnTo>
                <a:lnTo>
                  <a:pt x="1207294" y="7144"/>
                </a:lnTo>
                <a:lnTo>
                  <a:pt x="1023937" y="52387"/>
                </a:lnTo>
                <a:lnTo>
                  <a:pt x="697706" y="133350"/>
                </a:lnTo>
                <a:lnTo>
                  <a:pt x="552450" y="1690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1CCCF06-E0D1-4F7E-A7E1-CFE0AAF55CCF}"/>
              </a:ext>
            </a:extLst>
          </p:cNvPr>
          <p:cNvSpPr/>
          <p:nvPr/>
        </p:nvSpPr>
        <p:spPr>
          <a:xfrm>
            <a:off x="5710239" y="3141663"/>
            <a:ext cx="1481137" cy="381000"/>
          </a:xfrm>
          <a:custGeom>
            <a:avLst/>
            <a:gdLst>
              <a:gd name="connsiteX0" fmla="*/ 545306 w 1481137"/>
              <a:gd name="connsiteY0" fmla="*/ 316706 h 381000"/>
              <a:gd name="connsiteX1" fmla="*/ 252412 w 1481137"/>
              <a:gd name="connsiteY1" fmla="*/ 364331 h 381000"/>
              <a:gd name="connsiteX2" fmla="*/ 145256 w 1481137"/>
              <a:gd name="connsiteY2" fmla="*/ 381000 h 381000"/>
              <a:gd name="connsiteX3" fmla="*/ 0 w 1481137"/>
              <a:gd name="connsiteY3" fmla="*/ 271462 h 381000"/>
              <a:gd name="connsiteX4" fmla="*/ 157162 w 1481137"/>
              <a:gd name="connsiteY4" fmla="*/ 226219 h 381000"/>
              <a:gd name="connsiteX5" fmla="*/ 261937 w 1481137"/>
              <a:gd name="connsiteY5" fmla="*/ 214312 h 381000"/>
              <a:gd name="connsiteX6" fmla="*/ 447675 w 1481137"/>
              <a:gd name="connsiteY6" fmla="*/ 183356 h 381000"/>
              <a:gd name="connsiteX7" fmla="*/ 678656 w 1481137"/>
              <a:gd name="connsiteY7" fmla="*/ 133350 h 381000"/>
              <a:gd name="connsiteX8" fmla="*/ 888206 w 1481137"/>
              <a:gd name="connsiteY8" fmla="*/ 85725 h 381000"/>
              <a:gd name="connsiteX9" fmla="*/ 1040606 w 1481137"/>
              <a:gd name="connsiteY9" fmla="*/ 33337 h 381000"/>
              <a:gd name="connsiteX10" fmla="*/ 1145381 w 1481137"/>
              <a:gd name="connsiteY10" fmla="*/ 9525 h 381000"/>
              <a:gd name="connsiteX11" fmla="*/ 1214437 w 1481137"/>
              <a:gd name="connsiteY11" fmla="*/ 0 h 381000"/>
              <a:gd name="connsiteX12" fmla="*/ 1276350 w 1481137"/>
              <a:gd name="connsiteY12" fmla="*/ 7144 h 381000"/>
              <a:gd name="connsiteX13" fmla="*/ 1362075 w 1481137"/>
              <a:gd name="connsiteY13" fmla="*/ 35719 h 381000"/>
              <a:gd name="connsiteX14" fmla="*/ 1414462 w 1481137"/>
              <a:gd name="connsiteY14" fmla="*/ 69056 h 381000"/>
              <a:gd name="connsiteX15" fmla="*/ 1481137 w 1481137"/>
              <a:gd name="connsiteY15" fmla="*/ 123825 h 381000"/>
              <a:gd name="connsiteX16" fmla="*/ 1390650 w 1481137"/>
              <a:gd name="connsiteY16" fmla="*/ 173831 h 381000"/>
              <a:gd name="connsiteX17" fmla="*/ 1228725 w 1481137"/>
              <a:gd name="connsiteY17" fmla="*/ 202406 h 381000"/>
              <a:gd name="connsiteX18" fmla="*/ 876300 w 1481137"/>
              <a:gd name="connsiteY18" fmla="*/ 264319 h 381000"/>
              <a:gd name="connsiteX19" fmla="*/ 597693 w 1481137"/>
              <a:gd name="connsiteY19" fmla="*/ 309562 h 381000"/>
              <a:gd name="connsiteX20" fmla="*/ 545306 w 1481137"/>
              <a:gd name="connsiteY20" fmla="*/ 316706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81137" h="381000">
                <a:moveTo>
                  <a:pt x="545306" y="316706"/>
                </a:moveTo>
                <a:lnTo>
                  <a:pt x="252412" y="364331"/>
                </a:lnTo>
                <a:lnTo>
                  <a:pt x="145256" y="381000"/>
                </a:lnTo>
                <a:lnTo>
                  <a:pt x="0" y="271462"/>
                </a:lnTo>
                <a:lnTo>
                  <a:pt x="157162" y="226219"/>
                </a:lnTo>
                <a:lnTo>
                  <a:pt x="261937" y="214312"/>
                </a:lnTo>
                <a:lnTo>
                  <a:pt x="447675" y="183356"/>
                </a:lnTo>
                <a:lnTo>
                  <a:pt x="678656" y="133350"/>
                </a:lnTo>
                <a:lnTo>
                  <a:pt x="888206" y="85725"/>
                </a:lnTo>
                <a:lnTo>
                  <a:pt x="1040606" y="33337"/>
                </a:lnTo>
                <a:lnTo>
                  <a:pt x="1145381" y="9525"/>
                </a:lnTo>
                <a:lnTo>
                  <a:pt x="1214437" y="0"/>
                </a:lnTo>
                <a:lnTo>
                  <a:pt x="1276350" y="7144"/>
                </a:lnTo>
                <a:lnTo>
                  <a:pt x="1362075" y="35719"/>
                </a:lnTo>
                <a:lnTo>
                  <a:pt x="1414462" y="69056"/>
                </a:lnTo>
                <a:lnTo>
                  <a:pt x="1481137" y="123825"/>
                </a:lnTo>
                <a:lnTo>
                  <a:pt x="1390650" y="173831"/>
                </a:lnTo>
                <a:lnTo>
                  <a:pt x="1228725" y="202406"/>
                </a:lnTo>
                <a:lnTo>
                  <a:pt x="876300" y="264319"/>
                </a:lnTo>
                <a:lnTo>
                  <a:pt x="597693" y="309562"/>
                </a:lnTo>
                <a:lnTo>
                  <a:pt x="545306" y="3167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C40A6B59-8C0D-4C28-B845-FC6B1508872D}"/>
              </a:ext>
            </a:extLst>
          </p:cNvPr>
          <p:cNvSpPr/>
          <p:nvPr/>
        </p:nvSpPr>
        <p:spPr>
          <a:xfrm>
            <a:off x="5743576" y="3613151"/>
            <a:ext cx="2347913" cy="574675"/>
          </a:xfrm>
          <a:custGeom>
            <a:avLst/>
            <a:gdLst>
              <a:gd name="connsiteX0" fmla="*/ 1063540 w 2347123"/>
              <a:gd name="connsiteY0" fmla="*/ 229823 h 574557"/>
              <a:gd name="connsiteX1" fmla="*/ 733476 w 2347123"/>
              <a:gd name="connsiteY1" fmla="*/ 305615 h 574557"/>
              <a:gd name="connsiteX2" fmla="*/ 466980 w 2347123"/>
              <a:gd name="connsiteY2" fmla="*/ 356959 h 574557"/>
              <a:gd name="connsiteX3" fmla="*/ 251827 w 2347123"/>
              <a:gd name="connsiteY3" fmla="*/ 386298 h 574557"/>
              <a:gd name="connsiteX4" fmla="*/ 85572 w 2347123"/>
              <a:gd name="connsiteY4" fmla="*/ 398522 h 574557"/>
              <a:gd name="connsiteX5" fmla="*/ 0 w 2347123"/>
              <a:gd name="connsiteY5" fmla="*/ 422972 h 574557"/>
              <a:gd name="connsiteX6" fmla="*/ 119801 w 2347123"/>
              <a:gd name="connsiteY6" fmla="*/ 530548 h 574557"/>
              <a:gd name="connsiteX7" fmla="*/ 180924 w 2347123"/>
              <a:gd name="connsiteY7" fmla="*/ 554997 h 574557"/>
              <a:gd name="connsiteX8" fmla="*/ 237157 w 2347123"/>
              <a:gd name="connsiteY8" fmla="*/ 569667 h 574557"/>
              <a:gd name="connsiteX9" fmla="*/ 278721 w 2347123"/>
              <a:gd name="connsiteY9" fmla="*/ 574557 h 574557"/>
              <a:gd name="connsiteX10" fmla="*/ 322729 w 2347123"/>
              <a:gd name="connsiteY10" fmla="*/ 569667 h 574557"/>
              <a:gd name="connsiteX11" fmla="*/ 381408 w 2347123"/>
              <a:gd name="connsiteY11" fmla="*/ 547662 h 574557"/>
              <a:gd name="connsiteX12" fmla="*/ 532993 w 2347123"/>
              <a:gd name="connsiteY12" fmla="*/ 498764 h 574557"/>
              <a:gd name="connsiteX13" fmla="*/ 792154 w 2347123"/>
              <a:gd name="connsiteY13" fmla="*/ 440086 h 574557"/>
              <a:gd name="connsiteX14" fmla="*/ 1117328 w 2347123"/>
              <a:gd name="connsiteY14" fmla="*/ 381408 h 574557"/>
              <a:gd name="connsiteX15" fmla="*/ 1427833 w 2347123"/>
              <a:gd name="connsiteY15" fmla="*/ 330065 h 574557"/>
              <a:gd name="connsiteX16" fmla="*/ 1667435 w 2347123"/>
              <a:gd name="connsiteY16" fmla="*/ 298281 h 574557"/>
              <a:gd name="connsiteX17" fmla="*/ 1777457 w 2347123"/>
              <a:gd name="connsiteY17" fmla="*/ 283611 h 574557"/>
              <a:gd name="connsiteX18" fmla="*/ 2095296 w 2347123"/>
              <a:gd name="connsiteY18" fmla="*/ 261607 h 574557"/>
              <a:gd name="connsiteX19" fmla="*/ 2227322 w 2347123"/>
              <a:gd name="connsiteY19" fmla="*/ 246937 h 574557"/>
              <a:gd name="connsiteX20" fmla="*/ 2271331 w 2347123"/>
              <a:gd name="connsiteY20" fmla="*/ 237158 h 574557"/>
              <a:gd name="connsiteX21" fmla="*/ 2305559 w 2347123"/>
              <a:gd name="connsiteY21" fmla="*/ 220043 h 574557"/>
              <a:gd name="connsiteX22" fmla="*/ 2337343 w 2347123"/>
              <a:gd name="connsiteY22" fmla="*/ 190704 h 574557"/>
              <a:gd name="connsiteX23" fmla="*/ 2347123 w 2347123"/>
              <a:gd name="connsiteY23" fmla="*/ 168700 h 574557"/>
              <a:gd name="connsiteX24" fmla="*/ 2344678 w 2347123"/>
              <a:gd name="connsiteY24" fmla="*/ 149141 h 574557"/>
              <a:gd name="connsiteX25" fmla="*/ 2322674 w 2347123"/>
              <a:gd name="connsiteY25" fmla="*/ 122246 h 574557"/>
              <a:gd name="connsiteX26" fmla="*/ 2281110 w 2347123"/>
              <a:gd name="connsiteY26" fmla="*/ 92907 h 574557"/>
              <a:gd name="connsiteX27" fmla="*/ 2212652 w 2347123"/>
              <a:gd name="connsiteY27" fmla="*/ 61123 h 574557"/>
              <a:gd name="connsiteX28" fmla="*/ 2092851 w 2347123"/>
              <a:gd name="connsiteY28" fmla="*/ 19560 h 574557"/>
              <a:gd name="connsiteX29" fmla="*/ 2002389 w 2347123"/>
              <a:gd name="connsiteY29" fmla="*/ 0 h 574557"/>
              <a:gd name="connsiteX30" fmla="*/ 1958381 w 2347123"/>
              <a:gd name="connsiteY30" fmla="*/ 0 h 574557"/>
              <a:gd name="connsiteX31" fmla="*/ 1902148 w 2347123"/>
              <a:gd name="connsiteY31" fmla="*/ 14670 h 574557"/>
              <a:gd name="connsiteX32" fmla="*/ 1831245 w 2347123"/>
              <a:gd name="connsiteY32" fmla="*/ 36674 h 574557"/>
              <a:gd name="connsiteX33" fmla="*/ 1775012 w 2347123"/>
              <a:gd name="connsiteY33" fmla="*/ 63568 h 574557"/>
              <a:gd name="connsiteX34" fmla="*/ 1589198 w 2347123"/>
              <a:gd name="connsiteY34" fmla="*/ 112467 h 574557"/>
              <a:gd name="connsiteX35" fmla="*/ 1195566 w 2347123"/>
              <a:gd name="connsiteY35" fmla="*/ 198039 h 574557"/>
              <a:gd name="connsiteX36" fmla="*/ 1063540 w 2347123"/>
              <a:gd name="connsiteY36" fmla="*/ 229823 h 57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47123" h="574557">
                <a:moveTo>
                  <a:pt x="1063540" y="229823"/>
                </a:moveTo>
                <a:lnTo>
                  <a:pt x="733476" y="305615"/>
                </a:lnTo>
                <a:lnTo>
                  <a:pt x="466980" y="356959"/>
                </a:lnTo>
                <a:lnTo>
                  <a:pt x="251827" y="386298"/>
                </a:lnTo>
                <a:lnTo>
                  <a:pt x="85572" y="398522"/>
                </a:lnTo>
                <a:lnTo>
                  <a:pt x="0" y="422972"/>
                </a:lnTo>
                <a:lnTo>
                  <a:pt x="119801" y="530548"/>
                </a:lnTo>
                <a:lnTo>
                  <a:pt x="180924" y="554997"/>
                </a:lnTo>
                <a:lnTo>
                  <a:pt x="237157" y="569667"/>
                </a:lnTo>
                <a:lnTo>
                  <a:pt x="278721" y="574557"/>
                </a:lnTo>
                <a:lnTo>
                  <a:pt x="322729" y="569667"/>
                </a:lnTo>
                <a:lnTo>
                  <a:pt x="381408" y="547662"/>
                </a:lnTo>
                <a:lnTo>
                  <a:pt x="532993" y="498764"/>
                </a:lnTo>
                <a:lnTo>
                  <a:pt x="792154" y="440086"/>
                </a:lnTo>
                <a:lnTo>
                  <a:pt x="1117328" y="381408"/>
                </a:lnTo>
                <a:lnTo>
                  <a:pt x="1427833" y="330065"/>
                </a:lnTo>
                <a:lnTo>
                  <a:pt x="1667435" y="298281"/>
                </a:lnTo>
                <a:lnTo>
                  <a:pt x="1777457" y="283611"/>
                </a:lnTo>
                <a:lnTo>
                  <a:pt x="2095296" y="261607"/>
                </a:lnTo>
                <a:lnTo>
                  <a:pt x="2227322" y="246937"/>
                </a:lnTo>
                <a:lnTo>
                  <a:pt x="2271331" y="237158"/>
                </a:lnTo>
                <a:lnTo>
                  <a:pt x="2305559" y="220043"/>
                </a:lnTo>
                <a:lnTo>
                  <a:pt x="2337343" y="190704"/>
                </a:lnTo>
                <a:lnTo>
                  <a:pt x="2347123" y="168700"/>
                </a:lnTo>
                <a:lnTo>
                  <a:pt x="2344678" y="149141"/>
                </a:lnTo>
                <a:lnTo>
                  <a:pt x="2322674" y="122246"/>
                </a:lnTo>
                <a:lnTo>
                  <a:pt x="2281110" y="92907"/>
                </a:lnTo>
                <a:lnTo>
                  <a:pt x="2212652" y="61123"/>
                </a:lnTo>
                <a:lnTo>
                  <a:pt x="2092851" y="19560"/>
                </a:lnTo>
                <a:lnTo>
                  <a:pt x="2002389" y="0"/>
                </a:lnTo>
                <a:lnTo>
                  <a:pt x="1958381" y="0"/>
                </a:lnTo>
                <a:lnTo>
                  <a:pt x="1902148" y="14670"/>
                </a:lnTo>
                <a:lnTo>
                  <a:pt x="1831245" y="36674"/>
                </a:lnTo>
                <a:lnTo>
                  <a:pt x="1775012" y="63568"/>
                </a:lnTo>
                <a:lnTo>
                  <a:pt x="1589198" y="112467"/>
                </a:lnTo>
                <a:lnTo>
                  <a:pt x="1195566" y="198039"/>
                </a:lnTo>
                <a:lnTo>
                  <a:pt x="1063540" y="22982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ED49023A-B2C1-4D70-8118-76BC4840B26E}"/>
              </a:ext>
            </a:extLst>
          </p:cNvPr>
          <p:cNvSpPr/>
          <p:nvPr/>
        </p:nvSpPr>
        <p:spPr>
          <a:xfrm>
            <a:off x="5668963" y="4260850"/>
            <a:ext cx="2608262" cy="1900238"/>
          </a:xfrm>
          <a:custGeom>
            <a:avLst/>
            <a:gdLst>
              <a:gd name="connsiteX0" fmla="*/ 581890 w 2608729"/>
              <a:gd name="connsiteY0" fmla="*/ 261607 h 1899703"/>
              <a:gd name="connsiteX1" fmla="*/ 290945 w 2608729"/>
              <a:gd name="connsiteY1" fmla="*/ 310505 h 1899703"/>
              <a:gd name="connsiteX2" fmla="*/ 124690 w 2608729"/>
              <a:gd name="connsiteY2" fmla="*/ 339844 h 1899703"/>
              <a:gd name="connsiteX3" fmla="*/ 0 w 2608729"/>
              <a:gd name="connsiteY3" fmla="*/ 413192 h 1899703"/>
              <a:gd name="connsiteX4" fmla="*/ 132025 w 2608729"/>
              <a:gd name="connsiteY4" fmla="*/ 594116 h 1899703"/>
              <a:gd name="connsiteX5" fmla="*/ 239602 w 2608729"/>
              <a:gd name="connsiteY5" fmla="*/ 545217 h 1899703"/>
              <a:gd name="connsiteX6" fmla="*/ 388742 w 2608729"/>
              <a:gd name="connsiteY6" fmla="*/ 508544 h 1899703"/>
              <a:gd name="connsiteX7" fmla="*/ 611229 w 2608729"/>
              <a:gd name="connsiteY7" fmla="*/ 452310 h 1899703"/>
              <a:gd name="connsiteX8" fmla="*/ 907065 w 2608729"/>
              <a:gd name="connsiteY8" fmla="*/ 381408 h 1899703"/>
              <a:gd name="connsiteX9" fmla="*/ 1122218 w 2608729"/>
              <a:gd name="connsiteY9" fmla="*/ 330064 h 1899703"/>
              <a:gd name="connsiteX10" fmla="*/ 1398494 w 2608729"/>
              <a:gd name="connsiteY10" fmla="*/ 278721 h 1899703"/>
              <a:gd name="connsiteX11" fmla="*/ 1635651 w 2608729"/>
              <a:gd name="connsiteY11" fmla="*/ 246937 h 1899703"/>
              <a:gd name="connsiteX12" fmla="*/ 1826355 w 2608729"/>
              <a:gd name="connsiteY12" fmla="*/ 229823 h 1899703"/>
              <a:gd name="connsiteX13" fmla="*/ 1953490 w 2608729"/>
              <a:gd name="connsiteY13" fmla="*/ 222488 h 1899703"/>
              <a:gd name="connsiteX14" fmla="*/ 2026838 w 2608729"/>
              <a:gd name="connsiteY14" fmla="*/ 215153 h 1899703"/>
              <a:gd name="connsiteX15" fmla="*/ 2083071 w 2608729"/>
              <a:gd name="connsiteY15" fmla="*/ 227378 h 1899703"/>
              <a:gd name="connsiteX16" fmla="*/ 2149084 w 2608729"/>
              <a:gd name="connsiteY16" fmla="*/ 249382 h 1899703"/>
              <a:gd name="connsiteX17" fmla="*/ 2178423 w 2608729"/>
              <a:gd name="connsiteY17" fmla="*/ 266496 h 1899703"/>
              <a:gd name="connsiteX18" fmla="*/ 2200427 w 2608729"/>
              <a:gd name="connsiteY18" fmla="*/ 288501 h 1899703"/>
              <a:gd name="connsiteX19" fmla="*/ 2212652 w 2608729"/>
              <a:gd name="connsiteY19" fmla="*/ 308060 h 1899703"/>
              <a:gd name="connsiteX20" fmla="*/ 2224877 w 2608729"/>
              <a:gd name="connsiteY20" fmla="*/ 337399 h 1899703"/>
              <a:gd name="connsiteX21" fmla="*/ 2229766 w 2608729"/>
              <a:gd name="connsiteY21" fmla="*/ 374073 h 1899703"/>
              <a:gd name="connsiteX22" fmla="*/ 2227321 w 2608729"/>
              <a:gd name="connsiteY22" fmla="*/ 447421 h 1899703"/>
              <a:gd name="connsiteX23" fmla="*/ 2215097 w 2608729"/>
              <a:gd name="connsiteY23" fmla="*/ 596561 h 1899703"/>
              <a:gd name="connsiteX24" fmla="*/ 2202872 w 2608729"/>
              <a:gd name="connsiteY24" fmla="*/ 665018 h 1899703"/>
              <a:gd name="connsiteX25" fmla="*/ 2183313 w 2608729"/>
              <a:gd name="connsiteY25" fmla="*/ 748146 h 1899703"/>
              <a:gd name="connsiteX26" fmla="*/ 2124635 w 2608729"/>
              <a:gd name="connsiteY26" fmla="*/ 946184 h 1899703"/>
              <a:gd name="connsiteX27" fmla="*/ 2053732 w 2608729"/>
              <a:gd name="connsiteY27" fmla="*/ 1119773 h 1899703"/>
              <a:gd name="connsiteX28" fmla="*/ 1977940 w 2608729"/>
              <a:gd name="connsiteY28" fmla="*/ 1276248 h 1899703"/>
              <a:gd name="connsiteX29" fmla="*/ 1931486 w 2608729"/>
              <a:gd name="connsiteY29" fmla="*/ 1347151 h 1899703"/>
              <a:gd name="connsiteX30" fmla="*/ 1885033 w 2608729"/>
              <a:gd name="connsiteY30" fmla="*/ 1408274 h 1899703"/>
              <a:gd name="connsiteX31" fmla="*/ 1853249 w 2608729"/>
              <a:gd name="connsiteY31" fmla="*/ 1440058 h 1899703"/>
              <a:gd name="connsiteX32" fmla="*/ 1821465 w 2608729"/>
              <a:gd name="connsiteY32" fmla="*/ 1466952 h 1899703"/>
              <a:gd name="connsiteX33" fmla="*/ 1792126 w 2608729"/>
              <a:gd name="connsiteY33" fmla="*/ 1484066 h 1899703"/>
              <a:gd name="connsiteX34" fmla="*/ 1628316 w 2608729"/>
              <a:gd name="connsiteY34" fmla="*/ 1613647 h 1899703"/>
              <a:gd name="connsiteX35" fmla="*/ 1562303 w 2608729"/>
              <a:gd name="connsiteY35" fmla="*/ 1767677 h 1899703"/>
              <a:gd name="connsiteX36" fmla="*/ 1559858 w 2608729"/>
              <a:gd name="connsiteY36" fmla="*/ 1804351 h 1899703"/>
              <a:gd name="connsiteX37" fmla="*/ 1567193 w 2608729"/>
              <a:gd name="connsiteY37" fmla="*/ 1848360 h 1899703"/>
              <a:gd name="connsiteX38" fmla="*/ 1574528 w 2608729"/>
              <a:gd name="connsiteY38" fmla="*/ 1870364 h 1899703"/>
              <a:gd name="connsiteX39" fmla="*/ 1586752 w 2608729"/>
              <a:gd name="connsiteY39" fmla="*/ 1887478 h 1899703"/>
              <a:gd name="connsiteX40" fmla="*/ 1608757 w 2608729"/>
              <a:gd name="connsiteY40" fmla="*/ 1897258 h 1899703"/>
              <a:gd name="connsiteX41" fmla="*/ 1650320 w 2608729"/>
              <a:gd name="connsiteY41" fmla="*/ 1899703 h 1899703"/>
              <a:gd name="connsiteX42" fmla="*/ 1704109 w 2608729"/>
              <a:gd name="connsiteY42" fmla="*/ 1880144 h 1899703"/>
              <a:gd name="connsiteX43" fmla="*/ 1804350 w 2608729"/>
              <a:gd name="connsiteY43" fmla="*/ 1823910 h 1899703"/>
              <a:gd name="connsiteX44" fmla="*/ 1914372 w 2608729"/>
              <a:gd name="connsiteY44" fmla="*/ 1733448 h 1899703"/>
              <a:gd name="connsiteX45" fmla="*/ 2041508 w 2608729"/>
              <a:gd name="connsiteY45" fmla="*/ 1608757 h 1899703"/>
              <a:gd name="connsiteX46" fmla="*/ 2117300 w 2608729"/>
              <a:gd name="connsiteY46" fmla="*/ 1506071 h 1899703"/>
              <a:gd name="connsiteX47" fmla="*/ 2178423 w 2608729"/>
              <a:gd name="connsiteY47" fmla="*/ 1413164 h 1899703"/>
              <a:gd name="connsiteX48" fmla="*/ 2229766 w 2608729"/>
              <a:gd name="connsiteY48" fmla="*/ 1293363 h 1899703"/>
              <a:gd name="connsiteX49" fmla="*/ 2344678 w 2608729"/>
              <a:gd name="connsiteY49" fmla="*/ 975523 h 1899703"/>
              <a:gd name="connsiteX50" fmla="*/ 2435140 w 2608729"/>
              <a:gd name="connsiteY50" fmla="*/ 691912 h 1899703"/>
              <a:gd name="connsiteX51" fmla="*/ 2474258 w 2608729"/>
              <a:gd name="connsiteY51" fmla="*/ 540327 h 1899703"/>
              <a:gd name="connsiteX52" fmla="*/ 2496263 w 2608729"/>
              <a:gd name="connsiteY52" fmla="*/ 469425 h 1899703"/>
              <a:gd name="connsiteX53" fmla="*/ 2515822 w 2608729"/>
              <a:gd name="connsiteY53" fmla="*/ 427861 h 1899703"/>
              <a:gd name="connsiteX54" fmla="*/ 2542716 w 2608729"/>
              <a:gd name="connsiteY54" fmla="*/ 396077 h 1899703"/>
              <a:gd name="connsiteX55" fmla="*/ 2569610 w 2608729"/>
              <a:gd name="connsiteY55" fmla="*/ 374073 h 1899703"/>
              <a:gd name="connsiteX56" fmla="*/ 2598949 w 2608729"/>
              <a:gd name="connsiteY56" fmla="*/ 347179 h 1899703"/>
              <a:gd name="connsiteX57" fmla="*/ 2608729 w 2608729"/>
              <a:gd name="connsiteY57" fmla="*/ 320285 h 1899703"/>
              <a:gd name="connsiteX58" fmla="*/ 2603839 w 2608729"/>
              <a:gd name="connsiteY58" fmla="*/ 290946 h 1899703"/>
              <a:gd name="connsiteX59" fmla="*/ 2591614 w 2608729"/>
              <a:gd name="connsiteY59" fmla="*/ 254272 h 1899703"/>
              <a:gd name="connsiteX60" fmla="*/ 2550051 w 2608729"/>
              <a:gd name="connsiteY60" fmla="*/ 200484 h 1899703"/>
              <a:gd name="connsiteX61" fmla="*/ 2486483 w 2608729"/>
              <a:gd name="connsiteY61" fmla="*/ 141806 h 1899703"/>
              <a:gd name="connsiteX62" fmla="*/ 2415580 w 2608729"/>
              <a:gd name="connsiteY62" fmla="*/ 92907 h 1899703"/>
              <a:gd name="connsiteX63" fmla="*/ 2300669 w 2608729"/>
              <a:gd name="connsiteY63" fmla="*/ 31784 h 1899703"/>
              <a:gd name="connsiteX64" fmla="*/ 2229766 w 2608729"/>
              <a:gd name="connsiteY64" fmla="*/ 7335 h 1899703"/>
              <a:gd name="connsiteX65" fmla="*/ 2200427 w 2608729"/>
              <a:gd name="connsiteY65" fmla="*/ 0 h 1899703"/>
              <a:gd name="connsiteX66" fmla="*/ 2163754 w 2608729"/>
              <a:gd name="connsiteY66" fmla="*/ 14670 h 1899703"/>
              <a:gd name="connsiteX67" fmla="*/ 2073292 w 2608729"/>
              <a:gd name="connsiteY67" fmla="*/ 44009 h 1899703"/>
              <a:gd name="connsiteX68" fmla="*/ 1960825 w 2608729"/>
              <a:gd name="connsiteY68" fmla="*/ 66013 h 1899703"/>
              <a:gd name="connsiteX69" fmla="*/ 1826355 w 2608729"/>
              <a:gd name="connsiteY69" fmla="*/ 73348 h 1899703"/>
              <a:gd name="connsiteX70" fmla="*/ 1506070 w 2608729"/>
              <a:gd name="connsiteY70" fmla="*/ 107577 h 1899703"/>
              <a:gd name="connsiteX71" fmla="*/ 1061095 w 2608729"/>
              <a:gd name="connsiteY71" fmla="*/ 171145 h 1899703"/>
              <a:gd name="connsiteX72" fmla="*/ 581890 w 2608729"/>
              <a:gd name="connsiteY72" fmla="*/ 261607 h 189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608729" h="1899703">
                <a:moveTo>
                  <a:pt x="581890" y="261607"/>
                </a:moveTo>
                <a:lnTo>
                  <a:pt x="290945" y="310505"/>
                </a:lnTo>
                <a:lnTo>
                  <a:pt x="124690" y="339844"/>
                </a:lnTo>
                <a:lnTo>
                  <a:pt x="0" y="413192"/>
                </a:lnTo>
                <a:lnTo>
                  <a:pt x="132025" y="594116"/>
                </a:lnTo>
                <a:lnTo>
                  <a:pt x="239602" y="545217"/>
                </a:lnTo>
                <a:lnTo>
                  <a:pt x="388742" y="508544"/>
                </a:lnTo>
                <a:lnTo>
                  <a:pt x="611229" y="452310"/>
                </a:lnTo>
                <a:lnTo>
                  <a:pt x="907065" y="381408"/>
                </a:lnTo>
                <a:lnTo>
                  <a:pt x="1122218" y="330064"/>
                </a:lnTo>
                <a:lnTo>
                  <a:pt x="1398494" y="278721"/>
                </a:lnTo>
                <a:lnTo>
                  <a:pt x="1635651" y="246937"/>
                </a:lnTo>
                <a:lnTo>
                  <a:pt x="1826355" y="229823"/>
                </a:lnTo>
                <a:lnTo>
                  <a:pt x="1953490" y="222488"/>
                </a:lnTo>
                <a:lnTo>
                  <a:pt x="2026838" y="215153"/>
                </a:lnTo>
                <a:lnTo>
                  <a:pt x="2083071" y="227378"/>
                </a:lnTo>
                <a:lnTo>
                  <a:pt x="2149084" y="249382"/>
                </a:lnTo>
                <a:lnTo>
                  <a:pt x="2178423" y="266496"/>
                </a:lnTo>
                <a:lnTo>
                  <a:pt x="2200427" y="288501"/>
                </a:lnTo>
                <a:lnTo>
                  <a:pt x="2212652" y="308060"/>
                </a:lnTo>
                <a:lnTo>
                  <a:pt x="2224877" y="337399"/>
                </a:lnTo>
                <a:lnTo>
                  <a:pt x="2229766" y="374073"/>
                </a:lnTo>
                <a:lnTo>
                  <a:pt x="2227321" y="447421"/>
                </a:lnTo>
                <a:lnTo>
                  <a:pt x="2215097" y="596561"/>
                </a:lnTo>
                <a:lnTo>
                  <a:pt x="2202872" y="665018"/>
                </a:lnTo>
                <a:lnTo>
                  <a:pt x="2183313" y="748146"/>
                </a:lnTo>
                <a:lnTo>
                  <a:pt x="2124635" y="946184"/>
                </a:lnTo>
                <a:lnTo>
                  <a:pt x="2053732" y="1119773"/>
                </a:lnTo>
                <a:lnTo>
                  <a:pt x="1977940" y="1276248"/>
                </a:lnTo>
                <a:lnTo>
                  <a:pt x="1931486" y="1347151"/>
                </a:lnTo>
                <a:lnTo>
                  <a:pt x="1885033" y="1408274"/>
                </a:lnTo>
                <a:lnTo>
                  <a:pt x="1853249" y="1440058"/>
                </a:lnTo>
                <a:lnTo>
                  <a:pt x="1821465" y="1466952"/>
                </a:lnTo>
                <a:lnTo>
                  <a:pt x="1792126" y="1484066"/>
                </a:lnTo>
                <a:lnTo>
                  <a:pt x="1628316" y="1613647"/>
                </a:lnTo>
                <a:lnTo>
                  <a:pt x="1562303" y="1767677"/>
                </a:lnTo>
                <a:lnTo>
                  <a:pt x="1559858" y="1804351"/>
                </a:lnTo>
                <a:lnTo>
                  <a:pt x="1567193" y="1848360"/>
                </a:lnTo>
                <a:lnTo>
                  <a:pt x="1574528" y="1870364"/>
                </a:lnTo>
                <a:lnTo>
                  <a:pt x="1586752" y="1887478"/>
                </a:lnTo>
                <a:lnTo>
                  <a:pt x="1608757" y="1897258"/>
                </a:lnTo>
                <a:lnTo>
                  <a:pt x="1650320" y="1899703"/>
                </a:lnTo>
                <a:lnTo>
                  <a:pt x="1704109" y="1880144"/>
                </a:lnTo>
                <a:lnTo>
                  <a:pt x="1804350" y="1823910"/>
                </a:lnTo>
                <a:lnTo>
                  <a:pt x="1914372" y="1733448"/>
                </a:lnTo>
                <a:lnTo>
                  <a:pt x="2041508" y="1608757"/>
                </a:lnTo>
                <a:lnTo>
                  <a:pt x="2117300" y="1506071"/>
                </a:lnTo>
                <a:lnTo>
                  <a:pt x="2178423" y="1413164"/>
                </a:lnTo>
                <a:lnTo>
                  <a:pt x="2229766" y="1293363"/>
                </a:lnTo>
                <a:lnTo>
                  <a:pt x="2344678" y="975523"/>
                </a:lnTo>
                <a:lnTo>
                  <a:pt x="2435140" y="691912"/>
                </a:lnTo>
                <a:lnTo>
                  <a:pt x="2474258" y="540327"/>
                </a:lnTo>
                <a:lnTo>
                  <a:pt x="2496263" y="469425"/>
                </a:lnTo>
                <a:lnTo>
                  <a:pt x="2515822" y="427861"/>
                </a:lnTo>
                <a:lnTo>
                  <a:pt x="2542716" y="396077"/>
                </a:lnTo>
                <a:lnTo>
                  <a:pt x="2569610" y="374073"/>
                </a:lnTo>
                <a:lnTo>
                  <a:pt x="2598949" y="347179"/>
                </a:lnTo>
                <a:lnTo>
                  <a:pt x="2608729" y="320285"/>
                </a:lnTo>
                <a:lnTo>
                  <a:pt x="2603839" y="290946"/>
                </a:lnTo>
                <a:lnTo>
                  <a:pt x="2591614" y="254272"/>
                </a:lnTo>
                <a:lnTo>
                  <a:pt x="2550051" y="200484"/>
                </a:lnTo>
                <a:lnTo>
                  <a:pt x="2486483" y="141806"/>
                </a:lnTo>
                <a:lnTo>
                  <a:pt x="2415580" y="92907"/>
                </a:lnTo>
                <a:lnTo>
                  <a:pt x="2300669" y="31784"/>
                </a:lnTo>
                <a:lnTo>
                  <a:pt x="2229766" y="7335"/>
                </a:lnTo>
                <a:lnTo>
                  <a:pt x="2200427" y="0"/>
                </a:lnTo>
                <a:lnTo>
                  <a:pt x="2163754" y="14670"/>
                </a:lnTo>
                <a:lnTo>
                  <a:pt x="2073292" y="44009"/>
                </a:lnTo>
                <a:lnTo>
                  <a:pt x="1960825" y="66013"/>
                </a:lnTo>
                <a:lnTo>
                  <a:pt x="1826355" y="73348"/>
                </a:lnTo>
                <a:lnTo>
                  <a:pt x="1506070" y="107577"/>
                </a:lnTo>
                <a:lnTo>
                  <a:pt x="1061095" y="171145"/>
                </a:lnTo>
                <a:lnTo>
                  <a:pt x="581890" y="2616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35AF6EA-BDFF-4644-B5AA-4C820D02CEC8}"/>
              </a:ext>
            </a:extLst>
          </p:cNvPr>
          <p:cNvSpPr/>
          <p:nvPr/>
        </p:nvSpPr>
        <p:spPr>
          <a:xfrm>
            <a:off x="6773863" y="5522914"/>
            <a:ext cx="723900" cy="511175"/>
          </a:xfrm>
          <a:custGeom>
            <a:avLst/>
            <a:gdLst>
              <a:gd name="connsiteX0" fmla="*/ 317840 w 723697"/>
              <a:gd name="connsiteY0" fmla="*/ 330064 h 510988"/>
              <a:gd name="connsiteX1" fmla="*/ 371628 w 723697"/>
              <a:gd name="connsiteY1" fmla="*/ 386297 h 510988"/>
              <a:gd name="connsiteX2" fmla="*/ 418082 w 723697"/>
              <a:gd name="connsiteY2" fmla="*/ 444975 h 510988"/>
              <a:gd name="connsiteX3" fmla="*/ 464535 w 723697"/>
              <a:gd name="connsiteY3" fmla="*/ 510988 h 510988"/>
              <a:gd name="connsiteX4" fmla="*/ 723697 w 723697"/>
              <a:gd name="connsiteY4" fmla="*/ 202928 h 510988"/>
              <a:gd name="connsiteX5" fmla="*/ 652794 w 723697"/>
              <a:gd name="connsiteY5" fmla="*/ 232267 h 510988"/>
              <a:gd name="connsiteX6" fmla="*/ 601451 w 723697"/>
              <a:gd name="connsiteY6" fmla="*/ 234712 h 510988"/>
              <a:gd name="connsiteX7" fmla="*/ 515878 w 723697"/>
              <a:gd name="connsiteY7" fmla="*/ 222487 h 510988"/>
              <a:gd name="connsiteX8" fmla="*/ 420526 w 723697"/>
              <a:gd name="connsiteY8" fmla="*/ 198038 h 510988"/>
              <a:gd name="connsiteX9" fmla="*/ 369183 w 723697"/>
              <a:gd name="connsiteY9" fmla="*/ 180924 h 510988"/>
              <a:gd name="connsiteX10" fmla="*/ 300725 w 723697"/>
              <a:gd name="connsiteY10" fmla="*/ 136915 h 510988"/>
              <a:gd name="connsiteX11" fmla="*/ 217598 w 723697"/>
              <a:gd name="connsiteY11" fmla="*/ 88017 h 510988"/>
              <a:gd name="connsiteX12" fmla="*/ 132026 w 723697"/>
              <a:gd name="connsiteY12" fmla="*/ 44008 h 510988"/>
              <a:gd name="connsiteX13" fmla="*/ 46454 w 723697"/>
              <a:gd name="connsiteY13" fmla="*/ 7335 h 510988"/>
              <a:gd name="connsiteX14" fmla="*/ 7335 w 723697"/>
              <a:gd name="connsiteY14" fmla="*/ 0 h 510988"/>
              <a:gd name="connsiteX15" fmla="*/ 0 w 723697"/>
              <a:gd name="connsiteY15" fmla="*/ 17114 h 510988"/>
              <a:gd name="connsiteX16" fmla="*/ 4890 w 723697"/>
              <a:gd name="connsiteY16" fmla="*/ 44008 h 510988"/>
              <a:gd name="connsiteX17" fmla="*/ 24449 w 723697"/>
              <a:gd name="connsiteY17" fmla="*/ 70902 h 510988"/>
              <a:gd name="connsiteX18" fmla="*/ 107577 w 723697"/>
              <a:gd name="connsiteY18" fmla="*/ 146695 h 510988"/>
              <a:gd name="connsiteX19" fmla="*/ 207818 w 723697"/>
              <a:gd name="connsiteY19" fmla="*/ 234712 h 510988"/>
              <a:gd name="connsiteX20" fmla="*/ 317840 w 723697"/>
              <a:gd name="connsiteY20" fmla="*/ 330064 h 51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3697" h="510988">
                <a:moveTo>
                  <a:pt x="317840" y="330064"/>
                </a:moveTo>
                <a:lnTo>
                  <a:pt x="371628" y="386297"/>
                </a:lnTo>
                <a:lnTo>
                  <a:pt x="418082" y="444975"/>
                </a:lnTo>
                <a:lnTo>
                  <a:pt x="464535" y="510988"/>
                </a:lnTo>
                <a:lnTo>
                  <a:pt x="723697" y="202928"/>
                </a:lnTo>
                <a:lnTo>
                  <a:pt x="652794" y="232267"/>
                </a:lnTo>
                <a:lnTo>
                  <a:pt x="601451" y="234712"/>
                </a:lnTo>
                <a:lnTo>
                  <a:pt x="515878" y="222487"/>
                </a:lnTo>
                <a:lnTo>
                  <a:pt x="420526" y="198038"/>
                </a:lnTo>
                <a:lnTo>
                  <a:pt x="369183" y="180924"/>
                </a:lnTo>
                <a:lnTo>
                  <a:pt x="300725" y="136915"/>
                </a:lnTo>
                <a:lnTo>
                  <a:pt x="217598" y="88017"/>
                </a:lnTo>
                <a:lnTo>
                  <a:pt x="132026" y="44008"/>
                </a:lnTo>
                <a:lnTo>
                  <a:pt x="46454" y="7335"/>
                </a:lnTo>
                <a:lnTo>
                  <a:pt x="7335" y="0"/>
                </a:lnTo>
                <a:lnTo>
                  <a:pt x="0" y="17114"/>
                </a:lnTo>
                <a:lnTo>
                  <a:pt x="4890" y="44008"/>
                </a:lnTo>
                <a:lnTo>
                  <a:pt x="24449" y="70902"/>
                </a:lnTo>
                <a:lnTo>
                  <a:pt x="107577" y="146695"/>
                </a:lnTo>
                <a:lnTo>
                  <a:pt x="207818" y="234712"/>
                </a:lnTo>
                <a:lnTo>
                  <a:pt x="317840" y="33006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F8A3FCE-FF0F-43BF-92C6-DF47EE96F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077" y="1270472"/>
            <a:ext cx="4669941" cy="482235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9CF5B9A-9B44-4D7D-8024-A8729FBE1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209" y="1252887"/>
            <a:ext cx="4669941" cy="4822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  <p:bldP spid="64" grpId="0" animBg="1"/>
      <p:bldP spid="65" grpId="0" animBg="1"/>
      <p:bldP spid="66" grpId="0" animBg="1"/>
      <p:bldP spid="67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B93C5FF-DC39-47F6-BE48-19EBDC198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9" y="1017823"/>
            <a:ext cx="4669941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47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464C8CED-DEAA-49BB-B613-4B56E4209A34}"/>
              </a:ext>
            </a:extLst>
          </p:cNvPr>
          <p:cNvSpPr/>
          <p:nvPr/>
        </p:nvSpPr>
        <p:spPr>
          <a:xfrm>
            <a:off x="4560889" y="1774825"/>
            <a:ext cx="3343275" cy="584200"/>
          </a:xfrm>
          <a:custGeom>
            <a:avLst/>
            <a:gdLst>
              <a:gd name="connsiteX0" fmla="*/ 1162653 w 3343145"/>
              <a:gd name="connsiteY0" fmla="*/ 417893 h 583395"/>
              <a:gd name="connsiteX1" fmla="*/ 1563996 w 3343145"/>
              <a:gd name="connsiteY1" fmla="*/ 368242 h 583395"/>
              <a:gd name="connsiteX2" fmla="*/ 1861900 w 3343145"/>
              <a:gd name="connsiteY2" fmla="*/ 343417 h 583395"/>
              <a:gd name="connsiteX3" fmla="*/ 2374957 w 3343145"/>
              <a:gd name="connsiteY3" fmla="*/ 318592 h 583395"/>
              <a:gd name="connsiteX4" fmla="*/ 2900427 w 3343145"/>
              <a:gd name="connsiteY4" fmla="*/ 310317 h 583395"/>
              <a:gd name="connsiteX5" fmla="*/ 3194193 w 3343145"/>
              <a:gd name="connsiteY5" fmla="*/ 310317 h 583395"/>
              <a:gd name="connsiteX6" fmla="*/ 3243844 w 3343145"/>
              <a:gd name="connsiteY6" fmla="*/ 306179 h 583395"/>
              <a:gd name="connsiteX7" fmla="*/ 3310045 w 3343145"/>
              <a:gd name="connsiteY7" fmla="*/ 281354 h 583395"/>
              <a:gd name="connsiteX8" fmla="*/ 3343145 w 3343145"/>
              <a:gd name="connsiteY8" fmla="*/ 248253 h 583395"/>
              <a:gd name="connsiteX9" fmla="*/ 3339008 w 3343145"/>
              <a:gd name="connsiteY9" fmla="*/ 211015 h 583395"/>
              <a:gd name="connsiteX10" fmla="*/ 3314183 w 3343145"/>
              <a:gd name="connsiteY10" fmla="*/ 173777 h 583395"/>
              <a:gd name="connsiteX11" fmla="*/ 3281082 w 3343145"/>
              <a:gd name="connsiteY11" fmla="*/ 144814 h 583395"/>
              <a:gd name="connsiteX12" fmla="*/ 3235569 w 3343145"/>
              <a:gd name="connsiteY12" fmla="*/ 119989 h 583395"/>
              <a:gd name="connsiteX13" fmla="*/ 3115580 w 3343145"/>
              <a:gd name="connsiteY13" fmla="*/ 74476 h 583395"/>
              <a:gd name="connsiteX14" fmla="*/ 2991453 w 3343145"/>
              <a:gd name="connsiteY14" fmla="*/ 33100 h 583395"/>
              <a:gd name="connsiteX15" fmla="*/ 2850776 w 3343145"/>
              <a:gd name="connsiteY15" fmla="*/ 0 h 583395"/>
              <a:gd name="connsiteX16" fmla="*/ 2830088 w 3343145"/>
              <a:gd name="connsiteY16" fmla="*/ 0 h 583395"/>
              <a:gd name="connsiteX17" fmla="*/ 2776300 w 3343145"/>
              <a:gd name="connsiteY17" fmla="*/ 20688 h 583395"/>
              <a:gd name="connsiteX18" fmla="*/ 2639761 w 3343145"/>
              <a:gd name="connsiteY18" fmla="*/ 57926 h 583395"/>
              <a:gd name="connsiteX19" fmla="*/ 2528047 w 3343145"/>
              <a:gd name="connsiteY19" fmla="*/ 82751 h 583395"/>
              <a:gd name="connsiteX20" fmla="*/ 2470121 w 3343145"/>
              <a:gd name="connsiteY20" fmla="*/ 91026 h 583395"/>
              <a:gd name="connsiteX21" fmla="*/ 1563996 w 3343145"/>
              <a:gd name="connsiteY21" fmla="*/ 194465 h 583395"/>
              <a:gd name="connsiteX22" fmla="*/ 1017839 w 3343145"/>
              <a:gd name="connsiteY22" fmla="*/ 248253 h 583395"/>
              <a:gd name="connsiteX23" fmla="*/ 715797 w 3343145"/>
              <a:gd name="connsiteY23" fmla="*/ 277216 h 583395"/>
              <a:gd name="connsiteX24" fmla="*/ 550295 w 3343145"/>
              <a:gd name="connsiteY24" fmla="*/ 289629 h 583395"/>
              <a:gd name="connsiteX25" fmla="*/ 488231 w 3343145"/>
              <a:gd name="connsiteY25" fmla="*/ 293766 h 583395"/>
              <a:gd name="connsiteX26" fmla="*/ 388930 w 3343145"/>
              <a:gd name="connsiteY26" fmla="*/ 285491 h 583395"/>
              <a:gd name="connsiteX27" fmla="*/ 314454 w 3343145"/>
              <a:gd name="connsiteY27" fmla="*/ 264803 h 583395"/>
              <a:gd name="connsiteX28" fmla="*/ 53788 w 3343145"/>
              <a:gd name="connsiteY28" fmla="*/ 140677 h 583395"/>
              <a:gd name="connsiteX29" fmla="*/ 16550 w 3343145"/>
              <a:gd name="connsiteY29" fmla="*/ 124126 h 583395"/>
              <a:gd name="connsiteX30" fmla="*/ 0 w 3343145"/>
              <a:gd name="connsiteY30" fmla="*/ 136539 h 583395"/>
              <a:gd name="connsiteX31" fmla="*/ 8275 w 3343145"/>
              <a:gd name="connsiteY31" fmla="*/ 169640 h 583395"/>
              <a:gd name="connsiteX32" fmla="*/ 78613 w 3343145"/>
              <a:gd name="connsiteY32" fmla="*/ 273078 h 583395"/>
              <a:gd name="connsiteX33" fmla="*/ 182052 w 3343145"/>
              <a:gd name="connsiteY33" fmla="*/ 393068 h 583395"/>
              <a:gd name="connsiteX34" fmla="*/ 277216 w 3343145"/>
              <a:gd name="connsiteY34" fmla="*/ 479956 h 583395"/>
              <a:gd name="connsiteX35" fmla="*/ 351692 w 3343145"/>
              <a:gd name="connsiteY35" fmla="*/ 529607 h 583395"/>
              <a:gd name="connsiteX36" fmla="*/ 422030 w 3343145"/>
              <a:gd name="connsiteY36" fmla="*/ 566845 h 583395"/>
              <a:gd name="connsiteX37" fmla="*/ 496507 w 3343145"/>
              <a:gd name="connsiteY37" fmla="*/ 583395 h 583395"/>
              <a:gd name="connsiteX38" fmla="*/ 724072 w 3343145"/>
              <a:gd name="connsiteY38" fmla="*/ 508919 h 583395"/>
              <a:gd name="connsiteX39" fmla="*/ 964050 w 3343145"/>
              <a:gd name="connsiteY39" fmla="*/ 450993 h 583395"/>
              <a:gd name="connsiteX40" fmla="*/ 1162653 w 3343145"/>
              <a:gd name="connsiteY40" fmla="*/ 417893 h 58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43145" h="583395">
                <a:moveTo>
                  <a:pt x="1162653" y="417893"/>
                </a:moveTo>
                <a:lnTo>
                  <a:pt x="1563996" y="368242"/>
                </a:lnTo>
                <a:lnTo>
                  <a:pt x="1861900" y="343417"/>
                </a:lnTo>
                <a:lnTo>
                  <a:pt x="2374957" y="318592"/>
                </a:lnTo>
                <a:lnTo>
                  <a:pt x="2900427" y="310317"/>
                </a:lnTo>
                <a:lnTo>
                  <a:pt x="3194193" y="310317"/>
                </a:lnTo>
                <a:lnTo>
                  <a:pt x="3243844" y="306179"/>
                </a:lnTo>
                <a:lnTo>
                  <a:pt x="3310045" y="281354"/>
                </a:lnTo>
                <a:lnTo>
                  <a:pt x="3343145" y="248253"/>
                </a:lnTo>
                <a:lnTo>
                  <a:pt x="3339008" y="211015"/>
                </a:lnTo>
                <a:lnTo>
                  <a:pt x="3314183" y="173777"/>
                </a:lnTo>
                <a:lnTo>
                  <a:pt x="3281082" y="144814"/>
                </a:lnTo>
                <a:lnTo>
                  <a:pt x="3235569" y="119989"/>
                </a:lnTo>
                <a:lnTo>
                  <a:pt x="3115580" y="74476"/>
                </a:lnTo>
                <a:lnTo>
                  <a:pt x="2991453" y="33100"/>
                </a:lnTo>
                <a:lnTo>
                  <a:pt x="2850776" y="0"/>
                </a:lnTo>
                <a:lnTo>
                  <a:pt x="2830088" y="0"/>
                </a:lnTo>
                <a:lnTo>
                  <a:pt x="2776300" y="20688"/>
                </a:lnTo>
                <a:lnTo>
                  <a:pt x="2639761" y="57926"/>
                </a:lnTo>
                <a:lnTo>
                  <a:pt x="2528047" y="82751"/>
                </a:lnTo>
                <a:lnTo>
                  <a:pt x="2470121" y="91026"/>
                </a:lnTo>
                <a:lnTo>
                  <a:pt x="1563996" y="194465"/>
                </a:lnTo>
                <a:lnTo>
                  <a:pt x="1017839" y="248253"/>
                </a:lnTo>
                <a:lnTo>
                  <a:pt x="715797" y="277216"/>
                </a:lnTo>
                <a:lnTo>
                  <a:pt x="550295" y="289629"/>
                </a:lnTo>
                <a:lnTo>
                  <a:pt x="488231" y="293766"/>
                </a:lnTo>
                <a:lnTo>
                  <a:pt x="388930" y="285491"/>
                </a:lnTo>
                <a:lnTo>
                  <a:pt x="314454" y="264803"/>
                </a:lnTo>
                <a:lnTo>
                  <a:pt x="53788" y="140677"/>
                </a:lnTo>
                <a:lnTo>
                  <a:pt x="16550" y="124126"/>
                </a:lnTo>
                <a:lnTo>
                  <a:pt x="0" y="136539"/>
                </a:lnTo>
                <a:lnTo>
                  <a:pt x="8275" y="169640"/>
                </a:lnTo>
                <a:lnTo>
                  <a:pt x="78613" y="273078"/>
                </a:lnTo>
                <a:lnTo>
                  <a:pt x="182052" y="393068"/>
                </a:lnTo>
                <a:lnTo>
                  <a:pt x="277216" y="479956"/>
                </a:lnTo>
                <a:lnTo>
                  <a:pt x="351692" y="529607"/>
                </a:lnTo>
                <a:lnTo>
                  <a:pt x="422030" y="566845"/>
                </a:lnTo>
                <a:lnTo>
                  <a:pt x="496507" y="583395"/>
                </a:lnTo>
                <a:lnTo>
                  <a:pt x="724072" y="508919"/>
                </a:lnTo>
                <a:lnTo>
                  <a:pt x="964050" y="450993"/>
                </a:lnTo>
                <a:lnTo>
                  <a:pt x="1162653" y="41789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914490C8-3E3A-4537-B30A-B4B418E9E5EC}"/>
              </a:ext>
            </a:extLst>
          </p:cNvPr>
          <p:cNvSpPr/>
          <p:nvPr/>
        </p:nvSpPr>
        <p:spPr>
          <a:xfrm>
            <a:off x="5080001" y="2651125"/>
            <a:ext cx="2720975" cy="1181100"/>
          </a:xfrm>
          <a:custGeom>
            <a:avLst/>
            <a:gdLst>
              <a:gd name="connsiteX0" fmla="*/ 838200 w 2720975"/>
              <a:gd name="connsiteY0" fmla="*/ 234950 h 1181100"/>
              <a:gd name="connsiteX1" fmla="*/ 1133475 w 2720975"/>
              <a:gd name="connsiteY1" fmla="*/ 212725 h 1181100"/>
              <a:gd name="connsiteX2" fmla="*/ 1387475 w 2720975"/>
              <a:gd name="connsiteY2" fmla="*/ 187325 h 1181100"/>
              <a:gd name="connsiteX3" fmla="*/ 1917700 w 2720975"/>
              <a:gd name="connsiteY3" fmla="*/ 114300 h 1181100"/>
              <a:gd name="connsiteX4" fmla="*/ 2098675 w 2720975"/>
              <a:gd name="connsiteY4" fmla="*/ 85725 h 1181100"/>
              <a:gd name="connsiteX5" fmla="*/ 2349500 w 2720975"/>
              <a:gd name="connsiteY5" fmla="*/ 0 h 1181100"/>
              <a:gd name="connsiteX6" fmla="*/ 2435225 w 2720975"/>
              <a:gd name="connsiteY6" fmla="*/ 31750 h 1181100"/>
              <a:gd name="connsiteX7" fmla="*/ 2527300 w 2720975"/>
              <a:gd name="connsiteY7" fmla="*/ 82550 h 1181100"/>
              <a:gd name="connsiteX8" fmla="*/ 2593975 w 2720975"/>
              <a:gd name="connsiteY8" fmla="*/ 136525 h 1181100"/>
              <a:gd name="connsiteX9" fmla="*/ 2670175 w 2720975"/>
              <a:gd name="connsiteY9" fmla="*/ 200025 h 1181100"/>
              <a:gd name="connsiteX10" fmla="*/ 2701925 w 2720975"/>
              <a:gd name="connsiteY10" fmla="*/ 234950 h 1181100"/>
              <a:gd name="connsiteX11" fmla="*/ 2720975 w 2720975"/>
              <a:gd name="connsiteY11" fmla="*/ 263525 h 1181100"/>
              <a:gd name="connsiteX12" fmla="*/ 2720975 w 2720975"/>
              <a:gd name="connsiteY12" fmla="*/ 288925 h 1181100"/>
              <a:gd name="connsiteX13" fmla="*/ 2698750 w 2720975"/>
              <a:gd name="connsiteY13" fmla="*/ 317500 h 1181100"/>
              <a:gd name="connsiteX14" fmla="*/ 2590800 w 2720975"/>
              <a:gd name="connsiteY14" fmla="*/ 415925 h 1181100"/>
              <a:gd name="connsiteX15" fmla="*/ 2520950 w 2720975"/>
              <a:gd name="connsiteY15" fmla="*/ 495300 h 1181100"/>
              <a:gd name="connsiteX16" fmla="*/ 2473325 w 2720975"/>
              <a:gd name="connsiteY16" fmla="*/ 600075 h 1181100"/>
              <a:gd name="connsiteX17" fmla="*/ 2228850 w 2720975"/>
              <a:gd name="connsiteY17" fmla="*/ 1181100 h 1181100"/>
              <a:gd name="connsiteX18" fmla="*/ 2016125 w 2720975"/>
              <a:gd name="connsiteY18" fmla="*/ 1171575 h 1181100"/>
              <a:gd name="connsiteX19" fmla="*/ 2044700 w 2720975"/>
              <a:gd name="connsiteY19" fmla="*/ 1057275 h 1181100"/>
              <a:gd name="connsiteX20" fmla="*/ 2168525 w 2720975"/>
              <a:gd name="connsiteY20" fmla="*/ 555625 h 1181100"/>
              <a:gd name="connsiteX21" fmla="*/ 2209800 w 2720975"/>
              <a:gd name="connsiteY21" fmla="*/ 387350 h 1181100"/>
              <a:gd name="connsiteX22" fmla="*/ 2219325 w 2720975"/>
              <a:gd name="connsiteY22" fmla="*/ 333375 h 1181100"/>
              <a:gd name="connsiteX23" fmla="*/ 2212975 w 2720975"/>
              <a:gd name="connsiteY23" fmla="*/ 295275 h 1181100"/>
              <a:gd name="connsiteX24" fmla="*/ 2203450 w 2720975"/>
              <a:gd name="connsiteY24" fmla="*/ 276225 h 1181100"/>
              <a:gd name="connsiteX25" fmla="*/ 2181225 w 2720975"/>
              <a:gd name="connsiteY25" fmla="*/ 266700 h 1181100"/>
              <a:gd name="connsiteX26" fmla="*/ 2089150 w 2720975"/>
              <a:gd name="connsiteY26" fmla="*/ 276225 h 1181100"/>
              <a:gd name="connsiteX27" fmla="*/ 1590675 w 2720975"/>
              <a:gd name="connsiteY27" fmla="*/ 327025 h 1181100"/>
              <a:gd name="connsiteX28" fmla="*/ 965200 w 2720975"/>
              <a:gd name="connsiteY28" fmla="*/ 387350 h 1181100"/>
              <a:gd name="connsiteX29" fmla="*/ 577850 w 2720975"/>
              <a:gd name="connsiteY29" fmla="*/ 412750 h 1181100"/>
              <a:gd name="connsiteX30" fmla="*/ 295275 w 2720975"/>
              <a:gd name="connsiteY30" fmla="*/ 419100 h 1181100"/>
              <a:gd name="connsiteX31" fmla="*/ 0 w 2720975"/>
              <a:gd name="connsiteY31" fmla="*/ 425450 h 1181100"/>
              <a:gd name="connsiteX32" fmla="*/ 41275 w 2720975"/>
              <a:gd name="connsiteY32" fmla="*/ 266700 h 1181100"/>
              <a:gd name="connsiteX33" fmla="*/ 212725 w 2720975"/>
              <a:gd name="connsiteY33" fmla="*/ 263525 h 1181100"/>
              <a:gd name="connsiteX34" fmla="*/ 409575 w 2720975"/>
              <a:gd name="connsiteY34" fmla="*/ 260350 h 1181100"/>
              <a:gd name="connsiteX35" fmla="*/ 838200 w 2720975"/>
              <a:gd name="connsiteY35" fmla="*/ 23495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20975" h="1181100">
                <a:moveTo>
                  <a:pt x="838200" y="234950"/>
                </a:moveTo>
                <a:lnTo>
                  <a:pt x="1133475" y="212725"/>
                </a:lnTo>
                <a:lnTo>
                  <a:pt x="1387475" y="187325"/>
                </a:lnTo>
                <a:lnTo>
                  <a:pt x="1917700" y="114300"/>
                </a:lnTo>
                <a:lnTo>
                  <a:pt x="2098675" y="85725"/>
                </a:lnTo>
                <a:lnTo>
                  <a:pt x="2349500" y="0"/>
                </a:lnTo>
                <a:lnTo>
                  <a:pt x="2435225" y="31750"/>
                </a:lnTo>
                <a:lnTo>
                  <a:pt x="2527300" y="82550"/>
                </a:lnTo>
                <a:lnTo>
                  <a:pt x="2593975" y="136525"/>
                </a:lnTo>
                <a:lnTo>
                  <a:pt x="2670175" y="200025"/>
                </a:lnTo>
                <a:lnTo>
                  <a:pt x="2701925" y="234950"/>
                </a:lnTo>
                <a:lnTo>
                  <a:pt x="2720975" y="263525"/>
                </a:lnTo>
                <a:lnTo>
                  <a:pt x="2720975" y="288925"/>
                </a:lnTo>
                <a:lnTo>
                  <a:pt x="2698750" y="317500"/>
                </a:lnTo>
                <a:lnTo>
                  <a:pt x="2590800" y="415925"/>
                </a:lnTo>
                <a:lnTo>
                  <a:pt x="2520950" y="495300"/>
                </a:lnTo>
                <a:lnTo>
                  <a:pt x="2473325" y="600075"/>
                </a:lnTo>
                <a:lnTo>
                  <a:pt x="2228850" y="1181100"/>
                </a:lnTo>
                <a:lnTo>
                  <a:pt x="2016125" y="1171575"/>
                </a:lnTo>
                <a:lnTo>
                  <a:pt x="2044700" y="1057275"/>
                </a:lnTo>
                <a:lnTo>
                  <a:pt x="2168525" y="555625"/>
                </a:lnTo>
                <a:lnTo>
                  <a:pt x="2209800" y="387350"/>
                </a:lnTo>
                <a:lnTo>
                  <a:pt x="2219325" y="333375"/>
                </a:lnTo>
                <a:lnTo>
                  <a:pt x="2212975" y="295275"/>
                </a:lnTo>
                <a:lnTo>
                  <a:pt x="2203450" y="276225"/>
                </a:lnTo>
                <a:lnTo>
                  <a:pt x="2181225" y="266700"/>
                </a:lnTo>
                <a:lnTo>
                  <a:pt x="2089150" y="276225"/>
                </a:lnTo>
                <a:lnTo>
                  <a:pt x="1590675" y="327025"/>
                </a:lnTo>
                <a:lnTo>
                  <a:pt x="965200" y="387350"/>
                </a:lnTo>
                <a:lnTo>
                  <a:pt x="577850" y="412750"/>
                </a:lnTo>
                <a:lnTo>
                  <a:pt x="295275" y="419100"/>
                </a:lnTo>
                <a:lnTo>
                  <a:pt x="0" y="425450"/>
                </a:lnTo>
                <a:lnTo>
                  <a:pt x="41275" y="266700"/>
                </a:lnTo>
                <a:lnTo>
                  <a:pt x="212725" y="263525"/>
                </a:lnTo>
                <a:lnTo>
                  <a:pt x="409575" y="260350"/>
                </a:lnTo>
                <a:lnTo>
                  <a:pt x="838200" y="2349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B5874B1-EDA0-4331-95C5-C22AB15F6694}"/>
              </a:ext>
            </a:extLst>
          </p:cNvPr>
          <p:cNvSpPr/>
          <p:nvPr/>
        </p:nvSpPr>
        <p:spPr>
          <a:xfrm>
            <a:off x="5032375" y="3743325"/>
            <a:ext cx="2406650" cy="374650"/>
          </a:xfrm>
          <a:custGeom>
            <a:avLst/>
            <a:gdLst>
              <a:gd name="connsiteX0" fmla="*/ 787400 w 2406650"/>
              <a:gd name="connsiteY0" fmla="*/ 133350 h 374650"/>
              <a:gd name="connsiteX1" fmla="*/ 1168400 w 2406650"/>
              <a:gd name="connsiteY1" fmla="*/ 92075 h 374650"/>
              <a:gd name="connsiteX2" fmla="*/ 1619250 w 2406650"/>
              <a:gd name="connsiteY2" fmla="*/ 50800 h 374650"/>
              <a:gd name="connsiteX3" fmla="*/ 2105025 w 2406650"/>
              <a:gd name="connsiteY3" fmla="*/ 0 h 374650"/>
              <a:gd name="connsiteX4" fmla="*/ 2317750 w 2406650"/>
              <a:gd name="connsiteY4" fmla="*/ 25400 h 374650"/>
              <a:gd name="connsiteX5" fmla="*/ 2355850 w 2406650"/>
              <a:gd name="connsiteY5" fmla="*/ 50800 h 374650"/>
              <a:gd name="connsiteX6" fmla="*/ 2387600 w 2406650"/>
              <a:gd name="connsiteY6" fmla="*/ 82550 h 374650"/>
              <a:gd name="connsiteX7" fmla="*/ 2403475 w 2406650"/>
              <a:gd name="connsiteY7" fmla="*/ 111125 h 374650"/>
              <a:gd name="connsiteX8" fmla="*/ 2406650 w 2406650"/>
              <a:gd name="connsiteY8" fmla="*/ 149225 h 374650"/>
              <a:gd name="connsiteX9" fmla="*/ 2397125 w 2406650"/>
              <a:gd name="connsiteY9" fmla="*/ 184150 h 374650"/>
              <a:gd name="connsiteX10" fmla="*/ 2365375 w 2406650"/>
              <a:gd name="connsiteY10" fmla="*/ 222250 h 374650"/>
              <a:gd name="connsiteX11" fmla="*/ 2333625 w 2406650"/>
              <a:gd name="connsiteY11" fmla="*/ 247650 h 374650"/>
              <a:gd name="connsiteX12" fmla="*/ 2282825 w 2406650"/>
              <a:gd name="connsiteY12" fmla="*/ 234950 h 374650"/>
              <a:gd name="connsiteX13" fmla="*/ 2130425 w 2406650"/>
              <a:gd name="connsiteY13" fmla="*/ 222250 h 374650"/>
              <a:gd name="connsiteX14" fmla="*/ 1616075 w 2406650"/>
              <a:gd name="connsiteY14" fmla="*/ 241300 h 374650"/>
              <a:gd name="connsiteX15" fmla="*/ 1079500 w 2406650"/>
              <a:gd name="connsiteY15" fmla="*/ 285750 h 374650"/>
              <a:gd name="connsiteX16" fmla="*/ 536575 w 2406650"/>
              <a:gd name="connsiteY16" fmla="*/ 346075 h 374650"/>
              <a:gd name="connsiteX17" fmla="*/ 282575 w 2406650"/>
              <a:gd name="connsiteY17" fmla="*/ 371475 h 374650"/>
              <a:gd name="connsiteX18" fmla="*/ 190500 w 2406650"/>
              <a:gd name="connsiteY18" fmla="*/ 374650 h 374650"/>
              <a:gd name="connsiteX19" fmla="*/ 104775 w 2406650"/>
              <a:gd name="connsiteY19" fmla="*/ 368300 h 374650"/>
              <a:gd name="connsiteX20" fmla="*/ 0 w 2406650"/>
              <a:gd name="connsiteY20" fmla="*/ 346075 h 374650"/>
              <a:gd name="connsiteX21" fmla="*/ 66675 w 2406650"/>
              <a:gd name="connsiteY21" fmla="*/ 168275 h 374650"/>
              <a:gd name="connsiteX22" fmla="*/ 165100 w 2406650"/>
              <a:gd name="connsiteY22" fmla="*/ 177800 h 374650"/>
              <a:gd name="connsiteX23" fmla="*/ 231775 w 2406650"/>
              <a:gd name="connsiteY23" fmla="*/ 184150 h 374650"/>
              <a:gd name="connsiteX24" fmla="*/ 441325 w 2406650"/>
              <a:gd name="connsiteY24" fmla="*/ 171450 h 374650"/>
              <a:gd name="connsiteX25" fmla="*/ 787400 w 2406650"/>
              <a:gd name="connsiteY25" fmla="*/ 133350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06650" h="374650">
                <a:moveTo>
                  <a:pt x="787400" y="133350"/>
                </a:moveTo>
                <a:lnTo>
                  <a:pt x="1168400" y="92075"/>
                </a:lnTo>
                <a:lnTo>
                  <a:pt x="1619250" y="50800"/>
                </a:lnTo>
                <a:lnTo>
                  <a:pt x="2105025" y="0"/>
                </a:lnTo>
                <a:lnTo>
                  <a:pt x="2317750" y="25400"/>
                </a:lnTo>
                <a:lnTo>
                  <a:pt x="2355850" y="50800"/>
                </a:lnTo>
                <a:lnTo>
                  <a:pt x="2387600" y="82550"/>
                </a:lnTo>
                <a:lnTo>
                  <a:pt x="2403475" y="111125"/>
                </a:lnTo>
                <a:lnTo>
                  <a:pt x="2406650" y="149225"/>
                </a:lnTo>
                <a:lnTo>
                  <a:pt x="2397125" y="184150"/>
                </a:lnTo>
                <a:lnTo>
                  <a:pt x="2365375" y="222250"/>
                </a:lnTo>
                <a:lnTo>
                  <a:pt x="2333625" y="247650"/>
                </a:lnTo>
                <a:lnTo>
                  <a:pt x="2282825" y="234950"/>
                </a:lnTo>
                <a:lnTo>
                  <a:pt x="2130425" y="222250"/>
                </a:lnTo>
                <a:lnTo>
                  <a:pt x="1616075" y="241300"/>
                </a:lnTo>
                <a:lnTo>
                  <a:pt x="1079500" y="285750"/>
                </a:lnTo>
                <a:lnTo>
                  <a:pt x="536575" y="346075"/>
                </a:lnTo>
                <a:lnTo>
                  <a:pt x="282575" y="371475"/>
                </a:lnTo>
                <a:lnTo>
                  <a:pt x="190500" y="374650"/>
                </a:lnTo>
                <a:lnTo>
                  <a:pt x="104775" y="368300"/>
                </a:lnTo>
                <a:lnTo>
                  <a:pt x="0" y="346075"/>
                </a:lnTo>
                <a:lnTo>
                  <a:pt x="66675" y="168275"/>
                </a:lnTo>
                <a:lnTo>
                  <a:pt x="165100" y="177800"/>
                </a:lnTo>
                <a:lnTo>
                  <a:pt x="231775" y="184150"/>
                </a:lnTo>
                <a:lnTo>
                  <a:pt x="441325" y="171450"/>
                </a:lnTo>
                <a:lnTo>
                  <a:pt x="787400" y="133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50D90FA-60E7-49B3-B5F4-2A649F87D091}"/>
              </a:ext>
            </a:extLst>
          </p:cNvPr>
          <p:cNvSpPr/>
          <p:nvPr/>
        </p:nvSpPr>
        <p:spPr>
          <a:xfrm>
            <a:off x="3917950" y="2800350"/>
            <a:ext cx="1365250" cy="3270250"/>
          </a:xfrm>
          <a:custGeom>
            <a:avLst/>
            <a:gdLst>
              <a:gd name="connsiteX0" fmla="*/ 1327150 w 1365250"/>
              <a:gd name="connsiteY0" fmla="*/ 774700 h 3270250"/>
              <a:gd name="connsiteX1" fmla="*/ 1250950 w 1365250"/>
              <a:gd name="connsiteY1" fmla="*/ 1143000 h 3270250"/>
              <a:gd name="connsiteX2" fmla="*/ 1168400 w 1365250"/>
              <a:gd name="connsiteY2" fmla="*/ 1352550 h 3270250"/>
              <a:gd name="connsiteX3" fmla="*/ 1104900 w 1365250"/>
              <a:gd name="connsiteY3" fmla="*/ 1562100 h 3270250"/>
              <a:gd name="connsiteX4" fmla="*/ 1028700 w 1365250"/>
              <a:gd name="connsiteY4" fmla="*/ 1752600 h 3270250"/>
              <a:gd name="connsiteX5" fmla="*/ 927100 w 1365250"/>
              <a:gd name="connsiteY5" fmla="*/ 1987550 h 3270250"/>
              <a:gd name="connsiteX6" fmla="*/ 800100 w 1365250"/>
              <a:gd name="connsiteY6" fmla="*/ 2235200 h 3270250"/>
              <a:gd name="connsiteX7" fmla="*/ 622300 w 1365250"/>
              <a:gd name="connsiteY7" fmla="*/ 2527300 h 3270250"/>
              <a:gd name="connsiteX8" fmla="*/ 425450 w 1365250"/>
              <a:gd name="connsiteY8" fmla="*/ 2806700 h 3270250"/>
              <a:gd name="connsiteX9" fmla="*/ 234950 w 1365250"/>
              <a:gd name="connsiteY9" fmla="*/ 3048000 h 3270250"/>
              <a:gd name="connsiteX10" fmla="*/ 82550 w 1365250"/>
              <a:gd name="connsiteY10" fmla="*/ 3225800 h 3270250"/>
              <a:gd name="connsiteX11" fmla="*/ 31750 w 1365250"/>
              <a:gd name="connsiteY11" fmla="*/ 3270250 h 3270250"/>
              <a:gd name="connsiteX12" fmla="*/ 0 w 1365250"/>
              <a:gd name="connsiteY12" fmla="*/ 3263900 h 3270250"/>
              <a:gd name="connsiteX13" fmla="*/ 0 w 1365250"/>
              <a:gd name="connsiteY13" fmla="*/ 3244850 h 3270250"/>
              <a:gd name="connsiteX14" fmla="*/ 31750 w 1365250"/>
              <a:gd name="connsiteY14" fmla="*/ 3194050 h 3270250"/>
              <a:gd name="connsiteX15" fmla="*/ 171450 w 1365250"/>
              <a:gd name="connsiteY15" fmla="*/ 2965450 h 3270250"/>
              <a:gd name="connsiteX16" fmla="*/ 400050 w 1365250"/>
              <a:gd name="connsiteY16" fmla="*/ 2603500 h 3270250"/>
              <a:gd name="connsiteX17" fmla="*/ 603250 w 1365250"/>
              <a:gd name="connsiteY17" fmla="*/ 2222500 h 3270250"/>
              <a:gd name="connsiteX18" fmla="*/ 742950 w 1365250"/>
              <a:gd name="connsiteY18" fmla="*/ 1879600 h 3270250"/>
              <a:gd name="connsiteX19" fmla="*/ 914400 w 1365250"/>
              <a:gd name="connsiteY19" fmla="*/ 1365250 h 3270250"/>
              <a:gd name="connsiteX20" fmla="*/ 1009650 w 1365250"/>
              <a:gd name="connsiteY20" fmla="*/ 958850 h 3270250"/>
              <a:gd name="connsiteX21" fmla="*/ 1054100 w 1365250"/>
              <a:gd name="connsiteY21" fmla="*/ 552450 h 3270250"/>
              <a:gd name="connsiteX22" fmla="*/ 1054100 w 1365250"/>
              <a:gd name="connsiteY22" fmla="*/ 387350 h 3270250"/>
              <a:gd name="connsiteX23" fmla="*/ 1022350 w 1365250"/>
              <a:gd name="connsiteY23" fmla="*/ 260350 h 3270250"/>
              <a:gd name="connsiteX24" fmla="*/ 946150 w 1365250"/>
              <a:gd name="connsiteY24" fmla="*/ 120650 h 3270250"/>
              <a:gd name="connsiteX25" fmla="*/ 901700 w 1365250"/>
              <a:gd name="connsiteY25" fmla="*/ 50800 h 3270250"/>
              <a:gd name="connsiteX26" fmla="*/ 895350 w 1365250"/>
              <a:gd name="connsiteY26" fmla="*/ 12700 h 3270250"/>
              <a:gd name="connsiteX27" fmla="*/ 927100 w 1365250"/>
              <a:gd name="connsiteY27" fmla="*/ 0 h 3270250"/>
              <a:gd name="connsiteX28" fmla="*/ 1009650 w 1365250"/>
              <a:gd name="connsiteY28" fmla="*/ 25400 h 3270250"/>
              <a:gd name="connsiteX29" fmla="*/ 1117600 w 1365250"/>
              <a:gd name="connsiteY29" fmla="*/ 63500 h 3270250"/>
              <a:gd name="connsiteX30" fmla="*/ 1244600 w 1365250"/>
              <a:gd name="connsiteY30" fmla="*/ 127000 h 3270250"/>
              <a:gd name="connsiteX31" fmla="*/ 1333500 w 1365250"/>
              <a:gd name="connsiteY31" fmla="*/ 298450 h 3270250"/>
              <a:gd name="connsiteX32" fmla="*/ 1365250 w 1365250"/>
              <a:gd name="connsiteY32" fmla="*/ 431800 h 3270250"/>
              <a:gd name="connsiteX33" fmla="*/ 1365250 w 1365250"/>
              <a:gd name="connsiteY33" fmla="*/ 501650 h 3270250"/>
              <a:gd name="connsiteX34" fmla="*/ 1327150 w 1365250"/>
              <a:gd name="connsiteY34" fmla="*/ 774700 h 327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65250" h="3270250">
                <a:moveTo>
                  <a:pt x="1327150" y="774700"/>
                </a:moveTo>
                <a:lnTo>
                  <a:pt x="1250950" y="1143000"/>
                </a:lnTo>
                <a:lnTo>
                  <a:pt x="1168400" y="1352550"/>
                </a:lnTo>
                <a:lnTo>
                  <a:pt x="1104900" y="1562100"/>
                </a:lnTo>
                <a:lnTo>
                  <a:pt x="1028700" y="1752600"/>
                </a:lnTo>
                <a:lnTo>
                  <a:pt x="927100" y="1987550"/>
                </a:lnTo>
                <a:lnTo>
                  <a:pt x="800100" y="2235200"/>
                </a:lnTo>
                <a:lnTo>
                  <a:pt x="622300" y="2527300"/>
                </a:lnTo>
                <a:lnTo>
                  <a:pt x="425450" y="2806700"/>
                </a:lnTo>
                <a:lnTo>
                  <a:pt x="234950" y="3048000"/>
                </a:lnTo>
                <a:lnTo>
                  <a:pt x="82550" y="3225800"/>
                </a:lnTo>
                <a:lnTo>
                  <a:pt x="31750" y="3270250"/>
                </a:lnTo>
                <a:lnTo>
                  <a:pt x="0" y="3263900"/>
                </a:lnTo>
                <a:lnTo>
                  <a:pt x="0" y="3244850"/>
                </a:lnTo>
                <a:lnTo>
                  <a:pt x="31750" y="3194050"/>
                </a:lnTo>
                <a:lnTo>
                  <a:pt x="171450" y="2965450"/>
                </a:lnTo>
                <a:lnTo>
                  <a:pt x="400050" y="2603500"/>
                </a:lnTo>
                <a:lnTo>
                  <a:pt x="603250" y="2222500"/>
                </a:lnTo>
                <a:lnTo>
                  <a:pt x="742950" y="1879600"/>
                </a:lnTo>
                <a:lnTo>
                  <a:pt x="914400" y="1365250"/>
                </a:lnTo>
                <a:lnTo>
                  <a:pt x="1009650" y="958850"/>
                </a:lnTo>
                <a:lnTo>
                  <a:pt x="1054100" y="552450"/>
                </a:lnTo>
                <a:lnTo>
                  <a:pt x="1054100" y="387350"/>
                </a:lnTo>
                <a:lnTo>
                  <a:pt x="1022350" y="260350"/>
                </a:lnTo>
                <a:lnTo>
                  <a:pt x="946150" y="120650"/>
                </a:lnTo>
                <a:lnTo>
                  <a:pt x="901700" y="50800"/>
                </a:lnTo>
                <a:lnTo>
                  <a:pt x="895350" y="12700"/>
                </a:lnTo>
                <a:lnTo>
                  <a:pt x="927100" y="0"/>
                </a:lnTo>
                <a:lnTo>
                  <a:pt x="1009650" y="25400"/>
                </a:lnTo>
                <a:lnTo>
                  <a:pt x="1117600" y="63500"/>
                </a:lnTo>
                <a:lnTo>
                  <a:pt x="1244600" y="127000"/>
                </a:lnTo>
                <a:lnTo>
                  <a:pt x="1333500" y="298450"/>
                </a:lnTo>
                <a:lnTo>
                  <a:pt x="1365250" y="431800"/>
                </a:lnTo>
                <a:lnTo>
                  <a:pt x="1365250" y="501650"/>
                </a:lnTo>
                <a:lnTo>
                  <a:pt x="1327150" y="7747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96FBA74-67C7-42CB-ABB0-FA34C7809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368" y="1772547"/>
            <a:ext cx="3987130" cy="429805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3F1B27A-1C97-4222-AB05-432060967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368" y="1781623"/>
            <a:ext cx="3987130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59BA1C3-6DBC-4CC6-AFAE-64096ED08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435" y="1279973"/>
            <a:ext cx="3987130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43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D07C963-BF79-441D-82C6-79B7F026FB8C}"/>
              </a:ext>
            </a:extLst>
          </p:cNvPr>
          <p:cNvSpPr/>
          <p:nvPr/>
        </p:nvSpPr>
        <p:spPr>
          <a:xfrm>
            <a:off x="4492626" y="1841501"/>
            <a:ext cx="3133725" cy="581025"/>
          </a:xfrm>
          <a:custGeom>
            <a:avLst/>
            <a:gdLst>
              <a:gd name="connsiteX0" fmla="*/ 1009650 w 3133725"/>
              <a:gd name="connsiteY0" fmla="*/ 460375 h 581025"/>
              <a:gd name="connsiteX1" fmla="*/ 847725 w 3133725"/>
              <a:gd name="connsiteY1" fmla="*/ 501650 h 581025"/>
              <a:gd name="connsiteX2" fmla="*/ 603250 w 3133725"/>
              <a:gd name="connsiteY2" fmla="*/ 574675 h 581025"/>
              <a:gd name="connsiteX3" fmla="*/ 555625 w 3133725"/>
              <a:gd name="connsiteY3" fmla="*/ 581025 h 581025"/>
              <a:gd name="connsiteX4" fmla="*/ 501650 w 3133725"/>
              <a:gd name="connsiteY4" fmla="*/ 571500 h 581025"/>
              <a:gd name="connsiteX5" fmla="*/ 352425 w 3133725"/>
              <a:gd name="connsiteY5" fmla="*/ 523875 h 581025"/>
              <a:gd name="connsiteX6" fmla="*/ 295275 w 3133725"/>
              <a:gd name="connsiteY6" fmla="*/ 492125 h 581025"/>
              <a:gd name="connsiteX7" fmla="*/ 161925 w 3133725"/>
              <a:gd name="connsiteY7" fmla="*/ 387350 h 581025"/>
              <a:gd name="connsiteX8" fmla="*/ 15875 w 3133725"/>
              <a:gd name="connsiteY8" fmla="*/ 254000 h 581025"/>
              <a:gd name="connsiteX9" fmla="*/ 0 w 3133725"/>
              <a:gd name="connsiteY9" fmla="*/ 228600 h 581025"/>
              <a:gd name="connsiteX10" fmla="*/ 0 w 3133725"/>
              <a:gd name="connsiteY10" fmla="*/ 215900 h 581025"/>
              <a:gd name="connsiteX11" fmla="*/ 9525 w 3133725"/>
              <a:gd name="connsiteY11" fmla="*/ 206375 h 581025"/>
              <a:gd name="connsiteX12" fmla="*/ 31750 w 3133725"/>
              <a:gd name="connsiteY12" fmla="*/ 200025 h 581025"/>
              <a:gd name="connsiteX13" fmla="*/ 95250 w 3133725"/>
              <a:gd name="connsiteY13" fmla="*/ 225425 h 581025"/>
              <a:gd name="connsiteX14" fmla="*/ 196850 w 3133725"/>
              <a:gd name="connsiteY14" fmla="*/ 260350 h 581025"/>
              <a:gd name="connsiteX15" fmla="*/ 323850 w 3133725"/>
              <a:gd name="connsiteY15" fmla="*/ 298450 h 581025"/>
              <a:gd name="connsiteX16" fmla="*/ 377825 w 3133725"/>
              <a:gd name="connsiteY16" fmla="*/ 307975 h 581025"/>
              <a:gd name="connsiteX17" fmla="*/ 498475 w 3133725"/>
              <a:gd name="connsiteY17" fmla="*/ 311150 h 581025"/>
              <a:gd name="connsiteX18" fmla="*/ 638175 w 3133725"/>
              <a:gd name="connsiteY18" fmla="*/ 314325 h 581025"/>
              <a:gd name="connsiteX19" fmla="*/ 860425 w 3133725"/>
              <a:gd name="connsiteY19" fmla="*/ 295275 h 581025"/>
              <a:gd name="connsiteX20" fmla="*/ 1187450 w 3133725"/>
              <a:gd name="connsiteY20" fmla="*/ 257175 h 581025"/>
              <a:gd name="connsiteX21" fmla="*/ 1438275 w 3133725"/>
              <a:gd name="connsiteY21" fmla="*/ 219075 h 581025"/>
              <a:gd name="connsiteX22" fmla="*/ 1704975 w 3133725"/>
              <a:gd name="connsiteY22" fmla="*/ 180975 h 581025"/>
              <a:gd name="connsiteX23" fmla="*/ 1892300 w 3133725"/>
              <a:gd name="connsiteY23" fmla="*/ 168275 h 581025"/>
              <a:gd name="connsiteX24" fmla="*/ 2041525 w 3133725"/>
              <a:gd name="connsiteY24" fmla="*/ 152400 h 581025"/>
              <a:gd name="connsiteX25" fmla="*/ 2286000 w 3133725"/>
              <a:gd name="connsiteY25" fmla="*/ 107950 h 581025"/>
              <a:gd name="connsiteX26" fmla="*/ 2463800 w 3133725"/>
              <a:gd name="connsiteY26" fmla="*/ 57150 h 581025"/>
              <a:gd name="connsiteX27" fmla="*/ 2616200 w 3133725"/>
              <a:gd name="connsiteY27" fmla="*/ 12700 h 581025"/>
              <a:gd name="connsiteX28" fmla="*/ 2673350 w 3133725"/>
              <a:gd name="connsiteY28" fmla="*/ 0 h 581025"/>
              <a:gd name="connsiteX29" fmla="*/ 2759075 w 3133725"/>
              <a:gd name="connsiteY29" fmla="*/ 12700 h 581025"/>
              <a:gd name="connsiteX30" fmla="*/ 2911475 w 3133725"/>
              <a:gd name="connsiteY30" fmla="*/ 44450 h 581025"/>
              <a:gd name="connsiteX31" fmla="*/ 2978150 w 3133725"/>
              <a:gd name="connsiteY31" fmla="*/ 63500 h 581025"/>
              <a:gd name="connsiteX32" fmla="*/ 3067050 w 3133725"/>
              <a:gd name="connsiteY32" fmla="*/ 111125 h 581025"/>
              <a:gd name="connsiteX33" fmla="*/ 3108325 w 3133725"/>
              <a:gd name="connsiteY33" fmla="*/ 139700 h 581025"/>
              <a:gd name="connsiteX34" fmla="*/ 3130550 w 3133725"/>
              <a:gd name="connsiteY34" fmla="*/ 168275 h 581025"/>
              <a:gd name="connsiteX35" fmla="*/ 3133725 w 3133725"/>
              <a:gd name="connsiteY35" fmla="*/ 184150 h 581025"/>
              <a:gd name="connsiteX36" fmla="*/ 3133725 w 3133725"/>
              <a:gd name="connsiteY36" fmla="*/ 231775 h 581025"/>
              <a:gd name="connsiteX37" fmla="*/ 3111500 w 3133725"/>
              <a:gd name="connsiteY37" fmla="*/ 257175 h 581025"/>
              <a:gd name="connsiteX38" fmla="*/ 3067050 w 3133725"/>
              <a:gd name="connsiteY38" fmla="*/ 276225 h 581025"/>
              <a:gd name="connsiteX39" fmla="*/ 2981325 w 3133725"/>
              <a:gd name="connsiteY39" fmla="*/ 288925 h 581025"/>
              <a:gd name="connsiteX40" fmla="*/ 2711450 w 3133725"/>
              <a:gd name="connsiteY40" fmla="*/ 295275 h 581025"/>
              <a:gd name="connsiteX41" fmla="*/ 2435225 w 3133725"/>
              <a:gd name="connsiteY41" fmla="*/ 307975 h 581025"/>
              <a:gd name="connsiteX42" fmla="*/ 1698625 w 3133725"/>
              <a:gd name="connsiteY42" fmla="*/ 384175 h 581025"/>
              <a:gd name="connsiteX43" fmla="*/ 1428750 w 3133725"/>
              <a:gd name="connsiteY43" fmla="*/ 409575 h 581025"/>
              <a:gd name="connsiteX44" fmla="*/ 1009650 w 3133725"/>
              <a:gd name="connsiteY44" fmla="*/ 46037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33725" h="581025">
                <a:moveTo>
                  <a:pt x="1009650" y="460375"/>
                </a:moveTo>
                <a:lnTo>
                  <a:pt x="847725" y="501650"/>
                </a:lnTo>
                <a:lnTo>
                  <a:pt x="603250" y="574675"/>
                </a:lnTo>
                <a:lnTo>
                  <a:pt x="555625" y="581025"/>
                </a:lnTo>
                <a:lnTo>
                  <a:pt x="501650" y="571500"/>
                </a:lnTo>
                <a:lnTo>
                  <a:pt x="352425" y="523875"/>
                </a:lnTo>
                <a:lnTo>
                  <a:pt x="295275" y="492125"/>
                </a:lnTo>
                <a:lnTo>
                  <a:pt x="161925" y="387350"/>
                </a:lnTo>
                <a:lnTo>
                  <a:pt x="15875" y="254000"/>
                </a:lnTo>
                <a:lnTo>
                  <a:pt x="0" y="228600"/>
                </a:lnTo>
                <a:lnTo>
                  <a:pt x="0" y="215900"/>
                </a:lnTo>
                <a:lnTo>
                  <a:pt x="9525" y="206375"/>
                </a:lnTo>
                <a:lnTo>
                  <a:pt x="31750" y="200025"/>
                </a:lnTo>
                <a:lnTo>
                  <a:pt x="95250" y="225425"/>
                </a:lnTo>
                <a:lnTo>
                  <a:pt x="196850" y="260350"/>
                </a:lnTo>
                <a:lnTo>
                  <a:pt x="323850" y="298450"/>
                </a:lnTo>
                <a:lnTo>
                  <a:pt x="377825" y="307975"/>
                </a:lnTo>
                <a:lnTo>
                  <a:pt x="498475" y="311150"/>
                </a:lnTo>
                <a:lnTo>
                  <a:pt x="638175" y="314325"/>
                </a:lnTo>
                <a:lnTo>
                  <a:pt x="860425" y="295275"/>
                </a:lnTo>
                <a:lnTo>
                  <a:pt x="1187450" y="257175"/>
                </a:lnTo>
                <a:lnTo>
                  <a:pt x="1438275" y="219075"/>
                </a:lnTo>
                <a:lnTo>
                  <a:pt x="1704975" y="180975"/>
                </a:lnTo>
                <a:lnTo>
                  <a:pt x="1892300" y="168275"/>
                </a:lnTo>
                <a:lnTo>
                  <a:pt x="2041525" y="152400"/>
                </a:lnTo>
                <a:lnTo>
                  <a:pt x="2286000" y="107950"/>
                </a:lnTo>
                <a:lnTo>
                  <a:pt x="2463800" y="57150"/>
                </a:lnTo>
                <a:lnTo>
                  <a:pt x="2616200" y="12700"/>
                </a:lnTo>
                <a:lnTo>
                  <a:pt x="2673350" y="0"/>
                </a:lnTo>
                <a:lnTo>
                  <a:pt x="2759075" y="12700"/>
                </a:lnTo>
                <a:lnTo>
                  <a:pt x="2911475" y="44450"/>
                </a:lnTo>
                <a:lnTo>
                  <a:pt x="2978150" y="63500"/>
                </a:lnTo>
                <a:lnTo>
                  <a:pt x="3067050" y="111125"/>
                </a:lnTo>
                <a:lnTo>
                  <a:pt x="3108325" y="139700"/>
                </a:lnTo>
                <a:lnTo>
                  <a:pt x="3130550" y="168275"/>
                </a:lnTo>
                <a:lnTo>
                  <a:pt x="3133725" y="184150"/>
                </a:lnTo>
                <a:lnTo>
                  <a:pt x="3133725" y="231775"/>
                </a:lnTo>
                <a:lnTo>
                  <a:pt x="3111500" y="257175"/>
                </a:lnTo>
                <a:lnTo>
                  <a:pt x="3067050" y="276225"/>
                </a:lnTo>
                <a:lnTo>
                  <a:pt x="2981325" y="288925"/>
                </a:lnTo>
                <a:lnTo>
                  <a:pt x="2711450" y="295275"/>
                </a:lnTo>
                <a:lnTo>
                  <a:pt x="2435225" y="307975"/>
                </a:lnTo>
                <a:lnTo>
                  <a:pt x="1698625" y="384175"/>
                </a:lnTo>
                <a:lnTo>
                  <a:pt x="1428750" y="409575"/>
                </a:lnTo>
                <a:lnTo>
                  <a:pt x="1009650" y="460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0988723-EBEE-4420-A5FF-6D81D06A18E8}"/>
              </a:ext>
            </a:extLst>
          </p:cNvPr>
          <p:cNvSpPr/>
          <p:nvPr/>
        </p:nvSpPr>
        <p:spPr>
          <a:xfrm>
            <a:off x="5715000" y="1323976"/>
            <a:ext cx="546100" cy="2093913"/>
          </a:xfrm>
          <a:custGeom>
            <a:avLst/>
            <a:gdLst>
              <a:gd name="connsiteX0" fmla="*/ 215153 w 546157"/>
              <a:gd name="connsiteY0" fmla="*/ 1121278 h 2093604"/>
              <a:gd name="connsiteX1" fmla="*/ 219290 w 546157"/>
              <a:gd name="connsiteY1" fmla="*/ 397206 h 2093604"/>
              <a:gd name="connsiteX2" fmla="*/ 215153 w 546157"/>
              <a:gd name="connsiteY2" fmla="*/ 277216 h 2093604"/>
              <a:gd name="connsiteX3" fmla="*/ 198603 w 546157"/>
              <a:gd name="connsiteY3" fmla="*/ 206878 h 2093604"/>
              <a:gd name="connsiteX4" fmla="*/ 173777 w 546157"/>
              <a:gd name="connsiteY4" fmla="*/ 169640 h 2093604"/>
              <a:gd name="connsiteX5" fmla="*/ 136539 w 546157"/>
              <a:gd name="connsiteY5" fmla="*/ 144815 h 2093604"/>
              <a:gd name="connsiteX6" fmla="*/ 41376 w 546157"/>
              <a:gd name="connsiteY6" fmla="*/ 95164 h 2093604"/>
              <a:gd name="connsiteX7" fmla="*/ 4138 w 546157"/>
              <a:gd name="connsiteY7" fmla="*/ 74476 h 2093604"/>
              <a:gd name="connsiteX8" fmla="*/ 0 w 546157"/>
              <a:gd name="connsiteY8" fmla="*/ 53788 h 2093604"/>
              <a:gd name="connsiteX9" fmla="*/ 0 w 546157"/>
              <a:gd name="connsiteY9" fmla="*/ 41376 h 2093604"/>
              <a:gd name="connsiteX10" fmla="*/ 8275 w 546157"/>
              <a:gd name="connsiteY10" fmla="*/ 28963 h 2093604"/>
              <a:gd name="connsiteX11" fmla="*/ 53788 w 546157"/>
              <a:gd name="connsiteY11" fmla="*/ 8275 h 2093604"/>
              <a:gd name="connsiteX12" fmla="*/ 99301 w 546157"/>
              <a:gd name="connsiteY12" fmla="*/ 0 h 2093604"/>
              <a:gd name="connsiteX13" fmla="*/ 157227 w 546157"/>
              <a:gd name="connsiteY13" fmla="*/ 4138 h 2093604"/>
              <a:gd name="connsiteX14" fmla="*/ 285491 w 546157"/>
              <a:gd name="connsiteY14" fmla="*/ 45513 h 2093604"/>
              <a:gd name="connsiteX15" fmla="*/ 401343 w 546157"/>
              <a:gd name="connsiteY15" fmla="*/ 103439 h 2093604"/>
              <a:gd name="connsiteX16" fmla="*/ 529607 w 546157"/>
              <a:gd name="connsiteY16" fmla="*/ 190328 h 2093604"/>
              <a:gd name="connsiteX17" fmla="*/ 546157 w 546157"/>
              <a:gd name="connsiteY17" fmla="*/ 202740 h 2093604"/>
              <a:gd name="connsiteX18" fmla="*/ 546157 w 546157"/>
              <a:gd name="connsiteY18" fmla="*/ 215153 h 2093604"/>
              <a:gd name="connsiteX19" fmla="*/ 525470 w 546157"/>
              <a:gd name="connsiteY19" fmla="*/ 231703 h 2093604"/>
              <a:gd name="connsiteX20" fmla="*/ 517195 w 546157"/>
              <a:gd name="connsiteY20" fmla="*/ 248253 h 2093604"/>
              <a:gd name="connsiteX21" fmla="*/ 496507 w 546157"/>
              <a:gd name="connsiteY21" fmla="*/ 339280 h 2093604"/>
              <a:gd name="connsiteX22" fmla="*/ 484094 w 546157"/>
              <a:gd name="connsiteY22" fmla="*/ 670284 h 2093604"/>
              <a:gd name="connsiteX23" fmla="*/ 463406 w 546157"/>
              <a:gd name="connsiteY23" fmla="*/ 926813 h 2093604"/>
              <a:gd name="connsiteX24" fmla="*/ 467544 w 546157"/>
              <a:gd name="connsiteY24" fmla="*/ 1357119 h 2093604"/>
              <a:gd name="connsiteX25" fmla="*/ 459269 w 546157"/>
              <a:gd name="connsiteY25" fmla="*/ 1568134 h 2093604"/>
              <a:gd name="connsiteX26" fmla="*/ 463406 w 546157"/>
              <a:gd name="connsiteY26" fmla="*/ 2068778 h 2093604"/>
              <a:gd name="connsiteX27" fmla="*/ 215153 w 546157"/>
              <a:gd name="connsiteY27" fmla="*/ 2093604 h 2093604"/>
              <a:gd name="connsiteX28" fmla="*/ 223428 w 546157"/>
              <a:gd name="connsiteY28" fmla="*/ 1576409 h 2093604"/>
              <a:gd name="connsiteX29" fmla="*/ 223428 w 546157"/>
              <a:gd name="connsiteY29" fmla="*/ 1386082 h 2093604"/>
              <a:gd name="connsiteX30" fmla="*/ 215153 w 546157"/>
              <a:gd name="connsiteY30" fmla="*/ 1121278 h 209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6157" h="2093604">
                <a:moveTo>
                  <a:pt x="215153" y="1121278"/>
                </a:moveTo>
                <a:lnTo>
                  <a:pt x="219290" y="397206"/>
                </a:lnTo>
                <a:lnTo>
                  <a:pt x="215153" y="277216"/>
                </a:lnTo>
                <a:lnTo>
                  <a:pt x="198603" y="206878"/>
                </a:lnTo>
                <a:lnTo>
                  <a:pt x="173777" y="169640"/>
                </a:lnTo>
                <a:lnTo>
                  <a:pt x="136539" y="144815"/>
                </a:lnTo>
                <a:lnTo>
                  <a:pt x="41376" y="95164"/>
                </a:lnTo>
                <a:lnTo>
                  <a:pt x="4138" y="74476"/>
                </a:lnTo>
                <a:lnTo>
                  <a:pt x="0" y="53788"/>
                </a:lnTo>
                <a:lnTo>
                  <a:pt x="0" y="41376"/>
                </a:lnTo>
                <a:lnTo>
                  <a:pt x="8275" y="28963"/>
                </a:lnTo>
                <a:lnTo>
                  <a:pt x="53788" y="8275"/>
                </a:lnTo>
                <a:lnTo>
                  <a:pt x="99301" y="0"/>
                </a:lnTo>
                <a:lnTo>
                  <a:pt x="157227" y="4138"/>
                </a:lnTo>
                <a:lnTo>
                  <a:pt x="285491" y="45513"/>
                </a:lnTo>
                <a:lnTo>
                  <a:pt x="401343" y="103439"/>
                </a:lnTo>
                <a:lnTo>
                  <a:pt x="529607" y="190328"/>
                </a:lnTo>
                <a:lnTo>
                  <a:pt x="546157" y="202740"/>
                </a:lnTo>
                <a:lnTo>
                  <a:pt x="546157" y="215153"/>
                </a:lnTo>
                <a:lnTo>
                  <a:pt x="525470" y="231703"/>
                </a:lnTo>
                <a:lnTo>
                  <a:pt x="517195" y="248253"/>
                </a:lnTo>
                <a:lnTo>
                  <a:pt x="496507" y="339280"/>
                </a:lnTo>
                <a:lnTo>
                  <a:pt x="484094" y="670284"/>
                </a:lnTo>
                <a:lnTo>
                  <a:pt x="463406" y="926813"/>
                </a:lnTo>
                <a:cubicBezTo>
                  <a:pt x="464785" y="1070248"/>
                  <a:pt x="466165" y="1213684"/>
                  <a:pt x="467544" y="1357119"/>
                </a:cubicBezTo>
                <a:lnTo>
                  <a:pt x="459269" y="1568134"/>
                </a:lnTo>
                <a:lnTo>
                  <a:pt x="463406" y="2068778"/>
                </a:lnTo>
                <a:lnTo>
                  <a:pt x="215153" y="2093604"/>
                </a:lnTo>
                <a:lnTo>
                  <a:pt x="223428" y="1576409"/>
                </a:lnTo>
                <a:lnTo>
                  <a:pt x="223428" y="1386082"/>
                </a:lnTo>
                <a:lnTo>
                  <a:pt x="215153" y="11212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D7185B72-680F-40C7-B11E-2C09F60EAC9A}"/>
              </a:ext>
            </a:extLst>
          </p:cNvPr>
          <p:cNvSpPr/>
          <p:nvPr/>
        </p:nvSpPr>
        <p:spPr>
          <a:xfrm>
            <a:off x="4518025" y="2495550"/>
            <a:ext cx="3086100" cy="596900"/>
          </a:xfrm>
          <a:custGeom>
            <a:avLst/>
            <a:gdLst>
              <a:gd name="connsiteX0" fmla="*/ 936625 w 3086100"/>
              <a:gd name="connsiteY0" fmla="*/ 495300 h 596900"/>
              <a:gd name="connsiteX1" fmla="*/ 615950 w 3086100"/>
              <a:gd name="connsiteY1" fmla="*/ 561975 h 596900"/>
              <a:gd name="connsiteX2" fmla="*/ 479425 w 3086100"/>
              <a:gd name="connsiteY2" fmla="*/ 596900 h 596900"/>
              <a:gd name="connsiteX3" fmla="*/ 454025 w 3086100"/>
              <a:gd name="connsiteY3" fmla="*/ 596900 h 596900"/>
              <a:gd name="connsiteX4" fmla="*/ 355600 w 3086100"/>
              <a:gd name="connsiteY4" fmla="*/ 577850 h 596900"/>
              <a:gd name="connsiteX5" fmla="*/ 273050 w 3086100"/>
              <a:gd name="connsiteY5" fmla="*/ 542925 h 596900"/>
              <a:gd name="connsiteX6" fmla="*/ 177800 w 3086100"/>
              <a:gd name="connsiteY6" fmla="*/ 485775 h 596900"/>
              <a:gd name="connsiteX7" fmla="*/ 88900 w 3086100"/>
              <a:gd name="connsiteY7" fmla="*/ 419100 h 596900"/>
              <a:gd name="connsiteX8" fmla="*/ 31750 w 3086100"/>
              <a:gd name="connsiteY8" fmla="*/ 358775 h 596900"/>
              <a:gd name="connsiteX9" fmla="*/ 6350 w 3086100"/>
              <a:gd name="connsiteY9" fmla="*/ 327025 h 596900"/>
              <a:gd name="connsiteX10" fmla="*/ 0 w 3086100"/>
              <a:gd name="connsiteY10" fmla="*/ 301625 h 596900"/>
              <a:gd name="connsiteX11" fmla="*/ 0 w 3086100"/>
              <a:gd name="connsiteY11" fmla="*/ 282575 h 596900"/>
              <a:gd name="connsiteX12" fmla="*/ 9525 w 3086100"/>
              <a:gd name="connsiteY12" fmla="*/ 266700 h 596900"/>
              <a:gd name="connsiteX13" fmla="*/ 31750 w 3086100"/>
              <a:gd name="connsiteY13" fmla="*/ 266700 h 596900"/>
              <a:gd name="connsiteX14" fmla="*/ 76200 w 3086100"/>
              <a:gd name="connsiteY14" fmla="*/ 295275 h 596900"/>
              <a:gd name="connsiteX15" fmla="*/ 139700 w 3086100"/>
              <a:gd name="connsiteY15" fmla="*/ 320675 h 596900"/>
              <a:gd name="connsiteX16" fmla="*/ 241300 w 3086100"/>
              <a:gd name="connsiteY16" fmla="*/ 342900 h 596900"/>
              <a:gd name="connsiteX17" fmla="*/ 361950 w 3086100"/>
              <a:gd name="connsiteY17" fmla="*/ 355600 h 596900"/>
              <a:gd name="connsiteX18" fmla="*/ 511175 w 3086100"/>
              <a:gd name="connsiteY18" fmla="*/ 339725 h 596900"/>
              <a:gd name="connsiteX19" fmla="*/ 1050925 w 3086100"/>
              <a:gd name="connsiteY19" fmla="*/ 269875 h 596900"/>
              <a:gd name="connsiteX20" fmla="*/ 1406525 w 3086100"/>
              <a:gd name="connsiteY20" fmla="*/ 219075 h 596900"/>
              <a:gd name="connsiteX21" fmla="*/ 1663700 w 3086100"/>
              <a:gd name="connsiteY21" fmla="*/ 193675 h 596900"/>
              <a:gd name="connsiteX22" fmla="*/ 1981200 w 3086100"/>
              <a:gd name="connsiteY22" fmla="*/ 152400 h 596900"/>
              <a:gd name="connsiteX23" fmla="*/ 2320925 w 3086100"/>
              <a:gd name="connsiteY23" fmla="*/ 104775 h 596900"/>
              <a:gd name="connsiteX24" fmla="*/ 2508250 w 3086100"/>
              <a:gd name="connsiteY24" fmla="*/ 76200 h 596900"/>
              <a:gd name="connsiteX25" fmla="*/ 2559050 w 3086100"/>
              <a:gd name="connsiteY25" fmla="*/ 63500 h 596900"/>
              <a:gd name="connsiteX26" fmla="*/ 2647950 w 3086100"/>
              <a:gd name="connsiteY26" fmla="*/ 6350 h 596900"/>
              <a:gd name="connsiteX27" fmla="*/ 2686050 w 3086100"/>
              <a:gd name="connsiteY27" fmla="*/ 0 h 596900"/>
              <a:gd name="connsiteX28" fmla="*/ 2790825 w 3086100"/>
              <a:gd name="connsiteY28" fmla="*/ 25400 h 596900"/>
              <a:gd name="connsiteX29" fmla="*/ 2949575 w 3086100"/>
              <a:gd name="connsiteY29" fmla="*/ 76200 h 596900"/>
              <a:gd name="connsiteX30" fmla="*/ 3003550 w 3086100"/>
              <a:gd name="connsiteY30" fmla="*/ 101600 h 596900"/>
              <a:gd name="connsiteX31" fmla="*/ 3044825 w 3086100"/>
              <a:gd name="connsiteY31" fmla="*/ 130175 h 596900"/>
              <a:gd name="connsiteX32" fmla="*/ 3079750 w 3086100"/>
              <a:gd name="connsiteY32" fmla="*/ 165100 h 596900"/>
              <a:gd name="connsiteX33" fmla="*/ 3086100 w 3086100"/>
              <a:gd name="connsiteY33" fmla="*/ 190500 h 596900"/>
              <a:gd name="connsiteX34" fmla="*/ 3079750 w 3086100"/>
              <a:gd name="connsiteY34" fmla="*/ 238125 h 596900"/>
              <a:gd name="connsiteX35" fmla="*/ 3070225 w 3086100"/>
              <a:gd name="connsiteY35" fmla="*/ 263525 h 596900"/>
              <a:gd name="connsiteX36" fmla="*/ 3054350 w 3086100"/>
              <a:gd name="connsiteY36" fmla="*/ 279400 h 596900"/>
              <a:gd name="connsiteX37" fmla="*/ 3019425 w 3086100"/>
              <a:gd name="connsiteY37" fmla="*/ 292100 h 596900"/>
              <a:gd name="connsiteX38" fmla="*/ 2794000 w 3086100"/>
              <a:gd name="connsiteY38" fmla="*/ 307975 h 596900"/>
              <a:gd name="connsiteX39" fmla="*/ 2273300 w 3086100"/>
              <a:gd name="connsiteY39" fmla="*/ 314325 h 596900"/>
              <a:gd name="connsiteX40" fmla="*/ 1663700 w 3086100"/>
              <a:gd name="connsiteY40" fmla="*/ 371475 h 596900"/>
              <a:gd name="connsiteX41" fmla="*/ 1403350 w 3086100"/>
              <a:gd name="connsiteY41" fmla="*/ 422275 h 596900"/>
              <a:gd name="connsiteX42" fmla="*/ 936625 w 3086100"/>
              <a:gd name="connsiteY42" fmla="*/ 49530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086100" h="596900">
                <a:moveTo>
                  <a:pt x="936625" y="495300"/>
                </a:moveTo>
                <a:lnTo>
                  <a:pt x="615950" y="561975"/>
                </a:lnTo>
                <a:lnTo>
                  <a:pt x="479425" y="596900"/>
                </a:lnTo>
                <a:lnTo>
                  <a:pt x="454025" y="596900"/>
                </a:lnTo>
                <a:lnTo>
                  <a:pt x="355600" y="577850"/>
                </a:lnTo>
                <a:lnTo>
                  <a:pt x="273050" y="542925"/>
                </a:lnTo>
                <a:lnTo>
                  <a:pt x="177800" y="485775"/>
                </a:lnTo>
                <a:lnTo>
                  <a:pt x="88900" y="419100"/>
                </a:lnTo>
                <a:lnTo>
                  <a:pt x="31750" y="358775"/>
                </a:lnTo>
                <a:lnTo>
                  <a:pt x="6350" y="327025"/>
                </a:lnTo>
                <a:lnTo>
                  <a:pt x="0" y="301625"/>
                </a:lnTo>
                <a:lnTo>
                  <a:pt x="0" y="282575"/>
                </a:lnTo>
                <a:lnTo>
                  <a:pt x="9525" y="266700"/>
                </a:lnTo>
                <a:lnTo>
                  <a:pt x="31750" y="266700"/>
                </a:lnTo>
                <a:lnTo>
                  <a:pt x="76200" y="295275"/>
                </a:lnTo>
                <a:lnTo>
                  <a:pt x="139700" y="320675"/>
                </a:lnTo>
                <a:lnTo>
                  <a:pt x="241300" y="342900"/>
                </a:lnTo>
                <a:lnTo>
                  <a:pt x="361950" y="355600"/>
                </a:lnTo>
                <a:lnTo>
                  <a:pt x="511175" y="339725"/>
                </a:lnTo>
                <a:lnTo>
                  <a:pt x="1050925" y="269875"/>
                </a:lnTo>
                <a:lnTo>
                  <a:pt x="1406525" y="219075"/>
                </a:lnTo>
                <a:lnTo>
                  <a:pt x="1663700" y="193675"/>
                </a:lnTo>
                <a:lnTo>
                  <a:pt x="1981200" y="152400"/>
                </a:lnTo>
                <a:lnTo>
                  <a:pt x="2320925" y="104775"/>
                </a:lnTo>
                <a:lnTo>
                  <a:pt x="2508250" y="76200"/>
                </a:lnTo>
                <a:lnTo>
                  <a:pt x="2559050" y="63500"/>
                </a:lnTo>
                <a:lnTo>
                  <a:pt x="2647950" y="6350"/>
                </a:lnTo>
                <a:lnTo>
                  <a:pt x="2686050" y="0"/>
                </a:lnTo>
                <a:lnTo>
                  <a:pt x="2790825" y="25400"/>
                </a:lnTo>
                <a:lnTo>
                  <a:pt x="2949575" y="76200"/>
                </a:lnTo>
                <a:lnTo>
                  <a:pt x="3003550" y="101600"/>
                </a:lnTo>
                <a:lnTo>
                  <a:pt x="3044825" y="130175"/>
                </a:lnTo>
                <a:lnTo>
                  <a:pt x="3079750" y="165100"/>
                </a:lnTo>
                <a:lnTo>
                  <a:pt x="3086100" y="190500"/>
                </a:lnTo>
                <a:lnTo>
                  <a:pt x="3079750" y="238125"/>
                </a:lnTo>
                <a:lnTo>
                  <a:pt x="3070225" y="263525"/>
                </a:lnTo>
                <a:lnTo>
                  <a:pt x="3054350" y="279400"/>
                </a:lnTo>
                <a:lnTo>
                  <a:pt x="3019425" y="292100"/>
                </a:lnTo>
                <a:lnTo>
                  <a:pt x="2794000" y="307975"/>
                </a:lnTo>
                <a:lnTo>
                  <a:pt x="2273300" y="314325"/>
                </a:lnTo>
                <a:lnTo>
                  <a:pt x="1663700" y="371475"/>
                </a:lnTo>
                <a:lnTo>
                  <a:pt x="1403350" y="422275"/>
                </a:lnTo>
                <a:lnTo>
                  <a:pt x="936625" y="495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63A689A-B4EB-41E0-96C8-4D4ADA8BAC3F}"/>
              </a:ext>
            </a:extLst>
          </p:cNvPr>
          <p:cNvSpPr/>
          <p:nvPr/>
        </p:nvSpPr>
        <p:spPr>
          <a:xfrm>
            <a:off x="4071939" y="3124200"/>
            <a:ext cx="4033837" cy="706438"/>
          </a:xfrm>
          <a:custGeom>
            <a:avLst/>
            <a:gdLst>
              <a:gd name="connsiteX0" fmla="*/ 1456420 w 4034118"/>
              <a:gd name="connsiteY0" fmla="*/ 471682 h 707522"/>
              <a:gd name="connsiteX1" fmla="*/ 1195754 w 4034118"/>
              <a:gd name="connsiteY1" fmla="*/ 542020 h 707522"/>
              <a:gd name="connsiteX2" fmla="*/ 922675 w 4034118"/>
              <a:gd name="connsiteY2" fmla="*/ 624771 h 707522"/>
              <a:gd name="connsiteX3" fmla="*/ 740623 w 4034118"/>
              <a:gd name="connsiteY3" fmla="*/ 699247 h 707522"/>
              <a:gd name="connsiteX4" fmla="*/ 690972 w 4034118"/>
              <a:gd name="connsiteY4" fmla="*/ 707522 h 707522"/>
              <a:gd name="connsiteX5" fmla="*/ 612358 w 4034118"/>
              <a:gd name="connsiteY5" fmla="*/ 699247 h 707522"/>
              <a:gd name="connsiteX6" fmla="*/ 479957 w 4034118"/>
              <a:gd name="connsiteY6" fmla="*/ 666147 h 707522"/>
              <a:gd name="connsiteX7" fmla="*/ 384793 w 4034118"/>
              <a:gd name="connsiteY7" fmla="*/ 628909 h 707522"/>
              <a:gd name="connsiteX8" fmla="*/ 260666 w 4034118"/>
              <a:gd name="connsiteY8" fmla="*/ 554433 h 707522"/>
              <a:gd name="connsiteX9" fmla="*/ 107577 w 4034118"/>
              <a:gd name="connsiteY9" fmla="*/ 446856 h 707522"/>
              <a:gd name="connsiteX10" fmla="*/ 41376 w 4034118"/>
              <a:gd name="connsiteY10" fmla="*/ 384793 h 707522"/>
              <a:gd name="connsiteX11" fmla="*/ 8275 w 4034118"/>
              <a:gd name="connsiteY11" fmla="*/ 351693 h 707522"/>
              <a:gd name="connsiteX12" fmla="*/ 0 w 4034118"/>
              <a:gd name="connsiteY12" fmla="*/ 322730 h 707522"/>
              <a:gd name="connsiteX13" fmla="*/ 4138 w 4034118"/>
              <a:gd name="connsiteY13" fmla="*/ 310317 h 707522"/>
              <a:gd name="connsiteX14" fmla="*/ 12413 w 4034118"/>
              <a:gd name="connsiteY14" fmla="*/ 297904 h 707522"/>
              <a:gd name="connsiteX15" fmla="*/ 28963 w 4034118"/>
              <a:gd name="connsiteY15" fmla="*/ 293767 h 707522"/>
              <a:gd name="connsiteX16" fmla="*/ 45513 w 4034118"/>
              <a:gd name="connsiteY16" fmla="*/ 302042 h 707522"/>
              <a:gd name="connsiteX17" fmla="*/ 78614 w 4034118"/>
              <a:gd name="connsiteY17" fmla="*/ 322730 h 707522"/>
              <a:gd name="connsiteX18" fmla="*/ 107577 w 4034118"/>
              <a:gd name="connsiteY18" fmla="*/ 335142 h 707522"/>
              <a:gd name="connsiteX19" fmla="*/ 223428 w 4034118"/>
              <a:gd name="connsiteY19" fmla="*/ 384793 h 707522"/>
              <a:gd name="connsiteX20" fmla="*/ 351692 w 4034118"/>
              <a:gd name="connsiteY20" fmla="*/ 430306 h 707522"/>
              <a:gd name="connsiteX21" fmla="*/ 459269 w 4034118"/>
              <a:gd name="connsiteY21" fmla="*/ 455131 h 707522"/>
              <a:gd name="connsiteX22" fmla="*/ 504782 w 4034118"/>
              <a:gd name="connsiteY22" fmla="*/ 459269 h 707522"/>
              <a:gd name="connsiteX23" fmla="*/ 595808 w 4034118"/>
              <a:gd name="connsiteY23" fmla="*/ 450994 h 707522"/>
              <a:gd name="connsiteX24" fmla="*/ 947500 w 4034118"/>
              <a:gd name="connsiteY24" fmla="*/ 388931 h 707522"/>
              <a:gd name="connsiteX25" fmla="*/ 1452282 w 4034118"/>
              <a:gd name="connsiteY25" fmla="*/ 297904 h 707522"/>
              <a:gd name="connsiteX26" fmla="*/ 1857763 w 4034118"/>
              <a:gd name="connsiteY26" fmla="*/ 235841 h 707522"/>
              <a:gd name="connsiteX27" fmla="*/ 2110154 w 4034118"/>
              <a:gd name="connsiteY27" fmla="*/ 211016 h 707522"/>
              <a:gd name="connsiteX28" fmla="*/ 2552872 w 4034118"/>
              <a:gd name="connsiteY28" fmla="*/ 173778 h 707522"/>
              <a:gd name="connsiteX29" fmla="*/ 2900427 w 4034118"/>
              <a:gd name="connsiteY29" fmla="*/ 136540 h 707522"/>
              <a:gd name="connsiteX30" fmla="*/ 3094892 w 4034118"/>
              <a:gd name="connsiteY30" fmla="*/ 107577 h 707522"/>
              <a:gd name="connsiteX31" fmla="*/ 3243844 w 4034118"/>
              <a:gd name="connsiteY31" fmla="*/ 74476 h 707522"/>
              <a:gd name="connsiteX32" fmla="*/ 3355558 w 4034118"/>
              <a:gd name="connsiteY32" fmla="*/ 37238 h 707522"/>
              <a:gd name="connsiteX33" fmla="*/ 3409347 w 4034118"/>
              <a:gd name="connsiteY33" fmla="*/ 8275 h 707522"/>
              <a:gd name="connsiteX34" fmla="*/ 3421759 w 4034118"/>
              <a:gd name="connsiteY34" fmla="*/ 0 h 707522"/>
              <a:gd name="connsiteX35" fmla="*/ 3454860 w 4034118"/>
              <a:gd name="connsiteY35" fmla="*/ 0 h 707522"/>
              <a:gd name="connsiteX36" fmla="*/ 3541748 w 4034118"/>
              <a:gd name="connsiteY36" fmla="*/ 20688 h 707522"/>
              <a:gd name="connsiteX37" fmla="*/ 3732076 w 4034118"/>
              <a:gd name="connsiteY37" fmla="*/ 86889 h 707522"/>
              <a:gd name="connsiteX38" fmla="*/ 3922404 w 4034118"/>
              <a:gd name="connsiteY38" fmla="*/ 165502 h 707522"/>
              <a:gd name="connsiteX39" fmla="*/ 3972054 w 4034118"/>
              <a:gd name="connsiteY39" fmla="*/ 186190 h 707522"/>
              <a:gd name="connsiteX40" fmla="*/ 4001017 w 4034118"/>
              <a:gd name="connsiteY40" fmla="*/ 211016 h 707522"/>
              <a:gd name="connsiteX41" fmla="*/ 4021705 w 4034118"/>
              <a:gd name="connsiteY41" fmla="*/ 244116 h 707522"/>
              <a:gd name="connsiteX42" fmla="*/ 4034118 w 4034118"/>
              <a:gd name="connsiteY42" fmla="*/ 293767 h 707522"/>
              <a:gd name="connsiteX43" fmla="*/ 4034118 w 4034118"/>
              <a:gd name="connsiteY43" fmla="*/ 322730 h 707522"/>
              <a:gd name="connsiteX44" fmla="*/ 4021705 w 4034118"/>
              <a:gd name="connsiteY44" fmla="*/ 351693 h 707522"/>
              <a:gd name="connsiteX45" fmla="*/ 3988605 w 4034118"/>
              <a:gd name="connsiteY45" fmla="*/ 376518 h 707522"/>
              <a:gd name="connsiteX46" fmla="*/ 3951367 w 4034118"/>
              <a:gd name="connsiteY46" fmla="*/ 393068 h 707522"/>
              <a:gd name="connsiteX47" fmla="*/ 3823102 w 4034118"/>
              <a:gd name="connsiteY47" fmla="*/ 376518 h 707522"/>
              <a:gd name="connsiteX48" fmla="*/ 3388659 w 4034118"/>
              <a:gd name="connsiteY48" fmla="*/ 339280 h 707522"/>
              <a:gd name="connsiteX49" fmla="*/ 3028691 w 4034118"/>
              <a:gd name="connsiteY49" fmla="*/ 343417 h 707522"/>
              <a:gd name="connsiteX50" fmla="*/ 2610798 w 4034118"/>
              <a:gd name="connsiteY50" fmla="*/ 359968 h 707522"/>
              <a:gd name="connsiteX51" fmla="*/ 2197043 w 4034118"/>
              <a:gd name="connsiteY51" fmla="*/ 384793 h 707522"/>
              <a:gd name="connsiteX52" fmla="*/ 1729499 w 4034118"/>
              <a:gd name="connsiteY52" fmla="*/ 438581 h 707522"/>
              <a:gd name="connsiteX53" fmla="*/ 1456420 w 4034118"/>
              <a:gd name="connsiteY53" fmla="*/ 471682 h 70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034118" h="707522">
                <a:moveTo>
                  <a:pt x="1456420" y="471682"/>
                </a:moveTo>
                <a:lnTo>
                  <a:pt x="1195754" y="542020"/>
                </a:lnTo>
                <a:lnTo>
                  <a:pt x="922675" y="624771"/>
                </a:lnTo>
                <a:lnTo>
                  <a:pt x="740623" y="699247"/>
                </a:lnTo>
                <a:lnTo>
                  <a:pt x="690972" y="707522"/>
                </a:lnTo>
                <a:lnTo>
                  <a:pt x="612358" y="699247"/>
                </a:lnTo>
                <a:lnTo>
                  <a:pt x="479957" y="666147"/>
                </a:lnTo>
                <a:lnTo>
                  <a:pt x="384793" y="628909"/>
                </a:lnTo>
                <a:lnTo>
                  <a:pt x="260666" y="554433"/>
                </a:lnTo>
                <a:lnTo>
                  <a:pt x="107577" y="446856"/>
                </a:lnTo>
                <a:lnTo>
                  <a:pt x="41376" y="384793"/>
                </a:lnTo>
                <a:lnTo>
                  <a:pt x="8275" y="351693"/>
                </a:lnTo>
                <a:lnTo>
                  <a:pt x="0" y="322730"/>
                </a:lnTo>
                <a:lnTo>
                  <a:pt x="4138" y="310317"/>
                </a:lnTo>
                <a:lnTo>
                  <a:pt x="12413" y="297904"/>
                </a:lnTo>
                <a:lnTo>
                  <a:pt x="28963" y="293767"/>
                </a:lnTo>
                <a:lnTo>
                  <a:pt x="45513" y="302042"/>
                </a:lnTo>
                <a:lnTo>
                  <a:pt x="78614" y="322730"/>
                </a:lnTo>
                <a:lnTo>
                  <a:pt x="107577" y="335142"/>
                </a:lnTo>
                <a:lnTo>
                  <a:pt x="223428" y="384793"/>
                </a:lnTo>
                <a:lnTo>
                  <a:pt x="351692" y="430306"/>
                </a:lnTo>
                <a:lnTo>
                  <a:pt x="459269" y="455131"/>
                </a:lnTo>
                <a:lnTo>
                  <a:pt x="504782" y="459269"/>
                </a:lnTo>
                <a:lnTo>
                  <a:pt x="595808" y="450994"/>
                </a:lnTo>
                <a:lnTo>
                  <a:pt x="947500" y="388931"/>
                </a:lnTo>
                <a:lnTo>
                  <a:pt x="1452282" y="297904"/>
                </a:lnTo>
                <a:lnTo>
                  <a:pt x="1857763" y="235841"/>
                </a:lnTo>
                <a:lnTo>
                  <a:pt x="2110154" y="211016"/>
                </a:lnTo>
                <a:lnTo>
                  <a:pt x="2552872" y="173778"/>
                </a:lnTo>
                <a:lnTo>
                  <a:pt x="2900427" y="136540"/>
                </a:lnTo>
                <a:lnTo>
                  <a:pt x="3094892" y="107577"/>
                </a:lnTo>
                <a:lnTo>
                  <a:pt x="3243844" y="74476"/>
                </a:lnTo>
                <a:lnTo>
                  <a:pt x="3355558" y="37238"/>
                </a:lnTo>
                <a:lnTo>
                  <a:pt x="3409347" y="8275"/>
                </a:lnTo>
                <a:lnTo>
                  <a:pt x="3421759" y="0"/>
                </a:lnTo>
                <a:lnTo>
                  <a:pt x="3454860" y="0"/>
                </a:lnTo>
                <a:lnTo>
                  <a:pt x="3541748" y="20688"/>
                </a:lnTo>
                <a:lnTo>
                  <a:pt x="3732076" y="86889"/>
                </a:lnTo>
                <a:lnTo>
                  <a:pt x="3922404" y="165502"/>
                </a:lnTo>
                <a:lnTo>
                  <a:pt x="3972054" y="186190"/>
                </a:lnTo>
                <a:lnTo>
                  <a:pt x="4001017" y="211016"/>
                </a:lnTo>
                <a:lnTo>
                  <a:pt x="4021705" y="244116"/>
                </a:lnTo>
                <a:lnTo>
                  <a:pt x="4034118" y="293767"/>
                </a:lnTo>
                <a:lnTo>
                  <a:pt x="4034118" y="322730"/>
                </a:lnTo>
                <a:lnTo>
                  <a:pt x="4021705" y="351693"/>
                </a:lnTo>
                <a:lnTo>
                  <a:pt x="3988605" y="376518"/>
                </a:lnTo>
                <a:lnTo>
                  <a:pt x="3951367" y="393068"/>
                </a:lnTo>
                <a:lnTo>
                  <a:pt x="3823102" y="376518"/>
                </a:lnTo>
                <a:lnTo>
                  <a:pt x="3388659" y="339280"/>
                </a:lnTo>
                <a:lnTo>
                  <a:pt x="3028691" y="343417"/>
                </a:lnTo>
                <a:lnTo>
                  <a:pt x="2610798" y="359968"/>
                </a:lnTo>
                <a:lnTo>
                  <a:pt x="2197043" y="384793"/>
                </a:lnTo>
                <a:lnTo>
                  <a:pt x="1729499" y="438581"/>
                </a:lnTo>
                <a:lnTo>
                  <a:pt x="1456420" y="47168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BD5BA6E-5706-4D71-84FD-5ED342485279}"/>
              </a:ext>
            </a:extLst>
          </p:cNvPr>
          <p:cNvSpPr/>
          <p:nvPr/>
        </p:nvSpPr>
        <p:spPr>
          <a:xfrm>
            <a:off x="4175126" y="3532189"/>
            <a:ext cx="1870075" cy="1736725"/>
          </a:xfrm>
          <a:custGeom>
            <a:avLst/>
            <a:gdLst>
              <a:gd name="connsiteX0" fmla="*/ 775030 w 1869591"/>
              <a:gd name="connsiteY0" fmla="*/ 1063967 h 1737020"/>
              <a:gd name="connsiteX1" fmla="*/ 975586 w 1869591"/>
              <a:gd name="connsiteY1" fmla="*/ 870209 h 1737020"/>
              <a:gd name="connsiteX2" fmla="*/ 1206736 w 1869591"/>
              <a:gd name="connsiteY2" fmla="*/ 608466 h 1737020"/>
              <a:gd name="connsiteX3" fmla="*/ 1390296 w 1869591"/>
              <a:gd name="connsiteY3" fmla="*/ 367119 h 1737020"/>
              <a:gd name="connsiteX4" fmla="*/ 1461680 w 1869591"/>
              <a:gd name="connsiteY4" fmla="*/ 254944 h 1737020"/>
              <a:gd name="connsiteX5" fmla="*/ 1471878 w 1869591"/>
              <a:gd name="connsiteY5" fmla="*/ 207354 h 1737020"/>
              <a:gd name="connsiteX6" fmla="*/ 1465079 w 1869591"/>
              <a:gd name="connsiteY6" fmla="*/ 159765 h 1737020"/>
              <a:gd name="connsiteX7" fmla="*/ 1400493 w 1869591"/>
              <a:gd name="connsiteY7" fmla="*/ 0 h 1737020"/>
              <a:gd name="connsiteX8" fmla="*/ 1624844 w 1869591"/>
              <a:gd name="connsiteY8" fmla="*/ 0 h 1737020"/>
              <a:gd name="connsiteX9" fmla="*/ 1624844 w 1869591"/>
              <a:gd name="connsiteY9" fmla="*/ 37391 h 1737020"/>
              <a:gd name="connsiteX10" fmla="*/ 1699628 w 1869591"/>
              <a:gd name="connsiteY10" fmla="*/ 81582 h 1737020"/>
              <a:gd name="connsiteX11" fmla="*/ 1767613 w 1869591"/>
              <a:gd name="connsiteY11" fmla="*/ 122373 h 1737020"/>
              <a:gd name="connsiteX12" fmla="*/ 1838998 w 1869591"/>
              <a:gd name="connsiteY12" fmla="*/ 176761 h 1737020"/>
              <a:gd name="connsiteX13" fmla="*/ 1859393 w 1869591"/>
              <a:gd name="connsiteY13" fmla="*/ 193757 h 1737020"/>
              <a:gd name="connsiteX14" fmla="*/ 1866192 w 1869591"/>
              <a:gd name="connsiteY14" fmla="*/ 207354 h 1737020"/>
              <a:gd name="connsiteX15" fmla="*/ 1869591 w 1869591"/>
              <a:gd name="connsiteY15" fmla="*/ 224350 h 1737020"/>
              <a:gd name="connsiteX16" fmla="*/ 1869591 w 1869591"/>
              <a:gd name="connsiteY16" fmla="*/ 244746 h 1737020"/>
              <a:gd name="connsiteX17" fmla="*/ 1866192 w 1869591"/>
              <a:gd name="connsiteY17" fmla="*/ 258343 h 1737020"/>
              <a:gd name="connsiteX18" fmla="*/ 1849195 w 1869591"/>
              <a:gd name="connsiteY18" fmla="*/ 278739 h 1737020"/>
              <a:gd name="connsiteX19" fmla="*/ 1822001 w 1869591"/>
              <a:gd name="connsiteY19" fmla="*/ 285537 h 1737020"/>
              <a:gd name="connsiteX20" fmla="*/ 1801606 w 1869591"/>
              <a:gd name="connsiteY20" fmla="*/ 299134 h 1737020"/>
              <a:gd name="connsiteX21" fmla="*/ 1706427 w 1869591"/>
              <a:gd name="connsiteY21" fmla="*/ 407910 h 1737020"/>
              <a:gd name="connsiteX22" fmla="*/ 1587453 w 1869591"/>
              <a:gd name="connsiteY22" fmla="*/ 543881 h 1737020"/>
              <a:gd name="connsiteX23" fmla="*/ 1417490 w 1869591"/>
              <a:gd name="connsiteY23" fmla="*/ 727440 h 1737020"/>
              <a:gd name="connsiteX24" fmla="*/ 1329109 w 1869591"/>
              <a:gd name="connsiteY24" fmla="*/ 839616 h 1737020"/>
              <a:gd name="connsiteX25" fmla="*/ 1261124 w 1869591"/>
              <a:gd name="connsiteY25" fmla="*/ 900802 h 1737020"/>
              <a:gd name="connsiteX26" fmla="*/ 1094560 w 1869591"/>
              <a:gd name="connsiteY26" fmla="*/ 1040172 h 1737020"/>
              <a:gd name="connsiteX27" fmla="*/ 911001 w 1869591"/>
              <a:gd name="connsiteY27" fmla="*/ 1193139 h 1737020"/>
              <a:gd name="connsiteX28" fmla="*/ 744437 w 1869591"/>
              <a:gd name="connsiteY28" fmla="*/ 1322310 h 1737020"/>
              <a:gd name="connsiteX29" fmla="*/ 520086 w 1869591"/>
              <a:gd name="connsiteY29" fmla="*/ 1468478 h 1737020"/>
              <a:gd name="connsiteX30" fmla="*/ 237948 w 1869591"/>
              <a:gd name="connsiteY30" fmla="*/ 1635042 h 1737020"/>
              <a:gd name="connsiteX31" fmla="*/ 64586 w 1869591"/>
              <a:gd name="connsiteY31" fmla="*/ 1726822 h 1737020"/>
              <a:gd name="connsiteX32" fmla="*/ 40791 w 1869591"/>
              <a:gd name="connsiteY32" fmla="*/ 1737020 h 1737020"/>
              <a:gd name="connsiteX33" fmla="*/ 27194 w 1869591"/>
              <a:gd name="connsiteY33" fmla="*/ 1737020 h 1737020"/>
              <a:gd name="connsiteX34" fmla="*/ 10198 w 1869591"/>
              <a:gd name="connsiteY34" fmla="*/ 1730221 h 1737020"/>
              <a:gd name="connsiteX35" fmla="*/ 0 w 1869591"/>
              <a:gd name="connsiteY35" fmla="*/ 1706426 h 1737020"/>
              <a:gd name="connsiteX36" fmla="*/ 6798 w 1869591"/>
              <a:gd name="connsiteY36" fmla="*/ 1679232 h 1737020"/>
              <a:gd name="connsiteX37" fmla="*/ 81582 w 1869591"/>
              <a:gd name="connsiteY37" fmla="*/ 1624844 h 1737020"/>
              <a:gd name="connsiteX38" fmla="*/ 329728 w 1869591"/>
              <a:gd name="connsiteY38" fmla="*/ 1437885 h 1737020"/>
              <a:gd name="connsiteX39" fmla="*/ 584672 w 1869591"/>
              <a:gd name="connsiteY39" fmla="*/ 1233930 h 1737020"/>
              <a:gd name="connsiteX40" fmla="*/ 775030 w 1869591"/>
              <a:gd name="connsiteY40" fmla="*/ 1063967 h 173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869591" h="1737020">
                <a:moveTo>
                  <a:pt x="775030" y="1063967"/>
                </a:moveTo>
                <a:lnTo>
                  <a:pt x="975586" y="870209"/>
                </a:lnTo>
                <a:lnTo>
                  <a:pt x="1206736" y="608466"/>
                </a:lnTo>
                <a:lnTo>
                  <a:pt x="1390296" y="367119"/>
                </a:lnTo>
                <a:lnTo>
                  <a:pt x="1461680" y="254944"/>
                </a:lnTo>
                <a:lnTo>
                  <a:pt x="1471878" y="207354"/>
                </a:lnTo>
                <a:lnTo>
                  <a:pt x="1465079" y="159765"/>
                </a:lnTo>
                <a:lnTo>
                  <a:pt x="1400493" y="0"/>
                </a:lnTo>
                <a:lnTo>
                  <a:pt x="1624844" y="0"/>
                </a:lnTo>
                <a:lnTo>
                  <a:pt x="1624844" y="37391"/>
                </a:lnTo>
                <a:lnTo>
                  <a:pt x="1699628" y="81582"/>
                </a:lnTo>
                <a:lnTo>
                  <a:pt x="1767613" y="122373"/>
                </a:lnTo>
                <a:lnTo>
                  <a:pt x="1838998" y="176761"/>
                </a:lnTo>
                <a:lnTo>
                  <a:pt x="1859393" y="193757"/>
                </a:lnTo>
                <a:lnTo>
                  <a:pt x="1866192" y="207354"/>
                </a:lnTo>
                <a:lnTo>
                  <a:pt x="1869591" y="224350"/>
                </a:lnTo>
                <a:lnTo>
                  <a:pt x="1869591" y="244746"/>
                </a:lnTo>
                <a:lnTo>
                  <a:pt x="1866192" y="258343"/>
                </a:lnTo>
                <a:lnTo>
                  <a:pt x="1849195" y="278739"/>
                </a:lnTo>
                <a:lnTo>
                  <a:pt x="1822001" y="285537"/>
                </a:lnTo>
                <a:lnTo>
                  <a:pt x="1801606" y="299134"/>
                </a:lnTo>
                <a:lnTo>
                  <a:pt x="1706427" y="407910"/>
                </a:lnTo>
                <a:lnTo>
                  <a:pt x="1587453" y="543881"/>
                </a:lnTo>
                <a:lnTo>
                  <a:pt x="1417490" y="727440"/>
                </a:lnTo>
                <a:lnTo>
                  <a:pt x="1329109" y="839616"/>
                </a:lnTo>
                <a:lnTo>
                  <a:pt x="1261124" y="900802"/>
                </a:lnTo>
                <a:lnTo>
                  <a:pt x="1094560" y="1040172"/>
                </a:lnTo>
                <a:lnTo>
                  <a:pt x="911001" y="1193139"/>
                </a:lnTo>
                <a:lnTo>
                  <a:pt x="744437" y="1322310"/>
                </a:lnTo>
                <a:lnTo>
                  <a:pt x="520086" y="1468478"/>
                </a:lnTo>
                <a:lnTo>
                  <a:pt x="237948" y="1635042"/>
                </a:lnTo>
                <a:lnTo>
                  <a:pt x="64586" y="1726822"/>
                </a:lnTo>
                <a:lnTo>
                  <a:pt x="40791" y="1737020"/>
                </a:lnTo>
                <a:lnTo>
                  <a:pt x="27194" y="1737020"/>
                </a:lnTo>
                <a:lnTo>
                  <a:pt x="10198" y="1730221"/>
                </a:lnTo>
                <a:lnTo>
                  <a:pt x="0" y="1706426"/>
                </a:lnTo>
                <a:lnTo>
                  <a:pt x="6798" y="1679232"/>
                </a:lnTo>
                <a:lnTo>
                  <a:pt x="81582" y="1624844"/>
                </a:lnTo>
                <a:lnTo>
                  <a:pt x="329728" y="1437885"/>
                </a:lnTo>
                <a:lnTo>
                  <a:pt x="584672" y="1233930"/>
                </a:lnTo>
                <a:lnTo>
                  <a:pt x="775030" y="106396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D5E3A2A6-4CD1-4543-8A84-0A5DD181AC88}"/>
              </a:ext>
            </a:extLst>
          </p:cNvPr>
          <p:cNvSpPr/>
          <p:nvPr/>
        </p:nvSpPr>
        <p:spPr>
          <a:xfrm>
            <a:off x="5584825" y="3898901"/>
            <a:ext cx="1581150" cy="422275"/>
          </a:xfrm>
          <a:custGeom>
            <a:avLst/>
            <a:gdLst>
              <a:gd name="connsiteX0" fmla="*/ 434975 w 1581150"/>
              <a:gd name="connsiteY0" fmla="*/ 165100 h 422275"/>
              <a:gd name="connsiteX1" fmla="*/ 860425 w 1581150"/>
              <a:gd name="connsiteY1" fmla="*/ 69850 h 422275"/>
              <a:gd name="connsiteX2" fmla="*/ 1085850 w 1581150"/>
              <a:gd name="connsiteY2" fmla="*/ 15875 h 422275"/>
              <a:gd name="connsiteX3" fmla="*/ 1130300 w 1581150"/>
              <a:gd name="connsiteY3" fmla="*/ 3175 h 422275"/>
              <a:gd name="connsiteX4" fmla="*/ 1181100 w 1581150"/>
              <a:gd name="connsiteY4" fmla="*/ 0 h 422275"/>
              <a:gd name="connsiteX5" fmla="*/ 1231900 w 1581150"/>
              <a:gd name="connsiteY5" fmla="*/ 3175 h 422275"/>
              <a:gd name="connsiteX6" fmla="*/ 1276350 w 1581150"/>
              <a:gd name="connsiteY6" fmla="*/ 12700 h 422275"/>
              <a:gd name="connsiteX7" fmla="*/ 1308100 w 1581150"/>
              <a:gd name="connsiteY7" fmla="*/ 34925 h 422275"/>
              <a:gd name="connsiteX8" fmla="*/ 1536700 w 1581150"/>
              <a:gd name="connsiteY8" fmla="*/ 244475 h 422275"/>
              <a:gd name="connsiteX9" fmla="*/ 1571625 w 1581150"/>
              <a:gd name="connsiteY9" fmla="*/ 282575 h 422275"/>
              <a:gd name="connsiteX10" fmla="*/ 1581150 w 1581150"/>
              <a:gd name="connsiteY10" fmla="*/ 304800 h 422275"/>
              <a:gd name="connsiteX11" fmla="*/ 1574800 w 1581150"/>
              <a:gd name="connsiteY11" fmla="*/ 333375 h 422275"/>
              <a:gd name="connsiteX12" fmla="*/ 1549400 w 1581150"/>
              <a:gd name="connsiteY12" fmla="*/ 361950 h 422275"/>
              <a:gd name="connsiteX13" fmla="*/ 1514475 w 1581150"/>
              <a:gd name="connsiteY13" fmla="*/ 387350 h 422275"/>
              <a:gd name="connsiteX14" fmla="*/ 1492250 w 1581150"/>
              <a:gd name="connsiteY14" fmla="*/ 400050 h 422275"/>
              <a:gd name="connsiteX15" fmla="*/ 1457325 w 1581150"/>
              <a:gd name="connsiteY15" fmla="*/ 415925 h 422275"/>
              <a:gd name="connsiteX16" fmla="*/ 1438275 w 1581150"/>
              <a:gd name="connsiteY16" fmla="*/ 422275 h 422275"/>
              <a:gd name="connsiteX17" fmla="*/ 1152525 w 1581150"/>
              <a:gd name="connsiteY17" fmla="*/ 222250 h 422275"/>
              <a:gd name="connsiteX18" fmla="*/ 1111250 w 1581150"/>
              <a:gd name="connsiteY18" fmla="*/ 203200 h 422275"/>
              <a:gd name="connsiteX19" fmla="*/ 1095375 w 1581150"/>
              <a:gd name="connsiteY19" fmla="*/ 196850 h 422275"/>
              <a:gd name="connsiteX20" fmla="*/ 1047750 w 1581150"/>
              <a:gd name="connsiteY20" fmla="*/ 200025 h 422275"/>
              <a:gd name="connsiteX21" fmla="*/ 927100 w 1581150"/>
              <a:gd name="connsiteY21" fmla="*/ 228600 h 422275"/>
              <a:gd name="connsiteX22" fmla="*/ 260350 w 1581150"/>
              <a:gd name="connsiteY22" fmla="*/ 377825 h 422275"/>
              <a:gd name="connsiteX23" fmla="*/ 196850 w 1581150"/>
              <a:gd name="connsiteY23" fmla="*/ 374650 h 422275"/>
              <a:gd name="connsiteX24" fmla="*/ 111125 w 1581150"/>
              <a:gd name="connsiteY24" fmla="*/ 368300 h 422275"/>
              <a:gd name="connsiteX25" fmla="*/ 0 w 1581150"/>
              <a:gd name="connsiteY25" fmla="*/ 352425 h 422275"/>
              <a:gd name="connsiteX26" fmla="*/ 161925 w 1581150"/>
              <a:gd name="connsiteY26" fmla="*/ 165100 h 422275"/>
              <a:gd name="connsiteX27" fmla="*/ 200025 w 1581150"/>
              <a:gd name="connsiteY27" fmla="*/ 184150 h 422275"/>
              <a:gd name="connsiteX28" fmla="*/ 228600 w 1581150"/>
              <a:gd name="connsiteY28" fmla="*/ 187325 h 422275"/>
              <a:gd name="connsiteX29" fmla="*/ 307975 w 1581150"/>
              <a:gd name="connsiteY29" fmla="*/ 184150 h 422275"/>
              <a:gd name="connsiteX30" fmla="*/ 434975 w 1581150"/>
              <a:gd name="connsiteY30" fmla="*/ 165100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581150" h="422275">
                <a:moveTo>
                  <a:pt x="434975" y="165100"/>
                </a:moveTo>
                <a:lnTo>
                  <a:pt x="860425" y="69850"/>
                </a:lnTo>
                <a:lnTo>
                  <a:pt x="1085850" y="15875"/>
                </a:lnTo>
                <a:lnTo>
                  <a:pt x="1130300" y="3175"/>
                </a:lnTo>
                <a:lnTo>
                  <a:pt x="1181100" y="0"/>
                </a:lnTo>
                <a:lnTo>
                  <a:pt x="1231900" y="3175"/>
                </a:lnTo>
                <a:lnTo>
                  <a:pt x="1276350" y="12700"/>
                </a:lnTo>
                <a:lnTo>
                  <a:pt x="1308100" y="34925"/>
                </a:lnTo>
                <a:lnTo>
                  <a:pt x="1536700" y="244475"/>
                </a:lnTo>
                <a:lnTo>
                  <a:pt x="1571625" y="282575"/>
                </a:lnTo>
                <a:lnTo>
                  <a:pt x="1581150" y="304800"/>
                </a:lnTo>
                <a:lnTo>
                  <a:pt x="1574800" y="333375"/>
                </a:lnTo>
                <a:lnTo>
                  <a:pt x="1549400" y="361950"/>
                </a:lnTo>
                <a:lnTo>
                  <a:pt x="1514475" y="387350"/>
                </a:lnTo>
                <a:lnTo>
                  <a:pt x="1492250" y="400050"/>
                </a:lnTo>
                <a:lnTo>
                  <a:pt x="1457325" y="415925"/>
                </a:lnTo>
                <a:lnTo>
                  <a:pt x="1438275" y="422275"/>
                </a:lnTo>
                <a:lnTo>
                  <a:pt x="1152525" y="222250"/>
                </a:lnTo>
                <a:lnTo>
                  <a:pt x="1111250" y="203200"/>
                </a:lnTo>
                <a:lnTo>
                  <a:pt x="1095375" y="196850"/>
                </a:lnTo>
                <a:lnTo>
                  <a:pt x="1047750" y="200025"/>
                </a:lnTo>
                <a:lnTo>
                  <a:pt x="927100" y="228600"/>
                </a:lnTo>
                <a:lnTo>
                  <a:pt x="260350" y="377825"/>
                </a:lnTo>
                <a:lnTo>
                  <a:pt x="196850" y="374650"/>
                </a:lnTo>
                <a:lnTo>
                  <a:pt x="111125" y="368300"/>
                </a:lnTo>
                <a:lnTo>
                  <a:pt x="0" y="352425"/>
                </a:lnTo>
                <a:lnTo>
                  <a:pt x="161925" y="165100"/>
                </a:lnTo>
                <a:lnTo>
                  <a:pt x="200025" y="184150"/>
                </a:lnTo>
                <a:lnTo>
                  <a:pt x="228600" y="187325"/>
                </a:lnTo>
                <a:lnTo>
                  <a:pt x="307975" y="184150"/>
                </a:lnTo>
                <a:lnTo>
                  <a:pt x="434975" y="1651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2E7F274-2272-41D2-8AC7-069124A1869E}"/>
              </a:ext>
            </a:extLst>
          </p:cNvPr>
          <p:cNvSpPr/>
          <p:nvPr/>
        </p:nvSpPr>
        <p:spPr>
          <a:xfrm>
            <a:off x="4283075" y="4103689"/>
            <a:ext cx="2757488" cy="2003425"/>
          </a:xfrm>
          <a:custGeom>
            <a:avLst/>
            <a:gdLst>
              <a:gd name="connsiteX0" fmla="*/ 2613660 w 2758440"/>
              <a:gd name="connsiteY0" fmla="*/ 377190 h 2004060"/>
              <a:gd name="connsiteX1" fmla="*/ 2438400 w 2758440"/>
              <a:gd name="connsiteY1" fmla="*/ 579120 h 2004060"/>
              <a:gd name="connsiteX2" fmla="*/ 2305050 w 2758440"/>
              <a:gd name="connsiteY2" fmla="*/ 720090 h 2004060"/>
              <a:gd name="connsiteX3" fmla="*/ 2084070 w 2758440"/>
              <a:gd name="connsiteY3" fmla="*/ 944880 h 2004060"/>
              <a:gd name="connsiteX4" fmla="*/ 1943100 w 2758440"/>
              <a:gd name="connsiteY4" fmla="*/ 1055370 h 2004060"/>
              <a:gd name="connsiteX5" fmla="*/ 1733550 w 2758440"/>
              <a:gd name="connsiteY5" fmla="*/ 1226820 h 2004060"/>
              <a:gd name="connsiteX6" fmla="*/ 1512570 w 2758440"/>
              <a:gd name="connsiteY6" fmla="*/ 1386840 h 2004060"/>
              <a:gd name="connsiteX7" fmla="*/ 1253490 w 2758440"/>
              <a:gd name="connsiteY7" fmla="*/ 1550670 h 2004060"/>
              <a:gd name="connsiteX8" fmla="*/ 1040130 w 2758440"/>
              <a:gd name="connsiteY8" fmla="*/ 1668780 h 2004060"/>
              <a:gd name="connsiteX9" fmla="*/ 716280 w 2758440"/>
              <a:gd name="connsiteY9" fmla="*/ 1805940 h 2004060"/>
              <a:gd name="connsiteX10" fmla="*/ 411480 w 2758440"/>
              <a:gd name="connsiteY10" fmla="*/ 1905000 h 2004060"/>
              <a:gd name="connsiteX11" fmla="*/ 144780 w 2758440"/>
              <a:gd name="connsiteY11" fmla="*/ 1977390 h 2004060"/>
              <a:gd name="connsiteX12" fmla="*/ 34290 w 2758440"/>
              <a:gd name="connsiteY12" fmla="*/ 2004060 h 2004060"/>
              <a:gd name="connsiteX13" fmla="*/ 7620 w 2758440"/>
              <a:gd name="connsiteY13" fmla="*/ 1992630 h 2004060"/>
              <a:gd name="connsiteX14" fmla="*/ 0 w 2758440"/>
              <a:gd name="connsiteY14" fmla="*/ 1969770 h 2004060"/>
              <a:gd name="connsiteX15" fmla="*/ 26670 w 2758440"/>
              <a:gd name="connsiteY15" fmla="*/ 1939290 h 2004060"/>
              <a:gd name="connsiteX16" fmla="*/ 205740 w 2758440"/>
              <a:gd name="connsiteY16" fmla="*/ 1863090 h 2004060"/>
              <a:gd name="connsiteX17" fmla="*/ 453390 w 2758440"/>
              <a:gd name="connsiteY17" fmla="*/ 1760220 h 2004060"/>
              <a:gd name="connsiteX18" fmla="*/ 746760 w 2758440"/>
              <a:gd name="connsiteY18" fmla="*/ 1623060 h 2004060"/>
              <a:gd name="connsiteX19" fmla="*/ 998220 w 2758440"/>
              <a:gd name="connsiteY19" fmla="*/ 1482090 h 2004060"/>
              <a:gd name="connsiteX20" fmla="*/ 1280160 w 2758440"/>
              <a:gd name="connsiteY20" fmla="*/ 1299210 h 2004060"/>
              <a:gd name="connsiteX21" fmla="*/ 1539240 w 2758440"/>
              <a:gd name="connsiteY21" fmla="*/ 1101090 h 2004060"/>
              <a:gd name="connsiteX22" fmla="*/ 1840230 w 2758440"/>
              <a:gd name="connsiteY22" fmla="*/ 842010 h 2004060"/>
              <a:gd name="connsiteX23" fmla="*/ 1996440 w 2758440"/>
              <a:gd name="connsiteY23" fmla="*/ 701040 h 2004060"/>
              <a:gd name="connsiteX24" fmla="*/ 2164080 w 2758440"/>
              <a:gd name="connsiteY24" fmla="*/ 506730 h 2004060"/>
              <a:gd name="connsiteX25" fmla="*/ 2305050 w 2758440"/>
              <a:gd name="connsiteY25" fmla="*/ 323850 h 2004060"/>
              <a:gd name="connsiteX26" fmla="*/ 2411730 w 2758440"/>
              <a:gd name="connsiteY26" fmla="*/ 175260 h 2004060"/>
              <a:gd name="connsiteX27" fmla="*/ 2446020 w 2758440"/>
              <a:gd name="connsiteY27" fmla="*/ 114300 h 2004060"/>
              <a:gd name="connsiteX28" fmla="*/ 2461260 w 2758440"/>
              <a:gd name="connsiteY28" fmla="*/ 53340 h 2004060"/>
              <a:gd name="connsiteX29" fmla="*/ 2461260 w 2758440"/>
              <a:gd name="connsiteY29" fmla="*/ 34290 h 2004060"/>
              <a:gd name="connsiteX30" fmla="*/ 2449830 w 2758440"/>
              <a:gd name="connsiteY30" fmla="*/ 0 h 2004060"/>
              <a:gd name="connsiteX31" fmla="*/ 2758440 w 2758440"/>
              <a:gd name="connsiteY31" fmla="*/ 205740 h 2004060"/>
              <a:gd name="connsiteX32" fmla="*/ 2724150 w 2758440"/>
              <a:gd name="connsiteY32" fmla="*/ 236220 h 2004060"/>
              <a:gd name="connsiteX33" fmla="*/ 2613660 w 2758440"/>
              <a:gd name="connsiteY33" fmla="*/ 377190 h 20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758440" h="2004060">
                <a:moveTo>
                  <a:pt x="2613660" y="377190"/>
                </a:moveTo>
                <a:lnTo>
                  <a:pt x="2438400" y="579120"/>
                </a:lnTo>
                <a:lnTo>
                  <a:pt x="2305050" y="720090"/>
                </a:lnTo>
                <a:lnTo>
                  <a:pt x="2084070" y="944880"/>
                </a:lnTo>
                <a:lnTo>
                  <a:pt x="1943100" y="1055370"/>
                </a:lnTo>
                <a:lnTo>
                  <a:pt x="1733550" y="1226820"/>
                </a:lnTo>
                <a:lnTo>
                  <a:pt x="1512570" y="1386840"/>
                </a:lnTo>
                <a:lnTo>
                  <a:pt x="1253490" y="1550670"/>
                </a:lnTo>
                <a:lnTo>
                  <a:pt x="1040130" y="1668780"/>
                </a:lnTo>
                <a:lnTo>
                  <a:pt x="716280" y="1805940"/>
                </a:lnTo>
                <a:lnTo>
                  <a:pt x="411480" y="1905000"/>
                </a:lnTo>
                <a:lnTo>
                  <a:pt x="144780" y="1977390"/>
                </a:lnTo>
                <a:lnTo>
                  <a:pt x="34290" y="2004060"/>
                </a:lnTo>
                <a:lnTo>
                  <a:pt x="7620" y="1992630"/>
                </a:lnTo>
                <a:lnTo>
                  <a:pt x="0" y="1969770"/>
                </a:lnTo>
                <a:lnTo>
                  <a:pt x="26670" y="1939290"/>
                </a:lnTo>
                <a:lnTo>
                  <a:pt x="205740" y="1863090"/>
                </a:lnTo>
                <a:lnTo>
                  <a:pt x="453390" y="1760220"/>
                </a:lnTo>
                <a:lnTo>
                  <a:pt x="746760" y="1623060"/>
                </a:lnTo>
                <a:lnTo>
                  <a:pt x="998220" y="1482090"/>
                </a:lnTo>
                <a:lnTo>
                  <a:pt x="1280160" y="1299210"/>
                </a:lnTo>
                <a:lnTo>
                  <a:pt x="1539240" y="1101090"/>
                </a:lnTo>
                <a:lnTo>
                  <a:pt x="1840230" y="842010"/>
                </a:lnTo>
                <a:lnTo>
                  <a:pt x="1996440" y="701040"/>
                </a:lnTo>
                <a:lnTo>
                  <a:pt x="2164080" y="506730"/>
                </a:lnTo>
                <a:lnTo>
                  <a:pt x="2305050" y="323850"/>
                </a:lnTo>
                <a:lnTo>
                  <a:pt x="2411730" y="175260"/>
                </a:lnTo>
                <a:lnTo>
                  <a:pt x="2446020" y="114300"/>
                </a:lnTo>
                <a:lnTo>
                  <a:pt x="2461260" y="53340"/>
                </a:lnTo>
                <a:lnTo>
                  <a:pt x="2461260" y="34290"/>
                </a:lnTo>
                <a:lnTo>
                  <a:pt x="2449830" y="0"/>
                </a:lnTo>
                <a:lnTo>
                  <a:pt x="2758440" y="205740"/>
                </a:lnTo>
                <a:lnTo>
                  <a:pt x="2724150" y="236220"/>
                </a:lnTo>
                <a:lnTo>
                  <a:pt x="2613660" y="37719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E0A3249-616D-4D3D-A808-CDB7969E69D7}"/>
              </a:ext>
            </a:extLst>
          </p:cNvPr>
          <p:cNvSpPr/>
          <p:nvPr/>
        </p:nvSpPr>
        <p:spPr>
          <a:xfrm>
            <a:off x="5435601" y="4333875"/>
            <a:ext cx="2974975" cy="1754188"/>
          </a:xfrm>
          <a:custGeom>
            <a:avLst/>
            <a:gdLst>
              <a:gd name="connsiteX0" fmla="*/ 1006180 w 2974349"/>
              <a:gd name="connsiteY0" fmla="*/ 907602 h 1754016"/>
              <a:gd name="connsiteX1" fmla="*/ 846415 w 2974349"/>
              <a:gd name="connsiteY1" fmla="*/ 778430 h 1754016"/>
              <a:gd name="connsiteX2" fmla="*/ 659456 w 2974349"/>
              <a:gd name="connsiteY2" fmla="*/ 601668 h 1754016"/>
              <a:gd name="connsiteX3" fmla="*/ 540482 w 2974349"/>
              <a:gd name="connsiteY3" fmla="*/ 496291 h 1754016"/>
              <a:gd name="connsiteX4" fmla="*/ 384116 w 2974349"/>
              <a:gd name="connsiteY4" fmla="*/ 363720 h 1754016"/>
              <a:gd name="connsiteX5" fmla="*/ 261743 w 2974349"/>
              <a:gd name="connsiteY5" fmla="*/ 261743 h 1754016"/>
              <a:gd name="connsiteX6" fmla="*/ 132571 w 2974349"/>
              <a:gd name="connsiteY6" fmla="*/ 173362 h 1754016"/>
              <a:gd name="connsiteX7" fmla="*/ 0 w 2974349"/>
              <a:gd name="connsiteY7" fmla="*/ 84981 h 1754016"/>
              <a:gd name="connsiteX8" fmla="*/ 27194 w 2974349"/>
              <a:gd name="connsiteY8" fmla="*/ 0 h 1754016"/>
              <a:gd name="connsiteX9" fmla="*/ 84981 w 2974349"/>
              <a:gd name="connsiteY9" fmla="*/ 33993 h 1754016"/>
              <a:gd name="connsiteX10" fmla="*/ 197157 w 2974349"/>
              <a:gd name="connsiteY10" fmla="*/ 88381 h 1754016"/>
              <a:gd name="connsiteX11" fmla="*/ 316131 w 2974349"/>
              <a:gd name="connsiteY11" fmla="*/ 156366 h 1754016"/>
              <a:gd name="connsiteX12" fmla="*/ 441903 w 2974349"/>
              <a:gd name="connsiteY12" fmla="*/ 237948 h 1754016"/>
              <a:gd name="connsiteX13" fmla="*/ 666254 w 2974349"/>
              <a:gd name="connsiteY13" fmla="*/ 394314 h 1754016"/>
              <a:gd name="connsiteX14" fmla="*/ 812422 w 2974349"/>
              <a:gd name="connsiteY14" fmla="*/ 499691 h 1754016"/>
              <a:gd name="connsiteX15" fmla="*/ 995982 w 2974349"/>
              <a:gd name="connsiteY15" fmla="*/ 662855 h 1754016"/>
              <a:gd name="connsiteX16" fmla="*/ 1267923 w 2974349"/>
              <a:gd name="connsiteY16" fmla="*/ 856613 h 1754016"/>
              <a:gd name="connsiteX17" fmla="*/ 1512669 w 2974349"/>
              <a:gd name="connsiteY17" fmla="*/ 1012978 h 1754016"/>
              <a:gd name="connsiteX18" fmla="*/ 1781210 w 2974349"/>
              <a:gd name="connsiteY18" fmla="*/ 1169344 h 1754016"/>
              <a:gd name="connsiteX19" fmla="*/ 2083744 w 2974349"/>
              <a:gd name="connsiteY19" fmla="*/ 1329109 h 1754016"/>
              <a:gd name="connsiteX20" fmla="*/ 2294498 w 2974349"/>
              <a:gd name="connsiteY20" fmla="*/ 1424289 h 1754016"/>
              <a:gd name="connsiteX21" fmla="*/ 2515450 w 2974349"/>
              <a:gd name="connsiteY21" fmla="*/ 1512669 h 1754016"/>
              <a:gd name="connsiteX22" fmla="*/ 2739801 w 2974349"/>
              <a:gd name="connsiteY22" fmla="*/ 1584054 h 1754016"/>
              <a:gd name="connsiteX23" fmla="*/ 2926760 w 2974349"/>
              <a:gd name="connsiteY23" fmla="*/ 1635042 h 1754016"/>
              <a:gd name="connsiteX24" fmla="*/ 2960752 w 2974349"/>
              <a:gd name="connsiteY24" fmla="*/ 1648639 h 1754016"/>
              <a:gd name="connsiteX25" fmla="*/ 2967551 w 2974349"/>
              <a:gd name="connsiteY25" fmla="*/ 1658837 h 1754016"/>
              <a:gd name="connsiteX26" fmla="*/ 2974349 w 2974349"/>
              <a:gd name="connsiteY26" fmla="*/ 1675834 h 1754016"/>
              <a:gd name="connsiteX27" fmla="*/ 2967551 w 2974349"/>
              <a:gd name="connsiteY27" fmla="*/ 1692830 h 1754016"/>
              <a:gd name="connsiteX28" fmla="*/ 2943756 w 2974349"/>
              <a:gd name="connsiteY28" fmla="*/ 1703028 h 1754016"/>
              <a:gd name="connsiteX29" fmla="*/ 2804387 w 2974349"/>
              <a:gd name="connsiteY29" fmla="*/ 1720024 h 1754016"/>
              <a:gd name="connsiteX30" fmla="*/ 2328491 w 2974349"/>
              <a:gd name="connsiteY30" fmla="*/ 1747218 h 1754016"/>
              <a:gd name="connsiteX31" fmla="*/ 2100740 w 2974349"/>
              <a:gd name="connsiteY31" fmla="*/ 1754016 h 1754016"/>
              <a:gd name="connsiteX32" fmla="*/ 2063349 w 2974349"/>
              <a:gd name="connsiteY32" fmla="*/ 1754016 h 1754016"/>
              <a:gd name="connsiteX33" fmla="*/ 1991964 w 2974349"/>
              <a:gd name="connsiteY33" fmla="*/ 1740419 h 1754016"/>
              <a:gd name="connsiteX34" fmla="*/ 1920580 w 2974349"/>
              <a:gd name="connsiteY34" fmla="*/ 1692830 h 1754016"/>
              <a:gd name="connsiteX35" fmla="*/ 1750617 w 2974349"/>
              <a:gd name="connsiteY35" fmla="*/ 1536464 h 1754016"/>
              <a:gd name="connsiteX36" fmla="*/ 1414091 w 2974349"/>
              <a:gd name="connsiteY36" fmla="*/ 1250926 h 1754016"/>
              <a:gd name="connsiteX37" fmla="*/ 1006180 w 2974349"/>
              <a:gd name="connsiteY37" fmla="*/ 907602 h 175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974349" h="1754016">
                <a:moveTo>
                  <a:pt x="1006180" y="907602"/>
                </a:moveTo>
                <a:lnTo>
                  <a:pt x="846415" y="778430"/>
                </a:lnTo>
                <a:lnTo>
                  <a:pt x="659456" y="601668"/>
                </a:lnTo>
                <a:lnTo>
                  <a:pt x="540482" y="496291"/>
                </a:lnTo>
                <a:lnTo>
                  <a:pt x="384116" y="363720"/>
                </a:lnTo>
                <a:lnTo>
                  <a:pt x="261743" y="261743"/>
                </a:lnTo>
                <a:lnTo>
                  <a:pt x="132571" y="173362"/>
                </a:lnTo>
                <a:lnTo>
                  <a:pt x="0" y="84981"/>
                </a:lnTo>
                <a:lnTo>
                  <a:pt x="27194" y="0"/>
                </a:lnTo>
                <a:lnTo>
                  <a:pt x="84981" y="33993"/>
                </a:lnTo>
                <a:lnTo>
                  <a:pt x="197157" y="88381"/>
                </a:lnTo>
                <a:lnTo>
                  <a:pt x="316131" y="156366"/>
                </a:lnTo>
                <a:lnTo>
                  <a:pt x="441903" y="237948"/>
                </a:lnTo>
                <a:lnTo>
                  <a:pt x="666254" y="394314"/>
                </a:lnTo>
                <a:lnTo>
                  <a:pt x="812422" y="499691"/>
                </a:lnTo>
                <a:lnTo>
                  <a:pt x="995982" y="662855"/>
                </a:lnTo>
                <a:lnTo>
                  <a:pt x="1267923" y="856613"/>
                </a:lnTo>
                <a:lnTo>
                  <a:pt x="1512669" y="1012978"/>
                </a:lnTo>
                <a:lnTo>
                  <a:pt x="1781210" y="1169344"/>
                </a:lnTo>
                <a:lnTo>
                  <a:pt x="2083744" y="1329109"/>
                </a:lnTo>
                <a:lnTo>
                  <a:pt x="2294498" y="1424289"/>
                </a:lnTo>
                <a:lnTo>
                  <a:pt x="2515450" y="1512669"/>
                </a:lnTo>
                <a:lnTo>
                  <a:pt x="2739801" y="1584054"/>
                </a:lnTo>
                <a:lnTo>
                  <a:pt x="2926760" y="1635042"/>
                </a:lnTo>
                <a:lnTo>
                  <a:pt x="2960752" y="1648639"/>
                </a:lnTo>
                <a:lnTo>
                  <a:pt x="2967551" y="1658837"/>
                </a:lnTo>
                <a:lnTo>
                  <a:pt x="2974349" y="1675834"/>
                </a:lnTo>
                <a:lnTo>
                  <a:pt x="2967551" y="1692830"/>
                </a:lnTo>
                <a:lnTo>
                  <a:pt x="2943756" y="1703028"/>
                </a:lnTo>
                <a:lnTo>
                  <a:pt x="2804387" y="1720024"/>
                </a:lnTo>
                <a:lnTo>
                  <a:pt x="2328491" y="1747218"/>
                </a:lnTo>
                <a:lnTo>
                  <a:pt x="2100740" y="1754016"/>
                </a:lnTo>
                <a:lnTo>
                  <a:pt x="2063349" y="1754016"/>
                </a:lnTo>
                <a:lnTo>
                  <a:pt x="1991964" y="1740419"/>
                </a:lnTo>
                <a:lnTo>
                  <a:pt x="1920580" y="1692830"/>
                </a:lnTo>
                <a:lnTo>
                  <a:pt x="1750617" y="1536464"/>
                </a:lnTo>
                <a:lnTo>
                  <a:pt x="1414091" y="1250926"/>
                </a:lnTo>
                <a:lnTo>
                  <a:pt x="1006180" y="90760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0F08DF9-2FBD-455B-9DB5-F96EB42D2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848" y="1321339"/>
            <a:ext cx="4340728" cy="47857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729F85B-7770-4D8E-904A-BFE4FE7E4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848" y="1321339"/>
            <a:ext cx="4340728" cy="47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9" grpId="0" animBg="1"/>
      <p:bldP spid="11" grpId="0" animBg="1"/>
      <p:bldP spid="15" grpId="0" animBg="1"/>
      <p:bldP spid="16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C34368C-33CC-4648-882C-37CB03164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636" y="1036112"/>
            <a:ext cx="4340728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7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秋がいっぱい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秋</a:t>
            </a:r>
          </a:p>
        </p:txBody>
      </p:sp>
    </p:spTree>
    <p:extLst>
      <p:ext uri="{BB962C8B-B14F-4D97-AF65-F5344CB8AC3E}">
        <p14:creationId xmlns:p14="http://schemas.microsoft.com/office/powerpoint/2010/main" val="4025946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2DEA569-36CB-462D-9369-43CCD7799A8C}"/>
              </a:ext>
            </a:extLst>
          </p:cNvPr>
          <p:cNvSpPr/>
          <p:nvPr/>
        </p:nvSpPr>
        <p:spPr>
          <a:xfrm>
            <a:off x="4046538" y="1936751"/>
            <a:ext cx="4108450" cy="688975"/>
          </a:xfrm>
          <a:custGeom>
            <a:avLst/>
            <a:gdLst>
              <a:gd name="connsiteX0" fmla="*/ 1694457 w 4108300"/>
              <a:gd name="connsiteY0" fmla="*/ 398696 h 689050"/>
              <a:gd name="connsiteX1" fmla="*/ 1282760 w 4108300"/>
              <a:gd name="connsiteY1" fmla="*/ 463701 h 689050"/>
              <a:gd name="connsiteX2" fmla="*/ 1040076 w 4108300"/>
              <a:gd name="connsiteY2" fmla="*/ 511371 h 689050"/>
              <a:gd name="connsiteX3" fmla="*/ 762722 w 4108300"/>
              <a:gd name="connsiteY3" fmla="*/ 580709 h 689050"/>
              <a:gd name="connsiteX4" fmla="*/ 598044 w 4108300"/>
              <a:gd name="connsiteY4" fmla="*/ 632713 h 689050"/>
              <a:gd name="connsiteX5" fmla="*/ 463700 w 4108300"/>
              <a:gd name="connsiteY5" fmla="*/ 680383 h 689050"/>
              <a:gd name="connsiteX6" fmla="*/ 429031 w 4108300"/>
              <a:gd name="connsiteY6" fmla="*/ 689050 h 689050"/>
              <a:gd name="connsiteX7" fmla="*/ 359693 w 4108300"/>
              <a:gd name="connsiteY7" fmla="*/ 654381 h 689050"/>
              <a:gd name="connsiteX8" fmla="*/ 247018 w 4108300"/>
              <a:gd name="connsiteY8" fmla="*/ 576376 h 689050"/>
              <a:gd name="connsiteX9" fmla="*/ 208015 w 4108300"/>
              <a:gd name="connsiteY9" fmla="*/ 537373 h 689050"/>
              <a:gd name="connsiteX10" fmla="*/ 104008 w 4108300"/>
              <a:gd name="connsiteY10" fmla="*/ 442032 h 689050"/>
              <a:gd name="connsiteX11" fmla="*/ 21668 w 4108300"/>
              <a:gd name="connsiteY11" fmla="*/ 355359 h 689050"/>
              <a:gd name="connsiteX12" fmla="*/ 0 w 4108300"/>
              <a:gd name="connsiteY12" fmla="*/ 320690 h 689050"/>
              <a:gd name="connsiteX13" fmla="*/ 0 w 4108300"/>
              <a:gd name="connsiteY13" fmla="*/ 299022 h 689050"/>
              <a:gd name="connsiteX14" fmla="*/ 13001 w 4108300"/>
              <a:gd name="connsiteY14" fmla="*/ 286021 h 689050"/>
              <a:gd name="connsiteX15" fmla="*/ 39003 w 4108300"/>
              <a:gd name="connsiteY15" fmla="*/ 286021 h 689050"/>
              <a:gd name="connsiteX16" fmla="*/ 95340 w 4108300"/>
              <a:gd name="connsiteY16" fmla="*/ 307689 h 689050"/>
              <a:gd name="connsiteX17" fmla="*/ 164679 w 4108300"/>
              <a:gd name="connsiteY17" fmla="*/ 346692 h 689050"/>
              <a:gd name="connsiteX18" fmla="*/ 255685 w 4108300"/>
              <a:gd name="connsiteY18" fmla="*/ 385695 h 689050"/>
              <a:gd name="connsiteX19" fmla="*/ 346692 w 4108300"/>
              <a:gd name="connsiteY19" fmla="*/ 398696 h 689050"/>
              <a:gd name="connsiteX20" fmla="*/ 459367 w 4108300"/>
              <a:gd name="connsiteY20" fmla="*/ 394362 h 689050"/>
              <a:gd name="connsiteX21" fmla="*/ 641380 w 4108300"/>
              <a:gd name="connsiteY21" fmla="*/ 372694 h 689050"/>
              <a:gd name="connsiteX22" fmla="*/ 1031409 w 4108300"/>
              <a:gd name="connsiteY22" fmla="*/ 303356 h 689050"/>
              <a:gd name="connsiteX23" fmla="*/ 1256758 w 4108300"/>
              <a:gd name="connsiteY23" fmla="*/ 264353 h 689050"/>
              <a:gd name="connsiteX24" fmla="*/ 1599117 w 4108300"/>
              <a:gd name="connsiteY24" fmla="*/ 216683 h 689050"/>
              <a:gd name="connsiteX25" fmla="*/ 2028148 w 4108300"/>
              <a:gd name="connsiteY25" fmla="*/ 173346 h 689050"/>
              <a:gd name="connsiteX26" fmla="*/ 2652193 w 4108300"/>
              <a:gd name="connsiteY26" fmla="*/ 130010 h 689050"/>
              <a:gd name="connsiteX27" fmla="*/ 2959882 w 4108300"/>
              <a:gd name="connsiteY27" fmla="*/ 104008 h 689050"/>
              <a:gd name="connsiteX28" fmla="*/ 3258904 w 4108300"/>
              <a:gd name="connsiteY28" fmla="*/ 78006 h 689050"/>
              <a:gd name="connsiteX29" fmla="*/ 3423583 w 4108300"/>
              <a:gd name="connsiteY29" fmla="*/ 56338 h 689050"/>
              <a:gd name="connsiteX30" fmla="*/ 3479920 w 4108300"/>
              <a:gd name="connsiteY30" fmla="*/ 34669 h 689050"/>
              <a:gd name="connsiteX31" fmla="*/ 3549259 w 4108300"/>
              <a:gd name="connsiteY31" fmla="*/ 0 h 689050"/>
              <a:gd name="connsiteX32" fmla="*/ 3583928 w 4108300"/>
              <a:gd name="connsiteY32" fmla="*/ 0 h 689050"/>
              <a:gd name="connsiteX33" fmla="*/ 3748607 w 4108300"/>
              <a:gd name="connsiteY33" fmla="*/ 26002 h 689050"/>
              <a:gd name="connsiteX34" fmla="*/ 3887283 w 4108300"/>
              <a:gd name="connsiteY34" fmla="*/ 82340 h 689050"/>
              <a:gd name="connsiteX35" fmla="*/ 4038961 w 4108300"/>
              <a:gd name="connsiteY35" fmla="*/ 173346 h 689050"/>
              <a:gd name="connsiteX36" fmla="*/ 4099632 w 4108300"/>
              <a:gd name="connsiteY36" fmla="*/ 216683 h 689050"/>
              <a:gd name="connsiteX37" fmla="*/ 4108300 w 4108300"/>
              <a:gd name="connsiteY37" fmla="*/ 255686 h 689050"/>
              <a:gd name="connsiteX38" fmla="*/ 4103966 w 4108300"/>
              <a:gd name="connsiteY38" fmla="*/ 290355 h 689050"/>
              <a:gd name="connsiteX39" fmla="*/ 4077964 w 4108300"/>
              <a:gd name="connsiteY39" fmla="*/ 320690 h 689050"/>
              <a:gd name="connsiteX40" fmla="*/ 4034628 w 4108300"/>
              <a:gd name="connsiteY40" fmla="*/ 333691 h 689050"/>
              <a:gd name="connsiteX41" fmla="*/ 3939287 w 4108300"/>
              <a:gd name="connsiteY41" fmla="*/ 329358 h 689050"/>
              <a:gd name="connsiteX42" fmla="*/ 3783276 w 4108300"/>
              <a:gd name="connsiteY42" fmla="*/ 303356 h 689050"/>
              <a:gd name="connsiteX43" fmla="*/ 3566593 w 4108300"/>
              <a:gd name="connsiteY43" fmla="*/ 273020 h 689050"/>
              <a:gd name="connsiteX44" fmla="*/ 3284906 w 4108300"/>
              <a:gd name="connsiteY44" fmla="*/ 264353 h 689050"/>
              <a:gd name="connsiteX45" fmla="*/ 2881877 w 4108300"/>
              <a:gd name="connsiteY45" fmla="*/ 286021 h 689050"/>
              <a:gd name="connsiteX46" fmla="*/ 2595856 w 4108300"/>
              <a:gd name="connsiteY46" fmla="*/ 307689 h 689050"/>
              <a:gd name="connsiteX47" fmla="*/ 1694457 w 4108300"/>
              <a:gd name="connsiteY47" fmla="*/ 398696 h 6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108300" h="689050">
                <a:moveTo>
                  <a:pt x="1694457" y="398696"/>
                </a:moveTo>
                <a:lnTo>
                  <a:pt x="1282760" y="463701"/>
                </a:lnTo>
                <a:lnTo>
                  <a:pt x="1040076" y="511371"/>
                </a:lnTo>
                <a:lnTo>
                  <a:pt x="762722" y="580709"/>
                </a:lnTo>
                <a:lnTo>
                  <a:pt x="598044" y="632713"/>
                </a:lnTo>
                <a:lnTo>
                  <a:pt x="463700" y="680383"/>
                </a:lnTo>
                <a:lnTo>
                  <a:pt x="429031" y="689050"/>
                </a:lnTo>
                <a:lnTo>
                  <a:pt x="359693" y="654381"/>
                </a:lnTo>
                <a:lnTo>
                  <a:pt x="247018" y="576376"/>
                </a:lnTo>
                <a:lnTo>
                  <a:pt x="208015" y="537373"/>
                </a:lnTo>
                <a:lnTo>
                  <a:pt x="104008" y="442032"/>
                </a:lnTo>
                <a:lnTo>
                  <a:pt x="21668" y="355359"/>
                </a:lnTo>
                <a:lnTo>
                  <a:pt x="0" y="320690"/>
                </a:lnTo>
                <a:lnTo>
                  <a:pt x="0" y="299022"/>
                </a:lnTo>
                <a:lnTo>
                  <a:pt x="13001" y="286021"/>
                </a:lnTo>
                <a:lnTo>
                  <a:pt x="39003" y="286021"/>
                </a:lnTo>
                <a:lnTo>
                  <a:pt x="95340" y="307689"/>
                </a:lnTo>
                <a:lnTo>
                  <a:pt x="164679" y="346692"/>
                </a:lnTo>
                <a:lnTo>
                  <a:pt x="255685" y="385695"/>
                </a:lnTo>
                <a:cubicBezTo>
                  <a:pt x="343787" y="398910"/>
                  <a:pt x="313144" y="398696"/>
                  <a:pt x="346692" y="398696"/>
                </a:cubicBezTo>
                <a:lnTo>
                  <a:pt x="459367" y="394362"/>
                </a:lnTo>
                <a:lnTo>
                  <a:pt x="641380" y="372694"/>
                </a:lnTo>
                <a:lnTo>
                  <a:pt x="1031409" y="303356"/>
                </a:lnTo>
                <a:lnTo>
                  <a:pt x="1256758" y="264353"/>
                </a:lnTo>
                <a:lnTo>
                  <a:pt x="1599117" y="216683"/>
                </a:lnTo>
                <a:lnTo>
                  <a:pt x="2028148" y="173346"/>
                </a:lnTo>
                <a:lnTo>
                  <a:pt x="2652193" y="130010"/>
                </a:lnTo>
                <a:lnTo>
                  <a:pt x="2959882" y="104008"/>
                </a:lnTo>
                <a:lnTo>
                  <a:pt x="3258904" y="78006"/>
                </a:lnTo>
                <a:lnTo>
                  <a:pt x="3423583" y="56338"/>
                </a:lnTo>
                <a:lnTo>
                  <a:pt x="3479920" y="34669"/>
                </a:lnTo>
                <a:lnTo>
                  <a:pt x="3549259" y="0"/>
                </a:lnTo>
                <a:lnTo>
                  <a:pt x="3583928" y="0"/>
                </a:lnTo>
                <a:lnTo>
                  <a:pt x="3748607" y="26002"/>
                </a:lnTo>
                <a:lnTo>
                  <a:pt x="3887283" y="82340"/>
                </a:lnTo>
                <a:lnTo>
                  <a:pt x="4038961" y="173346"/>
                </a:lnTo>
                <a:lnTo>
                  <a:pt x="4099632" y="216683"/>
                </a:lnTo>
                <a:lnTo>
                  <a:pt x="4108300" y="255686"/>
                </a:lnTo>
                <a:lnTo>
                  <a:pt x="4103966" y="290355"/>
                </a:lnTo>
                <a:lnTo>
                  <a:pt x="4077964" y="320690"/>
                </a:lnTo>
                <a:lnTo>
                  <a:pt x="4034628" y="333691"/>
                </a:lnTo>
                <a:lnTo>
                  <a:pt x="3939287" y="329358"/>
                </a:lnTo>
                <a:lnTo>
                  <a:pt x="3783276" y="303356"/>
                </a:lnTo>
                <a:lnTo>
                  <a:pt x="3566593" y="273020"/>
                </a:lnTo>
                <a:lnTo>
                  <a:pt x="3284906" y="264353"/>
                </a:lnTo>
                <a:lnTo>
                  <a:pt x="2881877" y="286021"/>
                </a:lnTo>
                <a:lnTo>
                  <a:pt x="2595856" y="307689"/>
                </a:lnTo>
                <a:lnTo>
                  <a:pt x="1694457" y="39869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6A53FEB-E523-4FA7-B6DB-184261A76577}"/>
              </a:ext>
            </a:extLst>
          </p:cNvPr>
          <p:cNvSpPr/>
          <p:nvPr/>
        </p:nvSpPr>
        <p:spPr>
          <a:xfrm>
            <a:off x="4105276" y="2706688"/>
            <a:ext cx="2081213" cy="1839912"/>
          </a:xfrm>
          <a:custGeom>
            <a:avLst/>
            <a:gdLst>
              <a:gd name="connsiteX0" fmla="*/ 1093622 w 2081174"/>
              <a:gd name="connsiteY0" fmla="*/ 914400 h 1839773"/>
              <a:gd name="connsiteX1" fmla="*/ 1236269 w 2081174"/>
              <a:gd name="connsiteY1" fmla="*/ 753466 h 1839773"/>
              <a:gd name="connsiteX2" fmla="*/ 1470355 w 2081174"/>
              <a:gd name="connsiteY2" fmla="*/ 457200 h 1839773"/>
              <a:gd name="connsiteX3" fmla="*/ 1613002 w 2081174"/>
              <a:gd name="connsiteY3" fmla="*/ 245059 h 1839773"/>
              <a:gd name="connsiteX4" fmla="*/ 1634947 w 2081174"/>
              <a:gd name="connsiteY4" fmla="*/ 201168 h 1839773"/>
              <a:gd name="connsiteX5" fmla="*/ 1634947 w 2081174"/>
              <a:gd name="connsiteY5" fmla="*/ 171907 h 1839773"/>
              <a:gd name="connsiteX6" fmla="*/ 1620317 w 2081174"/>
              <a:gd name="connsiteY6" fmla="*/ 135331 h 1839773"/>
              <a:gd name="connsiteX7" fmla="*/ 1569110 w 2081174"/>
              <a:gd name="connsiteY7" fmla="*/ 84125 h 1839773"/>
              <a:gd name="connsiteX8" fmla="*/ 1547165 w 2081174"/>
              <a:gd name="connsiteY8" fmla="*/ 58522 h 1839773"/>
              <a:gd name="connsiteX9" fmla="*/ 1532534 w 2081174"/>
              <a:gd name="connsiteY9" fmla="*/ 32918 h 1839773"/>
              <a:gd name="connsiteX10" fmla="*/ 1539850 w 2081174"/>
              <a:gd name="connsiteY10" fmla="*/ 10973 h 1839773"/>
              <a:gd name="connsiteX11" fmla="*/ 1572768 w 2081174"/>
              <a:gd name="connsiteY11" fmla="*/ 0 h 1839773"/>
              <a:gd name="connsiteX12" fmla="*/ 1631290 w 2081174"/>
              <a:gd name="connsiteY12" fmla="*/ 0 h 1839773"/>
              <a:gd name="connsiteX13" fmla="*/ 1708099 w 2081174"/>
              <a:gd name="connsiteY13" fmla="*/ 7315 h 1839773"/>
              <a:gd name="connsiteX14" fmla="*/ 1799539 w 2081174"/>
              <a:gd name="connsiteY14" fmla="*/ 32918 h 1839773"/>
              <a:gd name="connsiteX15" fmla="*/ 1894637 w 2081174"/>
              <a:gd name="connsiteY15" fmla="*/ 69494 h 1839773"/>
              <a:gd name="connsiteX16" fmla="*/ 2011680 w 2081174"/>
              <a:gd name="connsiteY16" fmla="*/ 128016 h 1839773"/>
              <a:gd name="connsiteX17" fmla="*/ 2062886 w 2081174"/>
              <a:gd name="connsiteY17" fmla="*/ 164592 h 1839773"/>
              <a:gd name="connsiteX18" fmla="*/ 2081174 w 2081174"/>
              <a:gd name="connsiteY18" fmla="*/ 186538 h 1839773"/>
              <a:gd name="connsiteX19" fmla="*/ 2081174 w 2081174"/>
              <a:gd name="connsiteY19" fmla="*/ 208483 h 1839773"/>
              <a:gd name="connsiteX20" fmla="*/ 2062886 w 2081174"/>
              <a:gd name="connsiteY20" fmla="*/ 226771 h 1839773"/>
              <a:gd name="connsiteX21" fmla="*/ 2026310 w 2081174"/>
              <a:gd name="connsiteY21" fmla="*/ 248717 h 1839773"/>
              <a:gd name="connsiteX22" fmla="*/ 1931213 w 2081174"/>
              <a:gd name="connsiteY22" fmla="*/ 303581 h 1839773"/>
              <a:gd name="connsiteX23" fmla="*/ 1795882 w 2081174"/>
              <a:gd name="connsiteY23" fmla="*/ 468173 h 1839773"/>
              <a:gd name="connsiteX24" fmla="*/ 1605686 w 2081174"/>
              <a:gd name="connsiteY24" fmla="*/ 683971 h 1839773"/>
              <a:gd name="connsiteX25" fmla="*/ 1404518 w 2081174"/>
              <a:gd name="connsiteY25" fmla="*/ 907085 h 1839773"/>
              <a:gd name="connsiteX26" fmla="*/ 1141171 w 2081174"/>
              <a:gd name="connsiteY26" fmla="*/ 1155802 h 1839773"/>
              <a:gd name="connsiteX27" fmla="*/ 961949 w 2081174"/>
              <a:gd name="connsiteY27" fmla="*/ 1305763 h 1839773"/>
              <a:gd name="connsiteX28" fmla="*/ 786384 w 2081174"/>
              <a:gd name="connsiteY28" fmla="*/ 1430122 h 1839773"/>
              <a:gd name="connsiteX29" fmla="*/ 618134 w 2081174"/>
              <a:gd name="connsiteY29" fmla="*/ 1539850 h 1839773"/>
              <a:gd name="connsiteX30" fmla="*/ 420624 w 2081174"/>
              <a:gd name="connsiteY30" fmla="*/ 1656893 h 1839773"/>
              <a:gd name="connsiteX31" fmla="*/ 248717 w 2081174"/>
              <a:gd name="connsiteY31" fmla="*/ 1744675 h 1839773"/>
              <a:gd name="connsiteX32" fmla="*/ 54864 w 2081174"/>
              <a:gd name="connsiteY32" fmla="*/ 1832458 h 1839773"/>
              <a:gd name="connsiteX33" fmla="*/ 36576 w 2081174"/>
              <a:gd name="connsiteY33" fmla="*/ 1839773 h 1839773"/>
              <a:gd name="connsiteX34" fmla="*/ 10973 w 2081174"/>
              <a:gd name="connsiteY34" fmla="*/ 1836115 h 1839773"/>
              <a:gd name="connsiteX35" fmla="*/ 0 w 2081174"/>
              <a:gd name="connsiteY35" fmla="*/ 1821485 h 1839773"/>
              <a:gd name="connsiteX36" fmla="*/ 7315 w 2081174"/>
              <a:gd name="connsiteY36" fmla="*/ 1795882 h 1839773"/>
              <a:gd name="connsiteX37" fmla="*/ 21946 w 2081174"/>
              <a:gd name="connsiteY37" fmla="*/ 1766621 h 1839773"/>
              <a:gd name="connsiteX38" fmla="*/ 179222 w 2081174"/>
              <a:gd name="connsiteY38" fmla="*/ 1671523 h 1839773"/>
              <a:gd name="connsiteX39" fmla="*/ 380390 w 2081174"/>
              <a:gd name="connsiteY39" fmla="*/ 1536192 h 1839773"/>
              <a:gd name="connsiteX40" fmla="*/ 625450 w 2081174"/>
              <a:gd name="connsiteY40" fmla="*/ 1345997 h 1839773"/>
              <a:gd name="connsiteX41" fmla="*/ 877824 w 2081174"/>
              <a:gd name="connsiteY41" fmla="*/ 1137514 h 1839773"/>
              <a:gd name="connsiteX42" fmla="*/ 1093622 w 2081174"/>
              <a:gd name="connsiteY42" fmla="*/ 914400 h 183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81174" h="1839773">
                <a:moveTo>
                  <a:pt x="1093622" y="914400"/>
                </a:moveTo>
                <a:lnTo>
                  <a:pt x="1236269" y="753466"/>
                </a:lnTo>
                <a:lnTo>
                  <a:pt x="1470355" y="457200"/>
                </a:lnTo>
                <a:lnTo>
                  <a:pt x="1613002" y="245059"/>
                </a:lnTo>
                <a:lnTo>
                  <a:pt x="1634947" y="201168"/>
                </a:lnTo>
                <a:lnTo>
                  <a:pt x="1634947" y="171907"/>
                </a:lnTo>
                <a:lnTo>
                  <a:pt x="1620317" y="135331"/>
                </a:lnTo>
                <a:lnTo>
                  <a:pt x="1569110" y="84125"/>
                </a:lnTo>
                <a:lnTo>
                  <a:pt x="1547165" y="58522"/>
                </a:lnTo>
                <a:lnTo>
                  <a:pt x="1532534" y="32918"/>
                </a:lnTo>
                <a:lnTo>
                  <a:pt x="1539850" y="10973"/>
                </a:lnTo>
                <a:lnTo>
                  <a:pt x="1572768" y="0"/>
                </a:lnTo>
                <a:lnTo>
                  <a:pt x="1631290" y="0"/>
                </a:lnTo>
                <a:lnTo>
                  <a:pt x="1708099" y="7315"/>
                </a:lnTo>
                <a:lnTo>
                  <a:pt x="1799539" y="32918"/>
                </a:lnTo>
                <a:lnTo>
                  <a:pt x="1894637" y="69494"/>
                </a:lnTo>
                <a:lnTo>
                  <a:pt x="2011680" y="128016"/>
                </a:lnTo>
                <a:lnTo>
                  <a:pt x="2062886" y="164592"/>
                </a:lnTo>
                <a:lnTo>
                  <a:pt x="2081174" y="186538"/>
                </a:lnTo>
                <a:lnTo>
                  <a:pt x="2081174" y="208483"/>
                </a:lnTo>
                <a:lnTo>
                  <a:pt x="2062886" y="226771"/>
                </a:lnTo>
                <a:lnTo>
                  <a:pt x="2026310" y="248717"/>
                </a:lnTo>
                <a:lnTo>
                  <a:pt x="1931213" y="303581"/>
                </a:lnTo>
                <a:lnTo>
                  <a:pt x="1795882" y="468173"/>
                </a:lnTo>
                <a:lnTo>
                  <a:pt x="1605686" y="683971"/>
                </a:lnTo>
                <a:lnTo>
                  <a:pt x="1404518" y="907085"/>
                </a:lnTo>
                <a:lnTo>
                  <a:pt x="1141171" y="1155802"/>
                </a:lnTo>
                <a:lnTo>
                  <a:pt x="961949" y="1305763"/>
                </a:lnTo>
                <a:lnTo>
                  <a:pt x="786384" y="1430122"/>
                </a:lnTo>
                <a:lnTo>
                  <a:pt x="618134" y="1539850"/>
                </a:lnTo>
                <a:lnTo>
                  <a:pt x="420624" y="1656893"/>
                </a:lnTo>
                <a:lnTo>
                  <a:pt x="248717" y="1744675"/>
                </a:lnTo>
                <a:lnTo>
                  <a:pt x="54864" y="1832458"/>
                </a:lnTo>
                <a:lnTo>
                  <a:pt x="36576" y="1839773"/>
                </a:lnTo>
                <a:lnTo>
                  <a:pt x="10973" y="1836115"/>
                </a:lnTo>
                <a:lnTo>
                  <a:pt x="0" y="1821485"/>
                </a:lnTo>
                <a:lnTo>
                  <a:pt x="7315" y="1795882"/>
                </a:lnTo>
                <a:lnTo>
                  <a:pt x="21946" y="1766621"/>
                </a:lnTo>
                <a:lnTo>
                  <a:pt x="179222" y="1671523"/>
                </a:lnTo>
                <a:lnTo>
                  <a:pt x="380390" y="1536192"/>
                </a:lnTo>
                <a:lnTo>
                  <a:pt x="625450" y="1345997"/>
                </a:lnTo>
                <a:lnTo>
                  <a:pt x="877824" y="1137514"/>
                </a:lnTo>
                <a:lnTo>
                  <a:pt x="1093622" y="914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63614FD9-90DC-40DA-98E8-22406145D95A}"/>
              </a:ext>
            </a:extLst>
          </p:cNvPr>
          <p:cNvSpPr/>
          <p:nvPr/>
        </p:nvSpPr>
        <p:spPr>
          <a:xfrm>
            <a:off x="4852988" y="4105275"/>
            <a:ext cx="2405062" cy="527050"/>
          </a:xfrm>
          <a:custGeom>
            <a:avLst/>
            <a:gdLst>
              <a:gd name="connsiteX0" fmla="*/ 919411 w 2404998"/>
              <a:gd name="connsiteY0" fmla="*/ 410853 h 526093"/>
              <a:gd name="connsiteX1" fmla="*/ 716489 w 2404998"/>
              <a:gd name="connsiteY1" fmla="*/ 453442 h 526093"/>
              <a:gd name="connsiteX2" fmla="*/ 486010 w 2404998"/>
              <a:gd name="connsiteY2" fmla="*/ 521083 h 526093"/>
              <a:gd name="connsiteX3" fmla="*/ 448432 w 2404998"/>
              <a:gd name="connsiteY3" fmla="*/ 526093 h 526093"/>
              <a:gd name="connsiteX4" fmla="*/ 408349 w 2404998"/>
              <a:gd name="connsiteY4" fmla="*/ 523588 h 526093"/>
              <a:gd name="connsiteX5" fmla="*/ 313151 w 2404998"/>
              <a:gd name="connsiteY5" fmla="*/ 501041 h 526093"/>
              <a:gd name="connsiteX6" fmla="*/ 230479 w 2404998"/>
              <a:gd name="connsiteY6" fmla="*/ 458452 h 526093"/>
              <a:gd name="connsiteX7" fmla="*/ 140292 w 2404998"/>
              <a:gd name="connsiteY7" fmla="*/ 405843 h 526093"/>
              <a:gd name="connsiteX8" fmla="*/ 62630 w 2404998"/>
              <a:gd name="connsiteY8" fmla="*/ 345718 h 526093"/>
              <a:gd name="connsiteX9" fmla="*/ 10021 w 2404998"/>
              <a:gd name="connsiteY9" fmla="*/ 295614 h 526093"/>
              <a:gd name="connsiteX10" fmla="*/ 0 w 2404998"/>
              <a:gd name="connsiteY10" fmla="*/ 268057 h 526093"/>
              <a:gd name="connsiteX11" fmla="*/ 5011 w 2404998"/>
              <a:gd name="connsiteY11" fmla="*/ 245510 h 526093"/>
              <a:gd name="connsiteX12" fmla="*/ 12526 w 2404998"/>
              <a:gd name="connsiteY12" fmla="*/ 235489 h 526093"/>
              <a:gd name="connsiteX13" fmla="*/ 30063 w 2404998"/>
              <a:gd name="connsiteY13" fmla="*/ 232984 h 526093"/>
              <a:gd name="connsiteX14" fmla="*/ 55115 w 2404998"/>
              <a:gd name="connsiteY14" fmla="*/ 240500 h 526093"/>
              <a:gd name="connsiteX15" fmla="*/ 97703 w 2404998"/>
              <a:gd name="connsiteY15" fmla="*/ 265552 h 526093"/>
              <a:gd name="connsiteX16" fmla="*/ 157828 w 2404998"/>
              <a:gd name="connsiteY16" fmla="*/ 285593 h 526093"/>
              <a:gd name="connsiteX17" fmla="*/ 250521 w 2404998"/>
              <a:gd name="connsiteY17" fmla="*/ 300624 h 526093"/>
              <a:gd name="connsiteX18" fmla="*/ 368266 w 2404998"/>
              <a:gd name="connsiteY18" fmla="*/ 305635 h 526093"/>
              <a:gd name="connsiteX19" fmla="*/ 1079744 w 2404998"/>
              <a:gd name="connsiteY19" fmla="*/ 175364 h 526093"/>
              <a:gd name="connsiteX20" fmla="*/ 1332770 w 2404998"/>
              <a:gd name="connsiteY20" fmla="*/ 127765 h 526093"/>
              <a:gd name="connsiteX21" fmla="*/ 1813769 w 2404998"/>
              <a:gd name="connsiteY21" fmla="*/ 85177 h 526093"/>
              <a:gd name="connsiteX22" fmla="*/ 1876399 w 2404998"/>
              <a:gd name="connsiteY22" fmla="*/ 70146 h 526093"/>
              <a:gd name="connsiteX23" fmla="*/ 1986628 w 2404998"/>
              <a:gd name="connsiteY23" fmla="*/ 25052 h 526093"/>
              <a:gd name="connsiteX24" fmla="*/ 2026712 w 2404998"/>
              <a:gd name="connsiteY24" fmla="*/ 2505 h 526093"/>
              <a:gd name="connsiteX25" fmla="*/ 2059279 w 2404998"/>
              <a:gd name="connsiteY25" fmla="*/ 0 h 526093"/>
              <a:gd name="connsiteX26" fmla="*/ 2172013 w 2404998"/>
              <a:gd name="connsiteY26" fmla="*/ 22547 h 526093"/>
              <a:gd name="connsiteX27" fmla="*/ 2257190 w 2404998"/>
              <a:gd name="connsiteY27" fmla="*/ 57620 h 526093"/>
              <a:gd name="connsiteX28" fmla="*/ 2334852 w 2404998"/>
              <a:gd name="connsiteY28" fmla="*/ 95198 h 526093"/>
              <a:gd name="connsiteX29" fmla="*/ 2372430 w 2404998"/>
              <a:gd name="connsiteY29" fmla="*/ 130270 h 526093"/>
              <a:gd name="connsiteX30" fmla="*/ 2394977 w 2404998"/>
              <a:gd name="connsiteY30" fmla="*/ 160333 h 526093"/>
              <a:gd name="connsiteX31" fmla="*/ 2404998 w 2404998"/>
              <a:gd name="connsiteY31" fmla="*/ 190395 h 526093"/>
              <a:gd name="connsiteX32" fmla="*/ 2404998 w 2404998"/>
              <a:gd name="connsiteY32" fmla="*/ 215447 h 526093"/>
              <a:gd name="connsiteX33" fmla="*/ 2392472 w 2404998"/>
              <a:gd name="connsiteY33" fmla="*/ 240500 h 526093"/>
              <a:gd name="connsiteX34" fmla="*/ 2367419 w 2404998"/>
              <a:gd name="connsiteY34" fmla="*/ 253026 h 526093"/>
              <a:gd name="connsiteX35" fmla="*/ 2247170 w 2404998"/>
              <a:gd name="connsiteY35" fmla="*/ 270562 h 526093"/>
              <a:gd name="connsiteX36" fmla="*/ 1871389 w 2404998"/>
              <a:gd name="connsiteY36" fmla="*/ 290604 h 526093"/>
              <a:gd name="connsiteX37" fmla="*/ 1330264 w 2404998"/>
              <a:gd name="connsiteY37" fmla="*/ 330687 h 526093"/>
              <a:gd name="connsiteX38" fmla="*/ 1062207 w 2404998"/>
              <a:gd name="connsiteY38" fmla="*/ 378286 h 526093"/>
              <a:gd name="connsiteX39" fmla="*/ 919411 w 2404998"/>
              <a:gd name="connsiteY39" fmla="*/ 410853 h 5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04998" h="526093">
                <a:moveTo>
                  <a:pt x="919411" y="410853"/>
                </a:moveTo>
                <a:lnTo>
                  <a:pt x="716489" y="453442"/>
                </a:lnTo>
                <a:lnTo>
                  <a:pt x="486010" y="521083"/>
                </a:lnTo>
                <a:lnTo>
                  <a:pt x="448432" y="526093"/>
                </a:lnTo>
                <a:lnTo>
                  <a:pt x="408349" y="523588"/>
                </a:lnTo>
                <a:lnTo>
                  <a:pt x="313151" y="501041"/>
                </a:lnTo>
                <a:lnTo>
                  <a:pt x="230479" y="458452"/>
                </a:lnTo>
                <a:lnTo>
                  <a:pt x="140292" y="405843"/>
                </a:lnTo>
                <a:lnTo>
                  <a:pt x="62630" y="345718"/>
                </a:lnTo>
                <a:lnTo>
                  <a:pt x="10021" y="295614"/>
                </a:lnTo>
                <a:lnTo>
                  <a:pt x="0" y="268057"/>
                </a:lnTo>
                <a:lnTo>
                  <a:pt x="5011" y="245510"/>
                </a:lnTo>
                <a:lnTo>
                  <a:pt x="12526" y="235489"/>
                </a:lnTo>
                <a:lnTo>
                  <a:pt x="30063" y="232984"/>
                </a:lnTo>
                <a:lnTo>
                  <a:pt x="55115" y="240500"/>
                </a:lnTo>
                <a:lnTo>
                  <a:pt x="97703" y="265552"/>
                </a:lnTo>
                <a:lnTo>
                  <a:pt x="157828" y="285593"/>
                </a:lnTo>
                <a:lnTo>
                  <a:pt x="250521" y="300624"/>
                </a:lnTo>
                <a:lnTo>
                  <a:pt x="368266" y="305635"/>
                </a:lnTo>
                <a:lnTo>
                  <a:pt x="1079744" y="175364"/>
                </a:lnTo>
                <a:lnTo>
                  <a:pt x="1332770" y="127765"/>
                </a:lnTo>
                <a:lnTo>
                  <a:pt x="1813769" y="85177"/>
                </a:lnTo>
                <a:lnTo>
                  <a:pt x="1876399" y="70146"/>
                </a:lnTo>
                <a:lnTo>
                  <a:pt x="1986628" y="25052"/>
                </a:lnTo>
                <a:lnTo>
                  <a:pt x="2026712" y="2505"/>
                </a:lnTo>
                <a:lnTo>
                  <a:pt x="2059279" y="0"/>
                </a:lnTo>
                <a:lnTo>
                  <a:pt x="2172013" y="22547"/>
                </a:lnTo>
                <a:lnTo>
                  <a:pt x="2257190" y="57620"/>
                </a:lnTo>
                <a:lnTo>
                  <a:pt x="2334852" y="95198"/>
                </a:lnTo>
                <a:lnTo>
                  <a:pt x="2372430" y="130270"/>
                </a:lnTo>
                <a:lnTo>
                  <a:pt x="2394977" y="160333"/>
                </a:lnTo>
                <a:lnTo>
                  <a:pt x="2404998" y="190395"/>
                </a:lnTo>
                <a:lnTo>
                  <a:pt x="2404998" y="215447"/>
                </a:lnTo>
                <a:lnTo>
                  <a:pt x="2392472" y="240500"/>
                </a:lnTo>
                <a:lnTo>
                  <a:pt x="2367419" y="253026"/>
                </a:lnTo>
                <a:lnTo>
                  <a:pt x="2247170" y="270562"/>
                </a:lnTo>
                <a:lnTo>
                  <a:pt x="1871389" y="290604"/>
                </a:lnTo>
                <a:lnTo>
                  <a:pt x="1330264" y="330687"/>
                </a:lnTo>
                <a:lnTo>
                  <a:pt x="1062207" y="378286"/>
                </a:lnTo>
                <a:lnTo>
                  <a:pt x="919411" y="41085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8F87F2A3-A867-4A8C-943A-B96FF30BEAF6}"/>
              </a:ext>
            </a:extLst>
          </p:cNvPr>
          <p:cNvSpPr/>
          <p:nvPr/>
        </p:nvSpPr>
        <p:spPr>
          <a:xfrm>
            <a:off x="4351339" y="4821239"/>
            <a:ext cx="1182687" cy="987425"/>
          </a:xfrm>
          <a:custGeom>
            <a:avLst/>
            <a:gdLst>
              <a:gd name="connsiteX0" fmla="*/ 404812 w 1183481"/>
              <a:gd name="connsiteY0" fmla="*/ 626269 h 985838"/>
              <a:gd name="connsiteX1" fmla="*/ 542925 w 1183481"/>
              <a:gd name="connsiteY1" fmla="*/ 495300 h 985838"/>
              <a:gd name="connsiteX2" fmla="*/ 676275 w 1183481"/>
              <a:gd name="connsiteY2" fmla="*/ 359569 h 985838"/>
              <a:gd name="connsiteX3" fmla="*/ 797719 w 1183481"/>
              <a:gd name="connsiteY3" fmla="*/ 214313 h 985838"/>
              <a:gd name="connsiteX4" fmla="*/ 816769 w 1183481"/>
              <a:gd name="connsiteY4" fmla="*/ 173832 h 985838"/>
              <a:gd name="connsiteX5" fmla="*/ 816769 w 1183481"/>
              <a:gd name="connsiteY5" fmla="*/ 154782 h 985838"/>
              <a:gd name="connsiteX6" fmla="*/ 809625 w 1183481"/>
              <a:gd name="connsiteY6" fmla="*/ 126207 h 985838"/>
              <a:gd name="connsiteX7" fmla="*/ 795337 w 1183481"/>
              <a:gd name="connsiteY7" fmla="*/ 104775 h 985838"/>
              <a:gd name="connsiteX8" fmla="*/ 759619 w 1183481"/>
              <a:gd name="connsiteY8" fmla="*/ 76200 h 985838"/>
              <a:gd name="connsiteX9" fmla="*/ 719137 w 1183481"/>
              <a:gd name="connsiteY9" fmla="*/ 57150 h 985838"/>
              <a:gd name="connsiteX10" fmla="*/ 700087 w 1183481"/>
              <a:gd name="connsiteY10" fmla="*/ 47625 h 985838"/>
              <a:gd name="connsiteX11" fmla="*/ 692944 w 1183481"/>
              <a:gd name="connsiteY11" fmla="*/ 28575 h 985838"/>
              <a:gd name="connsiteX12" fmla="*/ 695325 w 1183481"/>
              <a:gd name="connsiteY12" fmla="*/ 9525 h 985838"/>
              <a:gd name="connsiteX13" fmla="*/ 709612 w 1183481"/>
              <a:gd name="connsiteY13" fmla="*/ 0 h 985838"/>
              <a:gd name="connsiteX14" fmla="*/ 742950 w 1183481"/>
              <a:gd name="connsiteY14" fmla="*/ 0 h 985838"/>
              <a:gd name="connsiteX15" fmla="*/ 812006 w 1183481"/>
              <a:gd name="connsiteY15" fmla="*/ 16669 h 985838"/>
              <a:gd name="connsiteX16" fmla="*/ 931069 w 1183481"/>
              <a:gd name="connsiteY16" fmla="*/ 61913 h 985838"/>
              <a:gd name="connsiteX17" fmla="*/ 988219 w 1183481"/>
              <a:gd name="connsiteY17" fmla="*/ 95250 h 985838"/>
              <a:gd name="connsiteX18" fmla="*/ 1076325 w 1183481"/>
              <a:gd name="connsiteY18" fmla="*/ 161925 h 985838"/>
              <a:gd name="connsiteX19" fmla="*/ 1131094 w 1183481"/>
              <a:gd name="connsiteY19" fmla="*/ 221457 h 985838"/>
              <a:gd name="connsiteX20" fmla="*/ 1171575 w 1183481"/>
              <a:gd name="connsiteY20" fmla="*/ 269082 h 985838"/>
              <a:gd name="connsiteX21" fmla="*/ 1183481 w 1183481"/>
              <a:gd name="connsiteY21" fmla="*/ 295275 h 985838"/>
              <a:gd name="connsiteX22" fmla="*/ 1183481 w 1183481"/>
              <a:gd name="connsiteY22" fmla="*/ 319088 h 985838"/>
              <a:gd name="connsiteX23" fmla="*/ 1173956 w 1183481"/>
              <a:gd name="connsiteY23" fmla="*/ 345282 h 985838"/>
              <a:gd name="connsiteX24" fmla="*/ 1150144 w 1183481"/>
              <a:gd name="connsiteY24" fmla="*/ 364332 h 985838"/>
              <a:gd name="connsiteX25" fmla="*/ 1069181 w 1183481"/>
              <a:gd name="connsiteY25" fmla="*/ 392907 h 985838"/>
              <a:gd name="connsiteX26" fmla="*/ 914400 w 1183481"/>
              <a:gd name="connsiteY26" fmla="*/ 497682 h 985838"/>
              <a:gd name="connsiteX27" fmla="*/ 681037 w 1183481"/>
              <a:gd name="connsiteY27" fmla="*/ 657225 h 985838"/>
              <a:gd name="connsiteX28" fmla="*/ 457200 w 1183481"/>
              <a:gd name="connsiteY28" fmla="*/ 790575 h 985838"/>
              <a:gd name="connsiteX29" fmla="*/ 259556 w 1183481"/>
              <a:gd name="connsiteY29" fmla="*/ 890588 h 985838"/>
              <a:gd name="connsiteX30" fmla="*/ 111919 w 1183481"/>
              <a:gd name="connsiteY30" fmla="*/ 957263 h 985838"/>
              <a:gd name="connsiteX31" fmla="*/ 47625 w 1183481"/>
              <a:gd name="connsiteY31" fmla="*/ 981075 h 985838"/>
              <a:gd name="connsiteX32" fmla="*/ 19050 w 1183481"/>
              <a:gd name="connsiteY32" fmla="*/ 985838 h 985838"/>
              <a:gd name="connsiteX33" fmla="*/ 4762 w 1183481"/>
              <a:gd name="connsiteY33" fmla="*/ 976313 h 985838"/>
              <a:gd name="connsiteX34" fmla="*/ 0 w 1183481"/>
              <a:gd name="connsiteY34" fmla="*/ 957263 h 985838"/>
              <a:gd name="connsiteX35" fmla="*/ 19050 w 1183481"/>
              <a:gd name="connsiteY35" fmla="*/ 923925 h 985838"/>
              <a:gd name="connsiteX36" fmla="*/ 78581 w 1183481"/>
              <a:gd name="connsiteY36" fmla="*/ 878682 h 985838"/>
              <a:gd name="connsiteX37" fmla="*/ 276225 w 1183481"/>
              <a:gd name="connsiteY37" fmla="*/ 740569 h 985838"/>
              <a:gd name="connsiteX38" fmla="*/ 404812 w 1183481"/>
              <a:gd name="connsiteY38" fmla="*/ 626269 h 985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83481" h="985838">
                <a:moveTo>
                  <a:pt x="404812" y="626269"/>
                </a:moveTo>
                <a:lnTo>
                  <a:pt x="542925" y="495300"/>
                </a:lnTo>
                <a:lnTo>
                  <a:pt x="676275" y="359569"/>
                </a:lnTo>
                <a:lnTo>
                  <a:pt x="797719" y="214313"/>
                </a:lnTo>
                <a:lnTo>
                  <a:pt x="816769" y="173832"/>
                </a:lnTo>
                <a:lnTo>
                  <a:pt x="816769" y="154782"/>
                </a:lnTo>
                <a:lnTo>
                  <a:pt x="809625" y="126207"/>
                </a:lnTo>
                <a:lnTo>
                  <a:pt x="795337" y="104775"/>
                </a:lnTo>
                <a:lnTo>
                  <a:pt x="759619" y="76200"/>
                </a:lnTo>
                <a:lnTo>
                  <a:pt x="719137" y="57150"/>
                </a:lnTo>
                <a:lnTo>
                  <a:pt x="700087" y="47625"/>
                </a:lnTo>
                <a:lnTo>
                  <a:pt x="692944" y="28575"/>
                </a:lnTo>
                <a:lnTo>
                  <a:pt x="695325" y="9525"/>
                </a:lnTo>
                <a:lnTo>
                  <a:pt x="709612" y="0"/>
                </a:lnTo>
                <a:lnTo>
                  <a:pt x="742950" y="0"/>
                </a:lnTo>
                <a:lnTo>
                  <a:pt x="812006" y="16669"/>
                </a:lnTo>
                <a:lnTo>
                  <a:pt x="931069" y="61913"/>
                </a:lnTo>
                <a:lnTo>
                  <a:pt x="988219" y="95250"/>
                </a:lnTo>
                <a:lnTo>
                  <a:pt x="1076325" y="161925"/>
                </a:lnTo>
                <a:lnTo>
                  <a:pt x="1131094" y="221457"/>
                </a:lnTo>
                <a:lnTo>
                  <a:pt x="1171575" y="269082"/>
                </a:lnTo>
                <a:lnTo>
                  <a:pt x="1183481" y="295275"/>
                </a:lnTo>
                <a:lnTo>
                  <a:pt x="1183481" y="319088"/>
                </a:lnTo>
                <a:lnTo>
                  <a:pt x="1173956" y="345282"/>
                </a:lnTo>
                <a:lnTo>
                  <a:pt x="1150144" y="364332"/>
                </a:lnTo>
                <a:lnTo>
                  <a:pt x="1069181" y="392907"/>
                </a:lnTo>
                <a:lnTo>
                  <a:pt x="914400" y="497682"/>
                </a:lnTo>
                <a:lnTo>
                  <a:pt x="681037" y="657225"/>
                </a:lnTo>
                <a:lnTo>
                  <a:pt x="457200" y="790575"/>
                </a:lnTo>
                <a:lnTo>
                  <a:pt x="259556" y="890588"/>
                </a:lnTo>
                <a:lnTo>
                  <a:pt x="111919" y="957263"/>
                </a:lnTo>
                <a:lnTo>
                  <a:pt x="47625" y="981075"/>
                </a:lnTo>
                <a:lnTo>
                  <a:pt x="19050" y="985838"/>
                </a:lnTo>
                <a:lnTo>
                  <a:pt x="4762" y="976313"/>
                </a:lnTo>
                <a:lnTo>
                  <a:pt x="0" y="957263"/>
                </a:lnTo>
                <a:lnTo>
                  <a:pt x="19050" y="923925"/>
                </a:lnTo>
                <a:lnTo>
                  <a:pt x="78581" y="878682"/>
                </a:lnTo>
                <a:lnTo>
                  <a:pt x="276225" y="740569"/>
                </a:lnTo>
                <a:lnTo>
                  <a:pt x="404812" y="62626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46C8C19E-9ADA-433B-8366-A97633AEF812}"/>
              </a:ext>
            </a:extLst>
          </p:cNvPr>
          <p:cNvSpPr/>
          <p:nvPr/>
        </p:nvSpPr>
        <p:spPr>
          <a:xfrm>
            <a:off x="6589714" y="4800601"/>
            <a:ext cx="1019175" cy="938213"/>
          </a:xfrm>
          <a:custGeom>
            <a:avLst/>
            <a:gdLst>
              <a:gd name="connsiteX0" fmla="*/ 447675 w 1019175"/>
              <a:gd name="connsiteY0" fmla="*/ 450056 h 938213"/>
              <a:gd name="connsiteX1" fmla="*/ 369094 w 1019175"/>
              <a:gd name="connsiteY1" fmla="*/ 366713 h 938213"/>
              <a:gd name="connsiteX2" fmla="*/ 280987 w 1019175"/>
              <a:gd name="connsiteY2" fmla="*/ 280988 h 938213"/>
              <a:gd name="connsiteX3" fmla="*/ 128587 w 1019175"/>
              <a:gd name="connsiteY3" fmla="*/ 152400 h 938213"/>
              <a:gd name="connsiteX4" fmla="*/ 42862 w 1019175"/>
              <a:gd name="connsiteY4" fmla="*/ 83344 h 938213"/>
              <a:gd name="connsiteX5" fmla="*/ 14287 w 1019175"/>
              <a:gd name="connsiteY5" fmla="*/ 66675 h 938213"/>
              <a:gd name="connsiteX6" fmla="*/ 0 w 1019175"/>
              <a:gd name="connsiteY6" fmla="*/ 45244 h 938213"/>
              <a:gd name="connsiteX7" fmla="*/ 0 w 1019175"/>
              <a:gd name="connsiteY7" fmla="*/ 26194 h 938213"/>
              <a:gd name="connsiteX8" fmla="*/ 4762 w 1019175"/>
              <a:gd name="connsiteY8" fmla="*/ 7144 h 938213"/>
              <a:gd name="connsiteX9" fmla="*/ 28575 w 1019175"/>
              <a:gd name="connsiteY9" fmla="*/ 0 h 938213"/>
              <a:gd name="connsiteX10" fmla="*/ 90487 w 1019175"/>
              <a:gd name="connsiteY10" fmla="*/ 23813 h 938213"/>
              <a:gd name="connsiteX11" fmla="*/ 409575 w 1019175"/>
              <a:gd name="connsiteY11" fmla="*/ 176213 h 938213"/>
              <a:gd name="connsiteX12" fmla="*/ 731044 w 1019175"/>
              <a:gd name="connsiteY12" fmla="*/ 345281 h 938213"/>
              <a:gd name="connsiteX13" fmla="*/ 776287 w 1019175"/>
              <a:gd name="connsiteY13" fmla="*/ 376238 h 938213"/>
              <a:gd name="connsiteX14" fmla="*/ 821531 w 1019175"/>
              <a:gd name="connsiteY14" fmla="*/ 411956 h 938213"/>
              <a:gd name="connsiteX15" fmla="*/ 895350 w 1019175"/>
              <a:gd name="connsiteY15" fmla="*/ 502444 h 938213"/>
              <a:gd name="connsiteX16" fmla="*/ 947737 w 1019175"/>
              <a:gd name="connsiteY16" fmla="*/ 578644 h 938213"/>
              <a:gd name="connsiteX17" fmla="*/ 978694 w 1019175"/>
              <a:gd name="connsiteY17" fmla="*/ 650081 h 938213"/>
              <a:gd name="connsiteX18" fmla="*/ 1002506 w 1019175"/>
              <a:gd name="connsiteY18" fmla="*/ 726281 h 938213"/>
              <a:gd name="connsiteX19" fmla="*/ 1014412 w 1019175"/>
              <a:gd name="connsiteY19" fmla="*/ 792956 h 938213"/>
              <a:gd name="connsiteX20" fmla="*/ 1019175 w 1019175"/>
              <a:gd name="connsiteY20" fmla="*/ 852488 h 938213"/>
              <a:gd name="connsiteX21" fmla="*/ 1009650 w 1019175"/>
              <a:gd name="connsiteY21" fmla="*/ 888206 h 938213"/>
              <a:gd name="connsiteX22" fmla="*/ 978694 w 1019175"/>
              <a:gd name="connsiteY22" fmla="*/ 919163 h 938213"/>
              <a:gd name="connsiteX23" fmla="*/ 933450 w 1019175"/>
              <a:gd name="connsiteY23" fmla="*/ 935831 h 938213"/>
              <a:gd name="connsiteX24" fmla="*/ 883444 w 1019175"/>
              <a:gd name="connsiteY24" fmla="*/ 938213 h 938213"/>
              <a:gd name="connsiteX25" fmla="*/ 840581 w 1019175"/>
              <a:gd name="connsiteY25" fmla="*/ 926306 h 938213"/>
              <a:gd name="connsiteX26" fmla="*/ 776287 w 1019175"/>
              <a:gd name="connsiteY26" fmla="*/ 878681 h 938213"/>
              <a:gd name="connsiteX27" fmla="*/ 742950 w 1019175"/>
              <a:gd name="connsiteY27" fmla="*/ 821531 h 938213"/>
              <a:gd name="connsiteX28" fmla="*/ 681037 w 1019175"/>
              <a:gd name="connsiteY28" fmla="*/ 733425 h 938213"/>
              <a:gd name="connsiteX29" fmla="*/ 592931 w 1019175"/>
              <a:gd name="connsiteY29" fmla="*/ 611981 h 938213"/>
              <a:gd name="connsiteX30" fmla="*/ 447675 w 1019175"/>
              <a:gd name="connsiteY30" fmla="*/ 450056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19175" h="938213">
                <a:moveTo>
                  <a:pt x="447675" y="450056"/>
                </a:moveTo>
                <a:lnTo>
                  <a:pt x="369094" y="366713"/>
                </a:lnTo>
                <a:lnTo>
                  <a:pt x="280987" y="280988"/>
                </a:lnTo>
                <a:lnTo>
                  <a:pt x="128587" y="152400"/>
                </a:lnTo>
                <a:lnTo>
                  <a:pt x="42862" y="83344"/>
                </a:lnTo>
                <a:lnTo>
                  <a:pt x="14287" y="66675"/>
                </a:lnTo>
                <a:lnTo>
                  <a:pt x="0" y="45244"/>
                </a:lnTo>
                <a:lnTo>
                  <a:pt x="0" y="26194"/>
                </a:lnTo>
                <a:lnTo>
                  <a:pt x="4762" y="7144"/>
                </a:lnTo>
                <a:lnTo>
                  <a:pt x="28575" y="0"/>
                </a:lnTo>
                <a:lnTo>
                  <a:pt x="90487" y="23813"/>
                </a:lnTo>
                <a:lnTo>
                  <a:pt x="409575" y="176213"/>
                </a:lnTo>
                <a:lnTo>
                  <a:pt x="731044" y="345281"/>
                </a:lnTo>
                <a:lnTo>
                  <a:pt x="776287" y="376238"/>
                </a:lnTo>
                <a:lnTo>
                  <a:pt x="821531" y="411956"/>
                </a:lnTo>
                <a:lnTo>
                  <a:pt x="895350" y="502444"/>
                </a:lnTo>
                <a:lnTo>
                  <a:pt x="947737" y="578644"/>
                </a:lnTo>
                <a:lnTo>
                  <a:pt x="978694" y="650081"/>
                </a:lnTo>
                <a:lnTo>
                  <a:pt x="1002506" y="726281"/>
                </a:lnTo>
                <a:lnTo>
                  <a:pt x="1014412" y="792956"/>
                </a:lnTo>
                <a:lnTo>
                  <a:pt x="1019175" y="852488"/>
                </a:lnTo>
                <a:lnTo>
                  <a:pt x="1009650" y="888206"/>
                </a:lnTo>
                <a:lnTo>
                  <a:pt x="978694" y="919163"/>
                </a:lnTo>
                <a:lnTo>
                  <a:pt x="933450" y="935831"/>
                </a:lnTo>
                <a:lnTo>
                  <a:pt x="883444" y="938213"/>
                </a:lnTo>
                <a:lnTo>
                  <a:pt x="840581" y="926306"/>
                </a:lnTo>
                <a:lnTo>
                  <a:pt x="776287" y="878681"/>
                </a:lnTo>
                <a:lnTo>
                  <a:pt x="742950" y="821531"/>
                </a:lnTo>
                <a:lnTo>
                  <a:pt x="681037" y="733425"/>
                </a:lnTo>
                <a:lnTo>
                  <a:pt x="592931" y="611981"/>
                </a:lnTo>
                <a:lnTo>
                  <a:pt x="447675" y="4500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3BAE66D-D91B-4429-8337-F7DC643819AB}"/>
              </a:ext>
            </a:extLst>
          </p:cNvPr>
          <p:cNvSpPr/>
          <p:nvPr/>
        </p:nvSpPr>
        <p:spPr>
          <a:xfrm>
            <a:off x="4751389" y="1508126"/>
            <a:ext cx="642937" cy="1482725"/>
          </a:xfrm>
          <a:custGeom>
            <a:avLst/>
            <a:gdLst>
              <a:gd name="connsiteX0" fmla="*/ 274031 w 643253"/>
              <a:gd name="connsiteY0" fmla="*/ 553832 h 1482655"/>
              <a:gd name="connsiteX1" fmla="*/ 242301 w 643253"/>
              <a:gd name="connsiteY1" fmla="*/ 409605 h 1482655"/>
              <a:gd name="connsiteX2" fmla="*/ 210571 w 643253"/>
              <a:gd name="connsiteY2" fmla="*/ 253840 h 1482655"/>
              <a:gd name="connsiteX3" fmla="*/ 184611 w 643253"/>
              <a:gd name="connsiteY3" fmla="*/ 190380 h 1482655"/>
              <a:gd name="connsiteX4" fmla="*/ 141342 w 643253"/>
              <a:gd name="connsiteY4" fmla="*/ 141342 h 1482655"/>
              <a:gd name="connsiteX5" fmla="*/ 92305 w 643253"/>
              <a:gd name="connsiteY5" fmla="*/ 89421 h 1482655"/>
              <a:gd name="connsiteX6" fmla="*/ 51922 w 643253"/>
              <a:gd name="connsiteY6" fmla="*/ 60575 h 1482655"/>
              <a:gd name="connsiteX7" fmla="*/ 17307 w 643253"/>
              <a:gd name="connsiteY7" fmla="*/ 49037 h 1482655"/>
              <a:gd name="connsiteX8" fmla="*/ 5769 w 643253"/>
              <a:gd name="connsiteY8" fmla="*/ 40383 h 1482655"/>
              <a:gd name="connsiteX9" fmla="*/ 0 w 643253"/>
              <a:gd name="connsiteY9" fmla="*/ 25961 h 1482655"/>
              <a:gd name="connsiteX10" fmla="*/ 2884 w 643253"/>
              <a:gd name="connsiteY10" fmla="*/ 8653 h 1482655"/>
              <a:gd name="connsiteX11" fmla="*/ 25961 w 643253"/>
              <a:gd name="connsiteY11" fmla="*/ 0 h 1482655"/>
              <a:gd name="connsiteX12" fmla="*/ 115381 w 643253"/>
              <a:gd name="connsiteY12" fmla="*/ 2884 h 1482655"/>
              <a:gd name="connsiteX13" fmla="*/ 230763 w 643253"/>
              <a:gd name="connsiteY13" fmla="*/ 14422 h 1482655"/>
              <a:gd name="connsiteX14" fmla="*/ 374990 w 643253"/>
              <a:gd name="connsiteY14" fmla="*/ 46152 h 1482655"/>
              <a:gd name="connsiteX15" fmla="*/ 432681 w 643253"/>
              <a:gd name="connsiteY15" fmla="*/ 69229 h 1482655"/>
              <a:gd name="connsiteX16" fmla="*/ 470180 w 643253"/>
              <a:gd name="connsiteY16" fmla="*/ 92305 h 1482655"/>
              <a:gd name="connsiteX17" fmla="*/ 487487 w 643253"/>
              <a:gd name="connsiteY17" fmla="*/ 126920 h 1482655"/>
              <a:gd name="connsiteX18" fmla="*/ 499026 w 643253"/>
              <a:gd name="connsiteY18" fmla="*/ 178841 h 1482655"/>
              <a:gd name="connsiteX19" fmla="*/ 487487 w 643253"/>
              <a:gd name="connsiteY19" fmla="*/ 233648 h 1482655"/>
              <a:gd name="connsiteX20" fmla="*/ 536525 w 643253"/>
              <a:gd name="connsiteY20" fmla="*/ 683636 h 1482655"/>
              <a:gd name="connsiteX21" fmla="*/ 579793 w 643253"/>
              <a:gd name="connsiteY21" fmla="*/ 902862 h 1482655"/>
              <a:gd name="connsiteX22" fmla="*/ 643253 w 643253"/>
              <a:gd name="connsiteY22" fmla="*/ 1286506 h 1482655"/>
              <a:gd name="connsiteX23" fmla="*/ 643253 w 643253"/>
              <a:gd name="connsiteY23" fmla="*/ 1361504 h 1482655"/>
              <a:gd name="connsiteX24" fmla="*/ 625946 w 643253"/>
              <a:gd name="connsiteY24" fmla="*/ 1442271 h 1482655"/>
              <a:gd name="connsiteX25" fmla="*/ 611523 w 643253"/>
              <a:gd name="connsiteY25" fmla="*/ 1468232 h 1482655"/>
              <a:gd name="connsiteX26" fmla="*/ 591331 w 643253"/>
              <a:gd name="connsiteY26" fmla="*/ 1482655 h 1482655"/>
              <a:gd name="connsiteX27" fmla="*/ 553832 w 643253"/>
              <a:gd name="connsiteY27" fmla="*/ 1482655 h 1482655"/>
              <a:gd name="connsiteX28" fmla="*/ 507679 w 643253"/>
              <a:gd name="connsiteY28" fmla="*/ 1468232 h 1482655"/>
              <a:gd name="connsiteX29" fmla="*/ 475949 w 643253"/>
              <a:gd name="connsiteY29" fmla="*/ 1439387 h 1482655"/>
              <a:gd name="connsiteX30" fmla="*/ 449988 w 643253"/>
              <a:gd name="connsiteY30" fmla="*/ 1399003 h 1482655"/>
              <a:gd name="connsiteX31" fmla="*/ 424028 w 643253"/>
              <a:gd name="connsiteY31" fmla="*/ 1352850 h 1482655"/>
              <a:gd name="connsiteX32" fmla="*/ 400951 w 643253"/>
              <a:gd name="connsiteY32" fmla="*/ 1231699 h 1482655"/>
              <a:gd name="connsiteX33" fmla="*/ 351914 w 643253"/>
              <a:gd name="connsiteY33" fmla="*/ 946130 h 1482655"/>
              <a:gd name="connsiteX34" fmla="*/ 308646 w 643253"/>
              <a:gd name="connsiteY34" fmla="*/ 735558 h 1482655"/>
              <a:gd name="connsiteX35" fmla="*/ 274031 w 643253"/>
              <a:gd name="connsiteY35" fmla="*/ 553832 h 1482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3253" h="1482655">
                <a:moveTo>
                  <a:pt x="274031" y="553832"/>
                </a:moveTo>
                <a:lnTo>
                  <a:pt x="242301" y="409605"/>
                </a:lnTo>
                <a:lnTo>
                  <a:pt x="210571" y="253840"/>
                </a:lnTo>
                <a:lnTo>
                  <a:pt x="184611" y="190380"/>
                </a:lnTo>
                <a:lnTo>
                  <a:pt x="141342" y="141342"/>
                </a:lnTo>
                <a:lnTo>
                  <a:pt x="92305" y="89421"/>
                </a:lnTo>
                <a:lnTo>
                  <a:pt x="51922" y="60575"/>
                </a:lnTo>
                <a:lnTo>
                  <a:pt x="17307" y="49037"/>
                </a:lnTo>
                <a:lnTo>
                  <a:pt x="5769" y="40383"/>
                </a:lnTo>
                <a:lnTo>
                  <a:pt x="0" y="25961"/>
                </a:lnTo>
                <a:lnTo>
                  <a:pt x="2884" y="8653"/>
                </a:lnTo>
                <a:lnTo>
                  <a:pt x="25961" y="0"/>
                </a:lnTo>
                <a:lnTo>
                  <a:pt x="115381" y="2884"/>
                </a:lnTo>
                <a:lnTo>
                  <a:pt x="230763" y="14422"/>
                </a:lnTo>
                <a:lnTo>
                  <a:pt x="374990" y="46152"/>
                </a:lnTo>
                <a:lnTo>
                  <a:pt x="432681" y="69229"/>
                </a:lnTo>
                <a:lnTo>
                  <a:pt x="470180" y="92305"/>
                </a:lnTo>
                <a:lnTo>
                  <a:pt x="487487" y="126920"/>
                </a:lnTo>
                <a:lnTo>
                  <a:pt x="499026" y="178841"/>
                </a:lnTo>
                <a:lnTo>
                  <a:pt x="487487" y="233648"/>
                </a:lnTo>
                <a:lnTo>
                  <a:pt x="536525" y="683636"/>
                </a:lnTo>
                <a:lnTo>
                  <a:pt x="579793" y="902862"/>
                </a:lnTo>
                <a:lnTo>
                  <a:pt x="643253" y="1286506"/>
                </a:lnTo>
                <a:lnTo>
                  <a:pt x="643253" y="1361504"/>
                </a:lnTo>
                <a:lnTo>
                  <a:pt x="625946" y="1442271"/>
                </a:lnTo>
                <a:lnTo>
                  <a:pt x="611523" y="1468232"/>
                </a:lnTo>
                <a:lnTo>
                  <a:pt x="591331" y="1482655"/>
                </a:lnTo>
                <a:lnTo>
                  <a:pt x="553832" y="1482655"/>
                </a:lnTo>
                <a:lnTo>
                  <a:pt x="507679" y="1468232"/>
                </a:lnTo>
                <a:lnTo>
                  <a:pt x="475949" y="1439387"/>
                </a:lnTo>
                <a:lnTo>
                  <a:pt x="449988" y="1399003"/>
                </a:lnTo>
                <a:lnTo>
                  <a:pt x="424028" y="1352850"/>
                </a:lnTo>
                <a:lnTo>
                  <a:pt x="400951" y="1231699"/>
                </a:lnTo>
                <a:lnTo>
                  <a:pt x="351914" y="946130"/>
                </a:lnTo>
                <a:lnTo>
                  <a:pt x="308646" y="735558"/>
                </a:lnTo>
                <a:lnTo>
                  <a:pt x="274031" y="55383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9FE5599-886F-4DA0-8F3D-ACD5A2B0707D}"/>
              </a:ext>
            </a:extLst>
          </p:cNvPr>
          <p:cNvSpPr/>
          <p:nvPr/>
        </p:nvSpPr>
        <p:spPr>
          <a:xfrm>
            <a:off x="6519864" y="1393825"/>
            <a:ext cx="625475" cy="1479550"/>
          </a:xfrm>
          <a:custGeom>
            <a:avLst/>
            <a:gdLst>
              <a:gd name="connsiteX0" fmla="*/ 233648 w 625946"/>
              <a:gd name="connsiteY0" fmla="*/ 490372 h 1479770"/>
              <a:gd name="connsiteX1" fmla="*/ 253840 w 625946"/>
              <a:gd name="connsiteY1" fmla="*/ 337492 h 1479770"/>
              <a:gd name="connsiteX2" fmla="*/ 262494 w 625946"/>
              <a:gd name="connsiteY2" fmla="*/ 259609 h 1479770"/>
              <a:gd name="connsiteX3" fmla="*/ 262494 w 625946"/>
              <a:gd name="connsiteY3" fmla="*/ 233648 h 1479770"/>
              <a:gd name="connsiteX4" fmla="*/ 259609 w 625946"/>
              <a:gd name="connsiteY4" fmla="*/ 196149 h 1479770"/>
              <a:gd name="connsiteX5" fmla="*/ 248071 w 625946"/>
              <a:gd name="connsiteY5" fmla="*/ 161534 h 1479770"/>
              <a:gd name="connsiteX6" fmla="*/ 227879 w 625946"/>
              <a:gd name="connsiteY6" fmla="*/ 132689 h 1479770"/>
              <a:gd name="connsiteX7" fmla="*/ 204803 w 625946"/>
              <a:gd name="connsiteY7" fmla="*/ 109613 h 1479770"/>
              <a:gd name="connsiteX8" fmla="*/ 152881 w 625946"/>
              <a:gd name="connsiteY8" fmla="*/ 72114 h 1479770"/>
              <a:gd name="connsiteX9" fmla="*/ 126920 w 625946"/>
              <a:gd name="connsiteY9" fmla="*/ 54806 h 1479770"/>
              <a:gd name="connsiteX10" fmla="*/ 118267 w 625946"/>
              <a:gd name="connsiteY10" fmla="*/ 31730 h 1479770"/>
              <a:gd name="connsiteX11" fmla="*/ 124036 w 625946"/>
              <a:gd name="connsiteY11" fmla="*/ 11538 h 1479770"/>
              <a:gd name="connsiteX12" fmla="*/ 149997 w 625946"/>
              <a:gd name="connsiteY12" fmla="*/ 0 h 1479770"/>
              <a:gd name="connsiteX13" fmla="*/ 193265 w 625946"/>
              <a:gd name="connsiteY13" fmla="*/ 2885 h 1479770"/>
              <a:gd name="connsiteX14" fmla="*/ 308646 w 625946"/>
              <a:gd name="connsiteY14" fmla="*/ 25961 h 1479770"/>
              <a:gd name="connsiteX15" fmla="*/ 372106 w 625946"/>
              <a:gd name="connsiteY15" fmla="*/ 46153 h 1479770"/>
              <a:gd name="connsiteX16" fmla="*/ 444220 w 625946"/>
              <a:gd name="connsiteY16" fmla="*/ 74998 h 1479770"/>
              <a:gd name="connsiteX17" fmla="*/ 524987 w 625946"/>
              <a:gd name="connsiteY17" fmla="*/ 121151 h 1479770"/>
              <a:gd name="connsiteX18" fmla="*/ 588447 w 625946"/>
              <a:gd name="connsiteY18" fmla="*/ 173073 h 1479770"/>
              <a:gd name="connsiteX19" fmla="*/ 620177 w 625946"/>
              <a:gd name="connsiteY19" fmla="*/ 210572 h 1479770"/>
              <a:gd name="connsiteX20" fmla="*/ 625946 w 625946"/>
              <a:gd name="connsiteY20" fmla="*/ 239417 h 1479770"/>
              <a:gd name="connsiteX21" fmla="*/ 625946 w 625946"/>
              <a:gd name="connsiteY21" fmla="*/ 256724 h 1479770"/>
              <a:gd name="connsiteX22" fmla="*/ 617292 w 625946"/>
              <a:gd name="connsiteY22" fmla="*/ 276916 h 1479770"/>
              <a:gd name="connsiteX23" fmla="*/ 594216 w 625946"/>
              <a:gd name="connsiteY23" fmla="*/ 297108 h 1479770"/>
              <a:gd name="connsiteX24" fmla="*/ 478834 w 625946"/>
              <a:gd name="connsiteY24" fmla="*/ 663445 h 1479770"/>
              <a:gd name="connsiteX25" fmla="*/ 409605 w 625946"/>
              <a:gd name="connsiteY25" fmla="*/ 850940 h 1479770"/>
              <a:gd name="connsiteX26" fmla="*/ 331723 w 625946"/>
              <a:gd name="connsiteY26" fmla="*/ 1049974 h 1479770"/>
              <a:gd name="connsiteX27" fmla="*/ 250956 w 625946"/>
              <a:gd name="connsiteY27" fmla="*/ 1199970 h 1479770"/>
              <a:gd name="connsiteX28" fmla="*/ 152881 w 625946"/>
              <a:gd name="connsiteY28" fmla="*/ 1381696 h 1479770"/>
              <a:gd name="connsiteX29" fmla="*/ 95190 w 625946"/>
              <a:gd name="connsiteY29" fmla="*/ 1459579 h 1479770"/>
              <a:gd name="connsiteX30" fmla="*/ 83652 w 625946"/>
              <a:gd name="connsiteY30" fmla="*/ 1474001 h 1479770"/>
              <a:gd name="connsiteX31" fmla="*/ 60576 w 625946"/>
              <a:gd name="connsiteY31" fmla="*/ 1479770 h 1479770"/>
              <a:gd name="connsiteX32" fmla="*/ 34615 w 625946"/>
              <a:gd name="connsiteY32" fmla="*/ 1479770 h 1479770"/>
              <a:gd name="connsiteX33" fmla="*/ 14423 w 625946"/>
              <a:gd name="connsiteY33" fmla="*/ 1468232 h 1479770"/>
              <a:gd name="connsiteX34" fmla="*/ 0 w 625946"/>
              <a:gd name="connsiteY34" fmla="*/ 1436502 h 1479770"/>
              <a:gd name="connsiteX35" fmla="*/ 0 w 625946"/>
              <a:gd name="connsiteY35" fmla="*/ 1367273 h 1479770"/>
              <a:gd name="connsiteX36" fmla="*/ 17308 w 625946"/>
              <a:gd name="connsiteY36" fmla="*/ 1289391 h 1479770"/>
              <a:gd name="connsiteX37" fmla="*/ 95190 w 625946"/>
              <a:gd name="connsiteY37" fmla="*/ 1035551 h 1479770"/>
              <a:gd name="connsiteX38" fmla="*/ 138458 w 625946"/>
              <a:gd name="connsiteY38" fmla="*/ 859594 h 1479770"/>
              <a:gd name="connsiteX39" fmla="*/ 190380 w 625946"/>
              <a:gd name="connsiteY39" fmla="*/ 674983 h 1479770"/>
              <a:gd name="connsiteX40" fmla="*/ 233648 w 625946"/>
              <a:gd name="connsiteY40" fmla="*/ 490372 h 147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25946" h="1479770">
                <a:moveTo>
                  <a:pt x="233648" y="490372"/>
                </a:moveTo>
                <a:lnTo>
                  <a:pt x="253840" y="337492"/>
                </a:lnTo>
                <a:lnTo>
                  <a:pt x="262494" y="259609"/>
                </a:lnTo>
                <a:lnTo>
                  <a:pt x="262494" y="233648"/>
                </a:lnTo>
                <a:lnTo>
                  <a:pt x="259609" y="196149"/>
                </a:lnTo>
                <a:lnTo>
                  <a:pt x="248071" y="161534"/>
                </a:lnTo>
                <a:lnTo>
                  <a:pt x="227879" y="132689"/>
                </a:lnTo>
                <a:lnTo>
                  <a:pt x="204803" y="109613"/>
                </a:lnTo>
                <a:lnTo>
                  <a:pt x="152881" y="72114"/>
                </a:lnTo>
                <a:lnTo>
                  <a:pt x="126920" y="54806"/>
                </a:lnTo>
                <a:lnTo>
                  <a:pt x="118267" y="31730"/>
                </a:lnTo>
                <a:lnTo>
                  <a:pt x="124036" y="11538"/>
                </a:lnTo>
                <a:lnTo>
                  <a:pt x="149997" y="0"/>
                </a:lnTo>
                <a:lnTo>
                  <a:pt x="193265" y="2885"/>
                </a:lnTo>
                <a:lnTo>
                  <a:pt x="308646" y="25961"/>
                </a:lnTo>
                <a:lnTo>
                  <a:pt x="372106" y="46153"/>
                </a:lnTo>
                <a:lnTo>
                  <a:pt x="444220" y="74998"/>
                </a:lnTo>
                <a:lnTo>
                  <a:pt x="524987" y="121151"/>
                </a:lnTo>
                <a:lnTo>
                  <a:pt x="588447" y="173073"/>
                </a:lnTo>
                <a:lnTo>
                  <a:pt x="620177" y="210572"/>
                </a:lnTo>
                <a:lnTo>
                  <a:pt x="625946" y="239417"/>
                </a:lnTo>
                <a:lnTo>
                  <a:pt x="625946" y="256724"/>
                </a:lnTo>
                <a:lnTo>
                  <a:pt x="617292" y="276916"/>
                </a:lnTo>
                <a:lnTo>
                  <a:pt x="594216" y="297108"/>
                </a:lnTo>
                <a:lnTo>
                  <a:pt x="478834" y="663445"/>
                </a:lnTo>
                <a:lnTo>
                  <a:pt x="409605" y="850940"/>
                </a:lnTo>
                <a:lnTo>
                  <a:pt x="331723" y="1049974"/>
                </a:lnTo>
                <a:lnTo>
                  <a:pt x="250956" y="1199970"/>
                </a:lnTo>
                <a:lnTo>
                  <a:pt x="152881" y="1381696"/>
                </a:lnTo>
                <a:lnTo>
                  <a:pt x="95190" y="1459579"/>
                </a:lnTo>
                <a:lnTo>
                  <a:pt x="83652" y="1474001"/>
                </a:lnTo>
                <a:lnTo>
                  <a:pt x="60576" y="1479770"/>
                </a:lnTo>
                <a:lnTo>
                  <a:pt x="34615" y="1479770"/>
                </a:lnTo>
                <a:lnTo>
                  <a:pt x="14423" y="1468232"/>
                </a:lnTo>
                <a:lnTo>
                  <a:pt x="0" y="1436502"/>
                </a:lnTo>
                <a:lnTo>
                  <a:pt x="0" y="1367273"/>
                </a:lnTo>
                <a:lnTo>
                  <a:pt x="17308" y="1289391"/>
                </a:lnTo>
                <a:lnTo>
                  <a:pt x="95190" y="1035551"/>
                </a:lnTo>
                <a:lnTo>
                  <a:pt x="138458" y="859594"/>
                </a:lnTo>
                <a:lnTo>
                  <a:pt x="190380" y="674983"/>
                </a:lnTo>
                <a:lnTo>
                  <a:pt x="233648" y="49037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C0F5734A-9D3E-46CB-9212-854F00C65849}"/>
              </a:ext>
            </a:extLst>
          </p:cNvPr>
          <p:cNvSpPr/>
          <p:nvPr/>
        </p:nvSpPr>
        <p:spPr>
          <a:xfrm>
            <a:off x="6007100" y="2895600"/>
            <a:ext cx="2590800" cy="1473200"/>
          </a:xfrm>
          <a:custGeom>
            <a:avLst/>
            <a:gdLst>
              <a:gd name="connsiteX0" fmla="*/ 714375 w 2590800"/>
              <a:gd name="connsiteY0" fmla="*/ 650875 h 1473200"/>
              <a:gd name="connsiteX1" fmla="*/ 330200 w 2590800"/>
              <a:gd name="connsiteY1" fmla="*/ 342900 h 1473200"/>
              <a:gd name="connsiteX2" fmla="*/ 0 w 2590800"/>
              <a:gd name="connsiteY2" fmla="*/ 85725 h 1473200"/>
              <a:gd name="connsiteX3" fmla="*/ 79375 w 2590800"/>
              <a:gd name="connsiteY3" fmla="*/ 0 h 1473200"/>
              <a:gd name="connsiteX4" fmla="*/ 155575 w 2590800"/>
              <a:gd name="connsiteY4" fmla="*/ 82550 h 1473200"/>
              <a:gd name="connsiteX5" fmla="*/ 581025 w 2590800"/>
              <a:gd name="connsiteY5" fmla="*/ 336550 h 1473200"/>
              <a:gd name="connsiteX6" fmla="*/ 1108075 w 2590800"/>
              <a:gd name="connsiteY6" fmla="*/ 647700 h 1473200"/>
              <a:gd name="connsiteX7" fmla="*/ 1428750 w 2590800"/>
              <a:gd name="connsiteY7" fmla="*/ 825500 h 1473200"/>
              <a:gd name="connsiteX8" fmla="*/ 1920875 w 2590800"/>
              <a:gd name="connsiteY8" fmla="*/ 1054100 h 1473200"/>
              <a:gd name="connsiteX9" fmla="*/ 2466975 w 2590800"/>
              <a:gd name="connsiteY9" fmla="*/ 1276350 h 1473200"/>
              <a:gd name="connsiteX10" fmla="*/ 2540000 w 2590800"/>
              <a:gd name="connsiteY10" fmla="*/ 1304925 h 1473200"/>
              <a:gd name="connsiteX11" fmla="*/ 2578100 w 2590800"/>
              <a:gd name="connsiteY11" fmla="*/ 1320800 h 1473200"/>
              <a:gd name="connsiteX12" fmla="*/ 2590800 w 2590800"/>
              <a:gd name="connsiteY12" fmla="*/ 1343025 h 1473200"/>
              <a:gd name="connsiteX13" fmla="*/ 2584450 w 2590800"/>
              <a:gd name="connsiteY13" fmla="*/ 1371600 h 1473200"/>
              <a:gd name="connsiteX14" fmla="*/ 2555875 w 2590800"/>
              <a:gd name="connsiteY14" fmla="*/ 1384300 h 1473200"/>
              <a:gd name="connsiteX15" fmla="*/ 2174875 w 2590800"/>
              <a:gd name="connsiteY15" fmla="*/ 1435100 h 1473200"/>
              <a:gd name="connsiteX16" fmla="*/ 1901825 w 2590800"/>
              <a:gd name="connsiteY16" fmla="*/ 1470025 h 1473200"/>
              <a:gd name="connsiteX17" fmla="*/ 1854200 w 2590800"/>
              <a:gd name="connsiteY17" fmla="*/ 1473200 h 1473200"/>
              <a:gd name="connsiteX18" fmla="*/ 1797050 w 2590800"/>
              <a:gd name="connsiteY18" fmla="*/ 1463675 h 1473200"/>
              <a:gd name="connsiteX19" fmla="*/ 1730375 w 2590800"/>
              <a:gd name="connsiteY19" fmla="*/ 1441450 h 1473200"/>
              <a:gd name="connsiteX20" fmla="*/ 1606550 w 2590800"/>
              <a:gd name="connsiteY20" fmla="*/ 1362075 h 1473200"/>
              <a:gd name="connsiteX21" fmla="*/ 1257300 w 2590800"/>
              <a:gd name="connsiteY21" fmla="*/ 1082675 h 1473200"/>
              <a:gd name="connsiteX22" fmla="*/ 714375 w 2590800"/>
              <a:gd name="connsiteY22" fmla="*/ 650875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90800" h="1473200">
                <a:moveTo>
                  <a:pt x="714375" y="650875"/>
                </a:moveTo>
                <a:lnTo>
                  <a:pt x="330200" y="342900"/>
                </a:lnTo>
                <a:lnTo>
                  <a:pt x="0" y="85725"/>
                </a:lnTo>
                <a:lnTo>
                  <a:pt x="79375" y="0"/>
                </a:lnTo>
                <a:lnTo>
                  <a:pt x="155575" y="82550"/>
                </a:lnTo>
                <a:lnTo>
                  <a:pt x="581025" y="336550"/>
                </a:lnTo>
                <a:lnTo>
                  <a:pt x="1108075" y="647700"/>
                </a:lnTo>
                <a:lnTo>
                  <a:pt x="1428750" y="825500"/>
                </a:lnTo>
                <a:lnTo>
                  <a:pt x="1920875" y="1054100"/>
                </a:lnTo>
                <a:lnTo>
                  <a:pt x="2466975" y="1276350"/>
                </a:lnTo>
                <a:lnTo>
                  <a:pt x="2540000" y="1304925"/>
                </a:lnTo>
                <a:lnTo>
                  <a:pt x="2578100" y="1320800"/>
                </a:lnTo>
                <a:lnTo>
                  <a:pt x="2590800" y="1343025"/>
                </a:lnTo>
                <a:lnTo>
                  <a:pt x="2584450" y="1371600"/>
                </a:lnTo>
                <a:lnTo>
                  <a:pt x="2555875" y="1384300"/>
                </a:lnTo>
                <a:lnTo>
                  <a:pt x="2174875" y="1435100"/>
                </a:lnTo>
                <a:lnTo>
                  <a:pt x="1901825" y="1470025"/>
                </a:lnTo>
                <a:lnTo>
                  <a:pt x="1854200" y="1473200"/>
                </a:lnTo>
                <a:lnTo>
                  <a:pt x="1797050" y="1463675"/>
                </a:lnTo>
                <a:lnTo>
                  <a:pt x="1730375" y="1441450"/>
                </a:lnTo>
                <a:lnTo>
                  <a:pt x="1606550" y="1362075"/>
                </a:lnTo>
                <a:lnTo>
                  <a:pt x="1257300" y="1082675"/>
                </a:lnTo>
                <a:lnTo>
                  <a:pt x="714375" y="6508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0452E88B-5488-4AFF-8FC2-994AD03F4076}"/>
              </a:ext>
            </a:extLst>
          </p:cNvPr>
          <p:cNvSpPr/>
          <p:nvPr/>
        </p:nvSpPr>
        <p:spPr>
          <a:xfrm rot="16200000">
            <a:off x="4843464" y="4514851"/>
            <a:ext cx="2365375" cy="485775"/>
          </a:xfrm>
          <a:custGeom>
            <a:avLst/>
            <a:gdLst>
              <a:gd name="connsiteX0" fmla="*/ 934442 w 2364914"/>
              <a:gd name="connsiteY0" fmla="*/ 147808 h 486010"/>
              <a:gd name="connsiteX1" fmla="*/ 1442998 w 2364914"/>
              <a:gd name="connsiteY1" fmla="*/ 150313 h 486010"/>
              <a:gd name="connsiteX2" fmla="*/ 1683498 w 2364914"/>
              <a:gd name="connsiteY2" fmla="*/ 150313 h 486010"/>
              <a:gd name="connsiteX3" fmla="*/ 2034227 w 2364914"/>
              <a:gd name="connsiteY3" fmla="*/ 152818 h 486010"/>
              <a:gd name="connsiteX4" fmla="*/ 2104373 w 2364914"/>
              <a:gd name="connsiteY4" fmla="*/ 145302 h 486010"/>
              <a:gd name="connsiteX5" fmla="*/ 2172013 w 2364914"/>
              <a:gd name="connsiteY5" fmla="*/ 125261 h 486010"/>
              <a:gd name="connsiteX6" fmla="*/ 2219612 w 2364914"/>
              <a:gd name="connsiteY6" fmla="*/ 97703 h 486010"/>
              <a:gd name="connsiteX7" fmla="*/ 2264706 w 2364914"/>
              <a:gd name="connsiteY7" fmla="*/ 62631 h 486010"/>
              <a:gd name="connsiteX8" fmla="*/ 2309799 w 2364914"/>
              <a:gd name="connsiteY8" fmla="*/ 15032 h 486010"/>
              <a:gd name="connsiteX9" fmla="*/ 2332346 w 2364914"/>
              <a:gd name="connsiteY9" fmla="*/ 0 h 486010"/>
              <a:gd name="connsiteX10" fmla="*/ 2347378 w 2364914"/>
              <a:gd name="connsiteY10" fmla="*/ 0 h 486010"/>
              <a:gd name="connsiteX11" fmla="*/ 2362409 w 2364914"/>
              <a:gd name="connsiteY11" fmla="*/ 7516 h 486010"/>
              <a:gd name="connsiteX12" fmla="*/ 2364914 w 2364914"/>
              <a:gd name="connsiteY12" fmla="*/ 25053 h 486010"/>
              <a:gd name="connsiteX13" fmla="*/ 2342367 w 2364914"/>
              <a:gd name="connsiteY13" fmla="*/ 115240 h 486010"/>
              <a:gd name="connsiteX14" fmla="*/ 2299779 w 2364914"/>
              <a:gd name="connsiteY14" fmla="*/ 250521 h 486010"/>
              <a:gd name="connsiteX15" fmla="*/ 2239654 w 2364914"/>
              <a:gd name="connsiteY15" fmla="*/ 378286 h 486010"/>
              <a:gd name="connsiteX16" fmla="*/ 2179529 w 2364914"/>
              <a:gd name="connsiteY16" fmla="*/ 468474 h 486010"/>
              <a:gd name="connsiteX17" fmla="*/ 2161992 w 2364914"/>
              <a:gd name="connsiteY17" fmla="*/ 478495 h 486010"/>
              <a:gd name="connsiteX18" fmla="*/ 2129425 w 2364914"/>
              <a:gd name="connsiteY18" fmla="*/ 486010 h 486010"/>
              <a:gd name="connsiteX19" fmla="*/ 2086836 w 2364914"/>
              <a:gd name="connsiteY19" fmla="*/ 486010 h 486010"/>
              <a:gd name="connsiteX20" fmla="*/ 2026711 w 2364914"/>
              <a:gd name="connsiteY20" fmla="*/ 468474 h 486010"/>
              <a:gd name="connsiteX21" fmla="*/ 1981618 w 2364914"/>
              <a:gd name="connsiteY21" fmla="*/ 445927 h 486010"/>
              <a:gd name="connsiteX22" fmla="*/ 1918987 w 2364914"/>
              <a:gd name="connsiteY22" fmla="*/ 425885 h 486010"/>
              <a:gd name="connsiteX23" fmla="*/ 1691014 w 2364914"/>
              <a:gd name="connsiteY23" fmla="*/ 398328 h 486010"/>
              <a:gd name="connsiteX24" fmla="*/ 1473061 w 2364914"/>
              <a:gd name="connsiteY24" fmla="*/ 398328 h 486010"/>
              <a:gd name="connsiteX25" fmla="*/ 1104796 w 2364914"/>
              <a:gd name="connsiteY25" fmla="*/ 393318 h 486010"/>
              <a:gd name="connsiteX26" fmla="*/ 478494 w 2364914"/>
              <a:gd name="connsiteY26" fmla="*/ 395823 h 486010"/>
              <a:gd name="connsiteX27" fmla="*/ 290604 w 2364914"/>
              <a:gd name="connsiteY27" fmla="*/ 390813 h 486010"/>
              <a:gd name="connsiteX28" fmla="*/ 237995 w 2364914"/>
              <a:gd name="connsiteY28" fmla="*/ 383297 h 486010"/>
              <a:gd name="connsiteX29" fmla="*/ 185385 w 2364914"/>
              <a:gd name="connsiteY29" fmla="*/ 370771 h 486010"/>
              <a:gd name="connsiteX30" fmla="*/ 112734 w 2364914"/>
              <a:gd name="connsiteY30" fmla="*/ 348224 h 486010"/>
              <a:gd name="connsiteX31" fmla="*/ 52609 w 2364914"/>
              <a:gd name="connsiteY31" fmla="*/ 320667 h 486010"/>
              <a:gd name="connsiteX32" fmla="*/ 17536 w 2364914"/>
              <a:gd name="connsiteY32" fmla="*/ 295615 h 486010"/>
              <a:gd name="connsiteX33" fmla="*/ 0 w 2364914"/>
              <a:gd name="connsiteY33" fmla="*/ 260542 h 486010"/>
              <a:gd name="connsiteX34" fmla="*/ 10021 w 2364914"/>
              <a:gd name="connsiteY34" fmla="*/ 227974 h 486010"/>
              <a:gd name="connsiteX35" fmla="*/ 40083 w 2364914"/>
              <a:gd name="connsiteY35" fmla="*/ 200417 h 486010"/>
              <a:gd name="connsiteX36" fmla="*/ 102713 w 2364914"/>
              <a:gd name="connsiteY36" fmla="*/ 170354 h 486010"/>
              <a:gd name="connsiteX37" fmla="*/ 167849 w 2364914"/>
              <a:gd name="connsiteY37" fmla="*/ 152818 h 486010"/>
              <a:gd name="connsiteX38" fmla="*/ 268057 w 2364914"/>
              <a:gd name="connsiteY38" fmla="*/ 150313 h 486010"/>
              <a:gd name="connsiteX39" fmla="*/ 934442 w 2364914"/>
              <a:gd name="connsiteY39" fmla="*/ 147808 h 48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64914" h="486010">
                <a:moveTo>
                  <a:pt x="934442" y="147808"/>
                </a:moveTo>
                <a:lnTo>
                  <a:pt x="1442998" y="150313"/>
                </a:lnTo>
                <a:lnTo>
                  <a:pt x="1683498" y="150313"/>
                </a:lnTo>
                <a:lnTo>
                  <a:pt x="2034227" y="152818"/>
                </a:lnTo>
                <a:lnTo>
                  <a:pt x="2104373" y="145302"/>
                </a:lnTo>
                <a:lnTo>
                  <a:pt x="2172013" y="125261"/>
                </a:lnTo>
                <a:lnTo>
                  <a:pt x="2219612" y="97703"/>
                </a:lnTo>
                <a:lnTo>
                  <a:pt x="2264706" y="62631"/>
                </a:lnTo>
                <a:lnTo>
                  <a:pt x="2309799" y="15032"/>
                </a:lnTo>
                <a:lnTo>
                  <a:pt x="2332346" y="0"/>
                </a:lnTo>
                <a:lnTo>
                  <a:pt x="2347378" y="0"/>
                </a:lnTo>
                <a:lnTo>
                  <a:pt x="2362409" y="7516"/>
                </a:lnTo>
                <a:lnTo>
                  <a:pt x="2364914" y="25053"/>
                </a:lnTo>
                <a:lnTo>
                  <a:pt x="2342367" y="115240"/>
                </a:lnTo>
                <a:lnTo>
                  <a:pt x="2299779" y="250521"/>
                </a:lnTo>
                <a:lnTo>
                  <a:pt x="2239654" y="378286"/>
                </a:lnTo>
                <a:lnTo>
                  <a:pt x="2179529" y="468474"/>
                </a:lnTo>
                <a:lnTo>
                  <a:pt x="2161992" y="478495"/>
                </a:lnTo>
                <a:lnTo>
                  <a:pt x="2129425" y="486010"/>
                </a:lnTo>
                <a:lnTo>
                  <a:pt x="2086836" y="486010"/>
                </a:lnTo>
                <a:lnTo>
                  <a:pt x="2026711" y="468474"/>
                </a:lnTo>
                <a:lnTo>
                  <a:pt x="1981618" y="445927"/>
                </a:lnTo>
                <a:lnTo>
                  <a:pt x="1918987" y="425885"/>
                </a:lnTo>
                <a:lnTo>
                  <a:pt x="1691014" y="398328"/>
                </a:lnTo>
                <a:lnTo>
                  <a:pt x="1473061" y="398328"/>
                </a:lnTo>
                <a:lnTo>
                  <a:pt x="1104796" y="393318"/>
                </a:lnTo>
                <a:lnTo>
                  <a:pt x="478494" y="395823"/>
                </a:lnTo>
                <a:lnTo>
                  <a:pt x="290604" y="390813"/>
                </a:lnTo>
                <a:lnTo>
                  <a:pt x="237995" y="383297"/>
                </a:lnTo>
                <a:lnTo>
                  <a:pt x="185385" y="370771"/>
                </a:lnTo>
                <a:lnTo>
                  <a:pt x="112734" y="348224"/>
                </a:lnTo>
                <a:lnTo>
                  <a:pt x="52609" y="320667"/>
                </a:lnTo>
                <a:lnTo>
                  <a:pt x="17536" y="295615"/>
                </a:lnTo>
                <a:lnTo>
                  <a:pt x="0" y="260542"/>
                </a:lnTo>
                <a:lnTo>
                  <a:pt x="10021" y="227974"/>
                </a:lnTo>
                <a:lnTo>
                  <a:pt x="40083" y="200417"/>
                </a:lnTo>
                <a:lnTo>
                  <a:pt x="102713" y="170354"/>
                </a:lnTo>
                <a:lnTo>
                  <a:pt x="167849" y="152818"/>
                </a:lnTo>
                <a:lnTo>
                  <a:pt x="268057" y="150313"/>
                </a:lnTo>
                <a:lnTo>
                  <a:pt x="934442" y="14780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40F0970-5338-4043-A2D9-A1247DDD9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360" y="1398512"/>
            <a:ext cx="4548010" cy="454191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A2C42F2-66D3-4A4A-88FC-E97CB3BAC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635" y="1398512"/>
            <a:ext cx="4548010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7" grpId="0" animBg="1"/>
      <p:bldP spid="8" grpId="0" animBg="1"/>
      <p:bldP spid="11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3BE6C62-3177-4C0E-88EF-8DA290698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95" y="1158043"/>
            <a:ext cx="4548010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14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>
            <a:extLst>
              <a:ext uri="{FF2B5EF4-FFF2-40B4-BE49-F238E27FC236}">
                <a16:creationId xmlns:a16="http://schemas.microsoft.com/office/drawing/2014/main" id="{24652596-3B60-4946-B94A-0D2F89D968F5}"/>
              </a:ext>
            </a:extLst>
          </p:cNvPr>
          <p:cNvSpPr/>
          <p:nvPr/>
        </p:nvSpPr>
        <p:spPr>
          <a:xfrm>
            <a:off x="3714751" y="2963863"/>
            <a:ext cx="1751013" cy="565150"/>
          </a:xfrm>
          <a:custGeom>
            <a:avLst/>
            <a:gdLst>
              <a:gd name="connsiteX0" fmla="*/ 1183481 w 1750219"/>
              <a:gd name="connsiteY0" fmla="*/ 366713 h 564357"/>
              <a:gd name="connsiteX1" fmla="*/ 885825 w 1750219"/>
              <a:gd name="connsiteY1" fmla="*/ 454819 h 564357"/>
              <a:gd name="connsiteX2" fmla="*/ 669131 w 1750219"/>
              <a:gd name="connsiteY2" fmla="*/ 514350 h 564357"/>
              <a:gd name="connsiteX3" fmla="*/ 528638 w 1750219"/>
              <a:gd name="connsiteY3" fmla="*/ 545307 h 564357"/>
              <a:gd name="connsiteX4" fmla="*/ 421481 w 1750219"/>
              <a:gd name="connsiteY4" fmla="*/ 561975 h 564357"/>
              <a:gd name="connsiteX5" fmla="*/ 319088 w 1750219"/>
              <a:gd name="connsiteY5" fmla="*/ 564357 h 564357"/>
              <a:gd name="connsiteX6" fmla="*/ 240506 w 1750219"/>
              <a:gd name="connsiteY6" fmla="*/ 550069 h 564357"/>
              <a:gd name="connsiteX7" fmla="*/ 176213 w 1750219"/>
              <a:gd name="connsiteY7" fmla="*/ 528638 h 564357"/>
              <a:gd name="connsiteX8" fmla="*/ 128588 w 1750219"/>
              <a:gd name="connsiteY8" fmla="*/ 488157 h 564357"/>
              <a:gd name="connsiteX9" fmla="*/ 76200 w 1750219"/>
              <a:gd name="connsiteY9" fmla="*/ 426244 h 564357"/>
              <a:gd name="connsiteX10" fmla="*/ 26194 w 1750219"/>
              <a:gd name="connsiteY10" fmla="*/ 357188 h 564357"/>
              <a:gd name="connsiteX11" fmla="*/ 7144 w 1750219"/>
              <a:gd name="connsiteY11" fmla="*/ 323850 h 564357"/>
              <a:gd name="connsiteX12" fmla="*/ 0 w 1750219"/>
              <a:gd name="connsiteY12" fmla="*/ 297657 h 564357"/>
              <a:gd name="connsiteX13" fmla="*/ 9525 w 1750219"/>
              <a:gd name="connsiteY13" fmla="*/ 283369 h 564357"/>
              <a:gd name="connsiteX14" fmla="*/ 28575 w 1750219"/>
              <a:gd name="connsiteY14" fmla="*/ 278607 h 564357"/>
              <a:gd name="connsiteX15" fmla="*/ 52388 w 1750219"/>
              <a:gd name="connsiteY15" fmla="*/ 288132 h 564357"/>
              <a:gd name="connsiteX16" fmla="*/ 80963 w 1750219"/>
              <a:gd name="connsiteY16" fmla="*/ 309563 h 564357"/>
              <a:gd name="connsiteX17" fmla="*/ 111919 w 1750219"/>
              <a:gd name="connsiteY17" fmla="*/ 328613 h 564357"/>
              <a:gd name="connsiteX18" fmla="*/ 154781 w 1750219"/>
              <a:gd name="connsiteY18" fmla="*/ 350044 h 564357"/>
              <a:gd name="connsiteX19" fmla="*/ 190500 w 1750219"/>
              <a:gd name="connsiteY19" fmla="*/ 361950 h 564357"/>
              <a:gd name="connsiteX20" fmla="*/ 240506 w 1750219"/>
              <a:gd name="connsiteY20" fmla="*/ 371475 h 564357"/>
              <a:gd name="connsiteX21" fmla="*/ 304800 w 1750219"/>
              <a:gd name="connsiteY21" fmla="*/ 381000 h 564357"/>
              <a:gd name="connsiteX22" fmla="*/ 357188 w 1750219"/>
              <a:gd name="connsiteY22" fmla="*/ 383382 h 564357"/>
              <a:gd name="connsiteX23" fmla="*/ 416719 w 1750219"/>
              <a:gd name="connsiteY23" fmla="*/ 378619 h 564357"/>
              <a:gd name="connsiteX24" fmla="*/ 638175 w 1750219"/>
              <a:gd name="connsiteY24" fmla="*/ 316707 h 564357"/>
              <a:gd name="connsiteX25" fmla="*/ 907256 w 1750219"/>
              <a:gd name="connsiteY25" fmla="*/ 240507 h 564357"/>
              <a:gd name="connsiteX26" fmla="*/ 1143000 w 1750219"/>
              <a:gd name="connsiteY26" fmla="*/ 154782 h 564357"/>
              <a:gd name="connsiteX27" fmla="*/ 1321594 w 1750219"/>
              <a:gd name="connsiteY27" fmla="*/ 100013 h 564357"/>
              <a:gd name="connsiteX28" fmla="*/ 1354931 w 1750219"/>
              <a:gd name="connsiteY28" fmla="*/ 83344 h 564357"/>
              <a:gd name="connsiteX29" fmla="*/ 1428750 w 1750219"/>
              <a:gd name="connsiteY29" fmla="*/ 28575 h 564357"/>
              <a:gd name="connsiteX30" fmla="*/ 1469231 w 1750219"/>
              <a:gd name="connsiteY30" fmla="*/ 4763 h 564357"/>
              <a:gd name="connsiteX31" fmla="*/ 1490663 w 1750219"/>
              <a:gd name="connsiteY31" fmla="*/ 0 h 564357"/>
              <a:gd name="connsiteX32" fmla="*/ 1535906 w 1750219"/>
              <a:gd name="connsiteY32" fmla="*/ 2382 h 564357"/>
              <a:gd name="connsiteX33" fmla="*/ 1621631 w 1750219"/>
              <a:gd name="connsiteY33" fmla="*/ 26194 h 564357"/>
              <a:gd name="connsiteX34" fmla="*/ 1666875 w 1750219"/>
              <a:gd name="connsiteY34" fmla="*/ 47625 h 564357"/>
              <a:gd name="connsiteX35" fmla="*/ 1697831 w 1750219"/>
              <a:gd name="connsiteY35" fmla="*/ 61913 h 564357"/>
              <a:gd name="connsiteX36" fmla="*/ 1731169 w 1750219"/>
              <a:gd name="connsiteY36" fmla="*/ 85725 h 564357"/>
              <a:gd name="connsiteX37" fmla="*/ 1740694 w 1750219"/>
              <a:gd name="connsiteY37" fmla="*/ 107157 h 564357"/>
              <a:gd name="connsiteX38" fmla="*/ 1747838 w 1750219"/>
              <a:gd name="connsiteY38" fmla="*/ 126207 h 564357"/>
              <a:gd name="connsiteX39" fmla="*/ 1750219 w 1750219"/>
              <a:gd name="connsiteY39" fmla="*/ 150019 h 564357"/>
              <a:gd name="connsiteX40" fmla="*/ 1743075 w 1750219"/>
              <a:gd name="connsiteY40" fmla="*/ 171450 h 564357"/>
              <a:gd name="connsiteX41" fmla="*/ 1726406 w 1750219"/>
              <a:gd name="connsiteY41" fmla="*/ 200025 h 564357"/>
              <a:gd name="connsiteX42" fmla="*/ 1590675 w 1750219"/>
              <a:gd name="connsiteY42" fmla="*/ 240507 h 564357"/>
              <a:gd name="connsiteX43" fmla="*/ 1183481 w 1750219"/>
              <a:gd name="connsiteY43" fmla="*/ 366713 h 56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50219" h="564357">
                <a:moveTo>
                  <a:pt x="1183481" y="366713"/>
                </a:moveTo>
                <a:lnTo>
                  <a:pt x="885825" y="454819"/>
                </a:lnTo>
                <a:lnTo>
                  <a:pt x="669131" y="514350"/>
                </a:lnTo>
                <a:lnTo>
                  <a:pt x="528638" y="545307"/>
                </a:lnTo>
                <a:cubicBezTo>
                  <a:pt x="492938" y="550986"/>
                  <a:pt x="457630" y="561975"/>
                  <a:pt x="421481" y="561975"/>
                </a:cubicBezTo>
                <a:lnTo>
                  <a:pt x="319088" y="564357"/>
                </a:lnTo>
                <a:lnTo>
                  <a:pt x="240506" y="550069"/>
                </a:lnTo>
                <a:lnTo>
                  <a:pt x="176213" y="528638"/>
                </a:lnTo>
                <a:lnTo>
                  <a:pt x="128588" y="488157"/>
                </a:lnTo>
                <a:lnTo>
                  <a:pt x="76200" y="426244"/>
                </a:lnTo>
                <a:lnTo>
                  <a:pt x="26194" y="357188"/>
                </a:lnTo>
                <a:lnTo>
                  <a:pt x="7144" y="323850"/>
                </a:lnTo>
                <a:lnTo>
                  <a:pt x="0" y="297657"/>
                </a:lnTo>
                <a:lnTo>
                  <a:pt x="9525" y="283369"/>
                </a:lnTo>
                <a:lnTo>
                  <a:pt x="28575" y="278607"/>
                </a:lnTo>
                <a:lnTo>
                  <a:pt x="52388" y="288132"/>
                </a:lnTo>
                <a:lnTo>
                  <a:pt x="80963" y="309563"/>
                </a:lnTo>
                <a:lnTo>
                  <a:pt x="111919" y="328613"/>
                </a:lnTo>
                <a:lnTo>
                  <a:pt x="154781" y="350044"/>
                </a:lnTo>
                <a:lnTo>
                  <a:pt x="190500" y="361950"/>
                </a:lnTo>
                <a:lnTo>
                  <a:pt x="240506" y="371475"/>
                </a:lnTo>
                <a:lnTo>
                  <a:pt x="304800" y="381000"/>
                </a:lnTo>
                <a:lnTo>
                  <a:pt x="357188" y="383382"/>
                </a:lnTo>
                <a:lnTo>
                  <a:pt x="416719" y="378619"/>
                </a:lnTo>
                <a:lnTo>
                  <a:pt x="638175" y="316707"/>
                </a:lnTo>
                <a:lnTo>
                  <a:pt x="907256" y="240507"/>
                </a:lnTo>
                <a:lnTo>
                  <a:pt x="1143000" y="154782"/>
                </a:lnTo>
                <a:lnTo>
                  <a:pt x="1321594" y="100013"/>
                </a:lnTo>
                <a:lnTo>
                  <a:pt x="1354931" y="83344"/>
                </a:lnTo>
                <a:lnTo>
                  <a:pt x="1428750" y="28575"/>
                </a:lnTo>
                <a:lnTo>
                  <a:pt x="1469231" y="4763"/>
                </a:lnTo>
                <a:lnTo>
                  <a:pt x="1490663" y="0"/>
                </a:lnTo>
                <a:lnTo>
                  <a:pt x="1535906" y="2382"/>
                </a:lnTo>
                <a:lnTo>
                  <a:pt x="1621631" y="26194"/>
                </a:lnTo>
                <a:lnTo>
                  <a:pt x="1666875" y="47625"/>
                </a:lnTo>
                <a:lnTo>
                  <a:pt x="1697831" y="61913"/>
                </a:lnTo>
                <a:lnTo>
                  <a:pt x="1731169" y="85725"/>
                </a:lnTo>
                <a:lnTo>
                  <a:pt x="1740694" y="107157"/>
                </a:lnTo>
                <a:lnTo>
                  <a:pt x="1747838" y="126207"/>
                </a:lnTo>
                <a:lnTo>
                  <a:pt x="1750219" y="150019"/>
                </a:lnTo>
                <a:lnTo>
                  <a:pt x="1743075" y="171450"/>
                </a:lnTo>
                <a:lnTo>
                  <a:pt x="1726406" y="200025"/>
                </a:lnTo>
                <a:lnTo>
                  <a:pt x="1590675" y="240507"/>
                </a:lnTo>
                <a:lnTo>
                  <a:pt x="1183481" y="366713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4" name="フリーフォーム 93">
            <a:extLst>
              <a:ext uri="{FF2B5EF4-FFF2-40B4-BE49-F238E27FC236}">
                <a16:creationId xmlns:a16="http://schemas.microsoft.com/office/drawing/2014/main" id="{2D42F03A-9588-414E-B077-A88E546F4F3B}"/>
              </a:ext>
            </a:extLst>
          </p:cNvPr>
          <p:cNvSpPr/>
          <p:nvPr/>
        </p:nvSpPr>
        <p:spPr>
          <a:xfrm>
            <a:off x="5129213" y="2827339"/>
            <a:ext cx="3046412" cy="1627187"/>
          </a:xfrm>
          <a:custGeom>
            <a:avLst/>
            <a:gdLst>
              <a:gd name="connsiteX0" fmla="*/ 1276233 w 3046130"/>
              <a:gd name="connsiteY0" fmla="*/ 715252 h 1626847"/>
              <a:gd name="connsiteX1" fmla="*/ 987328 w 3046130"/>
              <a:gd name="connsiteY1" fmla="*/ 810619 h 1626847"/>
              <a:gd name="connsiteX2" fmla="*/ 695617 w 3046130"/>
              <a:gd name="connsiteY2" fmla="*/ 914400 h 1626847"/>
              <a:gd name="connsiteX3" fmla="*/ 530128 w 3046130"/>
              <a:gd name="connsiteY3" fmla="*/ 987328 h 1626847"/>
              <a:gd name="connsiteX4" fmla="*/ 423541 w 3046130"/>
              <a:gd name="connsiteY4" fmla="*/ 1037816 h 1626847"/>
              <a:gd name="connsiteX5" fmla="*/ 395492 w 3046130"/>
              <a:gd name="connsiteY5" fmla="*/ 1049036 h 1626847"/>
              <a:gd name="connsiteX6" fmla="*/ 356224 w 3046130"/>
              <a:gd name="connsiteY6" fmla="*/ 1035011 h 1626847"/>
              <a:gd name="connsiteX7" fmla="*/ 266466 w 3046130"/>
              <a:gd name="connsiteY7" fmla="*/ 998547 h 1626847"/>
              <a:gd name="connsiteX8" fmla="*/ 221588 w 3046130"/>
              <a:gd name="connsiteY8" fmla="*/ 967693 h 1626847"/>
              <a:gd name="connsiteX9" fmla="*/ 151465 w 3046130"/>
              <a:gd name="connsiteY9" fmla="*/ 900376 h 1626847"/>
              <a:gd name="connsiteX10" fmla="*/ 92562 w 3046130"/>
              <a:gd name="connsiteY10" fmla="*/ 833058 h 1626847"/>
              <a:gd name="connsiteX11" fmla="*/ 50489 w 3046130"/>
              <a:gd name="connsiteY11" fmla="*/ 779765 h 1626847"/>
              <a:gd name="connsiteX12" fmla="*/ 8415 w 3046130"/>
              <a:gd name="connsiteY12" fmla="*/ 723666 h 1626847"/>
              <a:gd name="connsiteX13" fmla="*/ 0 w 3046130"/>
              <a:gd name="connsiteY13" fmla="*/ 695617 h 1626847"/>
              <a:gd name="connsiteX14" fmla="*/ 2805 w 3046130"/>
              <a:gd name="connsiteY14" fmla="*/ 670373 h 1626847"/>
              <a:gd name="connsiteX15" fmla="*/ 16830 w 3046130"/>
              <a:gd name="connsiteY15" fmla="*/ 664763 h 1626847"/>
              <a:gd name="connsiteX16" fmla="*/ 44879 w 3046130"/>
              <a:gd name="connsiteY16" fmla="*/ 670373 h 1626847"/>
              <a:gd name="connsiteX17" fmla="*/ 89757 w 3046130"/>
              <a:gd name="connsiteY17" fmla="*/ 695617 h 1626847"/>
              <a:gd name="connsiteX18" fmla="*/ 129026 w 3046130"/>
              <a:gd name="connsiteY18" fmla="*/ 718057 h 1626847"/>
              <a:gd name="connsiteX19" fmla="*/ 173905 w 3046130"/>
              <a:gd name="connsiteY19" fmla="*/ 737691 h 1626847"/>
              <a:gd name="connsiteX20" fmla="*/ 232808 w 3046130"/>
              <a:gd name="connsiteY20" fmla="*/ 751716 h 1626847"/>
              <a:gd name="connsiteX21" fmla="*/ 288906 w 3046130"/>
              <a:gd name="connsiteY21" fmla="*/ 760130 h 1626847"/>
              <a:gd name="connsiteX22" fmla="*/ 350614 w 3046130"/>
              <a:gd name="connsiteY22" fmla="*/ 757325 h 1626847"/>
              <a:gd name="connsiteX23" fmla="*/ 429151 w 3046130"/>
              <a:gd name="connsiteY23" fmla="*/ 748911 h 1626847"/>
              <a:gd name="connsiteX24" fmla="*/ 507689 w 3046130"/>
              <a:gd name="connsiteY24" fmla="*/ 732081 h 1626847"/>
              <a:gd name="connsiteX25" fmla="*/ 628300 w 3046130"/>
              <a:gd name="connsiteY25" fmla="*/ 695617 h 1626847"/>
              <a:gd name="connsiteX26" fmla="*/ 746106 w 3046130"/>
              <a:gd name="connsiteY26" fmla="*/ 653544 h 1626847"/>
              <a:gd name="connsiteX27" fmla="*/ 1046231 w 3046130"/>
              <a:gd name="connsiteY27" fmla="*/ 555372 h 1626847"/>
              <a:gd name="connsiteX28" fmla="*/ 1363186 w 3046130"/>
              <a:gd name="connsiteY28" fmla="*/ 451590 h 1626847"/>
              <a:gd name="connsiteX29" fmla="*/ 1595993 w 3046130"/>
              <a:gd name="connsiteY29" fmla="*/ 375858 h 1626847"/>
              <a:gd name="connsiteX30" fmla="*/ 1831605 w 3046130"/>
              <a:gd name="connsiteY30" fmla="*/ 288906 h 1626847"/>
              <a:gd name="connsiteX31" fmla="*/ 2173804 w 3046130"/>
              <a:gd name="connsiteY31" fmla="*/ 193539 h 1626847"/>
              <a:gd name="connsiteX32" fmla="*/ 2459905 w 3046130"/>
              <a:gd name="connsiteY32" fmla="*/ 112197 h 1626847"/>
              <a:gd name="connsiteX33" fmla="*/ 2538442 w 3046130"/>
              <a:gd name="connsiteY33" fmla="*/ 92562 h 1626847"/>
              <a:gd name="connsiteX34" fmla="*/ 2560881 w 3046130"/>
              <a:gd name="connsiteY34" fmla="*/ 75733 h 1626847"/>
              <a:gd name="connsiteX35" fmla="*/ 2622589 w 3046130"/>
              <a:gd name="connsiteY35" fmla="*/ 30854 h 1626847"/>
              <a:gd name="connsiteX36" fmla="*/ 2678687 w 3046130"/>
              <a:gd name="connsiteY36" fmla="*/ 5610 h 1626847"/>
              <a:gd name="connsiteX37" fmla="*/ 2717956 w 3046130"/>
              <a:gd name="connsiteY37" fmla="*/ 0 h 1626847"/>
              <a:gd name="connsiteX38" fmla="*/ 2771249 w 3046130"/>
              <a:gd name="connsiteY38" fmla="*/ 16830 h 1626847"/>
              <a:gd name="connsiteX39" fmla="*/ 2872226 w 3046130"/>
              <a:gd name="connsiteY39" fmla="*/ 64513 h 1626847"/>
              <a:gd name="connsiteX40" fmla="*/ 2936739 w 3046130"/>
              <a:gd name="connsiteY40" fmla="*/ 103782 h 1626847"/>
              <a:gd name="connsiteX41" fmla="*/ 2998447 w 3046130"/>
              <a:gd name="connsiteY41" fmla="*/ 140246 h 1626847"/>
              <a:gd name="connsiteX42" fmla="*/ 3023691 w 3046130"/>
              <a:gd name="connsiteY42" fmla="*/ 162685 h 1626847"/>
              <a:gd name="connsiteX43" fmla="*/ 3040520 w 3046130"/>
              <a:gd name="connsiteY43" fmla="*/ 190734 h 1626847"/>
              <a:gd name="connsiteX44" fmla="*/ 3046130 w 3046130"/>
              <a:gd name="connsiteY44" fmla="*/ 218783 h 1626847"/>
              <a:gd name="connsiteX45" fmla="*/ 3040520 w 3046130"/>
              <a:gd name="connsiteY45" fmla="*/ 255247 h 1626847"/>
              <a:gd name="connsiteX46" fmla="*/ 3018081 w 3046130"/>
              <a:gd name="connsiteY46" fmla="*/ 288906 h 1626847"/>
              <a:gd name="connsiteX47" fmla="*/ 2984422 w 3046130"/>
              <a:gd name="connsiteY47" fmla="*/ 325370 h 1626847"/>
              <a:gd name="connsiteX48" fmla="*/ 2967593 w 3046130"/>
              <a:gd name="connsiteY48" fmla="*/ 359028 h 1626847"/>
              <a:gd name="connsiteX49" fmla="*/ 2947959 w 3046130"/>
              <a:gd name="connsiteY49" fmla="*/ 429151 h 1626847"/>
              <a:gd name="connsiteX50" fmla="*/ 2897470 w 3046130"/>
              <a:gd name="connsiteY50" fmla="*/ 619885 h 1626847"/>
              <a:gd name="connsiteX51" fmla="*/ 2827347 w 3046130"/>
              <a:gd name="connsiteY51" fmla="*/ 897571 h 1626847"/>
              <a:gd name="connsiteX52" fmla="*/ 2757225 w 3046130"/>
              <a:gd name="connsiteY52" fmla="*/ 1152817 h 1626847"/>
              <a:gd name="connsiteX53" fmla="*/ 2703932 w 3046130"/>
              <a:gd name="connsiteY53" fmla="*/ 1346356 h 1626847"/>
              <a:gd name="connsiteX54" fmla="*/ 2661858 w 3046130"/>
              <a:gd name="connsiteY54" fmla="*/ 1464162 h 1626847"/>
              <a:gd name="connsiteX55" fmla="*/ 2639419 w 3046130"/>
              <a:gd name="connsiteY55" fmla="*/ 1514651 h 1626847"/>
              <a:gd name="connsiteX56" fmla="*/ 2602955 w 3046130"/>
              <a:gd name="connsiteY56" fmla="*/ 1573554 h 1626847"/>
              <a:gd name="connsiteX57" fmla="*/ 2577711 w 3046130"/>
              <a:gd name="connsiteY57" fmla="*/ 1601603 h 1626847"/>
              <a:gd name="connsiteX58" fmla="*/ 2549662 w 3046130"/>
              <a:gd name="connsiteY58" fmla="*/ 1618432 h 1626847"/>
              <a:gd name="connsiteX59" fmla="*/ 2518808 w 3046130"/>
              <a:gd name="connsiteY59" fmla="*/ 1626847 h 1626847"/>
              <a:gd name="connsiteX60" fmla="*/ 2482344 w 3046130"/>
              <a:gd name="connsiteY60" fmla="*/ 1621237 h 1626847"/>
              <a:gd name="connsiteX61" fmla="*/ 2451490 w 3046130"/>
              <a:gd name="connsiteY61" fmla="*/ 1590383 h 1626847"/>
              <a:gd name="connsiteX62" fmla="*/ 2417831 w 3046130"/>
              <a:gd name="connsiteY62" fmla="*/ 1539895 h 1626847"/>
              <a:gd name="connsiteX63" fmla="*/ 2507588 w 3046130"/>
              <a:gd name="connsiteY63" fmla="*/ 1158427 h 1626847"/>
              <a:gd name="connsiteX64" fmla="*/ 2521613 w 3046130"/>
              <a:gd name="connsiteY64" fmla="*/ 1135988 h 1626847"/>
              <a:gd name="connsiteX65" fmla="*/ 2544052 w 3046130"/>
              <a:gd name="connsiteY65" fmla="*/ 1018182 h 1626847"/>
              <a:gd name="connsiteX66" fmla="*/ 2642224 w 3046130"/>
              <a:gd name="connsiteY66" fmla="*/ 532933 h 1626847"/>
              <a:gd name="connsiteX67" fmla="*/ 2678687 w 3046130"/>
              <a:gd name="connsiteY67" fmla="*/ 347809 h 1626847"/>
              <a:gd name="connsiteX68" fmla="*/ 2681492 w 3046130"/>
              <a:gd name="connsiteY68" fmla="*/ 308540 h 1626847"/>
              <a:gd name="connsiteX69" fmla="*/ 2673078 w 3046130"/>
              <a:gd name="connsiteY69" fmla="*/ 274881 h 1626847"/>
              <a:gd name="connsiteX70" fmla="*/ 2653443 w 3046130"/>
              <a:gd name="connsiteY70" fmla="*/ 244027 h 1626847"/>
              <a:gd name="connsiteX71" fmla="*/ 2625394 w 3046130"/>
              <a:gd name="connsiteY71" fmla="*/ 232808 h 1626847"/>
              <a:gd name="connsiteX72" fmla="*/ 2580516 w 3046130"/>
              <a:gd name="connsiteY72" fmla="*/ 238417 h 1626847"/>
              <a:gd name="connsiteX73" fmla="*/ 2221487 w 3046130"/>
              <a:gd name="connsiteY73" fmla="*/ 373053 h 1626847"/>
              <a:gd name="connsiteX74" fmla="*/ 1811971 w 3046130"/>
              <a:gd name="connsiteY74" fmla="*/ 521713 h 1626847"/>
              <a:gd name="connsiteX75" fmla="*/ 1525870 w 3046130"/>
              <a:gd name="connsiteY75" fmla="*/ 631105 h 1626847"/>
              <a:gd name="connsiteX76" fmla="*/ 1276233 w 3046130"/>
              <a:gd name="connsiteY76" fmla="*/ 715252 h 162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046130" h="1626847">
                <a:moveTo>
                  <a:pt x="1276233" y="715252"/>
                </a:moveTo>
                <a:lnTo>
                  <a:pt x="987328" y="810619"/>
                </a:lnTo>
                <a:lnTo>
                  <a:pt x="695617" y="914400"/>
                </a:lnTo>
                <a:lnTo>
                  <a:pt x="530128" y="987328"/>
                </a:lnTo>
                <a:lnTo>
                  <a:pt x="423541" y="1037816"/>
                </a:lnTo>
                <a:lnTo>
                  <a:pt x="395492" y="1049036"/>
                </a:lnTo>
                <a:lnTo>
                  <a:pt x="356224" y="1035011"/>
                </a:lnTo>
                <a:lnTo>
                  <a:pt x="266466" y="998547"/>
                </a:lnTo>
                <a:lnTo>
                  <a:pt x="221588" y="967693"/>
                </a:lnTo>
                <a:lnTo>
                  <a:pt x="151465" y="900376"/>
                </a:lnTo>
                <a:lnTo>
                  <a:pt x="92562" y="833058"/>
                </a:lnTo>
                <a:lnTo>
                  <a:pt x="50489" y="779765"/>
                </a:lnTo>
                <a:lnTo>
                  <a:pt x="8415" y="723666"/>
                </a:lnTo>
                <a:lnTo>
                  <a:pt x="0" y="695617"/>
                </a:lnTo>
                <a:lnTo>
                  <a:pt x="2805" y="670373"/>
                </a:lnTo>
                <a:lnTo>
                  <a:pt x="16830" y="664763"/>
                </a:lnTo>
                <a:lnTo>
                  <a:pt x="44879" y="670373"/>
                </a:lnTo>
                <a:lnTo>
                  <a:pt x="89757" y="695617"/>
                </a:lnTo>
                <a:lnTo>
                  <a:pt x="129026" y="718057"/>
                </a:lnTo>
                <a:lnTo>
                  <a:pt x="173905" y="737691"/>
                </a:lnTo>
                <a:lnTo>
                  <a:pt x="232808" y="751716"/>
                </a:lnTo>
                <a:lnTo>
                  <a:pt x="288906" y="760130"/>
                </a:lnTo>
                <a:lnTo>
                  <a:pt x="350614" y="757325"/>
                </a:lnTo>
                <a:lnTo>
                  <a:pt x="429151" y="748911"/>
                </a:lnTo>
                <a:lnTo>
                  <a:pt x="507689" y="732081"/>
                </a:lnTo>
                <a:lnTo>
                  <a:pt x="628300" y="695617"/>
                </a:lnTo>
                <a:lnTo>
                  <a:pt x="746106" y="653544"/>
                </a:lnTo>
                <a:lnTo>
                  <a:pt x="1046231" y="555372"/>
                </a:lnTo>
                <a:lnTo>
                  <a:pt x="1363186" y="451590"/>
                </a:lnTo>
                <a:lnTo>
                  <a:pt x="1595993" y="375858"/>
                </a:lnTo>
                <a:lnTo>
                  <a:pt x="1831605" y="288906"/>
                </a:lnTo>
                <a:lnTo>
                  <a:pt x="2173804" y="193539"/>
                </a:lnTo>
                <a:lnTo>
                  <a:pt x="2459905" y="112197"/>
                </a:lnTo>
                <a:lnTo>
                  <a:pt x="2538442" y="92562"/>
                </a:lnTo>
                <a:lnTo>
                  <a:pt x="2560881" y="75733"/>
                </a:lnTo>
                <a:lnTo>
                  <a:pt x="2622589" y="30854"/>
                </a:lnTo>
                <a:lnTo>
                  <a:pt x="2678687" y="5610"/>
                </a:lnTo>
                <a:lnTo>
                  <a:pt x="2717956" y="0"/>
                </a:lnTo>
                <a:lnTo>
                  <a:pt x="2771249" y="16830"/>
                </a:lnTo>
                <a:lnTo>
                  <a:pt x="2872226" y="64513"/>
                </a:lnTo>
                <a:lnTo>
                  <a:pt x="2936739" y="103782"/>
                </a:lnTo>
                <a:lnTo>
                  <a:pt x="2998447" y="140246"/>
                </a:lnTo>
                <a:lnTo>
                  <a:pt x="3023691" y="162685"/>
                </a:lnTo>
                <a:lnTo>
                  <a:pt x="3040520" y="190734"/>
                </a:lnTo>
                <a:lnTo>
                  <a:pt x="3046130" y="218783"/>
                </a:lnTo>
                <a:lnTo>
                  <a:pt x="3040520" y="255247"/>
                </a:lnTo>
                <a:lnTo>
                  <a:pt x="3018081" y="288906"/>
                </a:lnTo>
                <a:lnTo>
                  <a:pt x="2984422" y="325370"/>
                </a:lnTo>
                <a:lnTo>
                  <a:pt x="2967593" y="359028"/>
                </a:lnTo>
                <a:lnTo>
                  <a:pt x="2947959" y="429151"/>
                </a:lnTo>
                <a:lnTo>
                  <a:pt x="2897470" y="619885"/>
                </a:lnTo>
                <a:lnTo>
                  <a:pt x="2827347" y="897571"/>
                </a:lnTo>
                <a:lnTo>
                  <a:pt x="2757225" y="1152817"/>
                </a:lnTo>
                <a:lnTo>
                  <a:pt x="2703932" y="1346356"/>
                </a:lnTo>
                <a:lnTo>
                  <a:pt x="2661858" y="1464162"/>
                </a:lnTo>
                <a:lnTo>
                  <a:pt x="2639419" y="1514651"/>
                </a:lnTo>
                <a:lnTo>
                  <a:pt x="2602955" y="1573554"/>
                </a:lnTo>
                <a:lnTo>
                  <a:pt x="2577711" y="1601603"/>
                </a:lnTo>
                <a:lnTo>
                  <a:pt x="2549662" y="1618432"/>
                </a:lnTo>
                <a:lnTo>
                  <a:pt x="2518808" y="1626847"/>
                </a:lnTo>
                <a:lnTo>
                  <a:pt x="2482344" y="1621237"/>
                </a:lnTo>
                <a:lnTo>
                  <a:pt x="2451490" y="1590383"/>
                </a:lnTo>
                <a:lnTo>
                  <a:pt x="2417831" y="1539895"/>
                </a:lnTo>
                <a:lnTo>
                  <a:pt x="2507588" y="1158427"/>
                </a:lnTo>
                <a:lnTo>
                  <a:pt x="2521613" y="1135988"/>
                </a:lnTo>
                <a:lnTo>
                  <a:pt x="2544052" y="1018182"/>
                </a:lnTo>
                <a:lnTo>
                  <a:pt x="2642224" y="532933"/>
                </a:lnTo>
                <a:lnTo>
                  <a:pt x="2678687" y="347809"/>
                </a:lnTo>
                <a:lnTo>
                  <a:pt x="2681492" y="308540"/>
                </a:lnTo>
                <a:lnTo>
                  <a:pt x="2673078" y="274881"/>
                </a:lnTo>
                <a:lnTo>
                  <a:pt x="2653443" y="244027"/>
                </a:lnTo>
                <a:lnTo>
                  <a:pt x="2625394" y="232808"/>
                </a:lnTo>
                <a:lnTo>
                  <a:pt x="2580516" y="238417"/>
                </a:lnTo>
                <a:lnTo>
                  <a:pt x="2221487" y="373053"/>
                </a:lnTo>
                <a:lnTo>
                  <a:pt x="1811971" y="521713"/>
                </a:lnTo>
                <a:lnTo>
                  <a:pt x="1525870" y="631105"/>
                </a:lnTo>
                <a:lnTo>
                  <a:pt x="1276233" y="71525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022ACA97-0935-4C5C-A8AB-24CC6E0D14F2}"/>
              </a:ext>
            </a:extLst>
          </p:cNvPr>
          <p:cNvSpPr/>
          <p:nvPr/>
        </p:nvSpPr>
        <p:spPr>
          <a:xfrm>
            <a:off x="4362450" y="2044701"/>
            <a:ext cx="565150" cy="2728913"/>
          </a:xfrm>
          <a:custGeom>
            <a:avLst/>
            <a:gdLst>
              <a:gd name="connsiteX0" fmla="*/ 254196 w 564880"/>
              <a:gd name="connsiteY0" fmla="*/ 1059150 h 2729078"/>
              <a:gd name="connsiteX1" fmla="*/ 257726 w 564880"/>
              <a:gd name="connsiteY1" fmla="*/ 1196840 h 2729078"/>
              <a:gd name="connsiteX2" fmla="*/ 275379 w 564880"/>
              <a:gd name="connsiteY2" fmla="*/ 1380426 h 2729078"/>
              <a:gd name="connsiteX3" fmla="*/ 275379 w 564880"/>
              <a:gd name="connsiteY3" fmla="*/ 1758190 h 2729078"/>
              <a:gd name="connsiteX4" fmla="*/ 275379 w 564880"/>
              <a:gd name="connsiteY4" fmla="*/ 2428985 h 2729078"/>
              <a:gd name="connsiteX5" fmla="*/ 275379 w 564880"/>
              <a:gd name="connsiteY5" fmla="*/ 2700834 h 2729078"/>
              <a:gd name="connsiteX6" fmla="*/ 384824 w 564880"/>
              <a:gd name="connsiteY6" fmla="*/ 2729078 h 2729078"/>
              <a:gd name="connsiteX7" fmla="*/ 501331 w 564880"/>
              <a:gd name="connsiteY7" fmla="*/ 2577266 h 2729078"/>
              <a:gd name="connsiteX8" fmla="*/ 497801 w 564880"/>
              <a:gd name="connsiteY8" fmla="*/ 2393680 h 2729078"/>
              <a:gd name="connsiteX9" fmla="*/ 501331 w 564880"/>
              <a:gd name="connsiteY9" fmla="*/ 1938245 h 2729078"/>
              <a:gd name="connsiteX10" fmla="*/ 497801 w 564880"/>
              <a:gd name="connsiteY10" fmla="*/ 1747598 h 2729078"/>
              <a:gd name="connsiteX11" fmla="*/ 501331 w 564880"/>
              <a:gd name="connsiteY11" fmla="*/ 1433383 h 2729078"/>
              <a:gd name="connsiteX12" fmla="*/ 501331 w 564880"/>
              <a:gd name="connsiteY12" fmla="*/ 1059150 h 2729078"/>
              <a:gd name="connsiteX13" fmla="*/ 501331 w 564880"/>
              <a:gd name="connsiteY13" fmla="*/ 970888 h 2729078"/>
              <a:gd name="connsiteX14" fmla="*/ 511923 w 564880"/>
              <a:gd name="connsiteY14" fmla="*/ 744936 h 2729078"/>
              <a:gd name="connsiteX15" fmla="*/ 518984 w 564880"/>
              <a:gd name="connsiteY15" fmla="*/ 518983 h 2729078"/>
              <a:gd name="connsiteX16" fmla="*/ 526045 w 564880"/>
              <a:gd name="connsiteY16" fmla="*/ 430721 h 2729078"/>
              <a:gd name="connsiteX17" fmla="*/ 529575 w 564880"/>
              <a:gd name="connsiteY17" fmla="*/ 388355 h 2729078"/>
              <a:gd name="connsiteX18" fmla="*/ 550758 w 564880"/>
              <a:gd name="connsiteY18" fmla="*/ 338928 h 2729078"/>
              <a:gd name="connsiteX19" fmla="*/ 561350 w 564880"/>
              <a:gd name="connsiteY19" fmla="*/ 307153 h 2729078"/>
              <a:gd name="connsiteX20" fmla="*/ 564880 w 564880"/>
              <a:gd name="connsiteY20" fmla="*/ 268318 h 2729078"/>
              <a:gd name="connsiteX21" fmla="*/ 557819 w 564880"/>
              <a:gd name="connsiteY21" fmla="*/ 233013 h 2729078"/>
              <a:gd name="connsiteX22" fmla="*/ 543697 w 564880"/>
              <a:gd name="connsiteY22" fmla="*/ 201238 h 2729078"/>
              <a:gd name="connsiteX23" fmla="*/ 508392 w 564880"/>
              <a:gd name="connsiteY23" fmla="*/ 169464 h 2729078"/>
              <a:gd name="connsiteX24" fmla="*/ 409538 w 564880"/>
              <a:gd name="connsiteY24" fmla="*/ 112976 h 2729078"/>
              <a:gd name="connsiteX25" fmla="*/ 303623 w 564880"/>
              <a:gd name="connsiteY25" fmla="*/ 60018 h 2729078"/>
              <a:gd name="connsiteX26" fmla="*/ 218891 w 564880"/>
              <a:gd name="connsiteY26" fmla="*/ 28244 h 2729078"/>
              <a:gd name="connsiteX27" fmla="*/ 112976 w 564880"/>
              <a:gd name="connsiteY27" fmla="*/ 3530 h 2729078"/>
              <a:gd name="connsiteX28" fmla="*/ 28244 w 564880"/>
              <a:gd name="connsiteY28" fmla="*/ 0 h 2729078"/>
              <a:gd name="connsiteX29" fmla="*/ 0 w 564880"/>
              <a:gd name="connsiteY29" fmla="*/ 7061 h 2729078"/>
              <a:gd name="connsiteX30" fmla="*/ 0 w 564880"/>
              <a:gd name="connsiteY30" fmla="*/ 24713 h 2729078"/>
              <a:gd name="connsiteX31" fmla="*/ 14122 w 564880"/>
              <a:gd name="connsiteY31" fmla="*/ 45896 h 2729078"/>
              <a:gd name="connsiteX32" fmla="*/ 35305 w 564880"/>
              <a:gd name="connsiteY32" fmla="*/ 70610 h 2729078"/>
              <a:gd name="connsiteX33" fmla="*/ 77671 w 564880"/>
              <a:gd name="connsiteY33" fmla="*/ 91793 h 2729078"/>
              <a:gd name="connsiteX34" fmla="*/ 130628 w 564880"/>
              <a:gd name="connsiteY34" fmla="*/ 127098 h 2729078"/>
              <a:gd name="connsiteX35" fmla="*/ 172994 w 564880"/>
              <a:gd name="connsiteY35" fmla="*/ 165933 h 2729078"/>
              <a:gd name="connsiteX36" fmla="*/ 208299 w 564880"/>
              <a:gd name="connsiteY36" fmla="*/ 211830 h 2729078"/>
              <a:gd name="connsiteX37" fmla="*/ 225952 w 564880"/>
              <a:gd name="connsiteY37" fmla="*/ 247135 h 2729078"/>
              <a:gd name="connsiteX38" fmla="*/ 243604 w 564880"/>
              <a:gd name="connsiteY38" fmla="*/ 300092 h 2729078"/>
              <a:gd name="connsiteX39" fmla="*/ 250665 w 564880"/>
              <a:gd name="connsiteY39" fmla="*/ 349519 h 2729078"/>
              <a:gd name="connsiteX40" fmla="*/ 254196 w 564880"/>
              <a:gd name="connsiteY40" fmla="*/ 1059150 h 272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64880" h="2729078">
                <a:moveTo>
                  <a:pt x="254196" y="1059150"/>
                </a:moveTo>
                <a:cubicBezTo>
                  <a:pt x="255373" y="1105047"/>
                  <a:pt x="256549" y="1150943"/>
                  <a:pt x="257726" y="1196840"/>
                </a:cubicBezTo>
                <a:lnTo>
                  <a:pt x="275379" y="1380426"/>
                </a:lnTo>
                <a:lnTo>
                  <a:pt x="275379" y="1758190"/>
                </a:lnTo>
                <a:lnTo>
                  <a:pt x="275379" y="2428985"/>
                </a:lnTo>
                <a:lnTo>
                  <a:pt x="275379" y="2700834"/>
                </a:lnTo>
                <a:lnTo>
                  <a:pt x="384824" y="2729078"/>
                </a:lnTo>
                <a:lnTo>
                  <a:pt x="501331" y="2577266"/>
                </a:lnTo>
                <a:cubicBezTo>
                  <a:pt x="500154" y="2516071"/>
                  <a:pt x="498978" y="2454875"/>
                  <a:pt x="497801" y="2393680"/>
                </a:cubicBezTo>
                <a:cubicBezTo>
                  <a:pt x="498978" y="2241868"/>
                  <a:pt x="500154" y="2090057"/>
                  <a:pt x="501331" y="1938245"/>
                </a:cubicBezTo>
                <a:cubicBezTo>
                  <a:pt x="500154" y="1874696"/>
                  <a:pt x="498978" y="1811147"/>
                  <a:pt x="497801" y="1747598"/>
                </a:cubicBezTo>
                <a:cubicBezTo>
                  <a:pt x="498978" y="1642860"/>
                  <a:pt x="500154" y="1538121"/>
                  <a:pt x="501331" y="1433383"/>
                </a:cubicBezTo>
                <a:lnTo>
                  <a:pt x="501331" y="1059150"/>
                </a:lnTo>
                <a:lnTo>
                  <a:pt x="501331" y="970888"/>
                </a:lnTo>
                <a:lnTo>
                  <a:pt x="511923" y="744936"/>
                </a:lnTo>
                <a:lnTo>
                  <a:pt x="518984" y="518983"/>
                </a:lnTo>
                <a:lnTo>
                  <a:pt x="526045" y="430721"/>
                </a:lnTo>
                <a:lnTo>
                  <a:pt x="529575" y="388355"/>
                </a:lnTo>
                <a:lnTo>
                  <a:pt x="550758" y="338928"/>
                </a:lnTo>
                <a:lnTo>
                  <a:pt x="561350" y="307153"/>
                </a:lnTo>
                <a:lnTo>
                  <a:pt x="564880" y="268318"/>
                </a:lnTo>
                <a:lnTo>
                  <a:pt x="557819" y="233013"/>
                </a:lnTo>
                <a:lnTo>
                  <a:pt x="543697" y="201238"/>
                </a:lnTo>
                <a:lnTo>
                  <a:pt x="508392" y="169464"/>
                </a:lnTo>
                <a:lnTo>
                  <a:pt x="409538" y="112976"/>
                </a:lnTo>
                <a:lnTo>
                  <a:pt x="303623" y="60018"/>
                </a:lnTo>
                <a:lnTo>
                  <a:pt x="218891" y="28244"/>
                </a:lnTo>
                <a:lnTo>
                  <a:pt x="112976" y="3530"/>
                </a:lnTo>
                <a:lnTo>
                  <a:pt x="28244" y="0"/>
                </a:lnTo>
                <a:lnTo>
                  <a:pt x="0" y="7061"/>
                </a:lnTo>
                <a:lnTo>
                  <a:pt x="0" y="24713"/>
                </a:lnTo>
                <a:lnTo>
                  <a:pt x="14122" y="45896"/>
                </a:lnTo>
                <a:lnTo>
                  <a:pt x="35305" y="70610"/>
                </a:lnTo>
                <a:lnTo>
                  <a:pt x="77671" y="91793"/>
                </a:lnTo>
                <a:lnTo>
                  <a:pt x="130628" y="127098"/>
                </a:lnTo>
                <a:lnTo>
                  <a:pt x="172994" y="165933"/>
                </a:lnTo>
                <a:lnTo>
                  <a:pt x="208299" y="211830"/>
                </a:lnTo>
                <a:lnTo>
                  <a:pt x="225952" y="247135"/>
                </a:lnTo>
                <a:lnTo>
                  <a:pt x="243604" y="300092"/>
                </a:lnTo>
                <a:lnTo>
                  <a:pt x="250665" y="349519"/>
                </a:lnTo>
                <a:lnTo>
                  <a:pt x="254196" y="1059150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1" name="フリーフォーム 90">
            <a:extLst>
              <a:ext uri="{FF2B5EF4-FFF2-40B4-BE49-F238E27FC236}">
                <a16:creationId xmlns:a16="http://schemas.microsoft.com/office/drawing/2014/main" id="{789B64F4-BD8A-43C2-8867-687490DBDDB0}"/>
              </a:ext>
            </a:extLst>
          </p:cNvPr>
          <p:cNvSpPr/>
          <p:nvPr/>
        </p:nvSpPr>
        <p:spPr>
          <a:xfrm>
            <a:off x="3694114" y="4343401"/>
            <a:ext cx="1806575" cy="1008063"/>
          </a:xfrm>
          <a:custGeom>
            <a:avLst/>
            <a:gdLst>
              <a:gd name="connsiteX0" fmla="*/ 902494 w 1807369"/>
              <a:gd name="connsiteY0" fmla="*/ 621506 h 1007269"/>
              <a:gd name="connsiteX1" fmla="*/ 631031 w 1807369"/>
              <a:gd name="connsiteY1" fmla="*/ 790575 h 1007269"/>
              <a:gd name="connsiteX2" fmla="*/ 566737 w 1807369"/>
              <a:gd name="connsiteY2" fmla="*/ 826294 h 1007269"/>
              <a:gd name="connsiteX3" fmla="*/ 554831 w 1807369"/>
              <a:gd name="connsiteY3" fmla="*/ 842963 h 1007269"/>
              <a:gd name="connsiteX4" fmla="*/ 540544 w 1807369"/>
              <a:gd name="connsiteY4" fmla="*/ 873919 h 1007269"/>
              <a:gd name="connsiteX5" fmla="*/ 492919 w 1807369"/>
              <a:gd name="connsiteY5" fmla="*/ 947738 h 1007269"/>
              <a:gd name="connsiteX6" fmla="*/ 454819 w 1807369"/>
              <a:gd name="connsiteY6" fmla="*/ 985838 h 1007269"/>
              <a:gd name="connsiteX7" fmla="*/ 428625 w 1807369"/>
              <a:gd name="connsiteY7" fmla="*/ 1004888 h 1007269"/>
              <a:gd name="connsiteX8" fmla="*/ 411956 w 1807369"/>
              <a:gd name="connsiteY8" fmla="*/ 1007269 h 1007269"/>
              <a:gd name="connsiteX9" fmla="*/ 388144 w 1807369"/>
              <a:gd name="connsiteY9" fmla="*/ 1002506 h 1007269"/>
              <a:gd name="connsiteX10" fmla="*/ 364331 w 1807369"/>
              <a:gd name="connsiteY10" fmla="*/ 983456 h 1007269"/>
              <a:gd name="connsiteX11" fmla="*/ 71437 w 1807369"/>
              <a:gd name="connsiteY11" fmla="*/ 676275 h 1007269"/>
              <a:gd name="connsiteX12" fmla="*/ 11906 w 1807369"/>
              <a:gd name="connsiteY12" fmla="*/ 604838 h 1007269"/>
              <a:gd name="connsiteX13" fmla="*/ 0 w 1807369"/>
              <a:gd name="connsiteY13" fmla="*/ 578644 h 1007269"/>
              <a:gd name="connsiteX14" fmla="*/ 2381 w 1807369"/>
              <a:gd name="connsiteY14" fmla="*/ 561975 h 1007269"/>
              <a:gd name="connsiteX15" fmla="*/ 16669 w 1807369"/>
              <a:gd name="connsiteY15" fmla="*/ 554831 h 1007269"/>
              <a:gd name="connsiteX16" fmla="*/ 45244 w 1807369"/>
              <a:gd name="connsiteY16" fmla="*/ 557213 h 1007269"/>
              <a:gd name="connsiteX17" fmla="*/ 61912 w 1807369"/>
              <a:gd name="connsiteY17" fmla="*/ 564356 h 1007269"/>
              <a:gd name="connsiteX18" fmla="*/ 92869 w 1807369"/>
              <a:gd name="connsiteY18" fmla="*/ 585788 h 1007269"/>
              <a:gd name="connsiteX19" fmla="*/ 119062 w 1807369"/>
              <a:gd name="connsiteY19" fmla="*/ 602456 h 1007269"/>
              <a:gd name="connsiteX20" fmla="*/ 159544 w 1807369"/>
              <a:gd name="connsiteY20" fmla="*/ 616744 h 1007269"/>
              <a:gd name="connsiteX21" fmla="*/ 211931 w 1807369"/>
              <a:gd name="connsiteY21" fmla="*/ 628650 h 1007269"/>
              <a:gd name="connsiteX22" fmla="*/ 276225 w 1807369"/>
              <a:gd name="connsiteY22" fmla="*/ 633413 h 1007269"/>
              <a:gd name="connsiteX23" fmla="*/ 333375 w 1807369"/>
              <a:gd name="connsiteY23" fmla="*/ 631031 h 1007269"/>
              <a:gd name="connsiteX24" fmla="*/ 369094 w 1807369"/>
              <a:gd name="connsiteY24" fmla="*/ 621506 h 1007269"/>
              <a:gd name="connsiteX25" fmla="*/ 561975 w 1807369"/>
              <a:gd name="connsiteY25" fmla="*/ 547688 h 1007269"/>
              <a:gd name="connsiteX26" fmla="*/ 828675 w 1807369"/>
              <a:gd name="connsiteY26" fmla="*/ 435769 h 1007269"/>
              <a:gd name="connsiteX27" fmla="*/ 1012031 w 1807369"/>
              <a:gd name="connsiteY27" fmla="*/ 345281 h 1007269"/>
              <a:gd name="connsiteX28" fmla="*/ 1162050 w 1807369"/>
              <a:gd name="connsiteY28" fmla="*/ 254794 h 1007269"/>
              <a:gd name="connsiteX29" fmla="*/ 1409700 w 1807369"/>
              <a:gd name="connsiteY29" fmla="*/ 154781 h 1007269"/>
              <a:gd name="connsiteX30" fmla="*/ 1576387 w 1807369"/>
              <a:gd name="connsiteY30" fmla="*/ 80963 h 1007269"/>
              <a:gd name="connsiteX31" fmla="*/ 1724025 w 1807369"/>
              <a:gd name="connsiteY31" fmla="*/ 14288 h 1007269"/>
              <a:gd name="connsiteX32" fmla="*/ 1752600 w 1807369"/>
              <a:gd name="connsiteY32" fmla="*/ 2381 h 1007269"/>
              <a:gd name="connsiteX33" fmla="*/ 1783556 w 1807369"/>
              <a:gd name="connsiteY33" fmla="*/ 0 h 1007269"/>
              <a:gd name="connsiteX34" fmla="*/ 1797844 w 1807369"/>
              <a:gd name="connsiteY34" fmla="*/ 2381 h 1007269"/>
              <a:gd name="connsiteX35" fmla="*/ 1807369 w 1807369"/>
              <a:gd name="connsiteY35" fmla="*/ 16669 h 1007269"/>
              <a:gd name="connsiteX36" fmla="*/ 1802606 w 1807369"/>
              <a:gd name="connsiteY36" fmla="*/ 28575 h 1007269"/>
              <a:gd name="connsiteX37" fmla="*/ 1785937 w 1807369"/>
              <a:gd name="connsiteY37" fmla="*/ 50006 h 1007269"/>
              <a:gd name="connsiteX38" fmla="*/ 1688306 w 1807369"/>
              <a:gd name="connsiteY38" fmla="*/ 116681 h 1007269"/>
              <a:gd name="connsiteX39" fmla="*/ 1454944 w 1807369"/>
              <a:gd name="connsiteY39" fmla="*/ 269081 h 1007269"/>
              <a:gd name="connsiteX40" fmla="*/ 1100137 w 1807369"/>
              <a:gd name="connsiteY40" fmla="*/ 497681 h 1007269"/>
              <a:gd name="connsiteX41" fmla="*/ 902494 w 1807369"/>
              <a:gd name="connsiteY41" fmla="*/ 621506 h 100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807369" h="1007269">
                <a:moveTo>
                  <a:pt x="902494" y="621506"/>
                </a:moveTo>
                <a:lnTo>
                  <a:pt x="631031" y="790575"/>
                </a:lnTo>
                <a:lnTo>
                  <a:pt x="566737" y="826294"/>
                </a:lnTo>
                <a:lnTo>
                  <a:pt x="554831" y="842963"/>
                </a:lnTo>
                <a:lnTo>
                  <a:pt x="540544" y="873919"/>
                </a:lnTo>
                <a:lnTo>
                  <a:pt x="492919" y="947738"/>
                </a:lnTo>
                <a:lnTo>
                  <a:pt x="454819" y="985838"/>
                </a:lnTo>
                <a:lnTo>
                  <a:pt x="428625" y="1004888"/>
                </a:lnTo>
                <a:lnTo>
                  <a:pt x="411956" y="1007269"/>
                </a:lnTo>
                <a:lnTo>
                  <a:pt x="388144" y="1002506"/>
                </a:lnTo>
                <a:lnTo>
                  <a:pt x="364331" y="983456"/>
                </a:lnTo>
                <a:lnTo>
                  <a:pt x="71437" y="676275"/>
                </a:lnTo>
                <a:lnTo>
                  <a:pt x="11906" y="604838"/>
                </a:lnTo>
                <a:lnTo>
                  <a:pt x="0" y="578644"/>
                </a:lnTo>
                <a:lnTo>
                  <a:pt x="2381" y="561975"/>
                </a:lnTo>
                <a:lnTo>
                  <a:pt x="16669" y="554831"/>
                </a:lnTo>
                <a:lnTo>
                  <a:pt x="45244" y="557213"/>
                </a:lnTo>
                <a:lnTo>
                  <a:pt x="61912" y="564356"/>
                </a:lnTo>
                <a:lnTo>
                  <a:pt x="92869" y="585788"/>
                </a:lnTo>
                <a:lnTo>
                  <a:pt x="119062" y="602456"/>
                </a:lnTo>
                <a:lnTo>
                  <a:pt x="159544" y="616744"/>
                </a:lnTo>
                <a:lnTo>
                  <a:pt x="211931" y="628650"/>
                </a:lnTo>
                <a:lnTo>
                  <a:pt x="276225" y="633413"/>
                </a:lnTo>
                <a:lnTo>
                  <a:pt x="333375" y="631031"/>
                </a:lnTo>
                <a:lnTo>
                  <a:pt x="369094" y="621506"/>
                </a:lnTo>
                <a:lnTo>
                  <a:pt x="561975" y="547688"/>
                </a:lnTo>
                <a:lnTo>
                  <a:pt x="828675" y="435769"/>
                </a:lnTo>
                <a:lnTo>
                  <a:pt x="1012031" y="345281"/>
                </a:lnTo>
                <a:lnTo>
                  <a:pt x="1162050" y="254794"/>
                </a:lnTo>
                <a:lnTo>
                  <a:pt x="1409700" y="154781"/>
                </a:lnTo>
                <a:lnTo>
                  <a:pt x="1576387" y="80963"/>
                </a:lnTo>
                <a:lnTo>
                  <a:pt x="1724025" y="14288"/>
                </a:lnTo>
                <a:lnTo>
                  <a:pt x="1752600" y="2381"/>
                </a:lnTo>
                <a:lnTo>
                  <a:pt x="1783556" y="0"/>
                </a:lnTo>
                <a:lnTo>
                  <a:pt x="1797844" y="2381"/>
                </a:lnTo>
                <a:lnTo>
                  <a:pt x="1807369" y="16669"/>
                </a:lnTo>
                <a:lnTo>
                  <a:pt x="1802606" y="28575"/>
                </a:lnTo>
                <a:lnTo>
                  <a:pt x="1785937" y="50006"/>
                </a:lnTo>
                <a:lnTo>
                  <a:pt x="1688306" y="116681"/>
                </a:lnTo>
                <a:lnTo>
                  <a:pt x="1454944" y="269081"/>
                </a:lnTo>
                <a:lnTo>
                  <a:pt x="1100137" y="497681"/>
                </a:lnTo>
                <a:lnTo>
                  <a:pt x="902494" y="6215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7847296D-91D4-4397-A472-099B03723B5D}"/>
              </a:ext>
            </a:extLst>
          </p:cNvPr>
          <p:cNvSpPr/>
          <p:nvPr/>
        </p:nvSpPr>
        <p:spPr>
          <a:xfrm>
            <a:off x="7132639" y="3954464"/>
            <a:ext cx="549275" cy="446087"/>
          </a:xfrm>
          <a:custGeom>
            <a:avLst/>
            <a:gdLst>
              <a:gd name="connsiteX0" fmla="*/ 73819 w 550069"/>
              <a:gd name="connsiteY0" fmla="*/ 95250 h 445294"/>
              <a:gd name="connsiteX1" fmla="*/ 211931 w 550069"/>
              <a:gd name="connsiteY1" fmla="*/ 180975 h 445294"/>
              <a:gd name="connsiteX2" fmla="*/ 276225 w 550069"/>
              <a:gd name="connsiteY2" fmla="*/ 233363 h 445294"/>
              <a:gd name="connsiteX3" fmla="*/ 345281 w 550069"/>
              <a:gd name="connsiteY3" fmla="*/ 292894 h 445294"/>
              <a:gd name="connsiteX4" fmla="*/ 366712 w 550069"/>
              <a:gd name="connsiteY4" fmla="*/ 333375 h 445294"/>
              <a:gd name="connsiteX5" fmla="*/ 397669 w 550069"/>
              <a:gd name="connsiteY5" fmla="*/ 383382 h 445294"/>
              <a:gd name="connsiteX6" fmla="*/ 414337 w 550069"/>
              <a:gd name="connsiteY6" fmla="*/ 411957 h 445294"/>
              <a:gd name="connsiteX7" fmla="*/ 438150 w 550069"/>
              <a:gd name="connsiteY7" fmla="*/ 445294 h 445294"/>
              <a:gd name="connsiteX8" fmla="*/ 550069 w 550069"/>
              <a:gd name="connsiteY8" fmla="*/ 35719 h 445294"/>
              <a:gd name="connsiteX9" fmla="*/ 538162 w 550069"/>
              <a:gd name="connsiteY9" fmla="*/ 0 h 445294"/>
              <a:gd name="connsiteX10" fmla="*/ 519112 w 550069"/>
              <a:gd name="connsiteY10" fmla="*/ 7144 h 445294"/>
              <a:gd name="connsiteX11" fmla="*/ 504825 w 550069"/>
              <a:gd name="connsiteY11" fmla="*/ 28575 h 445294"/>
              <a:gd name="connsiteX12" fmla="*/ 481012 w 550069"/>
              <a:gd name="connsiteY12" fmla="*/ 47625 h 445294"/>
              <a:gd name="connsiteX13" fmla="*/ 440531 w 550069"/>
              <a:gd name="connsiteY13" fmla="*/ 64294 h 445294"/>
              <a:gd name="connsiteX14" fmla="*/ 397669 w 550069"/>
              <a:gd name="connsiteY14" fmla="*/ 73819 h 445294"/>
              <a:gd name="connsiteX15" fmla="*/ 347662 w 550069"/>
              <a:gd name="connsiteY15" fmla="*/ 78582 h 445294"/>
              <a:gd name="connsiteX16" fmla="*/ 304800 w 550069"/>
              <a:gd name="connsiteY16" fmla="*/ 78582 h 445294"/>
              <a:gd name="connsiteX17" fmla="*/ 252412 w 550069"/>
              <a:gd name="connsiteY17" fmla="*/ 69057 h 445294"/>
              <a:gd name="connsiteX18" fmla="*/ 152400 w 550069"/>
              <a:gd name="connsiteY18" fmla="*/ 47625 h 445294"/>
              <a:gd name="connsiteX19" fmla="*/ 28575 w 550069"/>
              <a:gd name="connsiteY19" fmla="*/ 11907 h 445294"/>
              <a:gd name="connsiteX20" fmla="*/ 9525 w 550069"/>
              <a:gd name="connsiteY20" fmla="*/ 11907 h 445294"/>
              <a:gd name="connsiteX21" fmla="*/ 0 w 550069"/>
              <a:gd name="connsiteY21" fmla="*/ 21432 h 445294"/>
              <a:gd name="connsiteX22" fmla="*/ 2381 w 550069"/>
              <a:gd name="connsiteY22" fmla="*/ 38100 h 445294"/>
              <a:gd name="connsiteX23" fmla="*/ 11906 w 550069"/>
              <a:gd name="connsiteY23" fmla="*/ 57150 h 445294"/>
              <a:gd name="connsiteX24" fmla="*/ 73819 w 550069"/>
              <a:gd name="connsiteY24" fmla="*/ 95250 h 44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50069" h="445294">
                <a:moveTo>
                  <a:pt x="73819" y="95250"/>
                </a:moveTo>
                <a:lnTo>
                  <a:pt x="211931" y="180975"/>
                </a:lnTo>
                <a:lnTo>
                  <a:pt x="276225" y="233363"/>
                </a:lnTo>
                <a:lnTo>
                  <a:pt x="345281" y="292894"/>
                </a:lnTo>
                <a:lnTo>
                  <a:pt x="366712" y="333375"/>
                </a:lnTo>
                <a:lnTo>
                  <a:pt x="397669" y="383382"/>
                </a:lnTo>
                <a:lnTo>
                  <a:pt x="414337" y="411957"/>
                </a:lnTo>
                <a:lnTo>
                  <a:pt x="438150" y="445294"/>
                </a:lnTo>
                <a:lnTo>
                  <a:pt x="550069" y="35719"/>
                </a:lnTo>
                <a:lnTo>
                  <a:pt x="538162" y="0"/>
                </a:lnTo>
                <a:lnTo>
                  <a:pt x="519112" y="7144"/>
                </a:lnTo>
                <a:lnTo>
                  <a:pt x="504825" y="28575"/>
                </a:lnTo>
                <a:lnTo>
                  <a:pt x="481012" y="47625"/>
                </a:lnTo>
                <a:lnTo>
                  <a:pt x="440531" y="64294"/>
                </a:lnTo>
                <a:lnTo>
                  <a:pt x="397669" y="73819"/>
                </a:lnTo>
                <a:lnTo>
                  <a:pt x="347662" y="78582"/>
                </a:lnTo>
                <a:lnTo>
                  <a:pt x="304800" y="78582"/>
                </a:lnTo>
                <a:lnTo>
                  <a:pt x="252412" y="69057"/>
                </a:lnTo>
                <a:lnTo>
                  <a:pt x="152400" y="47625"/>
                </a:lnTo>
                <a:lnTo>
                  <a:pt x="28575" y="11907"/>
                </a:lnTo>
                <a:lnTo>
                  <a:pt x="9525" y="11907"/>
                </a:lnTo>
                <a:lnTo>
                  <a:pt x="0" y="21432"/>
                </a:lnTo>
                <a:lnTo>
                  <a:pt x="2381" y="38100"/>
                </a:lnTo>
                <a:lnTo>
                  <a:pt x="11906" y="57150"/>
                </a:lnTo>
                <a:lnTo>
                  <a:pt x="73819" y="952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341043A2-98A4-4F32-BD03-06E1B243A779}"/>
              </a:ext>
            </a:extLst>
          </p:cNvPr>
          <p:cNvSpPr/>
          <p:nvPr/>
        </p:nvSpPr>
        <p:spPr>
          <a:xfrm>
            <a:off x="6503988" y="1736726"/>
            <a:ext cx="544512" cy="2968625"/>
          </a:xfrm>
          <a:custGeom>
            <a:avLst/>
            <a:gdLst>
              <a:gd name="connsiteX0" fmla="*/ 209550 w 544830"/>
              <a:gd name="connsiteY0" fmla="*/ 876300 h 2967990"/>
              <a:gd name="connsiteX1" fmla="*/ 209550 w 544830"/>
              <a:gd name="connsiteY1" fmla="*/ 575310 h 2967990"/>
              <a:gd name="connsiteX2" fmla="*/ 209550 w 544830"/>
              <a:gd name="connsiteY2" fmla="*/ 381000 h 2967990"/>
              <a:gd name="connsiteX3" fmla="*/ 205740 w 544830"/>
              <a:gd name="connsiteY3" fmla="*/ 316230 h 2967990"/>
              <a:gd name="connsiteX4" fmla="*/ 190500 w 544830"/>
              <a:gd name="connsiteY4" fmla="*/ 251460 h 2967990"/>
              <a:gd name="connsiteX5" fmla="*/ 167640 w 544830"/>
              <a:gd name="connsiteY5" fmla="*/ 194310 h 2967990"/>
              <a:gd name="connsiteX6" fmla="*/ 137160 w 544830"/>
              <a:gd name="connsiteY6" fmla="*/ 144780 h 2967990"/>
              <a:gd name="connsiteX7" fmla="*/ 95250 w 544830"/>
              <a:gd name="connsiteY7" fmla="*/ 99060 h 2967990"/>
              <a:gd name="connsiteX8" fmla="*/ 49530 w 544830"/>
              <a:gd name="connsiteY8" fmla="*/ 68580 h 2967990"/>
              <a:gd name="connsiteX9" fmla="*/ 19050 w 544830"/>
              <a:gd name="connsiteY9" fmla="*/ 45720 h 2967990"/>
              <a:gd name="connsiteX10" fmla="*/ 0 w 544830"/>
              <a:gd name="connsiteY10" fmla="*/ 19050 h 2967990"/>
              <a:gd name="connsiteX11" fmla="*/ 7620 w 544830"/>
              <a:gd name="connsiteY11" fmla="*/ 0 h 2967990"/>
              <a:gd name="connsiteX12" fmla="*/ 53340 w 544830"/>
              <a:gd name="connsiteY12" fmla="*/ 0 h 2967990"/>
              <a:gd name="connsiteX13" fmla="*/ 114300 w 544830"/>
              <a:gd name="connsiteY13" fmla="*/ 3810 h 2967990"/>
              <a:gd name="connsiteX14" fmla="*/ 179070 w 544830"/>
              <a:gd name="connsiteY14" fmla="*/ 15240 h 2967990"/>
              <a:gd name="connsiteX15" fmla="*/ 297180 w 544830"/>
              <a:gd name="connsiteY15" fmla="*/ 57150 h 2967990"/>
              <a:gd name="connsiteX16" fmla="*/ 384810 w 544830"/>
              <a:gd name="connsiteY16" fmla="*/ 106680 h 2967990"/>
              <a:gd name="connsiteX17" fmla="*/ 441960 w 544830"/>
              <a:gd name="connsiteY17" fmla="*/ 140970 h 2967990"/>
              <a:gd name="connsiteX18" fmla="*/ 483870 w 544830"/>
              <a:gd name="connsiteY18" fmla="*/ 167640 h 2967990"/>
              <a:gd name="connsiteX19" fmla="*/ 510540 w 544830"/>
              <a:gd name="connsiteY19" fmla="*/ 182880 h 2967990"/>
              <a:gd name="connsiteX20" fmla="*/ 525780 w 544830"/>
              <a:gd name="connsiteY20" fmla="*/ 198120 h 2967990"/>
              <a:gd name="connsiteX21" fmla="*/ 537210 w 544830"/>
              <a:gd name="connsiteY21" fmla="*/ 224790 h 2967990"/>
              <a:gd name="connsiteX22" fmla="*/ 544830 w 544830"/>
              <a:gd name="connsiteY22" fmla="*/ 251460 h 2967990"/>
              <a:gd name="connsiteX23" fmla="*/ 537210 w 544830"/>
              <a:gd name="connsiteY23" fmla="*/ 308610 h 2967990"/>
              <a:gd name="connsiteX24" fmla="*/ 514350 w 544830"/>
              <a:gd name="connsiteY24" fmla="*/ 342900 h 2967990"/>
              <a:gd name="connsiteX25" fmla="*/ 491490 w 544830"/>
              <a:gd name="connsiteY25" fmla="*/ 407670 h 2967990"/>
              <a:gd name="connsiteX26" fmla="*/ 480060 w 544830"/>
              <a:gd name="connsiteY26" fmla="*/ 461010 h 2967990"/>
              <a:gd name="connsiteX27" fmla="*/ 457200 w 544830"/>
              <a:gd name="connsiteY27" fmla="*/ 1451610 h 2967990"/>
              <a:gd name="connsiteX28" fmla="*/ 453390 w 544830"/>
              <a:gd name="connsiteY28" fmla="*/ 1802130 h 2967990"/>
              <a:gd name="connsiteX29" fmla="*/ 457200 w 544830"/>
              <a:gd name="connsiteY29" fmla="*/ 2305050 h 2967990"/>
              <a:gd name="connsiteX30" fmla="*/ 457200 w 544830"/>
              <a:gd name="connsiteY30" fmla="*/ 2670810 h 2967990"/>
              <a:gd name="connsiteX31" fmla="*/ 453390 w 544830"/>
              <a:gd name="connsiteY31" fmla="*/ 2796540 h 2967990"/>
              <a:gd name="connsiteX32" fmla="*/ 449580 w 544830"/>
              <a:gd name="connsiteY32" fmla="*/ 2849880 h 2967990"/>
              <a:gd name="connsiteX33" fmla="*/ 438150 w 544830"/>
              <a:gd name="connsiteY33" fmla="*/ 2891790 h 2967990"/>
              <a:gd name="connsiteX34" fmla="*/ 422910 w 544830"/>
              <a:gd name="connsiteY34" fmla="*/ 2933700 h 2967990"/>
              <a:gd name="connsiteX35" fmla="*/ 407670 w 544830"/>
              <a:gd name="connsiteY35" fmla="*/ 2956560 h 2967990"/>
              <a:gd name="connsiteX36" fmla="*/ 377190 w 544830"/>
              <a:gd name="connsiteY36" fmla="*/ 2967990 h 2967990"/>
              <a:gd name="connsiteX37" fmla="*/ 350520 w 544830"/>
              <a:gd name="connsiteY37" fmla="*/ 2967990 h 2967990"/>
              <a:gd name="connsiteX38" fmla="*/ 304800 w 544830"/>
              <a:gd name="connsiteY38" fmla="*/ 2937510 h 2967990"/>
              <a:gd name="connsiteX39" fmla="*/ 270510 w 544830"/>
              <a:gd name="connsiteY39" fmla="*/ 2895600 h 2967990"/>
              <a:gd name="connsiteX40" fmla="*/ 251460 w 544830"/>
              <a:gd name="connsiteY40" fmla="*/ 2846070 h 2967990"/>
              <a:gd name="connsiteX41" fmla="*/ 240030 w 544830"/>
              <a:gd name="connsiteY41" fmla="*/ 2788920 h 2967990"/>
              <a:gd name="connsiteX42" fmla="*/ 232410 w 544830"/>
              <a:gd name="connsiteY42" fmla="*/ 2731770 h 2967990"/>
              <a:gd name="connsiteX43" fmla="*/ 232410 w 544830"/>
              <a:gd name="connsiteY43" fmla="*/ 2510790 h 2967990"/>
              <a:gd name="connsiteX44" fmla="*/ 236220 w 544830"/>
              <a:gd name="connsiteY44" fmla="*/ 2122170 h 2967990"/>
              <a:gd name="connsiteX45" fmla="*/ 236220 w 544830"/>
              <a:gd name="connsiteY45" fmla="*/ 1767840 h 2967990"/>
              <a:gd name="connsiteX46" fmla="*/ 224790 w 544830"/>
              <a:gd name="connsiteY46" fmla="*/ 1645920 h 2967990"/>
              <a:gd name="connsiteX47" fmla="*/ 209550 w 544830"/>
              <a:gd name="connsiteY47" fmla="*/ 1478280 h 2967990"/>
              <a:gd name="connsiteX48" fmla="*/ 213360 w 544830"/>
              <a:gd name="connsiteY48" fmla="*/ 1177290 h 2967990"/>
              <a:gd name="connsiteX49" fmla="*/ 209550 w 544830"/>
              <a:gd name="connsiteY49" fmla="*/ 876300 h 296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44830" h="2967990">
                <a:moveTo>
                  <a:pt x="209550" y="876300"/>
                </a:moveTo>
                <a:lnTo>
                  <a:pt x="209550" y="575310"/>
                </a:lnTo>
                <a:lnTo>
                  <a:pt x="209550" y="381000"/>
                </a:lnTo>
                <a:lnTo>
                  <a:pt x="205740" y="316230"/>
                </a:lnTo>
                <a:lnTo>
                  <a:pt x="190500" y="251460"/>
                </a:lnTo>
                <a:lnTo>
                  <a:pt x="167640" y="194310"/>
                </a:lnTo>
                <a:lnTo>
                  <a:pt x="137160" y="144780"/>
                </a:lnTo>
                <a:lnTo>
                  <a:pt x="95250" y="99060"/>
                </a:lnTo>
                <a:lnTo>
                  <a:pt x="49530" y="68580"/>
                </a:lnTo>
                <a:lnTo>
                  <a:pt x="19050" y="45720"/>
                </a:lnTo>
                <a:lnTo>
                  <a:pt x="0" y="19050"/>
                </a:lnTo>
                <a:lnTo>
                  <a:pt x="7620" y="0"/>
                </a:lnTo>
                <a:lnTo>
                  <a:pt x="53340" y="0"/>
                </a:lnTo>
                <a:lnTo>
                  <a:pt x="114300" y="3810"/>
                </a:lnTo>
                <a:lnTo>
                  <a:pt x="179070" y="15240"/>
                </a:lnTo>
                <a:lnTo>
                  <a:pt x="297180" y="57150"/>
                </a:lnTo>
                <a:lnTo>
                  <a:pt x="384810" y="106680"/>
                </a:lnTo>
                <a:lnTo>
                  <a:pt x="441960" y="140970"/>
                </a:lnTo>
                <a:lnTo>
                  <a:pt x="483870" y="167640"/>
                </a:lnTo>
                <a:lnTo>
                  <a:pt x="510540" y="182880"/>
                </a:lnTo>
                <a:lnTo>
                  <a:pt x="525780" y="198120"/>
                </a:lnTo>
                <a:lnTo>
                  <a:pt x="537210" y="224790"/>
                </a:lnTo>
                <a:lnTo>
                  <a:pt x="544830" y="251460"/>
                </a:lnTo>
                <a:lnTo>
                  <a:pt x="537210" y="308610"/>
                </a:lnTo>
                <a:lnTo>
                  <a:pt x="514350" y="342900"/>
                </a:lnTo>
                <a:lnTo>
                  <a:pt x="491490" y="407670"/>
                </a:lnTo>
                <a:lnTo>
                  <a:pt x="480060" y="461010"/>
                </a:lnTo>
                <a:lnTo>
                  <a:pt x="457200" y="1451610"/>
                </a:lnTo>
                <a:lnTo>
                  <a:pt x="453390" y="1802130"/>
                </a:lnTo>
                <a:lnTo>
                  <a:pt x="457200" y="2305050"/>
                </a:lnTo>
                <a:lnTo>
                  <a:pt x="457200" y="2670810"/>
                </a:lnTo>
                <a:lnTo>
                  <a:pt x="453390" y="2796540"/>
                </a:lnTo>
                <a:lnTo>
                  <a:pt x="449580" y="2849880"/>
                </a:lnTo>
                <a:lnTo>
                  <a:pt x="438150" y="2891790"/>
                </a:lnTo>
                <a:lnTo>
                  <a:pt x="422910" y="2933700"/>
                </a:lnTo>
                <a:lnTo>
                  <a:pt x="407670" y="2956560"/>
                </a:lnTo>
                <a:lnTo>
                  <a:pt x="377190" y="2967990"/>
                </a:lnTo>
                <a:lnTo>
                  <a:pt x="350520" y="2967990"/>
                </a:lnTo>
                <a:lnTo>
                  <a:pt x="304800" y="2937510"/>
                </a:lnTo>
                <a:lnTo>
                  <a:pt x="270510" y="2895600"/>
                </a:lnTo>
                <a:lnTo>
                  <a:pt x="251460" y="2846070"/>
                </a:lnTo>
                <a:lnTo>
                  <a:pt x="240030" y="2788920"/>
                </a:lnTo>
                <a:lnTo>
                  <a:pt x="232410" y="2731770"/>
                </a:lnTo>
                <a:lnTo>
                  <a:pt x="232410" y="2510790"/>
                </a:lnTo>
                <a:lnTo>
                  <a:pt x="236220" y="2122170"/>
                </a:lnTo>
                <a:lnTo>
                  <a:pt x="236220" y="1767840"/>
                </a:lnTo>
                <a:lnTo>
                  <a:pt x="224790" y="1645920"/>
                </a:lnTo>
                <a:lnTo>
                  <a:pt x="209550" y="1478280"/>
                </a:lnTo>
                <a:lnTo>
                  <a:pt x="213360" y="1177290"/>
                </a:lnTo>
                <a:lnTo>
                  <a:pt x="209550" y="8763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4A21A3E1-0FAE-4D30-A130-F29DD704A3C5}"/>
              </a:ext>
            </a:extLst>
          </p:cNvPr>
          <p:cNvSpPr/>
          <p:nvPr/>
        </p:nvSpPr>
        <p:spPr>
          <a:xfrm>
            <a:off x="5692776" y="2735263"/>
            <a:ext cx="2779713" cy="2838450"/>
          </a:xfrm>
          <a:custGeom>
            <a:avLst/>
            <a:gdLst>
              <a:gd name="connsiteX0" fmla="*/ 193853 w 2779776"/>
              <a:gd name="connsiteY0" fmla="*/ 1426464 h 2838297"/>
              <a:gd name="connsiteX1" fmla="*/ 197511 w 2779776"/>
              <a:gd name="connsiteY1" fmla="*/ 874166 h 2838297"/>
              <a:gd name="connsiteX2" fmla="*/ 197511 w 2779776"/>
              <a:gd name="connsiteY2" fmla="*/ 544982 h 2838297"/>
              <a:gd name="connsiteX3" fmla="*/ 197511 w 2779776"/>
              <a:gd name="connsiteY3" fmla="*/ 391363 h 2838297"/>
              <a:gd name="connsiteX4" fmla="*/ 190196 w 2779776"/>
              <a:gd name="connsiteY4" fmla="*/ 347472 h 2838297"/>
              <a:gd name="connsiteX5" fmla="*/ 175565 w 2779776"/>
              <a:gd name="connsiteY5" fmla="*/ 296265 h 2838297"/>
              <a:gd name="connsiteX6" fmla="*/ 146304 w 2779776"/>
              <a:gd name="connsiteY6" fmla="*/ 237744 h 2838297"/>
              <a:gd name="connsiteX7" fmla="*/ 80468 w 2779776"/>
              <a:gd name="connsiteY7" fmla="*/ 157277 h 2838297"/>
              <a:gd name="connsiteX8" fmla="*/ 25604 w 2779776"/>
              <a:gd name="connsiteY8" fmla="*/ 102413 h 2838297"/>
              <a:gd name="connsiteX9" fmla="*/ 0 w 2779776"/>
              <a:gd name="connsiteY9" fmla="*/ 62179 h 2838297"/>
              <a:gd name="connsiteX10" fmla="*/ 3658 w 2779776"/>
              <a:gd name="connsiteY10" fmla="*/ 36576 h 2838297"/>
              <a:gd name="connsiteX11" fmla="*/ 14631 w 2779776"/>
              <a:gd name="connsiteY11" fmla="*/ 10973 h 2838297"/>
              <a:gd name="connsiteX12" fmla="*/ 32919 w 2779776"/>
              <a:gd name="connsiteY12" fmla="*/ 3657 h 2838297"/>
              <a:gd name="connsiteX13" fmla="*/ 69495 w 2779776"/>
              <a:gd name="connsiteY13" fmla="*/ 0 h 2838297"/>
              <a:gd name="connsiteX14" fmla="*/ 142647 w 2779776"/>
              <a:gd name="connsiteY14" fmla="*/ 18288 h 2838297"/>
              <a:gd name="connsiteX15" fmla="*/ 226772 w 2779776"/>
              <a:gd name="connsiteY15" fmla="*/ 58521 h 2838297"/>
              <a:gd name="connsiteX16" fmla="*/ 332842 w 2779776"/>
              <a:gd name="connsiteY16" fmla="*/ 120701 h 2838297"/>
              <a:gd name="connsiteX17" fmla="*/ 449885 w 2779776"/>
              <a:gd name="connsiteY17" fmla="*/ 212141 h 2838297"/>
              <a:gd name="connsiteX18" fmla="*/ 486461 w 2779776"/>
              <a:gd name="connsiteY18" fmla="*/ 241401 h 2838297"/>
              <a:gd name="connsiteX19" fmla="*/ 508407 w 2779776"/>
              <a:gd name="connsiteY19" fmla="*/ 267005 h 2838297"/>
              <a:gd name="connsiteX20" fmla="*/ 515722 w 2779776"/>
              <a:gd name="connsiteY20" fmla="*/ 303581 h 2838297"/>
              <a:gd name="connsiteX21" fmla="*/ 508407 w 2779776"/>
              <a:gd name="connsiteY21" fmla="*/ 343814 h 2838297"/>
              <a:gd name="connsiteX22" fmla="*/ 490119 w 2779776"/>
              <a:gd name="connsiteY22" fmla="*/ 373075 h 2838297"/>
              <a:gd name="connsiteX23" fmla="*/ 475488 w 2779776"/>
              <a:gd name="connsiteY23" fmla="*/ 416966 h 2838297"/>
              <a:gd name="connsiteX24" fmla="*/ 468173 w 2779776"/>
              <a:gd name="connsiteY24" fmla="*/ 482803 h 2838297"/>
              <a:gd name="connsiteX25" fmla="*/ 464516 w 2779776"/>
              <a:gd name="connsiteY25" fmla="*/ 738835 h 2838297"/>
              <a:gd name="connsiteX26" fmla="*/ 438912 w 2779776"/>
              <a:gd name="connsiteY26" fmla="*/ 885139 h 2838297"/>
              <a:gd name="connsiteX27" fmla="*/ 438912 w 2779776"/>
              <a:gd name="connsiteY27" fmla="*/ 1130198 h 2838297"/>
              <a:gd name="connsiteX28" fmla="*/ 427940 w 2779776"/>
              <a:gd name="connsiteY28" fmla="*/ 1664208 h 2838297"/>
              <a:gd name="connsiteX29" fmla="*/ 420624 w 2779776"/>
              <a:gd name="connsiteY29" fmla="*/ 1945843 h 2838297"/>
              <a:gd name="connsiteX30" fmla="*/ 420624 w 2779776"/>
              <a:gd name="connsiteY30" fmla="*/ 2084832 h 2838297"/>
              <a:gd name="connsiteX31" fmla="*/ 424282 w 2779776"/>
              <a:gd name="connsiteY31" fmla="*/ 2198217 h 2838297"/>
              <a:gd name="connsiteX32" fmla="*/ 431597 w 2779776"/>
              <a:gd name="connsiteY32" fmla="*/ 2249424 h 2838297"/>
              <a:gd name="connsiteX33" fmla="*/ 446228 w 2779776"/>
              <a:gd name="connsiteY33" fmla="*/ 2315261 h 2838297"/>
              <a:gd name="connsiteX34" fmla="*/ 468173 w 2779776"/>
              <a:gd name="connsiteY34" fmla="*/ 2384755 h 2838297"/>
              <a:gd name="connsiteX35" fmla="*/ 493776 w 2779776"/>
              <a:gd name="connsiteY35" fmla="*/ 2424989 h 2838297"/>
              <a:gd name="connsiteX36" fmla="*/ 519380 w 2779776"/>
              <a:gd name="connsiteY36" fmla="*/ 2454249 h 2838297"/>
              <a:gd name="connsiteX37" fmla="*/ 552298 w 2779776"/>
              <a:gd name="connsiteY37" fmla="*/ 2479853 h 2838297"/>
              <a:gd name="connsiteX38" fmla="*/ 596189 w 2779776"/>
              <a:gd name="connsiteY38" fmla="*/ 2505456 h 2838297"/>
              <a:gd name="connsiteX39" fmla="*/ 636423 w 2779776"/>
              <a:gd name="connsiteY39" fmla="*/ 2523744 h 2838297"/>
              <a:gd name="connsiteX40" fmla="*/ 683972 w 2779776"/>
              <a:gd name="connsiteY40" fmla="*/ 2542032 h 2838297"/>
              <a:gd name="connsiteX41" fmla="*/ 760781 w 2779776"/>
              <a:gd name="connsiteY41" fmla="*/ 2563977 h 2838297"/>
              <a:gd name="connsiteX42" fmla="*/ 844906 w 2779776"/>
              <a:gd name="connsiteY42" fmla="*/ 2578608 h 2838297"/>
              <a:gd name="connsiteX43" fmla="*/ 1020471 w 2779776"/>
              <a:gd name="connsiteY43" fmla="*/ 2596896 h 2838297"/>
              <a:gd name="connsiteX44" fmla="*/ 1225296 w 2779776"/>
              <a:gd name="connsiteY44" fmla="*/ 2596896 h 2838297"/>
              <a:gd name="connsiteX45" fmla="*/ 1510589 w 2779776"/>
              <a:gd name="connsiteY45" fmla="*/ 2596896 h 2838297"/>
              <a:gd name="connsiteX46" fmla="*/ 1773936 w 2779776"/>
              <a:gd name="connsiteY46" fmla="*/ 2585923 h 2838297"/>
              <a:gd name="connsiteX47" fmla="*/ 1982420 w 2779776"/>
              <a:gd name="connsiteY47" fmla="*/ 2571293 h 2838297"/>
              <a:gd name="connsiteX48" fmla="*/ 2139696 w 2779776"/>
              <a:gd name="connsiteY48" fmla="*/ 2560320 h 2838297"/>
              <a:gd name="connsiteX49" fmla="*/ 2245767 w 2779776"/>
              <a:gd name="connsiteY49" fmla="*/ 2534717 h 2838297"/>
              <a:gd name="connsiteX50" fmla="*/ 2633472 w 2779776"/>
              <a:gd name="connsiteY50" fmla="*/ 2461565 h 2838297"/>
              <a:gd name="connsiteX51" fmla="*/ 2688336 w 2779776"/>
              <a:gd name="connsiteY51" fmla="*/ 2498141 h 2838297"/>
              <a:gd name="connsiteX52" fmla="*/ 2750516 w 2779776"/>
              <a:gd name="connsiteY52" fmla="*/ 2549347 h 2838297"/>
              <a:gd name="connsiteX53" fmla="*/ 2772461 w 2779776"/>
              <a:gd name="connsiteY53" fmla="*/ 2578608 h 2838297"/>
              <a:gd name="connsiteX54" fmla="*/ 2779776 w 2779776"/>
              <a:gd name="connsiteY54" fmla="*/ 2622499 h 2838297"/>
              <a:gd name="connsiteX55" fmla="*/ 2776119 w 2779776"/>
              <a:gd name="connsiteY55" fmla="*/ 2677363 h 2838297"/>
              <a:gd name="connsiteX56" fmla="*/ 2761488 w 2779776"/>
              <a:gd name="connsiteY56" fmla="*/ 2702966 h 2838297"/>
              <a:gd name="connsiteX57" fmla="*/ 2735885 w 2779776"/>
              <a:gd name="connsiteY57" fmla="*/ 2732227 h 2838297"/>
              <a:gd name="connsiteX58" fmla="*/ 2691994 w 2779776"/>
              <a:gd name="connsiteY58" fmla="*/ 2750515 h 2838297"/>
              <a:gd name="connsiteX59" fmla="*/ 2549348 w 2779776"/>
              <a:gd name="connsiteY59" fmla="*/ 2783433 h 2838297"/>
              <a:gd name="connsiteX60" fmla="*/ 2373783 w 2779776"/>
              <a:gd name="connsiteY60" fmla="*/ 2809037 h 2838297"/>
              <a:gd name="connsiteX61" fmla="*/ 2157984 w 2779776"/>
              <a:gd name="connsiteY61" fmla="*/ 2823667 h 2838297"/>
              <a:gd name="connsiteX62" fmla="*/ 2037284 w 2779776"/>
              <a:gd name="connsiteY62" fmla="*/ 2838297 h 2838297"/>
              <a:gd name="connsiteX63" fmla="*/ 1675181 w 2779776"/>
              <a:gd name="connsiteY63" fmla="*/ 2834640 h 2838297"/>
              <a:gd name="connsiteX64" fmla="*/ 1305764 w 2779776"/>
              <a:gd name="connsiteY64" fmla="*/ 2834640 h 2838297"/>
              <a:gd name="connsiteX65" fmla="*/ 1133856 w 2779776"/>
              <a:gd name="connsiteY65" fmla="*/ 2830982 h 2838297"/>
              <a:gd name="connsiteX66" fmla="*/ 1016813 w 2779776"/>
              <a:gd name="connsiteY66" fmla="*/ 2820009 h 2838297"/>
              <a:gd name="connsiteX67" fmla="*/ 910743 w 2779776"/>
              <a:gd name="connsiteY67" fmla="*/ 2801721 h 2838297"/>
              <a:gd name="connsiteX68" fmla="*/ 811988 w 2779776"/>
              <a:gd name="connsiteY68" fmla="*/ 2783433 h 2838297"/>
              <a:gd name="connsiteX69" fmla="*/ 676656 w 2779776"/>
              <a:gd name="connsiteY69" fmla="*/ 2746857 h 2838297"/>
              <a:gd name="connsiteX70" fmla="*/ 537668 w 2779776"/>
              <a:gd name="connsiteY70" fmla="*/ 2691993 h 2838297"/>
              <a:gd name="connsiteX71" fmla="*/ 442570 w 2779776"/>
              <a:gd name="connsiteY71" fmla="*/ 2637129 h 2838297"/>
              <a:gd name="connsiteX72" fmla="*/ 373076 w 2779776"/>
              <a:gd name="connsiteY72" fmla="*/ 2582265 h 2838297"/>
              <a:gd name="connsiteX73" fmla="*/ 321869 w 2779776"/>
              <a:gd name="connsiteY73" fmla="*/ 2520086 h 2838297"/>
              <a:gd name="connsiteX74" fmla="*/ 288951 w 2779776"/>
              <a:gd name="connsiteY74" fmla="*/ 2457907 h 2838297"/>
              <a:gd name="connsiteX75" fmla="*/ 259690 w 2779776"/>
              <a:gd name="connsiteY75" fmla="*/ 2392070 h 2838297"/>
              <a:gd name="connsiteX76" fmla="*/ 230429 w 2779776"/>
              <a:gd name="connsiteY76" fmla="*/ 2289657 h 2838297"/>
              <a:gd name="connsiteX77" fmla="*/ 215799 w 2779776"/>
              <a:gd name="connsiteY77" fmla="*/ 2205533 h 2838297"/>
              <a:gd name="connsiteX78" fmla="*/ 201168 w 2779776"/>
              <a:gd name="connsiteY78" fmla="*/ 2077517 h 2838297"/>
              <a:gd name="connsiteX79" fmla="*/ 197511 w 2779776"/>
              <a:gd name="connsiteY79" fmla="*/ 1880006 h 2838297"/>
              <a:gd name="connsiteX80" fmla="*/ 193853 w 2779776"/>
              <a:gd name="connsiteY80" fmla="*/ 1748333 h 2838297"/>
              <a:gd name="connsiteX81" fmla="*/ 193853 w 2779776"/>
              <a:gd name="connsiteY81" fmla="*/ 1426464 h 283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779776" h="2838297">
                <a:moveTo>
                  <a:pt x="193853" y="1426464"/>
                </a:moveTo>
                <a:cubicBezTo>
                  <a:pt x="195072" y="1242365"/>
                  <a:pt x="196292" y="1058265"/>
                  <a:pt x="197511" y="874166"/>
                </a:cubicBezTo>
                <a:lnTo>
                  <a:pt x="197511" y="544982"/>
                </a:lnTo>
                <a:lnTo>
                  <a:pt x="197511" y="391363"/>
                </a:lnTo>
                <a:lnTo>
                  <a:pt x="190196" y="347472"/>
                </a:lnTo>
                <a:lnTo>
                  <a:pt x="175565" y="296265"/>
                </a:lnTo>
                <a:lnTo>
                  <a:pt x="146304" y="237744"/>
                </a:lnTo>
                <a:lnTo>
                  <a:pt x="80468" y="157277"/>
                </a:lnTo>
                <a:lnTo>
                  <a:pt x="25604" y="102413"/>
                </a:lnTo>
                <a:lnTo>
                  <a:pt x="0" y="62179"/>
                </a:lnTo>
                <a:lnTo>
                  <a:pt x="3658" y="36576"/>
                </a:lnTo>
                <a:lnTo>
                  <a:pt x="14631" y="10973"/>
                </a:lnTo>
                <a:lnTo>
                  <a:pt x="32919" y="3657"/>
                </a:lnTo>
                <a:lnTo>
                  <a:pt x="69495" y="0"/>
                </a:lnTo>
                <a:lnTo>
                  <a:pt x="142647" y="18288"/>
                </a:lnTo>
                <a:lnTo>
                  <a:pt x="226772" y="58521"/>
                </a:lnTo>
                <a:lnTo>
                  <a:pt x="332842" y="120701"/>
                </a:lnTo>
                <a:lnTo>
                  <a:pt x="449885" y="212141"/>
                </a:lnTo>
                <a:lnTo>
                  <a:pt x="486461" y="241401"/>
                </a:lnTo>
                <a:lnTo>
                  <a:pt x="508407" y="267005"/>
                </a:lnTo>
                <a:lnTo>
                  <a:pt x="515722" y="303581"/>
                </a:lnTo>
                <a:lnTo>
                  <a:pt x="508407" y="343814"/>
                </a:lnTo>
                <a:lnTo>
                  <a:pt x="490119" y="373075"/>
                </a:lnTo>
                <a:lnTo>
                  <a:pt x="475488" y="416966"/>
                </a:lnTo>
                <a:lnTo>
                  <a:pt x="468173" y="482803"/>
                </a:lnTo>
                <a:lnTo>
                  <a:pt x="464516" y="738835"/>
                </a:lnTo>
                <a:lnTo>
                  <a:pt x="438912" y="885139"/>
                </a:lnTo>
                <a:lnTo>
                  <a:pt x="438912" y="1130198"/>
                </a:lnTo>
                <a:lnTo>
                  <a:pt x="427940" y="1664208"/>
                </a:lnTo>
                <a:lnTo>
                  <a:pt x="420624" y="1945843"/>
                </a:lnTo>
                <a:lnTo>
                  <a:pt x="420624" y="2084832"/>
                </a:lnTo>
                <a:lnTo>
                  <a:pt x="424282" y="2198217"/>
                </a:lnTo>
                <a:lnTo>
                  <a:pt x="431597" y="2249424"/>
                </a:lnTo>
                <a:lnTo>
                  <a:pt x="446228" y="2315261"/>
                </a:lnTo>
                <a:lnTo>
                  <a:pt x="468173" y="2384755"/>
                </a:lnTo>
                <a:lnTo>
                  <a:pt x="493776" y="2424989"/>
                </a:lnTo>
                <a:lnTo>
                  <a:pt x="519380" y="2454249"/>
                </a:lnTo>
                <a:lnTo>
                  <a:pt x="552298" y="2479853"/>
                </a:lnTo>
                <a:lnTo>
                  <a:pt x="596189" y="2505456"/>
                </a:lnTo>
                <a:lnTo>
                  <a:pt x="636423" y="2523744"/>
                </a:lnTo>
                <a:lnTo>
                  <a:pt x="683972" y="2542032"/>
                </a:lnTo>
                <a:lnTo>
                  <a:pt x="760781" y="2563977"/>
                </a:lnTo>
                <a:lnTo>
                  <a:pt x="844906" y="2578608"/>
                </a:lnTo>
                <a:lnTo>
                  <a:pt x="1020471" y="2596896"/>
                </a:lnTo>
                <a:lnTo>
                  <a:pt x="1225296" y="2596896"/>
                </a:lnTo>
                <a:lnTo>
                  <a:pt x="1510589" y="2596896"/>
                </a:lnTo>
                <a:lnTo>
                  <a:pt x="1773936" y="2585923"/>
                </a:lnTo>
                <a:lnTo>
                  <a:pt x="1982420" y="2571293"/>
                </a:lnTo>
                <a:lnTo>
                  <a:pt x="2139696" y="2560320"/>
                </a:lnTo>
                <a:lnTo>
                  <a:pt x="2245767" y="2534717"/>
                </a:lnTo>
                <a:lnTo>
                  <a:pt x="2633472" y="2461565"/>
                </a:lnTo>
                <a:lnTo>
                  <a:pt x="2688336" y="2498141"/>
                </a:lnTo>
                <a:lnTo>
                  <a:pt x="2750516" y="2549347"/>
                </a:lnTo>
                <a:lnTo>
                  <a:pt x="2772461" y="2578608"/>
                </a:lnTo>
                <a:lnTo>
                  <a:pt x="2779776" y="2622499"/>
                </a:lnTo>
                <a:lnTo>
                  <a:pt x="2776119" y="2677363"/>
                </a:lnTo>
                <a:lnTo>
                  <a:pt x="2761488" y="2702966"/>
                </a:lnTo>
                <a:lnTo>
                  <a:pt x="2735885" y="2732227"/>
                </a:lnTo>
                <a:lnTo>
                  <a:pt x="2691994" y="2750515"/>
                </a:lnTo>
                <a:lnTo>
                  <a:pt x="2549348" y="2783433"/>
                </a:lnTo>
                <a:lnTo>
                  <a:pt x="2373783" y="2809037"/>
                </a:lnTo>
                <a:lnTo>
                  <a:pt x="2157984" y="2823667"/>
                </a:lnTo>
                <a:lnTo>
                  <a:pt x="2037284" y="2838297"/>
                </a:lnTo>
                <a:lnTo>
                  <a:pt x="1675181" y="2834640"/>
                </a:lnTo>
                <a:lnTo>
                  <a:pt x="1305764" y="2834640"/>
                </a:lnTo>
                <a:lnTo>
                  <a:pt x="1133856" y="2830982"/>
                </a:lnTo>
                <a:lnTo>
                  <a:pt x="1016813" y="2820009"/>
                </a:lnTo>
                <a:lnTo>
                  <a:pt x="910743" y="2801721"/>
                </a:lnTo>
                <a:lnTo>
                  <a:pt x="811988" y="2783433"/>
                </a:lnTo>
                <a:lnTo>
                  <a:pt x="676656" y="2746857"/>
                </a:lnTo>
                <a:lnTo>
                  <a:pt x="537668" y="2691993"/>
                </a:lnTo>
                <a:lnTo>
                  <a:pt x="442570" y="2637129"/>
                </a:lnTo>
                <a:lnTo>
                  <a:pt x="373076" y="2582265"/>
                </a:lnTo>
                <a:lnTo>
                  <a:pt x="321869" y="2520086"/>
                </a:lnTo>
                <a:lnTo>
                  <a:pt x="288951" y="2457907"/>
                </a:lnTo>
                <a:lnTo>
                  <a:pt x="259690" y="2392070"/>
                </a:lnTo>
                <a:lnTo>
                  <a:pt x="230429" y="2289657"/>
                </a:lnTo>
                <a:lnTo>
                  <a:pt x="215799" y="2205533"/>
                </a:lnTo>
                <a:lnTo>
                  <a:pt x="201168" y="2077517"/>
                </a:lnTo>
                <a:lnTo>
                  <a:pt x="197511" y="1880006"/>
                </a:lnTo>
                <a:lnTo>
                  <a:pt x="193853" y="1748333"/>
                </a:lnTo>
                <a:lnTo>
                  <a:pt x="193853" y="142646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8" name="フリーフォーム 97">
            <a:extLst>
              <a:ext uri="{FF2B5EF4-FFF2-40B4-BE49-F238E27FC236}">
                <a16:creationId xmlns:a16="http://schemas.microsoft.com/office/drawing/2014/main" id="{DAD70A91-781A-4E41-A993-84035860FF47}"/>
              </a:ext>
            </a:extLst>
          </p:cNvPr>
          <p:cNvSpPr/>
          <p:nvPr/>
        </p:nvSpPr>
        <p:spPr>
          <a:xfrm>
            <a:off x="7916864" y="4448175"/>
            <a:ext cx="446087" cy="839788"/>
          </a:xfrm>
          <a:custGeom>
            <a:avLst/>
            <a:gdLst>
              <a:gd name="connsiteX0" fmla="*/ 378619 w 445294"/>
              <a:gd name="connsiteY0" fmla="*/ 309563 h 840581"/>
              <a:gd name="connsiteX1" fmla="*/ 364332 w 445294"/>
              <a:gd name="connsiteY1" fmla="*/ 90488 h 840581"/>
              <a:gd name="connsiteX2" fmla="*/ 361950 w 445294"/>
              <a:gd name="connsiteY2" fmla="*/ 23813 h 840581"/>
              <a:gd name="connsiteX3" fmla="*/ 354807 w 445294"/>
              <a:gd name="connsiteY3" fmla="*/ 9525 h 840581"/>
              <a:gd name="connsiteX4" fmla="*/ 333375 w 445294"/>
              <a:gd name="connsiteY4" fmla="*/ 0 h 840581"/>
              <a:gd name="connsiteX5" fmla="*/ 319088 w 445294"/>
              <a:gd name="connsiteY5" fmla="*/ 9525 h 840581"/>
              <a:gd name="connsiteX6" fmla="*/ 309563 w 445294"/>
              <a:gd name="connsiteY6" fmla="*/ 28575 h 840581"/>
              <a:gd name="connsiteX7" fmla="*/ 271463 w 445294"/>
              <a:gd name="connsiteY7" fmla="*/ 202406 h 840581"/>
              <a:gd name="connsiteX8" fmla="*/ 209550 w 445294"/>
              <a:gd name="connsiteY8" fmla="*/ 464344 h 840581"/>
              <a:gd name="connsiteX9" fmla="*/ 161925 w 445294"/>
              <a:gd name="connsiteY9" fmla="*/ 669131 h 840581"/>
              <a:gd name="connsiteX10" fmla="*/ 154782 w 445294"/>
              <a:gd name="connsiteY10" fmla="*/ 690563 h 840581"/>
              <a:gd name="connsiteX11" fmla="*/ 138113 w 445294"/>
              <a:gd name="connsiteY11" fmla="*/ 728663 h 840581"/>
              <a:gd name="connsiteX12" fmla="*/ 119063 w 445294"/>
              <a:gd name="connsiteY12" fmla="*/ 764381 h 840581"/>
              <a:gd name="connsiteX13" fmla="*/ 102394 w 445294"/>
              <a:gd name="connsiteY13" fmla="*/ 785813 h 840581"/>
              <a:gd name="connsiteX14" fmla="*/ 78582 w 445294"/>
              <a:gd name="connsiteY14" fmla="*/ 807244 h 840581"/>
              <a:gd name="connsiteX15" fmla="*/ 0 w 445294"/>
              <a:gd name="connsiteY15" fmla="*/ 840581 h 840581"/>
              <a:gd name="connsiteX16" fmla="*/ 445294 w 445294"/>
              <a:gd name="connsiteY16" fmla="*/ 778669 h 840581"/>
              <a:gd name="connsiteX17" fmla="*/ 404813 w 445294"/>
              <a:gd name="connsiteY17" fmla="*/ 742950 h 840581"/>
              <a:gd name="connsiteX18" fmla="*/ 392907 w 445294"/>
              <a:gd name="connsiteY18" fmla="*/ 509588 h 840581"/>
              <a:gd name="connsiteX19" fmla="*/ 378619 w 445294"/>
              <a:gd name="connsiteY19" fmla="*/ 309563 h 84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45294" h="840581">
                <a:moveTo>
                  <a:pt x="378619" y="309563"/>
                </a:moveTo>
                <a:lnTo>
                  <a:pt x="364332" y="90488"/>
                </a:lnTo>
                <a:lnTo>
                  <a:pt x="361950" y="23813"/>
                </a:lnTo>
                <a:lnTo>
                  <a:pt x="354807" y="9525"/>
                </a:lnTo>
                <a:lnTo>
                  <a:pt x="333375" y="0"/>
                </a:lnTo>
                <a:lnTo>
                  <a:pt x="319088" y="9525"/>
                </a:lnTo>
                <a:lnTo>
                  <a:pt x="309563" y="28575"/>
                </a:lnTo>
                <a:lnTo>
                  <a:pt x="271463" y="202406"/>
                </a:lnTo>
                <a:lnTo>
                  <a:pt x="209550" y="464344"/>
                </a:lnTo>
                <a:lnTo>
                  <a:pt x="161925" y="669131"/>
                </a:lnTo>
                <a:lnTo>
                  <a:pt x="154782" y="690563"/>
                </a:lnTo>
                <a:lnTo>
                  <a:pt x="138113" y="728663"/>
                </a:lnTo>
                <a:lnTo>
                  <a:pt x="119063" y="764381"/>
                </a:lnTo>
                <a:lnTo>
                  <a:pt x="102394" y="785813"/>
                </a:lnTo>
                <a:lnTo>
                  <a:pt x="78582" y="807244"/>
                </a:lnTo>
                <a:lnTo>
                  <a:pt x="0" y="840581"/>
                </a:lnTo>
                <a:lnTo>
                  <a:pt x="445294" y="778669"/>
                </a:lnTo>
                <a:lnTo>
                  <a:pt x="404813" y="742950"/>
                </a:lnTo>
                <a:lnTo>
                  <a:pt x="392907" y="509588"/>
                </a:lnTo>
                <a:lnTo>
                  <a:pt x="378619" y="3095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858A4DA-D24A-488F-88D4-4435C5EB4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61" y="1736726"/>
            <a:ext cx="4779678" cy="383471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53B7784-0F67-415F-97DD-7D0F783EB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811" y="1723574"/>
            <a:ext cx="4779678" cy="3834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4" grpId="0" animBg="1"/>
      <p:bldP spid="90" grpId="0" animBg="1"/>
      <p:bldP spid="91" grpId="0" animBg="1"/>
      <p:bldP spid="12" grpId="0" animBg="1"/>
      <p:bldP spid="96" grpId="0" animBg="1"/>
      <p:bldP spid="97" grpId="0" animBg="1"/>
      <p:bldP spid="9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AEF312C-4D9B-4BC4-9712-71B5F0EB8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61" y="1511642"/>
            <a:ext cx="4779678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0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D599830-36E4-4956-91BE-E2BE02F85DB8}"/>
              </a:ext>
            </a:extLst>
          </p:cNvPr>
          <p:cNvSpPr/>
          <p:nvPr/>
        </p:nvSpPr>
        <p:spPr>
          <a:xfrm>
            <a:off x="5713414" y="1462089"/>
            <a:ext cx="600075" cy="777875"/>
          </a:xfrm>
          <a:custGeom>
            <a:avLst/>
            <a:gdLst>
              <a:gd name="connsiteX0" fmla="*/ 221456 w 600075"/>
              <a:gd name="connsiteY0" fmla="*/ 552450 h 778668"/>
              <a:gd name="connsiteX1" fmla="*/ 216694 w 600075"/>
              <a:gd name="connsiteY1" fmla="*/ 335756 h 778668"/>
              <a:gd name="connsiteX2" fmla="*/ 197644 w 600075"/>
              <a:gd name="connsiteY2" fmla="*/ 219075 h 778668"/>
              <a:gd name="connsiteX3" fmla="*/ 178594 w 600075"/>
              <a:gd name="connsiteY3" fmla="*/ 178593 h 778668"/>
              <a:gd name="connsiteX4" fmla="*/ 100012 w 600075"/>
              <a:gd name="connsiteY4" fmla="*/ 109537 h 778668"/>
              <a:gd name="connsiteX5" fmla="*/ 7144 w 600075"/>
              <a:gd name="connsiteY5" fmla="*/ 45243 h 778668"/>
              <a:gd name="connsiteX6" fmla="*/ 0 w 600075"/>
              <a:gd name="connsiteY6" fmla="*/ 26193 h 778668"/>
              <a:gd name="connsiteX7" fmla="*/ 7144 w 600075"/>
              <a:gd name="connsiteY7" fmla="*/ 7143 h 778668"/>
              <a:gd name="connsiteX8" fmla="*/ 21431 w 600075"/>
              <a:gd name="connsiteY8" fmla="*/ 0 h 778668"/>
              <a:gd name="connsiteX9" fmla="*/ 71437 w 600075"/>
              <a:gd name="connsiteY9" fmla="*/ 2381 h 778668"/>
              <a:gd name="connsiteX10" fmla="*/ 216694 w 600075"/>
              <a:gd name="connsiteY10" fmla="*/ 38100 h 778668"/>
              <a:gd name="connsiteX11" fmla="*/ 473869 w 600075"/>
              <a:gd name="connsiteY11" fmla="*/ 119062 h 778668"/>
              <a:gd name="connsiteX12" fmla="*/ 557212 w 600075"/>
              <a:gd name="connsiteY12" fmla="*/ 157162 h 778668"/>
              <a:gd name="connsiteX13" fmla="*/ 583406 w 600075"/>
              <a:gd name="connsiteY13" fmla="*/ 180975 h 778668"/>
              <a:gd name="connsiteX14" fmla="*/ 597694 w 600075"/>
              <a:gd name="connsiteY14" fmla="*/ 204787 h 778668"/>
              <a:gd name="connsiteX15" fmla="*/ 600075 w 600075"/>
              <a:gd name="connsiteY15" fmla="*/ 233362 h 778668"/>
              <a:gd name="connsiteX16" fmla="*/ 585787 w 600075"/>
              <a:gd name="connsiteY16" fmla="*/ 264318 h 778668"/>
              <a:gd name="connsiteX17" fmla="*/ 554831 w 600075"/>
              <a:gd name="connsiteY17" fmla="*/ 290512 h 778668"/>
              <a:gd name="connsiteX18" fmla="*/ 533400 w 600075"/>
              <a:gd name="connsiteY18" fmla="*/ 340518 h 778668"/>
              <a:gd name="connsiteX19" fmla="*/ 514350 w 600075"/>
              <a:gd name="connsiteY19" fmla="*/ 419100 h 778668"/>
              <a:gd name="connsiteX20" fmla="*/ 509587 w 600075"/>
              <a:gd name="connsiteY20" fmla="*/ 531018 h 778668"/>
              <a:gd name="connsiteX21" fmla="*/ 509587 w 600075"/>
              <a:gd name="connsiteY21" fmla="*/ 652462 h 778668"/>
              <a:gd name="connsiteX22" fmla="*/ 511969 w 600075"/>
              <a:gd name="connsiteY22" fmla="*/ 721518 h 778668"/>
              <a:gd name="connsiteX23" fmla="*/ 219075 w 600075"/>
              <a:gd name="connsiteY23" fmla="*/ 778668 h 778668"/>
              <a:gd name="connsiteX24" fmla="*/ 226219 w 600075"/>
              <a:gd name="connsiteY24" fmla="*/ 688181 h 778668"/>
              <a:gd name="connsiteX25" fmla="*/ 221456 w 600075"/>
              <a:gd name="connsiteY25" fmla="*/ 552450 h 77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0075" h="778668">
                <a:moveTo>
                  <a:pt x="221456" y="552450"/>
                </a:moveTo>
                <a:lnTo>
                  <a:pt x="216694" y="335756"/>
                </a:lnTo>
                <a:lnTo>
                  <a:pt x="197644" y="219075"/>
                </a:lnTo>
                <a:lnTo>
                  <a:pt x="178594" y="178593"/>
                </a:lnTo>
                <a:lnTo>
                  <a:pt x="100012" y="109537"/>
                </a:lnTo>
                <a:lnTo>
                  <a:pt x="7144" y="45243"/>
                </a:lnTo>
                <a:lnTo>
                  <a:pt x="0" y="26193"/>
                </a:lnTo>
                <a:lnTo>
                  <a:pt x="7144" y="7143"/>
                </a:lnTo>
                <a:lnTo>
                  <a:pt x="21431" y="0"/>
                </a:lnTo>
                <a:lnTo>
                  <a:pt x="71437" y="2381"/>
                </a:lnTo>
                <a:lnTo>
                  <a:pt x="216694" y="38100"/>
                </a:lnTo>
                <a:lnTo>
                  <a:pt x="473869" y="119062"/>
                </a:lnTo>
                <a:lnTo>
                  <a:pt x="557212" y="157162"/>
                </a:lnTo>
                <a:lnTo>
                  <a:pt x="583406" y="180975"/>
                </a:lnTo>
                <a:lnTo>
                  <a:pt x="597694" y="204787"/>
                </a:lnTo>
                <a:lnTo>
                  <a:pt x="600075" y="233362"/>
                </a:lnTo>
                <a:lnTo>
                  <a:pt x="585787" y="264318"/>
                </a:lnTo>
                <a:lnTo>
                  <a:pt x="554831" y="290512"/>
                </a:lnTo>
                <a:lnTo>
                  <a:pt x="533400" y="340518"/>
                </a:lnTo>
                <a:lnTo>
                  <a:pt x="514350" y="419100"/>
                </a:lnTo>
                <a:lnTo>
                  <a:pt x="509587" y="531018"/>
                </a:lnTo>
                <a:lnTo>
                  <a:pt x="509587" y="652462"/>
                </a:lnTo>
                <a:lnTo>
                  <a:pt x="511969" y="721518"/>
                </a:lnTo>
                <a:lnTo>
                  <a:pt x="219075" y="778668"/>
                </a:lnTo>
                <a:lnTo>
                  <a:pt x="226219" y="688181"/>
                </a:lnTo>
                <a:lnTo>
                  <a:pt x="221456" y="5524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277370A6-D7C9-4ECD-AC6A-E630A3D9391D}"/>
              </a:ext>
            </a:extLst>
          </p:cNvPr>
          <p:cNvSpPr/>
          <p:nvPr/>
        </p:nvSpPr>
        <p:spPr>
          <a:xfrm>
            <a:off x="4386264" y="3168651"/>
            <a:ext cx="409575" cy="2111375"/>
          </a:xfrm>
          <a:custGeom>
            <a:avLst/>
            <a:gdLst>
              <a:gd name="connsiteX0" fmla="*/ 157227 w 409618"/>
              <a:gd name="connsiteY0" fmla="*/ 1158516 h 2110154"/>
              <a:gd name="connsiteX1" fmla="*/ 165503 w 409618"/>
              <a:gd name="connsiteY1" fmla="*/ 682697 h 2110154"/>
              <a:gd name="connsiteX2" fmla="*/ 161365 w 409618"/>
              <a:gd name="connsiteY2" fmla="*/ 417894 h 2110154"/>
              <a:gd name="connsiteX3" fmla="*/ 136540 w 409618"/>
              <a:gd name="connsiteY3" fmla="*/ 273079 h 2110154"/>
              <a:gd name="connsiteX4" fmla="*/ 103439 w 409618"/>
              <a:gd name="connsiteY4" fmla="*/ 194465 h 2110154"/>
              <a:gd name="connsiteX5" fmla="*/ 45513 w 409618"/>
              <a:gd name="connsiteY5" fmla="*/ 103439 h 2110154"/>
              <a:gd name="connsiteX6" fmla="*/ 8275 w 409618"/>
              <a:gd name="connsiteY6" fmla="*/ 62064 h 2110154"/>
              <a:gd name="connsiteX7" fmla="*/ 0 w 409618"/>
              <a:gd name="connsiteY7" fmla="*/ 37238 h 2110154"/>
              <a:gd name="connsiteX8" fmla="*/ 0 w 409618"/>
              <a:gd name="connsiteY8" fmla="*/ 12413 h 2110154"/>
              <a:gd name="connsiteX9" fmla="*/ 12413 w 409618"/>
              <a:gd name="connsiteY9" fmla="*/ 0 h 2110154"/>
              <a:gd name="connsiteX10" fmla="*/ 53789 w 409618"/>
              <a:gd name="connsiteY10" fmla="*/ 8275 h 2110154"/>
              <a:gd name="connsiteX11" fmla="*/ 165503 w 409618"/>
              <a:gd name="connsiteY11" fmla="*/ 41376 h 2110154"/>
              <a:gd name="connsiteX12" fmla="*/ 285492 w 409618"/>
              <a:gd name="connsiteY12" fmla="*/ 91027 h 2110154"/>
              <a:gd name="connsiteX13" fmla="*/ 347555 w 409618"/>
              <a:gd name="connsiteY13" fmla="*/ 128265 h 2110154"/>
              <a:gd name="connsiteX14" fmla="*/ 397206 w 409618"/>
              <a:gd name="connsiteY14" fmla="*/ 169640 h 2110154"/>
              <a:gd name="connsiteX15" fmla="*/ 405481 w 409618"/>
              <a:gd name="connsiteY15" fmla="*/ 355830 h 2110154"/>
              <a:gd name="connsiteX16" fmla="*/ 409618 w 409618"/>
              <a:gd name="connsiteY16" fmla="*/ 653734 h 2110154"/>
              <a:gd name="connsiteX17" fmla="*/ 397206 w 409618"/>
              <a:gd name="connsiteY17" fmla="*/ 1042665 h 2110154"/>
              <a:gd name="connsiteX18" fmla="*/ 380656 w 409618"/>
              <a:gd name="connsiteY18" fmla="*/ 1361256 h 2110154"/>
              <a:gd name="connsiteX19" fmla="*/ 355830 w 409618"/>
              <a:gd name="connsiteY19" fmla="*/ 1737774 h 2110154"/>
              <a:gd name="connsiteX20" fmla="*/ 347555 w 409618"/>
              <a:gd name="connsiteY20" fmla="*/ 1857763 h 2110154"/>
              <a:gd name="connsiteX21" fmla="*/ 302042 w 409618"/>
              <a:gd name="connsiteY21" fmla="*/ 1998440 h 2110154"/>
              <a:gd name="connsiteX22" fmla="*/ 260666 w 409618"/>
              <a:gd name="connsiteY22" fmla="*/ 2077054 h 2110154"/>
              <a:gd name="connsiteX23" fmla="*/ 223428 w 409618"/>
              <a:gd name="connsiteY23" fmla="*/ 2106017 h 2110154"/>
              <a:gd name="connsiteX24" fmla="*/ 202741 w 409618"/>
              <a:gd name="connsiteY24" fmla="*/ 2110154 h 2110154"/>
              <a:gd name="connsiteX25" fmla="*/ 173778 w 409618"/>
              <a:gd name="connsiteY25" fmla="*/ 2101879 h 2110154"/>
              <a:gd name="connsiteX26" fmla="*/ 128265 w 409618"/>
              <a:gd name="connsiteY26" fmla="*/ 2056366 h 2110154"/>
              <a:gd name="connsiteX27" fmla="*/ 107577 w 409618"/>
              <a:gd name="connsiteY27" fmla="*/ 2006715 h 2110154"/>
              <a:gd name="connsiteX28" fmla="*/ 78614 w 409618"/>
              <a:gd name="connsiteY28" fmla="*/ 1861901 h 2110154"/>
              <a:gd name="connsiteX29" fmla="*/ 74476 w 409618"/>
              <a:gd name="connsiteY29" fmla="*/ 1717086 h 2110154"/>
              <a:gd name="connsiteX30" fmla="*/ 86889 w 409618"/>
              <a:gd name="connsiteY30" fmla="*/ 1655023 h 2110154"/>
              <a:gd name="connsiteX31" fmla="*/ 119989 w 409618"/>
              <a:gd name="connsiteY31" fmla="*/ 1530896 h 2110154"/>
              <a:gd name="connsiteX32" fmla="*/ 140677 w 409618"/>
              <a:gd name="connsiteY32" fmla="*/ 1402632 h 2110154"/>
              <a:gd name="connsiteX33" fmla="*/ 157227 w 409618"/>
              <a:gd name="connsiteY33" fmla="*/ 1158516 h 211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09618" h="2110154">
                <a:moveTo>
                  <a:pt x="157227" y="1158516"/>
                </a:moveTo>
                <a:lnTo>
                  <a:pt x="165503" y="682697"/>
                </a:lnTo>
                <a:cubicBezTo>
                  <a:pt x="164124" y="594429"/>
                  <a:pt x="167571" y="486164"/>
                  <a:pt x="161365" y="417894"/>
                </a:cubicBezTo>
                <a:lnTo>
                  <a:pt x="136540" y="273079"/>
                </a:lnTo>
                <a:lnTo>
                  <a:pt x="103439" y="194465"/>
                </a:lnTo>
                <a:lnTo>
                  <a:pt x="45513" y="103439"/>
                </a:lnTo>
                <a:lnTo>
                  <a:pt x="8275" y="62064"/>
                </a:lnTo>
                <a:lnTo>
                  <a:pt x="0" y="37238"/>
                </a:lnTo>
                <a:lnTo>
                  <a:pt x="0" y="12413"/>
                </a:lnTo>
                <a:lnTo>
                  <a:pt x="12413" y="0"/>
                </a:lnTo>
                <a:lnTo>
                  <a:pt x="53789" y="8275"/>
                </a:lnTo>
                <a:lnTo>
                  <a:pt x="165503" y="41376"/>
                </a:lnTo>
                <a:lnTo>
                  <a:pt x="285492" y="91027"/>
                </a:lnTo>
                <a:lnTo>
                  <a:pt x="347555" y="128265"/>
                </a:lnTo>
                <a:lnTo>
                  <a:pt x="397206" y="169640"/>
                </a:lnTo>
                <a:lnTo>
                  <a:pt x="405481" y="355830"/>
                </a:lnTo>
                <a:lnTo>
                  <a:pt x="409618" y="653734"/>
                </a:lnTo>
                <a:lnTo>
                  <a:pt x="397206" y="1042665"/>
                </a:lnTo>
                <a:lnTo>
                  <a:pt x="380656" y="1361256"/>
                </a:lnTo>
                <a:lnTo>
                  <a:pt x="355830" y="1737774"/>
                </a:lnTo>
                <a:lnTo>
                  <a:pt x="347555" y="1857763"/>
                </a:lnTo>
                <a:lnTo>
                  <a:pt x="302042" y="1998440"/>
                </a:lnTo>
                <a:lnTo>
                  <a:pt x="260666" y="2077054"/>
                </a:lnTo>
                <a:lnTo>
                  <a:pt x="223428" y="2106017"/>
                </a:lnTo>
                <a:lnTo>
                  <a:pt x="202741" y="2110154"/>
                </a:lnTo>
                <a:lnTo>
                  <a:pt x="173778" y="2101879"/>
                </a:lnTo>
                <a:lnTo>
                  <a:pt x="128265" y="2056366"/>
                </a:lnTo>
                <a:lnTo>
                  <a:pt x="107577" y="2006715"/>
                </a:lnTo>
                <a:lnTo>
                  <a:pt x="78614" y="1861901"/>
                </a:lnTo>
                <a:lnTo>
                  <a:pt x="74476" y="1717086"/>
                </a:lnTo>
                <a:lnTo>
                  <a:pt x="86889" y="1655023"/>
                </a:lnTo>
                <a:lnTo>
                  <a:pt x="119989" y="1530896"/>
                </a:lnTo>
                <a:lnTo>
                  <a:pt x="140677" y="1402632"/>
                </a:lnTo>
                <a:lnTo>
                  <a:pt x="157227" y="115851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80CE567-470F-43E8-803C-3226EF46A070}"/>
              </a:ext>
            </a:extLst>
          </p:cNvPr>
          <p:cNvSpPr/>
          <p:nvPr/>
        </p:nvSpPr>
        <p:spPr>
          <a:xfrm>
            <a:off x="3824289" y="1981200"/>
            <a:ext cx="4429125" cy="666750"/>
          </a:xfrm>
          <a:custGeom>
            <a:avLst/>
            <a:gdLst>
              <a:gd name="connsiteX0" fmla="*/ 1905000 w 4429125"/>
              <a:gd name="connsiteY0" fmla="*/ 385763 h 666750"/>
              <a:gd name="connsiteX1" fmla="*/ 1562100 w 4429125"/>
              <a:gd name="connsiteY1" fmla="*/ 438150 h 666750"/>
              <a:gd name="connsiteX2" fmla="*/ 1176337 w 4429125"/>
              <a:gd name="connsiteY2" fmla="*/ 500063 h 666750"/>
              <a:gd name="connsiteX3" fmla="*/ 885825 w 4429125"/>
              <a:gd name="connsiteY3" fmla="*/ 566738 h 666750"/>
              <a:gd name="connsiteX4" fmla="*/ 595312 w 4429125"/>
              <a:gd name="connsiteY4" fmla="*/ 652463 h 666750"/>
              <a:gd name="connsiteX5" fmla="*/ 542925 w 4429125"/>
              <a:gd name="connsiteY5" fmla="*/ 666750 h 666750"/>
              <a:gd name="connsiteX6" fmla="*/ 485775 w 4429125"/>
              <a:gd name="connsiteY6" fmla="*/ 661988 h 666750"/>
              <a:gd name="connsiteX7" fmla="*/ 376237 w 4429125"/>
              <a:gd name="connsiteY7" fmla="*/ 638175 h 666750"/>
              <a:gd name="connsiteX8" fmla="*/ 252412 w 4429125"/>
              <a:gd name="connsiteY8" fmla="*/ 581025 h 666750"/>
              <a:gd name="connsiteX9" fmla="*/ 128587 w 4429125"/>
              <a:gd name="connsiteY9" fmla="*/ 509588 h 666750"/>
              <a:gd name="connsiteX10" fmla="*/ 57150 w 4429125"/>
              <a:gd name="connsiteY10" fmla="*/ 452438 h 666750"/>
              <a:gd name="connsiteX11" fmla="*/ 28575 w 4429125"/>
              <a:gd name="connsiteY11" fmla="*/ 404813 h 666750"/>
              <a:gd name="connsiteX12" fmla="*/ 9525 w 4429125"/>
              <a:gd name="connsiteY12" fmla="*/ 352425 h 666750"/>
              <a:gd name="connsiteX13" fmla="*/ 0 w 4429125"/>
              <a:gd name="connsiteY13" fmla="*/ 323850 h 666750"/>
              <a:gd name="connsiteX14" fmla="*/ 4762 w 4429125"/>
              <a:gd name="connsiteY14" fmla="*/ 295275 h 666750"/>
              <a:gd name="connsiteX15" fmla="*/ 14287 w 4429125"/>
              <a:gd name="connsiteY15" fmla="*/ 285750 h 666750"/>
              <a:gd name="connsiteX16" fmla="*/ 42862 w 4429125"/>
              <a:gd name="connsiteY16" fmla="*/ 290513 h 666750"/>
              <a:gd name="connsiteX17" fmla="*/ 180975 w 4429125"/>
              <a:gd name="connsiteY17" fmla="*/ 342900 h 666750"/>
              <a:gd name="connsiteX18" fmla="*/ 309562 w 4429125"/>
              <a:gd name="connsiteY18" fmla="*/ 371475 h 666750"/>
              <a:gd name="connsiteX19" fmla="*/ 509587 w 4429125"/>
              <a:gd name="connsiteY19" fmla="*/ 371475 h 666750"/>
              <a:gd name="connsiteX20" fmla="*/ 833437 w 4429125"/>
              <a:gd name="connsiteY20" fmla="*/ 338138 h 666750"/>
              <a:gd name="connsiteX21" fmla="*/ 1428750 w 4429125"/>
              <a:gd name="connsiteY21" fmla="*/ 271463 h 666750"/>
              <a:gd name="connsiteX22" fmla="*/ 1857375 w 4429125"/>
              <a:gd name="connsiteY22" fmla="*/ 214313 h 666750"/>
              <a:gd name="connsiteX23" fmla="*/ 2128837 w 4429125"/>
              <a:gd name="connsiteY23" fmla="*/ 176213 h 666750"/>
              <a:gd name="connsiteX24" fmla="*/ 2471737 w 4429125"/>
              <a:gd name="connsiteY24" fmla="*/ 152400 h 666750"/>
              <a:gd name="connsiteX25" fmla="*/ 2971800 w 4429125"/>
              <a:gd name="connsiteY25" fmla="*/ 114300 h 666750"/>
              <a:gd name="connsiteX26" fmla="*/ 3419475 w 4429125"/>
              <a:gd name="connsiteY26" fmla="*/ 85725 h 666750"/>
              <a:gd name="connsiteX27" fmla="*/ 3638550 w 4429125"/>
              <a:gd name="connsiteY27" fmla="*/ 76200 h 666750"/>
              <a:gd name="connsiteX28" fmla="*/ 3676650 w 4429125"/>
              <a:gd name="connsiteY28" fmla="*/ 71438 h 666750"/>
              <a:gd name="connsiteX29" fmla="*/ 3786187 w 4429125"/>
              <a:gd name="connsiteY29" fmla="*/ 33338 h 666750"/>
              <a:gd name="connsiteX30" fmla="*/ 3876675 w 4429125"/>
              <a:gd name="connsiteY30" fmla="*/ 0 h 666750"/>
              <a:gd name="connsiteX31" fmla="*/ 3895725 w 4429125"/>
              <a:gd name="connsiteY31" fmla="*/ 0 h 666750"/>
              <a:gd name="connsiteX32" fmla="*/ 3971925 w 4429125"/>
              <a:gd name="connsiteY32" fmla="*/ 14288 h 666750"/>
              <a:gd name="connsiteX33" fmla="*/ 4143375 w 4429125"/>
              <a:gd name="connsiteY33" fmla="*/ 66675 h 666750"/>
              <a:gd name="connsiteX34" fmla="*/ 4338637 w 4429125"/>
              <a:gd name="connsiteY34" fmla="*/ 142875 h 666750"/>
              <a:gd name="connsiteX35" fmla="*/ 4400550 w 4429125"/>
              <a:gd name="connsiteY35" fmla="*/ 185738 h 666750"/>
              <a:gd name="connsiteX36" fmla="*/ 4429125 w 4429125"/>
              <a:gd name="connsiteY36" fmla="*/ 228600 h 666750"/>
              <a:gd name="connsiteX37" fmla="*/ 4424362 w 4429125"/>
              <a:gd name="connsiteY37" fmla="*/ 271463 h 666750"/>
              <a:gd name="connsiteX38" fmla="*/ 4395787 w 4429125"/>
              <a:gd name="connsiteY38" fmla="*/ 304800 h 666750"/>
              <a:gd name="connsiteX39" fmla="*/ 4348162 w 4429125"/>
              <a:gd name="connsiteY39" fmla="*/ 333375 h 666750"/>
              <a:gd name="connsiteX40" fmla="*/ 4310062 w 4429125"/>
              <a:gd name="connsiteY40" fmla="*/ 342900 h 666750"/>
              <a:gd name="connsiteX41" fmla="*/ 4057650 w 4429125"/>
              <a:gd name="connsiteY41" fmla="*/ 309563 h 666750"/>
              <a:gd name="connsiteX42" fmla="*/ 3781425 w 4429125"/>
              <a:gd name="connsiteY42" fmla="*/ 290513 h 666750"/>
              <a:gd name="connsiteX43" fmla="*/ 3348037 w 4429125"/>
              <a:gd name="connsiteY43" fmla="*/ 285750 h 666750"/>
              <a:gd name="connsiteX44" fmla="*/ 2933700 w 4429125"/>
              <a:gd name="connsiteY44" fmla="*/ 295275 h 666750"/>
              <a:gd name="connsiteX45" fmla="*/ 2290762 w 4429125"/>
              <a:gd name="connsiteY45" fmla="*/ 338138 h 666750"/>
              <a:gd name="connsiteX46" fmla="*/ 1905000 w 4429125"/>
              <a:gd name="connsiteY46" fmla="*/ 385763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429125" h="666750">
                <a:moveTo>
                  <a:pt x="1905000" y="385763"/>
                </a:moveTo>
                <a:lnTo>
                  <a:pt x="1562100" y="438150"/>
                </a:lnTo>
                <a:lnTo>
                  <a:pt x="1176337" y="500063"/>
                </a:lnTo>
                <a:lnTo>
                  <a:pt x="885825" y="566738"/>
                </a:lnTo>
                <a:lnTo>
                  <a:pt x="595312" y="652463"/>
                </a:lnTo>
                <a:lnTo>
                  <a:pt x="542925" y="666750"/>
                </a:lnTo>
                <a:lnTo>
                  <a:pt x="485775" y="661988"/>
                </a:lnTo>
                <a:lnTo>
                  <a:pt x="376237" y="638175"/>
                </a:lnTo>
                <a:lnTo>
                  <a:pt x="252412" y="581025"/>
                </a:lnTo>
                <a:lnTo>
                  <a:pt x="128587" y="509588"/>
                </a:lnTo>
                <a:lnTo>
                  <a:pt x="57150" y="452438"/>
                </a:lnTo>
                <a:lnTo>
                  <a:pt x="28575" y="404813"/>
                </a:lnTo>
                <a:lnTo>
                  <a:pt x="9525" y="352425"/>
                </a:lnTo>
                <a:lnTo>
                  <a:pt x="0" y="323850"/>
                </a:lnTo>
                <a:lnTo>
                  <a:pt x="4762" y="295275"/>
                </a:lnTo>
                <a:lnTo>
                  <a:pt x="14287" y="285750"/>
                </a:lnTo>
                <a:lnTo>
                  <a:pt x="42862" y="290513"/>
                </a:lnTo>
                <a:lnTo>
                  <a:pt x="180975" y="342900"/>
                </a:lnTo>
                <a:lnTo>
                  <a:pt x="309562" y="371475"/>
                </a:lnTo>
                <a:lnTo>
                  <a:pt x="509587" y="371475"/>
                </a:lnTo>
                <a:lnTo>
                  <a:pt x="833437" y="338138"/>
                </a:lnTo>
                <a:lnTo>
                  <a:pt x="1428750" y="271463"/>
                </a:lnTo>
                <a:lnTo>
                  <a:pt x="1857375" y="214313"/>
                </a:lnTo>
                <a:lnTo>
                  <a:pt x="2128837" y="176213"/>
                </a:lnTo>
                <a:lnTo>
                  <a:pt x="2471737" y="152400"/>
                </a:lnTo>
                <a:lnTo>
                  <a:pt x="2971800" y="114300"/>
                </a:lnTo>
                <a:lnTo>
                  <a:pt x="3419475" y="85725"/>
                </a:lnTo>
                <a:lnTo>
                  <a:pt x="3638550" y="76200"/>
                </a:lnTo>
                <a:lnTo>
                  <a:pt x="3676650" y="71438"/>
                </a:lnTo>
                <a:lnTo>
                  <a:pt x="3786187" y="33338"/>
                </a:lnTo>
                <a:lnTo>
                  <a:pt x="3876675" y="0"/>
                </a:lnTo>
                <a:lnTo>
                  <a:pt x="3895725" y="0"/>
                </a:lnTo>
                <a:lnTo>
                  <a:pt x="3971925" y="14288"/>
                </a:lnTo>
                <a:lnTo>
                  <a:pt x="4143375" y="66675"/>
                </a:lnTo>
                <a:lnTo>
                  <a:pt x="4338637" y="142875"/>
                </a:lnTo>
                <a:lnTo>
                  <a:pt x="4400550" y="185738"/>
                </a:lnTo>
                <a:lnTo>
                  <a:pt x="4429125" y="228600"/>
                </a:lnTo>
                <a:lnTo>
                  <a:pt x="4424362" y="271463"/>
                </a:lnTo>
                <a:lnTo>
                  <a:pt x="4395787" y="304800"/>
                </a:lnTo>
                <a:lnTo>
                  <a:pt x="4348162" y="333375"/>
                </a:lnTo>
                <a:lnTo>
                  <a:pt x="4310062" y="342900"/>
                </a:lnTo>
                <a:lnTo>
                  <a:pt x="4057650" y="309563"/>
                </a:lnTo>
                <a:lnTo>
                  <a:pt x="3781425" y="290513"/>
                </a:lnTo>
                <a:lnTo>
                  <a:pt x="3348037" y="285750"/>
                </a:lnTo>
                <a:lnTo>
                  <a:pt x="2933700" y="295275"/>
                </a:lnTo>
                <a:lnTo>
                  <a:pt x="2290762" y="338138"/>
                </a:lnTo>
                <a:lnTo>
                  <a:pt x="1905000" y="38576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3CB3314-9CD0-4573-AAAF-6DCF9127D9CD}"/>
              </a:ext>
            </a:extLst>
          </p:cNvPr>
          <p:cNvSpPr/>
          <p:nvPr/>
        </p:nvSpPr>
        <p:spPr>
          <a:xfrm>
            <a:off x="4651376" y="3008314"/>
            <a:ext cx="3160713" cy="2143125"/>
          </a:xfrm>
          <a:custGeom>
            <a:avLst/>
            <a:gdLst>
              <a:gd name="connsiteX0" fmla="*/ 835786 w 3161093"/>
              <a:gd name="connsiteY0" fmla="*/ 417893 h 2143254"/>
              <a:gd name="connsiteX1" fmla="*/ 542020 w 3161093"/>
              <a:gd name="connsiteY1" fmla="*/ 471681 h 2143254"/>
              <a:gd name="connsiteX2" fmla="*/ 380655 w 3161093"/>
              <a:gd name="connsiteY2" fmla="*/ 504782 h 2143254"/>
              <a:gd name="connsiteX3" fmla="*/ 322729 w 3161093"/>
              <a:gd name="connsiteY3" fmla="*/ 513057 h 2143254"/>
              <a:gd name="connsiteX4" fmla="*/ 252391 w 3161093"/>
              <a:gd name="connsiteY4" fmla="*/ 521332 h 2143254"/>
              <a:gd name="connsiteX5" fmla="*/ 165502 w 3161093"/>
              <a:gd name="connsiteY5" fmla="*/ 517194 h 2143254"/>
              <a:gd name="connsiteX6" fmla="*/ 86889 w 3161093"/>
              <a:gd name="connsiteY6" fmla="*/ 513057 h 2143254"/>
              <a:gd name="connsiteX7" fmla="*/ 0 w 3161093"/>
              <a:gd name="connsiteY7" fmla="*/ 302041 h 2143254"/>
              <a:gd name="connsiteX8" fmla="*/ 144814 w 3161093"/>
              <a:gd name="connsiteY8" fmla="*/ 322729 h 2143254"/>
              <a:gd name="connsiteX9" fmla="*/ 347555 w 3161093"/>
              <a:gd name="connsiteY9" fmla="*/ 306179 h 2143254"/>
              <a:gd name="connsiteX10" fmla="*/ 831649 w 3161093"/>
              <a:gd name="connsiteY10" fmla="*/ 244115 h 2143254"/>
              <a:gd name="connsiteX11" fmla="*/ 1311605 w 3161093"/>
              <a:gd name="connsiteY11" fmla="*/ 169639 h 2143254"/>
              <a:gd name="connsiteX12" fmla="*/ 1572271 w 3161093"/>
              <a:gd name="connsiteY12" fmla="*/ 124126 h 2143254"/>
              <a:gd name="connsiteX13" fmla="*/ 2031540 w 3161093"/>
              <a:gd name="connsiteY13" fmla="*/ 86888 h 2143254"/>
              <a:gd name="connsiteX14" fmla="*/ 2383233 w 3161093"/>
              <a:gd name="connsiteY14" fmla="*/ 49650 h 2143254"/>
              <a:gd name="connsiteX15" fmla="*/ 2490809 w 3161093"/>
              <a:gd name="connsiteY15" fmla="*/ 41375 h 2143254"/>
              <a:gd name="connsiteX16" fmla="*/ 2623211 w 3161093"/>
              <a:gd name="connsiteY16" fmla="*/ 12412 h 2143254"/>
              <a:gd name="connsiteX17" fmla="*/ 2668724 w 3161093"/>
              <a:gd name="connsiteY17" fmla="*/ 0 h 2143254"/>
              <a:gd name="connsiteX18" fmla="*/ 2722512 w 3161093"/>
              <a:gd name="connsiteY18" fmla="*/ 16550 h 2143254"/>
              <a:gd name="connsiteX19" fmla="*/ 2875602 w 3161093"/>
              <a:gd name="connsiteY19" fmla="*/ 66201 h 2143254"/>
              <a:gd name="connsiteX20" fmla="*/ 3115580 w 3161093"/>
              <a:gd name="connsiteY20" fmla="*/ 165502 h 2143254"/>
              <a:gd name="connsiteX21" fmla="*/ 3148681 w 3161093"/>
              <a:gd name="connsiteY21" fmla="*/ 190327 h 2143254"/>
              <a:gd name="connsiteX22" fmla="*/ 3161093 w 3161093"/>
              <a:gd name="connsiteY22" fmla="*/ 235840 h 2143254"/>
              <a:gd name="connsiteX23" fmla="*/ 3152818 w 3161093"/>
              <a:gd name="connsiteY23" fmla="*/ 281353 h 2143254"/>
              <a:gd name="connsiteX24" fmla="*/ 3119718 w 3161093"/>
              <a:gd name="connsiteY24" fmla="*/ 318591 h 2143254"/>
              <a:gd name="connsiteX25" fmla="*/ 3086617 w 3161093"/>
              <a:gd name="connsiteY25" fmla="*/ 380655 h 2143254"/>
              <a:gd name="connsiteX26" fmla="*/ 3061792 w 3161093"/>
              <a:gd name="connsiteY26" fmla="*/ 459268 h 2143254"/>
              <a:gd name="connsiteX27" fmla="*/ 3070067 w 3161093"/>
              <a:gd name="connsiteY27" fmla="*/ 657871 h 2143254"/>
              <a:gd name="connsiteX28" fmla="*/ 3053517 w 3161093"/>
              <a:gd name="connsiteY28" fmla="*/ 1146103 h 2143254"/>
              <a:gd name="connsiteX29" fmla="*/ 3032829 w 3161093"/>
              <a:gd name="connsiteY29" fmla="*/ 1609509 h 2143254"/>
              <a:gd name="connsiteX30" fmla="*/ 3020416 w 3161093"/>
              <a:gd name="connsiteY30" fmla="*/ 1675710 h 2143254"/>
              <a:gd name="connsiteX31" fmla="*/ 2954215 w 3161093"/>
              <a:gd name="connsiteY31" fmla="*/ 1832937 h 2143254"/>
              <a:gd name="connsiteX32" fmla="*/ 2854914 w 3161093"/>
              <a:gd name="connsiteY32" fmla="*/ 2019127 h 2143254"/>
              <a:gd name="connsiteX33" fmla="*/ 2788713 w 3161093"/>
              <a:gd name="connsiteY33" fmla="*/ 2130841 h 2143254"/>
              <a:gd name="connsiteX34" fmla="*/ 2772163 w 3161093"/>
              <a:gd name="connsiteY34" fmla="*/ 2139116 h 2143254"/>
              <a:gd name="connsiteX35" fmla="*/ 2751475 w 3161093"/>
              <a:gd name="connsiteY35" fmla="*/ 2143254 h 2143254"/>
              <a:gd name="connsiteX36" fmla="*/ 2718375 w 3161093"/>
              <a:gd name="connsiteY36" fmla="*/ 2130841 h 2143254"/>
              <a:gd name="connsiteX37" fmla="*/ 2627348 w 3161093"/>
              <a:gd name="connsiteY37" fmla="*/ 1803974 h 2143254"/>
              <a:gd name="connsiteX38" fmla="*/ 2685274 w 3161093"/>
              <a:gd name="connsiteY38" fmla="*/ 1580546 h 2143254"/>
              <a:gd name="connsiteX39" fmla="*/ 2718375 w 3161093"/>
              <a:gd name="connsiteY39" fmla="*/ 1543308 h 2143254"/>
              <a:gd name="connsiteX40" fmla="*/ 2751475 w 3161093"/>
              <a:gd name="connsiteY40" fmla="*/ 1464695 h 2143254"/>
              <a:gd name="connsiteX41" fmla="*/ 2772163 w 3161093"/>
              <a:gd name="connsiteY41" fmla="*/ 1398494 h 2143254"/>
              <a:gd name="connsiteX42" fmla="*/ 2788713 w 3161093"/>
              <a:gd name="connsiteY42" fmla="*/ 1175066 h 2143254"/>
              <a:gd name="connsiteX43" fmla="*/ 2801126 w 3161093"/>
              <a:gd name="connsiteY43" fmla="*/ 628908 h 2143254"/>
              <a:gd name="connsiteX44" fmla="*/ 2796988 w 3161093"/>
              <a:gd name="connsiteY44" fmla="*/ 405480 h 2143254"/>
              <a:gd name="connsiteX45" fmla="*/ 2796988 w 3161093"/>
              <a:gd name="connsiteY45" fmla="*/ 355829 h 2143254"/>
              <a:gd name="connsiteX46" fmla="*/ 2776300 w 3161093"/>
              <a:gd name="connsiteY46" fmla="*/ 314454 h 2143254"/>
              <a:gd name="connsiteX47" fmla="*/ 2697687 w 3161093"/>
              <a:gd name="connsiteY47" fmla="*/ 302041 h 2143254"/>
              <a:gd name="connsiteX48" fmla="*/ 2503222 w 3161093"/>
              <a:gd name="connsiteY48" fmla="*/ 281353 h 2143254"/>
              <a:gd name="connsiteX49" fmla="*/ 2184630 w 3161093"/>
              <a:gd name="connsiteY49" fmla="*/ 281353 h 2143254"/>
              <a:gd name="connsiteX50" fmla="*/ 1754324 w 3161093"/>
              <a:gd name="connsiteY50" fmla="*/ 306179 h 2143254"/>
              <a:gd name="connsiteX51" fmla="*/ 1563996 w 3161093"/>
              <a:gd name="connsiteY51" fmla="*/ 331004 h 2143254"/>
              <a:gd name="connsiteX52" fmla="*/ 1282642 w 3161093"/>
              <a:gd name="connsiteY52" fmla="*/ 351692 h 2143254"/>
              <a:gd name="connsiteX53" fmla="*/ 835786 w 3161093"/>
              <a:gd name="connsiteY53" fmla="*/ 417893 h 2143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161093" h="2143254">
                <a:moveTo>
                  <a:pt x="835786" y="417893"/>
                </a:moveTo>
                <a:lnTo>
                  <a:pt x="542020" y="471681"/>
                </a:lnTo>
                <a:lnTo>
                  <a:pt x="380655" y="504782"/>
                </a:lnTo>
                <a:lnTo>
                  <a:pt x="322729" y="513057"/>
                </a:lnTo>
                <a:lnTo>
                  <a:pt x="252391" y="521332"/>
                </a:lnTo>
                <a:lnTo>
                  <a:pt x="165502" y="517194"/>
                </a:lnTo>
                <a:lnTo>
                  <a:pt x="86889" y="513057"/>
                </a:lnTo>
                <a:lnTo>
                  <a:pt x="0" y="302041"/>
                </a:lnTo>
                <a:lnTo>
                  <a:pt x="144814" y="322729"/>
                </a:lnTo>
                <a:lnTo>
                  <a:pt x="347555" y="306179"/>
                </a:lnTo>
                <a:lnTo>
                  <a:pt x="831649" y="244115"/>
                </a:lnTo>
                <a:lnTo>
                  <a:pt x="1311605" y="169639"/>
                </a:lnTo>
                <a:lnTo>
                  <a:pt x="1572271" y="124126"/>
                </a:lnTo>
                <a:lnTo>
                  <a:pt x="2031540" y="86888"/>
                </a:lnTo>
                <a:lnTo>
                  <a:pt x="2383233" y="49650"/>
                </a:lnTo>
                <a:lnTo>
                  <a:pt x="2490809" y="41375"/>
                </a:lnTo>
                <a:lnTo>
                  <a:pt x="2623211" y="12412"/>
                </a:lnTo>
                <a:lnTo>
                  <a:pt x="2668724" y="0"/>
                </a:lnTo>
                <a:lnTo>
                  <a:pt x="2722512" y="16550"/>
                </a:lnTo>
                <a:lnTo>
                  <a:pt x="2875602" y="66201"/>
                </a:lnTo>
                <a:lnTo>
                  <a:pt x="3115580" y="165502"/>
                </a:lnTo>
                <a:lnTo>
                  <a:pt x="3148681" y="190327"/>
                </a:lnTo>
                <a:lnTo>
                  <a:pt x="3161093" y="235840"/>
                </a:lnTo>
                <a:lnTo>
                  <a:pt x="3152818" y="281353"/>
                </a:lnTo>
                <a:lnTo>
                  <a:pt x="3119718" y="318591"/>
                </a:lnTo>
                <a:lnTo>
                  <a:pt x="3086617" y="380655"/>
                </a:lnTo>
                <a:lnTo>
                  <a:pt x="3061792" y="459268"/>
                </a:lnTo>
                <a:lnTo>
                  <a:pt x="3070067" y="657871"/>
                </a:lnTo>
                <a:lnTo>
                  <a:pt x="3053517" y="1146103"/>
                </a:lnTo>
                <a:lnTo>
                  <a:pt x="3032829" y="1609509"/>
                </a:lnTo>
                <a:lnTo>
                  <a:pt x="3020416" y="1675710"/>
                </a:lnTo>
                <a:lnTo>
                  <a:pt x="2954215" y="1832937"/>
                </a:lnTo>
                <a:lnTo>
                  <a:pt x="2854914" y="2019127"/>
                </a:lnTo>
                <a:lnTo>
                  <a:pt x="2788713" y="2130841"/>
                </a:lnTo>
                <a:lnTo>
                  <a:pt x="2772163" y="2139116"/>
                </a:lnTo>
                <a:lnTo>
                  <a:pt x="2751475" y="2143254"/>
                </a:lnTo>
                <a:lnTo>
                  <a:pt x="2718375" y="2130841"/>
                </a:lnTo>
                <a:lnTo>
                  <a:pt x="2627348" y="1803974"/>
                </a:lnTo>
                <a:lnTo>
                  <a:pt x="2685274" y="1580546"/>
                </a:lnTo>
                <a:lnTo>
                  <a:pt x="2718375" y="1543308"/>
                </a:lnTo>
                <a:lnTo>
                  <a:pt x="2751475" y="1464695"/>
                </a:lnTo>
                <a:lnTo>
                  <a:pt x="2772163" y="1398494"/>
                </a:lnTo>
                <a:lnTo>
                  <a:pt x="2788713" y="1175066"/>
                </a:lnTo>
                <a:lnTo>
                  <a:pt x="2801126" y="628908"/>
                </a:lnTo>
                <a:cubicBezTo>
                  <a:pt x="2799747" y="554432"/>
                  <a:pt x="2798367" y="479956"/>
                  <a:pt x="2796988" y="405480"/>
                </a:cubicBezTo>
                <a:lnTo>
                  <a:pt x="2796988" y="355829"/>
                </a:lnTo>
                <a:lnTo>
                  <a:pt x="2776300" y="314454"/>
                </a:lnTo>
                <a:lnTo>
                  <a:pt x="2697687" y="302041"/>
                </a:lnTo>
                <a:lnTo>
                  <a:pt x="2503222" y="281353"/>
                </a:lnTo>
                <a:lnTo>
                  <a:pt x="2184630" y="281353"/>
                </a:lnTo>
                <a:lnTo>
                  <a:pt x="1754324" y="306179"/>
                </a:lnTo>
                <a:lnTo>
                  <a:pt x="1563996" y="331004"/>
                </a:lnTo>
                <a:lnTo>
                  <a:pt x="1282642" y="351692"/>
                </a:lnTo>
                <a:lnTo>
                  <a:pt x="835786" y="41789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E1FC0FB-7504-4B1C-80F9-1BBF1DC041E0}"/>
              </a:ext>
            </a:extLst>
          </p:cNvPr>
          <p:cNvSpPr/>
          <p:nvPr/>
        </p:nvSpPr>
        <p:spPr>
          <a:xfrm>
            <a:off x="6789738" y="4586289"/>
            <a:ext cx="582612" cy="555625"/>
          </a:xfrm>
          <a:custGeom>
            <a:avLst/>
            <a:gdLst>
              <a:gd name="connsiteX0" fmla="*/ 180975 w 583406"/>
              <a:gd name="connsiteY0" fmla="*/ 157162 h 554831"/>
              <a:gd name="connsiteX1" fmla="*/ 273844 w 583406"/>
              <a:gd name="connsiteY1" fmla="*/ 219075 h 554831"/>
              <a:gd name="connsiteX2" fmla="*/ 373856 w 583406"/>
              <a:gd name="connsiteY2" fmla="*/ 302418 h 554831"/>
              <a:gd name="connsiteX3" fmla="*/ 454819 w 583406"/>
              <a:gd name="connsiteY3" fmla="*/ 381000 h 554831"/>
              <a:gd name="connsiteX4" fmla="*/ 483394 w 583406"/>
              <a:gd name="connsiteY4" fmla="*/ 421481 h 554831"/>
              <a:gd name="connsiteX5" fmla="*/ 526256 w 583406"/>
              <a:gd name="connsiteY5" fmla="*/ 483393 h 554831"/>
              <a:gd name="connsiteX6" fmla="*/ 550069 w 583406"/>
              <a:gd name="connsiteY6" fmla="*/ 511968 h 554831"/>
              <a:gd name="connsiteX7" fmla="*/ 583406 w 583406"/>
              <a:gd name="connsiteY7" fmla="*/ 554831 h 554831"/>
              <a:gd name="connsiteX8" fmla="*/ 550069 w 583406"/>
              <a:gd name="connsiteY8" fmla="*/ 0 h 554831"/>
              <a:gd name="connsiteX9" fmla="*/ 516731 w 583406"/>
              <a:gd name="connsiteY9" fmla="*/ 33337 h 554831"/>
              <a:gd name="connsiteX10" fmla="*/ 490537 w 583406"/>
              <a:gd name="connsiteY10" fmla="*/ 42862 h 554831"/>
              <a:gd name="connsiteX11" fmla="*/ 450056 w 583406"/>
              <a:gd name="connsiteY11" fmla="*/ 50006 h 554831"/>
              <a:gd name="connsiteX12" fmla="*/ 378619 w 583406"/>
              <a:gd name="connsiteY12" fmla="*/ 47625 h 554831"/>
              <a:gd name="connsiteX13" fmla="*/ 238125 w 583406"/>
              <a:gd name="connsiteY13" fmla="*/ 33337 h 554831"/>
              <a:gd name="connsiteX14" fmla="*/ 66675 w 583406"/>
              <a:gd name="connsiteY14" fmla="*/ 4762 h 554831"/>
              <a:gd name="connsiteX15" fmla="*/ 16669 w 583406"/>
              <a:gd name="connsiteY15" fmla="*/ 4762 h 554831"/>
              <a:gd name="connsiteX16" fmla="*/ 0 w 583406"/>
              <a:gd name="connsiteY16" fmla="*/ 14287 h 554831"/>
              <a:gd name="connsiteX17" fmla="*/ 0 w 583406"/>
              <a:gd name="connsiteY17" fmla="*/ 33337 h 554831"/>
              <a:gd name="connsiteX18" fmla="*/ 7144 w 583406"/>
              <a:gd name="connsiteY18" fmla="*/ 50006 h 554831"/>
              <a:gd name="connsiteX19" fmla="*/ 26194 w 583406"/>
              <a:gd name="connsiteY19" fmla="*/ 69056 h 554831"/>
              <a:gd name="connsiteX20" fmla="*/ 59531 w 583406"/>
              <a:gd name="connsiteY20" fmla="*/ 85725 h 554831"/>
              <a:gd name="connsiteX21" fmla="*/ 180975 w 583406"/>
              <a:gd name="connsiteY21" fmla="*/ 157162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3406" h="554831">
                <a:moveTo>
                  <a:pt x="180975" y="157162"/>
                </a:moveTo>
                <a:lnTo>
                  <a:pt x="273844" y="219075"/>
                </a:lnTo>
                <a:lnTo>
                  <a:pt x="373856" y="302418"/>
                </a:lnTo>
                <a:lnTo>
                  <a:pt x="454819" y="381000"/>
                </a:lnTo>
                <a:lnTo>
                  <a:pt x="483394" y="421481"/>
                </a:lnTo>
                <a:lnTo>
                  <a:pt x="526256" y="483393"/>
                </a:lnTo>
                <a:lnTo>
                  <a:pt x="550069" y="511968"/>
                </a:lnTo>
                <a:lnTo>
                  <a:pt x="583406" y="554831"/>
                </a:lnTo>
                <a:lnTo>
                  <a:pt x="550069" y="0"/>
                </a:lnTo>
                <a:lnTo>
                  <a:pt x="516731" y="33337"/>
                </a:lnTo>
                <a:lnTo>
                  <a:pt x="490537" y="42862"/>
                </a:lnTo>
                <a:lnTo>
                  <a:pt x="450056" y="50006"/>
                </a:lnTo>
                <a:lnTo>
                  <a:pt x="378619" y="47625"/>
                </a:lnTo>
                <a:lnTo>
                  <a:pt x="238125" y="33337"/>
                </a:lnTo>
                <a:lnTo>
                  <a:pt x="66675" y="4762"/>
                </a:lnTo>
                <a:lnTo>
                  <a:pt x="16669" y="4762"/>
                </a:lnTo>
                <a:lnTo>
                  <a:pt x="0" y="14287"/>
                </a:lnTo>
                <a:lnTo>
                  <a:pt x="0" y="33337"/>
                </a:lnTo>
                <a:lnTo>
                  <a:pt x="7144" y="50006"/>
                </a:lnTo>
                <a:lnTo>
                  <a:pt x="26194" y="69056"/>
                </a:lnTo>
                <a:lnTo>
                  <a:pt x="59531" y="85725"/>
                </a:lnTo>
                <a:lnTo>
                  <a:pt x="180975" y="1571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192AC016-1CED-426E-9B7A-7FDA29AAA0A0}"/>
              </a:ext>
            </a:extLst>
          </p:cNvPr>
          <p:cNvSpPr/>
          <p:nvPr/>
        </p:nvSpPr>
        <p:spPr>
          <a:xfrm>
            <a:off x="5789613" y="2422526"/>
            <a:ext cx="533400" cy="3643313"/>
          </a:xfrm>
          <a:custGeom>
            <a:avLst/>
            <a:gdLst>
              <a:gd name="connsiteX0" fmla="*/ 163773 w 532262"/>
              <a:gd name="connsiteY0" fmla="*/ 1678674 h 3643952"/>
              <a:gd name="connsiteX1" fmla="*/ 184244 w 532262"/>
              <a:gd name="connsiteY1" fmla="*/ 955343 h 3643952"/>
              <a:gd name="connsiteX2" fmla="*/ 184244 w 532262"/>
              <a:gd name="connsiteY2" fmla="*/ 702859 h 3643952"/>
              <a:gd name="connsiteX3" fmla="*/ 191068 w 532262"/>
              <a:gd name="connsiteY3" fmla="*/ 470847 h 3643952"/>
              <a:gd name="connsiteX4" fmla="*/ 177421 w 532262"/>
              <a:gd name="connsiteY4" fmla="*/ 375313 h 3643952"/>
              <a:gd name="connsiteX5" fmla="*/ 156949 w 532262"/>
              <a:gd name="connsiteY5" fmla="*/ 272955 h 3643952"/>
              <a:gd name="connsiteX6" fmla="*/ 136477 w 532262"/>
              <a:gd name="connsiteY6" fmla="*/ 211540 h 3643952"/>
              <a:gd name="connsiteX7" fmla="*/ 109182 w 532262"/>
              <a:gd name="connsiteY7" fmla="*/ 150125 h 3643952"/>
              <a:gd name="connsiteX8" fmla="*/ 68238 w 532262"/>
              <a:gd name="connsiteY8" fmla="*/ 109182 h 3643952"/>
              <a:gd name="connsiteX9" fmla="*/ 6824 w 532262"/>
              <a:gd name="connsiteY9" fmla="*/ 68238 h 3643952"/>
              <a:gd name="connsiteX10" fmla="*/ 0 w 532262"/>
              <a:gd name="connsiteY10" fmla="*/ 34119 h 3643952"/>
              <a:gd name="connsiteX11" fmla="*/ 40943 w 532262"/>
              <a:gd name="connsiteY11" fmla="*/ 0 h 3643952"/>
              <a:gd name="connsiteX12" fmla="*/ 116006 w 532262"/>
              <a:gd name="connsiteY12" fmla="*/ 20471 h 3643952"/>
              <a:gd name="connsiteX13" fmla="*/ 313898 w 532262"/>
              <a:gd name="connsiteY13" fmla="*/ 109182 h 3643952"/>
              <a:gd name="connsiteX14" fmla="*/ 477671 w 532262"/>
              <a:gd name="connsiteY14" fmla="*/ 211540 h 3643952"/>
              <a:gd name="connsiteX15" fmla="*/ 518615 w 532262"/>
              <a:gd name="connsiteY15" fmla="*/ 252483 h 3643952"/>
              <a:gd name="connsiteX16" fmla="*/ 532262 w 532262"/>
              <a:gd name="connsiteY16" fmla="*/ 307074 h 3643952"/>
              <a:gd name="connsiteX17" fmla="*/ 491319 w 532262"/>
              <a:gd name="connsiteY17" fmla="*/ 354841 h 3643952"/>
              <a:gd name="connsiteX18" fmla="*/ 457200 w 532262"/>
              <a:gd name="connsiteY18" fmla="*/ 382137 h 3643952"/>
              <a:gd name="connsiteX19" fmla="*/ 436728 w 532262"/>
              <a:gd name="connsiteY19" fmla="*/ 477671 h 3643952"/>
              <a:gd name="connsiteX20" fmla="*/ 436728 w 532262"/>
              <a:gd name="connsiteY20" fmla="*/ 682388 h 3643952"/>
              <a:gd name="connsiteX21" fmla="*/ 423080 w 532262"/>
              <a:gd name="connsiteY21" fmla="*/ 982638 h 3643952"/>
              <a:gd name="connsiteX22" fmla="*/ 409433 w 532262"/>
              <a:gd name="connsiteY22" fmla="*/ 1494429 h 3643952"/>
              <a:gd name="connsiteX23" fmla="*/ 402609 w 532262"/>
              <a:gd name="connsiteY23" fmla="*/ 2163170 h 3643952"/>
              <a:gd name="connsiteX24" fmla="*/ 388961 w 532262"/>
              <a:gd name="connsiteY24" fmla="*/ 2729552 h 3643952"/>
              <a:gd name="connsiteX25" fmla="*/ 388961 w 532262"/>
              <a:gd name="connsiteY25" fmla="*/ 3098041 h 3643952"/>
              <a:gd name="connsiteX26" fmla="*/ 388961 w 532262"/>
              <a:gd name="connsiteY26" fmla="*/ 3214047 h 3643952"/>
              <a:gd name="connsiteX27" fmla="*/ 368489 w 532262"/>
              <a:gd name="connsiteY27" fmla="*/ 3357349 h 3643952"/>
              <a:gd name="connsiteX28" fmla="*/ 341194 w 532262"/>
              <a:gd name="connsiteY28" fmla="*/ 3527946 h 3643952"/>
              <a:gd name="connsiteX29" fmla="*/ 307074 w 532262"/>
              <a:gd name="connsiteY29" fmla="*/ 3603009 h 3643952"/>
              <a:gd name="connsiteX30" fmla="*/ 266131 w 532262"/>
              <a:gd name="connsiteY30" fmla="*/ 3637128 h 3643952"/>
              <a:gd name="connsiteX31" fmla="*/ 218364 w 532262"/>
              <a:gd name="connsiteY31" fmla="*/ 3643952 h 3643952"/>
              <a:gd name="connsiteX32" fmla="*/ 184244 w 532262"/>
              <a:gd name="connsiteY32" fmla="*/ 3616656 h 3643952"/>
              <a:gd name="connsiteX33" fmla="*/ 163773 w 532262"/>
              <a:gd name="connsiteY33" fmla="*/ 3541594 h 3643952"/>
              <a:gd name="connsiteX34" fmla="*/ 143301 w 532262"/>
              <a:gd name="connsiteY34" fmla="*/ 3459707 h 3643952"/>
              <a:gd name="connsiteX35" fmla="*/ 143301 w 532262"/>
              <a:gd name="connsiteY35" fmla="*/ 3330053 h 3643952"/>
              <a:gd name="connsiteX36" fmla="*/ 150125 w 532262"/>
              <a:gd name="connsiteY36" fmla="*/ 2906973 h 3643952"/>
              <a:gd name="connsiteX37" fmla="*/ 150125 w 532262"/>
              <a:gd name="connsiteY37" fmla="*/ 2429301 h 3643952"/>
              <a:gd name="connsiteX38" fmla="*/ 163773 w 532262"/>
              <a:gd name="connsiteY38" fmla="*/ 1958453 h 3643952"/>
              <a:gd name="connsiteX39" fmla="*/ 163773 w 532262"/>
              <a:gd name="connsiteY39" fmla="*/ 1678674 h 364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32262" h="3643952">
                <a:moveTo>
                  <a:pt x="163773" y="1678674"/>
                </a:moveTo>
                <a:lnTo>
                  <a:pt x="184244" y="955343"/>
                </a:lnTo>
                <a:lnTo>
                  <a:pt x="184244" y="702859"/>
                </a:lnTo>
                <a:lnTo>
                  <a:pt x="191068" y="470847"/>
                </a:lnTo>
                <a:lnTo>
                  <a:pt x="177421" y="375313"/>
                </a:lnTo>
                <a:lnTo>
                  <a:pt x="156949" y="272955"/>
                </a:lnTo>
                <a:lnTo>
                  <a:pt x="136477" y="211540"/>
                </a:lnTo>
                <a:lnTo>
                  <a:pt x="109182" y="150125"/>
                </a:lnTo>
                <a:lnTo>
                  <a:pt x="68238" y="109182"/>
                </a:lnTo>
                <a:lnTo>
                  <a:pt x="6824" y="68238"/>
                </a:lnTo>
                <a:lnTo>
                  <a:pt x="0" y="34119"/>
                </a:lnTo>
                <a:lnTo>
                  <a:pt x="40943" y="0"/>
                </a:lnTo>
                <a:lnTo>
                  <a:pt x="116006" y="20471"/>
                </a:lnTo>
                <a:lnTo>
                  <a:pt x="313898" y="109182"/>
                </a:lnTo>
                <a:lnTo>
                  <a:pt x="477671" y="211540"/>
                </a:lnTo>
                <a:lnTo>
                  <a:pt x="518615" y="252483"/>
                </a:lnTo>
                <a:lnTo>
                  <a:pt x="532262" y="307074"/>
                </a:lnTo>
                <a:lnTo>
                  <a:pt x="491319" y="354841"/>
                </a:lnTo>
                <a:lnTo>
                  <a:pt x="457200" y="382137"/>
                </a:lnTo>
                <a:lnTo>
                  <a:pt x="436728" y="477671"/>
                </a:lnTo>
                <a:lnTo>
                  <a:pt x="436728" y="682388"/>
                </a:lnTo>
                <a:lnTo>
                  <a:pt x="423080" y="982638"/>
                </a:lnTo>
                <a:lnTo>
                  <a:pt x="409433" y="1494429"/>
                </a:lnTo>
                <a:cubicBezTo>
                  <a:pt x="407158" y="1717343"/>
                  <a:pt x="404884" y="1940256"/>
                  <a:pt x="402609" y="2163170"/>
                </a:cubicBezTo>
                <a:lnTo>
                  <a:pt x="388961" y="2729552"/>
                </a:lnTo>
                <a:lnTo>
                  <a:pt x="388961" y="3098041"/>
                </a:lnTo>
                <a:lnTo>
                  <a:pt x="388961" y="3214047"/>
                </a:lnTo>
                <a:lnTo>
                  <a:pt x="368489" y="3357349"/>
                </a:lnTo>
                <a:lnTo>
                  <a:pt x="341194" y="3527946"/>
                </a:lnTo>
                <a:lnTo>
                  <a:pt x="307074" y="3603009"/>
                </a:lnTo>
                <a:lnTo>
                  <a:pt x="266131" y="3637128"/>
                </a:lnTo>
                <a:lnTo>
                  <a:pt x="218364" y="3643952"/>
                </a:lnTo>
                <a:lnTo>
                  <a:pt x="184244" y="3616656"/>
                </a:lnTo>
                <a:lnTo>
                  <a:pt x="163773" y="3541594"/>
                </a:lnTo>
                <a:lnTo>
                  <a:pt x="143301" y="3459707"/>
                </a:lnTo>
                <a:lnTo>
                  <a:pt x="143301" y="3330053"/>
                </a:lnTo>
                <a:lnTo>
                  <a:pt x="150125" y="2906973"/>
                </a:lnTo>
                <a:lnTo>
                  <a:pt x="150125" y="2429301"/>
                </a:lnTo>
                <a:lnTo>
                  <a:pt x="163773" y="1958453"/>
                </a:lnTo>
                <a:lnTo>
                  <a:pt x="163773" y="167867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83D004F-E4DD-44DD-813C-E267348C4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12" y="1462960"/>
            <a:ext cx="4432176" cy="460287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2586902-4E37-434F-9571-92EDCEE39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176" y="1462089"/>
            <a:ext cx="4438273" cy="4602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6518561-9D65-40D8-A08F-EF5051F06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912" y="1127560"/>
            <a:ext cx="443217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727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わたしはおねえさん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自 歌 心 答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100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A8DFF8DA-9687-4DC9-8441-C94B4002DA66}"/>
              </a:ext>
            </a:extLst>
          </p:cNvPr>
          <p:cNvSpPr/>
          <p:nvPr/>
        </p:nvSpPr>
        <p:spPr>
          <a:xfrm>
            <a:off x="5241925" y="1531939"/>
            <a:ext cx="933450" cy="1144587"/>
          </a:xfrm>
          <a:custGeom>
            <a:avLst/>
            <a:gdLst>
              <a:gd name="connsiteX0" fmla="*/ 316707 w 933450"/>
              <a:gd name="connsiteY0" fmla="*/ 595312 h 1145381"/>
              <a:gd name="connsiteX1" fmla="*/ 385763 w 933450"/>
              <a:gd name="connsiteY1" fmla="*/ 485775 h 1145381"/>
              <a:gd name="connsiteX2" fmla="*/ 423863 w 933450"/>
              <a:gd name="connsiteY2" fmla="*/ 423862 h 1145381"/>
              <a:gd name="connsiteX3" fmla="*/ 459582 w 933450"/>
              <a:gd name="connsiteY3" fmla="*/ 378619 h 1145381"/>
              <a:gd name="connsiteX4" fmla="*/ 478632 w 933450"/>
              <a:gd name="connsiteY4" fmla="*/ 340519 h 1145381"/>
              <a:gd name="connsiteX5" fmla="*/ 488157 w 933450"/>
              <a:gd name="connsiteY5" fmla="*/ 309562 h 1145381"/>
              <a:gd name="connsiteX6" fmla="*/ 495300 w 933450"/>
              <a:gd name="connsiteY6" fmla="*/ 271462 h 1145381"/>
              <a:gd name="connsiteX7" fmla="*/ 495300 w 933450"/>
              <a:gd name="connsiteY7" fmla="*/ 228600 h 1145381"/>
              <a:gd name="connsiteX8" fmla="*/ 483394 w 933450"/>
              <a:gd name="connsiteY8" fmla="*/ 188119 h 1145381"/>
              <a:gd name="connsiteX9" fmla="*/ 464344 w 933450"/>
              <a:gd name="connsiteY9" fmla="*/ 154781 h 1145381"/>
              <a:gd name="connsiteX10" fmla="*/ 431007 w 933450"/>
              <a:gd name="connsiteY10" fmla="*/ 116681 h 1145381"/>
              <a:gd name="connsiteX11" fmla="*/ 397669 w 933450"/>
              <a:gd name="connsiteY11" fmla="*/ 92869 h 1145381"/>
              <a:gd name="connsiteX12" fmla="*/ 342900 w 933450"/>
              <a:gd name="connsiteY12" fmla="*/ 54769 h 1145381"/>
              <a:gd name="connsiteX13" fmla="*/ 326232 w 933450"/>
              <a:gd name="connsiteY13" fmla="*/ 35719 h 1145381"/>
              <a:gd name="connsiteX14" fmla="*/ 328613 w 933450"/>
              <a:gd name="connsiteY14" fmla="*/ 19050 h 1145381"/>
              <a:gd name="connsiteX15" fmla="*/ 338138 w 933450"/>
              <a:gd name="connsiteY15" fmla="*/ 11906 h 1145381"/>
              <a:gd name="connsiteX16" fmla="*/ 378619 w 933450"/>
              <a:gd name="connsiteY16" fmla="*/ 0 h 1145381"/>
              <a:gd name="connsiteX17" fmla="*/ 457200 w 933450"/>
              <a:gd name="connsiteY17" fmla="*/ 0 h 1145381"/>
              <a:gd name="connsiteX18" fmla="*/ 540544 w 933450"/>
              <a:gd name="connsiteY18" fmla="*/ 19050 h 1145381"/>
              <a:gd name="connsiteX19" fmla="*/ 654844 w 933450"/>
              <a:gd name="connsiteY19" fmla="*/ 61912 h 1145381"/>
              <a:gd name="connsiteX20" fmla="*/ 742950 w 933450"/>
              <a:gd name="connsiteY20" fmla="*/ 104775 h 1145381"/>
              <a:gd name="connsiteX21" fmla="*/ 804863 w 933450"/>
              <a:gd name="connsiteY21" fmla="*/ 138112 h 1145381"/>
              <a:gd name="connsiteX22" fmla="*/ 842963 w 933450"/>
              <a:gd name="connsiteY22" fmla="*/ 166687 h 1145381"/>
              <a:gd name="connsiteX23" fmla="*/ 878682 w 933450"/>
              <a:gd name="connsiteY23" fmla="*/ 197644 h 1145381"/>
              <a:gd name="connsiteX24" fmla="*/ 914400 w 933450"/>
              <a:gd name="connsiteY24" fmla="*/ 238125 h 1145381"/>
              <a:gd name="connsiteX25" fmla="*/ 923925 w 933450"/>
              <a:gd name="connsiteY25" fmla="*/ 264319 h 1145381"/>
              <a:gd name="connsiteX26" fmla="*/ 928688 w 933450"/>
              <a:gd name="connsiteY26" fmla="*/ 278606 h 1145381"/>
              <a:gd name="connsiteX27" fmla="*/ 933450 w 933450"/>
              <a:gd name="connsiteY27" fmla="*/ 304800 h 1145381"/>
              <a:gd name="connsiteX28" fmla="*/ 931069 w 933450"/>
              <a:gd name="connsiteY28" fmla="*/ 340519 h 1145381"/>
              <a:gd name="connsiteX29" fmla="*/ 921544 w 933450"/>
              <a:gd name="connsiteY29" fmla="*/ 364331 h 1145381"/>
              <a:gd name="connsiteX30" fmla="*/ 900113 w 933450"/>
              <a:gd name="connsiteY30" fmla="*/ 388144 h 1145381"/>
              <a:gd name="connsiteX31" fmla="*/ 869157 w 933450"/>
              <a:gd name="connsiteY31" fmla="*/ 404812 h 1145381"/>
              <a:gd name="connsiteX32" fmla="*/ 807244 w 933450"/>
              <a:gd name="connsiteY32" fmla="*/ 433387 h 1145381"/>
              <a:gd name="connsiteX33" fmla="*/ 733425 w 933450"/>
              <a:gd name="connsiteY33" fmla="*/ 488156 h 1145381"/>
              <a:gd name="connsiteX34" fmla="*/ 528638 w 933450"/>
              <a:gd name="connsiteY34" fmla="*/ 700087 h 1145381"/>
              <a:gd name="connsiteX35" fmla="*/ 271463 w 933450"/>
              <a:gd name="connsiteY35" fmla="*/ 935831 h 1145381"/>
              <a:gd name="connsiteX36" fmla="*/ 188119 w 933450"/>
              <a:gd name="connsiteY36" fmla="*/ 1023937 h 1145381"/>
              <a:gd name="connsiteX37" fmla="*/ 0 w 933450"/>
              <a:gd name="connsiteY37" fmla="*/ 1145381 h 1145381"/>
              <a:gd name="connsiteX38" fmla="*/ 35719 w 933450"/>
              <a:gd name="connsiteY38" fmla="*/ 1050131 h 1145381"/>
              <a:gd name="connsiteX39" fmla="*/ 128588 w 933450"/>
              <a:gd name="connsiteY39" fmla="*/ 888206 h 1145381"/>
              <a:gd name="connsiteX40" fmla="*/ 276225 w 933450"/>
              <a:gd name="connsiteY40" fmla="*/ 661987 h 1145381"/>
              <a:gd name="connsiteX41" fmla="*/ 316707 w 933450"/>
              <a:gd name="connsiteY41" fmla="*/ 595312 h 114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3450" h="1145381">
                <a:moveTo>
                  <a:pt x="316707" y="595312"/>
                </a:moveTo>
                <a:lnTo>
                  <a:pt x="385763" y="485775"/>
                </a:lnTo>
                <a:lnTo>
                  <a:pt x="423863" y="423862"/>
                </a:lnTo>
                <a:lnTo>
                  <a:pt x="459582" y="378619"/>
                </a:lnTo>
                <a:lnTo>
                  <a:pt x="478632" y="340519"/>
                </a:lnTo>
                <a:lnTo>
                  <a:pt x="488157" y="309562"/>
                </a:lnTo>
                <a:lnTo>
                  <a:pt x="495300" y="271462"/>
                </a:lnTo>
                <a:lnTo>
                  <a:pt x="495300" y="228600"/>
                </a:lnTo>
                <a:lnTo>
                  <a:pt x="483394" y="188119"/>
                </a:lnTo>
                <a:lnTo>
                  <a:pt x="464344" y="154781"/>
                </a:lnTo>
                <a:lnTo>
                  <a:pt x="431007" y="116681"/>
                </a:lnTo>
                <a:lnTo>
                  <a:pt x="397669" y="92869"/>
                </a:lnTo>
                <a:lnTo>
                  <a:pt x="342900" y="54769"/>
                </a:lnTo>
                <a:lnTo>
                  <a:pt x="326232" y="35719"/>
                </a:lnTo>
                <a:lnTo>
                  <a:pt x="328613" y="19050"/>
                </a:lnTo>
                <a:lnTo>
                  <a:pt x="338138" y="11906"/>
                </a:lnTo>
                <a:lnTo>
                  <a:pt x="378619" y="0"/>
                </a:lnTo>
                <a:lnTo>
                  <a:pt x="457200" y="0"/>
                </a:lnTo>
                <a:lnTo>
                  <a:pt x="540544" y="19050"/>
                </a:lnTo>
                <a:lnTo>
                  <a:pt x="654844" y="61912"/>
                </a:lnTo>
                <a:lnTo>
                  <a:pt x="742950" y="104775"/>
                </a:lnTo>
                <a:lnTo>
                  <a:pt x="804863" y="138112"/>
                </a:lnTo>
                <a:lnTo>
                  <a:pt x="842963" y="166687"/>
                </a:lnTo>
                <a:lnTo>
                  <a:pt x="878682" y="197644"/>
                </a:lnTo>
                <a:lnTo>
                  <a:pt x="914400" y="238125"/>
                </a:lnTo>
                <a:lnTo>
                  <a:pt x="923925" y="264319"/>
                </a:lnTo>
                <a:lnTo>
                  <a:pt x="928688" y="278606"/>
                </a:lnTo>
                <a:lnTo>
                  <a:pt x="933450" y="304800"/>
                </a:lnTo>
                <a:lnTo>
                  <a:pt x="931069" y="340519"/>
                </a:lnTo>
                <a:lnTo>
                  <a:pt x="921544" y="364331"/>
                </a:lnTo>
                <a:lnTo>
                  <a:pt x="900113" y="388144"/>
                </a:lnTo>
                <a:lnTo>
                  <a:pt x="869157" y="404812"/>
                </a:lnTo>
                <a:lnTo>
                  <a:pt x="807244" y="433387"/>
                </a:lnTo>
                <a:lnTo>
                  <a:pt x="733425" y="488156"/>
                </a:lnTo>
                <a:lnTo>
                  <a:pt x="528638" y="700087"/>
                </a:lnTo>
                <a:lnTo>
                  <a:pt x="271463" y="935831"/>
                </a:lnTo>
                <a:lnTo>
                  <a:pt x="188119" y="1023937"/>
                </a:lnTo>
                <a:lnTo>
                  <a:pt x="0" y="1145381"/>
                </a:lnTo>
                <a:lnTo>
                  <a:pt x="35719" y="1050131"/>
                </a:lnTo>
                <a:lnTo>
                  <a:pt x="128588" y="888206"/>
                </a:lnTo>
                <a:lnTo>
                  <a:pt x="276225" y="661987"/>
                </a:lnTo>
                <a:lnTo>
                  <a:pt x="316707" y="5953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5C89CBA4-58C9-4E46-B3B8-B15C3F211BE7}"/>
              </a:ext>
            </a:extLst>
          </p:cNvPr>
          <p:cNvSpPr/>
          <p:nvPr/>
        </p:nvSpPr>
        <p:spPr>
          <a:xfrm>
            <a:off x="4473576" y="2557463"/>
            <a:ext cx="504825" cy="3217862"/>
          </a:xfrm>
          <a:custGeom>
            <a:avLst/>
            <a:gdLst>
              <a:gd name="connsiteX0" fmla="*/ 252391 w 504782"/>
              <a:gd name="connsiteY0" fmla="*/ 947500 h 3219019"/>
              <a:gd name="connsiteX1" fmla="*/ 252391 w 504782"/>
              <a:gd name="connsiteY1" fmla="*/ 699247 h 3219019"/>
              <a:gd name="connsiteX2" fmla="*/ 256529 w 504782"/>
              <a:gd name="connsiteY2" fmla="*/ 479957 h 3219019"/>
              <a:gd name="connsiteX3" fmla="*/ 248253 w 504782"/>
              <a:gd name="connsiteY3" fmla="*/ 376518 h 3219019"/>
              <a:gd name="connsiteX4" fmla="*/ 231703 w 504782"/>
              <a:gd name="connsiteY4" fmla="*/ 306179 h 3219019"/>
              <a:gd name="connsiteX5" fmla="*/ 198603 w 504782"/>
              <a:gd name="connsiteY5" fmla="*/ 239978 h 3219019"/>
              <a:gd name="connsiteX6" fmla="*/ 157227 w 504782"/>
              <a:gd name="connsiteY6" fmla="*/ 190328 h 3219019"/>
              <a:gd name="connsiteX7" fmla="*/ 115852 w 504782"/>
              <a:gd name="connsiteY7" fmla="*/ 144814 h 3219019"/>
              <a:gd name="connsiteX8" fmla="*/ 70338 w 504782"/>
              <a:gd name="connsiteY8" fmla="*/ 111714 h 3219019"/>
              <a:gd name="connsiteX9" fmla="*/ 41376 w 504782"/>
              <a:gd name="connsiteY9" fmla="*/ 95164 h 3219019"/>
              <a:gd name="connsiteX10" fmla="*/ 12413 w 504782"/>
              <a:gd name="connsiteY10" fmla="*/ 70338 h 3219019"/>
              <a:gd name="connsiteX11" fmla="*/ 0 w 504782"/>
              <a:gd name="connsiteY11" fmla="*/ 41376 h 3219019"/>
              <a:gd name="connsiteX12" fmla="*/ 4138 w 504782"/>
              <a:gd name="connsiteY12" fmla="*/ 20688 h 3219019"/>
              <a:gd name="connsiteX13" fmla="*/ 24825 w 504782"/>
              <a:gd name="connsiteY13" fmla="*/ 0 h 3219019"/>
              <a:gd name="connsiteX14" fmla="*/ 91026 w 504782"/>
              <a:gd name="connsiteY14" fmla="*/ 8275 h 3219019"/>
              <a:gd name="connsiteX15" fmla="*/ 198603 w 504782"/>
              <a:gd name="connsiteY15" fmla="*/ 33100 h 3219019"/>
              <a:gd name="connsiteX16" fmla="*/ 285491 w 504782"/>
              <a:gd name="connsiteY16" fmla="*/ 57926 h 3219019"/>
              <a:gd name="connsiteX17" fmla="*/ 359967 w 504782"/>
              <a:gd name="connsiteY17" fmla="*/ 82751 h 3219019"/>
              <a:gd name="connsiteX18" fmla="*/ 413756 w 504782"/>
              <a:gd name="connsiteY18" fmla="*/ 115852 h 3219019"/>
              <a:gd name="connsiteX19" fmla="*/ 459269 w 504782"/>
              <a:gd name="connsiteY19" fmla="*/ 202740 h 3219019"/>
              <a:gd name="connsiteX20" fmla="*/ 488232 w 504782"/>
              <a:gd name="connsiteY20" fmla="*/ 285491 h 3219019"/>
              <a:gd name="connsiteX21" fmla="*/ 496507 w 504782"/>
              <a:gd name="connsiteY21" fmla="*/ 335142 h 3219019"/>
              <a:gd name="connsiteX22" fmla="*/ 500644 w 504782"/>
              <a:gd name="connsiteY22" fmla="*/ 633046 h 3219019"/>
              <a:gd name="connsiteX23" fmla="*/ 496507 w 504782"/>
              <a:gd name="connsiteY23" fmla="*/ 1845350 h 3219019"/>
              <a:gd name="connsiteX24" fmla="*/ 500644 w 504782"/>
              <a:gd name="connsiteY24" fmla="*/ 2892152 h 3219019"/>
              <a:gd name="connsiteX25" fmla="*/ 504782 w 504782"/>
              <a:gd name="connsiteY25" fmla="*/ 2983178 h 3219019"/>
              <a:gd name="connsiteX26" fmla="*/ 496507 w 504782"/>
              <a:gd name="connsiteY26" fmla="*/ 3057654 h 3219019"/>
              <a:gd name="connsiteX27" fmla="*/ 488232 w 504782"/>
              <a:gd name="connsiteY27" fmla="*/ 3094892 h 3219019"/>
              <a:gd name="connsiteX28" fmla="*/ 475819 w 504782"/>
              <a:gd name="connsiteY28" fmla="*/ 3136268 h 3219019"/>
              <a:gd name="connsiteX29" fmla="*/ 455131 w 504782"/>
              <a:gd name="connsiteY29" fmla="*/ 3169368 h 3219019"/>
              <a:gd name="connsiteX30" fmla="*/ 430306 w 504782"/>
              <a:gd name="connsiteY30" fmla="*/ 3198331 h 3219019"/>
              <a:gd name="connsiteX31" fmla="*/ 393068 w 504782"/>
              <a:gd name="connsiteY31" fmla="*/ 3219019 h 3219019"/>
              <a:gd name="connsiteX32" fmla="*/ 355830 w 504782"/>
              <a:gd name="connsiteY32" fmla="*/ 3210744 h 3219019"/>
              <a:gd name="connsiteX33" fmla="*/ 314454 w 504782"/>
              <a:gd name="connsiteY33" fmla="*/ 3177643 h 3219019"/>
              <a:gd name="connsiteX34" fmla="*/ 277216 w 504782"/>
              <a:gd name="connsiteY34" fmla="*/ 3127993 h 3219019"/>
              <a:gd name="connsiteX35" fmla="*/ 256529 w 504782"/>
              <a:gd name="connsiteY35" fmla="*/ 3074204 h 3219019"/>
              <a:gd name="connsiteX36" fmla="*/ 235841 w 504782"/>
              <a:gd name="connsiteY36" fmla="*/ 3003866 h 3219019"/>
              <a:gd name="connsiteX37" fmla="*/ 206878 w 504782"/>
              <a:gd name="connsiteY37" fmla="*/ 2904565 h 3219019"/>
              <a:gd name="connsiteX38" fmla="*/ 190328 w 504782"/>
              <a:gd name="connsiteY38" fmla="*/ 2784576 h 3219019"/>
              <a:gd name="connsiteX39" fmla="*/ 190328 w 504782"/>
              <a:gd name="connsiteY39" fmla="*/ 2726650 h 3219019"/>
              <a:gd name="connsiteX40" fmla="*/ 206878 w 504782"/>
              <a:gd name="connsiteY40" fmla="*/ 2652174 h 3219019"/>
              <a:gd name="connsiteX41" fmla="*/ 231703 w 504782"/>
              <a:gd name="connsiteY41" fmla="*/ 2544597 h 3219019"/>
              <a:gd name="connsiteX42" fmla="*/ 252391 w 504782"/>
              <a:gd name="connsiteY42" fmla="*/ 2399783 h 3219019"/>
              <a:gd name="connsiteX43" fmla="*/ 252391 w 504782"/>
              <a:gd name="connsiteY43" fmla="*/ 2213593 h 3219019"/>
              <a:gd name="connsiteX44" fmla="*/ 256529 w 504782"/>
              <a:gd name="connsiteY44" fmla="*/ 1824662 h 3219019"/>
              <a:gd name="connsiteX45" fmla="*/ 252391 w 504782"/>
              <a:gd name="connsiteY45" fmla="*/ 1278505 h 3219019"/>
              <a:gd name="connsiteX46" fmla="*/ 252391 w 504782"/>
              <a:gd name="connsiteY46" fmla="*/ 947500 h 321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04782" h="3219019">
                <a:moveTo>
                  <a:pt x="252391" y="947500"/>
                </a:moveTo>
                <a:lnTo>
                  <a:pt x="252391" y="699247"/>
                </a:lnTo>
                <a:cubicBezTo>
                  <a:pt x="253770" y="626150"/>
                  <a:pt x="255150" y="553054"/>
                  <a:pt x="256529" y="479957"/>
                </a:cubicBezTo>
                <a:lnTo>
                  <a:pt x="248253" y="376518"/>
                </a:lnTo>
                <a:lnTo>
                  <a:pt x="231703" y="306179"/>
                </a:lnTo>
                <a:lnTo>
                  <a:pt x="198603" y="239978"/>
                </a:lnTo>
                <a:lnTo>
                  <a:pt x="157227" y="190328"/>
                </a:lnTo>
                <a:lnTo>
                  <a:pt x="115852" y="144814"/>
                </a:lnTo>
                <a:lnTo>
                  <a:pt x="70338" y="111714"/>
                </a:lnTo>
                <a:lnTo>
                  <a:pt x="41376" y="95164"/>
                </a:lnTo>
                <a:lnTo>
                  <a:pt x="12413" y="70338"/>
                </a:lnTo>
                <a:lnTo>
                  <a:pt x="0" y="41376"/>
                </a:lnTo>
                <a:lnTo>
                  <a:pt x="4138" y="20688"/>
                </a:lnTo>
                <a:lnTo>
                  <a:pt x="24825" y="0"/>
                </a:lnTo>
                <a:lnTo>
                  <a:pt x="91026" y="8275"/>
                </a:lnTo>
                <a:lnTo>
                  <a:pt x="198603" y="33100"/>
                </a:lnTo>
                <a:lnTo>
                  <a:pt x="285491" y="57926"/>
                </a:lnTo>
                <a:lnTo>
                  <a:pt x="359967" y="82751"/>
                </a:lnTo>
                <a:lnTo>
                  <a:pt x="413756" y="115852"/>
                </a:lnTo>
                <a:lnTo>
                  <a:pt x="459269" y="202740"/>
                </a:lnTo>
                <a:lnTo>
                  <a:pt x="488232" y="285491"/>
                </a:lnTo>
                <a:lnTo>
                  <a:pt x="496507" y="335142"/>
                </a:lnTo>
                <a:lnTo>
                  <a:pt x="500644" y="633046"/>
                </a:lnTo>
                <a:lnTo>
                  <a:pt x="496507" y="1845350"/>
                </a:lnTo>
                <a:lnTo>
                  <a:pt x="500644" y="2892152"/>
                </a:lnTo>
                <a:lnTo>
                  <a:pt x="504782" y="2983178"/>
                </a:lnTo>
                <a:lnTo>
                  <a:pt x="496507" y="3057654"/>
                </a:lnTo>
                <a:lnTo>
                  <a:pt x="488232" y="3094892"/>
                </a:lnTo>
                <a:lnTo>
                  <a:pt x="475819" y="3136268"/>
                </a:lnTo>
                <a:lnTo>
                  <a:pt x="455131" y="3169368"/>
                </a:lnTo>
                <a:lnTo>
                  <a:pt x="430306" y="3198331"/>
                </a:lnTo>
                <a:lnTo>
                  <a:pt x="393068" y="3219019"/>
                </a:lnTo>
                <a:lnTo>
                  <a:pt x="355830" y="3210744"/>
                </a:lnTo>
                <a:lnTo>
                  <a:pt x="314454" y="3177643"/>
                </a:lnTo>
                <a:lnTo>
                  <a:pt x="277216" y="3127993"/>
                </a:lnTo>
                <a:lnTo>
                  <a:pt x="256529" y="3074204"/>
                </a:lnTo>
                <a:lnTo>
                  <a:pt x="235841" y="3003866"/>
                </a:lnTo>
                <a:lnTo>
                  <a:pt x="206878" y="2904565"/>
                </a:lnTo>
                <a:lnTo>
                  <a:pt x="190328" y="2784576"/>
                </a:lnTo>
                <a:lnTo>
                  <a:pt x="190328" y="2726650"/>
                </a:lnTo>
                <a:lnTo>
                  <a:pt x="206878" y="2652174"/>
                </a:lnTo>
                <a:lnTo>
                  <a:pt x="231703" y="2544597"/>
                </a:lnTo>
                <a:lnTo>
                  <a:pt x="252391" y="2399783"/>
                </a:lnTo>
                <a:lnTo>
                  <a:pt x="252391" y="2213593"/>
                </a:lnTo>
                <a:cubicBezTo>
                  <a:pt x="253770" y="2083949"/>
                  <a:pt x="255150" y="1954306"/>
                  <a:pt x="256529" y="1824662"/>
                </a:cubicBezTo>
                <a:cubicBezTo>
                  <a:pt x="255150" y="1642610"/>
                  <a:pt x="253770" y="1460557"/>
                  <a:pt x="252391" y="1278505"/>
                </a:cubicBezTo>
                <a:lnTo>
                  <a:pt x="252391" y="9475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99A3ED9-D8F0-4195-A320-2B51F11D16A1}"/>
              </a:ext>
            </a:extLst>
          </p:cNvPr>
          <p:cNvSpPr/>
          <p:nvPr/>
        </p:nvSpPr>
        <p:spPr>
          <a:xfrm rot="16200000">
            <a:off x="4339432" y="2666207"/>
            <a:ext cx="3530600" cy="2792413"/>
          </a:xfrm>
          <a:custGeom>
            <a:avLst/>
            <a:gdLst>
              <a:gd name="connsiteX0" fmla="*/ 3131555 w 3530502"/>
              <a:gd name="connsiteY0" fmla="*/ 886156 h 2792627"/>
              <a:gd name="connsiteX1" fmla="*/ 3110372 w 3530502"/>
              <a:gd name="connsiteY1" fmla="*/ 649612 h 2792627"/>
              <a:gd name="connsiteX2" fmla="*/ 3089189 w 3530502"/>
              <a:gd name="connsiteY2" fmla="*/ 423660 h 2792627"/>
              <a:gd name="connsiteX3" fmla="*/ 3068006 w 3530502"/>
              <a:gd name="connsiteY3" fmla="*/ 211830 h 2792627"/>
              <a:gd name="connsiteX4" fmla="*/ 3117433 w 3530502"/>
              <a:gd name="connsiteY4" fmla="*/ 0 h 2792627"/>
              <a:gd name="connsiteX5" fmla="*/ 3195104 w 3530502"/>
              <a:gd name="connsiteY5" fmla="*/ 67079 h 2792627"/>
              <a:gd name="connsiteX6" fmla="*/ 3212757 w 3530502"/>
              <a:gd name="connsiteY6" fmla="*/ 180055 h 2792627"/>
              <a:gd name="connsiteX7" fmla="*/ 3258653 w 3530502"/>
              <a:gd name="connsiteY7" fmla="*/ 487209 h 2792627"/>
              <a:gd name="connsiteX8" fmla="*/ 3301019 w 3530502"/>
              <a:gd name="connsiteY8" fmla="*/ 822607 h 2792627"/>
              <a:gd name="connsiteX9" fmla="*/ 3353977 w 3530502"/>
              <a:gd name="connsiteY9" fmla="*/ 1235675 h 2792627"/>
              <a:gd name="connsiteX10" fmla="*/ 3410465 w 3530502"/>
              <a:gd name="connsiteY10" fmla="*/ 1666396 h 2792627"/>
              <a:gd name="connsiteX11" fmla="*/ 3445770 w 3530502"/>
              <a:gd name="connsiteY11" fmla="*/ 1945306 h 2792627"/>
              <a:gd name="connsiteX12" fmla="*/ 3477544 w 3530502"/>
              <a:gd name="connsiteY12" fmla="*/ 2199502 h 2792627"/>
              <a:gd name="connsiteX13" fmla="*/ 3488136 w 3530502"/>
              <a:gd name="connsiteY13" fmla="*/ 2301887 h 2792627"/>
              <a:gd name="connsiteX14" fmla="*/ 3495197 w 3530502"/>
              <a:gd name="connsiteY14" fmla="*/ 2330131 h 2792627"/>
              <a:gd name="connsiteX15" fmla="*/ 3519910 w 3530502"/>
              <a:gd name="connsiteY15" fmla="*/ 2372497 h 2792627"/>
              <a:gd name="connsiteX16" fmla="*/ 3530502 w 3530502"/>
              <a:gd name="connsiteY16" fmla="*/ 2400741 h 2792627"/>
              <a:gd name="connsiteX17" fmla="*/ 3519910 w 3530502"/>
              <a:gd name="connsiteY17" fmla="*/ 2439576 h 2792627"/>
              <a:gd name="connsiteX18" fmla="*/ 3463422 w 3530502"/>
              <a:gd name="connsiteY18" fmla="*/ 2531369 h 2792627"/>
              <a:gd name="connsiteX19" fmla="*/ 3417526 w 3530502"/>
              <a:gd name="connsiteY19" fmla="*/ 2598449 h 2792627"/>
              <a:gd name="connsiteX20" fmla="*/ 3332794 w 3530502"/>
              <a:gd name="connsiteY20" fmla="*/ 2725547 h 2792627"/>
              <a:gd name="connsiteX21" fmla="*/ 3301019 w 3530502"/>
              <a:gd name="connsiteY21" fmla="*/ 2760852 h 2792627"/>
              <a:gd name="connsiteX22" fmla="*/ 3258653 w 3530502"/>
              <a:gd name="connsiteY22" fmla="*/ 2785566 h 2792627"/>
              <a:gd name="connsiteX23" fmla="*/ 3241001 w 3530502"/>
              <a:gd name="connsiteY23" fmla="*/ 2792627 h 2792627"/>
              <a:gd name="connsiteX24" fmla="*/ 3195104 w 3530502"/>
              <a:gd name="connsiteY24" fmla="*/ 2785566 h 2792627"/>
              <a:gd name="connsiteX25" fmla="*/ 3120964 w 3530502"/>
              <a:gd name="connsiteY25" fmla="*/ 2753791 h 2792627"/>
              <a:gd name="connsiteX26" fmla="*/ 3064476 w 3530502"/>
              <a:gd name="connsiteY26" fmla="*/ 2718486 h 2792627"/>
              <a:gd name="connsiteX27" fmla="*/ 3022110 w 3530502"/>
              <a:gd name="connsiteY27" fmla="*/ 2704364 h 2792627"/>
              <a:gd name="connsiteX28" fmla="*/ 2873828 w 3530502"/>
              <a:gd name="connsiteY28" fmla="*/ 2697303 h 2792627"/>
              <a:gd name="connsiteX29" fmla="*/ 2496065 w 3530502"/>
              <a:gd name="connsiteY29" fmla="*/ 2693773 h 2792627"/>
              <a:gd name="connsiteX30" fmla="*/ 1804086 w 3530502"/>
              <a:gd name="connsiteY30" fmla="*/ 2690242 h 2792627"/>
              <a:gd name="connsiteX31" fmla="*/ 1285103 w 3530502"/>
              <a:gd name="connsiteY31" fmla="*/ 2683181 h 2792627"/>
              <a:gd name="connsiteX32" fmla="*/ 674326 w 3530502"/>
              <a:gd name="connsiteY32" fmla="*/ 2676120 h 2792627"/>
              <a:gd name="connsiteX33" fmla="*/ 448374 w 3530502"/>
              <a:gd name="connsiteY33" fmla="*/ 2679651 h 2792627"/>
              <a:gd name="connsiteX34" fmla="*/ 289501 w 3530502"/>
              <a:gd name="connsiteY34" fmla="*/ 2665529 h 2792627"/>
              <a:gd name="connsiteX35" fmla="*/ 162403 w 3530502"/>
              <a:gd name="connsiteY35" fmla="*/ 2644346 h 2792627"/>
              <a:gd name="connsiteX36" fmla="*/ 84732 w 3530502"/>
              <a:gd name="connsiteY36" fmla="*/ 2619632 h 2792627"/>
              <a:gd name="connsiteX37" fmla="*/ 28244 w 3530502"/>
              <a:gd name="connsiteY37" fmla="*/ 2587857 h 2792627"/>
              <a:gd name="connsiteX38" fmla="*/ 14122 w 3530502"/>
              <a:gd name="connsiteY38" fmla="*/ 2566674 h 2792627"/>
              <a:gd name="connsiteX39" fmla="*/ 0 w 3530502"/>
              <a:gd name="connsiteY39" fmla="*/ 2534900 h 2792627"/>
              <a:gd name="connsiteX40" fmla="*/ 0 w 3530502"/>
              <a:gd name="connsiteY40" fmla="*/ 2506656 h 2792627"/>
              <a:gd name="connsiteX41" fmla="*/ 14122 w 3530502"/>
              <a:gd name="connsiteY41" fmla="*/ 2474881 h 2792627"/>
              <a:gd name="connsiteX42" fmla="*/ 45896 w 3530502"/>
              <a:gd name="connsiteY42" fmla="*/ 2443107 h 2792627"/>
              <a:gd name="connsiteX43" fmla="*/ 77671 w 3530502"/>
              <a:gd name="connsiteY43" fmla="*/ 2421924 h 2792627"/>
              <a:gd name="connsiteX44" fmla="*/ 123567 w 3530502"/>
              <a:gd name="connsiteY44" fmla="*/ 2404271 h 2792627"/>
              <a:gd name="connsiteX45" fmla="*/ 233013 w 3530502"/>
              <a:gd name="connsiteY45" fmla="*/ 2383088 h 2792627"/>
              <a:gd name="connsiteX46" fmla="*/ 342459 w 3530502"/>
              <a:gd name="connsiteY46" fmla="*/ 2354844 h 2792627"/>
              <a:gd name="connsiteX47" fmla="*/ 448374 w 3530502"/>
              <a:gd name="connsiteY47" fmla="*/ 2330131 h 2792627"/>
              <a:gd name="connsiteX48" fmla="*/ 593124 w 3530502"/>
              <a:gd name="connsiteY48" fmla="*/ 2383088 h 2792627"/>
              <a:gd name="connsiteX49" fmla="*/ 744936 w 3530502"/>
              <a:gd name="connsiteY49" fmla="*/ 2386619 h 2792627"/>
              <a:gd name="connsiteX50" fmla="*/ 3075067 w 3530502"/>
              <a:gd name="connsiteY50" fmla="*/ 2386619 h 2792627"/>
              <a:gd name="connsiteX51" fmla="*/ 3156269 w 3530502"/>
              <a:gd name="connsiteY51" fmla="*/ 2386619 h 2792627"/>
              <a:gd name="connsiteX52" fmla="*/ 3191574 w 3530502"/>
              <a:gd name="connsiteY52" fmla="*/ 2379558 h 2792627"/>
              <a:gd name="connsiteX53" fmla="*/ 3205696 w 3530502"/>
              <a:gd name="connsiteY53" fmla="*/ 2368966 h 2792627"/>
              <a:gd name="connsiteX54" fmla="*/ 3223348 w 3530502"/>
              <a:gd name="connsiteY54" fmla="*/ 2340722 h 2792627"/>
              <a:gd name="connsiteX55" fmla="*/ 3237470 w 3530502"/>
              <a:gd name="connsiteY55" fmla="*/ 2308948 h 2792627"/>
              <a:gd name="connsiteX56" fmla="*/ 3248062 w 3530502"/>
              <a:gd name="connsiteY56" fmla="*/ 2252460 h 2792627"/>
              <a:gd name="connsiteX57" fmla="*/ 3251592 w 3530502"/>
              <a:gd name="connsiteY57" fmla="*/ 2192441 h 2792627"/>
              <a:gd name="connsiteX58" fmla="*/ 3251592 w 3530502"/>
              <a:gd name="connsiteY58" fmla="*/ 2107709 h 2792627"/>
              <a:gd name="connsiteX59" fmla="*/ 3230409 w 3530502"/>
              <a:gd name="connsiteY59" fmla="*/ 1902940 h 2792627"/>
              <a:gd name="connsiteX60" fmla="*/ 3212757 w 3530502"/>
              <a:gd name="connsiteY60" fmla="*/ 1719354 h 2792627"/>
              <a:gd name="connsiteX61" fmla="*/ 3180982 w 3530502"/>
              <a:gd name="connsiteY61" fmla="*/ 1383956 h 2792627"/>
              <a:gd name="connsiteX62" fmla="*/ 3149208 w 3530502"/>
              <a:gd name="connsiteY62" fmla="*/ 1062681 h 2792627"/>
              <a:gd name="connsiteX63" fmla="*/ 3131555 w 3530502"/>
              <a:gd name="connsiteY63" fmla="*/ 886156 h 279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30502" h="2792627">
                <a:moveTo>
                  <a:pt x="3131555" y="886156"/>
                </a:moveTo>
                <a:lnTo>
                  <a:pt x="3110372" y="649612"/>
                </a:lnTo>
                <a:lnTo>
                  <a:pt x="3089189" y="423660"/>
                </a:lnTo>
                <a:lnTo>
                  <a:pt x="3068006" y="211830"/>
                </a:lnTo>
                <a:lnTo>
                  <a:pt x="3117433" y="0"/>
                </a:lnTo>
                <a:lnTo>
                  <a:pt x="3195104" y="67079"/>
                </a:lnTo>
                <a:lnTo>
                  <a:pt x="3212757" y="180055"/>
                </a:lnTo>
                <a:lnTo>
                  <a:pt x="3258653" y="487209"/>
                </a:lnTo>
                <a:lnTo>
                  <a:pt x="3301019" y="822607"/>
                </a:lnTo>
                <a:lnTo>
                  <a:pt x="3353977" y="1235675"/>
                </a:lnTo>
                <a:lnTo>
                  <a:pt x="3410465" y="1666396"/>
                </a:lnTo>
                <a:lnTo>
                  <a:pt x="3445770" y="1945306"/>
                </a:lnTo>
                <a:lnTo>
                  <a:pt x="3477544" y="2199502"/>
                </a:lnTo>
                <a:lnTo>
                  <a:pt x="3488136" y="2301887"/>
                </a:lnTo>
                <a:lnTo>
                  <a:pt x="3495197" y="2330131"/>
                </a:lnTo>
                <a:lnTo>
                  <a:pt x="3519910" y="2372497"/>
                </a:lnTo>
                <a:lnTo>
                  <a:pt x="3530502" y="2400741"/>
                </a:lnTo>
                <a:lnTo>
                  <a:pt x="3519910" y="2439576"/>
                </a:lnTo>
                <a:lnTo>
                  <a:pt x="3463422" y="2531369"/>
                </a:lnTo>
                <a:lnTo>
                  <a:pt x="3417526" y="2598449"/>
                </a:lnTo>
                <a:lnTo>
                  <a:pt x="3332794" y="2725547"/>
                </a:lnTo>
                <a:lnTo>
                  <a:pt x="3301019" y="2760852"/>
                </a:lnTo>
                <a:lnTo>
                  <a:pt x="3258653" y="2785566"/>
                </a:lnTo>
                <a:lnTo>
                  <a:pt x="3241001" y="2792627"/>
                </a:lnTo>
                <a:lnTo>
                  <a:pt x="3195104" y="2785566"/>
                </a:lnTo>
                <a:lnTo>
                  <a:pt x="3120964" y="2753791"/>
                </a:lnTo>
                <a:lnTo>
                  <a:pt x="3064476" y="2718486"/>
                </a:lnTo>
                <a:lnTo>
                  <a:pt x="3022110" y="2704364"/>
                </a:lnTo>
                <a:lnTo>
                  <a:pt x="2873828" y="2697303"/>
                </a:lnTo>
                <a:lnTo>
                  <a:pt x="2496065" y="2693773"/>
                </a:lnTo>
                <a:lnTo>
                  <a:pt x="1804086" y="2690242"/>
                </a:lnTo>
                <a:lnTo>
                  <a:pt x="1285103" y="2683181"/>
                </a:lnTo>
                <a:lnTo>
                  <a:pt x="674326" y="2676120"/>
                </a:lnTo>
                <a:lnTo>
                  <a:pt x="448374" y="2679651"/>
                </a:lnTo>
                <a:lnTo>
                  <a:pt x="289501" y="2665529"/>
                </a:lnTo>
                <a:lnTo>
                  <a:pt x="162403" y="2644346"/>
                </a:lnTo>
                <a:lnTo>
                  <a:pt x="84732" y="2619632"/>
                </a:lnTo>
                <a:lnTo>
                  <a:pt x="28244" y="2587857"/>
                </a:lnTo>
                <a:lnTo>
                  <a:pt x="14122" y="2566674"/>
                </a:lnTo>
                <a:lnTo>
                  <a:pt x="0" y="2534900"/>
                </a:lnTo>
                <a:lnTo>
                  <a:pt x="0" y="2506656"/>
                </a:lnTo>
                <a:lnTo>
                  <a:pt x="14122" y="2474881"/>
                </a:lnTo>
                <a:lnTo>
                  <a:pt x="45896" y="2443107"/>
                </a:lnTo>
                <a:lnTo>
                  <a:pt x="77671" y="2421924"/>
                </a:lnTo>
                <a:lnTo>
                  <a:pt x="123567" y="2404271"/>
                </a:lnTo>
                <a:lnTo>
                  <a:pt x="233013" y="2383088"/>
                </a:lnTo>
                <a:lnTo>
                  <a:pt x="342459" y="2354844"/>
                </a:lnTo>
                <a:lnTo>
                  <a:pt x="448374" y="2330131"/>
                </a:lnTo>
                <a:lnTo>
                  <a:pt x="593124" y="2383088"/>
                </a:lnTo>
                <a:lnTo>
                  <a:pt x="744936" y="2386619"/>
                </a:lnTo>
                <a:lnTo>
                  <a:pt x="3075067" y="2386619"/>
                </a:lnTo>
                <a:lnTo>
                  <a:pt x="3156269" y="2386619"/>
                </a:lnTo>
                <a:lnTo>
                  <a:pt x="3191574" y="2379558"/>
                </a:lnTo>
                <a:lnTo>
                  <a:pt x="3205696" y="2368966"/>
                </a:lnTo>
                <a:lnTo>
                  <a:pt x="3223348" y="2340722"/>
                </a:lnTo>
                <a:lnTo>
                  <a:pt x="3237470" y="2308948"/>
                </a:lnTo>
                <a:lnTo>
                  <a:pt x="3248062" y="2252460"/>
                </a:lnTo>
                <a:lnTo>
                  <a:pt x="3251592" y="2192441"/>
                </a:lnTo>
                <a:lnTo>
                  <a:pt x="3251592" y="2107709"/>
                </a:lnTo>
                <a:lnTo>
                  <a:pt x="3230409" y="1902940"/>
                </a:lnTo>
                <a:lnTo>
                  <a:pt x="3212757" y="1719354"/>
                </a:lnTo>
                <a:lnTo>
                  <a:pt x="3180982" y="1383956"/>
                </a:lnTo>
                <a:lnTo>
                  <a:pt x="3149208" y="1062681"/>
                </a:lnTo>
                <a:lnTo>
                  <a:pt x="3131555" y="8861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C4B4C3A-CA01-44B7-8023-F5B2CD415A94}"/>
              </a:ext>
            </a:extLst>
          </p:cNvPr>
          <p:cNvSpPr/>
          <p:nvPr/>
        </p:nvSpPr>
        <p:spPr>
          <a:xfrm>
            <a:off x="4875214" y="3249613"/>
            <a:ext cx="2390775" cy="412750"/>
          </a:xfrm>
          <a:custGeom>
            <a:avLst/>
            <a:gdLst>
              <a:gd name="connsiteX0" fmla="*/ 1095375 w 2390775"/>
              <a:gd name="connsiteY0" fmla="*/ 121444 h 411957"/>
              <a:gd name="connsiteX1" fmla="*/ 750094 w 2390775"/>
              <a:gd name="connsiteY1" fmla="*/ 157163 h 411957"/>
              <a:gd name="connsiteX2" fmla="*/ 433387 w 2390775"/>
              <a:gd name="connsiteY2" fmla="*/ 192882 h 411957"/>
              <a:gd name="connsiteX3" fmla="*/ 330994 w 2390775"/>
              <a:gd name="connsiteY3" fmla="*/ 202407 h 411957"/>
              <a:gd name="connsiteX4" fmla="*/ 292894 w 2390775"/>
              <a:gd name="connsiteY4" fmla="*/ 202407 h 411957"/>
              <a:gd name="connsiteX5" fmla="*/ 228600 w 2390775"/>
              <a:gd name="connsiteY5" fmla="*/ 195263 h 411957"/>
              <a:gd name="connsiteX6" fmla="*/ 145256 w 2390775"/>
              <a:gd name="connsiteY6" fmla="*/ 176213 h 411957"/>
              <a:gd name="connsiteX7" fmla="*/ 0 w 2390775"/>
              <a:gd name="connsiteY7" fmla="*/ 121444 h 411957"/>
              <a:gd name="connsiteX8" fmla="*/ 76200 w 2390775"/>
              <a:gd name="connsiteY8" fmla="*/ 357188 h 411957"/>
              <a:gd name="connsiteX9" fmla="*/ 130969 w 2390775"/>
              <a:gd name="connsiteY9" fmla="*/ 385763 h 411957"/>
              <a:gd name="connsiteX10" fmla="*/ 180975 w 2390775"/>
              <a:gd name="connsiteY10" fmla="*/ 404813 h 411957"/>
              <a:gd name="connsiteX11" fmla="*/ 226219 w 2390775"/>
              <a:gd name="connsiteY11" fmla="*/ 409575 h 411957"/>
              <a:gd name="connsiteX12" fmla="*/ 280987 w 2390775"/>
              <a:gd name="connsiteY12" fmla="*/ 411957 h 411957"/>
              <a:gd name="connsiteX13" fmla="*/ 442912 w 2390775"/>
              <a:gd name="connsiteY13" fmla="*/ 392907 h 411957"/>
              <a:gd name="connsiteX14" fmla="*/ 807244 w 2390775"/>
              <a:gd name="connsiteY14" fmla="*/ 354807 h 411957"/>
              <a:gd name="connsiteX15" fmla="*/ 1193006 w 2390775"/>
              <a:gd name="connsiteY15" fmla="*/ 311944 h 411957"/>
              <a:gd name="connsiteX16" fmla="*/ 1564481 w 2390775"/>
              <a:gd name="connsiteY16" fmla="*/ 271463 h 411957"/>
              <a:gd name="connsiteX17" fmla="*/ 1635919 w 2390775"/>
              <a:gd name="connsiteY17" fmla="*/ 266700 h 411957"/>
              <a:gd name="connsiteX18" fmla="*/ 1916906 w 2390775"/>
              <a:gd name="connsiteY18" fmla="*/ 252413 h 411957"/>
              <a:gd name="connsiteX19" fmla="*/ 2226469 w 2390775"/>
              <a:gd name="connsiteY19" fmla="*/ 245269 h 411957"/>
              <a:gd name="connsiteX20" fmla="*/ 2390775 w 2390775"/>
              <a:gd name="connsiteY20" fmla="*/ 164307 h 411957"/>
              <a:gd name="connsiteX21" fmla="*/ 2221706 w 2390775"/>
              <a:gd name="connsiteY21" fmla="*/ 21432 h 411957"/>
              <a:gd name="connsiteX22" fmla="*/ 2171700 w 2390775"/>
              <a:gd name="connsiteY22" fmla="*/ 7144 h 411957"/>
              <a:gd name="connsiteX23" fmla="*/ 2105025 w 2390775"/>
              <a:gd name="connsiteY23" fmla="*/ 0 h 411957"/>
              <a:gd name="connsiteX24" fmla="*/ 2019300 w 2390775"/>
              <a:gd name="connsiteY24" fmla="*/ 7144 h 411957"/>
              <a:gd name="connsiteX25" fmla="*/ 1840706 w 2390775"/>
              <a:gd name="connsiteY25" fmla="*/ 40482 h 411957"/>
              <a:gd name="connsiteX26" fmla="*/ 1745456 w 2390775"/>
              <a:gd name="connsiteY26" fmla="*/ 52388 h 411957"/>
              <a:gd name="connsiteX27" fmla="*/ 1402556 w 2390775"/>
              <a:gd name="connsiteY27" fmla="*/ 85725 h 411957"/>
              <a:gd name="connsiteX28" fmla="*/ 1095375 w 2390775"/>
              <a:gd name="connsiteY28" fmla="*/ 121444 h 41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0775" h="411957">
                <a:moveTo>
                  <a:pt x="1095375" y="121444"/>
                </a:moveTo>
                <a:lnTo>
                  <a:pt x="750094" y="157163"/>
                </a:lnTo>
                <a:lnTo>
                  <a:pt x="433387" y="192882"/>
                </a:lnTo>
                <a:lnTo>
                  <a:pt x="330994" y="202407"/>
                </a:lnTo>
                <a:lnTo>
                  <a:pt x="292894" y="202407"/>
                </a:lnTo>
                <a:lnTo>
                  <a:pt x="228600" y="195263"/>
                </a:lnTo>
                <a:lnTo>
                  <a:pt x="145256" y="176213"/>
                </a:lnTo>
                <a:lnTo>
                  <a:pt x="0" y="121444"/>
                </a:lnTo>
                <a:lnTo>
                  <a:pt x="76200" y="357188"/>
                </a:lnTo>
                <a:lnTo>
                  <a:pt x="130969" y="385763"/>
                </a:lnTo>
                <a:lnTo>
                  <a:pt x="180975" y="404813"/>
                </a:lnTo>
                <a:lnTo>
                  <a:pt x="226219" y="409575"/>
                </a:lnTo>
                <a:lnTo>
                  <a:pt x="280987" y="411957"/>
                </a:lnTo>
                <a:lnTo>
                  <a:pt x="442912" y="392907"/>
                </a:lnTo>
                <a:lnTo>
                  <a:pt x="807244" y="354807"/>
                </a:lnTo>
                <a:lnTo>
                  <a:pt x="1193006" y="311944"/>
                </a:lnTo>
                <a:lnTo>
                  <a:pt x="1564481" y="271463"/>
                </a:lnTo>
                <a:lnTo>
                  <a:pt x="1635919" y="266700"/>
                </a:lnTo>
                <a:lnTo>
                  <a:pt x="1916906" y="252413"/>
                </a:lnTo>
                <a:lnTo>
                  <a:pt x="2226469" y="245269"/>
                </a:lnTo>
                <a:lnTo>
                  <a:pt x="2390775" y="164307"/>
                </a:lnTo>
                <a:lnTo>
                  <a:pt x="2221706" y="21432"/>
                </a:lnTo>
                <a:lnTo>
                  <a:pt x="2171700" y="7144"/>
                </a:lnTo>
                <a:lnTo>
                  <a:pt x="2105025" y="0"/>
                </a:lnTo>
                <a:lnTo>
                  <a:pt x="2019300" y="7144"/>
                </a:lnTo>
                <a:lnTo>
                  <a:pt x="1840706" y="40482"/>
                </a:lnTo>
                <a:lnTo>
                  <a:pt x="1745456" y="52388"/>
                </a:lnTo>
                <a:lnTo>
                  <a:pt x="1402556" y="85725"/>
                </a:lnTo>
                <a:lnTo>
                  <a:pt x="1095375" y="1214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FBF90575-1FED-4277-8D37-56AAA81674CE}"/>
              </a:ext>
            </a:extLst>
          </p:cNvPr>
          <p:cNvSpPr/>
          <p:nvPr/>
        </p:nvSpPr>
        <p:spPr>
          <a:xfrm>
            <a:off x="4829175" y="4167189"/>
            <a:ext cx="2452688" cy="403225"/>
          </a:xfrm>
          <a:custGeom>
            <a:avLst/>
            <a:gdLst>
              <a:gd name="connsiteX0" fmla="*/ 1197769 w 2452688"/>
              <a:gd name="connsiteY0" fmla="*/ 123825 h 402431"/>
              <a:gd name="connsiteX1" fmla="*/ 1514475 w 2452688"/>
              <a:gd name="connsiteY1" fmla="*/ 92868 h 402431"/>
              <a:gd name="connsiteX2" fmla="*/ 1733550 w 2452688"/>
              <a:gd name="connsiteY2" fmla="*/ 69056 h 402431"/>
              <a:gd name="connsiteX3" fmla="*/ 1974056 w 2452688"/>
              <a:gd name="connsiteY3" fmla="*/ 40481 h 402431"/>
              <a:gd name="connsiteX4" fmla="*/ 2224088 w 2452688"/>
              <a:gd name="connsiteY4" fmla="*/ 4762 h 402431"/>
              <a:gd name="connsiteX5" fmla="*/ 2274094 w 2452688"/>
              <a:gd name="connsiteY5" fmla="*/ 0 h 402431"/>
              <a:gd name="connsiteX6" fmla="*/ 2452688 w 2452688"/>
              <a:gd name="connsiteY6" fmla="*/ 100012 h 402431"/>
              <a:gd name="connsiteX7" fmla="*/ 2269331 w 2452688"/>
              <a:gd name="connsiteY7" fmla="*/ 226218 h 402431"/>
              <a:gd name="connsiteX8" fmla="*/ 2147888 w 2452688"/>
              <a:gd name="connsiteY8" fmla="*/ 221456 h 402431"/>
              <a:gd name="connsiteX9" fmla="*/ 2050256 w 2452688"/>
              <a:gd name="connsiteY9" fmla="*/ 230981 h 402431"/>
              <a:gd name="connsiteX10" fmla="*/ 1712119 w 2452688"/>
              <a:gd name="connsiteY10" fmla="*/ 264318 h 402431"/>
              <a:gd name="connsiteX11" fmla="*/ 1352550 w 2452688"/>
              <a:gd name="connsiteY11" fmla="*/ 302418 h 402431"/>
              <a:gd name="connsiteX12" fmla="*/ 1042988 w 2452688"/>
              <a:gd name="connsiteY12" fmla="*/ 335756 h 402431"/>
              <a:gd name="connsiteX13" fmla="*/ 704850 w 2452688"/>
              <a:gd name="connsiteY13" fmla="*/ 366712 h 402431"/>
              <a:gd name="connsiteX14" fmla="*/ 414338 w 2452688"/>
              <a:gd name="connsiteY14" fmla="*/ 397668 h 402431"/>
              <a:gd name="connsiteX15" fmla="*/ 335756 w 2452688"/>
              <a:gd name="connsiteY15" fmla="*/ 402431 h 402431"/>
              <a:gd name="connsiteX16" fmla="*/ 280988 w 2452688"/>
              <a:gd name="connsiteY16" fmla="*/ 395287 h 402431"/>
              <a:gd name="connsiteX17" fmla="*/ 219075 w 2452688"/>
              <a:gd name="connsiteY17" fmla="*/ 381000 h 402431"/>
              <a:gd name="connsiteX18" fmla="*/ 159544 w 2452688"/>
              <a:gd name="connsiteY18" fmla="*/ 354806 h 402431"/>
              <a:gd name="connsiteX19" fmla="*/ 133350 w 2452688"/>
              <a:gd name="connsiteY19" fmla="*/ 338137 h 402431"/>
              <a:gd name="connsiteX20" fmla="*/ 0 w 2452688"/>
              <a:gd name="connsiteY20" fmla="*/ 202406 h 402431"/>
              <a:gd name="connsiteX21" fmla="*/ 138113 w 2452688"/>
              <a:gd name="connsiteY21" fmla="*/ 176212 h 402431"/>
              <a:gd name="connsiteX22" fmla="*/ 190500 w 2452688"/>
              <a:gd name="connsiteY22" fmla="*/ 190500 h 402431"/>
              <a:gd name="connsiteX23" fmla="*/ 242888 w 2452688"/>
              <a:gd name="connsiteY23" fmla="*/ 197643 h 402431"/>
              <a:gd name="connsiteX24" fmla="*/ 307181 w 2452688"/>
              <a:gd name="connsiteY24" fmla="*/ 202406 h 402431"/>
              <a:gd name="connsiteX25" fmla="*/ 404813 w 2452688"/>
              <a:gd name="connsiteY25" fmla="*/ 204787 h 402431"/>
              <a:gd name="connsiteX26" fmla="*/ 511969 w 2452688"/>
              <a:gd name="connsiteY26" fmla="*/ 200025 h 402431"/>
              <a:gd name="connsiteX27" fmla="*/ 764381 w 2452688"/>
              <a:gd name="connsiteY27" fmla="*/ 173831 h 402431"/>
              <a:gd name="connsiteX28" fmla="*/ 1097756 w 2452688"/>
              <a:gd name="connsiteY28" fmla="*/ 138112 h 402431"/>
              <a:gd name="connsiteX29" fmla="*/ 1197769 w 2452688"/>
              <a:gd name="connsiteY29" fmla="*/ 123825 h 40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52688" h="402431">
                <a:moveTo>
                  <a:pt x="1197769" y="123825"/>
                </a:moveTo>
                <a:lnTo>
                  <a:pt x="1514475" y="92868"/>
                </a:lnTo>
                <a:lnTo>
                  <a:pt x="1733550" y="69056"/>
                </a:lnTo>
                <a:lnTo>
                  <a:pt x="1974056" y="40481"/>
                </a:lnTo>
                <a:lnTo>
                  <a:pt x="2224088" y="4762"/>
                </a:lnTo>
                <a:lnTo>
                  <a:pt x="2274094" y="0"/>
                </a:lnTo>
                <a:lnTo>
                  <a:pt x="2452688" y="100012"/>
                </a:lnTo>
                <a:lnTo>
                  <a:pt x="2269331" y="226218"/>
                </a:lnTo>
                <a:lnTo>
                  <a:pt x="2147888" y="221456"/>
                </a:lnTo>
                <a:lnTo>
                  <a:pt x="2050256" y="230981"/>
                </a:lnTo>
                <a:lnTo>
                  <a:pt x="1712119" y="264318"/>
                </a:lnTo>
                <a:lnTo>
                  <a:pt x="1352550" y="302418"/>
                </a:lnTo>
                <a:lnTo>
                  <a:pt x="1042988" y="335756"/>
                </a:lnTo>
                <a:lnTo>
                  <a:pt x="704850" y="366712"/>
                </a:lnTo>
                <a:lnTo>
                  <a:pt x="414338" y="397668"/>
                </a:lnTo>
                <a:lnTo>
                  <a:pt x="335756" y="402431"/>
                </a:lnTo>
                <a:lnTo>
                  <a:pt x="280988" y="395287"/>
                </a:lnTo>
                <a:lnTo>
                  <a:pt x="219075" y="381000"/>
                </a:lnTo>
                <a:lnTo>
                  <a:pt x="159544" y="354806"/>
                </a:lnTo>
                <a:lnTo>
                  <a:pt x="133350" y="338137"/>
                </a:lnTo>
                <a:lnTo>
                  <a:pt x="0" y="202406"/>
                </a:lnTo>
                <a:lnTo>
                  <a:pt x="138113" y="176212"/>
                </a:lnTo>
                <a:lnTo>
                  <a:pt x="190500" y="190500"/>
                </a:lnTo>
                <a:lnTo>
                  <a:pt x="242888" y="197643"/>
                </a:lnTo>
                <a:lnTo>
                  <a:pt x="307181" y="202406"/>
                </a:lnTo>
                <a:lnTo>
                  <a:pt x="404813" y="204787"/>
                </a:lnTo>
                <a:lnTo>
                  <a:pt x="511969" y="200025"/>
                </a:lnTo>
                <a:lnTo>
                  <a:pt x="764381" y="173831"/>
                </a:lnTo>
                <a:lnTo>
                  <a:pt x="1097756" y="138112"/>
                </a:lnTo>
                <a:lnTo>
                  <a:pt x="1197769" y="123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BBD90286-679C-413D-B698-F0ADB7A9163C}"/>
              </a:ext>
            </a:extLst>
          </p:cNvPr>
          <p:cNvSpPr/>
          <p:nvPr/>
        </p:nvSpPr>
        <p:spPr>
          <a:xfrm>
            <a:off x="4799014" y="5192713"/>
            <a:ext cx="2435225" cy="406400"/>
          </a:xfrm>
          <a:custGeom>
            <a:avLst/>
            <a:gdLst>
              <a:gd name="connsiteX0" fmla="*/ 1088231 w 2436019"/>
              <a:gd name="connsiteY0" fmla="*/ 152400 h 404813"/>
              <a:gd name="connsiteX1" fmla="*/ 1431131 w 2436019"/>
              <a:gd name="connsiteY1" fmla="*/ 111919 h 404813"/>
              <a:gd name="connsiteX2" fmla="*/ 1676400 w 2436019"/>
              <a:gd name="connsiteY2" fmla="*/ 80963 h 404813"/>
              <a:gd name="connsiteX3" fmla="*/ 1902619 w 2436019"/>
              <a:gd name="connsiteY3" fmla="*/ 54769 h 404813"/>
              <a:gd name="connsiteX4" fmla="*/ 1997869 w 2436019"/>
              <a:gd name="connsiteY4" fmla="*/ 45244 h 404813"/>
              <a:gd name="connsiteX5" fmla="*/ 2026444 w 2436019"/>
              <a:gd name="connsiteY5" fmla="*/ 35719 h 404813"/>
              <a:gd name="connsiteX6" fmla="*/ 2076450 w 2436019"/>
              <a:gd name="connsiteY6" fmla="*/ 7144 h 404813"/>
              <a:gd name="connsiteX7" fmla="*/ 2100262 w 2436019"/>
              <a:gd name="connsiteY7" fmla="*/ 0 h 404813"/>
              <a:gd name="connsiteX8" fmla="*/ 2155031 w 2436019"/>
              <a:gd name="connsiteY8" fmla="*/ 2382 h 404813"/>
              <a:gd name="connsiteX9" fmla="*/ 2221706 w 2436019"/>
              <a:gd name="connsiteY9" fmla="*/ 21432 h 404813"/>
              <a:gd name="connsiteX10" fmla="*/ 2319337 w 2436019"/>
              <a:gd name="connsiteY10" fmla="*/ 52388 h 404813"/>
              <a:gd name="connsiteX11" fmla="*/ 2436019 w 2436019"/>
              <a:gd name="connsiteY11" fmla="*/ 130969 h 404813"/>
              <a:gd name="connsiteX12" fmla="*/ 2271712 w 2436019"/>
              <a:gd name="connsiteY12" fmla="*/ 292894 h 404813"/>
              <a:gd name="connsiteX13" fmla="*/ 2226469 w 2436019"/>
              <a:gd name="connsiteY13" fmla="*/ 276225 h 404813"/>
              <a:gd name="connsiteX14" fmla="*/ 2171700 w 2436019"/>
              <a:gd name="connsiteY14" fmla="*/ 264319 h 404813"/>
              <a:gd name="connsiteX15" fmla="*/ 2085975 w 2436019"/>
              <a:gd name="connsiteY15" fmla="*/ 259557 h 404813"/>
              <a:gd name="connsiteX16" fmla="*/ 1838325 w 2436019"/>
              <a:gd name="connsiteY16" fmla="*/ 271463 h 404813"/>
              <a:gd name="connsiteX17" fmla="*/ 1583531 w 2436019"/>
              <a:gd name="connsiteY17" fmla="*/ 288132 h 404813"/>
              <a:gd name="connsiteX18" fmla="*/ 1226344 w 2436019"/>
              <a:gd name="connsiteY18" fmla="*/ 321469 h 404813"/>
              <a:gd name="connsiteX19" fmla="*/ 764381 w 2436019"/>
              <a:gd name="connsiteY19" fmla="*/ 366713 h 404813"/>
              <a:gd name="connsiteX20" fmla="*/ 526256 w 2436019"/>
              <a:gd name="connsiteY20" fmla="*/ 395288 h 404813"/>
              <a:gd name="connsiteX21" fmla="*/ 438150 w 2436019"/>
              <a:gd name="connsiteY21" fmla="*/ 404813 h 404813"/>
              <a:gd name="connsiteX22" fmla="*/ 335756 w 2436019"/>
              <a:gd name="connsiteY22" fmla="*/ 404813 h 404813"/>
              <a:gd name="connsiteX23" fmla="*/ 254794 w 2436019"/>
              <a:gd name="connsiteY23" fmla="*/ 397669 h 404813"/>
              <a:gd name="connsiteX24" fmla="*/ 140494 w 2436019"/>
              <a:gd name="connsiteY24" fmla="*/ 378619 h 404813"/>
              <a:gd name="connsiteX25" fmla="*/ 0 w 2436019"/>
              <a:gd name="connsiteY25" fmla="*/ 250032 h 404813"/>
              <a:gd name="connsiteX26" fmla="*/ 171450 w 2436019"/>
              <a:gd name="connsiteY26" fmla="*/ 223838 h 404813"/>
              <a:gd name="connsiteX27" fmla="*/ 228600 w 2436019"/>
              <a:gd name="connsiteY27" fmla="*/ 230982 h 404813"/>
              <a:gd name="connsiteX28" fmla="*/ 309562 w 2436019"/>
              <a:gd name="connsiteY28" fmla="*/ 233363 h 404813"/>
              <a:gd name="connsiteX29" fmla="*/ 476250 w 2436019"/>
              <a:gd name="connsiteY29" fmla="*/ 226219 h 404813"/>
              <a:gd name="connsiteX30" fmla="*/ 731044 w 2436019"/>
              <a:gd name="connsiteY30" fmla="*/ 204788 h 404813"/>
              <a:gd name="connsiteX31" fmla="*/ 962025 w 2436019"/>
              <a:gd name="connsiteY31" fmla="*/ 171450 h 404813"/>
              <a:gd name="connsiteX32" fmla="*/ 1088231 w 2436019"/>
              <a:gd name="connsiteY32" fmla="*/ 152400 h 40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36019" h="404813">
                <a:moveTo>
                  <a:pt x="1088231" y="152400"/>
                </a:moveTo>
                <a:lnTo>
                  <a:pt x="1431131" y="111919"/>
                </a:lnTo>
                <a:lnTo>
                  <a:pt x="1676400" y="80963"/>
                </a:lnTo>
                <a:lnTo>
                  <a:pt x="1902619" y="54769"/>
                </a:lnTo>
                <a:lnTo>
                  <a:pt x="1997869" y="45244"/>
                </a:lnTo>
                <a:lnTo>
                  <a:pt x="2026444" y="35719"/>
                </a:lnTo>
                <a:lnTo>
                  <a:pt x="2076450" y="7144"/>
                </a:lnTo>
                <a:lnTo>
                  <a:pt x="2100262" y="0"/>
                </a:lnTo>
                <a:lnTo>
                  <a:pt x="2155031" y="2382"/>
                </a:lnTo>
                <a:lnTo>
                  <a:pt x="2221706" y="21432"/>
                </a:lnTo>
                <a:lnTo>
                  <a:pt x="2319337" y="52388"/>
                </a:lnTo>
                <a:lnTo>
                  <a:pt x="2436019" y="130969"/>
                </a:lnTo>
                <a:lnTo>
                  <a:pt x="2271712" y="292894"/>
                </a:lnTo>
                <a:lnTo>
                  <a:pt x="2226469" y="276225"/>
                </a:lnTo>
                <a:lnTo>
                  <a:pt x="2171700" y="264319"/>
                </a:lnTo>
                <a:lnTo>
                  <a:pt x="2085975" y="259557"/>
                </a:lnTo>
                <a:lnTo>
                  <a:pt x="1838325" y="271463"/>
                </a:lnTo>
                <a:lnTo>
                  <a:pt x="1583531" y="288132"/>
                </a:lnTo>
                <a:lnTo>
                  <a:pt x="1226344" y="321469"/>
                </a:lnTo>
                <a:lnTo>
                  <a:pt x="764381" y="366713"/>
                </a:lnTo>
                <a:lnTo>
                  <a:pt x="526256" y="395288"/>
                </a:lnTo>
                <a:lnTo>
                  <a:pt x="438150" y="404813"/>
                </a:lnTo>
                <a:lnTo>
                  <a:pt x="335756" y="404813"/>
                </a:lnTo>
                <a:lnTo>
                  <a:pt x="254794" y="397669"/>
                </a:lnTo>
                <a:lnTo>
                  <a:pt x="140494" y="378619"/>
                </a:lnTo>
                <a:lnTo>
                  <a:pt x="0" y="250032"/>
                </a:lnTo>
                <a:lnTo>
                  <a:pt x="171450" y="223838"/>
                </a:lnTo>
                <a:lnTo>
                  <a:pt x="228600" y="230982"/>
                </a:lnTo>
                <a:lnTo>
                  <a:pt x="309562" y="233363"/>
                </a:lnTo>
                <a:lnTo>
                  <a:pt x="476250" y="226219"/>
                </a:lnTo>
                <a:lnTo>
                  <a:pt x="731044" y="204788"/>
                </a:lnTo>
                <a:lnTo>
                  <a:pt x="962025" y="171450"/>
                </a:lnTo>
                <a:lnTo>
                  <a:pt x="1088231" y="152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DE97FEF-EC57-4F45-9E58-51E606A4D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198" y="1477272"/>
            <a:ext cx="3023878" cy="429805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9D86589-4C0E-4412-87F3-8FEB70892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687" y="1453216"/>
            <a:ext cx="3023878" cy="4298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60" grpId="0" animBg="1"/>
      <p:bldP spid="62" grpId="0" animBg="1"/>
      <p:bldP spid="63" grpId="0" animBg="1"/>
      <p:bldP spid="6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71522F9-3B7B-4F5C-A470-A75AFA37F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061" y="1279973"/>
            <a:ext cx="3023878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123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14668A4-2086-4CD5-B0E1-51BB8787FD1B}"/>
              </a:ext>
            </a:extLst>
          </p:cNvPr>
          <p:cNvSpPr/>
          <p:nvPr/>
        </p:nvSpPr>
        <p:spPr>
          <a:xfrm>
            <a:off x="3800476" y="1760538"/>
            <a:ext cx="2271713" cy="508000"/>
          </a:xfrm>
          <a:custGeom>
            <a:avLst/>
            <a:gdLst>
              <a:gd name="connsiteX0" fmla="*/ 833438 w 2271713"/>
              <a:gd name="connsiteY0" fmla="*/ 202406 h 509587"/>
              <a:gd name="connsiteX1" fmla="*/ 1076325 w 2271713"/>
              <a:gd name="connsiteY1" fmla="*/ 164306 h 509587"/>
              <a:gd name="connsiteX2" fmla="*/ 1400175 w 2271713"/>
              <a:gd name="connsiteY2" fmla="*/ 104775 h 509587"/>
              <a:gd name="connsiteX3" fmla="*/ 1716881 w 2271713"/>
              <a:gd name="connsiteY3" fmla="*/ 47625 h 509587"/>
              <a:gd name="connsiteX4" fmla="*/ 1831181 w 2271713"/>
              <a:gd name="connsiteY4" fmla="*/ 21431 h 509587"/>
              <a:gd name="connsiteX5" fmla="*/ 1897856 w 2271713"/>
              <a:gd name="connsiteY5" fmla="*/ 0 h 509587"/>
              <a:gd name="connsiteX6" fmla="*/ 1912144 w 2271713"/>
              <a:gd name="connsiteY6" fmla="*/ 0 h 509587"/>
              <a:gd name="connsiteX7" fmla="*/ 1974056 w 2271713"/>
              <a:gd name="connsiteY7" fmla="*/ 14287 h 509587"/>
              <a:gd name="connsiteX8" fmla="*/ 2088356 w 2271713"/>
              <a:gd name="connsiteY8" fmla="*/ 50006 h 509587"/>
              <a:gd name="connsiteX9" fmla="*/ 2190750 w 2271713"/>
              <a:gd name="connsiteY9" fmla="*/ 90487 h 509587"/>
              <a:gd name="connsiteX10" fmla="*/ 2233613 w 2271713"/>
              <a:gd name="connsiteY10" fmla="*/ 114300 h 509587"/>
              <a:gd name="connsiteX11" fmla="*/ 2255044 w 2271713"/>
              <a:gd name="connsiteY11" fmla="*/ 138112 h 509587"/>
              <a:gd name="connsiteX12" fmla="*/ 2269331 w 2271713"/>
              <a:gd name="connsiteY12" fmla="*/ 161925 h 509587"/>
              <a:gd name="connsiteX13" fmla="*/ 2271713 w 2271713"/>
              <a:gd name="connsiteY13" fmla="*/ 176212 h 509587"/>
              <a:gd name="connsiteX14" fmla="*/ 2264569 w 2271713"/>
              <a:gd name="connsiteY14" fmla="*/ 202406 h 509587"/>
              <a:gd name="connsiteX15" fmla="*/ 2250281 w 2271713"/>
              <a:gd name="connsiteY15" fmla="*/ 219075 h 509587"/>
              <a:gd name="connsiteX16" fmla="*/ 2207419 w 2271713"/>
              <a:gd name="connsiteY16" fmla="*/ 233362 h 509587"/>
              <a:gd name="connsiteX17" fmla="*/ 2119313 w 2271713"/>
              <a:gd name="connsiteY17" fmla="*/ 242887 h 509587"/>
              <a:gd name="connsiteX18" fmla="*/ 1883569 w 2271713"/>
              <a:gd name="connsiteY18" fmla="*/ 242887 h 509587"/>
              <a:gd name="connsiteX19" fmla="*/ 1766888 w 2271713"/>
              <a:gd name="connsiteY19" fmla="*/ 238125 h 509587"/>
              <a:gd name="connsiteX20" fmla="*/ 1574006 w 2271713"/>
              <a:gd name="connsiteY20" fmla="*/ 219075 h 509587"/>
              <a:gd name="connsiteX21" fmla="*/ 1262063 w 2271713"/>
              <a:gd name="connsiteY21" fmla="*/ 276225 h 509587"/>
              <a:gd name="connsiteX22" fmla="*/ 981075 w 2271713"/>
              <a:gd name="connsiteY22" fmla="*/ 333375 h 509587"/>
              <a:gd name="connsiteX23" fmla="*/ 704850 w 2271713"/>
              <a:gd name="connsiteY23" fmla="*/ 404812 h 509587"/>
              <a:gd name="connsiteX24" fmla="*/ 521494 w 2271713"/>
              <a:gd name="connsiteY24" fmla="*/ 454819 h 509587"/>
              <a:gd name="connsiteX25" fmla="*/ 402431 w 2271713"/>
              <a:gd name="connsiteY25" fmla="*/ 495300 h 509587"/>
              <a:gd name="connsiteX26" fmla="*/ 369094 w 2271713"/>
              <a:gd name="connsiteY26" fmla="*/ 507206 h 509587"/>
              <a:gd name="connsiteX27" fmla="*/ 338138 w 2271713"/>
              <a:gd name="connsiteY27" fmla="*/ 509587 h 509587"/>
              <a:gd name="connsiteX28" fmla="*/ 295275 w 2271713"/>
              <a:gd name="connsiteY28" fmla="*/ 497681 h 509587"/>
              <a:gd name="connsiteX29" fmla="*/ 226219 w 2271713"/>
              <a:gd name="connsiteY29" fmla="*/ 459581 h 509587"/>
              <a:gd name="connsiteX30" fmla="*/ 188119 w 2271713"/>
              <a:gd name="connsiteY30" fmla="*/ 431006 h 509587"/>
              <a:gd name="connsiteX31" fmla="*/ 130969 w 2271713"/>
              <a:gd name="connsiteY31" fmla="*/ 369094 h 509587"/>
              <a:gd name="connsiteX32" fmla="*/ 52388 w 2271713"/>
              <a:gd name="connsiteY32" fmla="*/ 257175 h 509587"/>
              <a:gd name="connsiteX33" fmla="*/ 7144 w 2271713"/>
              <a:gd name="connsiteY33" fmla="*/ 180975 h 509587"/>
              <a:gd name="connsiteX34" fmla="*/ 0 w 2271713"/>
              <a:gd name="connsiteY34" fmla="*/ 157162 h 509587"/>
              <a:gd name="connsiteX35" fmla="*/ 4763 w 2271713"/>
              <a:gd name="connsiteY35" fmla="*/ 142875 h 509587"/>
              <a:gd name="connsiteX36" fmla="*/ 23813 w 2271713"/>
              <a:gd name="connsiteY36" fmla="*/ 142875 h 509587"/>
              <a:gd name="connsiteX37" fmla="*/ 50006 w 2271713"/>
              <a:gd name="connsiteY37" fmla="*/ 147637 h 509587"/>
              <a:gd name="connsiteX38" fmla="*/ 97631 w 2271713"/>
              <a:gd name="connsiteY38" fmla="*/ 188119 h 509587"/>
              <a:gd name="connsiteX39" fmla="*/ 138113 w 2271713"/>
              <a:gd name="connsiteY39" fmla="*/ 219075 h 509587"/>
              <a:gd name="connsiteX40" fmla="*/ 197644 w 2271713"/>
              <a:gd name="connsiteY40" fmla="*/ 247650 h 509587"/>
              <a:gd name="connsiteX41" fmla="*/ 233363 w 2271713"/>
              <a:gd name="connsiteY41" fmla="*/ 259556 h 509587"/>
              <a:gd name="connsiteX42" fmla="*/ 292894 w 2271713"/>
              <a:gd name="connsiteY42" fmla="*/ 266700 h 509587"/>
              <a:gd name="connsiteX43" fmla="*/ 350044 w 2271713"/>
              <a:gd name="connsiteY43" fmla="*/ 269081 h 509587"/>
              <a:gd name="connsiteX44" fmla="*/ 573881 w 2271713"/>
              <a:gd name="connsiteY44" fmla="*/ 242887 h 509587"/>
              <a:gd name="connsiteX45" fmla="*/ 778669 w 2271713"/>
              <a:gd name="connsiteY45" fmla="*/ 211931 h 509587"/>
              <a:gd name="connsiteX46" fmla="*/ 833438 w 2271713"/>
              <a:gd name="connsiteY46" fmla="*/ 202406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271713" h="509587">
                <a:moveTo>
                  <a:pt x="833438" y="202406"/>
                </a:moveTo>
                <a:lnTo>
                  <a:pt x="1076325" y="164306"/>
                </a:lnTo>
                <a:lnTo>
                  <a:pt x="1400175" y="104775"/>
                </a:lnTo>
                <a:lnTo>
                  <a:pt x="1716881" y="47625"/>
                </a:lnTo>
                <a:lnTo>
                  <a:pt x="1831181" y="21431"/>
                </a:lnTo>
                <a:lnTo>
                  <a:pt x="1897856" y="0"/>
                </a:lnTo>
                <a:lnTo>
                  <a:pt x="1912144" y="0"/>
                </a:lnTo>
                <a:lnTo>
                  <a:pt x="1974056" y="14287"/>
                </a:lnTo>
                <a:lnTo>
                  <a:pt x="2088356" y="50006"/>
                </a:lnTo>
                <a:lnTo>
                  <a:pt x="2190750" y="90487"/>
                </a:lnTo>
                <a:lnTo>
                  <a:pt x="2233613" y="114300"/>
                </a:lnTo>
                <a:lnTo>
                  <a:pt x="2255044" y="138112"/>
                </a:lnTo>
                <a:lnTo>
                  <a:pt x="2269331" y="161925"/>
                </a:lnTo>
                <a:lnTo>
                  <a:pt x="2271713" y="176212"/>
                </a:lnTo>
                <a:lnTo>
                  <a:pt x="2264569" y="202406"/>
                </a:lnTo>
                <a:lnTo>
                  <a:pt x="2250281" y="219075"/>
                </a:lnTo>
                <a:lnTo>
                  <a:pt x="2207419" y="233362"/>
                </a:lnTo>
                <a:lnTo>
                  <a:pt x="2119313" y="242887"/>
                </a:lnTo>
                <a:lnTo>
                  <a:pt x="1883569" y="242887"/>
                </a:lnTo>
                <a:lnTo>
                  <a:pt x="1766888" y="238125"/>
                </a:lnTo>
                <a:lnTo>
                  <a:pt x="1574006" y="219075"/>
                </a:lnTo>
                <a:lnTo>
                  <a:pt x="1262063" y="276225"/>
                </a:lnTo>
                <a:lnTo>
                  <a:pt x="981075" y="333375"/>
                </a:lnTo>
                <a:lnTo>
                  <a:pt x="704850" y="404812"/>
                </a:lnTo>
                <a:lnTo>
                  <a:pt x="521494" y="454819"/>
                </a:lnTo>
                <a:lnTo>
                  <a:pt x="402431" y="495300"/>
                </a:lnTo>
                <a:lnTo>
                  <a:pt x="369094" y="507206"/>
                </a:lnTo>
                <a:lnTo>
                  <a:pt x="338138" y="509587"/>
                </a:lnTo>
                <a:lnTo>
                  <a:pt x="295275" y="497681"/>
                </a:lnTo>
                <a:lnTo>
                  <a:pt x="226219" y="459581"/>
                </a:lnTo>
                <a:lnTo>
                  <a:pt x="188119" y="431006"/>
                </a:lnTo>
                <a:lnTo>
                  <a:pt x="130969" y="369094"/>
                </a:lnTo>
                <a:lnTo>
                  <a:pt x="52388" y="257175"/>
                </a:lnTo>
                <a:lnTo>
                  <a:pt x="7144" y="180975"/>
                </a:lnTo>
                <a:lnTo>
                  <a:pt x="0" y="157162"/>
                </a:lnTo>
                <a:lnTo>
                  <a:pt x="4763" y="142875"/>
                </a:lnTo>
                <a:lnTo>
                  <a:pt x="23813" y="142875"/>
                </a:lnTo>
                <a:lnTo>
                  <a:pt x="50006" y="147637"/>
                </a:lnTo>
                <a:lnTo>
                  <a:pt x="97631" y="188119"/>
                </a:lnTo>
                <a:lnTo>
                  <a:pt x="138113" y="219075"/>
                </a:lnTo>
                <a:lnTo>
                  <a:pt x="197644" y="247650"/>
                </a:lnTo>
                <a:lnTo>
                  <a:pt x="233363" y="259556"/>
                </a:lnTo>
                <a:lnTo>
                  <a:pt x="292894" y="266700"/>
                </a:lnTo>
                <a:lnTo>
                  <a:pt x="350044" y="269081"/>
                </a:lnTo>
                <a:lnTo>
                  <a:pt x="573881" y="242887"/>
                </a:lnTo>
                <a:lnTo>
                  <a:pt x="778669" y="211931"/>
                </a:lnTo>
                <a:lnTo>
                  <a:pt x="833438" y="2024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17CA64BC-A6C3-4488-9730-281E5CA4CE33}"/>
              </a:ext>
            </a:extLst>
          </p:cNvPr>
          <p:cNvSpPr/>
          <p:nvPr/>
        </p:nvSpPr>
        <p:spPr>
          <a:xfrm>
            <a:off x="3998913" y="2500314"/>
            <a:ext cx="487362" cy="771525"/>
          </a:xfrm>
          <a:custGeom>
            <a:avLst/>
            <a:gdLst>
              <a:gd name="connsiteX0" fmla="*/ 400050 w 488156"/>
              <a:gd name="connsiteY0" fmla="*/ 300037 h 771525"/>
              <a:gd name="connsiteX1" fmla="*/ 369094 w 488156"/>
              <a:gd name="connsiteY1" fmla="*/ 173831 h 771525"/>
              <a:gd name="connsiteX2" fmla="*/ 321469 w 488156"/>
              <a:gd name="connsiteY2" fmla="*/ 78581 h 771525"/>
              <a:gd name="connsiteX3" fmla="*/ 195262 w 488156"/>
              <a:gd name="connsiteY3" fmla="*/ 57150 h 771525"/>
              <a:gd name="connsiteX4" fmla="*/ 80962 w 488156"/>
              <a:gd name="connsiteY4" fmla="*/ 23812 h 771525"/>
              <a:gd name="connsiteX5" fmla="*/ 21431 w 488156"/>
              <a:gd name="connsiteY5" fmla="*/ 0 h 771525"/>
              <a:gd name="connsiteX6" fmla="*/ 7144 w 488156"/>
              <a:gd name="connsiteY6" fmla="*/ 0 h 771525"/>
              <a:gd name="connsiteX7" fmla="*/ 0 w 488156"/>
              <a:gd name="connsiteY7" fmla="*/ 19050 h 771525"/>
              <a:gd name="connsiteX8" fmla="*/ 4762 w 488156"/>
              <a:gd name="connsiteY8" fmla="*/ 42862 h 771525"/>
              <a:gd name="connsiteX9" fmla="*/ 26194 w 488156"/>
              <a:gd name="connsiteY9" fmla="*/ 73818 h 771525"/>
              <a:gd name="connsiteX10" fmla="*/ 85725 w 488156"/>
              <a:gd name="connsiteY10" fmla="*/ 133350 h 771525"/>
              <a:gd name="connsiteX11" fmla="*/ 161925 w 488156"/>
              <a:gd name="connsiteY11" fmla="*/ 240506 h 771525"/>
              <a:gd name="connsiteX12" fmla="*/ 173831 w 488156"/>
              <a:gd name="connsiteY12" fmla="*/ 264318 h 771525"/>
              <a:gd name="connsiteX13" fmla="*/ 207169 w 488156"/>
              <a:gd name="connsiteY13" fmla="*/ 433387 h 771525"/>
              <a:gd name="connsiteX14" fmla="*/ 233362 w 488156"/>
              <a:gd name="connsiteY14" fmla="*/ 538162 h 771525"/>
              <a:gd name="connsiteX15" fmla="*/ 266700 w 488156"/>
              <a:gd name="connsiteY15" fmla="*/ 650081 h 771525"/>
              <a:gd name="connsiteX16" fmla="*/ 290512 w 488156"/>
              <a:gd name="connsiteY16" fmla="*/ 707231 h 771525"/>
              <a:gd name="connsiteX17" fmla="*/ 314325 w 488156"/>
              <a:gd name="connsiteY17" fmla="*/ 747712 h 771525"/>
              <a:gd name="connsiteX18" fmla="*/ 330994 w 488156"/>
              <a:gd name="connsiteY18" fmla="*/ 759618 h 771525"/>
              <a:gd name="connsiteX19" fmla="*/ 350044 w 488156"/>
              <a:gd name="connsiteY19" fmla="*/ 766762 h 771525"/>
              <a:gd name="connsiteX20" fmla="*/ 373856 w 488156"/>
              <a:gd name="connsiteY20" fmla="*/ 771525 h 771525"/>
              <a:gd name="connsiteX21" fmla="*/ 402431 w 488156"/>
              <a:gd name="connsiteY21" fmla="*/ 771525 h 771525"/>
              <a:gd name="connsiteX22" fmla="*/ 435769 w 488156"/>
              <a:gd name="connsiteY22" fmla="*/ 764381 h 771525"/>
              <a:gd name="connsiteX23" fmla="*/ 459581 w 488156"/>
              <a:gd name="connsiteY23" fmla="*/ 750093 h 771525"/>
              <a:gd name="connsiteX24" fmla="*/ 473869 w 488156"/>
              <a:gd name="connsiteY24" fmla="*/ 738187 h 771525"/>
              <a:gd name="connsiteX25" fmla="*/ 483394 w 488156"/>
              <a:gd name="connsiteY25" fmla="*/ 721518 h 771525"/>
              <a:gd name="connsiteX26" fmla="*/ 488156 w 488156"/>
              <a:gd name="connsiteY26" fmla="*/ 692943 h 771525"/>
              <a:gd name="connsiteX27" fmla="*/ 485775 w 488156"/>
              <a:gd name="connsiteY27" fmla="*/ 659606 h 771525"/>
              <a:gd name="connsiteX28" fmla="*/ 469106 w 488156"/>
              <a:gd name="connsiteY28" fmla="*/ 564356 h 771525"/>
              <a:gd name="connsiteX29" fmla="*/ 400050 w 488156"/>
              <a:gd name="connsiteY29" fmla="*/ 300037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88156" h="771525">
                <a:moveTo>
                  <a:pt x="400050" y="300037"/>
                </a:moveTo>
                <a:lnTo>
                  <a:pt x="369094" y="173831"/>
                </a:lnTo>
                <a:lnTo>
                  <a:pt x="321469" y="78581"/>
                </a:lnTo>
                <a:lnTo>
                  <a:pt x="195262" y="57150"/>
                </a:lnTo>
                <a:lnTo>
                  <a:pt x="80962" y="23812"/>
                </a:lnTo>
                <a:lnTo>
                  <a:pt x="21431" y="0"/>
                </a:lnTo>
                <a:lnTo>
                  <a:pt x="7144" y="0"/>
                </a:lnTo>
                <a:lnTo>
                  <a:pt x="0" y="19050"/>
                </a:lnTo>
                <a:lnTo>
                  <a:pt x="4762" y="42862"/>
                </a:lnTo>
                <a:lnTo>
                  <a:pt x="26194" y="73818"/>
                </a:lnTo>
                <a:lnTo>
                  <a:pt x="85725" y="133350"/>
                </a:lnTo>
                <a:lnTo>
                  <a:pt x="161925" y="240506"/>
                </a:lnTo>
                <a:lnTo>
                  <a:pt x="173831" y="264318"/>
                </a:lnTo>
                <a:lnTo>
                  <a:pt x="207169" y="433387"/>
                </a:lnTo>
                <a:lnTo>
                  <a:pt x="233362" y="538162"/>
                </a:lnTo>
                <a:lnTo>
                  <a:pt x="266700" y="650081"/>
                </a:lnTo>
                <a:lnTo>
                  <a:pt x="290512" y="707231"/>
                </a:lnTo>
                <a:lnTo>
                  <a:pt x="314325" y="747712"/>
                </a:lnTo>
                <a:lnTo>
                  <a:pt x="330994" y="759618"/>
                </a:lnTo>
                <a:lnTo>
                  <a:pt x="350044" y="766762"/>
                </a:lnTo>
                <a:lnTo>
                  <a:pt x="373856" y="771525"/>
                </a:lnTo>
                <a:lnTo>
                  <a:pt x="402431" y="771525"/>
                </a:lnTo>
                <a:lnTo>
                  <a:pt x="435769" y="764381"/>
                </a:lnTo>
                <a:lnTo>
                  <a:pt x="459581" y="750093"/>
                </a:lnTo>
                <a:lnTo>
                  <a:pt x="473869" y="738187"/>
                </a:lnTo>
                <a:lnTo>
                  <a:pt x="483394" y="721518"/>
                </a:lnTo>
                <a:lnTo>
                  <a:pt x="488156" y="692943"/>
                </a:lnTo>
                <a:lnTo>
                  <a:pt x="485775" y="659606"/>
                </a:lnTo>
                <a:lnTo>
                  <a:pt x="469106" y="564356"/>
                </a:lnTo>
                <a:lnTo>
                  <a:pt x="400050" y="3000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216CEE07-B015-48CF-AEC4-6A666062DF61}"/>
              </a:ext>
            </a:extLst>
          </p:cNvPr>
          <p:cNvSpPr/>
          <p:nvPr/>
        </p:nvSpPr>
        <p:spPr>
          <a:xfrm>
            <a:off x="3976689" y="4106864"/>
            <a:ext cx="434975" cy="865187"/>
          </a:xfrm>
          <a:custGeom>
            <a:avLst/>
            <a:gdLst>
              <a:gd name="connsiteX0" fmla="*/ 150018 w 435768"/>
              <a:gd name="connsiteY0" fmla="*/ 376238 h 864394"/>
              <a:gd name="connsiteX1" fmla="*/ 130968 w 435768"/>
              <a:gd name="connsiteY1" fmla="*/ 302419 h 864394"/>
              <a:gd name="connsiteX2" fmla="*/ 111918 w 435768"/>
              <a:gd name="connsiteY2" fmla="*/ 245269 h 864394"/>
              <a:gd name="connsiteX3" fmla="*/ 80962 w 435768"/>
              <a:gd name="connsiteY3" fmla="*/ 164307 h 864394"/>
              <a:gd name="connsiteX4" fmla="*/ 33337 w 435768"/>
              <a:gd name="connsiteY4" fmla="*/ 88107 h 864394"/>
              <a:gd name="connsiteX5" fmla="*/ 4762 w 435768"/>
              <a:gd name="connsiteY5" fmla="*/ 45244 h 864394"/>
              <a:gd name="connsiteX6" fmla="*/ 0 w 435768"/>
              <a:gd name="connsiteY6" fmla="*/ 19050 h 864394"/>
              <a:gd name="connsiteX7" fmla="*/ 7143 w 435768"/>
              <a:gd name="connsiteY7" fmla="*/ 0 h 864394"/>
              <a:gd name="connsiteX8" fmla="*/ 40481 w 435768"/>
              <a:gd name="connsiteY8" fmla="*/ 4763 h 864394"/>
              <a:gd name="connsiteX9" fmla="*/ 147637 w 435768"/>
              <a:gd name="connsiteY9" fmla="*/ 45244 h 864394"/>
              <a:gd name="connsiteX10" fmla="*/ 240506 w 435768"/>
              <a:gd name="connsiteY10" fmla="*/ 83344 h 864394"/>
              <a:gd name="connsiteX11" fmla="*/ 288131 w 435768"/>
              <a:gd name="connsiteY11" fmla="*/ 104775 h 864394"/>
              <a:gd name="connsiteX12" fmla="*/ 330993 w 435768"/>
              <a:gd name="connsiteY12" fmla="*/ 223838 h 864394"/>
              <a:gd name="connsiteX13" fmla="*/ 385762 w 435768"/>
              <a:gd name="connsiteY13" fmla="*/ 464344 h 864394"/>
              <a:gd name="connsiteX14" fmla="*/ 419100 w 435768"/>
              <a:gd name="connsiteY14" fmla="*/ 616744 h 864394"/>
              <a:gd name="connsiteX15" fmla="*/ 435768 w 435768"/>
              <a:gd name="connsiteY15" fmla="*/ 726282 h 864394"/>
              <a:gd name="connsiteX16" fmla="*/ 428625 w 435768"/>
              <a:gd name="connsiteY16" fmla="*/ 769144 h 864394"/>
              <a:gd name="connsiteX17" fmla="*/ 414337 w 435768"/>
              <a:gd name="connsiteY17" fmla="*/ 816769 h 864394"/>
              <a:gd name="connsiteX18" fmla="*/ 390525 w 435768"/>
              <a:gd name="connsiteY18" fmla="*/ 847725 h 864394"/>
              <a:gd name="connsiteX19" fmla="*/ 361950 w 435768"/>
              <a:gd name="connsiteY19" fmla="*/ 864394 h 864394"/>
              <a:gd name="connsiteX20" fmla="*/ 335756 w 435768"/>
              <a:gd name="connsiteY20" fmla="*/ 862013 h 864394"/>
              <a:gd name="connsiteX21" fmla="*/ 300037 w 435768"/>
              <a:gd name="connsiteY21" fmla="*/ 845344 h 864394"/>
              <a:gd name="connsiteX22" fmla="*/ 276225 w 435768"/>
              <a:gd name="connsiteY22" fmla="*/ 816769 h 864394"/>
              <a:gd name="connsiteX23" fmla="*/ 252412 w 435768"/>
              <a:gd name="connsiteY23" fmla="*/ 771525 h 864394"/>
              <a:gd name="connsiteX24" fmla="*/ 230981 w 435768"/>
              <a:gd name="connsiteY24" fmla="*/ 714375 h 864394"/>
              <a:gd name="connsiteX25" fmla="*/ 185737 w 435768"/>
              <a:gd name="connsiteY25" fmla="*/ 509588 h 864394"/>
              <a:gd name="connsiteX26" fmla="*/ 150018 w 435768"/>
              <a:gd name="connsiteY26" fmla="*/ 376238 h 8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35768" h="864394">
                <a:moveTo>
                  <a:pt x="150018" y="376238"/>
                </a:moveTo>
                <a:lnTo>
                  <a:pt x="130968" y="302419"/>
                </a:lnTo>
                <a:lnTo>
                  <a:pt x="111918" y="245269"/>
                </a:lnTo>
                <a:lnTo>
                  <a:pt x="80962" y="164307"/>
                </a:lnTo>
                <a:lnTo>
                  <a:pt x="33337" y="88107"/>
                </a:lnTo>
                <a:lnTo>
                  <a:pt x="4762" y="45244"/>
                </a:lnTo>
                <a:lnTo>
                  <a:pt x="0" y="19050"/>
                </a:lnTo>
                <a:lnTo>
                  <a:pt x="7143" y="0"/>
                </a:lnTo>
                <a:lnTo>
                  <a:pt x="40481" y="4763"/>
                </a:lnTo>
                <a:lnTo>
                  <a:pt x="147637" y="45244"/>
                </a:lnTo>
                <a:lnTo>
                  <a:pt x="240506" y="83344"/>
                </a:lnTo>
                <a:lnTo>
                  <a:pt x="288131" y="104775"/>
                </a:lnTo>
                <a:lnTo>
                  <a:pt x="330993" y="223838"/>
                </a:lnTo>
                <a:lnTo>
                  <a:pt x="385762" y="464344"/>
                </a:lnTo>
                <a:lnTo>
                  <a:pt x="419100" y="616744"/>
                </a:lnTo>
                <a:lnTo>
                  <a:pt x="435768" y="726282"/>
                </a:lnTo>
                <a:lnTo>
                  <a:pt x="428625" y="769144"/>
                </a:lnTo>
                <a:lnTo>
                  <a:pt x="414337" y="816769"/>
                </a:lnTo>
                <a:lnTo>
                  <a:pt x="390525" y="847725"/>
                </a:lnTo>
                <a:lnTo>
                  <a:pt x="361950" y="864394"/>
                </a:lnTo>
                <a:lnTo>
                  <a:pt x="335756" y="862013"/>
                </a:lnTo>
                <a:lnTo>
                  <a:pt x="300037" y="845344"/>
                </a:lnTo>
                <a:lnTo>
                  <a:pt x="276225" y="816769"/>
                </a:lnTo>
                <a:lnTo>
                  <a:pt x="252412" y="771525"/>
                </a:lnTo>
                <a:lnTo>
                  <a:pt x="230981" y="714375"/>
                </a:lnTo>
                <a:lnTo>
                  <a:pt x="185737" y="509588"/>
                </a:lnTo>
                <a:lnTo>
                  <a:pt x="150018" y="3762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020E203-7E27-491F-948D-0187FEF7B81C}"/>
              </a:ext>
            </a:extLst>
          </p:cNvPr>
          <p:cNvSpPr/>
          <p:nvPr/>
        </p:nvSpPr>
        <p:spPr>
          <a:xfrm>
            <a:off x="4192588" y="2446338"/>
            <a:ext cx="1046162" cy="723900"/>
          </a:xfrm>
          <a:custGeom>
            <a:avLst/>
            <a:gdLst>
              <a:gd name="connsiteX0" fmla="*/ 311944 w 1045369"/>
              <a:gd name="connsiteY0" fmla="*/ 102394 h 723900"/>
              <a:gd name="connsiteX1" fmla="*/ 145257 w 1045369"/>
              <a:gd name="connsiteY1" fmla="*/ 133350 h 723900"/>
              <a:gd name="connsiteX2" fmla="*/ 71438 w 1045369"/>
              <a:gd name="connsiteY2" fmla="*/ 138112 h 723900"/>
              <a:gd name="connsiteX3" fmla="*/ 0 w 1045369"/>
              <a:gd name="connsiteY3" fmla="*/ 180975 h 723900"/>
              <a:gd name="connsiteX4" fmla="*/ 169069 w 1045369"/>
              <a:gd name="connsiteY4" fmla="*/ 247650 h 723900"/>
              <a:gd name="connsiteX5" fmla="*/ 338138 w 1045369"/>
              <a:gd name="connsiteY5" fmla="*/ 219075 h 723900"/>
              <a:gd name="connsiteX6" fmla="*/ 573882 w 1045369"/>
              <a:gd name="connsiteY6" fmla="*/ 173831 h 723900"/>
              <a:gd name="connsiteX7" fmla="*/ 650082 w 1045369"/>
              <a:gd name="connsiteY7" fmla="*/ 161925 h 723900"/>
              <a:gd name="connsiteX8" fmla="*/ 688182 w 1045369"/>
              <a:gd name="connsiteY8" fmla="*/ 159544 h 723900"/>
              <a:gd name="connsiteX9" fmla="*/ 716757 w 1045369"/>
              <a:gd name="connsiteY9" fmla="*/ 166687 h 723900"/>
              <a:gd name="connsiteX10" fmla="*/ 735807 w 1045369"/>
              <a:gd name="connsiteY10" fmla="*/ 178594 h 723900"/>
              <a:gd name="connsiteX11" fmla="*/ 747713 w 1045369"/>
              <a:gd name="connsiteY11" fmla="*/ 197644 h 723900"/>
              <a:gd name="connsiteX12" fmla="*/ 757238 w 1045369"/>
              <a:gd name="connsiteY12" fmla="*/ 240506 h 723900"/>
              <a:gd name="connsiteX13" fmla="*/ 683419 w 1045369"/>
              <a:gd name="connsiteY13" fmla="*/ 557212 h 723900"/>
              <a:gd name="connsiteX14" fmla="*/ 669132 w 1045369"/>
              <a:gd name="connsiteY14" fmla="*/ 628650 h 723900"/>
              <a:gd name="connsiteX15" fmla="*/ 669132 w 1045369"/>
              <a:gd name="connsiteY15" fmla="*/ 673894 h 723900"/>
              <a:gd name="connsiteX16" fmla="*/ 700088 w 1045369"/>
              <a:gd name="connsiteY16" fmla="*/ 702469 h 723900"/>
              <a:gd name="connsiteX17" fmla="*/ 735807 w 1045369"/>
              <a:gd name="connsiteY17" fmla="*/ 719137 h 723900"/>
              <a:gd name="connsiteX18" fmla="*/ 764382 w 1045369"/>
              <a:gd name="connsiteY18" fmla="*/ 723900 h 723900"/>
              <a:gd name="connsiteX19" fmla="*/ 797719 w 1045369"/>
              <a:gd name="connsiteY19" fmla="*/ 719137 h 723900"/>
              <a:gd name="connsiteX20" fmla="*/ 807244 w 1045369"/>
              <a:gd name="connsiteY20" fmla="*/ 707231 h 723900"/>
              <a:gd name="connsiteX21" fmla="*/ 847725 w 1045369"/>
              <a:gd name="connsiteY21" fmla="*/ 585787 h 723900"/>
              <a:gd name="connsiteX22" fmla="*/ 909638 w 1045369"/>
              <a:gd name="connsiteY22" fmla="*/ 440531 h 723900"/>
              <a:gd name="connsiteX23" fmla="*/ 976313 w 1045369"/>
              <a:gd name="connsiteY23" fmla="*/ 283369 h 723900"/>
              <a:gd name="connsiteX24" fmla="*/ 990600 w 1045369"/>
              <a:gd name="connsiteY24" fmla="*/ 261937 h 723900"/>
              <a:gd name="connsiteX25" fmla="*/ 1035844 w 1045369"/>
              <a:gd name="connsiteY25" fmla="*/ 209550 h 723900"/>
              <a:gd name="connsiteX26" fmla="*/ 1045369 w 1045369"/>
              <a:gd name="connsiteY26" fmla="*/ 188119 h 723900"/>
              <a:gd name="connsiteX27" fmla="*/ 1042988 w 1045369"/>
              <a:gd name="connsiteY27" fmla="*/ 169069 h 723900"/>
              <a:gd name="connsiteX28" fmla="*/ 1019175 w 1045369"/>
              <a:gd name="connsiteY28" fmla="*/ 133350 h 723900"/>
              <a:gd name="connsiteX29" fmla="*/ 971550 w 1045369"/>
              <a:gd name="connsiteY29" fmla="*/ 85725 h 723900"/>
              <a:gd name="connsiteX30" fmla="*/ 904875 w 1045369"/>
              <a:gd name="connsiteY30" fmla="*/ 42862 h 723900"/>
              <a:gd name="connsiteX31" fmla="*/ 840582 w 1045369"/>
              <a:gd name="connsiteY31" fmla="*/ 11906 h 723900"/>
              <a:gd name="connsiteX32" fmla="*/ 781050 w 1045369"/>
              <a:gd name="connsiteY32" fmla="*/ 0 h 723900"/>
              <a:gd name="connsiteX33" fmla="*/ 728663 w 1045369"/>
              <a:gd name="connsiteY33" fmla="*/ 4762 h 723900"/>
              <a:gd name="connsiteX34" fmla="*/ 654844 w 1045369"/>
              <a:gd name="connsiteY34" fmla="*/ 28575 h 723900"/>
              <a:gd name="connsiteX35" fmla="*/ 621507 w 1045369"/>
              <a:gd name="connsiteY35" fmla="*/ 45244 h 723900"/>
              <a:gd name="connsiteX36" fmla="*/ 454819 w 1045369"/>
              <a:gd name="connsiteY36" fmla="*/ 78581 h 723900"/>
              <a:gd name="connsiteX37" fmla="*/ 311944 w 1045369"/>
              <a:gd name="connsiteY37" fmla="*/ 102394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45369" h="723900">
                <a:moveTo>
                  <a:pt x="311944" y="102394"/>
                </a:moveTo>
                <a:lnTo>
                  <a:pt x="145257" y="133350"/>
                </a:lnTo>
                <a:lnTo>
                  <a:pt x="71438" y="138112"/>
                </a:lnTo>
                <a:lnTo>
                  <a:pt x="0" y="180975"/>
                </a:lnTo>
                <a:lnTo>
                  <a:pt x="169069" y="247650"/>
                </a:lnTo>
                <a:lnTo>
                  <a:pt x="338138" y="219075"/>
                </a:lnTo>
                <a:lnTo>
                  <a:pt x="573882" y="173831"/>
                </a:lnTo>
                <a:lnTo>
                  <a:pt x="650082" y="161925"/>
                </a:lnTo>
                <a:lnTo>
                  <a:pt x="688182" y="159544"/>
                </a:lnTo>
                <a:lnTo>
                  <a:pt x="716757" y="166687"/>
                </a:lnTo>
                <a:lnTo>
                  <a:pt x="735807" y="178594"/>
                </a:lnTo>
                <a:lnTo>
                  <a:pt x="747713" y="197644"/>
                </a:lnTo>
                <a:lnTo>
                  <a:pt x="757238" y="240506"/>
                </a:lnTo>
                <a:lnTo>
                  <a:pt x="683419" y="557212"/>
                </a:lnTo>
                <a:lnTo>
                  <a:pt x="669132" y="628650"/>
                </a:lnTo>
                <a:lnTo>
                  <a:pt x="669132" y="673894"/>
                </a:lnTo>
                <a:lnTo>
                  <a:pt x="700088" y="702469"/>
                </a:lnTo>
                <a:lnTo>
                  <a:pt x="735807" y="719137"/>
                </a:lnTo>
                <a:lnTo>
                  <a:pt x="764382" y="723900"/>
                </a:lnTo>
                <a:lnTo>
                  <a:pt x="797719" y="719137"/>
                </a:lnTo>
                <a:lnTo>
                  <a:pt x="807244" y="707231"/>
                </a:lnTo>
                <a:lnTo>
                  <a:pt x="847725" y="585787"/>
                </a:lnTo>
                <a:lnTo>
                  <a:pt x="909638" y="440531"/>
                </a:lnTo>
                <a:lnTo>
                  <a:pt x="976313" y="283369"/>
                </a:lnTo>
                <a:lnTo>
                  <a:pt x="990600" y="261937"/>
                </a:lnTo>
                <a:lnTo>
                  <a:pt x="1035844" y="209550"/>
                </a:lnTo>
                <a:lnTo>
                  <a:pt x="1045369" y="188119"/>
                </a:lnTo>
                <a:lnTo>
                  <a:pt x="1042988" y="169069"/>
                </a:lnTo>
                <a:lnTo>
                  <a:pt x="1019175" y="133350"/>
                </a:lnTo>
                <a:lnTo>
                  <a:pt x="971550" y="85725"/>
                </a:lnTo>
                <a:lnTo>
                  <a:pt x="904875" y="42862"/>
                </a:lnTo>
                <a:lnTo>
                  <a:pt x="840582" y="11906"/>
                </a:lnTo>
                <a:lnTo>
                  <a:pt x="781050" y="0"/>
                </a:lnTo>
                <a:lnTo>
                  <a:pt x="728663" y="4762"/>
                </a:lnTo>
                <a:lnTo>
                  <a:pt x="654844" y="28575"/>
                </a:lnTo>
                <a:lnTo>
                  <a:pt x="621507" y="45244"/>
                </a:lnTo>
                <a:lnTo>
                  <a:pt x="454819" y="78581"/>
                </a:lnTo>
                <a:lnTo>
                  <a:pt x="311944" y="10239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7FE4B156-5686-4E9C-863E-EC621FBCAE97}"/>
              </a:ext>
            </a:extLst>
          </p:cNvPr>
          <p:cNvSpPr/>
          <p:nvPr/>
        </p:nvSpPr>
        <p:spPr>
          <a:xfrm>
            <a:off x="4351338" y="2986089"/>
            <a:ext cx="622300" cy="200025"/>
          </a:xfrm>
          <a:custGeom>
            <a:avLst/>
            <a:gdLst>
              <a:gd name="connsiteX0" fmla="*/ 269081 w 623887"/>
              <a:gd name="connsiteY0" fmla="*/ 38100 h 200025"/>
              <a:gd name="connsiteX1" fmla="*/ 78581 w 623887"/>
              <a:gd name="connsiteY1" fmla="*/ 69056 h 200025"/>
              <a:gd name="connsiteX2" fmla="*/ 0 w 623887"/>
              <a:gd name="connsiteY2" fmla="*/ 121443 h 200025"/>
              <a:gd name="connsiteX3" fmla="*/ 128587 w 623887"/>
              <a:gd name="connsiteY3" fmla="*/ 200025 h 200025"/>
              <a:gd name="connsiteX4" fmla="*/ 276225 w 623887"/>
              <a:gd name="connsiteY4" fmla="*/ 173831 h 200025"/>
              <a:gd name="connsiteX5" fmla="*/ 507206 w 623887"/>
              <a:gd name="connsiteY5" fmla="*/ 135731 h 200025"/>
              <a:gd name="connsiteX6" fmla="*/ 547687 w 623887"/>
              <a:gd name="connsiteY6" fmla="*/ 130968 h 200025"/>
              <a:gd name="connsiteX7" fmla="*/ 623887 w 623887"/>
              <a:gd name="connsiteY7" fmla="*/ 57150 h 200025"/>
              <a:gd name="connsiteX8" fmla="*/ 535781 w 623887"/>
              <a:gd name="connsiteY8" fmla="*/ 0 h 200025"/>
              <a:gd name="connsiteX9" fmla="*/ 269081 w 623887"/>
              <a:gd name="connsiteY9" fmla="*/ 3810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3887" h="200025">
                <a:moveTo>
                  <a:pt x="269081" y="38100"/>
                </a:moveTo>
                <a:lnTo>
                  <a:pt x="78581" y="69056"/>
                </a:lnTo>
                <a:lnTo>
                  <a:pt x="0" y="121443"/>
                </a:lnTo>
                <a:lnTo>
                  <a:pt x="128587" y="200025"/>
                </a:lnTo>
                <a:lnTo>
                  <a:pt x="276225" y="173831"/>
                </a:lnTo>
                <a:lnTo>
                  <a:pt x="507206" y="135731"/>
                </a:lnTo>
                <a:lnTo>
                  <a:pt x="547687" y="130968"/>
                </a:lnTo>
                <a:lnTo>
                  <a:pt x="623887" y="57150"/>
                </a:lnTo>
                <a:lnTo>
                  <a:pt x="535781" y="0"/>
                </a:lnTo>
                <a:lnTo>
                  <a:pt x="269081" y="381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84B2E9B6-4152-4CDA-94A1-6CF957826902}"/>
              </a:ext>
            </a:extLst>
          </p:cNvPr>
          <p:cNvSpPr/>
          <p:nvPr/>
        </p:nvSpPr>
        <p:spPr>
          <a:xfrm>
            <a:off x="5310189" y="1890714"/>
            <a:ext cx="471487" cy="1660525"/>
          </a:xfrm>
          <a:custGeom>
            <a:avLst/>
            <a:gdLst>
              <a:gd name="connsiteX0" fmla="*/ 197643 w 471487"/>
              <a:gd name="connsiteY0" fmla="*/ 464343 h 1659731"/>
              <a:gd name="connsiteX1" fmla="*/ 200025 w 471487"/>
              <a:gd name="connsiteY1" fmla="*/ 276225 h 1659731"/>
              <a:gd name="connsiteX2" fmla="*/ 197643 w 471487"/>
              <a:gd name="connsiteY2" fmla="*/ 252412 h 1659731"/>
              <a:gd name="connsiteX3" fmla="*/ 188118 w 471487"/>
              <a:gd name="connsiteY3" fmla="*/ 233362 h 1659731"/>
              <a:gd name="connsiteX4" fmla="*/ 150018 w 471487"/>
              <a:gd name="connsiteY4" fmla="*/ 190500 h 1659731"/>
              <a:gd name="connsiteX5" fmla="*/ 83343 w 471487"/>
              <a:gd name="connsiteY5" fmla="*/ 107156 h 1659731"/>
              <a:gd name="connsiteX6" fmla="*/ 61912 w 471487"/>
              <a:gd name="connsiteY6" fmla="*/ 83343 h 1659731"/>
              <a:gd name="connsiteX7" fmla="*/ 0 w 471487"/>
              <a:gd name="connsiteY7" fmla="*/ 0 h 1659731"/>
              <a:gd name="connsiteX8" fmla="*/ 285750 w 471487"/>
              <a:gd name="connsiteY8" fmla="*/ 100012 h 1659731"/>
              <a:gd name="connsiteX9" fmla="*/ 354806 w 471487"/>
              <a:gd name="connsiteY9" fmla="*/ 180975 h 1659731"/>
              <a:gd name="connsiteX10" fmla="*/ 414337 w 471487"/>
              <a:gd name="connsiteY10" fmla="*/ 240506 h 1659731"/>
              <a:gd name="connsiteX11" fmla="*/ 450056 w 471487"/>
              <a:gd name="connsiteY11" fmla="*/ 276225 h 1659731"/>
              <a:gd name="connsiteX12" fmla="*/ 466725 w 471487"/>
              <a:gd name="connsiteY12" fmla="*/ 297656 h 1659731"/>
              <a:gd name="connsiteX13" fmla="*/ 471487 w 471487"/>
              <a:gd name="connsiteY13" fmla="*/ 316706 h 1659731"/>
              <a:gd name="connsiteX14" fmla="*/ 471487 w 471487"/>
              <a:gd name="connsiteY14" fmla="*/ 350043 h 1659731"/>
              <a:gd name="connsiteX15" fmla="*/ 461962 w 471487"/>
              <a:gd name="connsiteY15" fmla="*/ 397668 h 1659731"/>
              <a:gd name="connsiteX16" fmla="*/ 442912 w 471487"/>
              <a:gd name="connsiteY16" fmla="*/ 431006 h 1659731"/>
              <a:gd name="connsiteX17" fmla="*/ 423862 w 471487"/>
              <a:gd name="connsiteY17" fmla="*/ 471487 h 1659731"/>
              <a:gd name="connsiteX18" fmla="*/ 416718 w 471487"/>
              <a:gd name="connsiteY18" fmla="*/ 666750 h 1659731"/>
              <a:gd name="connsiteX19" fmla="*/ 404812 w 471487"/>
              <a:gd name="connsiteY19" fmla="*/ 1421606 h 1659731"/>
              <a:gd name="connsiteX20" fmla="*/ 402431 w 471487"/>
              <a:gd name="connsiteY20" fmla="*/ 1528762 h 1659731"/>
              <a:gd name="connsiteX21" fmla="*/ 300037 w 471487"/>
              <a:gd name="connsiteY21" fmla="*/ 1659731 h 1659731"/>
              <a:gd name="connsiteX22" fmla="*/ 197643 w 471487"/>
              <a:gd name="connsiteY22" fmla="*/ 1583531 h 1659731"/>
              <a:gd name="connsiteX23" fmla="*/ 200025 w 471487"/>
              <a:gd name="connsiteY23" fmla="*/ 1223962 h 1659731"/>
              <a:gd name="connsiteX24" fmla="*/ 197643 w 471487"/>
              <a:gd name="connsiteY24" fmla="*/ 464343 h 16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71487" h="1659731">
                <a:moveTo>
                  <a:pt x="197643" y="464343"/>
                </a:moveTo>
                <a:lnTo>
                  <a:pt x="200025" y="276225"/>
                </a:lnTo>
                <a:lnTo>
                  <a:pt x="197643" y="252412"/>
                </a:lnTo>
                <a:lnTo>
                  <a:pt x="188118" y="233362"/>
                </a:lnTo>
                <a:lnTo>
                  <a:pt x="150018" y="190500"/>
                </a:lnTo>
                <a:lnTo>
                  <a:pt x="83343" y="107156"/>
                </a:lnTo>
                <a:lnTo>
                  <a:pt x="61912" y="83343"/>
                </a:lnTo>
                <a:lnTo>
                  <a:pt x="0" y="0"/>
                </a:lnTo>
                <a:lnTo>
                  <a:pt x="285750" y="100012"/>
                </a:lnTo>
                <a:lnTo>
                  <a:pt x="354806" y="180975"/>
                </a:lnTo>
                <a:lnTo>
                  <a:pt x="414337" y="240506"/>
                </a:lnTo>
                <a:lnTo>
                  <a:pt x="450056" y="276225"/>
                </a:lnTo>
                <a:lnTo>
                  <a:pt x="466725" y="297656"/>
                </a:lnTo>
                <a:lnTo>
                  <a:pt x="471487" y="316706"/>
                </a:lnTo>
                <a:lnTo>
                  <a:pt x="471487" y="350043"/>
                </a:lnTo>
                <a:lnTo>
                  <a:pt x="461962" y="397668"/>
                </a:lnTo>
                <a:lnTo>
                  <a:pt x="442912" y="431006"/>
                </a:lnTo>
                <a:lnTo>
                  <a:pt x="423862" y="471487"/>
                </a:lnTo>
                <a:lnTo>
                  <a:pt x="416718" y="666750"/>
                </a:lnTo>
                <a:lnTo>
                  <a:pt x="404812" y="1421606"/>
                </a:lnTo>
                <a:cubicBezTo>
                  <a:pt x="404018" y="1457325"/>
                  <a:pt x="403225" y="1493043"/>
                  <a:pt x="402431" y="1528762"/>
                </a:cubicBezTo>
                <a:lnTo>
                  <a:pt x="300037" y="1659731"/>
                </a:lnTo>
                <a:lnTo>
                  <a:pt x="197643" y="1583531"/>
                </a:lnTo>
                <a:lnTo>
                  <a:pt x="200025" y="1223962"/>
                </a:lnTo>
                <a:lnTo>
                  <a:pt x="197643" y="4643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E3F0C622-04BF-4E45-ADD3-6271BF196544}"/>
              </a:ext>
            </a:extLst>
          </p:cNvPr>
          <p:cNvSpPr/>
          <p:nvPr/>
        </p:nvSpPr>
        <p:spPr>
          <a:xfrm>
            <a:off x="3627438" y="3390900"/>
            <a:ext cx="2506662" cy="552450"/>
          </a:xfrm>
          <a:custGeom>
            <a:avLst/>
            <a:gdLst>
              <a:gd name="connsiteX0" fmla="*/ 1290637 w 2507456"/>
              <a:gd name="connsiteY0" fmla="*/ 147638 h 552450"/>
              <a:gd name="connsiteX1" fmla="*/ 1547812 w 2507456"/>
              <a:gd name="connsiteY1" fmla="*/ 109538 h 552450"/>
              <a:gd name="connsiteX2" fmla="*/ 1816894 w 2507456"/>
              <a:gd name="connsiteY2" fmla="*/ 71438 h 552450"/>
              <a:gd name="connsiteX3" fmla="*/ 1895475 w 2507456"/>
              <a:gd name="connsiteY3" fmla="*/ 59531 h 552450"/>
              <a:gd name="connsiteX4" fmla="*/ 2078831 w 2507456"/>
              <a:gd name="connsiteY4" fmla="*/ 19050 h 552450"/>
              <a:gd name="connsiteX5" fmla="*/ 2224087 w 2507456"/>
              <a:gd name="connsiteY5" fmla="*/ 4763 h 552450"/>
              <a:gd name="connsiteX6" fmla="*/ 2302669 w 2507456"/>
              <a:gd name="connsiteY6" fmla="*/ 0 h 552450"/>
              <a:gd name="connsiteX7" fmla="*/ 2331244 w 2507456"/>
              <a:gd name="connsiteY7" fmla="*/ 4763 h 552450"/>
              <a:gd name="connsiteX8" fmla="*/ 2397919 w 2507456"/>
              <a:gd name="connsiteY8" fmla="*/ 35719 h 552450"/>
              <a:gd name="connsiteX9" fmla="*/ 2447925 w 2507456"/>
              <a:gd name="connsiteY9" fmla="*/ 47625 h 552450"/>
              <a:gd name="connsiteX10" fmla="*/ 2469356 w 2507456"/>
              <a:gd name="connsiteY10" fmla="*/ 57150 h 552450"/>
              <a:gd name="connsiteX11" fmla="*/ 2488406 w 2507456"/>
              <a:gd name="connsiteY11" fmla="*/ 71438 h 552450"/>
              <a:gd name="connsiteX12" fmla="*/ 2500312 w 2507456"/>
              <a:gd name="connsiteY12" fmla="*/ 88106 h 552450"/>
              <a:gd name="connsiteX13" fmla="*/ 2505075 w 2507456"/>
              <a:gd name="connsiteY13" fmla="*/ 109538 h 552450"/>
              <a:gd name="connsiteX14" fmla="*/ 2507456 w 2507456"/>
              <a:gd name="connsiteY14" fmla="*/ 123825 h 552450"/>
              <a:gd name="connsiteX15" fmla="*/ 2502694 w 2507456"/>
              <a:gd name="connsiteY15" fmla="*/ 154781 h 552450"/>
              <a:gd name="connsiteX16" fmla="*/ 2488406 w 2507456"/>
              <a:gd name="connsiteY16" fmla="*/ 173831 h 552450"/>
              <a:gd name="connsiteX17" fmla="*/ 2447925 w 2507456"/>
              <a:gd name="connsiteY17" fmla="*/ 200025 h 552450"/>
              <a:gd name="connsiteX18" fmla="*/ 2395537 w 2507456"/>
              <a:gd name="connsiteY18" fmla="*/ 216694 h 552450"/>
              <a:gd name="connsiteX19" fmla="*/ 1943100 w 2507456"/>
              <a:gd name="connsiteY19" fmla="*/ 238125 h 552450"/>
              <a:gd name="connsiteX20" fmla="*/ 1769269 w 2507456"/>
              <a:gd name="connsiteY20" fmla="*/ 242888 h 552450"/>
              <a:gd name="connsiteX21" fmla="*/ 1281112 w 2507456"/>
              <a:gd name="connsiteY21" fmla="*/ 307181 h 552450"/>
              <a:gd name="connsiteX22" fmla="*/ 962025 w 2507456"/>
              <a:gd name="connsiteY22" fmla="*/ 357188 h 552450"/>
              <a:gd name="connsiteX23" fmla="*/ 707231 w 2507456"/>
              <a:gd name="connsiteY23" fmla="*/ 426244 h 552450"/>
              <a:gd name="connsiteX24" fmla="*/ 471487 w 2507456"/>
              <a:gd name="connsiteY24" fmla="*/ 507206 h 552450"/>
              <a:gd name="connsiteX25" fmla="*/ 438150 w 2507456"/>
              <a:gd name="connsiteY25" fmla="*/ 526256 h 552450"/>
              <a:gd name="connsiteX26" fmla="*/ 390525 w 2507456"/>
              <a:gd name="connsiteY26" fmla="*/ 547688 h 552450"/>
              <a:gd name="connsiteX27" fmla="*/ 357187 w 2507456"/>
              <a:gd name="connsiteY27" fmla="*/ 552450 h 552450"/>
              <a:gd name="connsiteX28" fmla="*/ 321469 w 2507456"/>
              <a:gd name="connsiteY28" fmla="*/ 545306 h 552450"/>
              <a:gd name="connsiteX29" fmla="*/ 290512 w 2507456"/>
              <a:gd name="connsiteY29" fmla="*/ 531019 h 552450"/>
              <a:gd name="connsiteX30" fmla="*/ 202406 w 2507456"/>
              <a:gd name="connsiteY30" fmla="*/ 445294 h 552450"/>
              <a:gd name="connsiteX31" fmla="*/ 95250 w 2507456"/>
              <a:gd name="connsiteY31" fmla="*/ 338138 h 552450"/>
              <a:gd name="connsiteX32" fmla="*/ 11906 w 2507456"/>
              <a:gd name="connsiteY32" fmla="*/ 245269 h 552450"/>
              <a:gd name="connsiteX33" fmla="*/ 0 w 2507456"/>
              <a:gd name="connsiteY33" fmla="*/ 216694 h 552450"/>
              <a:gd name="connsiteX34" fmla="*/ 4762 w 2507456"/>
              <a:gd name="connsiteY34" fmla="*/ 207169 h 552450"/>
              <a:gd name="connsiteX35" fmla="*/ 16669 w 2507456"/>
              <a:gd name="connsiteY35" fmla="*/ 200025 h 552450"/>
              <a:gd name="connsiteX36" fmla="*/ 38100 w 2507456"/>
              <a:gd name="connsiteY36" fmla="*/ 200025 h 552450"/>
              <a:gd name="connsiteX37" fmla="*/ 61912 w 2507456"/>
              <a:gd name="connsiteY37" fmla="*/ 204788 h 552450"/>
              <a:gd name="connsiteX38" fmla="*/ 128587 w 2507456"/>
              <a:gd name="connsiteY38" fmla="*/ 247650 h 552450"/>
              <a:gd name="connsiteX39" fmla="*/ 195262 w 2507456"/>
              <a:gd name="connsiteY39" fmla="*/ 280988 h 552450"/>
              <a:gd name="connsiteX40" fmla="*/ 271462 w 2507456"/>
              <a:gd name="connsiteY40" fmla="*/ 302419 h 552450"/>
              <a:gd name="connsiteX41" fmla="*/ 321469 w 2507456"/>
              <a:gd name="connsiteY41" fmla="*/ 307181 h 552450"/>
              <a:gd name="connsiteX42" fmla="*/ 521494 w 2507456"/>
              <a:gd name="connsiteY42" fmla="*/ 271463 h 552450"/>
              <a:gd name="connsiteX43" fmla="*/ 902494 w 2507456"/>
              <a:gd name="connsiteY43" fmla="*/ 209550 h 552450"/>
              <a:gd name="connsiteX44" fmla="*/ 1290637 w 2507456"/>
              <a:gd name="connsiteY44" fmla="*/ 147638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507456" h="552450">
                <a:moveTo>
                  <a:pt x="1290637" y="147638"/>
                </a:moveTo>
                <a:lnTo>
                  <a:pt x="1547812" y="109538"/>
                </a:lnTo>
                <a:lnTo>
                  <a:pt x="1816894" y="71438"/>
                </a:lnTo>
                <a:lnTo>
                  <a:pt x="1895475" y="59531"/>
                </a:lnTo>
                <a:lnTo>
                  <a:pt x="2078831" y="19050"/>
                </a:lnTo>
                <a:lnTo>
                  <a:pt x="2224087" y="4763"/>
                </a:lnTo>
                <a:lnTo>
                  <a:pt x="2302669" y="0"/>
                </a:lnTo>
                <a:lnTo>
                  <a:pt x="2331244" y="4763"/>
                </a:lnTo>
                <a:lnTo>
                  <a:pt x="2397919" y="35719"/>
                </a:lnTo>
                <a:lnTo>
                  <a:pt x="2447925" y="47625"/>
                </a:lnTo>
                <a:lnTo>
                  <a:pt x="2469356" y="57150"/>
                </a:lnTo>
                <a:lnTo>
                  <a:pt x="2488406" y="71438"/>
                </a:lnTo>
                <a:lnTo>
                  <a:pt x="2500312" y="88106"/>
                </a:lnTo>
                <a:lnTo>
                  <a:pt x="2505075" y="109538"/>
                </a:lnTo>
                <a:lnTo>
                  <a:pt x="2507456" y="123825"/>
                </a:lnTo>
                <a:lnTo>
                  <a:pt x="2502694" y="154781"/>
                </a:lnTo>
                <a:lnTo>
                  <a:pt x="2488406" y="173831"/>
                </a:lnTo>
                <a:lnTo>
                  <a:pt x="2447925" y="200025"/>
                </a:lnTo>
                <a:lnTo>
                  <a:pt x="2395537" y="216694"/>
                </a:lnTo>
                <a:lnTo>
                  <a:pt x="1943100" y="238125"/>
                </a:lnTo>
                <a:lnTo>
                  <a:pt x="1769269" y="242888"/>
                </a:lnTo>
                <a:lnTo>
                  <a:pt x="1281112" y="307181"/>
                </a:lnTo>
                <a:lnTo>
                  <a:pt x="962025" y="357188"/>
                </a:lnTo>
                <a:lnTo>
                  <a:pt x="707231" y="426244"/>
                </a:lnTo>
                <a:lnTo>
                  <a:pt x="471487" y="507206"/>
                </a:lnTo>
                <a:lnTo>
                  <a:pt x="438150" y="526256"/>
                </a:lnTo>
                <a:lnTo>
                  <a:pt x="390525" y="547688"/>
                </a:lnTo>
                <a:lnTo>
                  <a:pt x="357187" y="552450"/>
                </a:lnTo>
                <a:lnTo>
                  <a:pt x="321469" y="545306"/>
                </a:lnTo>
                <a:lnTo>
                  <a:pt x="290512" y="531019"/>
                </a:lnTo>
                <a:lnTo>
                  <a:pt x="202406" y="445294"/>
                </a:lnTo>
                <a:lnTo>
                  <a:pt x="95250" y="338138"/>
                </a:lnTo>
                <a:lnTo>
                  <a:pt x="11906" y="245269"/>
                </a:lnTo>
                <a:lnTo>
                  <a:pt x="0" y="216694"/>
                </a:lnTo>
                <a:lnTo>
                  <a:pt x="4762" y="207169"/>
                </a:lnTo>
                <a:lnTo>
                  <a:pt x="16669" y="200025"/>
                </a:lnTo>
                <a:lnTo>
                  <a:pt x="38100" y="200025"/>
                </a:lnTo>
                <a:lnTo>
                  <a:pt x="61912" y="204788"/>
                </a:lnTo>
                <a:lnTo>
                  <a:pt x="128587" y="247650"/>
                </a:lnTo>
                <a:lnTo>
                  <a:pt x="195262" y="280988"/>
                </a:lnTo>
                <a:lnTo>
                  <a:pt x="271462" y="302419"/>
                </a:lnTo>
                <a:lnTo>
                  <a:pt x="321469" y="307181"/>
                </a:lnTo>
                <a:lnTo>
                  <a:pt x="521494" y="271463"/>
                </a:lnTo>
                <a:lnTo>
                  <a:pt x="902494" y="209550"/>
                </a:lnTo>
                <a:lnTo>
                  <a:pt x="1290637" y="1476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1" name="フリーフォーム 70">
            <a:extLst>
              <a:ext uri="{FF2B5EF4-FFF2-40B4-BE49-F238E27FC236}">
                <a16:creationId xmlns:a16="http://schemas.microsoft.com/office/drawing/2014/main" id="{AAADE5C0-C0F6-44C5-B650-A092B8F0E1B0}"/>
              </a:ext>
            </a:extLst>
          </p:cNvPr>
          <p:cNvSpPr/>
          <p:nvPr/>
        </p:nvSpPr>
        <p:spPr>
          <a:xfrm>
            <a:off x="4151313" y="4037014"/>
            <a:ext cx="1077912" cy="777875"/>
          </a:xfrm>
          <a:custGeom>
            <a:avLst/>
            <a:gdLst>
              <a:gd name="connsiteX0" fmla="*/ 523875 w 1078706"/>
              <a:gd name="connsiteY0" fmla="*/ 88106 h 778669"/>
              <a:gd name="connsiteX1" fmla="*/ 169069 w 1078706"/>
              <a:gd name="connsiteY1" fmla="*/ 161925 h 778669"/>
              <a:gd name="connsiteX2" fmla="*/ 66675 w 1078706"/>
              <a:gd name="connsiteY2" fmla="*/ 188119 h 778669"/>
              <a:gd name="connsiteX3" fmla="*/ 0 w 1078706"/>
              <a:gd name="connsiteY3" fmla="*/ 221456 h 778669"/>
              <a:gd name="connsiteX4" fmla="*/ 147637 w 1078706"/>
              <a:gd name="connsiteY4" fmla="*/ 288131 h 778669"/>
              <a:gd name="connsiteX5" fmla="*/ 311944 w 1078706"/>
              <a:gd name="connsiteY5" fmla="*/ 254794 h 778669"/>
              <a:gd name="connsiteX6" fmla="*/ 576262 w 1078706"/>
              <a:gd name="connsiteY6" fmla="*/ 202406 h 778669"/>
              <a:gd name="connsiteX7" fmla="*/ 673894 w 1078706"/>
              <a:gd name="connsiteY7" fmla="*/ 183356 h 778669"/>
              <a:gd name="connsiteX8" fmla="*/ 709612 w 1078706"/>
              <a:gd name="connsiteY8" fmla="*/ 176212 h 778669"/>
              <a:gd name="connsiteX9" fmla="*/ 733425 w 1078706"/>
              <a:gd name="connsiteY9" fmla="*/ 178594 h 778669"/>
              <a:gd name="connsiteX10" fmla="*/ 750094 w 1078706"/>
              <a:gd name="connsiteY10" fmla="*/ 183356 h 778669"/>
              <a:gd name="connsiteX11" fmla="*/ 764381 w 1078706"/>
              <a:gd name="connsiteY11" fmla="*/ 197644 h 778669"/>
              <a:gd name="connsiteX12" fmla="*/ 771525 w 1078706"/>
              <a:gd name="connsiteY12" fmla="*/ 211931 h 778669"/>
              <a:gd name="connsiteX13" fmla="*/ 773906 w 1078706"/>
              <a:gd name="connsiteY13" fmla="*/ 247650 h 778669"/>
              <a:gd name="connsiteX14" fmla="*/ 707231 w 1078706"/>
              <a:gd name="connsiteY14" fmla="*/ 604837 h 778669"/>
              <a:gd name="connsiteX15" fmla="*/ 704850 w 1078706"/>
              <a:gd name="connsiteY15" fmla="*/ 719137 h 778669"/>
              <a:gd name="connsiteX16" fmla="*/ 752475 w 1078706"/>
              <a:gd name="connsiteY16" fmla="*/ 740569 h 778669"/>
              <a:gd name="connsiteX17" fmla="*/ 785812 w 1078706"/>
              <a:gd name="connsiteY17" fmla="*/ 754856 h 778669"/>
              <a:gd name="connsiteX18" fmla="*/ 823912 w 1078706"/>
              <a:gd name="connsiteY18" fmla="*/ 778669 h 778669"/>
              <a:gd name="connsiteX19" fmla="*/ 842962 w 1078706"/>
              <a:gd name="connsiteY19" fmla="*/ 762000 h 778669"/>
              <a:gd name="connsiteX20" fmla="*/ 888206 w 1078706"/>
              <a:gd name="connsiteY20" fmla="*/ 685800 h 778669"/>
              <a:gd name="connsiteX21" fmla="*/ 945356 w 1078706"/>
              <a:gd name="connsiteY21" fmla="*/ 523875 h 778669"/>
              <a:gd name="connsiteX22" fmla="*/ 1009650 w 1078706"/>
              <a:gd name="connsiteY22" fmla="*/ 340519 h 778669"/>
              <a:gd name="connsiteX23" fmla="*/ 1023937 w 1078706"/>
              <a:gd name="connsiteY23" fmla="*/ 309562 h 778669"/>
              <a:gd name="connsiteX24" fmla="*/ 1047750 w 1078706"/>
              <a:gd name="connsiteY24" fmla="*/ 288131 h 778669"/>
              <a:gd name="connsiteX25" fmla="*/ 1069181 w 1078706"/>
              <a:gd name="connsiteY25" fmla="*/ 264319 h 778669"/>
              <a:gd name="connsiteX26" fmla="*/ 1076325 w 1078706"/>
              <a:gd name="connsiteY26" fmla="*/ 242887 h 778669"/>
              <a:gd name="connsiteX27" fmla="*/ 1078706 w 1078706"/>
              <a:gd name="connsiteY27" fmla="*/ 214312 h 778669"/>
              <a:gd name="connsiteX28" fmla="*/ 1071562 w 1078706"/>
              <a:gd name="connsiteY28" fmla="*/ 180975 h 778669"/>
              <a:gd name="connsiteX29" fmla="*/ 1050131 w 1078706"/>
              <a:gd name="connsiteY29" fmla="*/ 154781 h 778669"/>
              <a:gd name="connsiteX30" fmla="*/ 990600 w 1078706"/>
              <a:gd name="connsiteY30" fmla="*/ 107156 h 778669"/>
              <a:gd name="connsiteX31" fmla="*/ 878681 w 1078706"/>
              <a:gd name="connsiteY31" fmla="*/ 38100 h 778669"/>
              <a:gd name="connsiteX32" fmla="*/ 814387 w 1078706"/>
              <a:gd name="connsiteY32" fmla="*/ 4762 h 778669"/>
              <a:gd name="connsiteX33" fmla="*/ 800100 w 1078706"/>
              <a:gd name="connsiteY33" fmla="*/ 0 h 778669"/>
              <a:gd name="connsiteX34" fmla="*/ 776287 w 1078706"/>
              <a:gd name="connsiteY34" fmla="*/ 7144 h 778669"/>
              <a:gd name="connsiteX35" fmla="*/ 652462 w 1078706"/>
              <a:gd name="connsiteY35" fmla="*/ 61912 h 778669"/>
              <a:gd name="connsiteX36" fmla="*/ 523875 w 1078706"/>
              <a:gd name="connsiteY36" fmla="*/ 88106 h 77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78706" h="778669">
                <a:moveTo>
                  <a:pt x="523875" y="88106"/>
                </a:moveTo>
                <a:lnTo>
                  <a:pt x="169069" y="161925"/>
                </a:lnTo>
                <a:lnTo>
                  <a:pt x="66675" y="188119"/>
                </a:lnTo>
                <a:lnTo>
                  <a:pt x="0" y="221456"/>
                </a:lnTo>
                <a:lnTo>
                  <a:pt x="147637" y="288131"/>
                </a:lnTo>
                <a:lnTo>
                  <a:pt x="311944" y="254794"/>
                </a:lnTo>
                <a:lnTo>
                  <a:pt x="576262" y="202406"/>
                </a:lnTo>
                <a:lnTo>
                  <a:pt x="673894" y="183356"/>
                </a:lnTo>
                <a:lnTo>
                  <a:pt x="709612" y="176212"/>
                </a:lnTo>
                <a:lnTo>
                  <a:pt x="733425" y="178594"/>
                </a:lnTo>
                <a:lnTo>
                  <a:pt x="750094" y="183356"/>
                </a:lnTo>
                <a:lnTo>
                  <a:pt x="764381" y="197644"/>
                </a:lnTo>
                <a:lnTo>
                  <a:pt x="771525" y="211931"/>
                </a:lnTo>
                <a:lnTo>
                  <a:pt x="773906" y="247650"/>
                </a:lnTo>
                <a:lnTo>
                  <a:pt x="707231" y="604837"/>
                </a:lnTo>
                <a:cubicBezTo>
                  <a:pt x="706437" y="642937"/>
                  <a:pt x="705644" y="681037"/>
                  <a:pt x="704850" y="719137"/>
                </a:cubicBezTo>
                <a:lnTo>
                  <a:pt x="752475" y="740569"/>
                </a:lnTo>
                <a:lnTo>
                  <a:pt x="785812" y="754856"/>
                </a:lnTo>
                <a:lnTo>
                  <a:pt x="823912" y="778669"/>
                </a:lnTo>
                <a:lnTo>
                  <a:pt x="842962" y="762000"/>
                </a:lnTo>
                <a:lnTo>
                  <a:pt x="888206" y="685800"/>
                </a:lnTo>
                <a:lnTo>
                  <a:pt x="945356" y="523875"/>
                </a:lnTo>
                <a:lnTo>
                  <a:pt x="1009650" y="340519"/>
                </a:lnTo>
                <a:lnTo>
                  <a:pt x="1023937" y="309562"/>
                </a:lnTo>
                <a:lnTo>
                  <a:pt x="1047750" y="288131"/>
                </a:lnTo>
                <a:lnTo>
                  <a:pt x="1069181" y="264319"/>
                </a:lnTo>
                <a:lnTo>
                  <a:pt x="1076325" y="242887"/>
                </a:lnTo>
                <a:lnTo>
                  <a:pt x="1078706" y="214312"/>
                </a:lnTo>
                <a:lnTo>
                  <a:pt x="1071562" y="180975"/>
                </a:lnTo>
                <a:lnTo>
                  <a:pt x="1050131" y="154781"/>
                </a:lnTo>
                <a:lnTo>
                  <a:pt x="990600" y="107156"/>
                </a:lnTo>
                <a:lnTo>
                  <a:pt x="878681" y="38100"/>
                </a:lnTo>
                <a:lnTo>
                  <a:pt x="814387" y="4762"/>
                </a:lnTo>
                <a:lnTo>
                  <a:pt x="800100" y="0"/>
                </a:lnTo>
                <a:lnTo>
                  <a:pt x="776287" y="7144"/>
                </a:lnTo>
                <a:lnTo>
                  <a:pt x="652462" y="61912"/>
                </a:lnTo>
                <a:lnTo>
                  <a:pt x="523875" y="881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2" name="フリーフォーム 71">
            <a:extLst>
              <a:ext uri="{FF2B5EF4-FFF2-40B4-BE49-F238E27FC236}">
                <a16:creationId xmlns:a16="http://schemas.microsoft.com/office/drawing/2014/main" id="{4627E355-19AC-4CA8-9E78-4C661E3559D4}"/>
              </a:ext>
            </a:extLst>
          </p:cNvPr>
          <p:cNvSpPr/>
          <p:nvPr/>
        </p:nvSpPr>
        <p:spPr>
          <a:xfrm>
            <a:off x="4276726" y="4611688"/>
            <a:ext cx="709613" cy="227012"/>
          </a:xfrm>
          <a:custGeom>
            <a:avLst/>
            <a:gdLst>
              <a:gd name="connsiteX0" fmla="*/ 326231 w 709613"/>
              <a:gd name="connsiteY0" fmla="*/ 50007 h 226219"/>
              <a:gd name="connsiteX1" fmla="*/ 95250 w 709613"/>
              <a:gd name="connsiteY1" fmla="*/ 92869 h 226219"/>
              <a:gd name="connsiteX2" fmla="*/ 0 w 709613"/>
              <a:gd name="connsiteY2" fmla="*/ 147638 h 226219"/>
              <a:gd name="connsiteX3" fmla="*/ 128588 w 709613"/>
              <a:gd name="connsiteY3" fmla="*/ 226219 h 226219"/>
              <a:gd name="connsiteX4" fmla="*/ 547688 w 709613"/>
              <a:gd name="connsiteY4" fmla="*/ 152400 h 226219"/>
              <a:gd name="connsiteX5" fmla="*/ 588169 w 709613"/>
              <a:gd name="connsiteY5" fmla="*/ 154782 h 226219"/>
              <a:gd name="connsiteX6" fmla="*/ 645319 w 709613"/>
              <a:gd name="connsiteY6" fmla="*/ 161925 h 226219"/>
              <a:gd name="connsiteX7" fmla="*/ 709613 w 709613"/>
              <a:gd name="connsiteY7" fmla="*/ 73819 h 226219"/>
              <a:gd name="connsiteX8" fmla="*/ 590550 w 709613"/>
              <a:gd name="connsiteY8" fmla="*/ 0 h 226219"/>
              <a:gd name="connsiteX9" fmla="*/ 326231 w 709613"/>
              <a:gd name="connsiteY9" fmla="*/ 50007 h 22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613" h="226219">
                <a:moveTo>
                  <a:pt x="326231" y="50007"/>
                </a:moveTo>
                <a:lnTo>
                  <a:pt x="95250" y="92869"/>
                </a:lnTo>
                <a:lnTo>
                  <a:pt x="0" y="147638"/>
                </a:lnTo>
                <a:lnTo>
                  <a:pt x="128588" y="226219"/>
                </a:lnTo>
                <a:lnTo>
                  <a:pt x="547688" y="152400"/>
                </a:lnTo>
                <a:lnTo>
                  <a:pt x="588169" y="154782"/>
                </a:lnTo>
                <a:lnTo>
                  <a:pt x="645319" y="161925"/>
                </a:lnTo>
                <a:lnTo>
                  <a:pt x="709613" y="73819"/>
                </a:lnTo>
                <a:lnTo>
                  <a:pt x="590550" y="0"/>
                </a:lnTo>
                <a:lnTo>
                  <a:pt x="326231" y="5000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8" name="フリーフォーム 67">
            <a:extLst>
              <a:ext uri="{FF2B5EF4-FFF2-40B4-BE49-F238E27FC236}">
                <a16:creationId xmlns:a16="http://schemas.microsoft.com/office/drawing/2014/main" id="{7E776EC6-A9FF-4E41-B653-25449AE02672}"/>
              </a:ext>
            </a:extLst>
          </p:cNvPr>
          <p:cNvSpPr/>
          <p:nvPr/>
        </p:nvSpPr>
        <p:spPr>
          <a:xfrm>
            <a:off x="5372100" y="3524250"/>
            <a:ext cx="427038" cy="2274888"/>
          </a:xfrm>
          <a:custGeom>
            <a:avLst/>
            <a:gdLst>
              <a:gd name="connsiteX0" fmla="*/ 137011 w 425926"/>
              <a:gd name="connsiteY0" fmla="*/ 1113960 h 2275576"/>
              <a:gd name="connsiteX1" fmla="*/ 134033 w 425926"/>
              <a:gd name="connsiteY1" fmla="*/ 1662004 h 2275576"/>
              <a:gd name="connsiteX2" fmla="*/ 131054 w 425926"/>
              <a:gd name="connsiteY2" fmla="*/ 1691789 h 2275576"/>
              <a:gd name="connsiteX3" fmla="*/ 122119 w 425926"/>
              <a:gd name="connsiteY3" fmla="*/ 1718596 h 2275576"/>
              <a:gd name="connsiteX4" fmla="*/ 98291 w 425926"/>
              <a:gd name="connsiteY4" fmla="*/ 1760295 h 2275576"/>
              <a:gd name="connsiteX5" fmla="*/ 41699 w 425926"/>
              <a:gd name="connsiteY5" fmla="*/ 1939005 h 2275576"/>
              <a:gd name="connsiteX6" fmla="*/ 53613 w 425926"/>
              <a:gd name="connsiteY6" fmla="*/ 2201113 h 2275576"/>
              <a:gd name="connsiteX7" fmla="*/ 65527 w 425926"/>
              <a:gd name="connsiteY7" fmla="*/ 2230898 h 2275576"/>
              <a:gd name="connsiteX8" fmla="*/ 80420 w 425926"/>
              <a:gd name="connsiteY8" fmla="*/ 2251748 h 2275576"/>
              <a:gd name="connsiteX9" fmla="*/ 95312 w 425926"/>
              <a:gd name="connsiteY9" fmla="*/ 2266640 h 2275576"/>
              <a:gd name="connsiteX10" fmla="*/ 122119 w 425926"/>
              <a:gd name="connsiteY10" fmla="*/ 2275576 h 2275576"/>
              <a:gd name="connsiteX11" fmla="*/ 151904 w 425926"/>
              <a:gd name="connsiteY11" fmla="*/ 2272597 h 2275576"/>
              <a:gd name="connsiteX12" fmla="*/ 181689 w 425926"/>
              <a:gd name="connsiteY12" fmla="*/ 2254726 h 2275576"/>
              <a:gd name="connsiteX13" fmla="*/ 208495 w 425926"/>
              <a:gd name="connsiteY13" fmla="*/ 2224941 h 2275576"/>
              <a:gd name="connsiteX14" fmla="*/ 247216 w 425926"/>
              <a:gd name="connsiteY14" fmla="*/ 2162393 h 2275576"/>
              <a:gd name="connsiteX15" fmla="*/ 279979 w 425926"/>
              <a:gd name="connsiteY15" fmla="*/ 2096866 h 2275576"/>
              <a:gd name="connsiteX16" fmla="*/ 309764 w 425926"/>
              <a:gd name="connsiteY16" fmla="*/ 2010489 h 2275576"/>
              <a:gd name="connsiteX17" fmla="*/ 342528 w 425926"/>
              <a:gd name="connsiteY17" fmla="*/ 1900284 h 2275576"/>
              <a:gd name="connsiteX18" fmla="*/ 369335 w 425926"/>
              <a:gd name="connsiteY18" fmla="*/ 1790080 h 2275576"/>
              <a:gd name="connsiteX19" fmla="*/ 381249 w 425926"/>
              <a:gd name="connsiteY19" fmla="*/ 1694768 h 2275576"/>
              <a:gd name="connsiteX20" fmla="*/ 375292 w 425926"/>
              <a:gd name="connsiteY20" fmla="*/ 1593499 h 2275576"/>
              <a:gd name="connsiteX21" fmla="*/ 366356 w 425926"/>
              <a:gd name="connsiteY21" fmla="*/ 1408832 h 2275576"/>
              <a:gd name="connsiteX22" fmla="*/ 360399 w 425926"/>
              <a:gd name="connsiteY22" fmla="*/ 1197358 h 2275576"/>
              <a:gd name="connsiteX23" fmla="*/ 360399 w 425926"/>
              <a:gd name="connsiteY23" fmla="*/ 929293 h 2275576"/>
              <a:gd name="connsiteX24" fmla="*/ 369335 w 425926"/>
              <a:gd name="connsiteY24" fmla="*/ 750583 h 2275576"/>
              <a:gd name="connsiteX25" fmla="*/ 384227 w 425926"/>
              <a:gd name="connsiteY25" fmla="*/ 527195 h 2275576"/>
              <a:gd name="connsiteX26" fmla="*/ 419969 w 425926"/>
              <a:gd name="connsiteY26" fmla="*/ 321679 h 2275576"/>
              <a:gd name="connsiteX27" fmla="*/ 425926 w 425926"/>
              <a:gd name="connsiteY27" fmla="*/ 259130 h 2275576"/>
              <a:gd name="connsiteX28" fmla="*/ 416991 w 425926"/>
              <a:gd name="connsiteY28" fmla="*/ 238281 h 2275576"/>
              <a:gd name="connsiteX29" fmla="*/ 366356 w 425926"/>
              <a:gd name="connsiteY29" fmla="*/ 196582 h 2275576"/>
              <a:gd name="connsiteX30" fmla="*/ 262108 w 425926"/>
              <a:gd name="connsiteY30" fmla="*/ 139990 h 2275576"/>
              <a:gd name="connsiteX31" fmla="*/ 193603 w 425926"/>
              <a:gd name="connsiteY31" fmla="*/ 98291 h 2275576"/>
              <a:gd name="connsiteX32" fmla="*/ 0 w 425926"/>
              <a:gd name="connsiteY32" fmla="*/ 0 h 2275576"/>
              <a:gd name="connsiteX33" fmla="*/ 44678 w 425926"/>
              <a:gd name="connsiteY33" fmla="*/ 104248 h 2275576"/>
              <a:gd name="connsiteX34" fmla="*/ 125097 w 425926"/>
              <a:gd name="connsiteY34" fmla="*/ 187646 h 2275576"/>
              <a:gd name="connsiteX35" fmla="*/ 137011 w 425926"/>
              <a:gd name="connsiteY35" fmla="*/ 208496 h 2275576"/>
              <a:gd name="connsiteX36" fmla="*/ 137011 w 425926"/>
              <a:gd name="connsiteY36" fmla="*/ 262109 h 2275576"/>
              <a:gd name="connsiteX37" fmla="*/ 137011 w 425926"/>
              <a:gd name="connsiteY37" fmla="*/ 1113960 h 227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25926" h="2275576">
                <a:moveTo>
                  <a:pt x="137011" y="1113960"/>
                </a:moveTo>
                <a:cubicBezTo>
                  <a:pt x="136018" y="1296641"/>
                  <a:pt x="136019" y="1558749"/>
                  <a:pt x="134033" y="1662004"/>
                </a:cubicBezTo>
                <a:lnTo>
                  <a:pt x="131054" y="1691789"/>
                </a:lnTo>
                <a:lnTo>
                  <a:pt x="122119" y="1718596"/>
                </a:lnTo>
                <a:lnTo>
                  <a:pt x="98291" y="1760295"/>
                </a:lnTo>
                <a:lnTo>
                  <a:pt x="41699" y="1939005"/>
                </a:lnTo>
                <a:lnTo>
                  <a:pt x="53613" y="2201113"/>
                </a:lnTo>
                <a:lnTo>
                  <a:pt x="65527" y="2230898"/>
                </a:lnTo>
                <a:lnTo>
                  <a:pt x="80420" y="2251748"/>
                </a:lnTo>
                <a:lnTo>
                  <a:pt x="95312" y="2266640"/>
                </a:lnTo>
                <a:lnTo>
                  <a:pt x="122119" y="2275576"/>
                </a:lnTo>
                <a:lnTo>
                  <a:pt x="151904" y="2272597"/>
                </a:lnTo>
                <a:lnTo>
                  <a:pt x="181689" y="2254726"/>
                </a:lnTo>
                <a:lnTo>
                  <a:pt x="208495" y="2224941"/>
                </a:lnTo>
                <a:lnTo>
                  <a:pt x="247216" y="2162393"/>
                </a:lnTo>
                <a:lnTo>
                  <a:pt x="279979" y="2096866"/>
                </a:lnTo>
                <a:lnTo>
                  <a:pt x="309764" y="2010489"/>
                </a:lnTo>
                <a:lnTo>
                  <a:pt x="342528" y="1900284"/>
                </a:lnTo>
                <a:lnTo>
                  <a:pt x="369335" y="1790080"/>
                </a:lnTo>
                <a:lnTo>
                  <a:pt x="381249" y="1694768"/>
                </a:lnTo>
                <a:lnTo>
                  <a:pt x="375292" y="1593499"/>
                </a:lnTo>
                <a:lnTo>
                  <a:pt x="366356" y="1408832"/>
                </a:lnTo>
                <a:lnTo>
                  <a:pt x="360399" y="1197358"/>
                </a:lnTo>
                <a:lnTo>
                  <a:pt x="360399" y="929293"/>
                </a:lnTo>
                <a:lnTo>
                  <a:pt x="369335" y="750583"/>
                </a:lnTo>
                <a:lnTo>
                  <a:pt x="384227" y="527195"/>
                </a:lnTo>
                <a:lnTo>
                  <a:pt x="419969" y="321679"/>
                </a:lnTo>
                <a:lnTo>
                  <a:pt x="425926" y="259130"/>
                </a:lnTo>
                <a:lnTo>
                  <a:pt x="416991" y="238281"/>
                </a:lnTo>
                <a:lnTo>
                  <a:pt x="366356" y="196582"/>
                </a:lnTo>
                <a:lnTo>
                  <a:pt x="262108" y="139990"/>
                </a:lnTo>
                <a:lnTo>
                  <a:pt x="193603" y="98291"/>
                </a:lnTo>
                <a:lnTo>
                  <a:pt x="0" y="0"/>
                </a:lnTo>
                <a:lnTo>
                  <a:pt x="44678" y="104248"/>
                </a:lnTo>
                <a:lnTo>
                  <a:pt x="125097" y="187646"/>
                </a:lnTo>
                <a:lnTo>
                  <a:pt x="137011" y="208496"/>
                </a:lnTo>
                <a:lnTo>
                  <a:pt x="137011" y="262109"/>
                </a:lnTo>
                <a:lnTo>
                  <a:pt x="137011" y="111396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92181413-9827-497A-AA09-CC3E2CDF2B57}"/>
              </a:ext>
            </a:extLst>
          </p:cNvPr>
          <p:cNvSpPr/>
          <p:nvPr/>
        </p:nvSpPr>
        <p:spPr>
          <a:xfrm>
            <a:off x="4856163" y="5153026"/>
            <a:ext cx="647700" cy="601663"/>
          </a:xfrm>
          <a:custGeom>
            <a:avLst/>
            <a:gdLst>
              <a:gd name="connsiteX0" fmla="*/ 373856 w 647700"/>
              <a:gd name="connsiteY0" fmla="*/ 304800 h 602456"/>
              <a:gd name="connsiteX1" fmla="*/ 450056 w 647700"/>
              <a:gd name="connsiteY1" fmla="*/ 376238 h 602456"/>
              <a:gd name="connsiteX2" fmla="*/ 469106 w 647700"/>
              <a:gd name="connsiteY2" fmla="*/ 407194 h 602456"/>
              <a:gd name="connsiteX3" fmla="*/ 521494 w 647700"/>
              <a:gd name="connsiteY3" fmla="*/ 495300 h 602456"/>
              <a:gd name="connsiteX4" fmla="*/ 557212 w 647700"/>
              <a:gd name="connsiteY4" fmla="*/ 545306 h 602456"/>
              <a:gd name="connsiteX5" fmla="*/ 583406 w 647700"/>
              <a:gd name="connsiteY5" fmla="*/ 602456 h 602456"/>
              <a:gd name="connsiteX6" fmla="*/ 647700 w 647700"/>
              <a:gd name="connsiteY6" fmla="*/ 71438 h 602456"/>
              <a:gd name="connsiteX7" fmla="*/ 604837 w 647700"/>
              <a:gd name="connsiteY7" fmla="*/ 138113 h 602456"/>
              <a:gd name="connsiteX8" fmla="*/ 585787 w 647700"/>
              <a:gd name="connsiteY8" fmla="*/ 147638 h 602456"/>
              <a:gd name="connsiteX9" fmla="*/ 550069 w 647700"/>
              <a:gd name="connsiteY9" fmla="*/ 154781 h 602456"/>
              <a:gd name="connsiteX10" fmla="*/ 471487 w 647700"/>
              <a:gd name="connsiteY10" fmla="*/ 150019 h 602456"/>
              <a:gd name="connsiteX11" fmla="*/ 302419 w 647700"/>
              <a:gd name="connsiteY11" fmla="*/ 104775 h 602456"/>
              <a:gd name="connsiteX12" fmla="*/ 107156 w 647700"/>
              <a:gd name="connsiteY12" fmla="*/ 33338 h 602456"/>
              <a:gd name="connsiteX13" fmla="*/ 57150 w 647700"/>
              <a:gd name="connsiteY13" fmla="*/ 14288 h 602456"/>
              <a:gd name="connsiteX14" fmla="*/ 35719 w 647700"/>
              <a:gd name="connsiteY14" fmla="*/ 0 h 602456"/>
              <a:gd name="connsiteX15" fmla="*/ 14287 w 647700"/>
              <a:gd name="connsiteY15" fmla="*/ 2381 h 602456"/>
              <a:gd name="connsiteX16" fmla="*/ 0 w 647700"/>
              <a:gd name="connsiteY16" fmla="*/ 14288 h 602456"/>
              <a:gd name="connsiteX17" fmla="*/ 4762 w 647700"/>
              <a:gd name="connsiteY17" fmla="*/ 30956 h 602456"/>
              <a:gd name="connsiteX18" fmla="*/ 19050 w 647700"/>
              <a:gd name="connsiteY18" fmla="*/ 54769 h 602456"/>
              <a:gd name="connsiteX19" fmla="*/ 40481 w 647700"/>
              <a:gd name="connsiteY19" fmla="*/ 73819 h 602456"/>
              <a:gd name="connsiteX20" fmla="*/ 90487 w 647700"/>
              <a:gd name="connsiteY20" fmla="*/ 95250 h 602456"/>
              <a:gd name="connsiteX21" fmla="*/ 157162 w 647700"/>
              <a:gd name="connsiteY21" fmla="*/ 135731 h 602456"/>
              <a:gd name="connsiteX22" fmla="*/ 261937 w 647700"/>
              <a:gd name="connsiteY22" fmla="*/ 214313 h 602456"/>
              <a:gd name="connsiteX23" fmla="*/ 373856 w 647700"/>
              <a:gd name="connsiteY23" fmla="*/ 304800 h 60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7700" h="602456">
                <a:moveTo>
                  <a:pt x="373856" y="304800"/>
                </a:moveTo>
                <a:lnTo>
                  <a:pt x="450056" y="376238"/>
                </a:lnTo>
                <a:lnTo>
                  <a:pt x="469106" y="407194"/>
                </a:lnTo>
                <a:lnTo>
                  <a:pt x="521494" y="495300"/>
                </a:lnTo>
                <a:lnTo>
                  <a:pt x="557212" y="545306"/>
                </a:lnTo>
                <a:lnTo>
                  <a:pt x="583406" y="602456"/>
                </a:lnTo>
                <a:lnTo>
                  <a:pt x="647700" y="71438"/>
                </a:lnTo>
                <a:lnTo>
                  <a:pt x="604837" y="138113"/>
                </a:lnTo>
                <a:lnTo>
                  <a:pt x="585787" y="147638"/>
                </a:lnTo>
                <a:lnTo>
                  <a:pt x="550069" y="154781"/>
                </a:lnTo>
                <a:lnTo>
                  <a:pt x="471487" y="150019"/>
                </a:lnTo>
                <a:lnTo>
                  <a:pt x="302419" y="104775"/>
                </a:lnTo>
                <a:lnTo>
                  <a:pt x="107156" y="33338"/>
                </a:lnTo>
                <a:lnTo>
                  <a:pt x="57150" y="14288"/>
                </a:lnTo>
                <a:lnTo>
                  <a:pt x="35719" y="0"/>
                </a:lnTo>
                <a:lnTo>
                  <a:pt x="14287" y="2381"/>
                </a:lnTo>
                <a:lnTo>
                  <a:pt x="0" y="14288"/>
                </a:lnTo>
                <a:lnTo>
                  <a:pt x="4762" y="30956"/>
                </a:lnTo>
                <a:lnTo>
                  <a:pt x="19050" y="54769"/>
                </a:lnTo>
                <a:lnTo>
                  <a:pt x="40481" y="73819"/>
                </a:lnTo>
                <a:lnTo>
                  <a:pt x="90487" y="95250"/>
                </a:lnTo>
                <a:lnTo>
                  <a:pt x="157162" y="135731"/>
                </a:lnTo>
                <a:lnTo>
                  <a:pt x="261937" y="214313"/>
                </a:lnTo>
                <a:lnTo>
                  <a:pt x="373856" y="304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81036A70-F611-4625-8DA2-F18DE6A5B6AE}"/>
              </a:ext>
            </a:extLst>
          </p:cNvPr>
          <p:cNvSpPr/>
          <p:nvPr/>
        </p:nvSpPr>
        <p:spPr>
          <a:xfrm>
            <a:off x="5856288" y="1666876"/>
            <a:ext cx="1028700" cy="1846263"/>
          </a:xfrm>
          <a:custGeom>
            <a:avLst/>
            <a:gdLst>
              <a:gd name="connsiteX0" fmla="*/ 816769 w 1028700"/>
              <a:gd name="connsiteY0" fmla="*/ 683419 h 1845469"/>
              <a:gd name="connsiteX1" fmla="*/ 897731 w 1028700"/>
              <a:gd name="connsiteY1" fmla="*/ 511969 h 1845469"/>
              <a:gd name="connsiteX2" fmla="*/ 916781 w 1028700"/>
              <a:gd name="connsiteY2" fmla="*/ 464344 h 1845469"/>
              <a:gd name="connsiteX3" fmla="*/ 926306 w 1028700"/>
              <a:gd name="connsiteY3" fmla="*/ 450056 h 1845469"/>
              <a:gd name="connsiteX4" fmla="*/ 952500 w 1028700"/>
              <a:gd name="connsiteY4" fmla="*/ 433388 h 1845469"/>
              <a:gd name="connsiteX5" fmla="*/ 1002506 w 1028700"/>
              <a:gd name="connsiteY5" fmla="*/ 397669 h 1845469"/>
              <a:gd name="connsiteX6" fmla="*/ 1016794 w 1028700"/>
              <a:gd name="connsiteY6" fmla="*/ 378619 h 1845469"/>
              <a:gd name="connsiteX7" fmla="*/ 1026319 w 1028700"/>
              <a:gd name="connsiteY7" fmla="*/ 357188 h 1845469"/>
              <a:gd name="connsiteX8" fmla="*/ 1028700 w 1028700"/>
              <a:gd name="connsiteY8" fmla="*/ 333375 h 1845469"/>
              <a:gd name="connsiteX9" fmla="*/ 1021556 w 1028700"/>
              <a:gd name="connsiteY9" fmla="*/ 307181 h 1845469"/>
              <a:gd name="connsiteX10" fmla="*/ 1004887 w 1028700"/>
              <a:gd name="connsiteY10" fmla="*/ 273844 h 1845469"/>
              <a:gd name="connsiteX11" fmla="*/ 973931 w 1028700"/>
              <a:gd name="connsiteY11" fmla="*/ 242888 h 1845469"/>
              <a:gd name="connsiteX12" fmla="*/ 900112 w 1028700"/>
              <a:gd name="connsiteY12" fmla="*/ 185738 h 1845469"/>
              <a:gd name="connsiteX13" fmla="*/ 783431 w 1028700"/>
              <a:gd name="connsiteY13" fmla="*/ 109538 h 1845469"/>
              <a:gd name="connsiteX14" fmla="*/ 697706 w 1028700"/>
              <a:gd name="connsiteY14" fmla="*/ 59531 h 1845469"/>
              <a:gd name="connsiteX15" fmla="*/ 616744 w 1028700"/>
              <a:gd name="connsiteY15" fmla="*/ 21431 h 1845469"/>
              <a:gd name="connsiteX16" fmla="*/ 581025 w 1028700"/>
              <a:gd name="connsiteY16" fmla="*/ 4763 h 1845469"/>
              <a:gd name="connsiteX17" fmla="*/ 552450 w 1028700"/>
              <a:gd name="connsiteY17" fmla="*/ 0 h 1845469"/>
              <a:gd name="connsiteX18" fmla="*/ 514350 w 1028700"/>
              <a:gd name="connsiteY18" fmla="*/ 9525 h 1845469"/>
              <a:gd name="connsiteX19" fmla="*/ 502444 w 1028700"/>
              <a:gd name="connsiteY19" fmla="*/ 21431 h 1845469"/>
              <a:gd name="connsiteX20" fmla="*/ 502444 w 1028700"/>
              <a:gd name="connsiteY20" fmla="*/ 40481 h 1845469"/>
              <a:gd name="connsiteX21" fmla="*/ 523875 w 1028700"/>
              <a:gd name="connsiteY21" fmla="*/ 66675 h 1845469"/>
              <a:gd name="connsiteX22" fmla="*/ 583406 w 1028700"/>
              <a:gd name="connsiteY22" fmla="*/ 126206 h 1845469"/>
              <a:gd name="connsiteX23" fmla="*/ 616744 w 1028700"/>
              <a:gd name="connsiteY23" fmla="*/ 169069 h 1845469"/>
              <a:gd name="connsiteX24" fmla="*/ 642937 w 1028700"/>
              <a:gd name="connsiteY24" fmla="*/ 226219 h 1845469"/>
              <a:gd name="connsiteX25" fmla="*/ 654844 w 1028700"/>
              <a:gd name="connsiteY25" fmla="*/ 271463 h 1845469"/>
              <a:gd name="connsiteX26" fmla="*/ 657225 w 1028700"/>
              <a:gd name="connsiteY26" fmla="*/ 321469 h 1845469"/>
              <a:gd name="connsiteX27" fmla="*/ 645319 w 1028700"/>
              <a:gd name="connsiteY27" fmla="*/ 442913 h 1845469"/>
              <a:gd name="connsiteX28" fmla="*/ 631031 w 1028700"/>
              <a:gd name="connsiteY28" fmla="*/ 514350 h 1845469"/>
              <a:gd name="connsiteX29" fmla="*/ 573881 w 1028700"/>
              <a:gd name="connsiteY29" fmla="*/ 719138 h 1845469"/>
              <a:gd name="connsiteX30" fmla="*/ 481012 w 1028700"/>
              <a:gd name="connsiteY30" fmla="*/ 971550 h 1845469"/>
              <a:gd name="connsiteX31" fmla="*/ 390525 w 1028700"/>
              <a:gd name="connsiteY31" fmla="*/ 1173956 h 1845469"/>
              <a:gd name="connsiteX32" fmla="*/ 261937 w 1028700"/>
              <a:gd name="connsiteY32" fmla="*/ 1426369 h 1845469"/>
              <a:gd name="connsiteX33" fmla="*/ 78581 w 1028700"/>
              <a:gd name="connsiteY33" fmla="*/ 1724025 h 1845469"/>
              <a:gd name="connsiteX34" fmla="*/ 0 w 1028700"/>
              <a:gd name="connsiteY34" fmla="*/ 1845469 h 1845469"/>
              <a:gd name="connsiteX35" fmla="*/ 150019 w 1028700"/>
              <a:gd name="connsiteY35" fmla="*/ 1757363 h 1845469"/>
              <a:gd name="connsiteX36" fmla="*/ 238125 w 1028700"/>
              <a:gd name="connsiteY36" fmla="*/ 1671638 h 1845469"/>
              <a:gd name="connsiteX37" fmla="*/ 333375 w 1028700"/>
              <a:gd name="connsiteY37" fmla="*/ 1562100 h 1845469"/>
              <a:gd name="connsiteX38" fmla="*/ 445294 w 1028700"/>
              <a:gd name="connsiteY38" fmla="*/ 1412081 h 1845469"/>
              <a:gd name="connsiteX39" fmla="*/ 540544 w 1028700"/>
              <a:gd name="connsiteY39" fmla="*/ 1247775 h 1845469"/>
              <a:gd name="connsiteX40" fmla="*/ 588169 w 1028700"/>
              <a:gd name="connsiteY40" fmla="*/ 1169194 h 1845469"/>
              <a:gd name="connsiteX41" fmla="*/ 754856 w 1028700"/>
              <a:gd name="connsiteY41" fmla="*/ 823913 h 1845469"/>
              <a:gd name="connsiteX42" fmla="*/ 816769 w 1028700"/>
              <a:gd name="connsiteY42" fmla="*/ 683419 h 184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28700" h="1845469">
                <a:moveTo>
                  <a:pt x="816769" y="683419"/>
                </a:moveTo>
                <a:lnTo>
                  <a:pt x="897731" y="511969"/>
                </a:lnTo>
                <a:lnTo>
                  <a:pt x="916781" y="464344"/>
                </a:lnTo>
                <a:lnTo>
                  <a:pt x="926306" y="450056"/>
                </a:lnTo>
                <a:lnTo>
                  <a:pt x="952500" y="433388"/>
                </a:lnTo>
                <a:lnTo>
                  <a:pt x="1002506" y="397669"/>
                </a:lnTo>
                <a:lnTo>
                  <a:pt x="1016794" y="378619"/>
                </a:lnTo>
                <a:lnTo>
                  <a:pt x="1026319" y="357188"/>
                </a:lnTo>
                <a:lnTo>
                  <a:pt x="1028700" y="333375"/>
                </a:lnTo>
                <a:lnTo>
                  <a:pt x="1021556" y="307181"/>
                </a:lnTo>
                <a:lnTo>
                  <a:pt x="1004887" y="273844"/>
                </a:lnTo>
                <a:lnTo>
                  <a:pt x="973931" y="242888"/>
                </a:lnTo>
                <a:lnTo>
                  <a:pt x="900112" y="185738"/>
                </a:lnTo>
                <a:lnTo>
                  <a:pt x="783431" y="109538"/>
                </a:lnTo>
                <a:lnTo>
                  <a:pt x="697706" y="59531"/>
                </a:lnTo>
                <a:lnTo>
                  <a:pt x="616744" y="21431"/>
                </a:lnTo>
                <a:lnTo>
                  <a:pt x="581025" y="4763"/>
                </a:lnTo>
                <a:lnTo>
                  <a:pt x="552450" y="0"/>
                </a:lnTo>
                <a:lnTo>
                  <a:pt x="514350" y="9525"/>
                </a:lnTo>
                <a:lnTo>
                  <a:pt x="502444" y="21431"/>
                </a:lnTo>
                <a:lnTo>
                  <a:pt x="502444" y="40481"/>
                </a:lnTo>
                <a:lnTo>
                  <a:pt x="523875" y="66675"/>
                </a:lnTo>
                <a:lnTo>
                  <a:pt x="583406" y="126206"/>
                </a:lnTo>
                <a:lnTo>
                  <a:pt x="616744" y="169069"/>
                </a:lnTo>
                <a:lnTo>
                  <a:pt x="642937" y="226219"/>
                </a:lnTo>
                <a:lnTo>
                  <a:pt x="654844" y="271463"/>
                </a:lnTo>
                <a:lnTo>
                  <a:pt x="657225" y="321469"/>
                </a:lnTo>
                <a:lnTo>
                  <a:pt x="645319" y="442913"/>
                </a:lnTo>
                <a:lnTo>
                  <a:pt x="631031" y="514350"/>
                </a:lnTo>
                <a:lnTo>
                  <a:pt x="573881" y="719138"/>
                </a:lnTo>
                <a:lnTo>
                  <a:pt x="481012" y="971550"/>
                </a:lnTo>
                <a:lnTo>
                  <a:pt x="390525" y="1173956"/>
                </a:lnTo>
                <a:lnTo>
                  <a:pt x="261937" y="1426369"/>
                </a:lnTo>
                <a:lnTo>
                  <a:pt x="78581" y="1724025"/>
                </a:lnTo>
                <a:lnTo>
                  <a:pt x="0" y="1845469"/>
                </a:lnTo>
                <a:lnTo>
                  <a:pt x="150019" y="1757363"/>
                </a:lnTo>
                <a:lnTo>
                  <a:pt x="238125" y="1671638"/>
                </a:lnTo>
                <a:lnTo>
                  <a:pt x="333375" y="1562100"/>
                </a:lnTo>
                <a:lnTo>
                  <a:pt x="445294" y="1412081"/>
                </a:lnTo>
                <a:lnTo>
                  <a:pt x="540544" y="1247775"/>
                </a:lnTo>
                <a:lnTo>
                  <a:pt x="588169" y="1169194"/>
                </a:lnTo>
                <a:lnTo>
                  <a:pt x="754856" y="823913"/>
                </a:lnTo>
                <a:lnTo>
                  <a:pt x="816769" y="6834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D8EF24A4-118D-44F9-98B0-806BE8D881C2}"/>
              </a:ext>
            </a:extLst>
          </p:cNvPr>
          <p:cNvSpPr/>
          <p:nvPr/>
        </p:nvSpPr>
        <p:spPr>
          <a:xfrm>
            <a:off x="6315076" y="2519364"/>
            <a:ext cx="1789113" cy="509587"/>
          </a:xfrm>
          <a:custGeom>
            <a:avLst/>
            <a:gdLst>
              <a:gd name="connsiteX0" fmla="*/ 473869 w 1788319"/>
              <a:gd name="connsiteY0" fmla="*/ 304800 h 509587"/>
              <a:gd name="connsiteX1" fmla="*/ 366713 w 1788319"/>
              <a:gd name="connsiteY1" fmla="*/ 330993 h 509587"/>
              <a:gd name="connsiteX2" fmla="*/ 314325 w 1788319"/>
              <a:gd name="connsiteY2" fmla="*/ 340518 h 509587"/>
              <a:gd name="connsiteX3" fmla="*/ 269081 w 1788319"/>
              <a:gd name="connsiteY3" fmla="*/ 342900 h 509587"/>
              <a:gd name="connsiteX4" fmla="*/ 197644 w 1788319"/>
              <a:gd name="connsiteY4" fmla="*/ 333375 h 509587"/>
              <a:gd name="connsiteX5" fmla="*/ 128588 w 1788319"/>
              <a:gd name="connsiteY5" fmla="*/ 311943 h 509587"/>
              <a:gd name="connsiteX6" fmla="*/ 0 w 1788319"/>
              <a:gd name="connsiteY6" fmla="*/ 285750 h 509587"/>
              <a:gd name="connsiteX7" fmla="*/ 59531 w 1788319"/>
              <a:gd name="connsiteY7" fmla="*/ 419100 h 509587"/>
              <a:gd name="connsiteX8" fmla="*/ 119063 w 1788319"/>
              <a:gd name="connsiteY8" fmla="*/ 459581 h 509587"/>
              <a:gd name="connsiteX9" fmla="*/ 169069 w 1788319"/>
              <a:gd name="connsiteY9" fmla="*/ 488156 h 509587"/>
              <a:gd name="connsiteX10" fmla="*/ 216694 w 1788319"/>
              <a:gd name="connsiteY10" fmla="*/ 502443 h 509587"/>
              <a:gd name="connsiteX11" fmla="*/ 264319 w 1788319"/>
              <a:gd name="connsiteY11" fmla="*/ 509587 h 509587"/>
              <a:gd name="connsiteX12" fmla="*/ 300038 w 1788319"/>
              <a:gd name="connsiteY12" fmla="*/ 507206 h 509587"/>
              <a:gd name="connsiteX13" fmla="*/ 492919 w 1788319"/>
              <a:gd name="connsiteY13" fmla="*/ 450056 h 509587"/>
              <a:gd name="connsiteX14" fmla="*/ 866775 w 1788319"/>
              <a:gd name="connsiteY14" fmla="*/ 333375 h 509587"/>
              <a:gd name="connsiteX15" fmla="*/ 1159669 w 1788319"/>
              <a:gd name="connsiteY15" fmla="*/ 245268 h 509587"/>
              <a:gd name="connsiteX16" fmla="*/ 1281113 w 1788319"/>
              <a:gd name="connsiteY16" fmla="*/ 209550 h 509587"/>
              <a:gd name="connsiteX17" fmla="*/ 1307306 w 1788319"/>
              <a:gd name="connsiteY17" fmla="*/ 207168 h 509587"/>
              <a:gd name="connsiteX18" fmla="*/ 1328738 w 1788319"/>
              <a:gd name="connsiteY18" fmla="*/ 211931 h 509587"/>
              <a:gd name="connsiteX19" fmla="*/ 1352550 w 1788319"/>
              <a:gd name="connsiteY19" fmla="*/ 228600 h 509587"/>
              <a:gd name="connsiteX20" fmla="*/ 1693069 w 1788319"/>
              <a:gd name="connsiteY20" fmla="*/ 421481 h 509587"/>
              <a:gd name="connsiteX21" fmla="*/ 1719263 w 1788319"/>
              <a:gd name="connsiteY21" fmla="*/ 416718 h 509587"/>
              <a:gd name="connsiteX22" fmla="*/ 1745456 w 1788319"/>
              <a:gd name="connsiteY22" fmla="*/ 404812 h 509587"/>
              <a:gd name="connsiteX23" fmla="*/ 1771650 w 1788319"/>
              <a:gd name="connsiteY23" fmla="*/ 388143 h 509587"/>
              <a:gd name="connsiteX24" fmla="*/ 1785938 w 1788319"/>
              <a:gd name="connsiteY24" fmla="*/ 366712 h 509587"/>
              <a:gd name="connsiteX25" fmla="*/ 1788319 w 1788319"/>
              <a:gd name="connsiteY25" fmla="*/ 345281 h 509587"/>
              <a:gd name="connsiteX26" fmla="*/ 1781175 w 1788319"/>
              <a:gd name="connsiteY26" fmla="*/ 323850 h 509587"/>
              <a:gd name="connsiteX27" fmla="*/ 1676400 w 1788319"/>
              <a:gd name="connsiteY27" fmla="*/ 221456 h 509587"/>
              <a:gd name="connsiteX28" fmla="*/ 1574006 w 1788319"/>
              <a:gd name="connsiteY28" fmla="*/ 123825 h 509587"/>
              <a:gd name="connsiteX29" fmla="*/ 1435894 w 1788319"/>
              <a:gd name="connsiteY29" fmla="*/ 26193 h 509587"/>
              <a:gd name="connsiteX30" fmla="*/ 1388269 w 1788319"/>
              <a:gd name="connsiteY30" fmla="*/ 0 h 509587"/>
              <a:gd name="connsiteX31" fmla="*/ 1371600 w 1788319"/>
              <a:gd name="connsiteY31" fmla="*/ 4762 h 509587"/>
              <a:gd name="connsiteX32" fmla="*/ 1312069 w 1788319"/>
              <a:gd name="connsiteY32" fmla="*/ 47625 h 509587"/>
              <a:gd name="connsiteX33" fmla="*/ 1214438 w 1788319"/>
              <a:gd name="connsiteY33" fmla="*/ 92868 h 509587"/>
              <a:gd name="connsiteX34" fmla="*/ 1028700 w 1788319"/>
              <a:gd name="connsiteY34" fmla="*/ 150018 h 509587"/>
              <a:gd name="connsiteX35" fmla="*/ 700088 w 1788319"/>
              <a:gd name="connsiteY35" fmla="*/ 245268 h 509587"/>
              <a:gd name="connsiteX36" fmla="*/ 473869 w 1788319"/>
              <a:gd name="connsiteY36" fmla="*/ 30480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88319" h="509587">
                <a:moveTo>
                  <a:pt x="473869" y="304800"/>
                </a:moveTo>
                <a:lnTo>
                  <a:pt x="366713" y="330993"/>
                </a:lnTo>
                <a:lnTo>
                  <a:pt x="314325" y="340518"/>
                </a:lnTo>
                <a:lnTo>
                  <a:pt x="269081" y="342900"/>
                </a:lnTo>
                <a:lnTo>
                  <a:pt x="197644" y="333375"/>
                </a:lnTo>
                <a:lnTo>
                  <a:pt x="128588" y="311943"/>
                </a:lnTo>
                <a:lnTo>
                  <a:pt x="0" y="285750"/>
                </a:lnTo>
                <a:lnTo>
                  <a:pt x="59531" y="419100"/>
                </a:lnTo>
                <a:lnTo>
                  <a:pt x="119063" y="459581"/>
                </a:lnTo>
                <a:lnTo>
                  <a:pt x="169069" y="488156"/>
                </a:lnTo>
                <a:lnTo>
                  <a:pt x="216694" y="502443"/>
                </a:lnTo>
                <a:lnTo>
                  <a:pt x="264319" y="509587"/>
                </a:lnTo>
                <a:lnTo>
                  <a:pt x="300038" y="507206"/>
                </a:lnTo>
                <a:lnTo>
                  <a:pt x="492919" y="450056"/>
                </a:lnTo>
                <a:lnTo>
                  <a:pt x="866775" y="333375"/>
                </a:lnTo>
                <a:lnTo>
                  <a:pt x="1159669" y="245268"/>
                </a:lnTo>
                <a:lnTo>
                  <a:pt x="1281113" y="209550"/>
                </a:lnTo>
                <a:lnTo>
                  <a:pt x="1307306" y="207168"/>
                </a:lnTo>
                <a:lnTo>
                  <a:pt x="1328738" y="211931"/>
                </a:lnTo>
                <a:lnTo>
                  <a:pt x="1352550" y="228600"/>
                </a:lnTo>
                <a:lnTo>
                  <a:pt x="1693069" y="421481"/>
                </a:lnTo>
                <a:lnTo>
                  <a:pt x="1719263" y="416718"/>
                </a:lnTo>
                <a:lnTo>
                  <a:pt x="1745456" y="404812"/>
                </a:lnTo>
                <a:lnTo>
                  <a:pt x="1771650" y="388143"/>
                </a:lnTo>
                <a:lnTo>
                  <a:pt x="1785938" y="366712"/>
                </a:lnTo>
                <a:lnTo>
                  <a:pt x="1788319" y="345281"/>
                </a:lnTo>
                <a:lnTo>
                  <a:pt x="1781175" y="323850"/>
                </a:lnTo>
                <a:lnTo>
                  <a:pt x="1676400" y="221456"/>
                </a:lnTo>
                <a:lnTo>
                  <a:pt x="1574006" y="123825"/>
                </a:lnTo>
                <a:lnTo>
                  <a:pt x="1435894" y="26193"/>
                </a:lnTo>
                <a:lnTo>
                  <a:pt x="1388269" y="0"/>
                </a:lnTo>
                <a:lnTo>
                  <a:pt x="1371600" y="4762"/>
                </a:lnTo>
                <a:lnTo>
                  <a:pt x="1312069" y="47625"/>
                </a:lnTo>
                <a:lnTo>
                  <a:pt x="1214438" y="92868"/>
                </a:lnTo>
                <a:lnTo>
                  <a:pt x="1028700" y="150018"/>
                </a:lnTo>
                <a:lnTo>
                  <a:pt x="700088" y="245268"/>
                </a:lnTo>
                <a:lnTo>
                  <a:pt x="473869" y="3048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F11F00BA-C2EF-4DAA-A037-912E31AA1BC4}"/>
              </a:ext>
            </a:extLst>
          </p:cNvPr>
          <p:cNvSpPr/>
          <p:nvPr/>
        </p:nvSpPr>
        <p:spPr>
          <a:xfrm>
            <a:off x="7253289" y="2714626"/>
            <a:ext cx="790575" cy="842963"/>
          </a:xfrm>
          <a:custGeom>
            <a:avLst/>
            <a:gdLst>
              <a:gd name="connsiteX0" fmla="*/ 211931 w 790575"/>
              <a:gd name="connsiteY0" fmla="*/ 431006 h 842963"/>
              <a:gd name="connsiteX1" fmla="*/ 316706 w 790575"/>
              <a:gd name="connsiteY1" fmla="*/ 240506 h 842963"/>
              <a:gd name="connsiteX2" fmla="*/ 369093 w 790575"/>
              <a:gd name="connsiteY2" fmla="*/ 150019 h 842963"/>
              <a:gd name="connsiteX3" fmla="*/ 400050 w 790575"/>
              <a:gd name="connsiteY3" fmla="*/ 90488 h 842963"/>
              <a:gd name="connsiteX4" fmla="*/ 404812 w 790575"/>
              <a:gd name="connsiteY4" fmla="*/ 76200 h 842963"/>
              <a:gd name="connsiteX5" fmla="*/ 407193 w 790575"/>
              <a:gd name="connsiteY5" fmla="*/ 57150 h 842963"/>
              <a:gd name="connsiteX6" fmla="*/ 402431 w 790575"/>
              <a:gd name="connsiteY6" fmla="*/ 38100 h 842963"/>
              <a:gd name="connsiteX7" fmla="*/ 373856 w 790575"/>
              <a:gd name="connsiteY7" fmla="*/ 0 h 842963"/>
              <a:gd name="connsiteX8" fmla="*/ 790575 w 790575"/>
              <a:gd name="connsiteY8" fmla="*/ 214313 h 842963"/>
              <a:gd name="connsiteX9" fmla="*/ 738187 w 790575"/>
              <a:gd name="connsiteY9" fmla="*/ 230981 h 842963"/>
              <a:gd name="connsiteX10" fmla="*/ 697706 w 790575"/>
              <a:gd name="connsiteY10" fmla="*/ 240506 h 842963"/>
              <a:gd name="connsiteX11" fmla="*/ 645318 w 790575"/>
              <a:gd name="connsiteY11" fmla="*/ 257175 h 842963"/>
              <a:gd name="connsiteX12" fmla="*/ 616743 w 790575"/>
              <a:gd name="connsiteY12" fmla="*/ 271463 h 842963"/>
              <a:gd name="connsiteX13" fmla="*/ 214312 w 790575"/>
              <a:gd name="connsiteY13" fmla="*/ 676275 h 842963"/>
              <a:gd name="connsiteX14" fmla="*/ 66675 w 790575"/>
              <a:gd name="connsiteY14" fmla="*/ 823913 h 842963"/>
              <a:gd name="connsiteX15" fmla="*/ 50006 w 790575"/>
              <a:gd name="connsiteY15" fmla="*/ 833438 h 842963"/>
              <a:gd name="connsiteX16" fmla="*/ 23812 w 790575"/>
              <a:gd name="connsiteY16" fmla="*/ 842963 h 842963"/>
              <a:gd name="connsiteX17" fmla="*/ 4762 w 790575"/>
              <a:gd name="connsiteY17" fmla="*/ 838200 h 842963"/>
              <a:gd name="connsiteX18" fmla="*/ 0 w 790575"/>
              <a:gd name="connsiteY18" fmla="*/ 812006 h 842963"/>
              <a:gd name="connsiteX19" fmla="*/ 59531 w 790575"/>
              <a:gd name="connsiteY19" fmla="*/ 709613 h 842963"/>
              <a:gd name="connsiteX20" fmla="*/ 211931 w 790575"/>
              <a:gd name="connsiteY20" fmla="*/ 431006 h 84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0575" h="842963">
                <a:moveTo>
                  <a:pt x="211931" y="431006"/>
                </a:moveTo>
                <a:lnTo>
                  <a:pt x="316706" y="240506"/>
                </a:lnTo>
                <a:lnTo>
                  <a:pt x="369093" y="150019"/>
                </a:lnTo>
                <a:lnTo>
                  <a:pt x="400050" y="90488"/>
                </a:lnTo>
                <a:lnTo>
                  <a:pt x="404812" y="76200"/>
                </a:lnTo>
                <a:lnTo>
                  <a:pt x="407193" y="57150"/>
                </a:lnTo>
                <a:lnTo>
                  <a:pt x="402431" y="38100"/>
                </a:lnTo>
                <a:lnTo>
                  <a:pt x="373856" y="0"/>
                </a:lnTo>
                <a:lnTo>
                  <a:pt x="790575" y="214313"/>
                </a:lnTo>
                <a:lnTo>
                  <a:pt x="738187" y="230981"/>
                </a:lnTo>
                <a:lnTo>
                  <a:pt x="697706" y="240506"/>
                </a:lnTo>
                <a:lnTo>
                  <a:pt x="645318" y="257175"/>
                </a:lnTo>
                <a:lnTo>
                  <a:pt x="616743" y="271463"/>
                </a:lnTo>
                <a:lnTo>
                  <a:pt x="214312" y="676275"/>
                </a:lnTo>
                <a:lnTo>
                  <a:pt x="66675" y="823913"/>
                </a:lnTo>
                <a:lnTo>
                  <a:pt x="50006" y="833438"/>
                </a:lnTo>
                <a:lnTo>
                  <a:pt x="23812" y="842963"/>
                </a:lnTo>
                <a:lnTo>
                  <a:pt x="4762" y="838200"/>
                </a:lnTo>
                <a:lnTo>
                  <a:pt x="0" y="812006"/>
                </a:lnTo>
                <a:lnTo>
                  <a:pt x="59531" y="709613"/>
                </a:lnTo>
                <a:lnTo>
                  <a:pt x="211931" y="4310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D2914A35-2A73-4EA8-B2DD-251F1A044771}"/>
              </a:ext>
            </a:extLst>
          </p:cNvPr>
          <p:cNvSpPr/>
          <p:nvPr/>
        </p:nvSpPr>
        <p:spPr>
          <a:xfrm>
            <a:off x="5738814" y="3089275"/>
            <a:ext cx="1222375" cy="2565400"/>
          </a:xfrm>
          <a:custGeom>
            <a:avLst/>
            <a:gdLst>
              <a:gd name="connsiteX0" fmla="*/ 924268 w 1223586"/>
              <a:gd name="connsiteY0" fmla="*/ 661131 h 2565583"/>
              <a:gd name="connsiteX1" fmla="*/ 947293 w 1223586"/>
              <a:gd name="connsiteY1" fmla="*/ 486803 h 2565583"/>
              <a:gd name="connsiteX2" fmla="*/ 960449 w 1223586"/>
              <a:gd name="connsiteY2" fmla="*/ 391416 h 2565583"/>
              <a:gd name="connsiteX3" fmla="*/ 960449 w 1223586"/>
              <a:gd name="connsiteY3" fmla="*/ 309186 h 2565583"/>
              <a:gd name="connsiteX4" fmla="*/ 947293 w 1223586"/>
              <a:gd name="connsiteY4" fmla="*/ 230245 h 2565583"/>
              <a:gd name="connsiteX5" fmla="*/ 934136 w 1223586"/>
              <a:gd name="connsiteY5" fmla="*/ 187485 h 2565583"/>
              <a:gd name="connsiteX6" fmla="*/ 914400 w 1223586"/>
              <a:gd name="connsiteY6" fmla="*/ 171039 h 2565583"/>
              <a:gd name="connsiteX7" fmla="*/ 861773 w 1223586"/>
              <a:gd name="connsiteY7" fmla="*/ 121701 h 2565583"/>
              <a:gd name="connsiteX8" fmla="*/ 832170 w 1223586"/>
              <a:gd name="connsiteY8" fmla="*/ 82230 h 2565583"/>
              <a:gd name="connsiteX9" fmla="*/ 819013 w 1223586"/>
              <a:gd name="connsiteY9" fmla="*/ 55916 h 2565583"/>
              <a:gd name="connsiteX10" fmla="*/ 812435 w 1223586"/>
              <a:gd name="connsiteY10" fmla="*/ 39470 h 2565583"/>
              <a:gd name="connsiteX11" fmla="*/ 812435 w 1223586"/>
              <a:gd name="connsiteY11" fmla="*/ 23024 h 2565583"/>
              <a:gd name="connsiteX12" fmla="*/ 828881 w 1223586"/>
              <a:gd name="connsiteY12" fmla="*/ 9868 h 2565583"/>
              <a:gd name="connsiteX13" fmla="*/ 865062 w 1223586"/>
              <a:gd name="connsiteY13" fmla="*/ 0 h 2565583"/>
              <a:gd name="connsiteX14" fmla="*/ 911111 w 1223586"/>
              <a:gd name="connsiteY14" fmla="*/ 6578 h 2565583"/>
              <a:gd name="connsiteX15" fmla="*/ 1049258 w 1223586"/>
              <a:gd name="connsiteY15" fmla="*/ 52627 h 2565583"/>
              <a:gd name="connsiteX16" fmla="*/ 1128199 w 1223586"/>
              <a:gd name="connsiteY16" fmla="*/ 88809 h 2565583"/>
              <a:gd name="connsiteX17" fmla="*/ 1174248 w 1223586"/>
              <a:gd name="connsiteY17" fmla="*/ 121701 h 2565583"/>
              <a:gd name="connsiteX18" fmla="*/ 1203851 w 1223586"/>
              <a:gd name="connsiteY18" fmla="*/ 157882 h 2565583"/>
              <a:gd name="connsiteX19" fmla="*/ 1217008 w 1223586"/>
              <a:gd name="connsiteY19" fmla="*/ 190774 h 2565583"/>
              <a:gd name="connsiteX20" fmla="*/ 1223586 w 1223586"/>
              <a:gd name="connsiteY20" fmla="*/ 220377 h 2565583"/>
              <a:gd name="connsiteX21" fmla="*/ 1220297 w 1223586"/>
              <a:gd name="connsiteY21" fmla="*/ 256558 h 2565583"/>
              <a:gd name="connsiteX22" fmla="*/ 1200562 w 1223586"/>
              <a:gd name="connsiteY22" fmla="*/ 332210 h 2565583"/>
              <a:gd name="connsiteX23" fmla="*/ 1184116 w 1223586"/>
              <a:gd name="connsiteY23" fmla="*/ 401283 h 2565583"/>
              <a:gd name="connsiteX24" fmla="*/ 1124910 w 1223586"/>
              <a:gd name="connsiteY24" fmla="*/ 759807 h 2565583"/>
              <a:gd name="connsiteX25" fmla="*/ 1082150 w 1223586"/>
              <a:gd name="connsiteY25" fmla="*/ 950581 h 2565583"/>
              <a:gd name="connsiteX26" fmla="*/ 1022944 w 1223586"/>
              <a:gd name="connsiteY26" fmla="*/ 1187404 h 2565583"/>
              <a:gd name="connsiteX27" fmla="*/ 957160 w 1223586"/>
              <a:gd name="connsiteY27" fmla="*/ 1388046 h 2565583"/>
              <a:gd name="connsiteX28" fmla="*/ 868352 w 1223586"/>
              <a:gd name="connsiteY28" fmla="*/ 1598555 h 2565583"/>
              <a:gd name="connsiteX29" fmla="*/ 799278 w 1223586"/>
              <a:gd name="connsiteY29" fmla="*/ 1723545 h 2565583"/>
              <a:gd name="connsiteX30" fmla="*/ 684156 w 1223586"/>
              <a:gd name="connsiteY30" fmla="*/ 1897873 h 2565583"/>
              <a:gd name="connsiteX31" fmla="*/ 516406 w 1223586"/>
              <a:gd name="connsiteY31" fmla="*/ 2108383 h 2565583"/>
              <a:gd name="connsiteX32" fmla="*/ 309186 w 1223586"/>
              <a:gd name="connsiteY32" fmla="*/ 2332049 h 2565583"/>
              <a:gd name="connsiteX33" fmla="*/ 65785 w 1223586"/>
              <a:gd name="connsiteY33" fmla="*/ 2552426 h 2565583"/>
              <a:gd name="connsiteX34" fmla="*/ 39471 w 1223586"/>
              <a:gd name="connsiteY34" fmla="*/ 2565583 h 2565583"/>
              <a:gd name="connsiteX35" fmla="*/ 13157 w 1223586"/>
              <a:gd name="connsiteY35" fmla="*/ 2565583 h 2565583"/>
              <a:gd name="connsiteX36" fmla="*/ 0 w 1223586"/>
              <a:gd name="connsiteY36" fmla="*/ 2552426 h 2565583"/>
              <a:gd name="connsiteX37" fmla="*/ 9868 w 1223586"/>
              <a:gd name="connsiteY37" fmla="*/ 2522823 h 2565583"/>
              <a:gd name="connsiteX38" fmla="*/ 65785 w 1223586"/>
              <a:gd name="connsiteY38" fmla="*/ 2457039 h 2565583"/>
              <a:gd name="connsiteX39" fmla="*/ 200642 w 1223586"/>
              <a:gd name="connsiteY39" fmla="*/ 2309024 h 2565583"/>
              <a:gd name="connsiteX40" fmla="*/ 325632 w 1223586"/>
              <a:gd name="connsiteY40" fmla="*/ 2161010 h 2565583"/>
              <a:gd name="connsiteX41" fmla="*/ 444044 w 1223586"/>
              <a:gd name="connsiteY41" fmla="*/ 2009706 h 2565583"/>
              <a:gd name="connsiteX42" fmla="*/ 539431 w 1223586"/>
              <a:gd name="connsiteY42" fmla="*/ 1868270 h 2565583"/>
              <a:gd name="connsiteX43" fmla="*/ 618372 w 1223586"/>
              <a:gd name="connsiteY43" fmla="*/ 1743280 h 2565583"/>
              <a:gd name="connsiteX44" fmla="*/ 674288 w 1223586"/>
              <a:gd name="connsiteY44" fmla="*/ 1644604 h 2565583"/>
              <a:gd name="connsiteX45" fmla="*/ 700602 w 1223586"/>
              <a:gd name="connsiteY45" fmla="*/ 1585398 h 2565583"/>
              <a:gd name="connsiteX46" fmla="*/ 730205 w 1223586"/>
              <a:gd name="connsiteY46" fmla="*/ 1506457 h 2565583"/>
              <a:gd name="connsiteX47" fmla="*/ 763097 w 1223586"/>
              <a:gd name="connsiteY47" fmla="*/ 1420938 h 2565583"/>
              <a:gd name="connsiteX48" fmla="*/ 802567 w 1223586"/>
              <a:gd name="connsiteY48" fmla="*/ 1282791 h 2565583"/>
              <a:gd name="connsiteX49" fmla="*/ 845327 w 1223586"/>
              <a:gd name="connsiteY49" fmla="*/ 1101885 h 2565583"/>
              <a:gd name="connsiteX50" fmla="*/ 871641 w 1223586"/>
              <a:gd name="connsiteY50" fmla="*/ 990052 h 2565583"/>
              <a:gd name="connsiteX51" fmla="*/ 907822 w 1223586"/>
              <a:gd name="connsiteY51" fmla="*/ 779542 h 2565583"/>
              <a:gd name="connsiteX52" fmla="*/ 924268 w 1223586"/>
              <a:gd name="connsiteY52" fmla="*/ 661131 h 256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23586" h="2565583">
                <a:moveTo>
                  <a:pt x="924268" y="661131"/>
                </a:moveTo>
                <a:lnTo>
                  <a:pt x="947293" y="486803"/>
                </a:lnTo>
                <a:lnTo>
                  <a:pt x="960449" y="391416"/>
                </a:lnTo>
                <a:lnTo>
                  <a:pt x="960449" y="309186"/>
                </a:lnTo>
                <a:lnTo>
                  <a:pt x="947293" y="230245"/>
                </a:lnTo>
                <a:lnTo>
                  <a:pt x="934136" y="187485"/>
                </a:lnTo>
                <a:lnTo>
                  <a:pt x="914400" y="171039"/>
                </a:lnTo>
                <a:lnTo>
                  <a:pt x="861773" y="121701"/>
                </a:lnTo>
                <a:lnTo>
                  <a:pt x="832170" y="82230"/>
                </a:lnTo>
                <a:lnTo>
                  <a:pt x="819013" y="55916"/>
                </a:lnTo>
                <a:lnTo>
                  <a:pt x="812435" y="39470"/>
                </a:lnTo>
                <a:lnTo>
                  <a:pt x="812435" y="23024"/>
                </a:lnTo>
                <a:lnTo>
                  <a:pt x="828881" y="9868"/>
                </a:lnTo>
                <a:lnTo>
                  <a:pt x="865062" y="0"/>
                </a:lnTo>
                <a:lnTo>
                  <a:pt x="911111" y="6578"/>
                </a:lnTo>
                <a:lnTo>
                  <a:pt x="1049258" y="52627"/>
                </a:lnTo>
                <a:lnTo>
                  <a:pt x="1128199" y="88809"/>
                </a:lnTo>
                <a:lnTo>
                  <a:pt x="1174248" y="121701"/>
                </a:lnTo>
                <a:lnTo>
                  <a:pt x="1203851" y="157882"/>
                </a:lnTo>
                <a:lnTo>
                  <a:pt x="1217008" y="190774"/>
                </a:lnTo>
                <a:lnTo>
                  <a:pt x="1223586" y="220377"/>
                </a:lnTo>
                <a:lnTo>
                  <a:pt x="1220297" y="256558"/>
                </a:lnTo>
                <a:lnTo>
                  <a:pt x="1200562" y="332210"/>
                </a:lnTo>
                <a:lnTo>
                  <a:pt x="1184116" y="401283"/>
                </a:lnTo>
                <a:lnTo>
                  <a:pt x="1124910" y="759807"/>
                </a:lnTo>
                <a:lnTo>
                  <a:pt x="1082150" y="950581"/>
                </a:lnTo>
                <a:lnTo>
                  <a:pt x="1022944" y="1187404"/>
                </a:lnTo>
                <a:lnTo>
                  <a:pt x="957160" y="1388046"/>
                </a:lnTo>
                <a:lnTo>
                  <a:pt x="868352" y="1598555"/>
                </a:lnTo>
                <a:lnTo>
                  <a:pt x="799278" y="1723545"/>
                </a:lnTo>
                <a:lnTo>
                  <a:pt x="684156" y="1897873"/>
                </a:lnTo>
                <a:lnTo>
                  <a:pt x="516406" y="2108383"/>
                </a:lnTo>
                <a:lnTo>
                  <a:pt x="309186" y="2332049"/>
                </a:lnTo>
                <a:lnTo>
                  <a:pt x="65785" y="2552426"/>
                </a:lnTo>
                <a:lnTo>
                  <a:pt x="39471" y="2565583"/>
                </a:lnTo>
                <a:lnTo>
                  <a:pt x="13157" y="2565583"/>
                </a:lnTo>
                <a:lnTo>
                  <a:pt x="0" y="2552426"/>
                </a:lnTo>
                <a:lnTo>
                  <a:pt x="9868" y="2522823"/>
                </a:lnTo>
                <a:lnTo>
                  <a:pt x="65785" y="2457039"/>
                </a:lnTo>
                <a:lnTo>
                  <a:pt x="200642" y="2309024"/>
                </a:lnTo>
                <a:lnTo>
                  <a:pt x="325632" y="2161010"/>
                </a:lnTo>
                <a:lnTo>
                  <a:pt x="444044" y="2009706"/>
                </a:lnTo>
                <a:lnTo>
                  <a:pt x="539431" y="1868270"/>
                </a:lnTo>
                <a:lnTo>
                  <a:pt x="618372" y="1743280"/>
                </a:lnTo>
                <a:lnTo>
                  <a:pt x="674288" y="1644604"/>
                </a:lnTo>
                <a:lnTo>
                  <a:pt x="700602" y="1585398"/>
                </a:lnTo>
                <a:lnTo>
                  <a:pt x="730205" y="1506457"/>
                </a:lnTo>
                <a:lnTo>
                  <a:pt x="763097" y="1420938"/>
                </a:lnTo>
                <a:lnTo>
                  <a:pt x="802567" y="1282791"/>
                </a:lnTo>
                <a:lnTo>
                  <a:pt x="845327" y="1101885"/>
                </a:lnTo>
                <a:lnTo>
                  <a:pt x="871641" y="990052"/>
                </a:lnTo>
                <a:lnTo>
                  <a:pt x="907822" y="779542"/>
                </a:lnTo>
                <a:lnTo>
                  <a:pt x="924268" y="6611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96D0CB9C-D89A-44C2-A114-9755C3EB661E}"/>
              </a:ext>
            </a:extLst>
          </p:cNvPr>
          <p:cNvSpPr/>
          <p:nvPr/>
        </p:nvSpPr>
        <p:spPr>
          <a:xfrm>
            <a:off x="6721476" y="3705226"/>
            <a:ext cx="1825625" cy="1933575"/>
          </a:xfrm>
          <a:custGeom>
            <a:avLst/>
            <a:gdLst>
              <a:gd name="connsiteX0" fmla="*/ 314325 w 1825625"/>
              <a:gd name="connsiteY0" fmla="*/ 704850 h 1933575"/>
              <a:gd name="connsiteX1" fmla="*/ 222250 w 1825625"/>
              <a:gd name="connsiteY1" fmla="*/ 527050 h 1933575"/>
              <a:gd name="connsiteX2" fmla="*/ 120650 w 1825625"/>
              <a:gd name="connsiteY2" fmla="*/ 333375 h 1933575"/>
              <a:gd name="connsiteX3" fmla="*/ 92075 w 1825625"/>
              <a:gd name="connsiteY3" fmla="*/ 273050 h 1933575"/>
              <a:gd name="connsiteX4" fmla="*/ 0 w 1825625"/>
              <a:gd name="connsiteY4" fmla="*/ 0 h 1933575"/>
              <a:gd name="connsiteX5" fmla="*/ 142875 w 1825625"/>
              <a:gd name="connsiteY5" fmla="*/ 98425 h 1933575"/>
              <a:gd name="connsiteX6" fmla="*/ 225425 w 1825625"/>
              <a:gd name="connsiteY6" fmla="*/ 238125 h 1933575"/>
              <a:gd name="connsiteX7" fmla="*/ 365125 w 1825625"/>
              <a:gd name="connsiteY7" fmla="*/ 479425 h 1933575"/>
              <a:gd name="connsiteX8" fmla="*/ 492125 w 1825625"/>
              <a:gd name="connsiteY8" fmla="*/ 685800 h 1933575"/>
              <a:gd name="connsiteX9" fmla="*/ 603250 w 1825625"/>
              <a:gd name="connsiteY9" fmla="*/ 854075 h 1933575"/>
              <a:gd name="connsiteX10" fmla="*/ 765175 w 1825625"/>
              <a:gd name="connsiteY10" fmla="*/ 1092200 h 1933575"/>
              <a:gd name="connsiteX11" fmla="*/ 873125 w 1825625"/>
              <a:gd name="connsiteY11" fmla="*/ 1222375 h 1933575"/>
              <a:gd name="connsiteX12" fmla="*/ 958850 w 1825625"/>
              <a:gd name="connsiteY12" fmla="*/ 1314450 h 1933575"/>
              <a:gd name="connsiteX13" fmla="*/ 1095375 w 1825625"/>
              <a:gd name="connsiteY13" fmla="*/ 1444625 h 1933575"/>
              <a:gd name="connsiteX14" fmla="*/ 1298575 w 1825625"/>
              <a:gd name="connsiteY14" fmla="*/ 1593850 h 1933575"/>
              <a:gd name="connsiteX15" fmla="*/ 1511300 w 1825625"/>
              <a:gd name="connsiteY15" fmla="*/ 1717675 h 1933575"/>
              <a:gd name="connsiteX16" fmla="*/ 1733550 w 1825625"/>
              <a:gd name="connsiteY16" fmla="*/ 1831975 h 1933575"/>
              <a:gd name="connsiteX17" fmla="*/ 1790700 w 1825625"/>
              <a:gd name="connsiteY17" fmla="*/ 1863725 h 1933575"/>
              <a:gd name="connsiteX18" fmla="*/ 1806575 w 1825625"/>
              <a:gd name="connsiteY18" fmla="*/ 1876425 h 1933575"/>
              <a:gd name="connsiteX19" fmla="*/ 1819275 w 1825625"/>
              <a:gd name="connsiteY19" fmla="*/ 1892300 h 1933575"/>
              <a:gd name="connsiteX20" fmla="*/ 1825625 w 1825625"/>
              <a:gd name="connsiteY20" fmla="*/ 1911350 h 1933575"/>
              <a:gd name="connsiteX21" fmla="*/ 1816100 w 1825625"/>
              <a:gd name="connsiteY21" fmla="*/ 1930400 h 1933575"/>
              <a:gd name="connsiteX22" fmla="*/ 1635125 w 1825625"/>
              <a:gd name="connsiteY22" fmla="*/ 1933575 h 1933575"/>
              <a:gd name="connsiteX23" fmla="*/ 1200150 w 1825625"/>
              <a:gd name="connsiteY23" fmla="*/ 1933575 h 1933575"/>
              <a:gd name="connsiteX24" fmla="*/ 1076325 w 1825625"/>
              <a:gd name="connsiteY24" fmla="*/ 1933575 h 1933575"/>
              <a:gd name="connsiteX25" fmla="*/ 1035050 w 1825625"/>
              <a:gd name="connsiteY25" fmla="*/ 1927225 h 1933575"/>
              <a:gd name="connsiteX26" fmla="*/ 993775 w 1825625"/>
              <a:gd name="connsiteY26" fmla="*/ 1911350 h 1933575"/>
              <a:gd name="connsiteX27" fmla="*/ 955675 w 1825625"/>
              <a:gd name="connsiteY27" fmla="*/ 1889125 h 1933575"/>
              <a:gd name="connsiteX28" fmla="*/ 939800 w 1825625"/>
              <a:gd name="connsiteY28" fmla="*/ 1866900 h 1933575"/>
              <a:gd name="connsiteX29" fmla="*/ 914400 w 1825625"/>
              <a:gd name="connsiteY29" fmla="*/ 1825625 h 1933575"/>
              <a:gd name="connsiteX30" fmla="*/ 815975 w 1825625"/>
              <a:gd name="connsiteY30" fmla="*/ 1622425 h 1933575"/>
              <a:gd name="connsiteX31" fmla="*/ 476250 w 1825625"/>
              <a:gd name="connsiteY31" fmla="*/ 1000125 h 1933575"/>
              <a:gd name="connsiteX32" fmla="*/ 314325 w 1825625"/>
              <a:gd name="connsiteY32" fmla="*/ 70485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25625" h="1933575">
                <a:moveTo>
                  <a:pt x="314325" y="704850"/>
                </a:moveTo>
                <a:lnTo>
                  <a:pt x="222250" y="527050"/>
                </a:lnTo>
                <a:lnTo>
                  <a:pt x="120650" y="333375"/>
                </a:lnTo>
                <a:lnTo>
                  <a:pt x="92075" y="273050"/>
                </a:lnTo>
                <a:lnTo>
                  <a:pt x="0" y="0"/>
                </a:lnTo>
                <a:lnTo>
                  <a:pt x="142875" y="98425"/>
                </a:lnTo>
                <a:lnTo>
                  <a:pt x="225425" y="238125"/>
                </a:lnTo>
                <a:lnTo>
                  <a:pt x="365125" y="479425"/>
                </a:lnTo>
                <a:lnTo>
                  <a:pt x="492125" y="685800"/>
                </a:lnTo>
                <a:lnTo>
                  <a:pt x="603250" y="854075"/>
                </a:lnTo>
                <a:lnTo>
                  <a:pt x="765175" y="1092200"/>
                </a:lnTo>
                <a:lnTo>
                  <a:pt x="873125" y="1222375"/>
                </a:lnTo>
                <a:lnTo>
                  <a:pt x="958850" y="1314450"/>
                </a:lnTo>
                <a:lnTo>
                  <a:pt x="1095375" y="1444625"/>
                </a:lnTo>
                <a:lnTo>
                  <a:pt x="1298575" y="1593850"/>
                </a:lnTo>
                <a:lnTo>
                  <a:pt x="1511300" y="1717675"/>
                </a:lnTo>
                <a:lnTo>
                  <a:pt x="1733550" y="1831975"/>
                </a:lnTo>
                <a:lnTo>
                  <a:pt x="1790700" y="1863725"/>
                </a:lnTo>
                <a:lnTo>
                  <a:pt x="1806575" y="1876425"/>
                </a:lnTo>
                <a:lnTo>
                  <a:pt x="1819275" y="1892300"/>
                </a:lnTo>
                <a:lnTo>
                  <a:pt x="1825625" y="1911350"/>
                </a:lnTo>
                <a:lnTo>
                  <a:pt x="1816100" y="1930400"/>
                </a:lnTo>
                <a:lnTo>
                  <a:pt x="1635125" y="1933575"/>
                </a:lnTo>
                <a:lnTo>
                  <a:pt x="1200150" y="1933575"/>
                </a:lnTo>
                <a:lnTo>
                  <a:pt x="1076325" y="1933575"/>
                </a:lnTo>
                <a:lnTo>
                  <a:pt x="1035050" y="1927225"/>
                </a:lnTo>
                <a:lnTo>
                  <a:pt x="993775" y="1911350"/>
                </a:lnTo>
                <a:lnTo>
                  <a:pt x="955675" y="1889125"/>
                </a:lnTo>
                <a:lnTo>
                  <a:pt x="939800" y="1866900"/>
                </a:lnTo>
                <a:lnTo>
                  <a:pt x="914400" y="1825625"/>
                </a:lnTo>
                <a:lnTo>
                  <a:pt x="815975" y="1622425"/>
                </a:lnTo>
                <a:lnTo>
                  <a:pt x="476250" y="1000125"/>
                </a:lnTo>
                <a:lnTo>
                  <a:pt x="314325" y="7048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AA436BC-3710-4828-9C35-EC6266262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240" y="1638503"/>
            <a:ext cx="4919898" cy="413344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D64BC56-CB89-4908-8384-EA809BB93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650" y="1632406"/>
            <a:ext cx="4925995" cy="4139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70" grpId="0" animBg="1"/>
      <p:bldP spid="61" grpId="0" animBg="1"/>
      <p:bldP spid="62" grpId="0" animBg="1"/>
      <p:bldP spid="59" grpId="0" animBg="1"/>
      <p:bldP spid="66" grpId="0" animBg="1"/>
      <p:bldP spid="71" grpId="0" animBg="1"/>
      <p:bldP spid="72" grpId="0" animBg="1"/>
      <p:bldP spid="68" grpId="0" animBg="1"/>
      <p:bldP spid="69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95CD7DC-2C5D-4B64-BE83-F2BA5B504F51}"/>
              </a:ext>
            </a:extLst>
          </p:cNvPr>
          <p:cNvSpPr/>
          <p:nvPr/>
        </p:nvSpPr>
        <p:spPr>
          <a:xfrm>
            <a:off x="3810000" y="1666875"/>
            <a:ext cx="1727200" cy="909638"/>
          </a:xfrm>
          <a:custGeom>
            <a:avLst/>
            <a:gdLst>
              <a:gd name="connsiteX0" fmla="*/ 762000 w 1726406"/>
              <a:gd name="connsiteY0" fmla="*/ 538163 h 909638"/>
              <a:gd name="connsiteX1" fmla="*/ 942975 w 1726406"/>
              <a:gd name="connsiteY1" fmla="*/ 447675 h 909638"/>
              <a:gd name="connsiteX2" fmla="*/ 1154906 w 1726406"/>
              <a:gd name="connsiteY2" fmla="*/ 333375 h 909638"/>
              <a:gd name="connsiteX3" fmla="*/ 1319213 w 1726406"/>
              <a:gd name="connsiteY3" fmla="*/ 233363 h 909638"/>
              <a:gd name="connsiteX4" fmla="*/ 1362075 w 1726406"/>
              <a:gd name="connsiteY4" fmla="*/ 202406 h 909638"/>
              <a:gd name="connsiteX5" fmla="*/ 1371600 w 1726406"/>
              <a:gd name="connsiteY5" fmla="*/ 185738 h 909638"/>
              <a:gd name="connsiteX6" fmla="*/ 1378744 w 1726406"/>
              <a:gd name="connsiteY6" fmla="*/ 161925 h 909638"/>
              <a:gd name="connsiteX7" fmla="*/ 1376363 w 1726406"/>
              <a:gd name="connsiteY7" fmla="*/ 138113 h 909638"/>
              <a:gd name="connsiteX8" fmla="*/ 1362075 w 1726406"/>
              <a:gd name="connsiteY8" fmla="*/ 111919 h 909638"/>
              <a:gd name="connsiteX9" fmla="*/ 1321594 w 1726406"/>
              <a:gd name="connsiteY9" fmla="*/ 85725 h 909638"/>
              <a:gd name="connsiteX10" fmla="*/ 1309688 w 1726406"/>
              <a:gd name="connsiteY10" fmla="*/ 76200 h 909638"/>
              <a:gd name="connsiteX11" fmla="*/ 1300163 w 1726406"/>
              <a:gd name="connsiteY11" fmla="*/ 71438 h 909638"/>
              <a:gd name="connsiteX12" fmla="*/ 1285875 w 1726406"/>
              <a:gd name="connsiteY12" fmla="*/ 52388 h 909638"/>
              <a:gd name="connsiteX13" fmla="*/ 1281113 w 1726406"/>
              <a:gd name="connsiteY13" fmla="*/ 33338 h 909638"/>
              <a:gd name="connsiteX14" fmla="*/ 1281113 w 1726406"/>
              <a:gd name="connsiteY14" fmla="*/ 19050 h 909638"/>
              <a:gd name="connsiteX15" fmla="*/ 1285875 w 1726406"/>
              <a:gd name="connsiteY15" fmla="*/ 14288 h 909638"/>
              <a:gd name="connsiteX16" fmla="*/ 1295400 w 1726406"/>
              <a:gd name="connsiteY16" fmla="*/ 4763 h 909638"/>
              <a:gd name="connsiteX17" fmla="*/ 1312069 w 1726406"/>
              <a:gd name="connsiteY17" fmla="*/ 0 h 909638"/>
              <a:gd name="connsiteX18" fmla="*/ 1335881 w 1726406"/>
              <a:gd name="connsiteY18" fmla="*/ 4763 h 909638"/>
              <a:gd name="connsiteX19" fmla="*/ 1433513 w 1726406"/>
              <a:gd name="connsiteY19" fmla="*/ 52388 h 909638"/>
              <a:gd name="connsiteX20" fmla="*/ 1504950 w 1726406"/>
              <a:gd name="connsiteY20" fmla="*/ 92869 h 909638"/>
              <a:gd name="connsiteX21" fmla="*/ 1559719 w 1726406"/>
              <a:gd name="connsiteY21" fmla="*/ 128588 h 909638"/>
              <a:gd name="connsiteX22" fmla="*/ 1631156 w 1726406"/>
              <a:gd name="connsiteY22" fmla="*/ 183356 h 909638"/>
              <a:gd name="connsiteX23" fmla="*/ 1695450 w 1726406"/>
              <a:gd name="connsiteY23" fmla="*/ 240506 h 909638"/>
              <a:gd name="connsiteX24" fmla="*/ 1716881 w 1726406"/>
              <a:gd name="connsiteY24" fmla="*/ 269081 h 909638"/>
              <a:gd name="connsiteX25" fmla="*/ 1726406 w 1726406"/>
              <a:gd name="connsiteY25" fmla="*/ 295275 h 909638"/>
              <a:gd name="connsiteX26" fmla="*/ 1721644 w 1726406"/>
              <a:gd name="connsiteY26" fmla="*/ 314325 h 909638"/>
              <a:gd name="connsiteX27" fmla="*/ 1714500 w 1726406"/>
              <a:gd name="connsiteY27" fmla="*/ 326231 h 909638"/>
              <a:gd name="connsiteX28" fmla="*/ 1690688 w 1726406"/>
              <a:gd name="connsiteY28" fmla="*/ 342900 h 909638"/>
              <a:gd name="connsiteX29" fmla="*/ 1538288 w 1726406"/>
              <a:gd name="connsiteY29" fmla="*/ 404813 h 909638"/>
              <a:gd name="connsiteX30" fmla="*/ 1064419 w 1726406"/>
              <a:gd name="connsiteY30" fmla="*/ 588169 h 909638"/>
              <a:gd name="connsiteX31" fmla="*/ 926306 w 1726406"/>
              <a:gd name="connsiteY31" fmla="*/ 645319 h 909638"/>
              <a:gd name="connsiteX32" fmla="*/ 752475 w 1726406"/>
              <a:gd name="connsiteY32" fmla="*/ 716756 h 909638"/>
              <a:gd name="connsiteX33" fmla="*/ 552450 w 1726406"/>
              <a:gd name="connsiteY33" fmla="*/ 781050 h 909638"/>
              <a:gd name="connsiteX34" fmla="*/ 371475 w 1726406"/>
              <a:gd name="connsiteY34" fmla="*/ 835819 h 909638"/>
              <a:gd name="connsiteX35" fmla="*/ 216694 w 1726406"/>
              <a:gd name="connsiteY35" fmla="*/ 873919 h 909638"/>
              <a:gd name="connsiteX36" fmla="*/ 23813 w 1726406"/>
              <a:gd name="connsiteY36" fmla="*/ 909638 h 909638"/>
              <a:gd name="connsiteX37" fmla="*/ 11906 w 1726406"/>
              <a:gd name="connsiteY37" fmla="*/ 907256 h 909638"/>
              <a:gd name="connsiteX38" fmla="*/ 2381 w 1726406"/>
              <a:gd name="connsiteY38" fmla="*/ 895350 h 909638"/>
              <a:gd name="connsiteX39" fmla="*/ 0 w 1726406"/>
              <a:gd name="connsiteY39" fmla="*/ 878681 h 909638"/>
              <a:gd name="connsiteX40" fmla="*/ 2381 w 1726406"/>
              <a:gd name="connsiteY40" fmla="*/ 869156 h 909638"/>
              <a:gd name="connsiteX41" fmla="*/ 14288 w 1726406"/>
              <a:gd name="connsiteY41" fmla="*/ 854869 h 909638"/>
              <a:gd name="connsiteX42" fmla="*/ 219075 w 1726406"/>
              <a:gd name="connsiteY42" fmla="*/ 783431 h 909638"/>
              <a:gd name="connsiteX43" fmla="*/ 447675 w 1726406"/>
              <a:gd name="connsiteY43" fmla="*/ 688181 h 909638"/>
              <a:gd name="connsiteX44" fmla="*/ 652463 w 1726406"/>
              <a:gd name="connsiteY44" fmla="*/ 592931 h 909638"/>
              <a:gd name="connsiteX45" fmla="*/ 762000 w 1726406"/>
              <a:gd name="connsiteY45" fmla="*/ 538163 h 90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26406" h="909638">
                <a:moveTo>
                  <a:pt x="762000" y="538163"/>
                </a:moveTo>
                <a:lnTo>
                  <a:pt x="942975" y="447675"/>
                </a:lnTo>
                <a:lnTo>
                  <a:pt x="1154906" y="333375"/>
                </a:lnTo>
                <a:lnTo>
                  <a:pt x="1319213" y="233363"/>
                </a:lnTo>
                <a:lnTo>
                  <a:pt x="1362075" y="202406"/>
                </a:lnTo>
                <a:lnTo>
                  <a:pt x="1371600" y="185738"/>
                </a:lnTo>
                <a:lnTo>
                  <a:pt x="1378744" y="161925"/>
                </a:lnTo>
                <a:lnTo>
                  <a:pt x="1376363" y="138113"/>
                </a:lnTo>
                <a:lnTo>
                  <a:pt x="1362075" y="111919"/>
                </a:lnTo>
                <a:lnTo>
                  <a:pt x="1321594" y="85725"/>
                </a:lnTo>
                <a:lnTo>
                  <a:pt x="1309688" y="76200"/>
                </a:lnTo>
                <a:lnTo>
                  <a:pt x="1300163" y="71438"/>
                </a:lnTo>
                <a:lnTo>
                  <a:pt x="1285875" y="52388"/>
                </a:lnTo>
                <a:lnTo>
                  <a:pt x="1281113" y="33338"/>
                </a:lnTo>
                <a:lnTo>
                  <a:pt x="1281113" y="19050"/>
                </a:lnTo>
                <a:lnTo>
                  <a:pt x="1285875" y="14288"/>
                </a:lnTo>
                <a:lnTo>
                  <a:pt x="1295400" y="4763"/>
                </a:lnTo>
                <a:lnTo>
                  <a:pt x="1312069" y="0"/>
                </a:lnTo>
                <a:lnTo>
                  <a:pt x="1335881" y="4763"/>
                </a:lnTo>
                <a:lnTo>
                  <a:pt x="1433513" y="52388"/>
                </a:lnTo>
                <a:lnTo>
                  <a:pt x="1504950" y="92869"/>
                </a:lnTo>
                <a:lnTo>
                  <a:pt x="1559719" y="128588"/>
                </a:lnTo>
                <a:lnTo>
                  <a:pt x="1631156" y="183356"/>
                </a:lnTo>
                <a:lnTo>
                  <a:pt x="1695450" y="240506"/>
                </a:lnTo>
                <a:lnTo>
                  <a:pt x="1716881" y="269081"/>
                </a:lnTo>
                <a:lnTo>
                  <a:pt x="1726406" y="295275"/>
                </a:lnTo>
                <a:lnTo>
                  <a:pt x="1721644" y="314325"/>
                </a:lnTo>
                <a:lnTo>
                  <a:pt x="1714500" y="326231"/>
                </a:lnTo>
                <a:lnTo>
                  <a:pt x="1690688" y="342900"/>
                </a:lnTo>
                <a:lnTo>
                  <a:pt x="1538288" y="404813"/>
                </a:lnTo>
                <a:lnTo>
                  <a:pt x="1064419" y="588169"/>
                </a:lnTo>
                <a:lnTo>
                  <a:pt x="926306" y="645319"/>
                </a:lnTo>
                <a:lnTo>
                  <a:pt x="752475" y="716756"/>
                </a:lnTo>
                <a:lnTo>
                  <a:pt x="552450" y="781050"/>
                </a:lnTo>
                <a:lnTo>
                  <a:pt x="371475" y="835819"/>
                </a:lnTo>
                <a:lnTo>
                  <a:pt x="216694" y="873919"/>
                </a:lnTo>
                <a:lnTo>
                  <a:pt x="23813" y="909638"/>
                </a:lnTo>
                <a:lnTo>
                  <a:pt x="11906" y="907256"/>
                </a:lnTo>
                <a:lnTo>
                  <a:pt x="2381" y="895350"/>
                </a:lnTo>
                <a:lnTo>
                  <a:pt x="0" y="878681"/>
                </a:lnTo>
                <a:lnTo>
                  <a:pt x="2381" y="869156"/>
                </a:lnTo>
                <a:lnTo>
                  <a:pt x="14288" y="854869"/>
                </a:lnTo>
                <a:lnTo>
                  <a:pt x="219075" y="783431"/>
                </a:lnTo>
                <a:lnTo>
                  <a:pt x="447675" y="688181"/>
                </a:lnTo>
                <a:lnTo>
                  <a:pt x="652463" y="592931"/>
                </a:lnTo>
                <a:lnTo>
                  <a:pt x="762000" y="5381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FFDBB4A-9182-41CE-A3C7-ABECEF0ECC9C}"/>
              </a:ext>
            </a:extLst>
          </p:cNvPr>
          <p:cNvSpPr/>
          <p:nvPr/>
        </p:nvSpPr>
        <p:spPr>
          <a:xfrm>
            <a:off x="3505201" y="2849564"/>
            <a:ext cx="2132013" cy="598487"/>
          </a:xfrm>
          <a:custGeom>
            <a:avLst/>
            <a:gdLst>
              <a:gd name="connsiteX0" fmla="*/ 797719 w 2131219"/>
              <a:gd name="connsiteY0" fmla="*/ 447675 h 597694"/>
              <a:gd name="connsiteX1" fmla="*/ 590550 w 2131219"/>
              <a:gd name="connsiteY1" fmla="*/ 509588 h 597694"/>
              <a:gd name="connsiteX2" fmla="*/ 461963 w 2131219"/>
              <a:gd name="connsiteY2" fmla="*/ 561975 h 597694"/>
              <a:gd name="connsiteX3" fmla="*/ 402431 w 2131219"/>
              <a:gd name="connsiteY3" fmla="*/ 597694 h 597694"/>
              <a:gd name="connsiteX4" fmla="*/ 371475 w 2131219"/>
              <a:gd name="connsiteY4" fmla="*/ 597694 h 597694"/>
              <a:gd name="connsiteX5" fmla="*/ 321469 w 2131219"/>
              <a:gd name="connsiteY5" fmla="*/ 583407 h 597694"/>
              <a:gd name="connsiteX6" fmla="*/ 183356 w 2131219"/>
              <a:gd name="connsiteY6" fmla="*/ 507207 h 597694"/>
              <a:gd name="connsiteX7" fmla="*/ 64294 w 2131219"/>
              <a:gd name="connsiteY7" fmla="*/ 423863 h 597694"/>
              <a:gd name="connsiteX8" fmla="*/ 19050 w 2131219"/>
              <a:gd name="connsiteY8" fmla="*/ 385763 h 597694"/>
              <a:gd name="connsiteX9" fmla="*/ 9525 w 2131219"/>
              <a:gd name="connsiteY9" fmla="*/ 371475 h 597694"/>
              <a:gd name="connsiteX10" fmla="*/ 4763 w 2131219"/>
              <a:gd name="connsiteY10" fmla="*/ 361950 h 597694"/>
              <a:gd name="connsiteX11" fmla="*/ 0 w 2131219"/>
              <a:gd name="connsiteY11" fmla="*/ 338138 h 597694"/>
              <a:gd name="connsiteX12" fmla="*/ 7144 w 2131219"/>
              <a:gd name="connsiteY12" fmla="*/ 323850 h 597694"/>
              <a:gd name="connsiteX13" fmla="*/ 11906 w 2131219"/>
              <a:gd name="connsiteY13" fmla="*/ 319088 h 597694"/>
              <a:gd name="connsiteX14" fmla="*/ 30956 w 2131219"/>
              <a:gd name="connsiteY14" fmla="*/ 316707 h 597694"/>
              <a:gd name="connsiteX15" fmla="*/ 61913 w 2131219"/>
              <a:gd name="connsiteY15" fmla="*/ 330994 h 597694"/>
              <a:gd name="connsiteX16" fmla="*/ 83344 w 2131219"/>
              <a:gd name="connsiteY16" fmla="*/ 340519 h 597694"/>
              <a:gd name="connsiteX17" fmla="*/ 140494 w 2131219"/>
              <a:gd name="connsiteY17" fmla="*/ 361950 h 597694"/>
              <a:gd name="connsiteX18" fmla="*/ 207169 w 2131219"/>
              <a:gd name="connsiteY18" fmla="*/ 373857 h 597694"/>
              <a:gd name="connsiteX19" fmla="*/ 264319 w 2131219"/>
              <a:gd name="connsiteY19" fmla="*/ 373857 h 597694"/>
              <a:gd name="connsiteX20" fmla="*/ 423863 w 2131219"/>
              <a:gd name="connsiteY20" fmla="*/ 345282 h 597694"/>
              <a:gd name="connsiteX21" fmla="*/ 840581 w 2131219"/>
              <a:gd name="connsiteY21" fmla="*/ 261938 h 597694"/>
              <a:gd name="connsiteX22" fmla="*/ 1243013 w 2131219"/>
              <a:gd name="connsiteY22" fmla="*/ 176213 h 597694"/>
              <a:gd name="connsiteX23" fmla="*/ 1428750 w 2131219"/>
              <a:gd name="connsiteY23" fmla="*/ 128588 h 597694"/>
              <a:gd name="connsiteX24" fmla="*/ 1597819 w 2131219"/>
              <a:gd name="connsiteY24" fmla="*/ 90488 h 597694"/>
              <a:gd name="connsiteX25" fmla="*/ 1704975 w 2131219"/>
              <a:gd name="connsiteY25" fmla="*/ 57150 h 597694"/>
              <a:gd name="connsiteX26" fmla="*/ 1816894 w 2131219"/>
              <a:gd name="connsiteY26" fmla="*/ 4763 h 597694"/>
              <a:gd name="connsiteX27" fmla="*/ 1852613 w 2131219"/>
              <a:gd name="connsiteY27" fmla="*/ 0 h 597694"/>
              <a:gd name="connsiteX28" fmla="*/ 1964531 w 2131219"/>
              <a:gd name="connsiteY28" fmla="*/ 21432 h 597694"/>
              <a:gd name="connsiteX29" fmla="*/ 2019300 w 2131219"/>
              <a:gd name="connsiteY29" fmla="*/ 40482 h 597694"/>
              <a:gd name="connsiteX30" fmla="*/ 2064544 w 2131219"/>
              <a:gd name="connsiteY30" fmla="*/ 64294 h 597694"/>
              <a:gd name="connsiteX31" fmla="*/ 2105025 w 2131219"/>
              <a:gd name="connsiteY31" fmla="*/ 95250 h 597694"/>
              <a:gd name="connsiteX32" fmla="*/ 2124075 w 2131219"/>
              <a:gd name="connsiteY32" fmla="*/ 119063 h 597694"/>
              <a:gd name="connsiteX33" fmla="*/ 2131219 w 2131219"/>
              <a:gd name="connsiteY33" fmla="*/ 140494 h 597694"/>
              <a:gd name="connsiteX34" fmla="*/ 2131219 w 2131219"/>
              <a:gd name="connsiteY34" fmla="*/ 164307 h 597694"/>
              <a:gd name="connsiteX35" fmla="*/ 2124075 w 2131219"/>
              <a:gd name="connsiteY35" fmla="*/ 183357 h 597694"/>
              <a:gd name="connsiteX36" fmla="*/ 2107406 w 2131219"/>
              <a:gd name="connsiteY36" fmla="*/ 197644 h 597694"/>
              <a:gd name="connsiteX37" fmla="*/ 2081213 w 2131219"/>
              <a:gd name="connsiteY37" fmla="*/ 207169 h 597694"/>
              <a:gd name="connsiteX38" fmla="*/ 2024063 w 2131219"/>
              <a:gd name="connsiteY38" fmla="*/ 216694 h 597694"/>
              <a:gd name="connsiteX39" fmla="*/ 1835944 w 2131219"/>
              <a:gd name="connsiteY39" fmla="*/ 228600 h 597694"/>
              <a:gd name="connsiteX40" fmla="*/ 1685925 w 2131219"/>
              <a:gd name="connsiteY40" fmla="*/ 252413 h 597694"/>
              <a:gd name="connsiteX41" fmla="*/ 1426369 w 2131219"/>
              <a:gd name="connsiteY41" fmla="*/ 311944 h 597694"/>
              <a:gd name="connsiteX42" fmla="*/ 1164431 w 2131219"/>
              <a:gd name="connsiteY42" fmla="*/ 361950 h 597694"/>
              <a:gd name="connsiteX43" fmla="*/ 797719 w 2131219"/>
              <a:gd name="connsiteY43" fmla="*/ 447675 h 5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131219" h="597694">
                <a:moveTo>
                  <a:pt x="797719" y="447675"/>
                </a:moveTo>
                <a:lnTo>
                  <a:pt x="590550" y="509588"/>
                </a:lnTo>
                <a:lnTo>
                  <a:pt x="461963" y="561975"/>
                </a:lnTo>
                <a:lnTo>
                  <a:pt x="402431" y="597694"/>
                </a:lnTo>
                <a:lnTo>
                  <a:pt x="371475" y="597694"/>
                </a:lnTo>
                <a:lnTo>
                  <a:pt x="321469" y="583407"/>
                </a:lnTo>
                <a:lnTo>
                  <a:pt x="183356" y="507207"/>
                </a:lnTo>
                <a:lnTo>
                  <a:pt x="64294" y="423863"/>
                </a:lnTo>
                <a:lnTo>
                  <a:pt x="19050" y="385763"/>
                </a:lnTo>
                <a:lnTo>
                  <a:pt x="9525" y="371475"/>
                </a:lnTo>
                <a:lnTo>
                  <a:pt x="4763" y="361950"/>
                </a:lnTo>
                <a:lnTo>
                  <a:pt x="0" y="338138"/>
                </a:lnTo>
                <a:lnTo>
                  <a:pt x="7144" y="323850"/>
                </a:lnTo>
                <a:lnTo>
                  <a:pt x="11906" y="319088"/>
                </a:lnTo>
                <a:lnTo>
                  <a:pt x="30956" y="316707"/>
                </a:lnTo>
                <a:lnTo>
                  <a:pt x="61913" y="330994"/>
                </a:lnTo>
                <a:lnTo>
                  <a:pt x="83344" y="340519"/>
                </a:lnTo>
                <a:lnTo>
                  <a:pt x="140494" y="361950"/>
                </a:lnTo>
                <a:lnTo>
                  <a:pt x="207169" y="373857"/>
                </a:lnTo>
                <a:lnTo>
                  <a:pt x="264319" y="373857"/>
                </a:lnTo>
                <a:lnTo>
                  <a:pt x="423863" y="345282"/>
                </a:lnTo>
                <a:lnTo>
                  <a:pt x="840581" y="261938"/>
                </a:lnTo>
                <a:lnTo>
                  <a:pt x="1243013" y="176213"/>
                </a:lnTo>
                <a:lnTo>
                  <a:pt x="1428750" y="128588"/>
                </a:lnTo>
                <a:lnTo>
                  <a:pt x="1597819" y="90488"/>
                </a:lnTo>
                <a:lnTo>
                  <a:pt x="1704975" y="57150"/>
                </a:lnTo>
                <a:lnTo>
                  <a:pt x="1816894" y="4763"/>
                </a:lnTo>
                <a:lnTo>
                  <a:pt x="1852613" y="0"/>
                </a:lnTo>
                <a:lnTo>
                  <a:pt x="1964531" y="21432"/>
                </a:lnTo>
                <a:lnTo>
                  <a:pt x="2019300" y="40482"/>
                </a:lnTo>
                <a:lnTo>
                  <a:pt x="2064544" y="64294"/>
                </a:lnTo>
                <a:lnTo>
                  <a:pt x="2105025" y="95250"/>
                </a:lnTo>
                <a:lnTo>
                  <a:pt x="2124075" y="119063"/>
                </a:lnTo>
                <a:lnTo>
                  <a:pt x="2131219" y="140494"/>
                </a:lnTo>
                <a:lnTo>
                  <a:pt x="2131219" y="164307"/>
                </a:lnTo>
                <a:lnTo>
                  <a:pt x="2124075" y="183357"/>
                </a:lnTo>
                <a:lnTo>
                  <a:pt x="2107406" y="197644"/>
                </a:lnTo>
                <a:lnTo>
                  <a:pt x="2081213" y="207169"/>
                </a:lnTo>
                <a:lnTo>
                  <a:pt x="2024063" y="216694"/>
                </a:lnTo>
                <a:lnTo>
                  <a:pt x="1835944" y="228600"/>
                </a:lnTo>
                <a:lnTo>
                  <a:pt x="1685925" y="252413"/>
                </a:lnTo>
                <a:lnTo>
                  <a:pt x="1426369" y="311944"/>
                </a:lnTo>
                <a:lnTo>
                  <a:pt x="1164431" y="361950"/>
                </a:lnTo>
                <a:lnTo>
                  <a:pt x="797719" y="4476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5E939416-4977-4E67-9C4D-92CD54499C53}"/>
              </a:ext>
            </a:extLst>
          </p:cNvPr>
          <p:cNvSpPr/>
          <p:nvPr/>
        </p:nvSpPr>
        <p:spPr>
          <a:xfrm>
            <a:off x="5799138" y="3028950"/>
            <a:ext cx="311150" cy="1004888"/>
          </a:xfrm>
          <a:custGeom>
            <a:avLst/>
            <a:gdLst>
              <a:gd name="connsiteX0" fmla="*/ 90487 w 311944"/>
              <a:gd name="connsiteY0" fmla="*/ 592931 h 1004888"/>
              <a:gd name="connsiteX1" fmla="*/ 116681 w 311944"/>
              <a:gd name="connsiteY1" fmla="*/ 526256 h 1004888"/>
              <a:gd name="connsiteX2" fmla="*/ 142875 w 311944"/>
              <a:gd name="connsiteY2" fmla="*/ 426244 h 1004888"/>
              <a:gd name="connsiteX3" fmla="*/ 161925 w 311944"/>
              <a:gd name="connsiteY3" fmla="*/ 319088 h 1004888"/>
              <a:gd name="connsiteX4" fmla="*/ 169069 w 311944"/>
              <a:gd name="connsiteY4" fmla="*/ 207169 h 1004888"/>
              <a:gd name="connsiteX5" fmla="*/ 166687 w 311944"/>
              <a:gd name="connsiteY5" fmla="*/ 140494 h 1004888"/>
              <a:gd name="connsiteX6" fmla="*/ 161925 w 311944"/>
              <a:gd name="connsiteY6" fmla="*/ 83344 h 1004888"/>
              <a:gd name="connsiteX7" fmla="*/ 159544 w 311944"/>
              <a:gd name="connsiteY7" fmla="*/ 52388 h 1004888"/>
              <a:gd name="connsiteX8" fmla="*/ 159544 w 311944"/>
              <a:gd name="connsiteY8" fmla="*/ 28575 h 1004888"/>
              <a:gd name="connsiteX9" fmla="*/ 159544 w 311944"/>
              <a:gd name="connsiteY9" fmla="*/ 11906 h 1004888"/>
              <a:gd name="connsiteX10" fmla="*/ 166687 w 311944"/>
              <a:gd name="connsiteY10" fmla="*/ 4763 h 1004888"/>
              <a:gd name="connsiteX11" fmla="*/ 185737 w 311944"/>
              <a:gd name="connsiteY11" fmla="*/ 0 h 1004888"/>
              <a:gd name="connsiteX12" fmla="*/ 200025 w 311944"/>
              <a:gd name="connsiteY12" fmla="*/ 4763 h 1004888"/>
              <a:gd name="connsiteX13" fmla="*/ 219075 w 311944"/>
              <a:gd name="connsiteY13" fmla="*/ 23813 h 1004888"/>
              <a:gd name="connsiteX14" fmla="*/ 238125 w 311944"/>
              <a:gd name="connsiteY14" fmla="*/ 66675 h 1004888"/>
              <a:gd name="connsiteX15" fmla="*/ 261937 w 311944"/>
              <a:gd name="connsiteY15" fmla="*/ 140494 h 1004888"/>
              <a:gd name="connsiteX16" fmla="*/ 290512 w 311944"/>
              <a:gd name="connsiteY16" fmla="*/ 264319 h 1004888"/>
              <a:gd name="connsiteX17" fmla="*/ 302419 w 311944"/>
              <a:gd name="connsiteY17" fmla="*/ 352425 h 1004888"/>
              <a:gd name="connsiteX18" fmla="*/ 309562 w 311944"/>
              <a:gd name="connsiteY18" fmla="*/ 428625 h 1004888"/>
              <a:gd name="connsiteX19" fmla="*/ 311944 w 311944"/>
              <a:gd name="connsiteY19" fmla="*/ 488156 h 1004888"/>
              <a:gd name="connsiteX20" fmla="*/ 292894 w 311944"/>
              <a:gd name="connsiteY20" fmla="*/ 609600 h 1004888"/>
              <a:gd name="connsiteX21" fmla="*/ 257175 w 311944"/>
              <a:gd name="connsiteY21" fmla="*/ 800100 h 1004888"/>
              <a:gd name="connsiteX22" fmla="*/ 226219 w 311944"/>
              <a:gd name="connsiteY22" fmla="*/ 907256 h 1004888"/>
              <a:gd name="connsiteX23" fmla="*/ 207169 w 311944"/>
              <a:gd name="connsiteY23" fmla="*/ 945356 h 1004888"/>
              <a:gd name="connsiteX24" fmla="*/ 185737 w 311944"/>
              <a:gd name="connsiteY24" fmla="*/ 971550 h 1004888"/>
              <a:gd name="connsiteX25" fmla="*/ 164306 w 311944"/>
              <a:gd name="connsiteY25" fmla="*/ 990600 h 1004888"/>
              <a:gd name="connsiteX26" fmla="*/ 145256 w 311944"/>
              <a:gd name="connsiteY26" fmla="*/ 1000125 h 1004888"/>
              <a:gd name="connsiteX27" fmla="*/ 123825 w 311944"/>
              <a:gd name="connsiteY27" fmla="*/ 1004888 h 1004888"/>
              <a:gd name="connsiteX28" fmla="*/ 97631 w 311944"/>
              <a:gd name="connsiteY28" fmla="*/ 1004888 h 1004888"/>
              <a:gd name="connsiteX29" fmla="*/ 71437 w 311944"/>
              <a:gd name="connsiteY29" fmla="*/ 992981 h 1004888"/>
              <a:gd name="connsiteX30" fmla="*/ 52387 w 311944"/>
              <a:gd name="connsiteY30" fmla="*/ 973931 h 1004888"/>
              <a:gd name="connsiteX31" fmla="*/ 33337 w 311944"/>
              <a:gd name="connsiteY31" fmla="*/ 940594 h 1004888"/>
              <a:gd name="connsiteX32" fmla="*/ 19050 w 311944"/>
              <a:gd name="connsiteY32" fmla="*/ 888206 h 1004888"/>
              <a:gd name="connsiteX33" fmla="*/ 9525 w 311944"/>
              <a:gd name="connsiteY33" fmla="*/ 838200 h 1004888"/>
              <a:gd name="connsiteX34" fmla="*/ 0 w 311944"/>
              <a:gd name="connsiteY34" fmla="*/ 788194 h 1004888"/>
              <a:gd name="connsiteX35" fmla="*/ 7144 w 311944"/>
              <a:gd name="connsiteY35" fmla="*/ 759619 h 1004888"/>
              <a:gd name="connsiteX36" fmla="*/ 90487 w 311944"/>
              <a:gd name="connsiteY36" fmla="*/ 592931 h 100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1944" h="1004888">
                <a:moveTo>
                  <a:pt x="90487" y="592931"/>
                </a:moveTo>
                <a:lnTo>
                  <a:pt x="116681" y="526256"/>
                </a:lnTo>
                <a:lnTo>
                  <a:pt x="142875" y="426244"/>
                </a:lnTo>
                <a:lnTo>
                  <a:pt x="161925" y="319088"/>
                </a:lnTo>
                <a:lnTo>
                  <a:pt x="169069" y="207169"/>
                </a:lnTo>
                <a:lnTo>
                  <a:pt x="166687" y="140494"/>
                </a:lnTo>
                <a:lnTo>
                  <a:pt x="161925" y="83344"/>
                </a:lnTo>
                <a:lnTo>
                  <a:pt x="159544" y="52388"/>
                </a:lnTo>
                <a:lnTo>
                  <a:pt x="159544" y="28575"/>
                </a:lnTo>
                <a:lnTo>
                  <a:pt x="159544" y="11906"/>
                </a:lnTo>
                <a:lnTo>
                  <a:pt x="166687" y="4763"/>
                </a:lnTo>
                <a:lnTo>
                  <a:pt x="185737" y="0"/>
                </a:lnTo>
                <a:lnTo>
                  <a:pt x="200025" y="4763"/>
                </a:lnTo>
                <a:lnTo>
                  <a:pt x="219075" y="23813"/>
                </a:lnTo>
                <a:lnTo>
                  <a:pt x="238125" y="66675"/>
                </a:lnTo>
                <a:lnTo>
                  <a:pt x="261937" y="140494"/>
                </a:lnTo>
                <a:lnTo>
                  <a:pt x="290512" y="264319"/>
                </a:lnTo>
                <a:lnTo>
                  <a:pt x="302419" y="352425"/>
                </a:lnTo>
                <a:lnTo>
                  <a:pt x="309562" y="428625"/>
                </a:lnTo>
                <a:lnTo>
                  <a:pt x="311944" y="488156"/>
                </a:lnTo>
                <a:lnTo>
                  <a:pt x="292894" y="609600"/>
                </a:lnTo>
                <a:lnTo>
                  <a:pt x="257175" y="800100"/>
                </a:lnTo>
                <a:lnTo>
                  <a:pt x="226219" y="907256"/>
                </a:lnTo>
                <a:lnTo>
                  <a:pt x="207169" y="945356"/>
                </a:lnTo>
                <a:lnTo>
                  <a:pt x="185737" y="971550"/>
                </a:lnTo>
                <a:lnTo>
                  <a:pt x="164306" y="990600"/>
                </a:lnTo>
                <a:lnTo>
                  <a:pt x="145256" y="1000125"/>
                </a:lnTo>
                <a:lnTo>
                  <a:pt x="123825" y="1004888"/>
                </a:lnTo>
                <a:lnTo>
                  <a:pt x="97631" y="1004888"/>
                </a:lnTo>
                <a:lnTo>
                  <a:pt x="71437" y="992981"/>
                </a:lnTo>
                <a:lnTo>
                  <a:pt x="52387" y="973931"/>
                </a:lnTo>
                <a:lnTo>
                  <a:pt x="33337" y="940594"/>
                </a:lnTo>
                <a:lnTo>
                  <a:pt x="19050" y="888206"/>
                </a:lnTo>
                <a:lnTo>
                  <a:pt x="9525" y="838200"/>
                </a:lnTo>
                <a:lnTo>
                  <a:pt x="0" y="788194"/>
                </a:lnTo>
                <a:lnTo>
                  <a:pt x="7144" y="759619"/>
                </a:lnTo>
                <a:lnTo>
                  <a:pt x="90487" y="592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C83B8E6-D7ED-4739-B89A-C88EB74136F5}"/>
              </a:ext>
            </a:extLst>
          </p:cNvPr>
          <p:cNvSpPr/>
          <p:nvPr/>
        </p:nvSpPr>
        <p:spPr>
          <a:xfrm>
            <a:off x="7096126" y="2624139"/>
            <a:ext cx="860425" cy="847725"/>
          </a:xfrm>
          <a:custGeom>
            <a:avLst/>
            <a:gdLst>
              <a:gd name="connsiteX0" fmla="*/ 285750 w 859631"/>
              <a:gd name="connsiteY0" fmla="*/ 464343 h 847725"/>
              <a:gd name="connsiteX1" fmla="*/ 407194 w 859631"/>
              <a:gd name="connsiteY1" fmla="*/ 311943 h 847725"/>
              <a:gd name="connsiteX2" fmla="*/ 442913 w 859631"/>
              <a:gd name="connsiteY2" fmla="*/ 269081 h 847725"/>
              <a:gd name="connsiteX3" fmla="*/ 461963 w 859631"/>
              <a:gd name="connsiteY3" fmla="*/ 226218 h 847725"/>
              <a:gd name="connsiteX4" fmla="*/ 464344 w 859631"/>
              <a:gd name="connsiteY4" fmla="*/ 188118 h 847725"/>
              <a:gd name="connsiteX5" fmla="*/ 464344 w 859631"/>
              <a:gd name="connsiteY5" fmla="*/ 173831 h 847725"/>
              <a:gd name="connsiteX6" fmla="*/ 450056 w 859631"/>
              <a:gd name="connsiteY6" fmla="*/ 142875 h 847725"/>
              <a:gd name="connsiteX7" fmla="*/ 423863 w 859631"/>
              <a:gd name="connsiteY7" fmla="*/ 116681 h 847725"/>
              <a:gd name="connsiteX8" fmla="*/ 383381 w 859631"/>
              <a:gd name="connsiteY8" fmla="*/ 90487 h 847725"/>
              <a:gd name="connsiteX9" fmla="*/ 347663 w 859631"/>
              <a:gd name="connsiteY9" fmla="*/ 66675 h 847725"/>
              <a:gd name="connsiteX10" fmla="*/ 333375 w 859631"/>
              <a:gd name="connsiteY10" fmla="*/ 50006 h 847725"/>
              <a:gd name="connsiteX11" fmla="*/ 328613 w 859631"/>
              <a:gd name="connsiteY11" fmla="*/ 30956 h 847725"/>
              <a:gd name="connsiteX12" fmla="*/ 328613 w 859631"/>
              <a:gd name="connsiteY12" fmla="*/ 16668 h 847725"/>
              <a:gd name="connsiteX13" fmla="*/ 335756 w 859631"/>
              <a:gd name="connsiteY13" fmla="*/ 4762 h 847725"/>
              <a:gd name="connsiteX14" fmla="*/ 359569 w 859631"/>
              <a:gd name="connsiteY14" fmla="*/ 0 h 847725"/>
              <a:gd name="connsiteX15" fmla="*/ 421481 w 859631"/>
              <a:gd name="connsiteY15" fmla="*/ 4762 h 847725"/>
              <a:gd name="connsiteX16" fmla="*/ 507206 w 859631"/>
              <a:gd name="connsiteY16" fmla="*/ 21431 h 847725"/>
              <a:gd name="connsiteX17" fmla="*/ 559594 w 859631"/>
              <a:gd name="connsiteY17" fmla="*/ 38100 h 847725"/>
              <a:gd name="connsiteX18" fmla="*/ 597694 w 859631"/>
              <a:gd name="connsiteY18" fmla="*/ 54768 h 847725"/>
              <a:gd name="connsiteX19" fmla="*/ 661988 w 859631"/>
              <a:gd name="connsiteY19" fmla="*/ 88106 h 847725"/>
              <a:gd name="connsiteX20" fmla="*/ 740569 w 859631"/>
              <a:gd name="connsiteY20" fmla="*/ 145256 h 847725"/>
              <a:gd name="connsiteX21" fmla="*/ 802481 w 859631"/>
              <a:gd name="connsiteY21" fmla="*/ 192881 h 847725"/>
              <a:gd name="connsiteX22" fmla="*/ 840581 w 859631"/>
              <a:gd name="connsiteY22" fmla="*/ 230981 h 847725"/>
              <a:gd name="connsiteX23" fmla="*/ 854869 w 859631"/>
              <a:gd name="connsiteY23" fmla="*/ 257175 h 847725"/>
              <a:gd name="connsiteX24" fmla="*/ 859631 w 859631"/>
              <a:gd name="connsiteY24" fmla="*/ 283368 h 847725"/>
              <a:gd name="connsiteX25" fmla="*/ 857250 w 859631"/>
              <a:gd name="connsiteY25" fmla="*/ 307181 h 847725"/>
              <a:gd name="connsiteX26" fmla="*/ 850106 w 859631"/>
              <a:gd name="connsiteY26" fmla="*/ 319087 h 847725"/>
              <a:gd name="connsiteX27" fmla="*/ 835819 w 859631"/>
              <a:gd name="connsiteY27" fmla="*/ 333375 h 847725"/>
              <a:gd name="connsiteX28" fmla="*/ 604838 w 859631"/>
              <a:gd name="connsiteY28" fmla="*/ 485775 h 847725"/>
              <a:gd name="connsiteX29" fmla="*/ 378619 w 859631"/>
              <a:gd name="connsiteY29" fmla="*/ 633412 h 847725"/>
              <a:gd name="connsiteX30" fmla="*/ 140494 w 859631"/>
              <a:gd name="connsiteY30" fmla="*/ 776287 h 847725"/>
              <a:gd name="connsiteX31" fmla="*/ 50006 w 859631"/>
              <a:gd name="connsiteY31" fmla="*/ 833437 h 847725"/>
              <a:gd name="connsiteX32" fmla="*/ 40481 w 859631"/>
              <a:gd name="connsiteY32" fmla="*/ 840581 h 847725"/>
              <a:gd name="connsiteX33" fmla="*/ 26194 w 859631"/>
              <a:gd name="connsiteY33" fmla="*/ 847725 h 847725"/>
              <a:gd name="connsiteX34" fmla="*/ 9525 w 859631"/>
              <a:gd name="connsiteY34" fmla="*/ 842962 h 847725"/>
              <a:gd name="connsiteX35" fmla="*/ 0 w 859631"/>
              <a:gd name="connsiteY35" fmla="*/ 833437 h 847725"/>
              <a:gd name="connsiteX36" fmla="*/ 0 w 859631"/>
              <a:gd name="connsiteY36" fmla="*/ 814387 h 847725"/>
              <a:gd name="connsiteX37" fmla="*/ 16669 w 859631"/>
              <a:gd name="connsiteY37" fmla="*/ 771525 h 847725"/>
              <a:gd name="connsiteX38" fmla="*/ 35719 w 859631"/>
              <a:gd name="connsiteY38" fmla="*/ 750093 h 847725"/>
              <a:gd name="connsiteX39" fmla="*/ 135731 w 859631"/>
              <a:gd name="connsiteY39" fmla="*/ 633412 h 847725"/>
              <a:gd name="connsiteX40" fmla="*/ 285750 w 859631"/>
              <a:gd name="connsiteY40" fmla="*/ 464343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59631" h="847725">
                <a:moveTo>
                  <a:pt x="285750" y="464343"/>
                </a:moveTo>
                <a:lnTo>
                  <a:pt x="407194" y="311943"/>
                </a:lnTo>
                <a:lnTo>
                  <a:pt x="442913" y="269081"/>
                </a:lnTo>
                <a:lnTo>
                  <a:pt x="461963" y="226218"/>
                </a:lnTo>
                <a:lnTo>
                  <a:pt x="464344" y="188118"/>
                </a:lnTo>
                <a:lnTo>
                  <a:pt x="464344" y="173831"/>
                </a:lnTo>
                <a:lnTo>
                  <a:pt x="450056" y="142875"/>
                </a:lnTo>
                <a:lnTo>
                  <a:pt x="423863" y="116681"/>
                </a:lnTo>
                <a:lnTo>
                  <a:pt x="383381" y="90487"/>
                </a:lnTo>
                <a:lnTo>
                  <a:pt x="347663" y="66675"/>
                </a:lnTo>
                <a:lnTo>
                  <a:pt x="333375" y="50006"/>
                </a:lnTo>
                <a:lnTo>
                  <a:pt x="328613" y="30956"/>
                </a:lnTo>
                <a:lnTo>
                  <a:pt x="328613" y="16668"/>
                </a:lnTo>
                <a:lnTo>
                  <a:pt x="335756" y="4762"/>
                </a:lnTo>
                <a:lnTo>
                  <a:pt x="359569" y="0"/>
                </a:lnTo>
                <a:lnTo>
                  <a:pt x="421481" y="4762"/>
                </a:lnTo>
                <a:lnTo>
                  <a:pt x="507206" y="21431"/>
                </a:lnTo>
                <a:lnTo>
                  <a:pt x="559594" y="38100"/>
                </a:lnTo>
                <a:lnTo>
                  <a:pt x="597694" y="54768"/>
                </a:lnTo>
                <a:lnTo>
                  <a:pt x="661988" y="88106"/>
                </a:lnTo>
                <a:lnTo>
                  <a:pt x="740569" y="145256"/>
                </a:lnTo>
                <a:lnTo>
                  <a:pt x="802481" y="192881"/>
                </a:lnTo>
                <a:lnTo>
                  <a:pt x="840581" y="230981"/>
                </a:lnTo>
                <a:lnTo>
                  <a:pt x="854869" y="257175"/>
                </a:lnTo>
                <a:lnTo>
                  <a:pt x="859631" y="283368"/>
                </a:lnTo>
                <a:lnTo>
                  <a:pt x="857250" y="307181"/>
                </a:lnTo>
                <a:lnTo>
                  <a:pt x="850106" y="319087"/>
                </a:lnTo>
                <a:lnTo>
                  <a:pt x="835819" y="333375"/>
                </a:lnTo>
                <a:lnTo>
                  <a:pt x="604838" y="485775"/>
                </a:lnTo>
                <a:lnTo>
                  <a:pt x="378619" y="633412"/>
                </a:lnTo>
                <a:lnTo>
                  <a:pt x="140494" y="776287"/>
                </a:lnTo>
                <a:lnTo>
                  <a:pt x="50006" y="833437"/>
                </a:lnTo>
                <a:lnTo>
                  <a:pt x="40481" y="840581"/>
                </a:lnTo>
                <a:lnTo>
                  <a:pt x="26194" y="847725"/>
                </a:lnTo>
                <a:lnTo>
                  <a:pt x="9525" y="842962"/>
                </a:lnTo>
                <a:lnTo>
                  <a:pt x="0" y="833437"/>
                </a:lnTo>
                <a:lnTo>
                  <a:pt x="0" y="814387"/>
                </a:lnTo>
                <a:lnTo>
                  <a:pt x="16669" y="771525"/>
                </a:lnTo>
                <a:lnTo>
                  <a:pt x="35719" y="750093"/>
                </a:lnTo>
                <a:lnTo>
                  <a:pt x="135731" y="633412"/>
                </a:lnTo>
                <a:lnTo>
                  <a:pt x="285750" y="4643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20BF131-79FE-443C-855D-18E5DF980107}"/>
              </a:ext>
            </a:extLst>
          </p:cNvPr>
          <p:cNvSpPr/>
          <p:nvPr/>
        </p:nvSpPr>
        <p:spPr>
          <a:xfrm rot="16200000">
            <a:off x="4067176" y="2901951"/>
            <a:ext cx="3960813" cy="1681163"/>
          </a:xfrm>
          <a:custGeom>
            <a:avLst/>
            <a:gdLst>
              <a:gd name="connsiteX0" fmla="*/ 2230341 w 3959749"/>
              <a:gd name="connsiteY0" fmla="*/ 1319917 h 1681701"/>
              <a:gd name="connsiteX1" fmla="*/ 2524539 w 3959749"/>
              <a:gd name="connsiteY1" fmla="*/ 1335819 h 1681701"/>
              <a:gd name="connsiteX2" fmla="*/ 3164619 w 3959749"/>
              <a:gd name="connsiteY2" fmla="*/ 1339795 h 1681701"/>
              <a:gd name="connsiteX3" fmla="*/ 3538330 w 3959749"/>
              <a:gd name="connsiteY3" fmla="*/ 1331844 h 1681701"/>
              <a:gd name="connsiteX4" fmla="*/ 3701332 w 3959749"/>
              <a:gd name="connsiteY4" fmla="*/ 1323893 h 1681701"/>
              <a:gd name="connsiteX5" fmla="*/ 3753015 w 3959749"/>
              <a:gd name="connsiteY5" fmla="*/ 1307990 h 1681701"/>
              <a:gd name="connsiteX6" fmla="*/ 3804699 w 3959749"/>
              <a:gd name="connsiteY6" fmla="*/ 1272209 h 1681701"/>
              <a:gd name="connsiteX7" fmla="*/ 3848431 w 3959749"/>
              <a:gd name="connsiteY7" fmla="*/ 1196672 h 1681701"/>
              <a:gd name="connsiteX8" fmla="*/ 3880236 w 3959749"/>
              <a:gd name="connsiteY8" fmla="*/ 1129086 h 1681701"/>
              <a:gd name="connsiteX9" fmla="*/ 3896139 w 3959749"/>
              <a:gd name="connsiteY9" fmla="*/ 1105232 h 1681701"/>
              <a:gd name="connsiteX10" fmla="*/ 3923969 w 3959749"/>
              <a:gd name="connsiteY10" fmla="*/ 1093305 h 1681701"/>
              <a:gd name="connsiteX11" fmla="*/ 3939871 w 3959749"/>
              <a:gd name="connsiteY11" fmla="*/ 1097280 h 1681701"/>
              <a:gd name="connsiteX12" fmla="*/ 3951798 w 3959749"/>
              <a:gd name="connsiteY12" fmla="*/ 1109207 h 1681701"/>
              <a:gd name="connsiteX13" fmla="*/ 3959749 w 3959749"/>
              <a:gd name="connsiteY13" fmla="*/ 1133061 h 1681701"/>
              <a:gd name="connsiteX14" fmla="*/ 3951798 w 3959749"/>
              <a:gd name="connsiteY14" fmla="*/ 1272209 h 1681701"/>
              <a:gd name="connsiteX15" fmla="*/ 3931920 w 3959749"/>
              <a:gd name="connsiteY15" fmla="*/ 1387503 h 1681701"/>
              <a:gd name="connsiteX16" fmla="*/ 3900115 w 3959749"/>
              <a:gd name="connsiteY16" fmla="*/ 1478943 h 1681701"/>
              <a:gd name="connsiteX17" fmla="*/ 3828553 w 3959749"/>
              <a:gd name="connsiteY17" fmla="*/ 1598213 h 1681701"/>
              <a:gd name="connsiteX18" fmla="*/ 3776869 w 3959749"/>
              <a:gd name="connsiteY18" fmla="*/ 1645920 h 1681701"/>
              <a:gd name="connsiteX19" fmla="*/ 3729162 w 3959749"/>
              <a:gd name="connsiteY19" fmla="*/ 1677726 h 1681701"/>
              <a:gd name="connsiteX20" fmla="*/ 3709283 w 3959749"/>
              <a:gd name="connsiteY20" fmla="*/ 1681701 h 1681701"/>
              <a:gd name="connsiteX21" fmla="*/ 3697356 w 3959749"/>
              <a:gd name="connsiteY21" fmla="*/ 1673750 h 1681701"/>
              <a:gd name="connsiteX22" fmla="*/ 3689405 w 3959749"/>
              <a:gd name="connsiteY22" fmla="*/ 1657847 h 1681701"/>
              <a:gd name="connsiteX23" fmla="*/ 3673502 w 3959749"/>
              <a:gd name="connsiteY23" fmla="*/ 1633993 h 1681701"/>
              <a:gd name="connsiteX24" fmla="*/ 3649649 w 3959749"/>
              <a:gd name="connsiteY24" fmla="*/ 1618091 h 1681701"/>
              <a:gd name="connsiteX25" fmla="*/ 3625795 w 3959749"/>
              <a:gd name="connsiteY25" fmla="*/ 1606164 h 1681701"/>
              <a:gd name="connsiteX26" fmla="*/ 3590014 w 3959749"/>
              <a:gd name="connsiteY26" fmla="*/ 1594237 h 1681701"/>
              <a:gd name="connsiteX27" fmla="*/ 3339548 w 3959749"/>
              <a:gd name="connsiteY27" fmla="*/ 1594237 h 1681701"/>
              <a:gd name="connsiteX28" fmla="*/ 2675614 w 3959749"/>
              <a:gd name="connsiteY28" fmla="*/ 1598213 h 1681701"/>
              <a:gd name="connsiteX29" fmla="*/ 2425148 w 3959749"/>
              <a:gd name="connsiteY29" fmla="*/ 1586286 h 1681701"/>
              <a:gd name="connsiteX30" fmla="*/ 2329732 w 3959749"/>
              <a:gd name="connsiteY30" fmla="*/ 1582310 h 1681701"/>
              <a:gd name="connsiteX31" fmla="*/ 2162755 w 3959749"/>
              <a:gd name="connsiteY31" fmla="*/ 1566407 h 1681701"/>
              <a:gd name="connsiteX32" fmla="*/ 1928191 w 3959749"/>
              <a:gd name="connsiteY32" fmla="*/ 1534602 h 1681701"/>
              <a:gd name="connsiteX33" fmla="*/ 1816873 w 3959749"/>
              <a:gd name="connsiteY33" fmla="*/ 1514724 h 1681701"/>
              <a:gd name="connsiteX34" fmla="*/ 1669774 w 3959749"/>
              <a:gd name="connsiteY34" fmla="*/ 1482919 h 1681701"/>
              <a:gd name="connsiteX35" fmla="*/ 1447137 w 3959749"/>
              <a:gd name="connsiteY35" fmla="*/ 1427259 h 1681701"/>
              <a:gd name="connsiteX36" fmla="*/ 1220525 w 3959749"/>
              <a:gd name="connsiteY36" fmla="*/ 1347746 h 1681701"/>
              <a:gd name="connsiteX37" fmla="*/ 1081377 w 3959749"/>
              <a:gd name="connsiteY37" fmla="*/ 1284136 h 1681701"/>
              <a:gd name="connsiteX38" fmla="*/ 910424 w 3959749"/>
              <a:gd name="connsiteY38" fmla="*/ 1188720 h 1681701"/>
              <a:gd name="connsiteX39" fmla="*/ 791155 w 3959749"/>
              <a:gd name="connsiteY39" fmla="*/ 1101256 h 1681701"/>
              <a:gd name="connsiteX40" fmla="*/ 675861 w 3959749"/>
              <a:gd name="connsiteY40" fmla="*/ 1005840 h 1681701"/>
              <a:gd name="connsiteX41" fmla="*/ 556591 w 3959749"/>
              <a:gd name="connsiteY41" fmla="*/ 890546 h 1681701"/>
              <a:gd name="connsiteX42" fmla="*/ 413468 w 3959749"/>
              <a:gd name="connsiteY42" fmla="*/ 727545 h 1681701"/>
              <a:gd name="connsiteX43" fmla="*/ 302149 w 3959749"/>
              <a:gd name="connsiteY43" fmla="*/ 572494 h 1681701"/>
              <a:gd name="connsiteX44" fmla="*/ 174929 w 3959749"/>
              <a:gd name="connsiteY44" fmla="*/ 365760 h 1681701"/>
              <a:gd name="connsiteX45" fmla="*/ 55659 w 3959749"/>
              <a:gd name="connsiteY45" fmla="*/ 151075 h 1681701"/>
              <a:gd name="connsiteX46" fmla="*/ 11927 w 3959749"/>
              <a:gd name="connsiteY46" fmla="*/ 71562 h 1681701"/>
              <a:gd name="connsiteX47" fmla="*/ 0 w 3959749"/>
              <a:gd name="connsiteY47" fmla="*/ 39757 h 1681701"/>
              <a:gd name="connsiteX48" fmla="*/ 3975 w 3959749"/>
              <a:gd name="connsiteY48" fmla="*/ 11927 h 1681701"/>
              <a:gd name="connsiteX49" fmla="*/ 15902 w 3959749"/>
              <a:gd name="connsiteY49" fmla="*/ 3976 h 1681701"/>
              <a:gd name="connsiteX50" fmla="*/ 39756 w 3959749"/>
              <a:gd name="connsiteY50" fmla="*/ 0 h 1681701"/>
              <a:gd name="connsiteX51" fmla="*/ 59635 w 3959749"/>
              <a:gd name="connsiteY51" fmla="*/ 7952 h 1681701"/>
              <a:gd name="connsiteX52" fmla="*/ 91440 w 3959749"/>
              <a:gd name="connsiteY52" fmla="*/ 59635 h 1681701"/>
              <a:gd name="connsiteX53" fmla="*/ 163002 w 3959749"/>
              <a:gd name="connsiteY53" fmla="*/ 190832 h 1681701"/>
              <a:gd name="connsiteX54" fmla="*/ 242515 w 3959749"/>
              <a:gd name="connsiteY54" fmla="*/ 298174 h 1681701"/>
              <a:gd name="connsiteX55" fmla="*/ 373711 w 3959749"/>
              <a:gd name="connsiteY55" fmla="*/ 473103 h 1681701"/>
              <a:gd name="connsiteX56" fmla="*/ 524786 w 3959749"/>
              <a:gd name="connsiteY56" fmla="*/ 640080 h 1681701"/>
              <a:gd name="connsiteX57" fmla="*/ 699715 w 3959749"/>
              <a:gd name="connsiteY57" fmla="*/ 803082 h 1681701"/>
              <a:gd name="connsiteX58" fmla="*/ 846814 w 3959749"/>
              <a:gd name="connsiteY58" fmla="*/ 910425 h 1681701"/>
              <a:gd name="connsiteX59" fmla="*/ 962108 w 3959749"/>
              <a:gd name="connsiteY59" fmla="*/ 985962 h 1681701"/>
              <a:gd name="connsiteX60" fmla="*/ 1093304 w 3959749"/>
              <a:gd name="connsiteY60" fmla="*/ 1053548 h 1681701"/>
              <a:gd name="connsiteX61" fmla="*/ 1284135 w 3959749"/>
              <a:gd name="connsiteY61" fmla="*/ 1133061 h 1681701"/>
              <a:gd name="connsiteX62" fmla="*/ 1470991 w 3959749"/>
              <a:gd name="connsiteY62" fmla="*/ 1192696 h 1681701"/>
              <a:gd name="connsiteX63" fmla="*/ 1745311 w 3959749"/>
              <a:gd name="connsiteY63" fmla="*/ 1260282 h 1681701"/>
              <a:gd name="connsiteX64" fmla="*/ 2063363 w 3959749"/>
              <a:gd name="connsiteY64" fmla="*/ 1304014 h 1681701"/>
              <a:gd name="connsiteX65" fmla="*/ 2230341 w 3959749"/>
              <a:gd name="connsiteY65" fmla="*/ 1319917 h 168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959749" h="1681701">
                <a:moveTo>
                  <a:pt x="2230341" y="1319917"/>
                </a:moveTo>
                <a:lnTo>
                  <a:pt x="2524539" y="1335819"/>
                </a:lnTo>
                <a:lnTo>
                  <a:pt x="3164619" y="1339795"/>
                </a:lnTo>
                <a:lnTo>
                  <a:pt x="3538330" y="1331844"/>
                </a:lnTo>
                <a:lnTo>
                  <a:pt x="3701332" y="1323893"/>
                </a:lnTo>
                <a:lnTo>
                  <a:pt x="3753015" y="1307990"/>
                </a:lnTo>
                <a:lnTo>
                  <a:pt x="3804699" y="1272209"/>
                </a:lnTo>
                <a:lnTo>
                  <a:pt x="3848431" y="1196672"/>
                </a:lnTo>
                <a:lnTo>
                  <a:pt x="3880236" y="1129086"/>
                </a:lnTo>
                <a:lnTo>
                  <a:pt x="3896139" y="1105232"/>
                </a:lnTo>
                <a:lnTo>
                  <a:pt x="3923969" y="1093305"/>
                </a:lnTo>
                <a:lnTo>
                  <a:pt x="3939871" y="1097280"/>
                </a:lnTo>
                <a:lnTo>
                  <a:pt x="3951798" y="1109207"/>
                </a:lnTo>
                <a:lnTo>
                  <a:pt x="3959749" y="1133061"/>
                </a:lnTo>
                <a:lnTo>
                  <a:pt x="3951798" y="1272209"/>
                </a:lnTo>
                <a:lnTo>
                  <a:pt x="3931920" y="1387503"/>
                </a:lnTo>
                <a:lnTo>
                  <a:pt x="3900115" y="1478943"/>
                </a:lnTo>
                <a:lnTo>
                  <a:pt x="3828553" y="1598213"/>
                </a:lnTo>
                <a:lnTo>
                  <a:pt x="3776869" y="1645920"/>
                </a:lnTo>
                <a:lnTo>
                  <a:pt x="3729162" y="1677726"/>
                </a:lnTo>
                <a:lnTo>
                  <a:pt x="3709283" y="1681701"/>
                </a:lnTo>
                <a:lnTo>
                  <a:pt x="3697356" y="1673750"/>
                </a:lnTo>
                <a:lnTo>
                  <a:pt x="3689405" y="1657847"/>
                </a:lnTo>
                <a:lnTo>
                  <a:pt x="3673502" y="1633993"/>
                </a:lnTo>
                <a:lnTo>
                  <a:pt x="3649649" y="1618091"/>
                </a:lnTo>
                <a:lnTo>
                  <a:pt x="3625795" y="1606164"/>
                </a:lnTo>
                <a:lnTo>
                  <a:pt x="3590014" y="1594237"/>
                </a:lnTo>
                <a:lnTo>
                  <a:pt x="3339548" y="1594237"/>
                </a:lnTo>
                <a:lnTo>
                  <a:pt x="2675614" y="1598213"/>
                </a:lnTo>
                <a:lnTo>
                  <a:pt x="2425148" y="1586286"/>
                </a:lnTo>
                <a:lnTo>
                  <a:pt x="2329732" y="1582310"/>
                </a:lnTo>
                <a:lnTo>
                  <a:pt x="2162755" y="1566407"/>
                </a:lnTo>
                <a:lnTo>
                  <a:pt x="1928191" y="1534602"/>
                </a:lnTo>
                <a:lnTo>
                  <a:pt x="1816873" y="1514724"/>
                </a:lnTo>
                <a:lnTo>
                  <a:pt x="1669774" y="1482919"/>
                </a:lnTo>
                <a:lnTo>
                  <a:pt x="1447137" y="1427259"/>
                </a:lnTo>
                <a:lnTo>
                  <a:pt x="1220525" y="1347746"/>
                </a:lnTo>
                <a:lnTo>
                  <a:pt x="1081377" y="1284136"/>
                </a:lnTo>
                <a:lnTo>
                  <a:pt x="910424" y="1188720"/>
                </a:lnTo>
                <a:lnTo>
                  <a:pt x="791155" y="1101256"/>
                </a:lnTo>
                <a:lnTo>
                  <a:pt x="675861" y="1005840"/>
                </a:lnTo>
                <a:lnTo>
                  <a:pt x="556591" y="890546"/>
                </a:lnTo>
                <a:lnTo>
                  <a:pt x="413468" y="727545"/>
                </a:lnTo>
                <a:lnTo>
                  <a:pt x="302149" y="572494"/>
                </a:lnTo>
                <a:lnTo>
                  <a:pt x="174929" y="365760"/>
                </a:lnTo>
                <a:lnTo>
                  <a:pt x="55659" y="151075"/>
                </a:lnTo>
                <a:lnTo>
                  <a:pt x="11927" y="71562"/>
                </a:lnTo>
                <a:lnTo>
                  <a:pt x="0" y="39757"/>
                </a:lnTo>
                <a:lnTo>
                  <a:pt x="3975" y="11927"/>
                </a:lnTo>
                <a:lnTo>
                  <a:pt x="15902" y="3976"/>
                </a:lnTo>
                <a:lnTo>
                  <a:pt x="39756" y="0"/>
                </a:lnTo>
                <a:lnTo>
                  <a:pt x="59635" y="7952"/>
                </a:lnTo>
                <a:lnTo>
                  <a:pt x="91440" y="59635"/>
                </a:lnTo>
                <a:lnTo>
                  <a:pt x="163002" y="190832"/>
                </a:lnTo>
                <a:lnTo>
                  <a:pt x="242515" y="298174"/>
                </a:lnTo>
                <a:lnTo>
                  <a:pt x="373711" y="473103"/>
                </a:lnTo>
                <a:lnTo>
                  <a:pt x="524786" y="640080"/>
                </a:lnTo>
                <a:lnTo>
                  <a:pt x="699715" y="803082"/>
                </a:lnTo>
                <a:lnTo>
                  <a:pt x="846814" y="910425"/>
                </a:lnTo>
                <a:lnTo>
                  <a:pt x="962108" y="985962"/>
                </a:lnTo>
                <a:lnTo>
                  <a:pt x="1093304" y="1053548"/>
                </a:lnTo>
                <a:lnTo>
                  <a:pt x="1284135" y="1133061"/>
                </a:lnTo>
                <a:lnTo>
                  <a:pt x="1470991" y="1192696"/>
                </a:lnTo>
                <a:lnTo>
                  <a:pt x="1745311" y="1260282"/>
                </a:lnTo>
                <a:lnTo>
                  <a:pt x="2063363" y="1304014"/>
                </a:lnTo>
                <a:lnTo>
                  <a:pt x="2230341" y="13199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A0233A68-ACD0-48AA-BCC8-09BB47A975C7}"/>
              </a:ext>
            </a:extLst>
          </p:cNvPr>
          <p:cNvSpPr/>
          <p:nvPr/>
        </p:nvSpPr>
        <p:spPr>
          <a:xfrm rot="16200000">
            <a:off x="3021807" y="3809207"/>
            <a:ext cx="3505200" cy="506413"/>
          </a:xfrm>
          <a:custGeom>
            <a:avLst/>
            <a:gdLst>
              <a:gd name="connsiteX0" fmla="*/ 1394460 w 3505200"/>
              <a:gd name="connsiteY0" fmla="*/ 201930 h 506730"/>
              <a:gd name="connsiteX1" fmla="*/ 2183130 w 3505200"/>
              <a:gd name="connsiteY1" fmla="*/ 228600 h 506730"/>
              <a:gd name="connsiteX2" fmla="*/ 2811780 w 3505200"/>
              <a:gd name="connsiteY2" fmla="*/ 228600 h 506730"/>
              <a:gd name="connsiteX3" fmla="*/ 3169920 w 3505200"/>
              <a:gd name="connsiteY3" fmla="*/ 228600 h 506730"/>
              <a:gd name="connsiteX4" fmla="*/ 3268980 w 3505200"/>
              <a:gd name="connsiteY4" fmla="*/ 224790 h 506730"/>
              <a:gd name="connsiteX5" fmla="*/ 3310890 w 3505200"/>
              <a:gd name="connsiteY5" fmla="*/ 205740 h 506730"/>
              <a:gd name="connsiteX6" fmla="*/ 3364230 w 3505200"/>
              <a:gd name="connsiteY6" fmla="*/ 167640 h 506730"/>
              <a:gd name="connsiteX7" fmla="*/ 3413760 w 3505200"/>
              <a:gd name="connsiteY7" fmla="*/ 106680 h 506730"/>
              <a:gd name="connsiteX8" fmla="*/ 3474720 w 3505200"/>
              <a:gd name="connsiteY8" fmla="*/ 0 h 506730"/>
              <a:gd name="connsiteX9" fmla="*/ 3505200 w 3505200"/>
              <a:gd name="connsiteY9" fmla="*/ 175260 h 506730"/>
              <a:gd name="connsiteX10" fmla="*/ 3478530 w 3505200"/>
              <a:gd name="connsiteY10" fmla="*/ 236220 h 506730"/>
              <a:gd name="connsiteX11" fmla="*/ 3436620 w 3505200"/>
              <a:gd name="connsiteY11" fmla="*/ 335280 h 506730"/>
              <a:gd name="connsiteX12" fmla="*/ 3402330 w 3505200"/>
              <a:gd name="connsiteY12" fmla="*/ 430530 h 506730"/>
              <a:gd name="connsiteX13" fmla="*/ 3379470 w 3505200"/>
              <a:gd name="connsiteY13" fmla="*/ 468630 h 506730"/>
              <a:gd name="connsiteX14" fmla="*/ 3352800 w 3505200"/>
              <a:gd name="connsiteY14" fmla="*/ 495300 h 506730"/>
              <a:gd name="connsiteX15" fmla="*/ 3329940 w 3505200"/>
              <a:gd name="connsiteY15" fmla="*/ 502920 h 506730"/>
              <a:gd name="connsiteX16" fmla="*/ 3307080 w 3505200"/>
              <a:gd name="connsiteY16" fmla="*/ 506730 h 506730"/>
              <a:gd name="connsiteX17" fmla="*/ 3268980 w 3505200"/>
              <a:gd name="connsiteY17" fmla="*/ 487680 h 506730"/>
              <a:gd name="connsiteX18" fmla="*/ 3230880 w 3505200"/>
              <a:gd name="connsiteY18" fmla="*/ 461010 h 506730"/>
              <a:gd name="connsiteX19" fmla="*/ 3162300 w 3505200"/>
              <a:gd name="connsiteY19" fmla="*/ 434340 h 506730"/>
              <a:gd name="connsiteX20" fmla="*/ 2983230 w 3505200"/>
              <a:gd name="connsiteY20" fmla="*/ 415290 h 506730"/>
              <a:gd name="connsiteX21" fmla="*/ 2842260 w 3505200"/>
              <a:gd name="connsiteY21" fmla="*/ 411480 h 506730"/>
              <a:gd name="connsiteX22" fmla="*/ 2647950 w 3505200"/>
              <a:gd name="connsiteY22" fmla="*/ 411480 h 506730"/>
              <a:gd name="connsiteX23" fmla="*/ 2114550 w 3505200"/>
              <a:gd name="connsiteY23" fmla="*/ 407670 h 506730"/>
              <a:gd name="connsiteX24" fmla="*/ 1234440 w 3505200"/>
              <a:gd name="connsiteY24" fmla="*/ 407670 h 506730"/>
              <a:gd name="connsiteX25" fmla="*/ 529590 w 3505200"/>
              <a:gd name="connsiteY25" fmla="*/ 403860 h 506730"/>
              <a:gd name="connsiteX26" fmla="*/ 87630 w 3505200"/>
              <a:gd name="connsiteY26" fmla="*/ 403860 h 506730"/>
              <a:gd name="connsiteX27" fmla="*/ 60960 w 3505200"/>
              <a:gd name="connsiteY27" fmla="*/ 400050 h 506730"/>
              <a:gd name="connsiteX28" fmla="*/ 26670 w 3505200"/>
              <a:gd name="connsiteY28" fmla="*/ 384810 h 506730"/>
              <a:gd name="connsiteX29" fmla="*/ 3810 w 3505200"/>
              <a:gd name="connsiteY29" fmla="*/ 358140 h 506730"/>
              <a:gd name="connsiteX30" fmla="*/ 0 w 3505200"/>
              <a:gd name="connsiteY30" fmla="*/ 327660 h 506730"/>
              <a:gd name="connsiteX31" fmla="*/ 7620 w 3505200"/>
              <a:gd name="connsiteY31" fmla="*/ 293370 h 506730"/>
              <a:gd name="connsiteX32" fmla="*/ 34290 w 3505200"/>
              <a:gd name="connsiteY32" fmla="*/ 266700 h 506730"/>
              <a:gd name="connsiteX33" fmla="*/ 95250 w 3505200"/>
              <a:gd name="connsiteY33" fmla="*/ 220980 h 506730"/>
              <a:gd name="connsiteX34" fmla="*/ 152400 w 3505200"/>
              <a:gd name="connsiteY34" fmla="*/ 190500 h 506730"/>
              <a:gd name="connsiteX35" fmla="*/ 224790 w 3505200"/>
              <a:gd name="connsiteY35" fmla="*/ 163830 h 506730"/>
              <a:gd name="connsiteX36" fmla="*/ 304800 w 3505200"/>
              <a:gd name="connsiteY36" fmla="*/ 148590 h 506730"/>
              <a:gd name="connsiteX37" fmla="*/ 381000 w 3505200"/>
              <a:gd name="connsiteY37" fmla="*/ 140970 h 506730"/>
              <a:gd name="connsiteX38" fmla="*/ 461010 w 3505200"/>
              <a:gd name="connsiteY38" fmla="*/ 140970 h 506730"/>
              <a:gd name="connsiteX39" fmla="*/ 525780 w 3505200"/>
              <a:gd name="connsiteY39" fmla="*/ 148590 h 506730"/>
              <a:gd name="connsiteX40" fmla="*/ 632460 w 3505200"/>
              <a:gd name="connsiteY40" fmla="*/ 163830 h 506730"/>
              <a:gd name="connsiteX41" fmla="*/ 758190 w 3505200"/>
              <a:gd name="connsiteY41" fmla="*/ 182880 h 506730"/>
              <a:gd name="connsiteX42" fmla="*/ 975360 w 3505200"/>
              <a:gd name="connsiteY42" fmla="*/ 190500 h 506730"/>
              <a:gd name="connsiteX43" fmla="*/ 1394460 w 3505200"/>
              <a:gd name="connsiteY43" fmla="*/ 201930 h 50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505200" h="506730">
                <a:moveTo>
                  <a:pt x="1394460" y="201930"/>
                </a:moveTo>
                <a:lnTo>
                  <a:pt x="2183130" y="228600"/>
                </a:lnTo>
                <a:lnTo>
                  <a:pt x="2811780" y="228600"/>
                </a:lnTo>
                <a:lnTo>
                  <a:pt x="3169920" y="228600"/>
                </a:lnTo>
                <a:lnTo>
                  <a:pt x="3268980" y="224790"/>
                </a:lnTo>
                <a:lnTo>
                  <a:pt x="3310890" y="205740"/>
                </a:lnTo>
                <a:lnTo>
                  <a:pt x="3364230" y="167640"/>
                </a:lnTo>
                <a:lnTo>
                  <a:pt x="3413760" y="106680"/>
                </a:lnTo>
                <a:lnTo>
                  <a:pt x="3474720" y="0"/>
                </a:lnTo>
                <a:lnTo>
                  <a:pt x="3505200" y="175260"/>
                </a:lnTo>
                <a:lnTo>
                  <a:pt x="3478530" y="236220"/>
                </a:lnTo>
                <a:lnTo>
                  <a:pt x="3436620" y="335280"/>
                </a:lnTo>
                <a:lnTo>
                  <a:pt x="3402330" y="430530"/>
                </a:lnTo>
                <a:lnTo>
                  <a:pt x="3379470" y="468630"/>
                </a:lnTo>
                <a:lnTo>
                  <a:pt x="3352800" y="495300"/>
                </a:lnTo>
                <a:lnTo>
                  <a:pt x="3329940" y="502920"/>
                </a:lnTo>
                <a:lnTo>
                  <a:pt x="3307080" y="506730"/>
                </a:lnTo>
                <a:lnTo>
                  <a:pt x="3268980" y="487680"/>
                </a:lnTo>
                <a:lnTo>
                  <a:pt x="3230880" y="461010"/>
                </a:lnTo>
                <a:lnTo>
                  <a:pt x="3162300" y="434340"/>
                </a:lnTo>
                <a:lnTo>
                  <a:pt x="2983230" y="415290"/>
                </a:lnTo>
                <a:lnTo>
                  <a:pt x="2842260" y="411480"/>
                </a:lnTo>
                <a:lnTo>
                  <a:pt x="2647950" y="411480"/>
                </a:lnTo>
                <a:lnTo>
                  <a:pt x="2114550" y="407670"/>
                </a:lnTo>
                <a:lnTo>
                  <a:pt x="1234440" y="407670"/>
                </a:lnTo>
                <a:lnTo>
                  <a:pt x="529590" y="403860"/>
                </a:lnTo>
                <a:lnTo>
                  <a:pt x="87630" y="403860"/>
                </a:lnTo>
                <a:lnTo>
                  <a:pt x="60960" y="400050"/>
                </a:lnTo>
                <a:lnTo>
                  <a:pt x="26670" y="384810"/>
                </a:lnTo>
                <a:lnTo>
                  <a:pt x="3810" y="358140"/>
                </a:lnTo>
                <a:lnTo>
                  <a:pt x="0" y="327660"/>
                </a:lnTo>
                <a:lnTo>
                  <a:pt x="7620" y="293370"/>
                </a:lnTo>
                <a:lnTo>
                  <a:pt x="34290" y="266700"/>
                </a:lnTo>
                <a:lnTo>
                  <a:pt x="95250" y="220980"/>
                </a:lnTo>
                <a:lnTo>
                  <a:pt x="152400" y="190500"/>
                </a:lnTo>
                <a:lnTo>
                  <a:pt x="224790" y="163830"/>
                </a:lnTo>
                <a:lnTo>
                  <a:pt x="304800" y="148590"/>
                </a:lnTo>
                <a:lnTo>
                  <a:pt x="381000" y="140970"/>
                </a:lnTo>
                <a:lnTo>
                  <a:pt x="461010" y="140970"/>
                </a:lnTo>
                <a:lnTo>
                  <a:pt x="525780" y="148590"/>
                </a:lnTo>
                <a:lnTo>
                  <a:pt x="632460" y="163830"/>
                </a:lnTo>
                <a:lnTo>
                  <a:pt x="758190" y="182880"/>
                </a:lnTo>
                <a:lnTo>
                  <a:pt x="975360" y="190500"/>
                </a:lnTo>
                <a:lnTo>
                  <a:pt x="1394460" y="20193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A0E8E9B6-0412-46C0-B36D-E2AFAF3B049C}"/>
              </a:ext>
            </a:extLst>
          </p:cNvPr>
          <p:cNvSpPr/>
          <p:nvPr/>
        </p:nvSpPr>
        <p:spPr>
          <a:xfrm rot="16200000">
            <a:off x="3253582" y="3564732"/>
            <a:ext cx="1938337" cy="1123950"/>
          </a:xfrm>
          <a:custGeom>
            <a:avLst/>
            <a:gdLst>
              <a:gd name="connsiteX0" fmla="*/ 578643 w 1938337"/>
              <a:gd name="connsiteY0" fmla="*/ 516731 h 1123950"/>
              <a:gd name="connsiteX1" fmla="*/ 354806 w 1938337"/>
              <a:gd name="connsiteY1" fmla="*/ 345281 h 1123950"/>
              <a:gd name="connsiteX2" fmla="*/ 69056 w 1938337"/>
              <a:gd name="connsiteY2" fmla="*/ 111918 h 1123950"/>
              <a:gd name="connsiteX3" fmla="*/ 26193 w 1938337"/>
              <a:gd name="connsiteY3" fmla="*/ 76200 h 1123950"/>
              <a:gd name="connsiteX4" fmla="*/ 7143 w 1938337"/>
              <a:gd name="connsiteY4" fmla="*/ 54768 h 1123950"/>
              <a:gd name="connsiteX5" fmla="*/ 0 w 1938337"/>
              <a:gd name="connsiteY5" fmla="*/ 38100 h 1123950"/>
              <a:gd name="connsiteX6" fmla="*/ 0 w 1938337"/>
              <a:gd name="connsiteY6" fmla="*/ 23812 h 1123950"/>
              <a:gd name="connsiteX7" fmla="*/ 0 w 1938337"/>
              <a:gd name="connsiteY7" fmla="*/ 11906 h 1123950"/>
              <a:gd name="connsiteX8" fmla="*/ 7143 w 1938337"/>
              <a:gd name="connsiteY8" fmla="*/ 2381 h 1123950"/>
              <a:gd name="connsiteX9" fmla="*/ 30956 w 1938337"/>
              <a:gd name="connsiteY9" fmla="*/ 0 h 1123950"/>
              <a:gd name="connsiteX10" fmla="*/ 42862 w 1938337"/>
              <a:gd name="connsiteY10" fmla="*/ 2381 h 1123950"/>
              <a:gd name="connsiteX11" fmla="*/ 121443 w 1938337"/>
              <a:gd name="connsiteY11" fmla="*/ 59531 h 1123950"/>
              <a:gd name="connsiteX12" fmla="*/ 328612 w 1938337"/>
              <a:gd name="connsiteY12" fmla="*/ 204787 h 1123950"/>
              <a:gd name="connsiteX13" fmla="*/ 531018 w 1938337"/>
              <a:gd name="connsiteY13" fmla="*/ 340518 h 1123950"/>
              <a:gd name="connsiteX14" fmla="*/ 804862 w 1938337"/>
              <a:gd name="connsiteY14" fmla="*/ 504825 h 1123950"/>
              <a:gd name="connsiteX15" fmla="*/ 1059656 w 1938337"/>
              <a:gd name="connsiteY15" fmla="*/ 652462 h 1123950"/>
              <a:gd name="connsiteX16" fmla="*/ 1312068 w 1938337"/>
              <a:gd name="connsiteY16" fmla="*/ 776287 h 1123950"/>
              <a:gd name="connsiteX17" fmla="*/ 1614487 w 1938337"/>
              <a:gd name="connsiteY17" fmla="*/ 914400 h 1123950"/>
              <a:gd name="connsiteX18" fmla="*/ 1919287 w 1938337"/>
              <a:gd name="connsiteY18" fmla="*/ 1028700 h 1123950"/>
              <a:gd name="connsiteX19" fmla="*/ 1938337 w 1938337"/>
              <a:gd name="connsiteY19" fmla="*/ 1123950 h 1123950"/>
              <a:gd name="connsiteX20" fmla="*/ 1509712 w 1938337"/>
              <a:gd name="connsiteY20" fmla="*/ 1116806 h 1123950"/>
              <a:gd name="connsiteX21" fmla="*/ 1428750 w 1938337"/>
              <a:gd name="connsiteY21" fmla="*/ 1066800 h 1123950"/>
              <a:gd name="connsiteX22" fmla="*/ 1288256 w 1938337"/>
              <a:gd name="connsiteY22" fmla="*/ 978693 h 1123950"/>
              <a:gd name="connsiteX23" fmla="*/ 1012031 w 1938337"/>
              <a:gd name="connsiteY23" fmla="*/ 814387 h 1123950"/>
              <a:gd name="connsiteX24" fmla="*/ 723900 w 1938337"/>
              <a:gd name="connsiteY24" fmla="*/ 616743 h 1123950"/>
              <a:gd name="connsiteX25" fmla="*/ 578643 w 1938337"/>
              <a:gd name="connsiteY25" fmla="*/ 516731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38337" h="1123950">
                <a:moveTo>
                  <a:pt x="578643" y="516731"/>
                </a:moveTo>
                <a:lnTo>
                  <a:pt x="354806" y="345281"/>
                </a:lnTo>
                <a:lnTo>
                  <a:pt x="69056" y="111918"/>
                </a:lnTo>
                <a:lnTo>
                  <a:pt x="26193" y="76200"/>
                </a:lnTo>
                <a:lnTo>
                  <a:pt x="7143" y="54768"/>
                </a:lnTo>
                <a:lnTo>
                  <a:pt x="0" y="38100"/>
                </a:lnTo>
                <a:lnTo>
                  <a:pt x="0" y="23812"/>
                </a:lnTo>
                <a:lnTo>
                  <a:pt x="0" y="11906"/>
                </a:lnTo>
                <a:lnTo>
                  <a:pt x="7143" y="2381"/>
                </a:lnTo>
                <a:lnTo>
                  <a:pt x="30956" y="0"/>
                </a:lnTo>
                <a:lnTo>
                  <a:pt x="42862" y="2381"/>
                </a:lnTo>
                <a:lnTo>
                  <a:pt x="121443" y="59531"/>
                </a:lnTo>
                <a:lnTo>
                  <a:pt x="328612" y="204787"/>
                </a:lnTo>
                <a:lnTo>
                  <a:pt x="531018" y="340518"/>
                </a:lnTo>
                <a:lnTo>
                  <a:pt x="804862" y="504825"/>
                </a:lnTo>
                <a:lnTo>
                  <a:pt x="1059656" y="652462"/>
                </a:lnTo>
                <a:lnTo>
                  <a:pt x="1312068" y="776287"/>
                </a:lnTo>
                <a:lnTo>
                  <a:pt x="1614487" y="914400"/>
                </a:lnTo>
                <a:lnTo>
                  <a:pt x="1919287" y="1028700"/>
                </a:lnTo>
                <a:lnTo>
                  <a:pt x="1938337" y="1123950"/>
                </a:lnTo>
                <a:lnTo>
                  <a:pt x="1509712" y="1116806"/>
                </a:lnTo>
                <a:lnTo>
                  <a:pt x="1428750" y="1066800"/>
                </a:lnTo>
                <a:lnTo>
                  <a:pt x="1288256" y="978693"/>
                </a:lnTo>
                <a:lnTo>
                  <a:pt x="1012031" y="814387"/>
                </a:lnTo>
                <a:lnTo>
                  <a:pt x="723900" y="616743"/>
                </a:lnTo>
                <a:lnTo>
                  <a:pt x="578643" y="5167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C3BF082-117F-40E4-990D-01EC3D4B1FE8}"/>
              </a:ext>
            </a:extLst>
          </p:cNvPr>
          <p:cNvSpPr/>
          <p:nvPr/>
        </p:nvSpPr>
        <p:spPr>
          <a:xfrm>
            <a:off x="4881563" y="3576638"/>
            <a:ext cx="603250" cy="641350"/>
          </a:xfrm>
          <a:custGeom>
            <a:avLst/>
            <a:gdLst>
              <a:gd name="connsiteX0" fmla="*/ 297656 w 602456"/>
              <a:gd name="connsiteY0" fmla="*/ 381000 h 640556"/>
              <a:gd name="connsiteX1" fmla="*/ 73818 w 602456"/>
              <a:gd name="connsiteY1" fmla="*/ 116681 h 640556"/>
              <a:gd name="connsiteX2" fmla="*/ 19050 w 602456"/>
              <a:gd name="connsiteY2" fmla="*/ 50006 h 640556"/>
              <a:gd name="connsiteX3" fmla="*/ 0 w 602456"/>
              <a:gd name="connsiteY3" fmla="*/ 30956 h 640556"/>
              <a:gd name="connsiteX4" fmla="*/ 11906 w 602456"/>
              <a:gd name="connsiteY4" fmla="*/ 0 h 640556"/>
              <a:gd name="connsiteX5" fmla="*/ 54768 w 602456"/>
              <a:gd name="connsiteY5" fmla="*/ 11906 h 640556"/>
              <a:gd name="connsiteX6" fmla="*/ 171450 w 602456"/>
              <a:gd name="connsiteY6" fmla="*/ 54768 h 640556"/>
              <a:gd name="connsiteX7" fmla="*/ 335756 w 602456"/>
              <a:gd name="connsiteY7" fmla="*/ 126206 h 640556"/>
              <a:gd name="connsiteX8" fmla="*/ 428625 w 602456"/>
              <a:gd name="connsiteY8" fmla="*/ 171450 h 640556"/>
              <a:gd name="connsiteX9" fmla="*/ 454818 w 602456"/>
              <a:gd name="connsiteY9" fmla="*/ 190500 h 640556"/>
              <a:gd name="connsiteX10" fmla="*/ 476250 w 602456"/>
              <a:gd name="connsiteY10" fmla="*/ 211931 h 640556"/>
              <a:gd name="connsiteX11" fmla="*/ 521493 w 602456"/>
              <a:gd name="connsiteY11" fmla="*/ 278606 h 640556"/>
              <a:gd name="connsiteX12" fmla="*/ 552450 w 602456"/>
              <a:gd name="connsiteY12" fmla="*/ 330993 h 640556"/>
              <a:gd name="connsiteX13" fmla="*/ 576262 w 602456"/>
              <a:gd name="connsiteY13" fmla="*/ 395287 h 640556"/>
              <a:gd name="connsiteX14" fmla="*/ 592931 w 602456"/>
              <a:gd name="connsiteY14" fmla="*/ 464343 h 640556"/>
              <a:gd name="connsiteX15" fmla="*/ 602456 w 602456"/>
              <a:gd name="connsiteY15" fmla="*/ 540543 h 640556"/>
              <a:gd name="connsiteX16" fmla="*/ 602456 w 602456"/>
              <a:gd name="connsiteY16" fmla="*/ 592931 h 640556"/>
              <a:gd name="connsiteX17" fmla="*/ 597693 w 602456"/>
              <a:gd name="connsiteY17" fmla="*/ 616743 h 640556"/>
              <a:gd name="connsiteX18" fmla="*/ 590550 w 602456"/>
              <a:gd name="connsiteY18" fmla="*/ 628650 h 640556"/>
              <a:gd name="connsiteX19" fmla="*/ 573881 w 602456"/>
              <a:gd name="connsiteY19" fmla="*/ 638175 h 640556"/>
              <a:gd name="connsiteX20" fmla="*/ 550068 w 602456"/>
              <a:gd name="connsiteY20" fmla="*/ 640556 h 640556"/>
              <a:gd name="connsiteX21" fmla="*/ 523875 w 602456"/>
              <a:gd name="connsiteY21" fmla="*/ 633412 h 640556"/>
              <a:gd name="connsiteX22" fmla="*/ 490537 w 602456"/>
              <a:gd name="connsiteY22" fmla="*/ 611981 h 640556"/>
              <a:gd name="connsiteX23" fmla="*/ 297656 w 602456"/>
              <a:gd name="connsiteY23" fmla="*/ 381000 h 64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2456" h="640556">
                <a:moveTo>
                  <a:pt x="297656" y="381000"/>
                </a:moveTo>
                <a:lnTo>
                  <a:pt x="73818" y="116681"/>
                </a:lnTo>
                <a:lnTo>
                  <a:pt x="19050" y="50006"/>
                </a:lnTo>
                <a:lnTo>
                  <a:pt x="0" y="30956"/>
                </a:lnTo>
                <a:lnTo>
                  <a:pt x="11906" y="0"/>
                </a:lnTo>
                <a:lnTo>
                  <a:pt x="54768" y="11906"/>
                </a:lnTo>
                <a:lnTo>
                  <a:pt x="171450" y="54768"/>
                </a:lnTo>
                <a:lnTo>
                  <a:pt x="335756" y="126206"/>
                </a:lnTo>
                <a:lnTo>
                  <a:pt x="428625" y="171450"/>
                </a:lnTo>
                <a:lnTo>
                  <a:pt x="454818" y="190500"/>
                </a:lnTo>
                <a:lnTo>
                  <a:pt x="476250" y="211931"/>
                </a:lnTo>
                <a:lnTo>
                  <a:pt x="521493" y="278606"/>
                </a:lnTo>
                <a:lnTo>
                  <a:pt x="552450" y="330993"/>
                </a:lnTo>
                <a:lnTo>
                  <a:pt x="576262" y="395287"/>
                </a:lnTo>
                <a:lnTo>
                  <a:pt x="592931" y="464343"/>
                </a:lnTo>
                <a:lnTo>
                  <a:pt x="602456" y="540543"/>
                </a:lnTo>
                <a:lnTo>
                  <a:pt x="602456" y="592931"/>
                </a:lnTo>
                <a:lnTo>
                  <a:pt x="597693" y="616743"/>
                </a:lnTo>
                <a:lnTo>
                  <a:pt x="590550" y="628650"/>
                </a:lnTo>
                <a:lnTo>
                  <a:pt x="573881" y="638175"/>
                </a:lnTo>
                <a:lnTo>
                  <a:pt x="550068" y="640556"/>
                </a:lnTo>
                <a:lnTo>
                  <a:pt x="523875" y="633412"/>
                </a:lnTo>
                <a:lnTo>
                  <a:pt x="490537" y="611981"/>
                </a:lnTo>
                <a:lnTo>
                  <a:pt x="297656" y="3810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75A57D4-8C38-4821-A877-BA7E9AF1B389}"/>
              </a:ext>
            </a:extLst>
          </p:cNvPr>
          <p:cNvSpPr/>
          <p:nvPr/>
        </p:nvSpPr>
        <p:spPr>
          <a:xfrm rot="16200000">
            <a:off x="6683376" y="3848101"/>
            <a:ext cx="1828800" cy="1908175"/>
          </a:xfrm>
          <a:custGeom>
            <a:avLst/>
            <a:gdLst>
              <a:gd name="connsiteX0" fmla="*/ 807720 w 1828800"/>
              <a:gd name="connsiteY0" fmla="*/ 621030 h 1908810"/>
              <a:gd name="connsiteX1" fmla="*/ 1059180 w 1828800"/>
              <a:gd name="connsiteY1" fmla="*/ 457200 h 1908810"/>
              <a:gd name="connsiteX2" fmla="*/ 1356360 w 1828800"/>
              <a:gd name="connsiteY2" fmla="*/ 259080 h 1908810"/>
              <a:gd name="connsiteX3" fmla="*/ 1664970 w 1828800"/>
              <a:gd name="connsiteY3" fmla="*/ 57150 h 1908810"/>
              <a:gd name="connsiteX4" fmla="*/ 1737360 w 1828800"/>
              <a:gd name="connsiteY4" fmla="*/ 0 h 1908810"/>
              <a:gd name="connsiteX5" fmla="*/ 1828800 w 1828800"/>
              <a:gd name="connsiteY5" fmla="*/ 45720 h 1908810"/>
              <a:gd name="connsiteX6" fmla="*/ 1653540 w 1828800"/>
              <a:gd name="connsiteY6" fmla="*/ 182880 h 1908810"/>
              <a:gd name="connsiteX7" fmla="*/ 1493520 w 1828800"/>
              <a:gd name="connsiteY7" fmla="*/ 316230 h 1908810"/>
              <a:gd name="connsiteX8" fmla="*/ 1276350 w 1828800"/>
              <a:gd name="connsiteY8" fmla="*/ 502920 h 1908810"/>
              <a:gd name="connsiteX9" fmla="*/ 1047750 w 1828800"/>
              <a:gd name="connsiteY9" fmla="*/ 704850 h 1908810"/>
              <a:gd name="connsiteX10" fmla="*/ 910590 w 1828800"/>
              <a:gd name="connsiteY10" fmla="*/ 838200 h 1908810"/>
              <a:gd name="connsiteX11" fmla="*/ 750570 w 1828800"/>
              <a:gd name="connsiteY11" fmla="*/ 998220 h 1908810"/>
              <a:gd name="connsiteX12" fmla="*/ 598170 w 1828800"/>
              <a:gd name="connsiteY12" fmla="*/ 1154430 h 1908810"/>
              <a:gd name="connsiteX13" fmla="*/ 449580 w 1828800"/>
              <a:gd name="connsiteY13" fmla="*/ 1333500 h 1908810"/>
              <a:gd name="connsiteX14" fmla="*/ 274320 w 1828800"/>
              <a:gd name="connsiteY14" fmla="*/ 1562100 h 1908810"/>
              <a:gd name="connsiteX15" fmla="*/ 156210 w 1828800"/>
              <a:gd name="connsiteY15" fmla="*/ 1744980 h 1908810"/>
              <a:gd name="connsiteX16" fmla="*/ 76200 w 1828800"/>
              <a:gd name="connsiteY16" fmla="*/ 1874520 h 1908810"/>
              <a:gd name="connsiteX17" fmla="*/ 60960 w 1828800"/>
              <a:gd name="connsiteY17" fmla="*/ 1897380 h 1908810"/>
              <a:gd name="connsiteX18" fmla="*/ 45720 w 1828800"/>
              <a:gd name="connsiteY18" fmla="*/ 1905000 h 1908810"/>
              <a:gd name="connsiteX19" fmla="*/ 26670 w 1828800"/>
              <a:gd name="connsiteY19" fmla="*/ 1908810 h 1908810"/>
              <a:gd name="connsiteX20" fmla="*/ 7620 w 1828800"/>
              <a:gd name="connsiteY20" fmla="*/ 1905000 h 1908810"/>
              <a:gd name="connsiteX21" fmla="*/ 0 w 1828800"/>
              <a:gd name="connsiteY21" fmla="*/ 1889760 h 1908810"/>
              <a:gd name="connsiteX22" fmla="*/ 7620 w 1828800"/>
              <a:gd name="connsiteY22" fmla="*/ 1729740 h 1908810"/>
              <a:gd name="connsiteX23" fmla="*/ 26670 w 1828800"/>
              <a:gd name="connsiteY23" fmla="*/ 1341120 h 1908810"/>
              <a:gd name="connsiteX24" fmla="*/ 38100 w 1828800"/>
              <a:gd name="connsiteY24" fmla="*/ 1226820 h 1908810"/>
              <a:gd name="connsiteX25" fmla="*/ 57150 w 1828800"/>
              <a:gd name="connsiteY25" fmla="*/ 1169670 h 1908810"/>
              <a:gd name="connsiteX26" fmla="*/ 87630 w 1828800"/>
              <a:gd name="connsiteY26" fmla="*/ 1127760 h 1908810"/>
              <a:gd name="connsiteX27" fmla="*/ 220980 w 1828800"/>
              <a:gd name="connsiteY27" fmla="*/ 1036320 h 1908810"/>
              <a:gd name="connsiteX28" fmla="*/ 373380 w 1828800"/>
              <a:gd name="connsiteY28" fmla="*/ 914400 h 1908810"/>
              <a:gd name="connsiteX29" fmla="*/ 624840 w 1828800"/>
              <a:gd name="connsiteY29" fmla="*/ 746760 h 1908810"/>
              <a:gd name="connsiteX30" fmla="*/ 807720 w 1828800"/>
              <a:gd name="connsiteY30" fmla="*/ 621030 h 190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28800" h="1908810">
                <a:moveTo>
                  <a:pt x="807720" y="621030"/>
                </a:moveTo>
                <a:lnTo>
                  <a:pt x="1059180" y="457200"/>
                </a:lnTo>
                <a:lnTo>
                  <a:pt x="1356360" y="259080"/>
                </a:lnTo>
                <a:lnTo>
                  <a:pt x="1664970" y="57150"/>
                </a:lnTo>
                <a:lnTo>
                  <a:pt x="1737360" y="0"/>
                </a:lnTo>
                <a:lnTo>
                  <a:pt x="1828800" y="45720"/>
                </a:lnTo>
                <a:lnTo>
                  <a:pt x="1653540" y="182880"/>
                </a:lnTo>
                <a:lnTo>
                  <a:pt x="1493520" y="316230"/>
                </a:lnTo>
                <a:lnTo>
                  <a:pt x="1276350" y="502920"/>
                </a:lnTo>
                <a:lnTo>
                  <a:pt x="1047750" y="704850"/>
                </a:lnTo>
                <a:lnTo>
                  <a:pt x="910590" y="838200"/>
                </a:lnTo>
                <a:lnTo>
                  <a:pt x="750570" y="998220"/>
                </a:lnTo>
                <a:lnTo>
                  <a:pt x="598170" y="1154430"/>
                </a:lnTo>
                <a:lnTo>
                  <a:pt x="449580" y="1333500"/>
                </a:lnTo>
                <a:lnTo>
                  <a:pt x="274320" y="1562100"/>
                </a:lnTo>
                <a:lnTo>
                  <a:pt x="156210" y="1744980"/>
                </a:lnTo>
                <a:lnTo>
                  <a:pt x="76200" y="1874520"/>
                </a:lnTo>
                <a:lnTo>
                  <a:pt x="60960" y="1897380"/>
                </a:lnTo>
                <a:lnTo>
                  <a:pt x="45720" y="1905000"/>
                </a:lnTo>
                <a:lnTo>
                  <a:pt x="26670" y="1908810"/>
                </a:lnTo>
                <a:lnTo>
                  <a:pt x="7620" y="1905000"/>
                </a:lnTo>
                <a:lnTo>
                  <a:pt x="0" y="1889760"/>
                </a:lnTo>
                <a:lnTo>
                  <a:pt x="7620" y="1729740"/>
                </a:lnTo>
                <a:lnTo>
                  <a:pt x="26670" y="1341120"/>
                </a:lnTo>
                <a:lnTo>
                  <a:pt x="38100" y="1226820"/>
                </a:lnTo>
                <a:lnTo>
                  <a:pt x="57150" y="1169670"/>
                </a:lnTo>
                <a:lnTo>
                  <a:pt x="87630" y="1127760"/>
                </a:lnTo>
                <a:lnTo>
                  <a:pt x="220980" y="1036320"/>
                </a:lnTo>
                <a:lnTo>
                  <a:pt x="373380" y="914400"/>
                </a:lnTo>
                <a:lnTo>
                  <a:pt x="624840" y="746760"/>
                </a:lnTo>
                <a:lnTo>
                  <a:pt x="807720" y="6210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CC7D9F-32FA-4F8D-9310-FF526F4BE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619" y="1666875"/>
            <a:ext cx="5047926" cy="415173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308B484-A275-47CD-AB8F-CD4B55942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938" y="1666875"/>
            <a:ext cx="5047926" cy="4151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9" grpId="0" animBg="1"/>
      <p:bldP spid="13" grpId="0" animBg="1"/>
      <p:bldP spid="14" grpId="0" animBg="1"/>
      <p:bldP spid="9" grpId="0" animBg="1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D7BD03-D7FA-4C48-A98A-67ED0C007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051" y="1362277"/>
            <a:ext cx="4919898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811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C55E2735-9281-4417-A68C-325285F8FBC0}"/>
              </a:ext>
            </a:extLst>
          </p:cNvPr>
          <p:cNvSpPr/>
          <p:nvPr/>
        </p:nvSpPr>
        <p:spPr>
          <a:xfrm>
            <a:off x="5716588" y="2084388"/>
            <a:ext cx="608012" cy="965200"/>
          </a:xfrm>
          <a:custGeom>
            <a:avLst/>
            <a:gdLst>
              <a:gd name="connsiteX0" fmla="*/ 0 w 607219"/>
              <a:gd name="connsiteY0" fmla="*/ 66675 h 966787"/>
              <a:gd name="connsiteX1" fmla="*/ 88107 w 607219"/>
              <a:gd name="connsiteY1" fmla="*/ 314325 h 966787"/>
              <a:gd name="connsiteX2" fmla="*/ 150019 w 607219"/>
              <a:gd name="connsiteY2" fmla="*/ 469106 h 966787"/>
              <a:gd name="connsiteX3" fmla="*/ 221457 w 607219"/>
              <a:gd name="connsiteY3" fmla="*/ 614362 h 966787"/>
              <a:gd name="connsiteX4" fmla="*/ 297657 w 607219"/>
              <a:gd name="connsiteY4" fmla="*/ 750094 h 966787"/>
              <a:gd name="connsiteX5" fmla="*/ 381000 w 607219"/>
              <a:gd name="connsiteY5" fmla="*/ 871537 h 966787"/>
              <a:gd name="connsiteX6" fmla="*/ 426244 w 607219"/>
              <a:gd name="connsiteY6" fmla="*/ 914400 h 966787"/>
              <a:gd name="connsiteX7" fmla="*/ 483394 w 607219"/>
              <a:gd name="connsiteY7" fmla="*/ 950119 h 966787"/>
              <a:gd name="connsiteX8" fmla="*/ 531019 w 607219"/>
              <a:gd name="connsiteY8" fmla="*/ 966787 h 966787"/>
              <a:gd name="connsiteX9" fmla="*/ 564357 w 607219"/>
              <a:gd name="connsiteY9" fmla="*/ 966787 h 966787"/>
              <a:gd name="connsiteX10" fmla="*/ 592932 w 607219"/>
              <a:gd name="connsiteY10" fmla="*/ 954881 h 966787"/>
              <a:gd name="connsiteX11" fmla="*/ 607219 w 607219"/>
              <a:gd name="connsiteY11" fmla="*/ 935831 h 966787"/>
              <a:gd name="connsiteX12" fmla="*/ 607219 w 607219"/>
              <a:gd name="connsiteY12" fmla="*/ 914400 h 966787"/>
              <a:gd name="connsiteX13" fmla="*/ 592932 w 607219"/>
              <a:gd name="connsiteY13" fmla="*/ 866775 h 966787"/>
              <a:gd name="connsiteX14" fmla="*/ 450057 w 607219"/>
              <a:gd name="connsiteY14" fmla="*/ 511969 h 966787"/>
              <a:gd name="connsiteX15" fmla="*/ 316707 w 607219"/>
              <a:gd name="connsiteY15" fmla="*/ 269081 h 966787"/>
              <a:gd name="connsiteX16" fmla="*/ 250032 w 607219"/>
              <a:gd name="connsiteY16" fmla="*/ 207169 h 966787"/>
              <a:gd name="connsiteX17" fmla="*/ 147638 w 607219"/>
              <a:gd name="connsiteY17" fmla="*/ 119062 h 966787"/>
              <a:gd name="connsiteX18" fmla="*/ 45244 w 607219"/>
              <a:gd name="connsiteY18" fmla="*/ 14287 h 966787"/>
              <a:gd name="connsiteX19" fmla="*/ 0 w 607219"/>
              <a:gd name="connsiteY19" fmla="*/ 0 h 966787"/>
              <a:gd name="connsiteX20" fmla="*/ 0 w 607219"/>
              <a:gd name="connsiteY20" fmla="*/ 66675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7219" h="966787">
                <a:moveTo>
                  <a:pt x="0" y="66675"/>
                </a:moveTo>
                <a:lnTo>
                  <a:pt x="88107" y="314325"/>
                </a:lnTo>
                <a:lnTo>
                  <a:pt x="150019" y="469106"/>
                </a:lnTo>
                <a:lnTo>
                  <a:pt x="221457" y="614362"/>
                </a:lnTo>
                <a:lnTo>
                  <a:pt x="297657" y="750094"/>
                </a:lnTo>
                <a:lnTo>
                  <a:pt x="381000" y="871537"/>
                </a:lnTo>
                <a:lnTo>
                  <a:pt x="426244" y="914400"/>
                </a:lnTo>
                <a:lnTo>
                  <a:pt x="483394" y="950119"/>
                </a:lnTo>
                <a:lnTo>
                  <a:pt x="531019" y="966787"/>
                </a:lnTo>
                <a:lnTo>
                  <a:pt x="564357" y="966787"/>
                </a:lnTo>
                <a:lnTo>
                  <a:pt x="592932" y="954881"/>
                </a:lnTo>
                <a:lnTo>
                  <a:pt x="607219" y="935831"/>
                </a:lnTo>
                <a:lnTo>
                  <a:pt x="607219" y="914400"/>
                </a:lnTo>
                <a:lnTo>
                  <a:pt x="592932" y="866775"/>
                </a:lnTo>
                <a:lnTo>
                  <a:pt x="450057" y="511969"/>
                </a:lnTo>
                <a:lnTo>
                  <a:pt x="316707" y="269081"/>
                </a:lnTo>
                <a:lnTo>
                  <a:pt x="250032" y="207169"/>
                </a:lnTo>
                <a:lnTo>
                  <a:pt x="147638" y="119062"/>
                </a:lnTo>
                <a:lnTo>
                  <a:pt x="45244" y="14287"/>
                </a:lnTo>
                <a:lnTo>
                  <a:pt x="0" y="0"/>
                </a:lnTo>
                <a:lnTo>
                  <a:pt x="0" y="666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9F804182-13E5-4E09-A8D8-B2DEC5BE0FF5}"/>
              </a:ext>
            </a:extLst>
          </p:cNvPr>
          <p:cNvSpPr/>
          <p:nvPr/>
        </p:nvSpPr>
        <p:spPr>
          <a:xfrm>
            <a:off x="7581901" y="2278063"/>
            <a:ext cx="830263" cy="1016000"/>
          </a:xfrm>
          <a:custGeom>
            <a:avLst/>
            <a:gdLst>
              <a:gd name="connsiteX0" fmla="*/ 47625 w 831056"/>
              <a:gd name="connsiteY0" fmla="*/ 102394 h 1014413"/>
              <a:gd name="connsiteX1" fmla="*/ 152400 w 831056"/>
              <a:gd name="connsiteY1" fmla="*/ 216694 h 1014413"/>
              <a:gd name="connsiteX2" fmla="*/ 223838 w 831056"/>
              <a:gd name="connsiteY2" fmla="*/ 304800 h 1014413"/>
              <a:gd name="connsiteX3" fmla="*/ 335756 w 831056"/>
              <a:gd name="connsiteY3" fmla="*/ 466725 h 1014413"/>
              <a:gd name="connsiteX4" fmla="*/ 431006 w 831056"/>
              <a:gd name="connsiteY4" fmla="*/ 638175 h 1014413"/>
              <a:gd name="connsiteX5" fmla="*/ 519113 w 831056"/>
              <a:gd name="connsiteY5" fmla="*/ 804863 h 1014413"/>
              <a:gd name="connsiteX6" fmla="*/ 566738 w 831056"/>
              <a:gd name="connsiteY6" fmla="*/ 909638 h 1014413"/>
              <a:gd name="connsiteX7" fmla="*/ 607219 w 831056"/>
              <a:gd name="connsiteY7" fmla="*/ 954882 h 1014413"/>
              <a:gd name="connsiteX8" fmla="*/ 652463 w 831056"/>
              <a:gd name="connsiteY8" fmla="*/ 992982 h 1014413"/>
              <a:gd name="connsiteX9" fmla="*/ 695325 w 831056"/>
              <a:gd name="connsiteY9" fmla="*/ 1009650 h 1014413"/>
              <a:gd name="connsiteX10" fmla="*/ 731044 w 831056"/>
              <a:gd name="connsiteY10" fmla="*/ 1014413 h 1014413"/>
              <a:gd name="connsiteX11" fmla="*/ 771525 w 831056"/>
              <a:gd name="connsiteY11" fmla="*/ 1002507 h 1014413"/>
              <a:gd name="connsiteX12" fmla="*/ 795338 w 831056"/>
              <a:gd name="connsiteY12" fmla="*/ 981075 h 1014413"/>
              <a:gd name="connsiteX13" fmla="*/ 816769 w 831056"/>
              <a:gd name="connsiteY13" fmla="*/ 935832 h 1014413"/>
              <a:gd name="connsiteX14" fmla="*/ 828675 w 831056"/>
              <a:gd name="connsiteY14" fmla="*/ 864394 h 1014413"/>
              <a:gd name="connsiteX15" fmla="*/ 831056 w 831056"/>
              <a:gd name="connsiteY15" fmla="*/ 795338 h 1014413"/>
              <a:gd name="connsiteX16" fmla="*/ 814388 w 831056"/>
              <a:gd name="connsiteY16" fmla="*/ 709613 h 1014413"/>
              <a:gd name="connsiteX17" fmla="*/ 764381 w 831056"/>
              <a:gd name="connsiteY17" fmla="*/ 566738 h 1014413"/>
              <a:gd name="connsiteX18" fmla="*/ 695325 w 831056"/>
              <a:gd name="connsiteY18" fmla="*/ 445294 h 1014413"/>
              <a:gd name="connsiteX19" fmla="*/ 657225 w 831056"/>
              <a:gd name="connsiteY19" fmla="*/ 385763 h 1014413"/>
              <a:gd name="connsiteX20" fmla="*/ 614363 w 831056"/>
              <a:gd name="connsiteY20" fmla="*/ 347663 h 1014413"/>
              <a:gd name="connsiteX21" fmla="*/ 423863 w 831056"/>
              <a:gd name="connsiteY21" fmla="*/ 226219 h 1014413"/>
              <a:gd name="connsiteX22" fmla="*/ 85725 w 831056"/>
              <a:gd name="connsiteY22" fmla="*/ 33338 h 1014413"/>
              <a:gd name="connsiteX23" fmla="*/ 7144 w 831056"/>
              <a:gd name="connsiteY23" fmla="*/ 0 h 1014413"/>
              <a:gd name="connsiteX24" fmla="*/ 0 w 831056"/>
              <a:gd name="connsiteY24" fmla="*/ 14288 h 1014413"/>
              <a:gd name="connsiteX25" fmla="*/ 4763 w 831056"/>
              <a:gd name="connsiteY25" fmla="*/ 50007 h 1014413"/>
              <a:gd name="connsiteX26" fmla="*/ 47625 w 831056"/>
              <a:gd name="connsiteY26" fmla="*/ 102394 h 101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1056" h="1014413">
                <a:moveTo>
                  <a:pt x="47625" y="102394"/>
                </a:moveTo>
                <a:lnTo>
                  <a:pt x="152400" y="216694"/>
                </a:lnTo>
                <a:lnTo>
                  <a:pt x="223838" y="304800"/>
                </a:lnTo>
                <a:lnTo>
                  <a:pt x="335756" y="466725"/>
                </a:lnTo>
                <a:lnTo>
                  <a:pt x="431006" y="638175"/>
                </a:lnTo>
                <a:lnTo>
                  <a:pt x="519113" y="804863"/>
                </a:lnTo>
                <a:lnTo>
                  <a:pt x="566738" y="909638"/>
                </a:lnTo>
                <a:lnTo>
                  <a:pt x="607219" y="954882"/>
                </a:lnTo>
                <a:lnTo>
                  <a:pt x="652463" y="992982"/>
                </a:lnTo>
                <a:lnTo>
                  <a:pt x="695325" y="1009650"/>
                </a:lnTo>
                <a:lnTo>
                  <a:pt x="731044" y="1014413"/>
                </a:lnTo>
                <a:lnTo>
                  <a:pt x="771525" y="1002507"/>
                </a:lnTo>
                <a:lnTo>
                  <a:pt x="795338" y="981075"/>
                </a:lnTo>
                <a:lnTo>
                  <a:pt x="816769" y="935832"/>
                </a:lnTo>
                <a:lnTo>
                  <a:pt x="828675" y="864394"/>
                </a:lnTo>
                <a:cubicBezTo>
                  <a:pt x="829469" y="841375"/>
                  <a:pt x="830262" y="818357"/>
                  <a:pt x="831056" y="795338"/>
                </a:cubicBezTo>
                <a:lnTo>
                  <a:pt x="814388" y="709613"/>
                </a:lnTo>
                <a:lnTo>
                  <a:pt x="764381" y="566738"/>
                </a:lnTo>
                <a:lnTo>
                  <a:pt x="695325" y="445294"/>
                </a:lnTo>
                <a:lnTo>
                  <a:pt x="657225" y="385763"/>
                </a:lnTo>
                <a:lnTo>
                  <a:pt x="614363" y="347663"/>
                </a:lnTo>
                <a:lnTo>
                  <a:pt x="423863" y="226219"/>
                </a:lnTo>
                <a:lnTo>
                  <a:pt x="85725" y="33338"/>
                </a:lnTo>
                <a:lnTo>
                  <a:pt x="7144" y="0"/>
                </a:lnTo>
                <a:lnTo>
                  <a:pt x="0" y="14288"/>
                </a:lnTo>
                <a:lnTo>
                  <a:pt x="4763" y="50007"/>
                </a:lnTo>
                <a:lnTo>
                  <a:pt x="47625" y="10239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A23178FA-ACFB-43D4-9BAF-9502232E0D68}"/>
              </a:ext>
            </a:extLst>
          </p:cNvPr>
          <p:cNvSpPr/>
          <p:nvPr/>
        </p:nvSpPr>
        <p:spPr>
          <a:xfrm>
            <a:off x="3721100" y="3209926"/>
            <a:ext cx="577850" cy="1584325"/>
          </a:xfrm>
          <a:custGeom>
            <a:avLst/>
            <a:gdLst>
              <a:gd name="connsiteX0" fmla="*/ 536575 w 577850"/>
              <a:gd name="connsiteY0" fmla="*/ 222250 h 1584325"/>
              <a:gd name="connsiteX1" fmla="*/ 469900 w 577850"/>
              <a:gd name="connsiteY1" fmla="*/ 498475 h 1584325"/>
              <a:gd name="connsiteX2" fmla="*/ 393700 w 577850"/>
              <a:gd name="connsiteY2" fmla="*/ 930275 h 1584325"/>
              <a:gd name="connsiteX3" fmla="*/ 330200 w 577850"/>
              <a:gd name="connsiteY3" fmla="*/ 1365250 h 1584325"/>
              <a:gd name="connsiteX4" fmla="*/ 317500 w 577850"/>
              <a:gd name="connsiteY4" fmla="*/ 1463675 h 1584325"/>
              <a:gd name="connsiteX5" fmla="*/ 292100 w 577850"/>
              <a:gd name="connsiteY5" fmla="*/ 1517650 h 1584325"/>
              <a:gd name="connsiteX6" fmla="*/ 263525 w 577850"/>
              <a:gd name="connsiteY6" fmla="*/ 1546225 h 1584325"/>
              <a:gd name="connsiteX7" fmla="*/ 231775 w 577850"/>
              <a:gd name="connsiteY7" fmla="*/ 1571625 h 1584325"/>
              <a:gd name="connsiteX8" fmla="*/ 196850 w 577850"/>
              <a:gd name="connsiteY8" fmla="*/ 1584325 h 1584325"/>
              <a:gd name="connsiteX9" fmla="*/ 165100 w 577850"/>
              <a:gd name="connsiteY9" fmla="*/ 1584325 h 1584325"/>
              <a:gd name="connsiteX10" fmla="*/ 114300 w 577850"/>
              <a:gd name="connsiteY10" fmla="*/ 1562100 h 1584325"/>
              <a:gd name="connsiteX11" fmla="*/ 85725 w 577850"/>
              <a:gd name="connsiteY11" fmla="*/ 1530350 h 1584325"/>
              <a:gd name="connsiteX12" fmla="*/ 47625 w 577850"/>
              <a:gd name="connsiteY12" fmla="*/ 1470025 h 1584325"/>
              <a:gd name="connsiteX13" fmla="*/ 25400 w 577850"/>
              <a:gd name="connsiteY13" fmla="*/ 1390650 h 1584325"/>
              <a:gd name="connsiteX14" fmla="*/ 3175 w 577850"/>
              <a:gd name="connsiteY14" fmla="*/ 1270000 h 1584325"/>
              <a:gd name="connsiteX15" fmla="*/ 0 w 577850"/>
              <a:gd name="connsiteY15" fmla="*/ 1162050 h 1584325"/>
              <a:gd name="connsiteX16" fmla="*/ 15875 w 577850"/>
              <a:gd name="connsiteY16" fmla="*/ 1101725 h 1584325"/>
              <a:gd name="connsiteX17" fmla="*/ 57150 w 577850"/>
              <a:gd name="connsiteY17" fmla="*/ 990600 h 1584325"/>
              <a:gd name="connsiteX18" fmla="*/ 231775 w 577850"/>
              <a:gd name="connsiteY18" fmla="*/ 650875 h 1584325"/>
              <a:gd name="connsiteX19" fmla="*/ 520700 w 577850"/>
              <a:gd name="connsiteY19" fmla="*/ 50800 h 1584325"/>
              <a:gd name="connsiteX20" fmla="*/ 558800 w 577850"/>
              <a:gd name="connsiteY20" fmla="*/ 0 h 1584325"/>
              <a:gd name="connsiteX21" fmla="*/ 577850 w 577850"/>
              <a:gd name="connsiteY21" fmla="*/ 38100 h 1584325"/>
              <a:gd name="connsiteX22" fmla="*/ 536575 w 577850"/>
              <a:gd name="connsiteY22" fmla="*/ 222250 h 158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7850" h="1584325">
                <a:moveTo>
                  <a:pt x="536575" y="222250"/>
                </a:moveTo>
                <a:lnTo>
                  <a:pt x="469900" y="498475"/>
                </a:lnTo>
                <a:lnTo>
                  <a:pt x="393700" y="930275"/>
                </a:lnTo>
                <a:lnTo>
                  <a:pt x="330200" y="1365250"/>
                </a:lnTo>
                <a:lnTo>
                  <a:pt x="317500" y="1463675"/>
                </a:lnTo>
                <a:lnTo>
                  <a:pt x="292100" y="1517650"/>
                </a:lnTo>
                <a:lnTo>
                  <a:pt x="263525" y="1546225"/>
                </a:lnTo>
                <a:lnTo>
                  <a:pt x="231775" y="1571625"/>
                </a:lnTo>
                <a:lnTo>
                  <a:pt x="196850" y="1584325"/>
                </a:lnTo>
                <a:lnTo>
                  <a:pt x="165100" y="1584325"/>
                </a:lnTo>
                <a:lnTo>
                  <a:pt x="114300" y="1562100"/>
                </a:lnTo>
                <a:lnTo>
                  <a:pt x="85725" y="1530350"/>
                </a:lnTo>
                <a:lnTo>
                  <a:pt x="47625" y="1470025"/>
                </a:lnTo>
                <a:lnTo>
                  <a:pt x="25400" y="1390650"/>
                </a:lnTo>
                <a:lnTo>
                  <a:pt x="3175" y="1270000"/>
                </a:lnTo>
                <a:cubicBezTo>
                  <a:pt x="2117" y="1234017"/>
                  <a:pt x="1058" y="1198033"/>
                  <a:pt x="0" y="1162050"/>
                </a:cubicBezTo>
                <a:lnTo>
                  <a:pt x="15875" y="1101725"/>
                </a:lnTo>
                <a:lnTo>
                  <a:pt x="57150" y="990600"/>
                </a:lnTo>
                <a:lnTo>
                  <a:pt x="231775" y="650875"/>
                </a:lnTo>
                <a:lnTo>
                  <a:pt x="520700" y="50800"/>
                </a:lnTo>
                <a:lnTo>
                  <a:pt x="558800" y="0"/>
                </a:lnTo>
                <a:lnTo>
                  <a:pt x="577850" y="38100"/>
                </a:lnTo>
                <a:lnTo>
                  <a:pt x="536575" y="2222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D6556A04-27C7-4FD7-AB2C-76408C1CC305}"/>
              </a:ext>
            </a:extLst>
          </p:cNvPr>
          <p:cNvSpPr/>
          <p:nvPr/>
        </p:nvSpPr>
        <p:spPr>
          <a:xfrm>
            <a:off x="4752975" y="3076576"/>
            <a:ext cx="3644900" cy="2068513"/>
          </a:xfrm>
          <a:custGeom>
            <a:avLst/>
            <a:gdLst>
              <a:gd name="connsiteX0" fmla="*/ 2015656 w 3645673"/>
              <a:gd name="connsiteY0" fmla="*/ 1741335 h 2067339"/>
              <a:gd name="connsiteX1" fmla="*/ 2385391 w 3645673"/>
              <a:gd name="connsiteY1" fmla="*/ 1773141 h 2067339"/>
              <a:gd name="connsiteX2" fmla="*/ 2619955 w 3645673"/>
              <a:gd name="connsiteY2" fmla="*/ 1781092 h 2067339"/>
              <a:gd name="connsiteX3" fmla="*/ 2727298 w 3645673"/>
              <a:gd name="connsiteY3" fmla="*/ 1781092 h 2067339"/>
              <a:gd name="connsiteX4" fmla="*/ 2834640 w 3645673"/>
              <a:gd name="connsiteY4" fmla="*/ 1757238 h 2067339"/>
              <a:gd name="connsiteX5" fmla="*/ 2934031 w 3645673"/>
              <a:gd name="connsiteY5" fmla="*/ 1717482 h 2067339"/>
              <a:gd name="connsiteX6" fmla="*/ 2973788 w 3645673"/>
              <a:gd name="connsiteY6" fmla="*/ 1689652 h 2067339"/>
              <a:gd name="connsiteX7" fmla="*/ 2993666 w 3645673"/>
              <a:gd name="connsiteY7" fmla="*/ 1665798 h 2067339"/>
              <a:gd name="connsiteX8" fmla="*/ 3625795 w 3645673"/>
              <a:gd name="connsiteY8" fmla="*/ 1785068 h 2067339"/>
              <a:gd name="connsiteX9" fmla="*/ 3645673 w 3645673"/>
              <a:gd name="connsiteY9" fmla="*/ 1820848 h 2067339"/>
              <a:gd name="connsiteX10" fmla="*/ 3641698 w 3645673"/>
              <a:gd name="connsiteY10" fmla="*/ 1860605 h 2067339"/>
              <a:gd name="connsiteX11" fmla="*/ 3621819 w 3645673"/>
              <a:gd name="connsiteY11" fmla="*/ 1892410 h 2067339"/>
              <a:gd name="connsiteX12" fmla="*/ 3570136 w 3645673"/>
              <a:gd name="connsiteY12" fmla="*/ 1924215 h 2067339"/>
              <a:gd name="connsiteX13" fmla="*/ 3478696 w 3645673"/>
              <a:gd name="connsiteY13" fmla="*/ 1967948 h 2067339"/>
              <a:gd name="connsiteX14" fmla="*/ 3339548 w 3645673"/>
              <a:gd name="connsiteY14" fmla="*/ 2007704 h 2067339"/>
              <a:gd name="connsiteX15" fmla="*/ 3128838 w 3645673"/>
              <a:gd name="connsiteY15" fmla="*/ 2039509 h 2067339"/>
              <a:gd name="connsiteX16" fmla="*/ 2870421 w 3645673"/>
              <a:gd name="connsiteY16" fmla="*/ 2067339 h 2067339"/>
              <a:gd name="connsiteX17" fmla="*/ 2671638 w 3645673"/>
              <a:gd name="connsiteY17" fmla="*/ 2067339 h 2067339"/>
              <a:gd name="connsiteX18" fmla="*/ 2377440 w 3645673"/>
              <a:gd name="connsiteY18" fmla="*/ 2055412 h 2067339"/>
              <a:gd name="connsiteX19" fmla="*/ 2095169 w 3645673"/>
              <a:gd name="connsiteY19" fmla="*/ 2023607 h 2067339"/>
              <a:gd name="connsiteX20" fmla="*/ 1940118 w 3645673"/>
              <a:gd name="connsiteY20" fmla="*/ 1999753 h 2067339"/>
              <a:gd name="connsiteX21" fmla="*/ 1725433 w 3645673"/>
              <a:gd name="connsiteY21" fmla="*/ 1948069 h 2067339"/>
              <a:gd name="connsiteX22" fmla="*/ 1447138 w 3645673"/>
              <a:gd name="connsiteY22" fmla="*/ 1856629 h 2067339"/>
              <a:gd name="connsiteX23" fmla="*/ 1212574 w 3645673"/>
              <a:gd name="connsiteY23" fmla="*/ 1749287 h 2067339"/>
              <a:gd name="connsiteX24" fmla="*/ 946205 w 3645673"/>
              <a:gd name="connsiteY24" fmla="*/ 1574358 h 2067339"/>
              <a:gd name="connsiteX25" fmla="*/ 783204 w 3645673"/>
              <a:gd name="connsiteY25" fmla="*/ 1439186 h 2067339"/>
              <a:gd name="connsiteX26" fmla="*/ 644056 w 3645673"/>
              <a:gd name="connsiteY26" fmla="*/ 1284135 h 2067339"/>
              <a:gd name="connsiteX27" fmla="*/ 473103 w 3645673"/>
              <a:gd name="connsiteY27" fmla="*/ 1073426 h 2067339"/>
              <a:gd name="connsiteX28" fmla="*/ 306125 w 3645673"/>
              <a:gd name="connsiteY28" fmla="*/ 799106 h 2067339"/>
              <a:gd name="connsiteX29" fmla="*/ 159026 w 3645673"/>
              <a:gd name="connsiteY29" fmla="*/ 500932 h 2067339"/>
              <a:gd name="connsiteX30" fmla="*/ 31805 w 3645673"/>
              <a:gd name="connsiteY30" fmla="*/ 159026 h 2067339"/>
              <a:gd name="connsiteX31" fmla="*/ 0 w 3645673"/>
              <a:gd name="connsiteY31" fmla="*/ 55659 h 2067339"/>
              <a:gd name="connsiteX32" fmla="*/ 0 w 3645673"/>
              <a:gd name="connsiteY32" fmla="*/ 23854 h 2067339"/>
              <a:gd name="connsiteX33" fmla="*/ 15903 w 3645673"/>
              <a:gd name="connsiteY33" fmla="*/ 0 h 2067339"/>
              <a:gd name="connsiteX34" fmla="*/ 47708 w 3645673"/>
              <a:gd name="connsiteY34" fmla="*/ 19878 h 2067339"/>
              <a:gd name="connsiteX35" fmla="*/ 71562 w 3645673"/>
              <a:gd name="connsiteY35" fmla="*/ 67586 h 2067339"/>
              <a:gd name="connsiteX36" fmla="*/ 178905 w 3645673"/>
              <a:gd name="connsiteY36" fmla="*/ 290222 h 2067339"/>
              <a:gd name="connsiteX37" fmla="*/ 278296 w 3645673"/>
              <a:gd name="connsiteY37" fmla="*/ 473102 h 2067339"/>
              <a:gd name="connsiteX38" fmla="*/ 425395 w 3645673"/>
              <a:gd name="connsiteY38" fmla="*/ 699715 h 2067339"/>
              <a:gd name="connsiteX39" fmla="*/ 612251 w 3645673"/>
              <a:gd name="connsiteY39" fmla="*/ 954156 h 2067339"/>
              <a:gd name="connsiteX40" fmla="*/ 799106 w 3645673"/>
              <a:gd name="connsiteY40" fmla="*/ 1156915 h 2067339"/>
              <a:gd name="connsiteX41" fmla="*/ 962108 w 3645673"/>
              <a:gd name="connsiteY41" fmla="*/ 1300038 h 2067339"/>
              <a:gd name="connsiteX42" fmla="*/ 1148964 w 3645673"/>
              <a:gd name="connsiteY42" fmla="*/ 1435210 h 2067339"/>
              <a:gd name="connsiteX43" fmla="*/ 1319917 w 3645673"/>
              <a:gd name="connsiteY43" fmla="*/ 1530626 h 2067339"/>
              <a:gd name="connsiteX44" fmla="*/ 1526651 w 3645673"/>
              <a:gd name="connsiteY44" fmla="*/ 1622066 h 2067339"/>
              <a:gd name="connsiteX45" fmla="*/ 1729409 w 3645673"/>
              <a:gd name="connsiteY45" fmla="*/ 1685676 h 2067339"/>
              <a:gd name="connsiteX46" fmla="*/ 2015656 w 3645673"/>
              <a:gd name="connsiteY46" fmla="*/ 1741335 h 206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3645673" h="2067339">
                <a:moveTo>
                  <a:pt x="2015656" y="1741335"/>
                </a:moveTo>
                <a:lnTo>
                  <a:pt x="2385391" y="1773141"/>
                </a:lnTo>
                <a:lnTo>
                  <a:pt x="2619955" y="1781092"/>
                </a:lnTo>
                <a:lnTo>
                  <a:pt x="2727298" y="1781092"/>
                </a:lnTo>
                <a:lnTo>
                  <a:pt x="2834640" y="1757238"/>
                </a:lnTo>
                <a:lnTo>
                  <a:pt x="2934031" y="1717482"/>
                </a:lnTo>
                <a:lnTo>
                  <a:pt x="2973788" y="1689652"/>
                </a:lnTo>
                <a:lnTo>
                  <a:pt x="2993666" y="1665798"/>
                </a:lnTo>
                <a:lnTo>
                  <a:pt x="3625795" y="1785068"/>
                </a:lnTo>
                <a:lnTo>
                  <a:pt x="3645673" y="1820848"/>
                </a:lnTo>
                <a:lnTo>
                  <a:pt x="3641698" y="1860605"/>
                </a:lnTo>
                <a:lnTo>
                  <a:pt x="3621819" y="1892410"/>
                </a:lnTo>
                <a:lnTo>
                  <a:pt x="3570136" y="1924215"/>
                </a:lnTo>
                <a:lnTo>
                  <a:pt x="3478696" y="1967948"/>
                </a:lnTo>
                <a:lnTo>
                  <a:pt x="3339548" y="2007704"/>
                </a:lnTo>
                <a:lnTo>
                  <a:pt x="3128838" y="2039509"/>
                </a:lnTo>
                <a:lnTo>
                  <a:pt x="2870421" y="2067339"/>
                </a:lnTo>
                <a:lnTo>
                  <a:pt x="2671638" y="2067339"/>
                </a:lnTo>
                <a:lnTo>
                  <a:pt x="2377440" y="2055412"/>
                </a:lnTo>
                <a:lnTo>
                  <a:pt x="2095169" y="2023607"/>
                </a:lnTo>
                <a:lnTo>
                  <a:pt x="1940118" y="1999753"/>
                </a:lnTo>
                <a:lnTo>
                  <a:pt x="1725433" y="1948069"/>
                </a:lnTo>
                <a:lnTo>
                  <a:pt x="1447138" y="1856629"/>
                </a:lnTo>
                <a:lnTo>
                  <a:pt x="1212574" y="1749287"/>
                </a:lnTo>
                <a:lnTo>
                  <a:pt x="946205" y="1574358"/>
                </a:lnTo>
                <a:lnTo>
                  <a:pt x="783204" y="1439186"/>
                </a:lnTo>
                <a:lnTo>
                  <a:pt x="644056" y="1284135"/>
                </a:lnTo>
                <a:lnTo>
                  <a:pt x="473103" y="1073426"/>
                </a:lnTo>
                <a:lnTo>
                  <a:pt x="306125" y="799106"/>
                </a:lnTo>
                <a:lnTo>
                  <a:pt x="159026" y="500932"/>
                </a:lnTo>
                <a:lnTo>
                  <a:pt x="31805" y="159026"/>
                </a:lnTo>
                <a:lnTo>
                  <a:pt x="0" y="55659"/>
                </a:lnTo>
                <a:lnTo>
                  <a:pt x="0" y="23854"/>
                </a:lnTo>
                <a:lnTo>
                  <a:pt x="15903" y="0"/>
                </a:lnTo>
                <a:lnTo>
                  <a:pt x="47708" y="19878"/>
                </a:lnTo>
                <a:lnTo>
                  <a:pt x="71562" y="67586"/>
                </a:lnTo>
                <a:lnTo>
                  <a:pt x="178905" y="290222"/>
                </a:lnTo>
                <a:lnTo>
                  <a:pt x="278296" y="473102"/>
                </a:lnTo>
                <a:lnTo>
                  <a:pt x="425395" y="699715"/>
                </a:lnTo>
                <a:lnTo>
                  <a:pt x="612251" y="954156"/>
                </a:lnTo>
                <a:lnTo>
                  <a:pt x="799106" y="1156915"/>
                </a:lnTo>
                <a:lnTo>
                  <a:pt x="962108" y="1300038"/>
                </a:lnTo>
                <a:lnTo>
                  <a:pt x="1148964" y="1435210"/>
                </a:lnTo>
                <a:lnTo>
                  <a:pt x="1319917" y="1530626"/>
                </a:lnTo>
                <a:lnTo>
                  <a:pt x="1526651" y="1622066"/>
                </a:lnTo>
                <a:lnTo>
                  <a:pt x="1729409" y="1685676"/>
                </a:lnTo>
                <a:lnTo>
                  <a:pt x="2015656" y="17413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E1836A99-32C9-46A9-BEA8-317D70D5C775}"/>
              </a:ext>
            </a:extLst>
          </p:cNvPr>
          <p:cNvSpPr/>
          <p:nvPr/>
        </p:nvSpPr>
        <p:spPr>
          <a:xfrm>
            <a:off x="7486651" y="4084638"/>
            <a:ext cx="904875" cy="830262"/>
          </a:xfrm>
          <a:custGeom>
            <a:avLst/>
            <a:gdLst>
              <a:gd name="connsiteX0" fmla="*/ 400050 w 892969"/>
              <a:gd name="connsiteY0" fmla="*/ 426244 h 778669"/>
              <a:gd name="connsiteX1" fmla="*/ 531019 w 892969"/>
              <a:gd name="connsiteY1" fmla="*/ 528637 h 778669"/>
              <a:gd name="connsiteX2" fmla="*/ 661988 w 892969"/>
              <a:gd name="connsiteY2" fmla="*/ 619125 h 778669"/>
              <a:gd name="connsiteX3" fmla="*/ 788194 w 892969"/>
              <a:gd name="connsiteY3" fmla="*/ 704850 h 778669"/>
              <a:gd name="connsiteX4" fmla="*/ 892969 w 892969"/>
              <a:gd name="connsiteY4" fmla="*/ 778669 h 778669"/>
              <a:gd name="connsiteX5" fmla="*/ 261938 w 892969"/>
              <a:gd name="connsiteY5" fmla="*/ 676275 h 778669"/>
              <a:gd name="connsiteX6" fmla="*/ 259556 w 892969"/>
              <a:gd name="connsiteY6" fmla="*/ 659606 h 778669"/>
              <a:gd name="connsiteX7" fmla="*/ 261938 w 892969"/>
              <a:gd name="connsiteY7" fmla="*/ 638175 h 778669"/>
              <a:gd name="connsiteX8" fmla="*/ 254794 w 892969"/>
              <a:gd name="connsiteY8" fmla="*/ 588169 h 778669"/>
              <a:gd name="connsiteX9" fmla="*/ 214313 w 892969"/>
              <a:gd name="connsiteY9" fmla="*/ 490537 h 778669"/>
              <a:gd name="connsiteX10" fmla="*/ 4763 w 892969"/>
              <a:gd name="connsiteY10" fmla="*/ 42862 h 778669"/>
              <a:gd name="connsiteX11" fmla="*/ 0 w 892969"/>
              <a:gd name="connsiteY11" fmla="*/ 14287 h 778669"/>
              <a:gd name="connsiteX12" fmla="*/ 14288 w 892969"/>
              <a:gd name="connsiteY12" fmla="*/ 0 h 778669"/>
              <a:gd name="connsiteX13" fmla="*/ 52388 w 892969"/>
              <a:gd name="connsiteY13" fmla="*/ 14287 h 778669"/>
              <a:gd name="connsiteX14" fmla="*/ 80963 w 892969"/>
              <a:gd name="connsiteY14" fmla="*/ 54769 h 778669"/>
              <a:gd name="connsiteX15" fmla="*/ 169069 w 892969"/>
              <a:gd name="connsiteY15" fmla="*/ 169069 h 778669"/>
              <a:gd name="connsiteX16" fmla="*/ 314325 w 892969"/>
              <a:gd name="connsiteY16" fmla="*/ 340519 h 778669"/>
              <a:gd name="connsiteX17" fmla="*/ 400050 w 892969"/>
              <a:gd name="connsiteY17" fmla="*/ 426244 h 778669"/>
              <a:gd name="connsiteX0" fmla="*/ 400050 w 988100"/>
              <a:gd name="connsiteY0" fmla="*/ 426244 h 850156"/>
              <a:gd name="connsiteX1" fmla="*/ 531019 w 988100"/>
              <a:gd name="connsiteY1" fmla="*/ 528637 h 850156"/>
              <a:gd name="connsiteX2" fmla="*/ 661988 w 988100"/>
              <a:gd name="connsiteY2" fmla="*/ 619125 h 850156"/>
              <a:gd name="connsiteX3" fmla="*/ 788194 w 988100"/>
              <a:gd name="connsiteY3" fmla="*/ 704850 h 850156"/>
              <a:gd name="connsiteX4" fmla="*/ 988100 w 988100"/>
              <a:gd name="connsiteY4" fmla="*/ 850156 h 850156"/>
              <a:gd name="connsiteX5" fmla="*/ 261938 w 988100"/>
              <a:gd name="connsiteY5" fmla="*/ 676275 h 850156"/>
              <a:gd name="connsiteX6" fmla="*/ 259556 w 988100"/>
              <a:gd name="connsiteY6" fmla="*/ 659606 h 850156"/>
              <a:gd name="connsiteX7" fmla="*/ 261938 w 988100"/>
              <a:gd name="connsiteY7" fmla="*/ 638175 h 850156"/>
              <a:gd name="connsiteX8" fmla="*/ 254794 w 988100"/>
              <a:gd name="connsiteY8" fmla="*/ 588169 h 850156"/>
              <a:gd name="connsiteX9" fmla="*/ 214313 w 988100"/>
              <a:gd name="connsiteY9" fmla="*/ 490537 h 850156"/>
              <a:gd name="connsiteX10" fmla="*/ 4763 w 988100"/>
              <a:gd name="connsiteY10" fmla="*/ 42862 h 850156"/>
              <a:gd name="connsiteX11" fmla="*/ 0 w 988100"/>
              <a:gd name="connsiteY11" fmla="*/ 14287 h 850156"/>
              <a:gd name="connsiteX12" fmla="*/ 14288 w 988100"/>
              <a:gd name="connsiteY12" fmla="*/ 0 h 850156"/>
              <a:gd name="connsiteX13" fmla="*/ 52388 w 988100"/>
              <a:gd name="connsiteY13" fmla="*/ 14287 h 850156"/>
              <a:gd name="connsiteX14" fmla="*/ 80963 w 988100"/>
              <a:gd name="connsiteY14" fmla="*/ 54769 h 850156"/>
              <a:gd name="connsiteX15" fmla="*/ 169069 w 988100"/>
              <a:gd name="connsiteY15" fmla="*/ 169069 h 850156"/>
              <a:gd name="connsiteX16" fmla="*/ 314325 w 988100"/>
              <a:gd name="connsiteY16" fmla="*/ 340519 h 850156"/>
              <a:gd name="connsiteX17" fmla="*/ 400050 w 988100"/>
              <a:gd name="connsiteY17" fmla="*/ 426244 h 850156"/>
              <a:gd name="connsiteX0" fmla="*/ 400050 w 988100"/>
              <a:gd name="connsiteY0" fmla="*/ 426244 h 850156"/>
              <a:gd name="connsiteX1" fmla="*/ 531019 w 988100"/>
              <a:gd name="connsiteY1" fmla="*/ 528637 h 850156"/>
              <a:gd name="connsiteX2" fmla="*/ 661988 w 988100"/>
              <a:gd name="connsiteY2" fmla="*/ 619125 h 850156"/>
              <a:gd name="connsiteX3" fmla="*/ 788194 w 988100"/>
              <a:gd name="connsiteY3" fmla="*/ 704850 h 850156"/>
              <a:gd name="connsiteX4" fmla="*/ 889796 w 988100"/>
              <a:gd name="connsiteY4" fmla="*/ 778669 h 850156"/>
              <a:gd name="connsiteX5" fmla="*/ 988100 w 988100"/>
              <a:gd name="connsiteY5" fmla="*/ 850156 h 850156"/>
              <a:gd name="connsiteX6" fmla="*/ 261938 w 988100"/>
              <a:gd name="connsiteY6" fmla="*/ 676275 h 850156"/>
              <a:gd name="connsiteX7" fmla="*/ 259556 w 988100"/>
              <a:gd name="connsiteY7" fmla="*/ 659606 h 850156"/>
              <a:gd name="connsiteX8" fmla="*/ 261938 w 988100"/>
              <a:gd name="connsiteY8" fmla="*/ 638175 h 850156"/>
              <a:gd name="connsiteX9" fmla="*/ 254794 w 988100"/>
              <a:gd name="connsiteY9" fmla="*/ 588169 h 850156"/>
              <a:gd name="connsiteX10" fmla="*/ 214313 w 988100"/>
              <a:gd name="connsiteY10" fmla="*/ 490537 h 850156"/>
              <a:gd name="connsiteX11" fmla="*/ 4763 w 988100"/>
              <a:gd name="connsiteY11" fmla="*/ 42862 h 850156"/>
              <a:gd name="connsiteX12" fmla="*/ 0 w 988100"/>
              <a:gd name="connsiteY12" fmla="*/ 14287 h 850156"/>
              <a:gd name="connsiteX13" fmla="*/ 14288 w 988100"/>
              <a:gd name="connsiteY13" fmla="*/ 0 h 850156"/>
              <a:gd name="connsiteX14" fmla="*/ 52388 w 988100"/>
              <a:gd name="connsiteY14" fmla="*/ 14287 h 850156"/>
              <a:gd name="connsiteX15" fmla="*/ 80963 w 988100"/>
              <a:gd name="connsiteY15" fmla="*/ 54769 h 850156"/>
              <a:gd name="connsiteX16" fmla="*/ 169069 w 988100"/>
              <a:gd name="connsiteY16" fmla="*/ 169069 h 850156"/>
              <a:gd name="connsiteX17" fmla="*/ 314325 w 988100"/>
              <a:gd name="connsiteY17" fmla="*/ 340519 h 850156"/>
              <a:gd name="connsiteX18" fmla="*/ 400050 w 988100"/>
              <a:gd name="connsiteY18" fmla="*/ 426244 h 850156"/>
              <a:gd name="connsiteX0" fmla="*/ 400050 w 988100"/>
              <a:gd name="connsiteY0" fmla="*/ 426244 h 850156"/>
              <a:gd name="connsiteX1" fmla="*/ 531019 w 988100"/>
              <a:gd name="connsiteY1" fmla="*/ 528637 h 850156"/>
              <a:gd name="connsiteX2" fmla="*/ 661988 w 988100"/>
              <a:gd name="connsiteY2" fmla="*/ 619125 h 850156"/>
              <a:gd name="connsiteX3" fmla="*/ 788194 w 988100"/>
              <a:gd name="connsiteY3" fmla="*/ 704850 h 850156"/>
              <a:gd name="connsiteX4" fmla="*/ 889796 w 988100"/>
              <a:gd name="connsiteY4" fmla="*/ 778669 h 850156"/>
              <a:gd name="connsiteX5" fmla="*/ 988100 w 988100"/>
              <a:gd name="connsiteY5" fmla="*/ 850156 h 850156"/>
              <a:gd name="connsiteX6" fmla="*/ 904071 w 988100"/>
              <a:gd name="connsiteY6" fmla="*/ 831110 h 850156"/>
              <a:gd name="connsiteX7" fmla="*/ 261938 w 988100"/>
              <a:gd name="connsiteY7" fmla="*/ 676275 h 850156"/>
              <a:gd name="connsiteX8" fmla="*/ 259556 w 988100"/>
              <a:gd name="connsiteY8" fmla="*/ 659606 h 850156"/>
              <a:gd name="connsiteX9" fmla="*/ 261938 w 988100"/>
              <a:gd name="connsiteY9" fmla="*/ 638175 h 850156"/>
              <a:gd name="connsiteX10" fmla="*/ 254794 w 988100"/>
              <a:gd name="connsiteY10" fmla="*/ 588169 h 850156"/>
              <a:gd name="connsiteX11" fmla="*/ 214313 w 988100"/>
              <a:gd name="connsiteY11" fmla="*/ 490537 h 850156"/>
              <a:gd name="connsiteX12" fmla="*/ 4763 w 988100"/>
              <a:gd name="connsiteY12" fmla="*/ 42862 h 850156"/>
              <a:gd name="connsiteX13" fmla="*/ 0 w 988100"/>
              <a:gd name="connsiteY13" fmla="*/ 14287 h 850156"/>
              <a:gd name="connsiteX14" fmla="*/ 14288 w 988100"/>
              <a:gd name="connsiteY14" fmla="*/ 0 h 850156"/>
              <a:gd name="connsiteX15" fmla="*/ 52388 w 988100"/>
              <a:gd name="connsiteY15" fmla="*/ 14287 h 850156"/>
              <a:gd name="connsiteX16" fmla="*/ 80963 w 988100"/>
              <a:gd name="connsiteY16" fmla="*/ 54769 h 850156"/>
              <a:gd name="connsiteX17" fmla="*/ 169069 w 988100"/>
              <a:gd name="connsiteY17" fmla="*/ 169069 h 850156"/>
              <a:gd name="connsiteX18" fmla="*/ 314325 w 988100"/>
              <a:gd name="connsiteY18" fmla="*/ 340519 h 850156"/>
              <a:gd name="connsiteX19" fmla="*/ 400050 w 988100"/>
              <a:gd name="connsiteY19" fmla="*/ 426244 h 850156"/>
              <a:gd name="connsiteX0" fmla="*/ 400050 w 904071"/>
              <a:gd name="connsiteY0" fmla="*/ 426244 h 831110"/>
              <a:gd name="connsiteX1" fmla="*/ 531019 w 904071"/>
              <a:gd name="connsiteY1" fmla="*/ 528637 h 831110"/>
              <a:gd name="connsiteX2" fmla="*/ 661988 w 904071"/>
              <a:gd name="connsiteY2" fmla="*/ 619125 h 831110"/>
              <a:gd name="connsiteX3" fmla="*/ 788194 w 904071"/>
              <a:gd name="connsiteY3" fmla="*/ 704850 h 831110"/>
              <a:gd name="connsiteX4" fmla="*/ 889796 w 904071"/>
              <a:gd name="connsiteY4" fmla="*/ 778669 h 831110"/>
              <a:gd name="connsiteX5" fmla="*/ 904071 w 904071"/>
              <a:gd name="connsiteY5" fmla="*/ 831110 h 831110"/>
              <a:gd name="connsiteX6" fmla="*/ 261938 w 904071"/>
              <a:gd name="connsiteY6" fmla="*/ 676275 h 831110"/>
              <a:gd name="connsiteX7" fmla="*/ 259556 w 904071"/>
              <a:gd name="connsiteY7" fmla="*/ 659606 h 831110"/>
              <a:gd name="connsiteX8" fmla="*/ 261938 w 904071"/>
              <a:gd name="connsiteY8" fmla="*/ 638175 h 831110"/>
              <a:gd name="connsiteX9" fmla="*/ 254794 w 904071"/>
              <a:gd name="connsiteY9" fmla="*/ 588169 h 831110"/>
              <a:gd name="connsiteX10" fmla="*/ 214313 w 904071"/>
              <a:gd name="connsiteY10" fmla="*/ 490537 h 831110"/>
              <a:gd name="connsiteX11" fmla="*/ 4763 w 904071"/>
              <a:gd name="connsiteY11" fmla="*/ 42862 h 831110"/>
              <a:gd name="connsiteX12" fmla="*/ 0 w 904071"/>
              <a:gd name="connsiteY12" fmla="*/ 14287 h 831110"/>
              <a:gd name="connsiteX13" fmla="*/ 14288 w 904071"/>
              <a:gd name="connsiteY13" fmla="*/ 0 h 831110"/>
              <a:gd name="connsiteX14" fmla="*/ 52388 w 904071"/>
              <a:gd name="connsiteY14" fmla="*/ 14287 h 831110"/>
              <a:gd name="connsiteX15" fmla="*/ 80963 w 904071"/>
              <a:gd name="connsiteY15" fmla="*/ 54769 h 831110"/>
              <a:gd name="connsiteX16" fmla="*/ 169069 w 904071"/>
              <a:gd name="connsiteY16" fmla="*/ 169069 h 831110"/>
              <a:gd name="connsiteX17" fmla="*/ 314325 w 904071"/>
              <a:gd name="connsiteY17" fmla="*/ 340519 h 831110"/>
              <a:gd name="connsiteX18" fmla="*/ 400050 w 904071"/>
              <a:gd name="connsiteY18" fmla="*/ 426244 h 83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04071" h="831110">
                <a:moveTo>
                  <a:pt x="400050" y="426244"/>
                </a:moveTo>
                <a:lnTo>
                  <a:pt x="531019" y="528637"/>
                </a:lnTo>
                <a:lnTo>
                  <a:pt x="661988" y="619125"/>
                </a:lnTo>
                <a:lnTo>
                  <a:pt x="788194" y="704850"/>
                </a:lnTo>
                <a:lnTo>
                  <a:pt x="889796" y="778669"/>
                </a:lnTo>
                <a:lnTo>
                  <a:pt x="904071" y="831110"/>
                </a:lnTo>
                <a:lnTo>
                  <a:pt x="261938" y="676275"/>
                </a:lnTo>
                <a:lnTo>
                  <a:pt x="259556" y="659606"/>
                </a:lnTo>
                <a:lnTo>
                  <a:pt x="261938" y="638175"/>
                </a:lnTo>
                <a:lnTo>
                  <a:pt x="254794" y="588169"/>
                </a:lnTo>
                <a:lnTo>
                  <a:pt x="214313" y="490537"/>
                </a:lnTo>
                <a:lnTo>
                  <a:pt x="4763" y="42862"/>
                </a:lnTo>
                <a:lnTo>
                  <a:pt x="0" y="14287"/>
                </a:lnTo>
                <a:lnTo>
                  <a:pt x="14288" y="0"/>
                </a:lnTo>
                <a:lnTo>
                  <a:pt x="52388" y="14287"/>
                </a:lnTo>
                <a:lnTo>
                  <a:pt x="80963" y="54769"/>
                </a:lnTo>
                <a:lnTo>
                  <a:pt x="169069" y="169069"/>
                </a:lnTo>
                <a:lnTo>
                  <a:pt x="314325" y="340519"/>
                </a:lnTo>
                <a:lnTo>
                  <a:pt x="400050" y="4262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58C32D2B-772F-453F-A239-8B7620AD6C9A}"/>
              </a:ext>
            </a:extLst>
          </p:cNvPr>
          <p:cNvSpPr/>
          <p:nvPr/>
        </p:nvSpPr>
        <p:spPr>
          <a:xfrm>
            <a:off x="6015039" y="2338388"/>
            <a:ext cx="327025" cy="576262"/>
          </a:xfrm>
          <a:custGeom>
            <a:avLst/>
            <a:gdLst>
              <a:gd name="connsiteX0" fmla="*/ 269081 w 326231"/>
              <a:gd name="connsiteY0" fmla="*/ 219075 h 576262"/>
              <a:gd name="connsiteX1" fmla="*/ 252412 w 326231"/>
              <a:gd name="connsiteY1" fmla="*/ 292893 h 576262"/>
              <a:gd name="connsiteX2" fmla="*/ 250031 w 326231"/>
              <a:gd name="connsiteY2" fmla="*/ 385762 h 576262"/>
              <a:gd name="connsiteX3" fmla="*/ 276225 w 326231"/>
              <a:gd name="connsiteY3" fmla="*/ 576262 h 576262"/>
              <a:gd name="connsiteX4" fmla="*/ 0 w 326231"/>
              <a:gd name="connsiteY4" fmla="*/ 0 h 576262"/>
              <a:gd name="connsiteX5" fmla="*/ 50006 w 326231"/>
              <a:gd name="connsiteY5" fmla="*/ 33337 h 576262"/>
              <a:gd name="connsiteX6" fmla="*/ 97631 w 326231"/>
              <a:gd name="connsiteY6" fmla="*/ 57150 h 576262"/>
              <a:gd name="connsiteX7" fmla="*/ 140493 w 326231"/>
              <a:gd name="connsiteY7" fmla="*/ 66675 h 576262"/>
              <a:gd name="connsiteX8" fmla="*/ 211931 w 326231"/>
              <a:gd name="connsiteY8" fmla="*/ 73818 h 576262"/>
              <a:gd name="connsiteX9" fmla="*/ 321468 w 326231"/>
              <a:gd name="connsiteY9" fmla="*/ 73818 h 576262"/>
              <a:gd name="connsiteX10" fmla="*/ 326231 w 326231"/>
              <a:gd name="connsiteY10" fmla="*/ 80962 h 576262"/>
              <a:gd name="connsiteX11" fmla="*/ 311943 w 326231"/>
              <a:gd name="connsiteY11" fmla="*/ 111918 h 576262"/>
              <a:gd name="connsiteX12" fmla="*/ 269081 w 326231"/>
              <a:gd name="connsiteY12" fmla="*/ 219075 h 5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6231" h="576262">
                <a:moveTo>
                  <a:pt x="269081" y="219075"/>
                </a:moveTo>
                <a:lnTo>
                  <a:pt x="252412" y="292893"/>
                </a:lnTo>
                <a:cubicBezTo>
                  <a:pt x="251618" y="323849"/>
                  <a:pt x="250825" y="354806"/>
                  <a:pt x="250031" y="385762"/>
                </a:cubicBezTo>
                <a:lnTo>
                  <a:pt x="276225" y="576262"/>
                </a:lnTo>
                <a:lnTo>
                  <a:pt x="0" y="0"/>
                </a:lnTo>
                <a:lnTo>
                  <a:pt x="50006" y="33337"/>
                </a:lnTo>
                <a:lnTo>
                  <a:pt x="97631" y="57150"/>
                </a:lnTo>
                <a:lnTo>
                  <a:pt x="140493" y="66675"/>
                </a:lnTo>
                <a:lnTo>
                  <a:pt x="211931" y="73818"/>
                </a:lnTo>
                <a:lnTo>
                  <a:pt x="321468" y="73818"/>
                </a:lnTo>
                <a:lnTo>
                  <a:pt x="326231" y="80962"/>
                </a:lnTo>
                <a:lnTo>
                  <a:pt x="311943" y="111918"/>
                </a:lnTo>
                <a:lnTo>
                  <a:pt x="269081" y="2190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99EFCC1-D89B-4975-ACEC-EE9D6FF7A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692" y="2084632"/>
            <a:ext cx="4694327" cy="306045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A06E6A5-0675-4E95-916A-781C92E0F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469" y="2078535"/>
            <a:ext cx="4694327" cy="3066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 animBg="1"/>
      <p:bldP spid="32" grpId="0" animBg="1"/>
      <p:bldP spid="2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9D1A756-B3B3-4AA2-A23A-194071AFE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36" y="1898771"/>
            <a:ext cx="4694327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572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E093B95-9C1F-41F0-9A23-E5763D19E2A9}"/>
              </a:ext>
            </a:extLst>
          </p:cNvPr>
          <p:cNvSpPr/>
          <p:nvPr/>
        </p:nvSpPr>
        <p:spPr>
          <a:xfrm>
            <a:off x="3843339" y="1476376"/>
            <a:ext cx="1152525" cy="1477963"/>
          </a:xfrm>
          <a:custGeom>
            <a:avLst/>
            <a:gdLst>
              <a:gd name="connsiteX0" fmla="*/ 747712 w 1152525"/>
              <a:gd name="connsiteY0" fmla="*/ 440531 h 1478756"/>
              <a:gd name="connsiteX1" fmla="*/ 776287 w 1152525"/>
              <a:gd name="connsiteY1" fmla="*/ 381000 h 1478756"/>
              <a:gd name="connsiteX2" fmla="*/ 795337 w 1152525"/>
              <a:gd name="connsiteY2" fmla="*/ 326231 h 1478756"/>
              <a:gd name="connsiteX3" fmla="*/ 809625 w 1152525"/>
              <a:gd name="connsiteY3" fmla="*/ 288131 h 1478756"/>
              <a:gd name="connsiteX4" fmla="*/ 816768 w 1152525"/>
              <a:gd name="connsiteY4" fmla="*/ 245269 h 1478756"/>
              <a:gd name="connsiteX5" fmla="*/ 816768 w 1152525"/>
              <a:gd name="connsiteY5" fmla="*/ 235744 h 1478756"/>
              <a:gd name="connsiteX6" fmla="*/ 797718 w 1152525"/>
              <a:gd name="connsiteY6" fmla="*/ 190500 h 1478756"/>
              <a:gd name="connsiteX7" fmla="*/ 776287 w 1152525"/>
              <a:gd name="connsiteY7" fmla="*/ 150019 h 1478756"/>
              <a:gd name="connsiteX8" fmla="*/ 742950 w 1152525"/>
              <a:gd name="connsiteY8" fmla="*/ 109538 h 1478756"/>
              <a:gd name="connsiteX9" fmla="*/ 711993 w 1152525"/>
              <a:gd name="connsiteY9" fmla="*/ 80963 h 1478756"/>
              <a:gd name="connsiteX10" fmla="*/ 688181 w 1152525"/>
              <a:gd name="connsiteY10" fmla="*/ 61913 h 1478756"/>
              <a:gd name="connsiteX11" fmla="*/ 671512 w 1152525"/>
              <a:gd name="connsiteY11" fmla="*/ 38100 h 1478756"/>
              <a:gd name="connsiteX12" fmla="*/ 671512 w 1152525"/>
              <a:gd name="connsiteY12" fmla="*/ 14288 h 1478756"/>
              <a:gd name="connsiteX13" fmla="*/ 676275 w 1152525"/>
              <a:gd name="connsiteY13" fmla="*/ 0 h 1478756"/>
              <a:gd name="connsiteX14" fmla="*/ 697706 w 1152525"/>
              <a:gd name="connsiteY14" fmla="*/ 0 h 1478756"/>
              <a:gd name="connsiteX15" fmla="*/ 735806 w 1152525"/>
              <a:gd name="connsiteY15" fmla="*/ 14288 h 1478756"/>
              <a:gd name="connsiteX16" fmla="*/ 802481 w 1152525"/>
              <a:gd name="connsiteY16" fmla="*/ 33338 h 1478756"/>
              <a:gd name="connsiteX17" fmla="*/ 916781 w 1152525"/>
              <a:gd name="connsiteY17" fmla="*/ 85725 h 1478756"/>
              <a:gd name="connsiteX18" fmla="*/ 1021556 w 1152525"/>
              <a:gd name="connsiteY18" fmla="*/ 152400 h 1478756"/>
              <a:gd name="connsiteX19" fmla="*/ 1102518 w 1152525"/>
              <a:gd name="connsiteY19" fmla="*/ 216694 h 1478756"/>
              <a:gd name="connsiteX20" fmla="*/ 1135856 w 1152525"/>
              <a:gd name="connsiteY20" fmla="*/ 257175 h 1478756"/>
              <a:gd name="connsiteX21" fmla="*/ 1150143 w 1152525"/>
              <a:gd name="connsiteY21" fmla="*/ 288131 h 1478756"/>
              <a:gd name="connsiteX22" fmla="*/ 1152525 w 1152525"/>
              <a:gd name="connsiteY22" fmla="*/ 314325 h 1478756"/>
              <a:gd name="connsiteX23" fmla="*/ 1143000 w 1152525"/>
              <a:gd name="connsiteY23" fmla="*/ 338138 h 1478756"/>
              <a:gd name="connsiteX24" fmla="*/ 1128712 w 1152525"/>
              <a:gd name="connsiteY24" fmla="*/ 352425 h 1478756"/>
              <a:gd name="connsiteX25" fmla="*/ 1095375 w 1152525"/>
              <a:gd name="connsiteY25" fmla="*/ 361950 h 1478756"/>
              <a:gd name="connsiteX26" fmla="*/ 1062037 w 1152525"/>
              <a:gd name="connsiteY26" fmla="*/ 395288 h 1478756"/>
              <a:gd name="connsiteX27" fmla="*/ 892968 w 1152525"/>
              <a:gd name="connsiteY27" fmla="*/ 609600 h 1478756"/>
              <a:gd name="connsiteX28" fmla="*/ 828675 w 1152525"/>
              <a:gd name="connsiteY28" fmla="*/ 697706 h 1478756"/>
              <a:gd name="connsiteX29" fmla="*/ 750093 w 1152525"/>
              <a:gd name="connsiteY29" fmla="*/ 831056 h 1478756"/>
              <a:gd name="connsiteX30" fmla="*/ 626268 w 1152525"/>
              <a:gd name="connsiteY30" fmla="*/ 981075 h 1478756"/>
              <a:gd name="connsiteX31" fmla="*/ 471487 w 1152525"/>
              <a:gd name="connsiteY31" fmla="*/ 1145381 h 1478756"/>
              <a:gd name="connsiteX32" fmla="*/ 307181 w 1152525"/>
              <a:gd name="connsiteY32" fmla="*/ 1276350 h 1478756"/>
              <a:gd name="connsiteX33" fmla="*/ 116681 w 1152525"/>
              <a:gd name="connsiteY33" fmla="*/ 1421606 h 1478756"/>
              <a:gd name="connsiteX34" fmla="*/ 42862 w 1152525"/>
              <a:gd name="connsiteY34" fmla="*/ 1469231 h 1478756"/>
              <a:gd name="connsiteX35" fmla="*/ 23812 w 1152525"/>
              <a:gd name="connsiteY35" fmla="*/ 1478756 h 1478756"/>
              <a:gd name="connsiteX36" fmla="*/ 2381 w 1152525"/>
              <a:gd name="connsiteY36" fmla="*/ 1473994 h 1478756"/>
              <a:gd name="connsiteX37" fmla="*/ 0 w 1152525"/>
              <a:gd name="connsiteY37" fmla="*/ 1452563 h 1478756"/>
              <a:gd name="connsiteX38" fmla="*/ 11906 w 1152525"/>
              <a:gd name="connsiteY38" fmla="*/ 1414463 h 1478756"/>
              <a:gd name="connsiteX39" fmla="*/ 83343 w 1152525"/>
              <a:gd name="connsiteY39" fmla="*/ 1343025 h 1478756"/>
              <a:gd name="connsiteX40" fmla="*/ 204787 w 1152525"/>
              <a:gd name="connsiteY40" fmla="*/ 1221581 h 1478756"/>
              <a:gd name="connsiteX41" fmla="*/ 328612 w 1152525"/>
              <a:gd name="connsiteY41" fmla="*/ 1078706 h 1478756"/>
              <a:gd name="connsiteX42" fmla="*/ 447675 w 1152525"/>
              <a:gd name="connsiteY42" fmla="*/ 928688 h 1478756"/>
              <a:gd name="connsiteX43" fmla="*/ 564356 w 1152525"/>
              <a:gd name="connsiteY43" fmla="*/ 764381 h 1478756"/>
              <a:gd name="connsiteX44" fmla="*/ 647700 w 1152525"/>
              <a:gd name="connsiteY44" fmla="*/ 628650 h 1478756"/>
              <a:gd name="connsiteX45" fmla="*/ 747712 w 1152525"/>
              <a:gd name="connsiteY45" fmla="*/ 440531 h 14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525" h="1478756">
                <a:moveTo>
                  <a:pt x="747712" y="440531"/>
                </a:moveTo>
                <a:lnTo>
                  <a:pt x="776287" y="381000"/>
                </a:lnTo>
                <a:lnTo>
                  <a:pt x="795337" y="326231"/>
                </a:lnTo>
                <a:lnTo>
                  <a:pt x="809625" y="288131"/>
                </a:lnTo>
                <a:lnTo>
                  <a:pt x="816768" y="245269"/>
                </a:lnTo>
                <a:lnTo>
                  <a:pt x="816768" y="235744"/>
                </a:lnTo>
                <a:lnTo>
                  <a:pt x="797718" y="190500"/>
                </a:lnTo>
                <a:lnTo>
                  <a:pt x="776287" y="150019"/>
                </a:lnTo>
                <a:lnTo>
                  <a:pt x="742950" y="109538"/>
                </a:lnTo>
                <a:lnTo>
                  <a:pt x="711993" y="80963"/>
                </a:lnTo>
                <a:lnTo>
                  <a:pt x="688181" y="61913"/>
                </a:lnTo>
                <a:lnTo>
                  <a:pt x="671512" y="38100"/>
                </a:lnTo>
                <a:lnTo>
                  <a:pt x="671512" y="14288"/>
                </a:lnTo>
                <a:lnTo>
                  <a:pt x="676275" y="0"/>
                </a:lnTo>
                <a:lnTo>
                  <a:pt x="697706" y="0"/>
                </a:lnTo>
                <a:lnTo>
                  <a:pt x="735806" y="14288"/>
                </a:lnTo>
                <a:lnTo>
                  <a:pt x="802481" y="33338"/>
                </a:lnTo>
                <a:lnTo>
                  <a:pt x="916781" y="85725"/>
                </a:lnTo>
                <a:lnTo>
                  <a:pt x="1021556" y="152400"/>
                </a:lnTo>
                <a:lnTo>
                  <a:pt x="1102518" y="216694"/>
                </a:lnTo>
                <a:lnTo>
                  <a:pt x="1135856" y="257175"/>
                </a:lnTo>
                <a:lnTo>
                  <a:pt x="1150143" y="288131"/>
                </a:lnTo>
                <a:lnTo>
                  <a:pt x="1152525" y="314325"/>
                </a:lnTo>
                <a:lnTo>
                  <a:pt x="1143000" y="338138"/>
                </a:lnTo>
                <a:lnTo>
                  <a:pt x="1128712" y="352425"/>
                </a:lnTo>
                <a:lnTo>
                  <a:pt x="1095375" y="361950"/>
                </a:lnTo>
                <a:lnTo>
                  <a:pt x="1062037" y="395288"/>
                </a:lnTo>
                <a:lnTo>
                  <a:pt x="892968" y="609600"/>
                </a:lnTo>
                <a:lnTo>
                  <a:pt x="828675" y="697706"/>
                </a:lnTo>
                <a:lnTo>
                  <a:pt x="750093" y="831056"/>
                </a:lnTo>
                <a:lnTo>
                  <a:pt x="626268" y="981075"/>
                </a:lnTo>
                <a:lnTo>
                  <a:pt x="471487" y="1145381"/>
                </a:lnTo>
                <a:lnTo>
                  <a:pt x="307181" y="1276350"/>
                </a:lnTo>
                <a:lnTo>
                  <a:pt x="116681" y="1421606"/>
                </a:lnTo>
                <a:lnTo>
                  <a:pt x="42862" y="1469231"/>
                </a:lnTo>
                <a:lnTo>
                  <a:pt x="23812" y="1478756"/>
                </a:lnTo>
                <a:lnTo>
                  <a:pt x="2381" y="1473994"/>
                </a:lnTo>
                <a:lnTo>
                  <a:pt x="0" y="1452563"/>
                </a:lnTo>
                <a:lnTo>
                  <a:pt x="11906" y="1414463"/>
                </a:lnTo>
                <a:lnTo>
                  <a:pt x="83343" y="1343025"/>
                </a:lnTo>
                <a:lnTo>
                  <a:pt x="204787" y="1221581"/>
                </a:lnTo>
                <a:lnTo>
                  <a:pt x="328612" y="1078706"/>
                </a:lnTo>
                <a:lnTo>
                  <a:pt x="447675" y="928688"/>
                </a:lnTo>
                <a:lnTo>
                  <a:pt x="564356" y="764381"/>
                </a:lnTo>
                <a:lnTo>
                  <a:pt x="647700" y="628650"/>
                </a:lnTo>
                <a:lnTo>
                  <a:pt x="747712" y="4405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816279DB-54B9-4696-8573-755EE97E23A5}"/>
              </a:ext>
            </a:extLst>
          </p:cNvPr>
          <p:cNvSpPr/>
          <p:nvPr/>
        </p:nvSpPr>
        <p:spPr>
          <a:xfrm>
            <a:off x="5078413" y="3856039"/>
            <a:ext cx="1714500" cy="384175"/>
          </a:xfrm>
          <a:custGeom>
            <a:avLst/>
            <a:gdLst>
              <a:gd name="connsiteX0" fmla="*/ 740569 w 1714500"/>
              <a:gd name="connsiteY0" fmla="*/ 145256 h 385762"/>
              <a:gd name="connsiteX1" fmla="*/ 871538 w 1714500"/>
              <a:gd name="connsiteY1" fmla="*/ 123825 h 385762"/>
              <a:gd name="connsiteX2" fmla="*/ 1059657 w 1714500"/>
              <a:gd name="connsiteY2" fmla="*/ 83344 h 385762"/>
              <a:gd name="connsiteX3" fmla="*/ 1271588 w 1714500"/>
              <a:gd name="connsiteY3" fmla="*/ 26194 h 385762"/>
              <a:gd name="connsiteX4" fmla="*/ 1350169 w 1714500"/>
              <a:gd name="connsiteY4" fmla="*/ 0 h 385762"/>
              <a:gd name="connsiteX5" fmla="*/ 1381125 w 1714500"/>
              <a:gd name="connsiteY5" fmla="*/ 2381 h 385762"/>
              <a:gd name="connsiteX6" fmla="*/ 1490663 w 1714500"/>
              <a:gd name="connsiteY6" fmla="*/ 11906 h 385762"/>
              <a:gd name="connsiteX7" fmla="*/ 1597819 w 1714500"/>
              <a:gd name="connsiteY7" fmla="*/ 35719 h 385762"/>
              <a:gd name="connsiteX8" fmla="*/ 1647825 w 1714500"/>
              <a:gd name="connsiteY8" fmla="*/ 52387 h 385762"/>
              <a:gd name="connsiteX9" fmla="*/ 1693069 w 1714500"/>
              <a:gd name="connsiteY9" fmla="*/ 76200 h 385762"/>
              <a:gd name="connsiteX10" fmla="*/ 1707357 w 1714500"/>
              <a:gd name="connsiteY10" fmla="*/ 95250 h 385762"/>
              <a:gd name="connsiteX11" fmla="*/ 1714500 w 1714500"/>
              <a:gd name="connsiteY11" fmla="*/ 116681 h 385762"/>
              <a:gd name="connsiteX12" fmla="*/ 1712119 w 1714500"/>
              <a:gd name="connsiteY12" fmla="*/ 145256 h 385762"/>
              <a:gd name="connsiteX13" fmla="*/ 1666875 w 1714500"/>
              <a:gd name="connsiteY13" fmla="*/ 197644 h 385762"/>
              <a:gd name="connsiteX14" fmla="*/ 1631157 w 1714500"/>
              <a:gd name="connsiteY14" fmla="*/ 209550 h 385762"/>
              <a:gd name="connsiteX15" fmla="*/ 1371600 w 1714500"/>
              <a:gd name="connsiteY15" fmla="*/ 230981 h 385762"/>
              <a:gd name="connsiteX16" fmla="*/ 1047750 w 1714500"/>
              <a:gd name="connsiteY16" fmla="*/ 266700 h 385762"/>
              <a:gd name="connsiteX17" fmla="*/ 666750 w 1714500"/>
              <a:gd name="connsiteY17" fmla="*/ 316706 h 385762"/>
              <a:gd name="connsiteX18" fmla="*/ 438150 w 1714500"/>
              <a:gd name="connsiteY18" fmla="*/ 354806 h 385762"/>
              <a:gd name="connsiteX19" fmla="*/ 419100 w 1714500"/>
              <a:gd name="connsiteY19" fmla="*/ 364331 h 385762"/>
              <a:gd name="connsiteX20" fmla="*/ 378619 w 1714500"/>
              <a:gd name="connsiteY20" fmla="*/ 381000 h 385762"/>
              <a:gd name="connsiteX21" fmla="*/ 345282 w 1714500"/>
              <a:gd name="connsiteY21" fmla="*/ 385762 h 385762"/>
              <a:gd name="connsiteX22" fmla="*/ 290513 w 1714500"/>
              <a:gd name="connsiteY22" fmla="*/ 383381 h 385762"/>
              <a:gd name="connsiteX23" fmla="*/ 235744 w 1714500"/>
              <a:gd name="connsiteY23" fmla="*/ 364331 h 385762"/>
              <a:gd name="connsiteX24" fmla="*/ 147638 w 1714500"/>
              <a:gd name="connsiteY24" fmla="*/ 316706 h 385762"/>
              <a:gd name="connsiteX25" fmla="*/ 76200 w 1714500"/>
              <a:gd name="connsiteY25" fmla="*/ 257175 h 385762"/>
              <a:gd name="connsiteX26" fmla="*/ 35719 w 1714500"/>
              <a:gd name="connsiteY26" fmla="*/ 216694 h 385762"/>
              <a:gd name="connsiteX27" fmla="*/ 2382 w 1714500"/>
              <a:gd name="connsiteY27" fmla="*/ 171450 h 385762"/>
              <a:gd name="connsiteX28" fmla="*/ 0 w 1714500"/>
              <a:gd name="connsiteY28" fmla="*/ 152400 h 385762"/>
              <a:gd name="connsiteX29" fmla="*/ 11907 w 1714500"/>
              <a:gd name="connsiteY29" fmla="*/ 138112 h 385762"/>
              <a:gd name="connsiteX30" fmla="*/ 30957 w 1714500"/>
              <a:gd name="connsiteY30" fmla="*/ 135731 h 385762"/>
              <a:gd name="connsiteX31" fmla="*/ 52388 w 1714500"/>
              <a:gd name="connsiteY31" fmla="*/ 138112 h 385762"/>
              <a:gd name="connsiteX32" fmla="*/ 73819 w 1714500"/>
              <a:gd name="connsiteY32" fmla="*/ 152400 h 385762"/>
              <a:gd name="connsiteX33" fmla="*/ 114300 w 1714500"/>
              <a:gd name="connsiteY33" fmla="*/ 171450 h 385762"/>
              <a:gd name="connsiteX34" fmla="*/ 180975 w 1714500"/>
              <a:gd name="connsiteY34" fmla="*/ 190500 h 385762"/>
              <a:gd name="connsiteX35" fmla="*/ 245269 w 1714500"/>
              <a:gd name="connsiteY35" fmla="*/ 200025 h 385762"/>
              <a:gd name="connsiteX36" fmla="*/ 295275 w 1714500"/>
              <a:gd name="connsiteY36" fmla="*/ 202406 h 385762"/>
              <a:gd name="connsiteX37" fmla="*/ 392907 w 1714500"/>
              <a:gd name="connsiteY37" fmla="*/ 192881 h 385762"/>
              <a:gd name="connsiteX38" fmla="*/ 597694 w 1714500"/>
              <a:gd name="connsiteY38" fmla="*/ 169069 h 385762"/>
              <a:gd name="connsiteX39" fmla="*/ 740569 w 1714500"/>
              <a:gd name="connsiteY39" fmla="*/ 145256 h 38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14500" h="385762">
                <a:moveTo>
                  <a:pt x="740569" y="145256"/>
                </a:moveTo>
                <a:lnTo>
                  <a:pt x="871538" y="123825"/>
                </a:lnTo>
                <a:lnTo>
                  <a:pt x="1059657" y="83344"/>
                </a:lnTo>
                <a:lnTo>
                  <a:pt x="1271588" y="26194"/>
                </a:lnTo>
                <a:lnTo>
                  <a:pt x="1350169" y="0"/>
                </a:lnTo>
                <a:lnTo>
                  <a:pt x="1381125" y="2381"/>
                </a:lnTo>
                <a:lnTo>
                  <a:pt x="1490663" y="11906"/>
                </a:lnTo>
                <a:lnTo>
                  <a:pt x="1597819" y="35719"/>
                </a:lnTo>
                <a:lnTo>
                  <a:pt x="1647825" y="52387"/>
                </a:lnTo>
                <a:lnTo>
                  <a:pt x="1693069" y="76200"/>
                </a:lnTo>
                <a:lnTo>
                  <a:pt x="1707357" y="95250"/>
                </a:lnTo>
                <a:lnTo>
                  <a:pt x="1714500" y="116681"/>
                </a:lnTo>
                <a:lnTo>
                  <a:pt x="1712119" y="145256"/>
                </a:lnTo>
                <a:lnTo>
                  <a:pt x="1666875" y="197644"/>
                </a:lnTo>
                <a:lnTo>
                  <a:pt x="1631157" y="209550"/>
                </a:lnTo>
                <a:lnTo>
                  <a:pt x="1371600" y="230981"/>
                </a:lnTo>
                <a:lnTo>
                  <a:pt x="1047750" y="266700"/>
                </a:lnTo>
                <a:lnTo>
                  <a:pt x="666750" y="316706"/>
                </a:lnTo>
                <a:lnTo>
                  <a:pt x="438150" y="354806"/>
                </a:lnTo>
                <a:lnTo>
                  <a:pt x="419100" y="364331"/>
                </a:lnTo>
                <a:lnTo>
                  <a:pt x="378619" y="381000"/>
                </a:lnTo>
                <a:lnTo>
                  <a:pt x="345282" y="385762"/>
                </a:lnTo>
                <a:lnTo>
                  <a:pt x="290513" y="383381"/>
                </a:lnTo>
                <a:lnTo>
                  <a:pt x="235744" y="364331"/>
                </a:lnTo>
                <a:lnTo>
                  <a:pt x="147638" y="316706"/>
                </a:lnTo>
                <a:lnTo>
                  <a:pt x="76200" y="257175"/>
                </a:lnTo>
                <a:lnTo>
                  <a:pt x="35719" y="216694"/>
                </a:lnTo>
                <a:lnTo>
                  <a:pt x="2382" y="171450"/>
                </a:lnTo>
                <a:lnTo>
                  <a:pt x="0" y="152400"/>
                </a:lnTo>
                <a:lnTo>
                  <a:pt x="11907" y="138112"/>
                </a:lnTo>
                <a:lnTo>
                  <a:pt x="30957" y="135731"/>
                </a:lnTo>
                <a:lnTo>
                  <a:pt x="52388" y="138112"/>
                </a:lnTo>
                <a:lnTo>
                  <a:pt x="73819" y="152400"/>
                </a:lnTo>
                <a:lnTo>
                  <a:pt x="114300" y="171450"/>
                </a:lnTo>
                <a:lnTo>
                  <a:pt x="180975" y="190500"/>
                </a:lnTo>
                <a:lnTo>
                  <a:pt x="245269" y="200025"/>
                </a:lnTo>
                <a:lnTo>
                  <a:pt x="295275" y="202406"/>
                </a:lnTo>
                <a:lnTo>
                  <a:pt x="392907" y="192881"/>
                </a:lnTo>
                <a:lnTo>
                  <a:pt x="597694" y="169069"/>
                </a:lnTo>
                <a:lnTo>
                  <a:pt x="740569" y="1452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21F04AD-4120-4AA9-AD7C-1588BF9E30FF}"/>
              </a:ext>
            </a:extLst>
          </p:cNvPr>
          <p:cNvSpPr/>
          <p:nvPr/>
        </p:nvSpPr>
        <p:spPr>
          <a:xfrm>
            <a:off x="4884738" y="4751389"/>
            <a:ext cx="514350" cy="1254125"/>
          </a:xfrm>
          <a:custGeom>
            <a:avLst/>
            <a:gdLst>
              <a:gd name="connsiteX0" fmla="*/ 126206 w 514350"/>
              <a:gd name="connsiteY0" fmla="*/ 319087 h 1254919"/>
              <a:gd name="connsiteX1" fmla="*/ 107156 w 514350"/>
              <a:gd name="connsiteY1" fmla="*/ 240506 h 1254919"/>
              <a:gd name="connsiteX2" fmla="*/ 61912 w 514350"/>
              <a:gd name="connsiteY2" fmla="*/ 161925 h 1254919"/>
              <a:gd name="connsiteX3" fmla="*/ 9525 w 514350"/>
              <a:gd name="connsiteY3" fmla="*/ 66675 h 1254919"/>
              <a:gd name="connsiteX4" fmla="*/ 0 w 514350"/>
              <a:gd name="connsiteY4" fmla="*/ 35719 h 1254919"/>
              <a:gd name="connsiteX5" fmla="*/ 7144 w 514350"/>
              <a:gd name="connsiteY5" fmla="*/ 11906 h 1254919"/>
              <a:gd name="connsiteX6" fmla="*/ 19050 w 514350"/>
              <a:gd name="connsiteY6" fmla="*/ 0 h 1254919"/>
              <a:gd name="connsiteX7" fmla="*/ 40481 w 514350"/>
              <a:gd name="connsiteY7" fmla="*/ 2381 h 1254919"/>
              <a:gd name="connsiteX8" fmla="*/ 123825 w 514350"/>
              <a:gd name="connsiteY8" fmla="*/ 35719 h 1254919"/>
              <a:gd name="connsiteX9" fmla="*/ 195262 w 514350"/>
              <a:gd name="connsiteY9" fmla="*/ 73819 h 1254919"/>
              <a:gd name="connsiteX10" fmla="*/ 240506 w 514350"/>
              <a:gd name="connsiteY10" fmla="*/ 107156 h 1254919"/>
              <a:gd name="connsiteX11" fmla="*/ 295275 w 514350"/>
              <a:gd name="connsiteY11" fmla="*/ 185737 h 1254919"/>
              <a:gd name="connsiteX12" fmla="*/ 402431 w 514350"/>
              <a:gd name="connsiteY12" fmla="*/ 692944 h 1254919"/>
              <a:gd name="connsiteX13" fmla="*/ 476250 w 514350"/>
              <a:gd name="connsiteY13" fmla="*/ 1023937 h 1254919"/>
              <a:gd name="connsiteX14" fmla="*/ 509587 w 514350"/>
              <a:gd name="connsiteY14" fmla="*/ 1114425 h 1254919"/>
              <a:gd name="connsiteX15" fmla="*/ 514350 w 514350"/>
              <a:gd name="connsiteY15" fmla="*/ 1169194 h 1254919"/>
              <a:gd name="connsiteX16" fmla="*/ 504825 w 514350"/>
              <a:gd name="connsiteY16" fmla="*/ 1212056 h 1254919"/>
              <a:gd name="connsiteX17" fmla="*/ 488156 w 514350"/>
              <a:gd name="connsiteY17" fmla="*/ 1243012 h 1254919"/>
              <a:gd name="connsiteX18" fmla="*/ 466725 w 514350"/>
              <a:gd name="connsiteY18" fmla="*/ 1254919 h 1254919"/>
              <a:gd name="connsiteX19" fmla="*/ 428625 w 514350"/>
              <a:gd name="connsiteY19" fmla="*/ 1254919 h 1254919"/>
              <a:gd name="connsiteX20" fmla="*/ 381000 w 514350"/>
              <a:gd name="connsiteY20" fmla="*/ 1243012 h 1254919"/>
              <a:gd name="connsiteX21" fmla="*/ 340519 w 514350"/>
              <a:gd name="connsiteY21" fmla="*/ 1219200 h 1254919"/>
              <a:gd name="connsiteX22" fmla="*/ 302419 w 514350"/>
              <a:gd name="connsiteY22" fmla="*/ 1181100 h 1254919"/>
              <a:gd name="connsiteX23" fmla="*/ 276225 w 514350"/>
              <a:gd name="connsiteY23" fmla="*/ 1126331 h 1254919"/>
              <a:gd name="connsiteX24" fmla="*/ 245269 w 514350"/>
              <a:gd name="connsiteY24" fmla="*/ 1038225 h 1254919"/>
              <a:gd name="connsiteX25" fmla="*/ 228600 w 514350"/>
              <a:gd name="connsiteY25" fmla="*/ 921544 h 1254919"/>
              <a:gd name="connsiteX26" fmla="*/ 223837 w 514350"/>
              <a:gd name="connsiteY26" fmla="*/ 838200 h 1254919"/>
              <a:gd name="connsiteX27" fmla="*/ 126206 w 514350"/>
              <a:gd name="connsiteY27" fmla="*/ 319087 h 125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4350" h="1254919">
                <a:moveTo>
                  <a:pt x="126206" y="319087"/>
                </a:moveTo>
                <a:lnTo>
                  <a:pt x="107156" y="240506"/>
                </a:lnTo>
                <a:lnTo>
                  <a:pt x="61912" y="161925"/>
                </a:lnTo>
                <a:lnTo>
                  <a:pt x="9525" y="66675"/>
                </a:lnTo>
                <a:lnTo>
                  <a:pt x="0" y="35719"/>
                </a:lnTo>
                <a:lnTo>
                  <a:pt x="7144" y="11906"/>
                </a:lnTo>
                <a:lnTo>
                  <a:pt x="19050" y="0"/>
                </a:lnTo>
                <a:lnTo>
                  <a:pt x="40481" y="2381"/>
                </a:lnTo>
                <a:lnTo>
                  <a:pt x="123825" y="35719"/>
                </a:lnTo>
                <a:lnTo>
                  <a:pt x="195262" y="73819"/>
                </a:lnTo>
                <a:lnTo>
                  <a:pt x="240506" y="107156"/>
                </a:lnTo>
                <a:lnTo>
                  <a:pt x="295275" y="185737"/>
                </a:lnTo>
                <a:lnTo>
                  <a:pt x="402431" y="692944"/>
                </a:lnTo>
                <a:lnTo>
                  <a:pt x="476250" y="1023937"/>
                </a:lnTo>
                <a:lnTo>
                  <a:pt x="509587" y="1114425"/>
                </a:lnTo>
                <a:lnTo>
                  <a:pt x="514350" y="1169194"/>
                </a:lnTo>
                <a:lnTo>
                  <a:pt x="504825" y="1212056"/>
                </a:lnTo>
                <a:lnTo>
                  <a:pt x="488156" y="1243012"/>
                </a:lnTo>
                <a:lnTo>
                  <a:pt x="466725" y="1254919"/>
                </a:lnTo>
                <a:lnTo>
                  <a:pt x="428625" y="1254919"/>
                </a:lnTo>
                <a:lnTo>
                  <a:pt x="381000" y="1243012"/>
                </a:lnTo>
                <a:lnTo>
                  <a:pt x="340519" y="1219200"/>
                </a:lnTo>
                <a:lnTo>
                  <a:pt x="302419" y="1181100"/>
                </a:lnTo>
                <a:lnTo>
                  <a:pt x="276225" y="1126331"/>
                </a:lnTo>
                <a:lnTo>
                  <a:pt x="245269" y="1038225"/>
                </a:lnTo>
                <a:lnTo>
                  <a:pt x="228600" y="921544"/>
                </a:lnTo>
                <a:lnTo>
                  <a:pt x="223837" y="838200"/>
                </a:lnTo>
                <a:lnTo>
                  <a:pt x="126206" y="31908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FFE3968E-D40D-4990-9A5D-51660D90C866}"/>
              </a:ext>
            </a:extLst>
          </p:cNvPr>
          <p:cNvSpPr/>
          <p:nvPr/>
        </p:nvSpPr>
        <p:spPr>
          <a:xfrm>
            <a:off x="4543425" y="1916113"/>
            <a:ext cx="1455738" cy="400050"/>
          </a:xfrm>
          <a:custGeom>
            <a:avLst/>
            <a:gdLst>
              <a:gd name="connsiteX0" fmla="*/ 547688 w 1454944"/>
              <a:gd name="connsiteY0" fmla="*/ 204788 h 400050"/>
              <a:gd name="connsiteX1" fmla="*/ 423863 w 1454944"/>
              <a:gd name="connsiteY1" fmla="*/ 226219 h 400050"/>
              <a:gd name="connsiteX2" fmla="*/ 316706 w 1454944"/>
              <a:gd name="connsiteY2" fmla="*/ 240507 h 400050"/>
              <a:gd name="connsiteX3" fmla="*/ 219075 w 1454944"/>
              <a:gd name="connsiteY3" fmla="*/ 245269 h 400050"/>
              <a:gd name="connsiteX4" fmla="*/ 128588 w 1454944"/>
              <a:gd name="connsiteY4" fmla="*/ 240507 h 400050"/>
              <a:gd name="connsiteX5" fmla="*/ 0 w 1454944"/>
              <a:gd name="connsiteY5" fmla="*/ 221457 h 400050"/>
              <a:gd name="connsiteX6" fmla="*/ 38100 w 1454944"/>
              <a:gd name="connsiteY6" fmla="*/ 392907 h 400050"/>
              <a:gd name="connsiteX7" fmla="*/ 40481 w 1454944"/>
              <a:gd name="connsiteY7" fmla="*/ 395288 h 400050"/>
              <a:gd name="connsiteX8" fmla="*/ 133350 w 1454944"/>
              <a:gd name="connsiteY8" fmla="*/ 397669 h 400050"/>
              <a:gd name="connsiteX9" fmla="*/ 257175 w 1454944"/>
              <a:gd name="connsiteY9" fmla="*/ 397669 h 400050"/>
              <a:gd name="connsiteX10" fmla="*/ 340519 w 1454944"/>
              <a:gd name="connsiteY10" fmla="*/ 400050 h 400050"/>
              <a:gd name="connsiteX11" fmla="*/ 450056 w 1454944"/>
              <a:gd name="connsiteY11" fmla="*/ 395288 h 400050"/>
              <a:gd name="connsiteX12" fmla="*/ 640556 w 1454944"/>
              <a:gd name="connsiteY12" fmla="*/ 371475 h 400050"/>
              <a:gd name="connsiteX13" fmla="*/ 857250 w 1454944"/>
              <a:gd name="connsiteY13" fmla="*/ 335757 h 400050"/>
              <a:gd name="connsiteX14" fmla="*/ 1023938 w 1454944"/>
              <a:gd name="connsiteY14" fmla="*/ 302419 h 400050"/>
              <a:gd name="connsiteX15" fmla="*/ 1159669 w 1454944"/>
              <a:gd name="connsiteY15" fmla="*/ 271463 h 400050"/>
              <a:gd name="connsiteX16" fmla="*/ 1304925 w 1454944"/>
              <a:gd name="connsiteY16" fmla="*/ 233363 h 400050"/>
              <a:gd name="connsiteX17" fmla="*/ 1407319 w 1454944"/>
              <a:gd name="connsiteY17" fmla="*/ 197644 h 400050"/>
              <a:gd name="connsiteX18" fmla="*/ 1438275 w 1454944"/>
              <a:gd name="connsiteY18" fmla="*/ 178594 h 400050"/>
              <a:gd name="connsiteX19" fmla="*/ 1450181 w 1454944"/>
              <a:gd name="connsiteY19" fmla="*/ 166688 h 400050"/>
              <a:gd name="connsiteX20" fmla="*/ 1454944 w 1454944"/>
              <a:gd name="connsiteY20" fmla="*/ 145257 h 400050"/>
              <a:gd name="connsiteX21" fmla="*/ 1445419 w 1454944"/>
              <a:gd name="connsiteY21" fmla="*/ 123825 h 400050"/>
              <a:gd name="connsiteX22" fmla="*/ 1426369 w 1454944"/>
              <a:gd name="connsiteY22" fmla="*/ 100013 h 400050"/>
              <a:gd name="connsiteX23" fmla="*/ 1400175 w 1454944"/>
              <a:gd name="connsiteY23" fmla="*/ 80963 h 400050"/>
              <a:gd name="connsiteX24" fmla="*/ 1352550 w 1454944"/>
              <a:gd name="connsiteY24" fmla="*/ 54769 h 400050"/>
              <a:gd name="connsiteX25" fmla="*/ 1278731 w 1454944"/>
              <a:gd name="connsiteY25" fmla="*/ 26194 h 400050"/>
              <a:gd name="connsiteX26" fmla="*/ 1190625 w 1454944"/>
              <a:gd name="connsiteY26" fmla="*/ 4763 h 400050"/>
              <a:gd name="connsiteX27" fmla="*/ 1147763 w 1454944"/>
              <a:gd name="connsiteY27" fmla="*/ 0 h 400050"/>
              <a:gd name="connsiteX28" fmla="*/ 1128713 w 1454944"/>
              <a:gd name="connsiteY28" fmla="*/ 9525 h 400050"/>
              <a:gd name="connsiteX29" fmla="*/ 1026319 w 1454944"/>
              <a:gd name="connsiteY29" fmla="*/ 66675 h 400050"/>
              <a:gd name="connsiteX30" fmla="*/ 938213 w 1454944"/>
              <a:gd name="connsiteY30" fmla="*/ 109538 h 400050"/>
              <a:gd name="connsiteX31" fmla="*/ 659606 w 1454944"/>
              <a:gd name="connsiteY31" fmla="*/ 185738 h 400050"/>
              <a:gd name="connsiteX32" fmla="*/ 547688 w 1454944"/>
              <a:gd name="connsiteY32" fmla="*/ 204788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54944" h="400050">
                <a:moveTo>
                  <a:pt x="547688" y="204788"/>
                </a:moveTo>
                <a:lnTo>
                  <a:pt x="423863" y="226219"/>
                </a:lnTo>
                <a:lnTo>
                  <a:pt x="316706" y="240507"/>
                </a:lnTo>
                <a:lnTo>
                  <a:pt x="219075" y="245269"/>
                </a:lnTo>
                <a:lnTo>
                  <a:pt x="128588" y="240507"/>
                </a:lnTo>
                <a:lnTo>
                  <a:pt x="0" y="221457"/>
                </a:lnTo>
                <a:lnTo>
                  <a:pt x="38100" y="392907"/>
                </a:lnTo>
                <a:lnTo>
                  <a:pt x="40481" y="395288"/>
                </a:lnTo>
                <a:lnTo>
                  <a:pt x="133350" y="397669"/>
                </a:lnTo>
                <a:lnTo>
                  <a:pt x="257175" y="397669"/>
                </a:lnTo>
                <a:lnTo>
                  <a:pt x="340519" y="400050"/>
                </a:lnTo>
                <a:lnTo>
                  <a:pt x="450056" y="395288"/>
                </a:lnTo>
                <a:lnTo>
                  <a:pt x="640556" y="371475"/>
                </a:lnTo>
                <a:lnTo>
                  <a:pt x="857250" y="335757"/>
                </a:lnTo>
                <a:lnTo>
                  <a:pt x="1023938" y="302419"/>
                </a:lnTo>
                <a:lnTo>
                  <a:pt x="1159669" y="271463"/>
                </a:lnTo>
                <a:lnTo>
                  <a:pt x="1304925" y="233363"/>
                </a:lnTo>
                <a:lnTo>
                  <a:pt x="1407319" y="197644"/>
                </a:lnTo>
                <a:lnTo>
                  <a:pt x="1438275" y="178594"/>
                </a:lnTo>
                <a:lnTo>
                  <a:pt x="1450181" y="166688"/>
                </a:lnTo>
                <a:lnTo>
                  <a:pt x="1454944" y="145257"/>
                </a:lnTo>
                <a:lnTo>
                  <a:pt x="1445419" y="123825"/>
                </a:lnTo>
                <a:lnTo>
                  <a:pt x="1426369" y="100013"/>
                </a:lnTo>
                <a:lnTo>
                  <a:pt x="1400175" y="80963"/>
                </a:lnTo>
                <a:lnTo>
                  <a:pt x="1352550" y="54769"/>
                </a:lnTo>
                <a:lnTo>
                  <a:pt x="1278731" y="26194"/>
                </a:lnTo>
                <a:lnTo>
                  <a:pt x="1190625" y="4763"/>
                </a:lnTo>
                <a:lnTo>
                  <a:pt x="1147763" y="0"/>
                </a:lnTo>
                <a:lnTo>
                  <a:pt x="1128713" y="9525"/>
                </a:lnTo>
                <a:lnTo>
                  <a:pt x="1026319" y="66675"/>
                </a:lnTo>
                <a:lnTo>
                  <a:pt x="938213" y="109538"/>
                </a:lnTo>
                <a:lnTo>
                  <a:pt x="659606" y="185738"/>
                </a:lnTo>
                <a:lnTo>
                  <a:pt x="547688" y="204788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8D6EA9D-F517-4A7C-B3D5-5872E7E625AB}"/>
              </a:ext>
            </a:extLst>
          </p:cNvPr>
          <p:cNvSpPr/>
          <p:nvPr/>
        </p:nvSpPr>
        <p:spPr>
          <a:xfrm>
            <a:off x="4791075" y="2214564"/>
            <a:ext cx="515938" cy="828675"/>
          </a:xfrm>
          <a:custGeom>
            <a:avLst/>
            <a:gdLst>
              <a:gd name="connsiteX0" fmla="*/ 207169 w 516731"/>
              <a:gd name="connsiteY0" fmla="*/ 328612 h 828675"/>
              <a:gd name="connsiteX1" fmla="*/ 150019 w 516731"/>
              <a:gd name="connsiteY1" fmla="*/ 221456 h 828675"/>
              <a:gd name="connsiteX2" fmla="*/ 85725 w 516731"/>
              <a:gd name="connsiteY2" fmla="*/ 123825 h 828675"/>
              <a:gd name="connsiteX3" fmla="*/ 45244 w 516731"/>
              <a:gd name="connsiteY3" fmla="*/ 73818 h 828675"/>
              <a:gd name="connsiteX4" fmla="*/ 0 w 516731"/>
              <a:gd name="connsiteY4" fmla="*/ 0 h 828675"/>
              <a:gd name="connsiteX5" fmla="*/ 188119 w 516731"/>
              <a:gd name="connsiteY5" fmla="*/ 100012 h 828675"/>
              <a:gd name="connsiteX6" fmla="*/ 247650 w 516731"/>
              <a:gd name="connsiteY6" fmla="*/ 145256 h 828675"/>
              <a:gd name="connsiteX7" fmla="*/ 311944 w 516731"/>
              <a:gd name="connsiteY7" fmla="*/ 192881 h 828675"/>
              <a:gd name="connsiteX8" fmla="*/ 373856 w 516731"/>
              <a:gd name="connsiteY8" fmla="*/ 245268 h 828675"/>
              <a:gd name="connsiteX9" fmla="*/ 419100 w 516731"/>
              <a:gd name="connsiteY9" fmla="*/ 290512 h 828675"/>
              <a:gd name="connsiteX10" fmla="*/ 450056 w 516731"/>
              <a:gd name="connsiteY10" fmla="*/ 330993 h 828675"/>
              <a:gd name="connsiteX11" fmla="*/ 476250 w 516731"/>
              <a:gd name="connsiteY11" fmla="*/ 376237 h 828675"/>
              <a:gd name="connsiteX12" fmla="*/ 495300 w 516731"/>
              <a:gd name="connsiteY12" fmla="*/ 421481 h 828675"/>
              <a:gd name="connsiteX13" fmla="*/ 511969 w 516731"/>
              <a:gd name="connsiteY13" fmla="*/ 483393 h 828675"/>
              <a:gd name="connsiteX14" fmla="*/ 516731 w 516731"/>
              <a:gd name="connsiteY14" fmla="*/ 550068 h 828675"/>
              <a:gd name="connsiteX15" fmla="*/ 507206 w 516731"/>
              <a:gd name="connsiteY15" fmla="*/ 702468 h 828675"/>
              <a:gd name="connsiteX16" fmla="*/ 495300 w 516731"/>
              <a:gd name="connsiteY16" fmla="*/ 769143 h 828675"/>
              <a:gd name="connsiteX17" fmla="*/ 483394 w 516731"/>
              <a:gd name="connsiteY17" fmla="*/ 792956 h 828675"/>
              <a:gd name="connsiteX18" fmla="*/ 457200 w 516731"/>
              <a:gd name="connsiteY18" fmla="*/ 819150 h 828675"/>
              <a:gd name="connsiteX19" fmla="*/ 433388 w 516731"/>
              <a:gd name="connsiteY19" fmla="*/ 828675 h 828675"/>
              <a:gd name="connsiteX20" fmla="*/ 404813 w 516731"/>
              <a:gd name="connsiteY20" fmla="*/ 823912 h 828675"/>
              <a:gd name="connsiteX21" fmla="*/ 378619 w 516731"/>
              <a:gd name="connsiteY21" fmla="*/ 800100 h 828675"/>
              <a:gd name="connsiteX22" fmla="*/ 347663 w 516731"/>
              <a:gd name="connsiteY22" fmla="*/ 752475 h 828675"/>
              <a:gd name="connsiteX23" fmla="*/ 311944 w 516731"/>
              <a:gd name="connsiteY23" fmla="*/ 657225 h 828675"/>
              <a:gd name="connsiteX24" fmla="*/ 283369 w 516731"/>
              <a:gd name="connsiteY24" fmla="*/ 554831 h 828675"/>
              <a:gd name="connsiteX25" fmla="*/ 271463 w 516731"/>
              <a:gd name="connsiteY25" fmla="*/ 483393 h 828675"/>
              <a:gd name="connsiteX26" fmla="*/ 257175 w 516731"/>
              <a:gd name="connsiteY26" fmla="*/ 431006 h 828675"/>
              <a:gd name="connsiteX27" fmla="*/ 207169 w 516731"/>
              <a:gd name="connsiteY27" fmla="*/ 328612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16731" h="828675">
                <a:moveTo>
                  <a:pt x="207169" y="328612"/>
                </a:moveTo>
                <a:lnTo>
                  <a:pt x="150019" y="221456"/>
                </a:lnTo>
                <a:lnTo>
                  <a:pt x="85725" y="123825"/>
                </a:lnTo>
                <a:lnTo>
                  <a:pt x="45244" y="73818"/>
                </a:lnTo>
                <a:lnTo>
                  <a:pt x="0" y="0"/>
                </a:lnTo>
                <a:lnTo>
                  <a:pt x="188119" y="100012"/>
                </a:lnTo>
                <a:lnTo>
                  <a:pt x="247650" y="145256"/>
                </a:lnTo>
                <a:lnTo>
                  <a:pt x="311944" y="192881"/>
                </a:lnTo>
                <a:lnTo>
                  <a:pt x="373856" y="245268"/>
                </a:lnTo>
                <a:lnTo>
                  <a:pt x="419100" y="290512"/>
                </a:lnTo>
                <a:lnTo>
                  <a:pt x="450056" y="330993"/>
                </a:lnTo>
                <a:lnTo>
                  <a:pt x="476250" y="376237"/>
                </a:lnTo>
                <a:lnTo>
                  <a:pt x="495300" y="421481"/>
                </a:lnTo>
                <a:lnTo>
                  <a:pt x="511969" y="483393"/>
                </a:lnTo>
                <a:lnTo>
                  <a:pt x="516731" y="550068"/>
                </a:lnTo>
                <a:lnTo>
                  <a:pt x="507206" y="702468"/>
                </a:lnTo>
                <a:lnTo>
                  <a:pt x="495300" y="769143"/>
                </a:lnTo>
                <a:lnTo>
                  <a:pt x="483394" y="792956"/>
                </a:lnTo>
                <a:lnTo>
                  <a:pt x="457200" y="819150"/>
                </a:lnTo>
                <a:lnTo>
                  <a:pt x="433388" y="828675"/>
                </a:lnTo>
                <a:lnTo>
                  <a:pt x="404813" y="823912"/>
                </a:lnTo>
                <a:lnTo>
                  <a:pt x="378619" y="800100"/>
                </a:lnTo>
                <a:lnTo>
                  <a:pt x="347663" y="752475"/>
                </a:lnTo>
                <a:lnTo>
                  <a:pt x="311944" y="657225"/>
                </a:lnTo>
                <a:lnTo>
                  <a:pt x="283369" y="554831"/>
                </a:lnTo>
                <a:lnTo>
                  <a:pt x="271463" y="483393"/>
                </a:lnTo>
                <a:lnTo>
                  <a:pt x="257175" y="431006"/>
                </a:lnTo>
                <a:lnTo>
                  <a:pt x="207169" y="3286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BCEAD30-5379-4C10-B6B7-7BE962D7279D}"/>
              </a:ext>
            </a:extLst>
          </p:cNvPr>
          <p:cNvSpPr/>
          <p:nvPr/>
        </p:nvSpPr>
        <p:spPr>
          <a:xfrm>
            <a:off x="5916614" y="1512889"/>
            <a:ext cx="923925" cy="1019175"/>
          </a:xfrm>
          <a:custGeom>
            <a:avLst/>
            <a:gdLst>
              <a:gd name="connsiteX0" fmla="*/ 457200 w 923925"/>
              <a:gd name="connsiteY0" fmla="*/ 442912 h 1019175"/>
              <a:gd name="connsiteX1" fmla="*/ 533400 w 923925"/>
              <a:gd name="connsiteY1" fmla="*/ 342900 h 1019175"/>
              <a:gd name="connsiteX2" fmla="*/ 559594 w 923925"/>
              <a:gd name="connsiteY2" fmla="*/ 295275 h 1019175"/>
              <a:gd name="connsiteX3" fmla="*/ 576263 w 923925"/>
              <a:gd name="connsiteY3" fmla="*/ 261937 h 1019175"/>
              <a:gd name="connsiteX4" fmla="*/ 590550 w 923925"/>
              <a:gd name="connsiteY4" fmla="*/ 230981 h 1019175"/>
              <a:gd name="connsiteX5" fmla="*/ 595313 w 923925"/>
              <a:gd name="connsiteY5" fmla="*/ 207169 h 1019175"/>
              <a:gd name="connsiteX6" fmla="*/ 595313 w 923925"/>
              <a:gd name="connsiteY6" fmla="*/ 176212 h 1019175"/>
              <a:gd name="connsiteX7" fmla="*/ 588169 w 923925"/>
              <a:gd name="connsiteY7" fmla="*/ 150019 h 1019175"/>
              <a:gd name="connsiteX8" fmla="*/ 564357 w 923925"/>
              <a:gd name="connsiteY8" fmla="*/ 116681 h 1019175"/>
              <a:gd name="connsiteX9" fmla="*/ 533400 w 923925"/>
              <a:gd name="connsiteY9" fmla="*/ 83344 h 1019175"/>
              <a:gd name="connsiteX10" fmla="*/ 490538 w 923925"/>
              <a:gd name="connsiteY10" fmla="*/ 52387 h 1019175"/>
              <a:gd name="connsiteX11" fmla="*/ 471488 w 923925"/>
              <a:gd name="connsiteY11" fmla="*/ 28575 h 1019175"/>
              <a:gd name="connsiteX12" fmla="*/ 473869 w 923925"/>
              <a:gd name="connsiteY12" fmla="*/ 19050 h 1019175"/>
              <a:gd name="connsiteX13" fmla="*/ 485775 w 923925"/>
              <a:gd name="connsiteY13" fmla="*/ 7144 h 1019175"/>
              <a:gd name="connsiteX14" fmla="*/ 521494 w 923925"/>
              <a:gd name="connsiteY14" fmla="*/ 0 h 1019175"/>
              <a:gd name="connsiteX15" fmla="*/ 559594 w 923925"/>
              <a:gd name="connsiteY15" fmla="*/ 2381 h 1019175"/>
              <a:gd name="connsiteX16" fmla="*/ 597694 w 923925"/>
              <a:gd name="connsiteY16" fmla="*/ 11906 h 1019175"/>
              <a:gd name="connsiteX17" fmla="*/ 657225 w 923925"/>
              <a:gd name="connsiteY17" fmla="*/ 30956 h 1019175"/>
              <a:gd name="connsiteX18" fmla="*/ 766763 w 923925"/>
              <a:gd name="connsiteY18" fmla="*/ 85725 h 1019175"/>
              <a:gd name="connsiteX19" fmla="*/ 833438 w 923925"/>
              <a:gd name="connsiteY19" fmla="*/ 126206 h 1019175"/>
              <a:gd name="connsiteX20" fmla="*/ 852488 w 923925"/>
              <a:gd name="connsiteY20" fmla="*/ 142875 h 1019175"/>
              <a:gd name="connsiteX21" fmla="*/ 904875 w 923925"/>
              <a:gd name="connsiteY21" fmla="*/ 202406 h 1019175"/>
              <a:gd name="connsiteX22" fmla="*/ 916782 w 923925"/>
              <a:gd name="connsiteY22" fmla="*/ 230981 h 1019175"/>
              <a:gd name="connsiteX23" fmla="*/ 923925 w 923925"/>
              <a:gd name="connsiteY23" fmla="*/ 254794 h 1019175"/>
              <a:gd name="connsiteX24" fmla="*/ 921544 w 923925"/>
              <a:gd name="connsiteY24" fmla="*/ 278606 h 1019175"/>
              <a:gd name="connsiteX25" fmla="*/ 907257 w 923925"/>
              <a:gd name="connsiteY25" fmla="*/ 292894 h 1019175"/>
              <a:gd name="connsiteX26" fmla="*/ 876300 w 923925"/>
              <a:gd name="connsiteY26" fmla="*/ 304800 h 1019175"/>
              <a:gd name="connsiteX27" fmla="*/ 852488 w 923925"/>
              <a:gd name="connsiteY27" fmla="*/ 319087 h 1019175"/>
              <a:gd name="connsiteX28" fmla="*/ 764382 w 923925"/>
              <a:gd name="connsiteY28" fmla="*/ 433387 h 1019175"/>
              <a:gd name="connsiteX29" fmla="*/ 626269 w 923925"/>
              <a:gd name="connsiteY29" fmla="*/ 573881 h 1019175"/>
              <a:gd name="connsiteX30" fmla="*/ 473869 w 923925"/>
              <a:gd name="connsiteY30" fmla="*/ 726281 h 1019175"/>
              <a:gd name="connsiteX31" fmla="*/ 333375 w 923925"/>
              <a:gd name="connsiteY31" fmla="*/ 838200 h 1019175"/>
              <a:gd name="connsiteX32" fmla="*/ 102394 w 923925"/>
              <a:gd name="connsiteY32" fmla="*/ 976312 h 1019175"/>
              <a:gd name="connsiteX33" fmla="*/ 23813 w 923925"/>
              <a:gd name="connsiteY33" fmla="*/ 1016794 h 1019175"/>
              <a:gd name="connsiteX34" fmla="*/ 0 w 923925"/>
              <a:gd name="connsiteY34" fmla="*/ 1019175 h 1019175"/>
              <a:gd name="connsiteX35" fmla="*/ 4763 w 923925"/>
              <a:gd name="connsiteY35" fmla="*/ 992981 h 1019175"/>
              <a:gd name="connsiteX36" fmla="*/ 188119 w 923925"/>
              <a:gd name="connsiteY36" fmla="*/ 776287 h 1019175"/>
              <a:gd name="connsiteX37" fmla="*/ 364332 w 923925"/>
              <a:gd name="connsiteY37" fmla="*/ 569119 h 1019175"/>
              <a:gd name="connsiteX38" fmla="*/ 457200 w 923925"/>
              <a:gd name="connsiteY38" fmla="*/ 442912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923925" h="1019175">
                <a:moveTo>
                  <a:pt x="457200" y="442912"/>
                </a:moveTo>
                <a:lnTo>
                  <a:pt x="533400" y="342900"/>
                </a:lnTo>
                <a:lnTo>
                  <a:pt x="559594" y="295275"/>
                </a:lnTo>
                <a:lnTo>
                  <a:pt x="576263" y="261937"/>
                </a:lnTo>
                <a:lnTo>
                  <a:pt x="590550" y="230981"/>
                </a:lnTo>
                <a:lnTo>
                  <a:pt x="595313" y="207169"/>
                </a:lnTo>
                <a:lnTo>
                  <a:pt x="595313" y="176212"/>
                </a:lnTo>
                <a:lnTo>
                  <a:pt x="588169" y="150019"/>
                </a:lnTo>
                <a:lnTo>
                  <a:pt x="564357" y="116681"/>
                </a:lnTo>
                <a:lnTo>
                  <a:pt x="533400" y="83344"/>
                </a:lnTo>
                <a:lnTo>
                  <a:pt x="490538" y="52387"/>
                </a:lnTo>
                <a:lnTo>
                  <a:pt x="471488" y="28575"/>
                </a:lnTo>
                <a:lnTo>
                  <a:pt x="473869" y="19050"/>
                </a:lnTo>
                <a:lnTo>
                  <a:pt x="485775" y="7144"/>
                </a:lnTo>
                <a:lnTo>
                  <a:pt x="521494" y="0"/>
                </a:lnTo>
                <a:lnTo>
                  <a:pt x="559594" y="2381"/>
                </a:lnTo>
                <a:lnTo>
                  <a:pt x="597694" y="11906"/>
                </a:lnTo>
                <a:lnTo>
                  <a:pt x="657225" y="30956"/>
                </a:lnTo>
                <a:lnTo>
                  <a:pt x="766763" y="85725"/>
                </a:lnTo>
                <a:lnTo>
                  <a:pt x="833438" y="126206"/>
                </a:lnTo>
                <a:lnTo>
                  <a:pt x="852488" y="142875"/>
                </a:lnTo>
                <a:lnTo>
                  <a:pt x="904875" y="202406"/>
                </a:lnTo>
                <a:lnTo>
                  <a:pt x="916782" y="230981"/>
                </a:lnTo>
                <a:lnTo>
                  <a:pt x="923925" y="254794"/>
                </a:lnTo>
                <a:lnTo>
                  <a:pt x="921544" y="278606"/>
                </a:lnTo>
                <a:lnTo>
                  <a:pt x="907257" y="292894"/>
                </a:lnTo>
                <a:lnTo>
                  <a:pt x="876300" y="304800"/>
                </a:lnTo>
                <a:lnTo>
                  <a:pt x="852488" y="319087"/>
                </a:lnTo>
                <a:lnTo>
                  <a:pt x="764382" y="433387"/>
                </a:lnTo>
                <a:lnTo>
                  <a:pt x="626269" y="573881"/>
                </a:lnTo>
                <a:lnTo>
                  <a:pt x="473869" y="726281"/>
                </a:lnTo>
                <a:lnTo>
                  <a:pt x="333375" y="838200"/>
                </a:lnTo>
                <a:lnTo>
                  <a:pt x="102394" y="976312"/>
                </a:lnTo>
                <a:lnTo>
                  <a:pt x="23813" y="1016794"/>
                </a:lnTo>
                <a:lnTo>
                  <a:pt x="0" y="1019175"/>
                </a:lnTo>
                <a:lnTo>
                  <a:pt x="4763" y="992981"/>
                </a:lnTo>
                <a:lnTo>
                  <a:pt x="188119" y="776287"/>
                </a:lnTo>
                <a:lnTo>
                  <a:pt x="364332" y="569119"/>
                </a:lnTo>
                <a:lnTo>
                  <a:pt x="457200" y="44291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4C335D1-6905-477C-984B-7276DF6C70A3}"/>
              </a:ext>
            </a:extLst>
          </p:cNvPr>
          <p:cNvSpPr/>
          <p:nvPr/>
        </p:nvSpPr>
        <p:spPr>
          <a:xfrm>
            <a:off x="6446838" y="1843088"/>
            <a:ext cx="1631950" cy="387350"/>
          </a:xfrm>
          <a:custGeom>
            <a:avLst/>
            <a:gdLst>
              <a:gd name="connsiteX0" fmla="*/ 511969 w 1633537"/>
              <a:gd name="connsiteY0" fmla="*/ 202406 h 388143"/>
              <a:gd name="connsiteX1" fmla="*/ 371475 w 1633537"/>
              <a:gd name="connsiteY1" fmla="*/ 216693 h 388143"/>
              <a:gd name="connsiteX2" fmla="*/ 195262 w 1633537"/>
              <a:gd name="connsiteY2" fmla="*/ 226218 h 388143"/>
              <a:gd name="connsiteX3" fmla="*/ 128587 w 1633537"/>
              <a:gd name="connsiteY3" fmla="*/ 223837 h 388143"/>
              <a:gd name="connsiteX4" fmla="*/ 0 w 1633537"/>
              <a:gd name="connsiteY4" fmla="*/ 180975 h 388143"/>
              <a:gd name="connsiteX5" fmla="*/ 40481 w 1633537"/>
              <a:gd name="connsiteY5" fmla="*/ 290512 h 388143"/>
              <a:gd name="connsiteX6" fmla="*/ 97631 w 1633537"/>
              <a:gd name="connsiteY6" fmla="*/ 338137 h 388143"/>
              <a:gd name="connsiteX7" fmla="*/ 147637 w 1633537"/>
              <a:gd name="connsiteY7" fmla="*/ 366712 h 388143"/>
              <a:gd name="connsiteX8" fmla="*/ 185737 w 1633537"/>
              <a:gd name="connsiteY8" fmla="*/ 381000 h 388143"/>
              <a:gd name="connsiteX9" fmla="*/ 221456 w 1633537"/>
              <a:gd name="connsiteY9" fmla="*/ 388143 h 388143"/>
              <a:gd name="connsiteX10" fmla="*/ 311944 w 1633537"/>
              <a:gd name="connsiteY10" fmla="*/ 383381 h 388143"/>
              <a:gd name="connsiteX11" fmla="*/ 550069 w 1633537"/>
              <a:gd name="connsiteY11" fmla="*/ 361950 h 388143"/>
              <a:gd name="connsiteX12" fmla="*/ 700087 w 1633537"/>
              <a:gd name="connsiteY12" fmla="*/ 359568 h 388143"/>
              <a:gd name="connsiteX13" fmla="*/ 952500 w 1633537"/>
              <a:gd name="connsiteY13" fmla="*/ 319087 h 388143"/>
              <a:gd name="connsiteX14" fmla="*/ 1216819 w 1633537"/>
              <a:gd name="connsiteY14" fmla="*/ 273843 h 388143"/>
              <a:gd name="connsiteX15" fmla="*/ 1381125 w 1633537"/>
              <a:gd name="connsiteY15" fmla="*/ 240506 h 388143"/>
              <a:gd name="connsiteX16" fmla="*/ 1543050 w 1633537"/>
              <a:gd name="connsiteY16" fmla="*/ 204787 h 388143"/>
              <a:gd name="connsiteX17" fmla="*/ 1604962 w 1633537"/>
              <a:gd name="connsiteY17" fmla="*/ 173831 h 388143"/>
              <a:gd name="connsiteX18" fmla="*/ 1628775 w 1633537"/>
              <a:gd name="connsiteY18" fmla="*/ 150018 h 388143"/>
              <a:gd name="connsiteX19" fmla="*/ 1633537 w 1633537"/>
              <a:gd name="connsiteY19" fmla="*/ 126206 h 388143"/>
              <a:gd name="connsiteX20" fmla="*/ 1621631 w 1633537"/>
              <a:gd name="connsiteY20" fmla="*/ 107156 h 388143"/>
              <a:gd name="connsiteX21" fmla="*/ 1597819 w 1633537"/>
              <a:gd name="connsiteY21" fmla="*/ 83343 h 388143"/>
              <a:gd name="connsiteX22" fmla="*/ 1552575 w 1633537"/>
              <a:gd name="connsiteY22" fmla="*/ 52387 h 388143"/>
              <a:gd name="connsiteX23" fmla="*/ 1493044 w 1633537"/>
              <a:gd name="connsiteY23" fmla="*/ 28575 h 388143"/>
              <a:gd name="connsiteX24" fmla="*/ 1423987 w 1633537"/>
              <a:gd name="connsiteY24" fmla="*/ 9525 h 388143"/>
              <a:gd name="connsiteX25" fmla="*/ 1347787 w 1633537"/>
              <a:gd name="connsiteY25" fmla="*/ 0 h 388143"/>
              <a:gd name="connsiteX26" fmla="*/ 1312069 w 1633537"/>
              <a:gd name="connsiteY26" fmla="*/ 2381 h 388143"/>
              <a:gd name="connsiteX27" fmla="*/ 1262062 w 1633537"/>
              <a:gd name="connsiteY27" fmla="*/ 26193 h 388143"/>
              <a:gd name="connsiteX28" fmla="*/ 1116806 w 1633537"/>
              <a:gd name="connsiteY28" fmla="*/ 80962 h 388143"/>
              <a:gd name="connsiteX29" fmla="*/ 966787 w 1633537"/>
              <a:gd name="connsiteY29" fmla="*/ 123825 h 388143"/>
              <a:gd name="connsiteX30" fmla="*/ 795337 w 1633537"/>
              <a:gd name="connsiteY30" fmla="*/ 159543 h 388143"/>
              <a:gd name="connsiteX31" fmla="*/ 511969 w 1633537"/>
              <a:gd name="connsiteY31" fmla="*/ 202406 h 388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33537" h="388143">
                <a:moveTo>
                  <a:pt x="511969" y="202406"/>
                </a:moveTo>
                <a:lnTo>
                  <a:pt x="371475" y="216693"/>
                </a:lnTo>
                <a:lnTo>
                  <a:pt x="195262" y="226218"/>
                </a:lnTo>
                <a:lnTo>
                  <a:pt x="128587" y="223837"/>
                </a:lnTo>
                <a:lnTo>
                  <a:pt x="0" y="180975"/>
                </a:lnTo>
                <a:lnTo>
                  <a:pt x="40481" y="290512"/>
                </a:lnTo>
                <a:lnTo>
                  <a:pt x="97631" y="338137"/>
                </a:lnTo>
                <a:lnTo>
                  <a:pt x="147637" y="366712"/>
                </a:lnTo>
                <a:lnTo>
                  <a:pt x="185737" y="381000"/>
                </a:lnTo>
                <a:lnTo>
                  <a:pt x="221456" y="388143"/>
                </a:lnTo>
                <a:lnTo>
                  <a:pt x="311944" y="383381"/>
                </a:lnTo>
                <a:lnTo>
                  <a:pt x="550069" y="361950"/>
                </a:lnTo>
                <a:lnTo>
                  <a:pt x="700087" y="359568"/>
                </a:lnTo>
                <a:lnTo>
                  <a:pt x="952500" y="319087"/>
                </a:lnTo>
                <a:lnTo>
                  <a:pt x="1216819" y="273843"/>
                </a:lnTo>
                <a:lnTo>
                  <a:pt x="1381125" y="240506"/>
                </a:lnTo>
                <a:lnTo>
                  <a:pt x="1543050" y="204787"/>
                </a:lnTo>
                <a:lnTo>
                  <a:pt x="1604962" y="173831"/>
                </a:lnTo>
                <a:lnTo>
                  <a:pt x="1628775" y="150018"/>
                </a:lnTo>
                <a:lnTo>
                  <a:pt x="1633537" y="126206"/>
                </a:lnTo>
                <a:lnTo>
                  <a:pt x="1621631" y="107156"/>
                </a:lnTo>
                <a:lnTo>
                  <a:pt x="1597819" y="83343"/>
                </a:lnTo>
                <a:lnTo>
                  <a:pt x="1552575" y="52387"/>
                </a:lnTo>
                <a:lnTo>
                  <a:pt x="1493044" y="28575"/>
                </a:lnTo>
                <a:lnTo>
                  <a:pt x="1423987" y="9525"/>
                </a:lnTo>
                <a:lnTo>
                  <a:pt x="1347787" y="0"/>
                </a:lnTo>
                <a:lnTo>
                  <a:pt x="1312069" y="2381"/>
                </a:lnTo>
                <a:lnTo>
                  <a:pt x="1262062" y="26193"/>
                </a:lnTo>
                <a:lnTo>
                  <a:pt x="1116806" y="80962"/>
                </a:lnTo>
                <a:lnTo>
                  <a:pt x="966787" y="123825"/>
                </a:lnTo>
                <a:lnTo>
                  <a:pt x="795337" y="159543"/>
                </a:lnTo>
                <a:lnTo>
                  <a:pt x="511969" y="2024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60B57382-F3A9-4F94-BB74-A8E18C9E3FC4}"/>
              </a:ext>
            </a:extLst>
          </p:cNvPr>
          <p:cNvSpPr/>
          <p:nvPr/>
        </p:nvSpPr>
        <p:spPr>
          <a:xfrm>
            <a:off x="6650038" y="2103439"/>
            <a:ext cx="760412" cy="949325"/>
          </a:xfrm>
          <a:custGeom>
            <a:avLst/>
            <a:gdLst>
              <a:gd name="connsiteX0" fmla="*/ 261938 w 759619"/>
              <a:gd name="connsiteY0" fmla="*/ 554831 h 950119"/>
              <a:gd name="connsiteX1" fmla="*/ 321469 w 759619"/>
              <a:gd name="connsiteY1" fmla="*/ 457200 h 950119"/>
              <a:gd name="connsiteX2" fmla="*/ 383382 w 759619"/>
              <a:gd name="connsiteY2" fmla="*/ 335756 h 950119"/>
              <a:gd name="connsiteX3" fmla="*/ 400050 w 759619"/>
              <a:gd name="connsiteY3" fmla="*/ 280987 h 950119"/>
              <a:gd name="connsiteX4" fmla="*/ 371475 w 759619"/>
              <a:gd name="connsiteY4" fmla="*/ 200025 h 950119"/>
              <a:gd name="connsiteX5" fmla="*/ 345282 w 759619"/>
              <a:gd name="connsiteY5" fmla="*/ 126206 h 950119"/>
              <a:gd name="connsiteX6" fmla="*/ 309563 w 759619"/>
              <a:gd name="connsiteY6" fmla="*/ 0 h 950119"/>
              <a:gd name="connsiteX7" fmla="*/ 500063 w 759619"/>
              <a:gd name="connsiteY7" fmla="*/ 100012 h 950119"/>
              <a:gd name="connsiteX8" fmla="*/ 545307 w 759619"/>
              <a:gd name="connsiteY8" fmla="*/ 138112 h 950119"/>
              <a:gd name="connsiteX9" fmla="*/ 652463 w 759619"/>
              <a:gd name="connsiteY9" fmla="*/ 195262 h 950119"/>
              <a:gd name="connsiteX10" fmla="*/ 726282 w 759619"/>
              <a:gd name="connsiteY10" fmla="*/ 233362 h 950119"/>
              <a:gd name="connsiteX11" fmla="*/ 745332 w 759619"/>
              <a:gd name="connsiteY11" fmla="*/ 250031 h 950119"/>
              <a:gd name="connsiteX12" fmla="*/ 754857 w 759619"/>
              <a:gd name="connsiteY12" fmla="*/ 264319 h 950119"/>
              <a:gd name="connsiteX13" fmla="*/ 759619 w 759619"/>
              <a:gd name="connsiteY13" fmla="*/ 283369 h 950119"/>
              <a:gd name="connsiteX14" fmla="*/ 757238 w 759619"/>
              <a:gd name="connsiteY14" fmla="*/ 307181 h 950119"/>
              <a:gd name="connsiteX15" fmla="*/ 742950 w 759619"/>
              <a:gd name="connsiteY15" fmla="*/ 326231 h 950119"/>
              <a:gd name="connsiteX16" fmla="*/ 707232 w 759619"/>
              <a:gd name="connsiteY16" fmla="*/ 347662 h 950119"/>
              <a:gd name="connsiteX17" fmla="*/ 664369 w 759619"/>
              <a:gd name="connsiteY17" fmla="*/ 371475 h 950119"/>
              <a:gd name="connsiteX18" fmla="*/ 440532 w 759619"/>
              <a:gd name="connsiteY18" fmla="*/ 595312 h 950119"/>
              <a:gd name="connsiteX19" fmla="*/ 107157 w 759619"/>
              <a:gd name="connsiteY19" fmla="*/ 897731 h 950119"/>
              <a:gd name="connsiteX20" fmla="*/ 50007 w 759619"/>
              <a:gd name="connsiteY20" fmla="*/ 940594 h 950119"/>
              <a:gd name="connsiteX21" fmla="*/ 35719 w 759619"/>
              <a:gd name="connsiteY21" fmla="*/ 947737 h 950119"/>
              <a:gd name="connsiteX22" fmla="*/ 16669 w 759619"/>
              <a:gd name="connsiteY22" fmla="*/ 950119 h 950119"/>
              <a:gd name="connsiteX23" fmla="*/ 9525 w 759619"/>
              <a:gd name="connsiteY23" fmla="*/ 942975 h 950119"/>
              <a:gd name="connsiteX24" fmla="*/ 0 w 759619"/>
              <a:gd name="connsiteY24" fmla="*/ 926306 h 950119"/>
              <a:gd name="connsiteX25" fmla="*/ 9525 w 759619"/>
              <a:gd name="connsiteY25" fmla="*/ 912019 h 950119"/>
              <a:gd name="connsiteX26" fmla="*/ 171450 w 759619"/>
              <a:gd name="connsiteY26" fmla="*/ 692944 h 950119"/>
              <a:gd name="connsiteX27" fmla="*/ 261938 w 759619"/>
              <a:gd name="connsiteY27" fmla="*/ 554831 h 95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59619" h="950119">
                <a:moveTo>
                  <a:pt x="261938" y="554831"/>
                </a:moveTo>
                <a:lnTo>
                  <a:pt x="321469" y="457200"/>
                </a:lnTo>
                <a:lnTo>
                  <a:pt x="383382" y="335756"/>
                </a:lnTo>
                <a:lnTo>
                  <a:pt x="400050" y="280987"/>
                </a:lnTo>
                <a:lnTo>
                  <a:pt x="371475" y="200025"/>
                </a:lnTo>
                <a:lnTo>
                  <a:pt x="345282" y="126206"/>
                </a:lnTo>
                <a:lnTo>
                  <a:pt x="309563" y="0"/>
                </a:lnTo>
                <a:lnTo>
                  <a:pt x="500063" y="100012"/>
                </a:lnTo>
                <a:lnTo>
                  <a:pt x="545307" y="138112"/>
                </a:lnTo>
                <a:lnTo>
                  <a:pt x="652463" y="195262"/>
                </a:lnTo>
                <a:lnTo>
                  <a:pt x="726282" y="233362"/>
                </a:lnTo>
                <a:lnTo>
                  <a:pt x="745332" y="250031"/>
                </a:lnTo>
                <a:lnTo>
                  <a:pt x="754857" y="264319"/>
                </a:lnTo>
                <a:lnTo>
                  <a:pt x="759619" y="283369"/>
                </a:lnTo>
                <a:lnTo>
                  <a:pt x="757238" y="307181"/>
                </a:lnTo>
                <a:lnTo>
                  <a:pt x="742950" y="326231"/>
                </a:lnTo>
                <a:lnTo>
                  <a:pt x="707232" y="347662"/>
                </a:lnTo>
                <a:lnTo>
                  <a:pt x="664369" y="371475"/>
                </a:lnTo>
                <a:lnTo>
                  <a:pt x="440532" y="595312"/>
                </a:lnTo>
                <a:lnTo>
                  <a:pt x="107157" y="897731"/>
                </a:lnTo>
                <a:lnTo>
                  <a:pt x="50007" y="940594"/>
                </a:lnTo>
                <a:lnTo>
                  <a:pt x="35719" y="947737"/>
                </a:lnTo>
                <a:lnTo>
                  <a:pt x="16669" y="950119"/>
                </a:lnTo>
                <a:lnTo>
                  <a:pt x="9525" y="942975"/>
                </a:lnTo>
                <a:lnTo>
                  <a:pt x="0" y="926306"/>
                </a:lnTo>
                <a:lnTo>
                  <a:pt x="9525" y="912019"/>
                </a:lnTo>
                <a:lnTo>
                  <a:pt x="171450" y="692944"/>
                </a:lnTo>
                <a:lnTo>
                  <a:pt x="261938" y="554831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96463EE-E5F8-4F81-B6A3-C590A542A665}"/>
              </a:ext>
            </a:extLst>
          </p:cNvPr>
          <p:cNvSpPr/>
          <p:nvPr/>
        </p:nvSpPr>
        <p:spPr>
          <a:xfrm>
            <a:off x="3937001" y="2533650"/>
            <a:ext cx="2200275" cy="2184400"/>
          </a:xfrm>
          <a:custGeom>
            <a:avLst/>
            <a:gdLst>
              <a:gd name="connsiteX0" fmla="*/ 1768475 w 2200275"/>
              <a:gd name="connsiteY0" fmla="*/ 742950 h 2184400"/>
              <a:gd name="connsiteX1" fmla="*/ 1851025 w 2200275"/>
              <a:gd name="connsiteY1" fmla="*/ 644525 h 2184400"/>
              <a:gd name="connsiteX2" fmla="*/ 1958975 w 2200275"/>
              <a:gd name="connsiteY2" fmla="*/ 495300 h 2184400"/>
              <a:gd name="connsiteX3" fmla="*/ 2076450 w 2200275"/>
              <a:gd name="connsiteY3" fmla="*/ 327025 h 2184400"/>
              <a:gd name="connsiteX4" fmla="*/ 2127250 w 2200275"/>
              <a:gd name="connsiteY4" fmla="*/ 279400 h 2184400"/>
              <a:gd name="connsiteX5" fmla="*/ 2162175 w 2200275"/>
              <a:gd name="connsiteY5" fmla="*/ 257175 h 2184400"/>
              <a:gd name="connsiteX6" fmla="*/ 2193925 w 2200275"/>
              <a:gd name="connsiteY6" fmla="*/ 231775 h 2184400"/>
              <a:gd name="connsiteX7" fmla="*/ 2200275 w 2200275"/>
              <a:gd name="connsiteY7" fmla="*/ 206375 h 2184400"/>
              <a:gd name="connsiteX8" fmla="*/ 2197100 w 2200275"/>
              <a:gd name="connsiteY8" fmla="*/ 174625 h 2184400"/>
              <a:gd name="connsiteX9" fmla="*/ 2181225 w 2200275"/>
              <a:gd name="connsiteY9" fmla="*/ 146050 h 2184400"/>
              <a:gd name="connsiteX10" fmla="*/ 2146300 w 2200275"/>
              <a:gd name="connsiteY10" fmla="*/ 114300 h 2184400"/>
              <a:gd name="connsiteX11" fmla="*/ 2085975 w 2200275"/>
              <a:gd name="connsiteY11" fmla="*/ 79375 h 2184400"/>
              <a:gd name="connsiteX12" fmla="*/ 2000250 w 2200275"/>
              <a:gd name="connsiteY12" fmla="*/ 44450 h 2184400"/>
              <a:gd name="connsiteX13" fmla="*/ 1924050 w 2200275"/>
              <a:gd name="connsiteY13" fmla="*/ 19050 h 2184400"/>
              <a:gd name="connsiteX14" fmla="*/ 1860550 w 2200275"/>
              <a:gd name="connsiteY14" fmla="*/ 6350 h 2184400"/>
              <a:gd name="connsiteX15" fmla="*/ 1797050 w 2200275"/>
              <a:gd name="connsiteY15" fmla="*/ 0 h 2184400"/>
              <a:gd name="connsiteX16" fmla="*/ 1755775 w 2200275"/>
              <a:gd name="connsiteY16" fmla="*/ 3175 h 2184400"/>
              <a:gd name="connsiteX17" fmla="*/ 1727200 w 2200275"/>
              <a:gd name="connsiteY17" fmla="*/ 12700 h 2184400"/>
              <a:gd name="connsiteX18" fmla="*/ 1733550 w 2200275"/>
              <a:gd name="connsiteY18" fmla="*/ 31750 h 2184400"/>
              <a:gd name="connsiteX19" fmla="*/ 1755775 w 2200275"/>
              <a:gd name="connsiteY19" fmla="*/ 53975 h 2184400"/>
              <a:gd name="connsiteX20" fmla="*/ 1787525 w 2200275"/>
              <a:gd name="connsiteY20" fmla="*/ 85725 h 2184400"/>
              <a:gd name="connsiteX21" fmla="*/ 1806575 w 2200275"/>
              <a:gd name="connsiteY21" fmla="*/ 120650 h 2184400"/>
              <a:gd name="connsiteX22" fmla="*/ 1816100 w 2200275"/>
              <a:gd name="connsiteY22" fmla="*/ 168275 h 2184400"/>
              <a:gd name="connsiteX23" fmla="*/ 1809750 w 2200275"/>
              <a:gd name="connsiteY23" fmla="*/ 234950 h 2184400"/>
              <a:gd name="connsiteX24" fmla="*/ 1784350 w 2200275"/>
              <a:gd name="connsiteY24" fmla="*/ 295275 h 2184400"/>
              <a:gd name="connsiteX25" fmla="*/ 1581150 w 2200275"/>
              <a:gd name="connsiteY25" fmla="*/ 596900 h 2184400"/>
              <a:gd name="connsiteX26" fmla="*/ 1273175 w 2200275"/>
              <a:gd name="connsiteY26" fmla="*/ 987425 h 2184400"/>
              <a:gd name="connsiteX27" fmla="*/ 939800 w 2200275"/>
              <a:gd name="connsiteY27" fmla="*/ 1339850 h 2184400"/>
              <a:gd name="connsiteX28" fmla="*/ 574675 w 2200275"/>
              <a:gd name="connsiteY28" fmla="*/ 1676400 h 2184400"/>
              <a:gd name="connsiteX29" fmla="*/ 206375 w 2200275"/>
              <a:gd name="connsiteY29" fmla="*/ 1978025 h 2184400"/>
              <a:gd name="connsiteX30" fmla="*/ 12700 w 2200275"/>
              <a:gd name="connsiteY30" fmla="*/ 2120900 h 2184400"/>
              <a:gd name="connsiteX31" fmla="*/ 3175 w 2200275"/>
              <a:gd name="connsiteY31" fmla="*/ 2136775 h 2184400"/>
              <a:gd name="connsiteX32" fmla="*/ 0 w 2200275"/>
              <a:gd name="connsiteY32" fmla="*/ 2159000 h 2184400"/>
              <a:gd name="connsiteX33" fmla="*/ 6350 w 2200275"/>
              <a:gd name="connsiteY33" fmla="*/ 2171700 h 2184400"/>
              <a:gd name="connsiteX34" fmla="*/ 22225 w 2200275"/>
              <a:gd name="connsiteY34" fmla="*/ 2184400 h 2184400"/>
              <a:gd name="connsiteX35" fmla="*/ 73025 w 2200275"/>
              <a:gd name="connsiteY35" fmla="*/ 2162175 h 2184400"/>
              <a:gd name="connsiteX36" fmla="*/ 244475 w 2200275"/>
              <a:gd name="connsiteY36" fmla="*/ 2054225 h 2184400"/>
              <a:gd name="connsiteX37" fmla="*/ 463550 w 2200275"/>
              <a:gd name="connsiteY37" fmla="*/ 1911350 h 2184400"/>
              <a:gd name="connsiteX38" fmla="*/ 736600 w 2200275"/>
              <a:gd name="connsiteY38" fmla="*/ 1714500 h 2184400"/>
              <a:gd name="connsiteX39" fmla="*/ 1038225 w 2200275"/>
              <a:gd name="connsiteY39" fmla="*/ 1479550 h 2184400"/>
              <a:gd name="connsiteX40" fmla="*/ 1193800 w 2200275"/>
              <a:gd name="connsiteY40" fmla="*/ 1349375 h 2184400"/>
              <a:gd name="connsiteX41" fmla="*/ 1374775 w 2200275"/>
              <a:gd name="connsiteY41" fmla="*/ 1177925 h 2184400"/>
              <a:gd name="connsiteX42" fmla="*/ 1600200 w 2200275"/>
              <a:gd name="connsiteY42" fmla="*/ 949325 h 2184400"/>
              <a:gd name="connsiteX43" fmla="*/ 1768475 w 2200275"/>
              <a:gd name="connsiteY43" fmla="*/ 74295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200275" h="2184400">
                <a:moveTo>
                  <a:pt x="1768475" y="742950"/>
                </a:moveTo>
                <a:lnTo>
                  <a:pt x="1851025" y="644525"/>
                </a:lnTo>
                <a:lnTo>
                  <a:pt x="1958975" y="495300"/>
                </a:lnTo>
                <a:lnTo>
                  <a:pt x="2076450" y="327025"/>
                </a:lnTo>
                <a:lnTo>
                  <a:pt x="2127250" y="279400"/>
                </a:lnTo>
                <a:lnTo>
                  <a:pt x="2162175" y="257175"/>
                </a:lnTo>
                <a:lnTo>
                  <a:pt x="2193925" y="231775"/>
                </a:lnTo>
                <a:lnTo>
                  <a:pt x="2200275" y="206375"/>
                </a:lnTo>
                <a:lnTo>
                  <a:pt x="2197100" y="174625"/>
                </a:lnTo>
                <a:lnTo>
                  <a:pt x="2181225" y="146050"/>
                </a:lnTo>
                <a:lnTo>
                  <a:pt x="2146300" y="114300"/>
                </a:lnTo>
                <a:lnTo>
                  <a:pt x="2085975" y="79375"/>
                </a:lnTo>
                <a:lnTo>
                  <a:pt x="2000250" y="44450"/>
                </a:lnTo>
                <a:lnTo>
                  <a:pt x="1924050" y="19050"/>
                </a:lnTo>
                <a:lnTo>
                  <a:pt x="1860550" y="6350"/>
                </a:lnTo>
                <a:lnTo>
                  <a:pt x="1797050" y="0"/>
                </a:lnTo>
                <a:lnTo>
                  <a:pt x="1755775" y="3175"/>
                </a:lnTo>
                <a:lnTo>
                  <a:pt x="1727200" y="12700"/>
                </a:lnTo>
                <a:lnTo>
                  <a:pt x="1733550" y="31750"/>
                </a:lnTo>
                <a:lnTo>
                  <a:pt x="1755775" y="53975"/>
                </a:lnTo>
                <a:lnTo>
                  <a:pt x="1787525" y="85725"/>
                </a:lnTo>
                <a:lnTo>
                  <a:pt x="1806575" y="120650"/>
                </a:lnTo>
                <a:lnTo>
                  <a:pt x="1816100" y="168275"/>
                </a:lnTo>
                <a:lnTo>
                  <a:pt x="1809750" y="234950"/>
                </a:lnTo>
                <a:lnTo>
                  <a:pt x="1784350" y="295275"/>
                </a:lnTo>
                <a:lnTo>
                  <a:pt x="1581150" y="596900"/>
                </a:lnTo>
                <a:lnTo>
                  <a:pt x="1273175" y="987425"/>
                </a:lnTo>
                <a:lnTo>
                  <a:pt x="939800" y="1339850"/>
                </a:lnTo>
                <a:lnTo>
                  <a:pt x="574675" y="1676400"/>
                </a:lnTo>
                <a:lnTo>
                  <a:pt x="206375" y="1978025"/>
                </a:lnTo>
                <a:lnTo>
                  <a:pt x="12700" y="2120900"/>
                </a:lnTo>
                <a:lnTo>
                  <a:pt x="3175" y="2136775"/>
                </a:lnTo>
                <a:lnTo>
                  <a:pt x="0" y="2159000"/>
                </a:lnTo>
                <a:lnTo>
                  <a:pt x="6350" y="2171700"/>
                </a:lnTo>
                <a:lnTo>
                  <a:pt x="22225" y="2184400"/>
                </a:lnTo>
                <a:lnTo>
                  <a:pt x="73025" y="2162175"/>
                </a:lnTo>
                <a:lnTo>
                  <a:pt x="244475" y="2054225"/>
                </a:lnTo>
                <a:lnTo>
                  <a:pt x="463550" y="1911350"/>
                </a:lnTo>
                <a:lnTo>
                  <a:pt x="736600" y="1714500"/>
                </a:lnTo>
                <a:lnTo>
                  <a:pt x="1038225" y="1479550"/>
                </a:lnTo>
                <a:lnTo>
                  <a:pt x="1193800" y="1349375"/>
                </a:lnTo>
                <a:lnTo>
                  <a:pt x="1374775" y="1177925"/>
                </a:lnTo>
                <a:lnTo>
                  <a:pt x="1600200" y="949325"/>
                </a:lnTo>
                <a:lnTo>
                  <a:pt x="1768475" y="7429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25D4EC4-B16D-456A-9947-F7BC5AA1D22D}"/>
              </a:ext>
            </a:extLst>
          </p:cNvPr>
          <p:cNvSpPr/>
          <p:nvPr/>
        </p:nvSpPr>
        <p:spPr>
          <a:xfrm>
            <a:off x="5880101" y="2682876"/>
            <a:ext cx="2644775" cy="1933575"/>
          </a:xfrm>
          <a:custGeom>
            <a:avLst/>
            <a:gdLst>
              <a:gd name="connsiteX0" fmla="*/ 552450 w 2644775"/>
              <a:gd name="connsiteY0" fmla="*/ 654050 h 1933575"/>
              <a:gd name="connsiteX1" fmla="*/ 412750 w 2644775"/>
              <a:gd name="connsiteY1" fmla="*/ 501650 h 1933575"/>
              <a:gd name="connsiteX2" fmla="*/ 244475 w 2644775"/>
              <a:gd name="connsiteY2" fmla="*/ 323850 h 1933575"/>
              <a:gd name="connsiteX3" fmla="*/ 117475 w 2644775"/>
              <a:gd name="connsiteY3" fmla="*/ 190500 h 1933575"/>
              <a:gd name="connsiteX4" fmla="*/ 0 w 2644775"/>
              <a:gd name="connsiteY4" fmla="*/ 0 h 1933575"/>
              <a:gd name="connsiteX5" fmla="*/ 187325 w 2644775"/>
              <a:gd name="connsiteY5" fmla="*/ 117475 h 1933575"/>
              <a:gd name="connsiteX6" fmla="*/ 307975 w 2644775"/>
              <a:gd name="connsiteY6" fmla="*/ 244475 h 1933575"/>
              <a:gd name="connsiteX7" fmla="*/ 498475 w 2644775"/>
              <a:gd name="connsiteY7" fmla="*/ 431800 h 1933575"/>
              <a:gd name="connsiteX8" fmla="*/ 676275 w 2644775"/>
              <a:gd name="connsiteY8" fmla="*/ 600075 h 1933575"/>
              <a:gd name="connsiteX9" fmla="*/ 879475 w 2644775"/>
              <a:gd name="connsiteY9" fmla="*/ 777875 h 1933575"/>
              <a:gd name="connsiteX10" fmla="*/ 1095375 w 2644775"/>
              <a:gd name="connsiteY10" fmla="*/ 958850 h 1933575"/>
              <a:gd name="connsiteX11" fmla="*/ 1308100 w 2644775"/>
              <a:gd name="connsiteY11" fmla="*/ 1127125 h 1933575"/>
              <a:gd name="connsiteX12" fmla="*/ 1473200 w 2644775"/>
              <a:gd name="connsiteY12" fmla="*/ 1254125 h 1933575"/>
              <a:gd name="connsiteX13" fmla="*/ 1600200 w 2644775"/>
              <a:gd name="connsiteY13" fmla="*/ 1343025 h 1933575"/>
              <a:gd name="connsiteX14" fmla="*/ 1771650 w 2644775"/>
              <a:gd name="connsiteY14" fmla="*/ 1450975 h 1933575"/>
              <a:gd name="connsiteX15" fmla="*/ 1971675 w 2644775"/>
              <a:gd name="connsiteY15" fmla="*/ 1562100 h 1933575"/>
              <a:gd name="connsiteX16" fmla="*/ 2168525 w 2644775"/>
              <a:gd name="connsiteY16" fmla="*/ 1663700 h 1933575"/>
              <a:gd name="connsiteX17" fmla="*/ 2543175 w 2644775"/>
              <a:gd name="connsiteY17" fmla="*/ 1819275 h 1933575"/>
              <a:gd name="connsiteX18" fmla="*/ 2609850 w 2644775"/>
              <a:gd name="connsiteY18" fmla="*/ 1841500 h 1933575"/>
              <a:gd name="connsiteX19" fmla="*/ 2632075 w 2644775"/>
              <a:gd name="connsiteY19" fmla="*/ 1857375 h 1933575"/>
              <a:gd name="connsiteX20" fmla="*/ 2644775 w 2644775"/>
              <a:gd name="connsiteY20" fmla="*/ 1876425 h 1933575"/>
              <a:gd name="connsiteX21" fmla="*/ 2641600 w 2644775"/>
              <a:gd name="connsiteY21" fmla="*/ 1892300 h 1933575"/>
              <a:gd name="connsiteX22" fmla="*/ 2616200 w 2644775"/>
              <a:gd name="connsiteY22" fmla="*/ 1905000 h 1933575"/>
              <a:gd name="connsiteX23" fmla="*/ 2451100 w 2644775"/>
              <a:gd name="connsiteY23" fmla="*/ 1908175 h 1933575"/>
              <a:gd name="connsiteX24" fmla="*/ 2200275 w 2644775"/>
              <a:gd name="connsiteY24" fmla="*/ 1911350 h 1933575"/>
              <a:gd name="connsiteX25" fmla="*/ 1939925 w 2644775"/>
              <a:gd name="connsiteY25" fmla="*/ 1933575 h 1933575"/>
              <a:gd name="connsiteX26" fmla="*/ 1876425 w 2644775"/>
              <a:gd name="connsiteY26" fmla="*/ 1927225 h 1933575"/>
              <a:gd name="connsiteX27" fmla="*/ 1793875 w 2644775"/>
              <a:gd name="connsiteY27" fmla="*/ 1901825 h 1933575"/>
              <a:gd name="connsiteX28" fmla="*/ 1717675 w 2644775"/>
              <a:gd name="connsiteY28" fmla="*/ 1854200 h 1933575"/>
              <a:gd name="connsiteX29" fmla="*/ 1641475 w 2644775"/>
              <a:gd name="connsiteY29" fmla="*/ 1784350 h 1933575"/>
              <a:gd name="connsiteX30" fmla="*/ 1438275 w 2644775"/>
              <a:gd name="connsiteY30" fmla="*/ 1574800 h 1933575"/>
              <a:gd name="connsiteX31" fmla="*/ 1244600 w 2644775"/>
              <a:gd name="connsiteY31" fmla="*/ 1374775 h 1933575"/>
              <a:gd name="connsiteX32" fmla="*/ 1031875 w 2644775"/>
              <a:gd name="connsiteY32" fmla="*/ 1158875 h 1933575"/>
              <a:gd name="connsiteX33" fmla="*/ 762000 w 2644775"/>
              <a:gd name="connsiteY33" fmla="*/ 879475 h 1933575"/>
              <a:gd name="connsiteX34" fmla="*/ 552450 w 2644775"/>
              <a:gd name="connsiteY34" fmla="*/ 65405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44775" h="1933575">
                <a:moveTo>
                  <a:pt x="552450" y="654050"/>
                </a:moveTo>
                <a:lnTo>
                  <a:pt x="412750" y="501650"/>
                </a:lnTo>
                <a:lnTo>
                  <a:pt x="244475" y="323850"/>
                </a:lnTo>
                <a:lnTo>
                  <a:pt x="117475" y="190500"/>
                </a:lnTo>
                <a:lnTo>
                  <a:pt x="0" y="0"/>
                </a:lnTo>
                <a:lnTo>
                  <a:pt x="187325" y="117475"/>
                </a:lnTo>
                <a:lnTo>
                  <a:pt x="307975" y="244475"/>
                </a:lnTo>
                <a:lnTo>
                  <a:pt x="498475" y="431800"/>
                </a:lnTo>
                <a:lnTo>
                  <a:pt x="676275" y="600075"/>
                </a:lnTo>
                <a:lnTo>
                  <a:pt x="879475" y="777875"/>
                </a:lnTo>
                <a:lnTo>
                  <a:pt x="1095375" y="958850"/>
                </a:lnTo>
                <a:lnTo>
                  <a:pt x="1308100" y="1127125"/>
                </a:lnTo>
                <a:lnTo>
                  <a:pt x="1473200" y="1254125"/>
                </a:lnTo>
                <a:lnTo>
                  <a:pt x="1600200" y="1343025"/>
                </a:lnTo>
                <a:lnTo>
                  <a:pt x="1771650" y="1450975"/>
                </a:lnTo>
                <a:lnTo>
                  <a:pt x="1971675" y="1562100"/>
                </a:lnTo>
                <a:lnTo>
                  <a:pt x="2168525" y="1663700"/>
                </a:lnTo>
                <a:lnTo>
                  <a:pt x="2543175" y="1819275"/>
                </a:lnTo>
                <a:lnTo>
                  <a:pt x="2609850" y="1841500"/>
                </a:lnTo>
                <a:lnTo>
                  <a:pt x="2632075" y="1857375"/>
                </a:lnTo>
                <a:lnTo>
                  <a:pt x="2644775" y="1876425"/>
                </a:lnTo>
                <a:lnTo>
                  <a:pt x="2641600" y="1892300"/>
                </a:lnTo>
                <a:lnTo>
                  <a:pt x="2616200" y="1905000"/>
                </a:lnTo>
                <a:lnTo>
                  <a:pt x="2451100" y="1908175"/>
                </a:lnTo>
                <a:lnTo>
                  <a:pt x="2200275" y="1911350"/>
                </a:lnTo>
                <a:lnTo>
                  <a:pt x="1939925" y="1933575"/>
                </a:lnTo>
                <a:lnTo>
                  <a:pt x="1876425" y="1927225"/>
                </a:lnTo>
                <a:lnTo>
                  <a:pt x="1793875" y="1901825"/>
                </a:lnTo>
                <a:lnTo>
                  <a:pt x="1717675" y="1854200"/>
                </a:lnTo>
                <a:lnTo>
                  <a:pt x="1641475" y="1784350"/>
                </a:lnTo>
                <a:lnTo>
                  <a:pt x="1438275" y="1574800"/>
                </a:lnTo>
                <a:lnTo>
                  <a:pt x="1244600" y="1374775"/>
                </a:lnTo>
                <a:lnTo>
                  <a:pt x="1031875" y="1158875"/>
                </a:lnTo>
                <a:lnTo>
                  <a:pt x="762000" y="879475"/>
                </a:lnTo>
                <a:lnTo>
                  <a:pt x="552450" y="6540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826126C-7DC5-48FC-9C5E-566B516C04EB}"/>
              </a:ext>
            </a:extLst>
          </p:cNvPr>
          <p:cNvSpPr/>
          <p:nvPr/>
        </p:nvSpPr>
        <p:spPr>
          <a:xfrm>
            <a:off x="5103813" y="4656138"/>
            <a:ext cx="2214562" cy="1035050"/>
          </a:xfrm>
          <a:custGeom>
            <a:avLst/>
            <a:gdLst>
              <a:gd name="connsiteX0" fmla="*/ 501910 w 2215329"/>
              <a:gd name="connsiteY0" fmla="*/ 184610 h 1035551"/>
              <a:gd name="connsiteX1" fmla="*/ 995167 w 2215329"/>
              <a:gd name="connsiteY1" fmla="*/ 121151 h 1035551"/>
              <a:gd name="connsiteX2" fmla="*/ 1413426 w 2215329"/>
              <a:gd name="connsiteY2" fmla="*/ 72113 h 1035551"/>
              <a:gd name="connsiteX3" fmla="*/ 1638420 w 2215329"/>
              <a:gd name="connsiteY3" fmla="*/ 40383 h 1035551"/>
              <a:gd name="connsiteX4" fmla="*/ 1877837 w 2215329"/>
              <a:gd name="connsiteY4" fmla="*/ 0 h 1035551"/>
              <a:gd name="connsiteX5" fmla="*/ 1906683 w 2215329"/>
              <a:gd name="connsiteY5" fmla="*/ 17307 h 1035551"/>
              <a:gd name="connsiteX6" fmla="*/ 1998988 w 2215329"/>
              <a:gd name="connsiteY6" fmla="*/ 80767 h 1035551"/>
              <a:gd name="connsiteX7" fmla="*/ 2073986 w 2215329"/>
              <a:gd name="connsiteY7" fmla="*/ 141342 h 1035551"/>
              <a:gd name="connsiteX8" fmla="*/ 2143215 w 2215329"/>
              <a:gd name="connsiteY8" fmla="*/ 201918 h 1035551"/>
              <a:gd name="connsiteX9" fmla="*/ 2183599 w 2215329"/>
              <a:gd name="connsiteY9" fmla="*/ 248070 h 1035551"/>
              <a:gd name="connsiteX10" fmla="*/ 2209560 w 2215329"/>
              <a:gd name="connsiteY10" fmla="*/ 291339 h 1035551"/>
              <a:gd name="connsiteX11" fmla="*/ 2215329 w 2215329"/>
              <a:gd name="connsiteY11" fmla="*/ 331722 h 1035551"/>
              <a:gd name="connsiteX12" fmla="*/ 2203791 w 2215329"/>
              <a:gd name="connsiteY12" fmla="*/ 377875 h 1035551"/>
              <a:gd name="connsiteX13" fmla="*/ 2177830 w 2215329"/>
              <a:gd name="connsiteY13" fmla="*/ 412489 h 1035551"/>
              <a:gd name="connsiteX14" fmla="*/ 2154753 w 2215329"/>
              <a:gd name="connsiteY14" fmla="*/ 432681 h 1035551"/>
              <a:gd name="connsiteX15" fmla="*/ 2128792 w 2215329"/>
              <a:gd name="connsiteY15" fmla="*/ 444219 h 1035551"/>
              <a:gd name="connsiteX16" fmla="*/ 1984565 w 2215329"/>
              <a:gd name="connsiteY16" fmla="*/ 764404 h 1035551"/>
              <a:gd name="connsiteX17" fmla="*/ 1857645 w 2215329"/>
              <a:gd name="connsiteY17" fmla="*/ 1035551 h 1035551"/>
              <a:gd name="connsiteX18" fmla="*/ 1693226 w 2215329"/>
              <a:gd name="connsiteY18" fmla="*/ 1026897 h 1035551"/>
              <a:gd name="connsiteX19" fmla="*/ 1722072 w 2215329"/>
              <a:gd name="connsiteY19" fmla="*/ 908631 h 1035551"/>
              <a:gd name="connsiteX20" fmla="*/ 1817262 w 2215329"/>
              <a:gd name="connsiteY20" fmla="*/ 527871 h 1035551"/>
              <a:gd name="connsiteX21" fmla="*/ 1848992 w 2215329"/>
              <a:gd name="connsiteY21" fmla="*/ 349029 h 1035551"/>
              <a:gd name="connsiteX22" fmla="*/ 1854761 w 2215329"/>
              <a:gd name="connsiteY22" fmla="*/ 291339 h 1035551"/>
              <a:gd name="connsiteX23" fmla="*/ 1846107 w 2215329"/>
              <a:gd name="connsiteY23" fmla="*/ 248070 h 1035551"/>
              <a:gd name="connsiteX24" fmla="*/ 1828800 w 2215329"/>
              <a:gd name="connsiteY24" fmla="*/ 222110 h 1035551"/>
              <a:gd name="connsiteX25" fmla="*/ 1802839 w 2215329"/>
              <a:gd name="connsiteY25" fmla="*/ 210571 h 1035551"/>
              <a:gd name="connsiteX26" fmla="*/ 1771109 w 2215329"/>
              <a:gd name="connsiteY26" fmla="*/ 201918 h 1035551"/>
              <a:gd name="connsiteX27" fmla="*/ 1673035 w 2215329"/>
              <a:gd name="connsiteY27" fmla="*/ 207687 h 1035551"/>
              <a:gd name="connsiteX28" fmla="*/ 1338428 w 2215329"/>
              <a:gd name="connsiteY28" fmla="*/ 242301 h 1035551"/>
              <a:gd name="connsiteX29" fmla="*/ 1047089 w 2215329"/>
              <a:gd name="connsiteY29" fmla="*/ 262493 h 1035551"/>
              <a:gd name="connsiteX30" fmla="*/ 949014 w 2215329"/>
              <a:gd name="connsiteY30" fmla="*/ 268262 h 1035551"/>
              <a:gd name="connsiteX31" fmla="*/ 747097 w 2215329"/>
              <a:gd name="connsiteY31" fmla="*/ 294223 h 1035551"/>
              <a:gd name="connsiteX32" fmla="*/ 524987 w 2215329"/>
              <a:gd name="connsiteY32" fmla="*/ 320184 h 1035551"/>
              <a:gd name="connsiteX33" fmla="*/ 288454 w 2215329"/>
              <a:gd name="connsiteY33" fmla="*/ 346145 h 1035551"/>
              <a:gd name="connsiteX34" fmla="*/ 132689 w 2215329"/>
              <a:gd name="connsiteY34" fmla="*/ 357683 h 1035551"/>
              <a:gd name="connsiteX35" fmla="*/ 23076 w 2215329"/>
              <a:gd name="connsiteY35" fmla="*/ 357683 h 1035551"/>
              <a:gd name="connsiteX36" fmla="*/ 0 w 2215329"/>
              <a:gd name="connsiteY36" fmla="*/ 204802 h 1035551"/>
              <a:gd name="connsiteX37" fmla="*/ 80767 w 2215329"/>
              <a:gd name="connsiteY37" fmla="*/ 210571 h 1035551"/>
              <a:gd name="connsiteX38" fmla="*/ 170188 w 2215329"/>
              <a:gd name="connsiteY38" fmla="*/ 213456 h 1035551"/>
              <a:gd name="connsiteX39" fmla="*/ 325953 w 2215329"/>
              <a:gd name="connsiteY39" fmla="*/ 201918 h 1035551"/>
              <a:gd name="connsiteX40" fmla="*/ 501910 w 2215329"/>
              <a:gd name="connsiteY40" fmla="*/ 184610 h 103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15329" h="1035551">
                <a:moveTo>
                  <a:pt x="501910" y="184610"/>
                </a:moveTo>
                <a:lnTo>
                  <a:pt x="995167" y="121151"/>
                </a:lnTo>
                <a:lnTo>
                  <a:pt x="1413426" y="72113"/>
                </a:lnTo>
                <a:lnTo>
                  <a:pt x="1638420" y="40383"/>
                </a:lnTo>
                <a:lnTo>
                  <a:pt x="1877837" y="0"/>
                </a:lnTo>
                <a:lnTo>
                  <a:pt x="1906683" y="17307"/>
                </a:lnTo>
                <a:lnTo>
                  <a:pt x="1998988" y="80767"/>
                </a:lnTo>
                <a:lnTo>
                  <a:pt x="2073986" y="141342"/>
                </a:lnTo>
                <a:lnTo>
                  <a:pt x="2143215" y="201918"/>
                </a:lnTo>
                <a:lnTo>
                  <a:pt x="2183599" y="248070"/>
                </a:lnTo>
                <a:lnTo>
                  <a:pt x="2209560" y="291339"/>
                </a:lnTo>
                <a:lnTo>
                  <a:pt x="2215329" y="331722"/>
                </a:lnTo>
                <a:lnTo>
                  <a:pt x="2203791" y="377875"/>
                </a:lnTo>
                <a:lnTo>
                  <a:pt x="2177830" y="412489"/>
                </a:lnTo>
                <a:lnTo>
                  <a:pt x="2154753" y="432681"/>
                </a:lnTo>
                <a:lnTo>
                  <a:pt x="2128792" y="444219"/>
                </a:lnTo>
                <a:lnTo>
                  <a:pt x="1984565" y="764404"/>
                </a:lnTo>
                <a:lnTo>
                  <a:pt x="1857645" y="1035551"/>
                </a:lnTo>
                <a:lnTo>
                  <a:pt x="1693226" y="1026897"/>
                </a:lnTo>
                <a:lnTo>
                  <a:pt x="1722072" y="908631"/>
                </a:lnTo>
                <a:lnTo>
                  <a:pt x="1817262" y="527871"/>
                </a:lnTo>
                <a:lnTo>
                  <a:pt x="1848992" y="349029"/>
                </a:lnTo>
                <a:lnTo>
                  <a:pt x="1854761" y="291339"/>
                </a:lnTo>
                <a:lnTo>
                  <a:pt x="1846107" y="248070"/>
                </a:lnTo>
                <a:lnTo>
                  <a:pt x="1828800" y="222110"/>
                </a:lnTo>
                <a:lnTo>
                  <a:pt x="1802839" y="210571"/>
                </a:lnTo>
                <a:lnTo>
                  <a:pt x="1771109" y="201918"/>
                </a:lnTo>
                <a:lnTo>
                  <a:pt x="1673035" y="207687"/>
                </a:lnTo>
                <a:lnTo>
                  <a:pt x="1338428" y="242301"/>
                </a:lnTo>
                <a:lnTo>
                  <a:pt x="1047089" y="262493"/>
                </a:lnTo>
                <a:lnTo>
                  <a:pt x="949014" y="268262"/>
                </a:lnTo>
                <a:lnTo>
                  <a:pt x="747097" y="294223"/>
                </a:lnTo>
                <a:lnTo>
                  <a:pt x="524987" y="320184"/>
                </a:lnTo>
                <a:lnTo>
                  <a:pt x="288454" y="346145"/>
                </a:lnTo>
                <a:lnTo>
                  <a:pt x="132689" y="357683"/>
                </a:lnTo>
                <a:lnTo>
                  <a:pt x="23076" y="357683"/>
                </a:lnTo>
                <a:lnTo>
                  <a:pt x="0" y="204802"/>
                </a:lnTo>
                <a:cubicBezTo>
                  <a:pt x="26917" y="206796"/>
                  <a:pt x="53776" y="210571"/>
                  <a:pt x="80767" y="210571"/>
                </a:cubicBezTo>
                <a:lnTo>
                  <a:pt x="170188" y="213456"/>
                </a:lnTo>
                <a:lnTo>
                  <a:pt x="325953" y="201918"/>
                </a:lnTo>
                <a:lnTo>
                  <a:pt x="501910" y="18461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522D3098-C5F9-4545-ADC9-6E85CFF022AB}"/>
              </a:ext>
            </a:extLst>
          </p:cNvPr>
          <p:cNvSpPr/>
          <p:nvPr/>
        </p:nvSpPr>
        <p:spPr>
          <a:xfrm>
            <a:off x="5334000" y="5641975"/>
            <a:ext cx="1697038" cy="242888"/>
          </a:xfrm>
          <a:custGeom>
            <a:avLst/>
            <a:gdLst>
              <a:gd name="connsiteX0" fmla="*/ 147112 w 1696111"/>
              <a:gd name="connsiteY0" fmla="*/ 92306 h 242302"/>
              <a:gd name="connsiteX1" fmla="*/ 620177 w 1696111"/>
              <a:gd name="connsiteY1" fmla="*/ 46153 h 242302"/>
              <a:gd name="connsiteX2" fmla="*/ 836518 w 1696111"/>
              <a:gd name="connsiteY2" fmla="*/ 28846 h 242302"/>
              <a:gd name="connsiteX3" fmla="*/ 1150933 w 1696111"/>
              <a:gd name="connsiteY3" fmla="*/ 8654 h 242302"/>
              <a:gd name="connsiteX4" fmla="*/ 1416311 w 1696111"/>
              <a:gd name="connsiteY4" fmla="*/ 0 h 242302"/>
              <a:gd name="connsiteX5" fmla="*/ 1649959 w 1696111"/>
              <a:gd name="connsiteY5" fmla="*/ 2885 h 242302"/>
              <a:gd name="connsiteX6" fmla="*/ 1661497 w 1696111"/>
              <a:gd name="connsiteY6" fmla="*/ 28846 h 242302"/>
              <a:gd name="connsiteX7" fmla="*/ 1670151 w 1696111"/>
              <a:gd name="connsiteY7" fmla="*/ 57691 h 242302"/>
              <a:gd name="connsiteX8" fmla="*/ 1673035 w 1696111"/>
              <a:gd name="connsiteY8" fmla="*/ 77883 h 242302"/>
              <a:gd name="connsiteX9" fmla="*/ 1687458 w 1696111"/>
              <a:gd name="connsiteY9" fmla="*/ 106728 h 242302"/>
              <a:gd name="connsiteX10" fmla="*/ 1696111 w 1696111"/>
              <a:gd name="connsiteY10" fmla="*/ 135574 h 242302"/>
              <a:gd name="connsiteX11" fmla="*/ 1687458 w 1696111"/>
              <a:gd name="connsiteY11" fmla="*/ 158650 h 242302"/>
              <a:gd name="connsiteX12" fmla="*/ 1670151 w 1696111"/>
              <a:gd name="connsiteY12" fmla="*/ 184611 h 242302"/>
              <a:gd name="connsiteX13" fmla="*/ 1649959 w 1696111"/>
              <a:gd name="connsiteY13" fmla="*/ 204803 h 242302"/>
              <a:gd name="connsiteX14" fmla="*/ 1623998 w 1696111"/>
              <a:gd name="connsiteY14" fmla="*/ 216341 h 242302"/>
              <a:gd name="connsiteX15" fmla="*/ 1549000 w 1696111"/>
              <a:gd name="connsiteY15" fmla="*/ 199034 h 242302"/>
              <a:gd name="connsiteX16" fmla="*/ 1471117 w 1696111"/>
              <a:gd name="connsiteY16" fmla="*/ 175957 h 242302"/>
              <a:gd name="connsiteX17" fmla="*/ 1202855 w 1696111"/>
              <a:gd name="connsiteY17" fmla="*/ 175957 h 242302"/>
              <a:gd name="connsiteX18" fmla="*/ 813441 w 1696111"/>
              <a:gd name="connsiteY18" fmla="*/ 190380 h 242302"/>
              <a:gd name="connsiteX19" fmla="*/ 481719 w 1696111"/>
              <a:gd name="connsiteY19" fmla="*/ 210572 h 242302"/>
              <a:gd name="connsiteX20" fmla="*/ 239417 w 1696111"/>
              <a:gd name="connsiteY20" fmla="*/ 227879 h 242302"/>
              <a:gd name="connsiteX21" fmla="*/ 17308 w 1696111"/>
              <a:gd name="connsiteY21" fmla="*/ 242302 h 242302"/>
              <a:gd name="connsiteX22" fmla="*/ 0 w 1696111"/>
              <a:gd name="connsiteY22" fmla="*/ 112497 h 242302"/>
              <a:gd name="connsiteX23" fmla="*/ 147112 w 1696111"/>
              <a:gd name="connsiteY23" fmla="*/ 92306 h 24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96111" h="242302">
                <a:moveTo>
                  <a:pt x="147112" y="92306"/>
                </a:moveTo>
                <a:lnTo>
                  <a:pt x="620177" y="46153"/>
                </a:lnTo>
                <a:lnTo>
                  <a:pt x="836518" y="28846"/>
                </a:lnTo>
                <a:lnTo>
                  <a:pt x="1150933" y="8654"/>
                </a:lnTo>
                <a:lnTo>
                  <a:pt x="1416311" y="0"/>
                </a:lnTo>
                <a:lnTo>
                  <a:pt x="1649959" y="2885"/>
                </a:lnTo>
                <a:lnTo>
                  <a:pt x="1661497" y="28846"/>
                </a:lnTo>
                <a:lnTo>
                  <a:pt x="1670151" y="57691"/>
                </a:lnTo>
                <a:lnTo>
                  <a:pt x="1673035" y="77883"/>
                </a:lnTo>
                <a:lnTo>
                  <a:pt x="1687458" y="106728"/>
                </a:lnTo>
                <a:lnTo>
                  <a:pt x="1696111" y="135574"/>
                </a:lnTo>
                <a:lnTo>
                  <a:pt x="1687458" y="158650"/>
                </a:lnTo>
                <a:lnTo>
                  <a:pt x="1670151" y="184611"/>
                </a:lnTo>
                <a:lnTo>
                  <a:pt x="1649959" y="204803"/>
                </a:lnTo>
                <a:lnTo>
                  <a:pt x="1623998" y="216341"/>
                </a:lnTo>
                <a:lnTo>
                  <a:pt x="1549000" y="199034"/>
                </a:lnTo>
                <a:lnTo>
                  <a:pt x="1471117" y="175957"/>
                </a:lnTo>
                <a:lnTo>
                  <a:pt x="1202855" y="175957"/>
                </a:lnTo>
                <a:lnTo>
                  <a:pt x="813441" y="190380"/>
                </a:lnTo>
                <a:lnTo>
                  <a:pt x="481719" y="210572"/>
                </a:lnTo>
                <a:lnTo>
                  <a:pt x="239417" y="227879"/>
                </a:lnTo>
                <a:lnTo>
                  <a:pt x="17308" y="242302"/>
                </a:lnTo>
                <a:lnTo>
                  <a:pt x="0" y="112497"/>
                </a:lnTo>
                <a:lnTo>
                  <a:pt x="147112" y="923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F5BEDF4-5B95-44FB-AAC8-F64FD9D42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027" y="1486927"/>
            <a:ext cx="4682134" cy="452972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4281A9D-60EA-4AAF-A4A3-2A8AC13EF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027" y="1475793"/>
            <a:ext cx="4682134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2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7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6DD87A1-2CAD-4DF2-8119-FCB60A9B4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933" y="1164139"/>
            <a:ext cx="4682134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6901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お話のさくしゃになろう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野 原</a:t>
            </a:r>
          </a:p>
        </p:txBody>
      </p:sp>
    </p:spTree>
    <p:extLst>
      <p:ext uri="{BB962C8B-B14F-4D97-AF65-F5344CB8AC3E}">
        <p14:creationId xmlns:p14="http://schemas.microsoft.com/office/powerpoint/2010/main" val="29699049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DF7D7DB-47FE-4F8A-AB14-EA4D9F17910C}"/>
              </a:ext>
            </a:extLst>
          </p:cNvPr>
          <p:cNvSpPr/>
          <p:nvPr/>
        </p:nvSpPr>
        <p:spPr>
          <a:xfrm>
            <a:off x="3776664" y="1912938"/>
            <a:ext cx="593725" cy="1725612"/>
          </a:xfrm>
          <a:custGeom>
            <a:avLst/>
            <a:gdLst>
              <a:gd name="connsiteX0" fmla="*/ 409575 w 592931"/>
              <a:gd name="connsiteY0" fmla="*/ 461962 h 1726406"/>
              <a:gd name="connsiteX1" fmla="*/ 376237 w 592931"/>
              <a:gd name="connsiteY1" fmla="*/ 266700 h 1726406"/>
              <a:gd name="connsiteX2" fmla="*/ 364331 w 592931"/>
              <a:gd name="connsiteY2" fmla="*/ 202406 h 1726406"/>
              <a:gd name="connsiteX3" fmla="*/ 323850 w 592931"/>
              <a:gd name="connsiteY3" fmla="*/ 64294 h 1726406"/>
              <a:gd name="connsiteX4" fmla="*/ 280987 w 592931"/>
              <a:gd name="connsiteY4" fmla="*/ 45244 h 1726406"/>
              <a:gd name="connsiteX5" fmla="*/ 228600 w 592931"/>
              <a:gd name="connsiteY5" fmla="*/ 28575 h 1726406"/>
              <a:gd name="connsiteX6" fmla="*/ 161925 w 592931"/>
              <a:gd name="connsiteY6" fmla="*/ 9525 h 1726406"/>
              <a:gd name="connsiteX7" fmla="*/ 111918 w 592931"/>
              <a:gd name="connsiteY7" fmla="*/ 2381 h 1726406"/>
              <a:gd name="connsiteX8" fmla="*/ 69056 w 592931"/>
              <a:gd name="connsiteY8" fmla="*/ 0 h 1726406"/>
              <a:gd name="connsiteX9" fmla="*/ 35718 w 592931"/>
              <a:gd name="connsiteY9" fmla="*/ 0 h 1726406"/>
              <a:gd name="connsiteX10" fmla="*/ 0 w 592931"/>
              <a:gd name="connsiteY10" fmla="*/ 2381 h 1726406"/>
              <a:gd name="connsiteX11" fmla="*/ 0 w 592931"/>
              <a:gd name="connsiteY11" fmla="*/ 16669 h 1726406"/>
              <a:gd name="connsiteX12" fmla="*/ 4762 w 592931"/>
              <a:gd name="connsiteY12" fmla="*/ 30956 h 1726406"/>
              <a:gd name="connsiteX13" fmla="*/ 23812 w 592931"/>
              <a:gd name="connsiteY13" fmla="*/ 54769 h 1726406"/>
              <a:gd name="connsiteX14" fmla="*/ 59531 w 592931"/>
              <a:gd name="connsiteY14" fmla="*/ 92869 h 1726406"/>
              <a:gd name="connsiteX15" fmla="*/ 104775 w 592931"/>
              <a:gd name="connsiteY15" fmla="*/ 154781 h 1726406"/>
              <a:gd name="connsiteX16" fmla="*/ 138112 w 592931"/>
              <a:gd name="connsiteY16" fmla="*/ 223837 h 1726406"/>
              <a:gd name="connsiteX17" fmla="*/ 154781 w 592931"/>
              <a:gd name="connsiteY17" fmla="*/ 276225 h 1726406"/>
              <a:gd name="connsiteX18" fmla="*/ 202406 w 592931"/>
              <a:gd name="connsiteY18" fmla="*/ 488156 h 1726406"/>
              <a:gd name="connsiteX19" fmla="*/ 252412 w 592931"/>
              <a:gd name="connsiteY19" fmla="*/ 814387 h 1726406"/>
              <a:gd name="connsiteX20" fmla="*/ 300037 w 592931"/>
              <a:gd name="connsiteY20" fmla="*/ 1193006 h 1726406"/>
              <a:gd name="connsiteX21" fmla="*/ 314325 w 592931"/>
              <a:gd name="connsiteY21" fmla="*/ 1366837 h 1726406"/>
              <a:gd name="connsiteX22" fmla="*/ 311943 w 592931"/>
              <a:gd name="connsiteY22" fmla="*/ 1469231 h 1726406"/>
              <a:gd name="connsiteX23" fmla="*/ 307181 w 592931"/>
              <a:gd name="connsiteY23" fmla="*/ 1500187 h 1726406"/>
              <a:gd name="connsiteX24" fmla="*/ 311943 w 592931"/>
              <a:gd name="connsiteY24" fmla="*/ 1533525 h 1726406"/>
              <a:gd name="connsiteX25" fmla="*/ 335756 w 592931"/>
              <a:gd name="connsiteY25" fmla="*/ 1597819 h 1726406"/>
              <a:gd name="connsiteX26" fmla="*/ 352425 w 592931"/>
              <a:gd name="connsiteY26" fmla="*/ 1631156 h 1726406"/>
              <a:gd name="connsiteX27" fmla="*/ 373856 w 592931"/>
              <a:gd name="connsiteY27" fmla="*/ 1669256 h 1726406"/>
              <a:gd name="connsiteX28" fmla="*/ 397668 w 592931"/>
              <a:gd name="connsiteY28" fmla="*/ 1700212 h 1726406"/>
              <a:gd name="connsiteX29" fmla="*/ 414337 w 592931"/>
              <a:gd name="connsiteY29" fmla="*/ 1716881 h 1726406"/>
              <a:gd name="connsiteX30" fmla="*/ 431006 w 592931"/>
              <a:gd name="connsiteY30" fmla="*/ 1726406 h 1726406"/>
              <a:gd name="connsiteX31" fmla="*/ 450056 w 592931"/>
              <a:gd name="connsiteY31" fmla="*/ 1726406 h 1726406"/>
              <a:gd name="connsiteX32" fmla="*/ 490537 w 592931"/>
              <a:gd name="connsiteY32" fmla="*/ 1709737 h 1726406"/>
              <a:gd name="connsiteX33" fmla="*/ 526256 w 592931"/>
              <a:gd name="connsiteY33" fmla="*/ 1685925 h 1726406"/>
              <a:gd name="connsiteX34" fmla="*/ 552450 w 592931"/>
              <a:gd name="connsiteY34" fmla="*/ 1659731 h 1726406"/>
              <a:gd name="connsiteX35" fmla="*/ 573881 w 592931"/>
              <a:gd name="connsiteY35" fmla="*/ 1631156 h 1726406"/>
              <a:gd name="connsiteX36" fmla="*/ 588168 w 592931"/>
              <a:gd name="connsiteY36" fmla="*/ 1607344 h 1726406"/>
              <a:gd name="connsiteX37" fmla="*/ 592931 w 592931"/>
              <a:gd name="connsiteY37" fmla="*/ 1566862 h 1726406"/>
              <a:gd name="connsiteX38" fmla="*/ 554831 w 592931"/>
              <a:gd name="connsiteY38" fmla="*/ 1466850 h 1726406"/>
              <a:gd name="connsiteX39" fmla="*/ 507206 w 592931"/>
              <a:gd name="connsiteY39" fmla="*/ 1066800 h 1726406"/>
              <a:gd name="connsiteX40" fmla="*/ 481012 w 592931"/>
              <a:gd name="connsiteY40" fmla="*/ 892969 h 1726406"/>
              <a:gd name="connsiteX41" fmla="*/ 409575 w 592931"/>
              <a:gd name="connsiteY41" fmla="*/ 461962 h 172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92931" h="1726406">
                <a:moveTo>
                  <a:pt x="409575" y="461962"/>
                </a:moveTo>
                <a:lnTo>
                  <a:pt x="376237" y="266700"/>
                </a:lnTo>
                <a:lnTo>
                  <a:pt x="364331" y="202406"/>
                </a:lnTo>
                <a:lnTo>
                  <a:pt x="323850" y="64294"/>
                </a:lnTo>
                <a:lnTo>
                  <a:pt x="280987" y="45244"/>
                </a:lnTo>
                <a:lnTo>
                  <a:pt x="228600" y="28575"/>
                </a:lnTo>
                <a:lnTo>
                  <a:pt x="161925" y="9525"/>
                </a:lnTo>
                <a:lnTo>
                  <a:pt x="111918" y="2381"/>
                </a:lnTo>
                <a:lnTo>
                  <a:pt x="69056" y="0"/>
                </a:lnTo>
                <a:lnTo>
                  <a:pt x="35718" y="0"/>
                </a:lnTo>
                <a:lnTo>
                  <a:pt x="0" y="2381"/>
                </a:lnTo>
                <a:lnTo>
                  <a:pt x="0" y="16669"/>
                </a:lnTo>
                <a:lnTo>
                  <a:pt x="4762" y="30956"/>
                </a:lnTo>
                <a:lnTo>
                  <a:pt x="23812" y="54769"/>
                </a:lnTo>
                <a:lnTo>
                  <a:pt x="59531" y="92869"/>
                </a:lnTo>
                <a:lnTo>
                  <a:pt x="104775" y="154781"/>
                </a:lnTo>
                <a:lnTo>
                  <a:pt x="138112" y="223837"/>
                </a:lnTo>
                <a:lnTo>
                  <a:pt x="154781" y="276225"/>
                </a:lnTo>
                <a:lnTo>
                  <a:pt x="202406" y="488156"/>
                </a:lnTo>
                <a:lnTo>
                  <a:pt x="252412" y="814387"/>
                </a:lnTo>
                <a:lnTo>
                  <a:pt x="300037" y="1193006"/>
                </a:lnTo>
                <a:lnTo>
                  <a:pt x="314325" y="1366837"/>
                </a:lnTo>
                <a:lnTo>
                  <a:pt x="311943" y="1469231"/>
                </a:lnTo>
                <a:lnTo>
                  <a:pt x="307181" y="1500187"/>
                </a:lnTo>
                <a:lnTo>
                  <a:pt x="311943" y="1533525"/>
                </a:lnTo>
                <a:lnTo>
                  <a:pt x="335756" y="1597819"/>
                </a:lnTo>
                <a:lnTo>
                  <a:pt x="352425" y="1631156"/>
                </a:lnTo>
                <a:lnTo>
                  <a:pt x="373856" y="1669256"/>
                </a:lnTo>
                <a:lnTo>
                  <a:pt x="397668" y="1700212"/>
                </a:lnTo>
                <a:lnTo>
                  <a:pt x="414337" y="1716881"/>
                </a:lnTo>
                <a:lnTo>
                  <a:pt x="431006" y="1726406"/>
                </a:lnTo>
                <a:lnTo>
                  <a:pt x="450056" y="1726406"/>
                </a:lnTo>
                <a:lnTo>
                  <a:pt x="490537" y="1709737"/>
                </a:lnTo>
                <a:lnTo>
                  <a:pt x="526256" y="1685925"/>
                </a:lnTo>
                <a:lnTo>
                  <a:pt x="552450" y="1659731"/>
                </a:lnTo>
                <a:lnTo>
                  <a:pt x="573881" y="1631156"/>
                </a:lnTo>
                <a:lnTo>
                  <a:pt x="588168" y="1607344"/>
                </a:lnTo>
                <a:lnTo>
                  <a:pt x="592931" y="1566862"/>
                </a:lnTo>
                <a:lnTo>
                  <a:pt x="554831" y="1466850"/>
                </a:lnTo>
                <a:lnTo>
                  <a:pt x="507206" y="1066800"/>
                </a:lnTo>
                <a:lnTo>
                  <a:pt x="481012" y="892969"/>
                </a:lnTo>
                <a:lnTo>
                  <a:pt x="409575" y="4619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9" name="フリーフォーム 68">
            <a:extLst>
              <a:ext uri="{FF2B5EF4-FFF2-40B4-BE49-F238E27FC236}">
                <a16:creationId xmlns:a16="http://schemas.microsoft.com/office/drawing/2014/main" id="{7D56E020-DD03-442E-8FD5-8E250AA29D53}"/>
              </a:ext>
            </a:extLst>
          </p:cNvPr>
          <p:cNvSpPr/>
          <p:nvPr/>
        </p:nvSpPr>
        <p:spPr>
          <a:xfrm>
            <a:off x="6176963" y="1690688"/>
            <a:ext cx="1949450" cy="463550"/>
          </a:xfrm>
          <a:custGeom>
            <a:avLst/>
            <a:gdLst>
              <a:gd name="connsiteX0" fmla="*/ 938212 w 1950243"/>
              <a:gd name="connsiteY0" fmla="*/ 164306 h 464343"/>
              <a:gd name="connsiteX1" fmla="*/ 1131093 w 1950243"/>
              <a:gd name="connsiteY1" fmla="*/ 126206 h 464343"/>
              <a:gd name="connsiteX2" fmla="*/ 1338262 w 1950243"/>
              <a:gd name="connsiteY2" fmla="*/ 85725 h 464343"/>
              <a:gd name="connsiteX3" fmla="*/ 1440656 w 1950243"/>
              <a:gd name="connsiteY3" fmla="*/ 69056 h 464343"/>
              <a:gd name="connsiteX4" fmla="*/ 1457325 w 1950243"/>
              <a:gd name="connsiteY4" fmla="*/ 64293 h 464343"/>
              <a:gd name="connsiteX5" fmla="*/ 1526381 w 1950243"/>
              <a:gd name="connsiteY5" fmla="*/ 30956 h 464343"/>
              <a:gd name="connsiteX6" fmla="*/ 1585912 w 1950243"/>
              <a:gd name="connsiteY6" fmla="*/ 4762 h 464343"/>
              <a:gd name="connsiteX7" fmla="*/ 1607343 w 1950243"/>
              <a:gd name="connsiteY7" fmla="*/ 0 h 464343"/>
              <a:gd name="connsiteX8" fmla="*/ 1635918 w 1950243"/>
              <a:gd name="connsiteY8" fmla="*/ 7143 h 464343"/>
              <a:gd name="connsiteX9" fmla="*/ 1707356 w 1950243"/>
              <a:gd name="connsiteY9" fmla="*/ 38100 h 464343"/>
              <a:gd name="connsiteX10" fmla="*/ 1783556 w 1950243"/>
              <a:gd name="connsiteY10" fmla="*/ 80962 h 464343"/>
              <a:gd name="connsiteX11" fmla="*/ 1819275 w 1950243"/>
              <a:gd name="connsiteY11" fmla="*/ 107156 h 464343"/>
              <a:gd name="connsiteX12" fmla="*/ 1847850 w 1950243"/>
              <a:gd name="connsiteY12" fmla="*/ 133350 h 464343"/>
              <a:gd name="connsiteX13" fmla="*/ 1871662 w 1950243"/>
              <a:gd name="connsiteY13" fmla="*/ 147637 h 464343"/>
              <a:gd name="connsiteX14" fmla="*/ 1912143 w 1950243"/>
              <a:gd name="connsiteY14" fmla="*/ 173831 h 464343"/>
              <a:gd name="connsiteX15" fmla="*/ 1935956 w 1950243"/>
              <a:gd name="connsiteY15" fmla="*/ 195262 h 464343"/>
              <a:gd name="connsiteX16" fmla="*/ 1945481 w 1950243"/>
              <a:gd name="connsiteY16" fmla="*/ 209550 h 464343"/>
              <a:gd name="connsiteX17" fmla="*/ 1950243 w 1950243"/>
              <a:gd name="connsiteY17" fmla="*/ 223837 h 464343"/>
              <a:gd name="connsiteX18" fmla="*/ 1947862 w 1950243"/>
              <a:gd name="connsiteY18" fmla="*/ 250031 h 464343"/>
              <a:gd name="connsiteX19" fmla="*/ 1938337 w 1950243"/>
              <a:gd name="connsiteY19" fmla="*/ 269081 h 464343"/>
              <a:gd name="connsiteX20" fmla="*/ 1914525 w 1950243"/>
              <a:gd name="connsiteY20" fmla="*/ 283368 h 464343"/>
              <a:gd name="connsiteX21" fmla="*/ 1547812 w 1950243"/>
              <a:gd name="connsiteY21" fmla="*/ 185737 h 464343"/>
              <a:gd name="connsiteX22" fmla="*/ 1495425 w 1950243"/>
              <a:gd name="connsiteY22" fmla="*/ 190500 h 464343"/>
              <a:gd name="connsiteX23" fmla="*/ 1131093 w 1950243"/>
              <a:gd name="connsiteY23" fmla="*/ 278606 h 464343"/>
              <a:gd name="connsiteX24" fmla="*/ 619125 w 1950243"/>
              <a:gd name="connsiteY24" fmla="*/ 402431 h 464343"/>
              <a:gd name="connsiteX25" fmla="*/ 447675 w 1950243"/>
              <a:gd name="connsiteY25" fmla="*/ 445293 h 464343"/>
              <a:gd name="connsiteX26" fmla="*/ 411956 w 1950243"/>
              <a:gd name="connsiteY26" fmla="*/ 457200 h 464343"/>
              <a:gd name="connsiteX27" fmla="*/ 376237 w 1950243"/>
              <a:gd name="connsiteY27" fmla="*/ 464343 h 464343"/>
              <a:gd name="connsiteX28" fmla="*/ 350043 w 1950243"/>
              <a:gd name="connsiteY28" fmla="*/ 464343 h 464343"/>
              <a:gd name="connsiteX29" fmla="*/ 307181 w 1950243"/>
              <a:gd name="connsiteY29" fmla="*/ 454818 h 464343"/>
              <a:gd name="connsiteX30" fmla="*/ 269081 w 1950243"/>
              <a:gd name="connsiteY30" fmla="*/ 433387 h 464343"/>
              <a:gd name="connsiteX31" fmla="*/ 202406 w 1950243"/>
              <a:gd name="connsiteY31" fmla="*/ 388143 h 464343"/>
              <a:gd name="connsiteX32" fmla="*/ 104775 w 1950243"/>
              <a:gd name="connsiteY32" fmla="*/ 304800 h 464343"/>
              <a:gd name="connsiteX33" fmla="*/ 45243 w 1950243"/>
              <a:gd name="connsiteY33" fmla="*/ 245268 h 464343"/>
              <a:gd name="connsiteX34" fmla="*/ 14287 w 1950243"/>
              <a:gd name="connsiteY34" fmla="*/ 214312 h 464343"/>
              <a:gd name="connsiteX35" fmla="*/ 4762 w 1950243"/>
              <a:gd name="connsiteY35" fmla="*/ 195262 h 464343"/>
              <a:gd name="connsiteX36" fmla="*/ 0 w 1950243"/>
              <a:gd name="connsiteY36" fmla="*/ 176212 h 464343"/>
              <a:gd name="connsiteX37" fmla="*/ 7143 w 1950243"/>
              <a:gd name="connsiteY37" fmla="*/ 161925 h 464343"/>
              <a:gd name="connsiteX38" fmla="*/ 26193 w 1950243"/>
              <a:gd name="connsiteY38" fmla="*/ 164306 h 464343"/>
              <a:gd name="connsiteX39" fmla="*/ 52387 w 1950243"/>
              <a:gd name="connsiteY39" fmla="*/ 169068 h 464343"/>
              <a:gd name="connsiteX40" fmla="*/ 71437 w 1950243"/>
              <a:gd name="connsiteY40" fmla="*/ 178593 h 464343"/>
              <a:gd name="connsiteX41" fmla="*/ 92868 w 1950243"/>
              <a:gd name="connsiteY41" fmla="*/ 197643 h 464343"/>
              <a:gd name="connsiteX42" fmla="*/ 116681 w 1950243"/>
              <a:gd name="connsiteY42" fmla="*/ 211931 h 464343"/>
              <a:gd name="connsiteX43" fmla="*/ 157162 w 1950243"/>
              <a:gd name="connsiteY43" fmla="*/ 230981 h 464343"/>
              <a:gd name="connsiteX44" fmla="*/ 211931 w 1950243"/>
              <a:gd name="connsiteY44" fmla="*/ 242887 h 464343"/>
              <a:gd name="connsiteX45" fmla="*/ 283368 w 1950243"/>
              <a:gd name="connsiteY45" fmla="*/ 247650 h 464343"/>
              <a:gd name="connsiteX46" fmla="*/ 357187 w 1950243"/>
              <a:gd name="connsiteY46" fmla="*/ 254793 h 464343"/>
              <a:gd name="connsiteX47" fmla="*/ 431006 w 1950243"/>
              <a:gd name="connsiteY47" fmla="*/ 254793 h 464343"/>
              <a:gd name="connsiteX48" fmla="*/ 492918 w 1950243"/>
              <a:gd name="connsiteY48" fmla="*/ 252412 h 464343"/>
              <a:gd name="connsiteX49" fmla="*/ 600075 w 1950243"/>
              <a:gd name="connsiteY49" fmla="*/ 233362 h 464343"/>
              <a:gd name="connsiteX50" fmla="*/ 802481 w 1950243"/>
              <a:gd name="connsiteY50" fmla="*/ 195262 h 464343"/>
              <a:gd name="connsiteX51" fmla="*/ 938212 w 1950243"/>
              <a:gd name="connsiteY51" fmla="*/ 164306 h 4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950243" h="464343">
                <a:moveTo>
                  <a:pt x="938212" y="164306"/>
                </a:moveTo>
                <a:lnTo>
                  <a:pt x="1131093" y="126206"/>
                </a:lnTo>
                <a:lnTo>
                  <a:pt x="1338262" y="85725"/>
                </a:lnTo>
                <a:lnTo>
                  <a:pt x="1440656" y="69056"/>
                </a:lnTo>
                <a:lnTo>
                  <a:pt x="1457325" y="64293"/>
                </a:lnTo>
                <a:lnTo>
                  <a:pt x="1526381" y="30956"/>
                </a:lnTo>
                <a:lnTo>
                  <a:pt x="1585912" y="4762"/>
                </a:lnTo>
                <a:lnTo>
                  <a:pt x="1607343" y="0"/>
                </a:lnTo>
                <a:lnTo>
                  <a:pt x="1635918" y="7143"/>
                </a:lnTo>
                <a:lnTo>
                  <a:pt x="1707356" y="38100"/>
                </a:lnTo>
                <a:lnTo>
                  <a:pt x="1783556" y="80962"/>
                </a:lnTo>
                <a:lnTo>
                  <a:pt x="1819275" y="107156"/>
                </a:lnTo>
                <a:lnTo>
                  <a:pt x="1847850" y="133350"/>
                </a:lnTo>
                <a:lnTo>
                  <a:pt x="1871662" y="147637"/>
                </a:lnTo>
                <a:lnTo>
                  <a:pt x="1912143" y="173831"/>
                </a:lnTo>
                <a:lnTo>
                  <a:pt x="1935956" y="195262"/>
                </a:lnTo>
                <a:lnTo>
                  <a:pt x="1945481" y="209550"/>
                </a:lnTo>
                <a:lnTo>
                  <a:pt x="1950243" y="223837"/>
                </a:lnTo>
                <a:lnTo>
                  <a:pt x="1947862" y="250031"/>
                </a:lnTo>
                <a:lnTo>
                  <a:pt x="1938337" y="269081"/>
                </a:lnTo>
                <a:lnTo>
                  <a:pt x="1914525" y="283368"/>
                </a:lnTo>
                <a:lnTo>
                  <a:pt x="1547812" y="185737"/>
                </a:lnTo>
                <a:lnTo>
                  <a:pt x="1495425" y="190500"/>
                </a:lnTo>
                <a:lnTo>
                  <a:pt x="1131093" y="278606"/>
                </a:lnTo>
                <a:lnTo>
                  <a:pt x="619125" y="402431"/>
                </a:lnTo>
                <a:lnTo>
                  <a:pt x="447675" y="445293"/>
                </a:lnTo>
                <a:lnTo>
                  <a:pt x="411956" y="457200"/>
                </a:lnTo>
                <a:lnTo>
                  <a:pt x="376237" y="464343"/>
                </a:lnTo>
                <a:lnTo>
                  <a:pt x="350043" y="464343"/>
                </a:lnTo>
                <a:lnTo>
                  <a:pt x="307181" y="454818"/>
                </a:lnTo>
                <a:lnTo>
                  <a:pt x="269081" y="433387"/>
                </a:lnTo>
                <a:lnTo>
                  <a:pt x="202406" y="388143"/>
                </a:lnTo>
                <a:lnTo>
                  <a:pt x="104775" y="304800"/>
                </a:lnTo>
                <a:lnTo>
                  <a:pt x="45243" y="245268"/>
                </a:lnTo>
                <a:lnTo>
                  <a:pt x="14287" y="214312"/>
                </a:lnTo>
                <a:lnTo>
                  <a:pt x="4762" y="195262"/>
                </a:lnTo>
                <a:lnTo>
                  <a:pt x="0" y="176212"/>
                </a:lnTo>
                <a:lnTo>
                  <a:pt x="7143" y="161925"/>
                </a:lnTo>
                <a:lnTo>
                  <a:pt x="26193" y="164306"/>
                </a:lnTo>
                <a:lnTo>
                  <a:pt x="52387" y="169068"/>
                </a:lnTo>
                <a:lnTo>
                  <a:pt x="71437" y="178593"/>
                </a:lnTo>
                <a:lnTo>
                  <a:pt x="92868" y="197643"/>
                </a:lnTo>
                <a:lnTo>
                  <a:pt x="116681" y="211931"/>
                </a:lnTo>
                <a:lnTo>
                  <a:pt x="157162" y="230981"/>
                </a:lnTo>
                <a:lnTo>
                  <a:pt x="211931" y="242887"/>
                </a:lnTo>
                <a:lnTo>
                  <a:pt x="283368" y="247650"/>
                </a:lnTo>
                <a:lnTo>
                  <a:pt x="357187" y="254793"/>
                </a:lnTo>
                <a:lnTo>
                  <a:pt x="431006" y="254793"/>
                </a:lnTo>
                <a:lnTo>
                  <a:pt x="492918" y="252412"/>
                </a:lnTo>
                <a:lnTo>
                  <a:pt x="600075" y="233362"/>
                </a:lnTo>
                <a:lnTo>
                  <a:pt x="802481" y="195262"/>
                </a:lnTo>
                <a:lnTo>
                  <a:pt x="938212" y="1643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A2F1CB1A-F850-4E20-814C-15D9AC769827}"/>
              </a:ext>
            </a:extLst>
          </p:cNvPr>
          <p:cNvSpPr/>
          <p:nvPr/>
        </p:nvSpPr>
        <p:spPr>
          <a:xfrm>
            <a:off x="3952875" y="1712913"/>
            <a:ext cx="2147888" cy="1695450"/>
          </a:xfrm>
          <a:custGeom>
            <a:avLst/>
            <a:gdLst>
              <a:gd name="connsiteX0" fmla="*/ 702469 w 2147888"/>
              <a:gd name="connsiteY0" fmla="*/ 204787 h 1695450"/>
              <a:gd name="connsiteX1" fmla="*/ 469106 w 2147888"/>
              <a:gd name="connsiteY1" fmla="*/ 235744 h 1695450"/>
              <a:gd name="connsiteX2" fmla="*/ 238125 w 2147888"/>
              <a:gd name="connsiteY2" fmla="*/ 261937 h 1695450"/>
              <a:gd name="connsiteX3" fmla="*/ 119063 w 2147888"/>
              <a:gd name="connsiteY3" fmla="*/ 266700 h 1695450"/>
              <a:gd name="connsiteX4" fmla="*/ 0 w 2147888"/>
              <a:gd name="connsiteY4" fmla="*/ 295275 h 1695450"/>
              <a:gd name="connsiteX5" fmla="*/ 176213 w 2147888"/>
              <a:gd name="connsiteY5" fmla="*/ 426244 h 1695450"/>
              <a:gd name="connsiteX6" fmla="*/ 326231 w 2147888"/>
              <a:gd name="connsiteY6" fmla="*/ 414337 h 1695450"/>
              <a:gd name="connsiteX7" fmla="*/ 550069 w 2147888"/>
              <a:gd name="connsiteY7" fmla="*/ 383381 h 1695450"/>
              <a:gd name="connsiteX8" fmla="*/ 864394 w 2147888"/>
              <a:gd name="connsiteY8" fmla="*/ 330994 h 1695450"/>
              <a:gd name="connsiteX9" fmla="*/ 1059656 w 2147888"/>
              <a:gd name="connsiteY9" fmla="*/ 314325 h 1695450"/>
              <a:gd name="connsiteX10" fmla="*/ 1414463 w 2147888"/>
              <a:gd name="connsiteY10" fmla="*/ 235744 h 1695450"/>
              <a:gd name="connsiteX11" fmla="*/ 1666875 w 2147888"/>
              <a:gd name="connsiteY11" fmla="*/ 178594 h 1695450"/>
              <a:gd name="connsiteX12" fmla="*/ 1702594 w 2147888"/>
              <a:gd name="connsiteY12" fmla="*/ 173831 h 1695450"/>
              <a:gd name="connsiteX13" fmla="*/ 1728788 w 2147888"/>
              <a:gd name="connsiteY13" fmla="*/ 176212 h 1695450"/>
              <a:gd name="connsiteX14" fmla="*/ 1757363 w 2147888"/>
              <a:gd name="connsiteY14" fmla="*/ 185737 h 1695450"/>
              <a:gd name="connsiteX15" fmla="*/ 1781175 w 2147888"/>
              <a:gd name="connsiteY15" fmla="*/ 204787 h 1695450"/>
              <a:gd name="connsiteX16" fmla="*/ 1804988 w 2147888"/>
              <a:gd name="connsiteY16" fmla="*/ 235744 h 1695450"/>
              <a:gd name="connsiteX17" fmla="*/ 1819275 w 2147888"/>
              <a:gd name="connsiteY17" fmla="*/ 257175 h 1695450"/>
              <a:gd name="connsiteX18" fmla="*/ 1824038 w 2147888"/>
              <a:gd name="connsiteY18" fmla="*/ 276225 h 1695450"/>
              <a:gd name="connsiteX19" fmla="*/ 1816894 w 2147888"/>
              <a:gd name="connsiteY19" fmla="*/ 542925 h 1695450"/>
              <a:gd name="connsiteX20" fmla="*/ 1800225 w 2147888"/>
              <a:gd name="connsiteY20" fmla="*/ 783431 h 1695450"/>
              <a:gd name="connsiteX21" fmla="*/ 1778794 w 2147888"/>
              <a:gd name="connsiteY21" fmla="*/ 869156 h 1695450"/>
              <a:gd name="connsiteX22" fmla="*/ 1733550 w 2147888"/>
              <a:gd name="connsiteY22" fmla="*/ 1452562 h 1695450"/>
              <a:gd name="connsiteX23" fmla="*/ 1693069 w 2147888"/>
              <a:gd name="connsiteY23" fmla="*/ 1581150 h 1695450"/>
              <a:gd name="connsiteX24" fmla="*/ 1714500 w 2147888"/>
              <a:gd name="connsiteY24" fmla="*/ 1619250 h 1695450"/>
              <a:gd name="connsiteX25" fmla="*/ 1740694 w 2147888"/>
              <a:gd name="connsiteY25" fmla="*/ 1652587 h 1695450"/>
              <a:gd name="connsiteX26" fmla="*/ 1766888 w 2147888"/>
              <a:gd name="connsiteY26" fmla="*/ 1674019 h 1695450"/>
              <a:gd name="connsiteX27" fmla="*/ 1790700 w 2147888"/>
              <a:gd name="connsiteY27" fmla="*/ 1688306 h 1695450"/>
              <a:gd name="connsiteX28" fmla="*/ 1814513 w 2147888"/>
              <a:gd name="connsiteY28" fmla="*/ 1695450 h 1695450"/>
              <a:gd name="connsiteX29" fmla="*/ 1840706 w 2147888"/>
              <a:gd name="connsiteY29" fmla="*/ 1695450 h 1695450"/>
              <a:gd name="connsiteX30" fmla="*/ 1871663 w 2147888"/>
              <a:gd name="connsiteY30" fmla="*/ 1685925 h 1695450"/>
              <a:gd name="connsiteX31" fmla="*/ 1890713 w 2147888"/>
              <a:gd name="connsiteY31" fmla="*/ 1666875 h 1695450"/>
              <a:gd name="connsiteX32" fmla="*/ 1909763 w 2147888"/>
              <a:gd name="connsiteY32" fmla="*/ 1640681 h 1695450"/>
              <a:gd name="connsiteX33" fmla="*/ 1931194 w 2147888"/>
              <a:gd name="connsiteY33" fmla="*/ 1597819 h 1695450"/>
              <a:gd name="connsiteX34" fmla="*/ 1950244 w 2147888"/>
              <a:gd name="connsiteY34" fmla="*/ 1533525 h 1695450"/>
              <a:gd name="connsiteX35" fmla="*/ 1966913 w 2147888"/>
              <a:gd name="connsiteY35" fmla="*/ 1464469 h 1695450"/>
              <a:gd name="connsiteX36" fmla="*/ 1978819 w 2147888"/>
              <a:gd name="connsiteY36" fmla="*/ 1407319 h 1695450"/>
              <a:gd name="connsiteX37" fmla="*/ 1990725 w 2147888"/>
              <a:gd name="connsiteY37" fmla="*/ 1254919 h 1695450"/>
              <a:gd name="connsiteX38" fmla="*/ 2012156 w 2147888"/>
              <a:gd name="connsiteY38" fmla="*/ 976312 h 1695450"/>
              <a:gd name="connsiteX39" fmla="*/ 2035969 w 2147888"/>
              <a:gd name="connsiteY39" fmla="*/ 704850 h 1695450"/>
              <a:gd name="connsiteX40" fmla="*/ 2055019 w 2147888"/>
              <a:gd name="connsiteY40" fmla="*/ 535781 h 1695450"/>
              <a:gd name="connsiteX41" fmla="*/ 2074069 w 2147888"/>
              <a:gd name="connsiteY41" fmla="*/ 404812 h 1695450"/>
              <a:gd name="connsiteX42" fmla="*/ 2088356 w 2147888"/>
              <a:gd name="connsiteY42" fmla="*/ 342900 h 1695450"/>
              <a:gd name="connsiteX43" fmla="*/ 2100263 w 2147888"/>
              <a:gd name="connsiteY43" fmla="*/ 321469 h 1695450"/>
              <a:gd name="connsiteX44" fmla="*/ 2119313 w 2147888"/>
              <a:gd name="connsiteY44" fmla="*/ 304800 h 1695450"/>
              <a:gd name="connsiteX45" fmla="*/ 2138363 w 2147888"/>
              <a:gd name="connsiteY45" fmla="*/ 278606 h 1695450"/>
              <a:gd name="connsiteX46" fmla="*/ 2145506 w 2147888"/>
              <a:gd name="connsiteY46" fmla="*/ 257175 h 1695450"/>
              <a:gd name="connsiteX47" fmla="*/ 2147888 w 2147888"/>
              <a:gd name="connsiteY47" fmla="*/ 223837 h 1695450"/>
              <a:gd name="connsiteX48" fmla="*/ 2143125 w 2147888"/>
              <a:gd name="connsiteY48" fmla="*/ 202406 h 1695450"/>
              <a:gd name="connsiteX49" fmla="*/ 2119313 w 2147888"/>
              <a:gd name="connsiteY49" fmla="*/ 176212 h 1695450"/>
              <a:gd name="connsiteX50" fmla="*/ 2090738 w 2147888"/>
              <a:gd name="connsiteY50" fmla="*/ 154781 h 1695450"/>
              <a:gd name="connsiteX51" fmla="*/ 1981200 w 2147888"/>
              <a:gd name="connsiteY51" fmla="*/ 97631 h 1695450"/>
              <a:gd name="connsiteX52" fmla="*/ 1862138 w 2147888"/>
              <a:gd name="connsiteY52" fmla="*/ 40481 h 1695450"/>
              <a:gd name="connsiteX53" fmla="*/ 1766888 w 2147888"/>
              <a:gd name="connsiteY53" fmla="*/ 9525 h 1695450"/>
              <a:gd name="connsiteX54" fmla="*/ 1702594 w 2147888"/>
              <a:gd name="connsiteY54" fmla="*/ 0 h 1695450"/>
              <a:gd name="connsiteX55" fmla="*/ 1685925 w 2147888"/>
              <a:gd name="connsiteY55" fmla="*/ 0 h 1695450"/>
              <a:gd name="connsiteX56" fmla="*/ 1533525 w 2147888"/>
              <a:gd name="connsiteY56" fmla="*/ 50006 h 1695450"/>
              <a:gd name="connsiteX57" fmla="*/ 1216819 w 2147888"/>
              <a:gd name="connsiteY57" fmla="*/ 111919 h 1695450"/>
              <a:gd name="connsiteX58" fmla="*/ 881063 w 2147888"/>
              <a:gd name="connsiteY58" fmla="*/ 173831 h 1695450"/>
              <a:gd name="connsiteX59" fmla="*/ 702469 w 2147888"/>
              <a:gd name="connsiteY59" fmla="*/ 204787 h 169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147888" h="1695450">
                <a:moveTo>
                  <a:pt x="702469" y="204787"/>
                </a:moveTo>
                <a:lnTo>
                  <a:pt x="469106" y="235744"/>
                </a:lnTo>
                <a:lnTo>
                  <a:pt x="238125" y="261937"/>
                </a:lnTo>
                <a:lnTo>
                  <a:pt x="119063" y="266700"/>
                </a:lnTo>
                <a:lnTo>
                  <a:pt x="0" y="295275"/>
                </a:lnTo>
                <a:lnTo>
                  <a:pt x="176213" y="426244"/>
                </a:lnTo>
                <a:lnTo>
                  <a:pt x="326231" y="414337"/>
                </a:lnTo>
                <a:lnTo>
                  <a:pt x="550069" y="383381"/>
                </a:lnTo>
                <a:lnTo>
                  <a:pt x="864394" y="330994"/>
                </a:lnTo>
                <a:lnTo>
                  <a:pt x="1059656" y="314325"/>
                </a:lnTo>
                <a:lnTo>
                  <a:pt x="1414463" y="235744"/>
                </a:lnTo>
                <a:lnTo>
                  <a:pt x="1666875" y="178594"/>
                </a:lnTo>
                <a:lnTo>
                  <a:pt x="1702594" y="173831"/>
                </a:lnTo>
                <a:lnTo>
                  <a:pt x="1728788" y="176212"/>
                </a:lnTo>
                <a:lnTo>
                  <a:pt x="1757363" y="185737"/>
                </a:lnTo>
                <a:lnTo>
                  <a:pt x="1781175" y="204787"/>
                </a:lnTo>
                <a:lnTo>
                  <a:pt x="1804988" y="235744"/>
                </a:lnTo>
                <a:lnTo>
                  <a:pt x="1819275" y="257175"/>
                </a:lnTo>
                <a:lnTo>
                  <a:pt x="1824038" y="276225"/>
                </a:lnTo>
                <a:lnTo>
                  <a:pt x="1816894" y="542925"/>
                </a:lnTo>
                <a:lnTo>
                  <a:pt x="1800225" y="783431"/>
                </a:lnTo>
                <a:lnTo>
                  <a:pt x="1778794" y="869156"/>
                </a:lnTo>
                <a:lnTo>
                  <a:pt x="1733550" y="1452562"/>
                </a:lnTo>
                <a:lnTo>
                  <a:pt x="1693069" y="1581150"/>
                </a:lnTo>
                <a:lnTo>
                  <a:pt x="1714500" y="1619250"/>
                </a:lnTo>
                <a:lnTo>
                  <a:pt x="1740694" y="1652587"/>
                </a:lnTo>
                <a:lnTo>
                  <a:pt x="1766888" y="1674019"/>
                </a:lnTo>
                <a:lnTo>
                  <a:pt x="1790700" y="1688306"/>
                </a:lnTo>
                <a:lnTo>
                  <a:pt x="1814513" y="1695450"/>
                </a:lnTo>
                <a:lnTo>
                  <a:pt x="1840706" y="1695450"/>
                </a:lnTo>
                <a:lnTo>
                  <a:pt x="1871663" y="1685925"/>
                </a:lnTo>
                <a:lnTo>
                  <a:pt x="1890713" y="1666875"/>
                </a:lnTo>
                <a:lnTo>
                  <a:pt x="1909763" y="1640681"/>
                </a:lnTo>
                <a:lnTo>
                  <a:pt x="1931194" y="1597819"/>
                </a:lnTo>
                <a:lnTo>
                  <a:pt x="1950244" y="1533525"/>
                </a:lnTo>
                <a:lnTo>
                  <a:pt x="1966913" y="1464469"/>
                </a:lnTo>
                <a:lnTo>
                  <a:pt x="1978819" y="1407319"/>
                </a:lnTo>
                <a:lnTo>
                  <a:pt x="1990725" y="1254919"/>
                </a:lnTo>
                <a:lnTo>
                  <a:pt x="2012156" y="976312"/>
                </a:lnTo>
                <a:lnTo>
                  <a:pt x="2035969" y="704850"/>
                </a:lnTo>
                <a:lnTo>
                  <a:pt x="2055019" y="535781"/>
                </a:lnTo>
                <a:lnTo>
                  <a:pt x="2074069" y="404812"/>
                </a:lnTo>
                <a:lnTo>
                  <a:pt x="2088356" y="342900"/>
                </a:lnTo>
                <a:lnTo>
                  <a:pt x="2100263" y="321469"/>
                </a:lnTo>
                <a:lnTo>
                  <a:pt x="2119313" y="304800"/>
                </a:lnTo>
                <a:lnTo>
                  <a:pt x="2138363" y="278606"/>
                </a:lnTo>
                <a:lnTo>
                  <a:pt x="2145506" y="257175"/>
                </a:lnTo>
                <a:lnTo>
                  <a:pt x="2147888" y="223837"/>
                </a:lnTo>
                <a:cubicBezTo>
                  <a:pt x="2142932" y="204017"/>
                  <a:pt x="2143125" y="211332"/>
                  <a:pt x="2143125" y="202406"/>
                </a:cubicBezTo>
                <a:lnTo>
                  <a:pt x="2119313" y="176212"/>
                </a:lnTo>
                <a:lnTo>
                  <a:pt x="2090738" y="154781"/>
                </a:lnTo>
                <a:lnTo>
                  <a:pt x="1981200" y="97631"/>
                </a:lnTo>
                <a:lnTo>
                  <a:pt x="1862138" y="40481"/>
                </a:lnTo>
                <a:lnTo>
                  <a:pt x="1766888" y="9525"/>
                </a:lnTo>
                <a:lnTo>
                  <a:pt x="1702594" y="0"/>
                </a:lnTo>
                <a:lnTo>
                  <a:pt x="1685925" y="0"/>
                </a:lnTo>
                <a:lnTo>
                  <a:pt x="1533525" y="50006"/>
                </a:lnTo>
                <a:lnTo>
                  <a:pt x="1216819" y="111919"/>
                </a:lnTo>
                <a:lnTo>
                  <a:pt x="881063" y="173831"/>
                </a:lnTo>
                <a:lnTo>
                  <a:pt x="702469" y="2047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970A2707-CECF-48FA-A9C8-EB9BA8B17D56}"/>
              </a:ext>
            </a:extLst>
          </p:cNvPr>
          <p:cNvSpPr/>
          <p:nvPr/>
        </p:nvSpPr>
        <p:spPr>
          <a:xfrm>
            <a:off x="4113213" y="2452689"/>
            <a:ext cx="1763712" cy="377825"/>
          </a:xfrm>
          <a:custGeom>
            <a:avLst/>
            <a:gdLst>
              <a:gd name="connsiteX0" fmla="*/ 659606 w 1764506"/>
              <a:gd name="connsiteY0" fmla="*/ 150018 h 378618"/>
              <a:gd name="connsiteX1" fmla="*/ 371475 w 1764506"/>
              <a:gd name="connsiteY1" fmla="*/ 202406 h 378618"/>
              <a:gd name="connsiteX2" fmla="*/ 283369 w 1764506"/>
              <a:gd name="connsiteY2" fmla="*/ 221456 h 378618"/>
              <a:gd name="connsiteX3" fmla="*/ 204787 w 1764506"/>
              <a:gd name="connsiteY3" fmla="*/ 219075 h 378618"/>
              <a:gd name="connsiteX4" fmla="*/ 104775 w 1764506"/>
              <a:gd name="connsiteY4" fmla="*/ 219075 h 378618"/>
              <a:gd name="connsiteX5" fmla="*/ 0 w 1764506"/>
              <a:gd name="connsiteY5" fmla="*/ 259556 h 378618"/>
              <a:gd name="connsiteX6" fmla="*/ 142875 w 1764506"/>
              <a:gd name="connsiteY6" fmla="*/ 378618 h 378618"/>
              <a:gd name="connsiteX7" fmla="*/ 285750 w 1764506"/>
              <a:gd name="connsiteY7" fmla="*/ 361950 h 378618"/>
              <a:gd name="connsiteX8" fmla="*/ 554831 w 1764506"/>
              <a:gd name="connsiteY8" fmla="*/ 323850 h 378618"/>
              <a:gd name="connsiteX9" fmla="*/ 785812 w 1764506"/>
              <a:gd name="connsiteY9" fmla="*/ 283368 h 378618"/>
              <a:gd name="connsiteX10" fmla="*/ 1026319 w 1764506"/>
              <a:gd name="connsiteY10" fmla="*/ 242887 h 378618"/>
              <a:gd name="connsiteX11" fmla="*/ 1304925 w 1764506"/>
              <a:gd name="connsiteY11" fmla="*/ 200025 h 378618"/>
              <a:gd name="connsiteX12" fmla="*/ 1619250 w 1764506"/>
              <a:gd name="connsiteY12" fmla="*/ 152400 h 378618"/>
              <a:gd name="connsiteX13" fmla="*/ 1764506 w 1764506"/>
              <a:gd name="connsiteY13" fmla="*/ 90487 h 378618"/>
              <a:gd name="connsiteX14" fmla="*/ 1645444 w 1764506"/>
              <a:gd name="connsiteY14" fmla="*/ 26193 h 378618"/>
              <a:gd name="connsiteX15" fmla="*/ 1552575 w 1764506"/>
              <a:gd name="connsiteY15" fmla="*/ 16668 h 378618"/>
              <a:gd name="connsiteX16" fmla="*/ 1450181 w 1764506"/>
              <a:gd name="connsiteY16" fmla="*/ 0 h 378618"/>
              <a:gd name="connsiteX17" fmla="*/ 1409700 w 1764506"/>
              <a:gd name="connsiteY17" fmla="*/ 7143 h 378618"/>
              <a:gd name="connsiteX18" fmla="*/ 1169194 w 1764506"/>
              <a:gd name="connsiteY18" fmla="*/ 59531 h 378618"/>
              <a:gd name="connsiteX19" fmla="*/ 1007269 w 1764506"/>
              <a:gd name="connsiteY19" fmla="*/ 90487 h 378618"/>
              <a:gd name="connsiteX20" fmla="*/ 659606 w 1764506"/>
              <a:gd name="connsiteY20" fmla="*/ 150018 h 37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64506" h="378618">
                <a:moveTo>
                  <a:pt x="659606" y="150018"/>
                </a:moveTo>
                <a:lnTo>
                  <a:pt x="371475" y="202406"/>
                </a:lnTo>
                <a:lnTo>
                  <a:pt x="283369" y="221456"/>
                </a:lnTo>
                <a:lnTo>
                  <a:pt x="204787" y="219075"/>
                </a:lnTo>
                <a:lnTo>
                  <a:pt x="104775" y="219075"/>
                </a:lnTo>
                <a:lnTo>
                  <a:pt x="0" y="259556"/>
                </a:lnTo>
                <a:lnTo>
                  <a:pt x="142875" y="378618"/>
                </a:lnTo>
                <a:lnTo>
                  <a:pt x="285750" y="361950"/>
                </a:lnTo>
                <a:lnTo>
                  <a:pt x="554831" y="323850"/>
                </a:lnTo>
                <a:lnTo>
                  <a:pt x="785812" y="283368"/>
                </a:lnTo>
                <a:lnTo>
                  <a:pt x="1026319" y="242887"/>
                </a:lnTo>
                <a:lnTo>
                  <a:pt x="1304925" y="200025"/>
                </a:lnTo>
                <a:lnTo>
                  <a:pt x="1619250" y="152400"/>
                </a:lnTo>
                <a:lnTo>
                  <a:pt x="1764506" y="90487"/>
                </a:lnTo>
                <a:lnTo>
                  <a:pt x="1645444" y="26193"/>
                </a:lnTo>
                <a:lnTo>
                  <a:pt x="1552575" y="16668"/>
                </a:lnTo>
                <a:lnTo>
                  <a:pt x="1450181" y="0"/>
                </a:lnTo>
                <a:lnTo>
                  <a:pt x="1409700" y="7143"/>
                </a:lnTo>
                <a:lnTo>
                  <a:pt x="1169194" y="59531"/>
                </a:lnTo>
                <a:lnTo>
                  <a:pt x="1007269" y="90487"/>
                </a:lnTo>
                <a:lnTo>
                  <a:pt x="659606" y="15001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DAD74952-E8C1-464A-9997-75A2E0E079A4}"/>
              </a:ext>
            </a:extLst>
          </p:cNvPr>
          <p:cNvSpPr/>
          <p:nvPr/>
        </p:nvSpPr>
        <p:spPr>
          <a:xfrm>
            <a:off x="4173539" y="3141664"/>
            <a:ext cx="1647825" cy="358775"/>
          </a:xfrm>
          <a:custGeom>
            <a:avLst/>
            <a:gdLst>
              <a:gd name="connsiteX0" fmla="*/ 576263 w 1647825"/>
              <a:gd name="connsiteY0" fmla="*/ 145256 h 359569"/>
              <a:gd name="connsiteX1" fmla="*/ 364332 w 1647825"/>
              <a:gd name="connsiteY1" fmla="*/ 188119 h 359569"/>
              <a:gd name="connsiteX2" fmla="*/ 147638 w 1647825"/>
              <a:gd name="connsiteY2" fmla="*/ 226219 h 359569"/>
              <a:gd name="connsiteX3" fmla="*/ 0 w 1647825"/>
              <a:gd name="connsiteY3" fmla="*/ 271462 h 359569"/>
              <a:gd name="connsiteX4" fmla="*/ 183357 w 1647825"/>
              <a:gd name="connsiteY4" fmla="*/ 359569 h 359569"/>
              <a:gd name="connsiteX5" fmla="*/ 311944 w 1647825"/>
              <a:gd name="connsiteY5" fmla="*/ 338137 h 359569"/>
              <a:gd name="connsiteX6" fmla="*/ 550069 w 1647825"/>
              <a:gd name="connsiteY6" fmla="*/ 288131 h 359569"/>
              <a:gd name="connsiteX7" fmla="*/ 723900 w 1647825"/>
              <a:gd name="connsiteY7" fmla="*/ 242887 h 359569"/>
              <a:gd name="connsiteX8" fmla="*/ 957263 w 1647825"/>
              <a:gd name="connsiteY8" fmla="*/ 202406 h 359569"/>
              <a:gd name="connsiteX9" fmla="*/ 1193007 w 1647825"/>
              <a:gd name="connsiteY9" fmla="*/ 180975 h 359569"/>
              <a:gd name="connsiteX10" fmla="*/ 1485900 w 1647825"/>
              <a:gd name="connsiteY10" fmla="*/ 159544 h 359569"/>
              <a:gd name="connsiteX11" fmla="*/ 1647825 w 1647825"/>
              <a:gd name="connsiteY11" fmla="*/ 92869 h 359569"/>
              <a:gd name="connsiteX12" fmla="*/ 1519238 w 1647825"/>
              <a:gd name="connsiteY12" fmla="*/ 0 h 359569"/>
              <a:gd name="connsiteX13" fmla="*/ 1245394 w 1647825"/>
              <a:gd name="connsiteY13" fmla="*/ 33337 h 359569"/>
              <a:gd name="connsiteX14" fmla="*/ 952500 w 1647825"/>
              <a:gd name="connsiteY14" fmla="*/ 71437 h 359569"/>
              <a:gd name="connsiteX15" fmla="*/ 576263 w 1647825"/>
              <a:gd name="connsiteY15" fmla="*/ 145256 h 35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47825" h="359569">
                <a:moveTo>
                  <a:pt x="576263" y="145256"/>
                </a:moveTo>
                <a:lnTo>
                  <a:pt x="364332" y="188119"/>
                </a:lnTo>
                <a:lnTo>
                  <a:pt x="147638" y="226219"/>
                </a:lnTo>
                <a:lnTo>
                  <a:pt x="0" y="271462"/>
                </a:lnTo>
                <a:lnTo>
                  <a:pt x="183357" y="359569"/>
                </a:lnTo>
                <a:lnTo>
                  <a:pt x="311944" y="338137"/>
                </a:lnTo>
                <a:lnTo>
                  <a:pt x="550069" y="288131"/>
                </a:lnTo>
                <a:lnTo>
                  <a:pt x="723900" y="242887"/>
                </a:lnTo>
                <a:lnTo>
                  <a:pt x="957263" y="202406"/>
                </a:lnTo>
                <a:lnTo>
                  <a:pt x="1193007" y="180975"/>
                </a:lnTo>
                <a:lnTo>
                  <a:pt x="1485900" y="159544"/>
                </a:lnTo>
                <a:lnTo>
                  <a:pt x="1647825" y="92869"/>
                </a:lnTo>
                <a:lnTo>
                  <a:pt x="1519238" y="0"/>
                </a:lnTo>
                <a:lnTo>
                  <a:pt x="1245394" y="33337"/>
                </a:lnTo>
                <a:lnTo>
                  <a:pt x="952500" y="71437"/>
                </a:lnTo>
                <a:lnTo>
                  <a:pt x="576263" y="14525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4" name="フリーフォーム 63">
            <a:extLst>
              <a:ext uri="{FF2B5EF4-FFF2-40B4-BE49-F238E27FC236}">
                <a16:creationId xmlns:a16="http://schemas.microsoft.com/office/drawing/2014/main" id="{BDAD476C-9B3A-4C8D-839B-DDA612C6ABE1}"/>
              </a:ext>
            </a:extLst>
          </p:cNvPr>
          <p:cNvSpPr/>
          <p:nvPr/>
        </p:nvSpPr>
        <p:spPr>
          <a:xfrm>
            <a:off x="4735514" y="1935163"/>
            <a:ext cx="427037" cy="2914650"/>
          </a:xfrm>
          <a:custGeom>
            <a:avLst/>
            <a:gdLst>
              <a:gd name="connsiteX0" fmla="*/ 148590 w 426720"/>
              <a:gd name="connsiteY0" fmla="*/ 560070 h 2914650"/>
              <a:gd name="connsiteX1" fmla="*/ 148590 w 426720"/>
              <a:gd name="connsiteY1" fmla="*/ 358140 h 2914650"/>
              <a:gd name="connsiteX2" fmla="*/ 144780 w 426720"/>
              <a:gd name="connsiteY2" fmla="*/ 316230 h 2914650"/>
              <a:gd name="connsiteX3" fmla="*/ 95250 w 426720"/>
              <a:gd name="connsiteY3" fmla="*/ 182880 h 2914650"/>
              <a:gd name="connsiteX4" fmla="*/ 49530 w 426720"/>
              <a:gd name="connsiteY4" fmla="*/ 91440 h 2914650"/>
              <a:gd name="connsiteX5" fmla="*/ 0 w 426720"/>
              <a:gd name="connsiteY5" fmla="*/ 0 h 2914650"/>
              <a:gd name="connsiteX6" fmla="*/ 281940 w 426720"/>
              <a:gd name="connsiteY6" fmla="*/ 80010 h 2914650"/>
              <a:gd name="connsiteX7" fmla="*/ 335280 w 426720"/>
              <a:gd name="connsiteY7" fmla="*/ 129540 h 2914650"/>
              <a:gd name="connsiteX8" fmla="*/ 358140 w 426720"/>
              <a:gd name="connsiteY8" fmla="*/ 152400 h 2914650"/>
              <a:gd name="connsiteX9" fmla="*/ 381000 w 426720"/>
              <a:gd name="connsiteY9" fmla="*/ 182880 h 2914650"/>
              <a:gd name="connsiteX10" fmla="*/ 396240 w 426720"/>
              <a:gd name="connsiteY10" fmla="*/ 209550 h 2914650"/>
              <a:gd name="connsiteX11" fmla="*/ 415290 w 426720"/>
              <a:gd name="connsiteY11" fmla="*/ 266700 h 2914650"/>
              <a:gd name="connsiteX12" fmla="*/ 422910 w 426720"/>
              <a:gd name="connsiteY12" fmla="*/ 346710 h 2914650"/>
              <a:gd name="connsiteX13" fmla="*/ 426720 w 426720"/>
              <a:gd name="connsiteY13" fmla="*/ 407670 h 2914650"/>
              <a:gd name="connsiteX14" fmla="*/ 426720 w 426720"/>
              <a:gd name="connsiteY14" fmla="*/ 525780 h 2914650"/>
              <a:gd name="connsiteX15" fmla="*/ 411480 w 426720"/>
              <a:gd name="connsiteY15" fmla="*/ 632460 h 2914650"/>
              <a:gd name="connsiteX16" fmla="*/ 415290 w 426720"/>
              <a:gd name="connsiteY16" fmla="*/ 910590 h 2914650"/>
              <a:gd name="connsiteX17" fmla="*/ 415290 w 426720"/>
              <a:gd name="connsiteY17" fmla="*/ 1344930 h 2914650"/>
              <a:gd name="connsiteX18" fmla="*/ 411480 w 426720"/>
              <a:gd name="connsiteY18" fmla="*/ 1672590 h 2914650"/>
              <a:gd name="connsiteX19" fmla="*/ 400050 w 426720"/>
              <a:gd name="connsiteY19" fmla="*/ 1931670 h 2914650"/>
              <a:gd name="connsiteX20" fmla="*/ 396240 w 426720"/>
              <a:gd name="connsiteY20" fmla="*/ 2019300 h 2914650"/>
              <a:gd name="connsiteX21" fmla="*/ 381000 w 426720"/>
              <a:gd name="connsiteY21" fmla="*/ 2343150 h 2914650"/>
              <a:gd name="connsiteX22" fmla="*/ 350520 w 426720"/>
              <a:gd name="connsiteY22" fmla="*/ 2815590 h 2914650"/>
              <a:gd name="connsiteX23" fmla="*/ 270510 w 426720"/>
              <a:gd name="connsiteY23" fmla="*/ 2914650 h 2914650"/>
              <a:gd name="connsiteX24" fmla="*/ 148590 w 426720"/>
              <a:gd name="connsiteY24" fmla="*/ 2853690 h 2914650"/>
              <a:gd name="connsiteX25" fmla="*/ 148590 w 426720"/>
              <a:gd name="connsiteY25" fmla="*/ 2186940 h 2914650"/>
              <a:gd name="connsiteX26" fmla="*/ 148590 w 426720"/>
              <a:gd name="connsiteY26" fmla="*/ 788670 h 2914650"/>
              <a:gd name="connsiteX27" fmla="*/ 148590 w 426720"/>
              <a:gd name="connsiteY27" fmla="*/ 56007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26720" h="2914650">
                <a:moveTo>
                  <a:pt x="148590" y="560070"/>
                </a:moveTo>
                <a:lnTo>
                  <a:pt x="148590" y="358140"/>
                </a:lnTo>
                <a:lnTo>
                  <a:pt x="144780" y="316230"/>
                </a:lnTo>
                <a:lnTo>
                  <a:pt x="95250" y="182880"/>
                </a:lnTo>
                <a:lnTo>
                  <a:pt x="49530" y="91440"/>
                </a:lnTo>
                <a:lnTo>
                  <a:pt x="0" y="0"/>
                </a:lnTo>
                <a:lnTo>
                  <a:pt x="281940" y="80010"/>
                </a:lnTo>
                <a:lnTo>
                  <a:pt x="335280" y="129540"/>
                </a:lnTo>
                <a:lnTo>
                  <a:pt x="358140" y="152400"/>
                </a:lnTo>
                <a:lnTo>
                  <a:pt x="381000" y="182880"/>
                </a:lnTo>
                <a:lnTo>
                  <a:pt x="396240" y="209550"/>
                </a:lnTo>
                <a:lnTo>
                  <a:pt x="415290" y="266700"/>
                </a:lnTo>
                <a:lnTo>
                  <a:pt x="422910" y="346710"/>
                </a:lnTo>
                <a:lnTo>
                  <a:pt x="426720" y="407670"/>
                </a:lnTo>
                <a:lnTo>
                  <a:pt x="426720" y="525780"/>
                </a:lnTo>
                <a:lnTo>
                  <a:pt x="411480" y="632460"/>
                </a:lnTo>
                <a:lnTo>
                  <a:pt x="415290" y="910590"/>
                </a:lnTo>
                <a:lnTo>
                  <a:pt x="415290" y="1344930"/>
                </a:lnTo>
                <a:lnTo>
                  <a:pt x="411480" y="1672590"/>
                </a:lnTo>
                <a:lnTo>
                  <a:pt x="400050" y="1931670"/>
                </a:lnTo>
                <a:lnTo>
                  <a:pt x="396240" y="2019300"/>
                </a:lnTo>
                <a:lnTo>
                  <a:pt x="381000" y="2343150"/>
                </a:lnTo>
                <a:lnTo>
                  <a:pt x="350520" y="2815590"/>
                </a:lnTo>
                <a:lnTo>
                  <a:pt x="270510" y="2914650"/>
                </a:lnTo>
                <a:lnTo>
                  <a:pt x="148590" y="2853690"/>
                </a:lnTo>
                <a:lnTo>
                  <a:pt x="148590" y="2186940"/>
                </a:lnTo>
                <a:lnTo>
                  <a:pt x="148590" y="788670"/>
                </a:lnTo>
                <a:lnTo>
                  <a:pt x="148590" y="56007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5" name="フリーフォーム 64">
            <a:extLst>
              <a:ext uri="{FF2B5EF4-FFF2-40B4-BE49-F238E27FC236}">
                <a16:creationId xmlns:a16="http://schemas.microsoft.com/office/drawing/2014/main" id="{27FA933B-3DE0-498A-843E-1D9835A755B8}"/>
              </a:ext>
            </a:extLst>
          </p:cNvPr>
          <p:cNvSpPr/>
          <p:nvPr/>
        </p:nvSpPr>
        <p:spPr>
          <a:xfrm>
            <a:off x="3900489" y="3790950"/>
            <a:ext cx="2047875" cy="533400"/>
          </a:xfrm>
          <a:custGeom>
            <a:avLst/>
            <a:gdLst>
              <a:gd name="connsiteX0" fmla="*/ 781050 w 2047875"/>
              <a:gd name="connsiteY0" fmla="*/ 242888 h 533400"/>
              <a:gd name="connsiteX1" fmla="*/ 1002506 w 2047875"/>
              <a:gd name="connsiteY1" fmla="*/ 195263 h 533400"/>
              <a:gd name="connsiteX2" fmla="*/ 1228725 w 2047875"/>
              <a:gd name="connsiteY2" fmla="*/ 130969 h 533400"/>
              <a:gd name="connsiteX3" fmla="*/ 1504950 w 2047875"/>
              <a:gd name="connsiteY3" fmla="*/ 66675 h 533400"/>
              <a:gd name="connsiteX4" fmla="*/ 1676400 w 2047875"/>
              <a:gd name="connsiteY4" fmla="*/ 11906 h 533400"/>
              <a:gd name="connsiteX5" fmla="*/ 1704975 w 2047875"/>
              <a:gd name="connsiteY5" fmla="*/ 0 h 533400"/>
              <a:gd name="connsiteX6" fmla="*/ 1726406 w 2047875"/>
              <a:gd name="connsiteY6" fmla="*/ 0 h 533400"/>
              <a:gd name="connsiteX7" fmla="*/ 1759743 w 2047875"/>
              <a:gd name="connsiteY7" fmla="*/ 4763 h 533400"/>
              <a:gd name="connsiteX8" fmla="*/ 1885950 w 2047875"/>
              <a:gd name="connsiteY8" fmla="*/ 35719 h 533400"/>
              <a:gd name="connsiteX9" fmla="*/ 1983581 w 2047875"/>
              <a:gd name="connsiteY9" fmla="*/ 71438 h 533400"/>
              <a:gd name="connsiteX10" fmla="*/ 2028825 w 2047875"/>
              <a:gd name="connsiteY10" fmla="*/ 95250 h 533400"/>
              <a:gd name="connsiteX11" fmla="*/ 2040731 w 2047875"/>
              <a:gd name="connsiteY11" fmla="*/ 109538 h 533400"/>
              <a:gd name="connsiteX12" fmla="*/ 2047875 w 2047875"/>
              <a:gd name="connsiteY12" fmla="*/ 126206 h 533400"/>
              <a:gd name="connsiteX13" fmla="*/ 2043112 w 2047875"/>
              <a:gd name="connsiteY13" fmla="*/ 140494 h 533400"/>
              <a:gd name="connsiteX14" fmla="*/ 2028825 w 2047875"/>
              <a:gd name="connsiteY14" fmla="*/ 159544 h 533400"/>
              <a:gd name="connsiteX15" fmla="*/ 2000250 w 2047875"/>
              <a:gd name="connsiteY15" fmla="*/ 180975 h 533400"/>
              <a:gd name="connsiteX16" fmla="*/ 1962150 w 2047875"/>
              <a:gd name="connsiteY16" fmla="*/ 200025 h 533400"/>
              <a:gd name="connsiteX17" fmla="*/ 1888331 w 2047875"/>
              <a:gd name="connsiteY17" fmla="*/ 204788 h 533400"/>
              <a:gd name="connsiteX18" fmla="*/ 1662112 w 2047875"/>
              <a:gd name="connsiteY18" fmla="*/ 230981 h 533400"/>
              <a:gd name="connsiteX19" fmla="*/ 1426368 w 2047875"/>
              <a:gd name="connsiteY19" fmla="*/ 266700 h 533400"/>
              <a:gd name="connsiteX20" fmla="*/ 1166812 w 2047875"/>
              <a:gd name="connsiteY20" fmla="*/ 323850 h 533400"/>
              <a:gd name="connsiteX21" fmla="*/ 985837 w 2047875"/>
              <a:gd name="connsiteY21" fmla="*/ 354806 h 533400"/>
              <a:gd name="connsiteX22" fmla="*/ 764381 w 2047875"/>
              <a:gd name="connsiteY22" fmla="*/ 402431 h 533400"/>
              <a:gd name="connsiteX23" fmla="*/ 550068 w 2047875"/>
              <a:gd name="connsiteY23" fmla="*/ 454819 h 533400"/>
              <a:gd name="connsiteX24" fmla="*/ 488156 w 2047875"/>
              <a:gd name="connsiteY24" fmla="*/ 476250 h 533400"/>
              <a:gd name="connsiteX25" fmla="*/ 397668 w 2047875"/>
              <a:gd name="connsiteY25" fmla="*/ 514350 h 533400"/>
              <a:gd name="connsiteX26" fmla="*/ 326231 w 2047875"/>
              <a:gd name="connsiteY26" fmla="*/ 533400 h 533400"/>
              <a:gd name="connsiteX27" fmla="*/ 302418 w 2047875"/>
              <a:gd name="connsiteY27" fmla="*/ 533400 h 533400"/>
              <a:gd name="connsiteX28" fmla="*/ 259556 w 2047875"/>
              <a:gd name="connsiteY28" fmla="*/ 507206 h 533400"/>
              <a:gd name="connsiteX29" fmla="*/ 180975 w 2047875"/>
              <a:gd name="connsiteY29" fmla="*/ 450056 h 533400"/>
              <a:gd name="connsiteX30" fmla="*/ 109537 w 2047875"/>
              <a:gd name="connsiteY30" fmla="*/ 381000 h 533400"/>
              <a:gd name="connsiteX31" fmla="*/ 76200 w 2047875"/>
              <a:gd name="connsiteY31" fmla="*/ 342900 h 533400"/>
              <a:gd name="connsiteX32" fmla="*/ 33337 w 2047875"/>
              <a:gd name="connsiteY32" fmla="*/ 283369 h 533400"/>
              <a:gd name="connsiteX33" fmla="*/ 9525 w 2047875"/>
              <a:gd name="connsiteY33" fmla="*/ 240506 h 533400"/>
              <a:gd name="connsiteX34" fmla="*/ 0 w 2047875"/>
              <a:gd name="connsiteY34" fmla="*/ 214313 h 533400"/>
              <a:gd name="connsiteX35" fmla="*/ 0 w 2047875"/>
              <a:gd name="connsiteY35" fmla="*/ 197644 h 533400"/>
              <a:gd name="connsiteX36" fmla="*/ 7143 w 2047875"/>
              <a:gd name="connsiteY36" fmla="*/ 188119 h 533400"/>
              <a:gd name="connsiteX37" fmla="*/ 14287 w 2047875"/>
              <a:gd name="connsiteY37" fmla="*/ 183356 h 533400"/>
              <a:gd name="connsiteX38" fmla="*/ 35718 w 2047875"/>
              <a:gd name="connsiteY38" fmla="*/ 188119 h 533400"/>
              <a:gd name="connsiteX39" fmla="*/ 57150 w 2047875"/>
              <a:gd name="connsiteY39" fmla="*/ 192881 h 533400"/>
              <a:gd name="connsiteX40" fmla="*/ 78581 w 2047875"/>
              <a:gd name="connsiteY40" fmla="*/ 207169 h 533400"/>
              <a:gd name="connsiteX41" fmla="*/ 97631 w 2047875"/>
              <a:gd name="connsiteY41" fmla="*/ 223838 h 533400"/>
              <a:gd name="connsiteX42" fmla="*/ 128587 w 2047875"/>
              <a:gd name="connsiteY42" fmla="*/ 247650 h 533400"/>
              <a:gd name="connsiteX43" fmla="*/ 176212 w 2047875"/>
              <a:gd name="connsiteY43" fmla="*/ 269081 h 533400"/>
              <a:gd name="connsiteX44" fmla="*/ 228600 w 2047875"/>
              <a:gd name="connsiteY44" fmla="*/ 285750 h 533400"/>
              <a:gd name="connsiteX45" fmla="*/ 261937 w 2047875"/>
              <a:gd name="connsiteY45" fmla="*/ 295275 h 533400"/>
              <a:gd name="connsiteX46" fmla="*/ 309562 w 2047875"/>
              <a:gd name="connsiteY46" fmla="*/ 307181 h 533400"/>
              <a:gd name="connsiteX47" fmla="*/ 366712 w 2047875"/>
              <a:gd name="connsiteY47" fmla="*/ 311944 h 533400"/>
              <a:gd name="connsiteX48" fmla="*/ 421481 w 2047875"/>
              <a:gd name="connsiteY48" fmla="*/ 311944 h 533400"/>
              <a:gd name="connsiteX49" fmla="*/ 502443 w 2047875"/>
              <a:gd name="connsiteY49" fmla="*/ 297656 h 533400"/>
              <a:gd name="connsiteX50" fmla="*/ 781050 w 2047875"/>
              <a:gd name="connsiteY50" fmla="*/ 242888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47875" h="533400">
                <a:moveTo>
                  <a:pt x="781050" y="242888"/>
                </a:moveTo>
                <a:lnTo>
                  <a:pt x="1002506" y="195263"/>
                </a:lnTo>
                <a:lnTo>
                  <a:pt x="1228725" y="130969"/>
                </a:lnTo>
                <a:lnTo>
                  <a:pt x="1504950" y="66675"/>
                </a:lnTo>
                <a:lnTo>
                  <a:pt x="1676400" y="11906"/>
                </a:lnTo>
                <a:lnTo>
                  <a:pt x="1704975" y="0"/>
                </a:lnTo>
                <a:lnTo>
                  <a:pt x="1726406" y="0"/>
                </a:lnTo>
                <a:lnTo>
                  <a:pt x="1759743" y="4763"/>
                </a:lnTo>
                <a:lnTo>
                  <a:pt x="1885950" y="35719"/>
                </a:lnTo>
                <a:lnTo>
                  <a:pt x="1983581" y="71438"/>
                </a:lnTo>
                <a:lnTo>
                  <a:pt x="2028825" y="95250"/>
                </a:lnTo>
                <a:lnTo>
                  <a:pt x="2040731" y="109538"/>
                </a:lnTo>
                <a:lnTo>
                  <a:pt x="2047875" y="126206"/>
                </a:lnTo>
                <a:lnTo>
                  <a:pt x="2043112" y="140494"/>
                </a:lnTo>
                <a:lnTo>
                  <a:pt x="2028825" y="159544"/>
                </a:lnTo>
                <a:lnTo>
                  <a:pt x="2000250" y="180975"/>
                </a:lnTo>
                <a:lnTo>
                  <a:pt x="1962150" y="200025"/>
                </a:lnTo>
                <a:lnTo>
                  <a:pt x="1888331" y="204788"/>
                </a:lnTo>
                <a:lnTo>
                  <a:pt x="1662112" y="230981"/>
                </a:lnTo>
                <a:lnTo>
                  <a:pt x="1426368" y="266700"/>
                </a:lnTo>
                <a:lnTo>
                  <a:pt x="1166812" y="323850"/>
                </a:lnTo>
                <a:lnTo>
                  <a:pt x="985837" y="354806"/>
                </a:lnTo>
                <a:lnTo>
                  <a:pt x="764381" y="402431"/>
                </a:lnTo>
                <a:lnTo>
                  <a:pt x="550068" y="454819"/>
                </a:lnTo>
                <a:lnTo>
                  <a:pt x="488156" y="476250"/>
                </a:lnTo>
                <a:lnTo>
                  <a:pt x="397668" y="514350"/>
                </a:lnTo>
                <a:lnTo>
                  <a:pt x="326231" y="533400"/>
                </a:lnTo>
                <a:lnTo>
                  <a:pt x="302418" y="533400"/>
                </a:lnTo>
                <a:lnTo>
                  <a:pt x="259556" y="507206"/>
                </a:lnTo>
                <a:lnTo>
                  <a:pt x="180975" y="450056"/>
                </a:lnTo>
                <a:lnTo>
                  <a:pt x="109537" y="381000"/>
                </a:lnTo>
                <a:lnTo>
                  <a:pt x="76200" y="342900"/>
                </a:lnTo>
                <a:lnTo>
                  <a:pt x="33337" y="283369"/>
                </a:lnTo>
                <a:lnTo>
                  <a:pt x="9525" y="240506"/>
                </a:lnTo>
                <a:lnTo>
                  <a:pt x="0" y="214313"/>
                </a:lnTo>
                <a:lnTo>
                  <a:pt x="0" y="197644"/>
                </a:lnTo>
                <a:lnTo>
                  <a:pt x="7143" y="188119"/>
                </a:lnTo>
                <a:lnTo>
                  <a:pt x="14287" y="183356"/>
                </a:lnTo>
                <a:lnTo>
                  <a:pt x="35718" y="188119"/>
                </a:lnTo>
                <a:lnTo>
                  <a:pt x="57150" y="192881"/>
                </a:lnTo>
                <a:lnTo>
                  <a:pt x="78581" y="207169"/>
                </a:lnTo>
                <a:lnTo>
                  <a:pt x="97631" y="223838"/>
                </a:lnTo>
                <a:lnTo>
                  <a:pt x="128587" y="247650"/>
                </a:lnTo>
                <a:lnTo>
                  <a:pt x="176212" y="269081"/>
                </a:lnTo>
                <a:lnTo>
                  <a:pt x="228600" y="285750"/>
                </a:lnTo>
                <a:lnTo>
                  <a:pt x="261937" y="295275"/>
                </a:lnTo>
                <a:lnTo>
                  <a:pt x="309562" y="307181"/>
                </a:lnTo>
                <a:lnTo>
                  <a:pt x="366712" y="311944"/>
                </a:lnTo>
                <a:lnTo>
                  <a:pt x="421481" y="311944"/>
                </a:lnTo>
                <a:lnTo>
                  <a:pt x="502443" y="297656"/>
                </a:lnTo>
                <a:lnTo>
                  <a:pt x="781050" y="2428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6" name="フリーフォーム 65">
            <a:extLst>
              <a:ext uri="{FF2B5EF4-FFF2-40B4-BE49-F238E27FC236}">
                <a16:creationId xmlns:a16="http://schemas.microsoft.com/office/drawing/2014/main" id="{6617987A-BAD4-4FEB-8B09-C968B922EC63}"/>
              </a:ext>
            </a:extLst>
          </p:cNvPr>
          <p:cNvSpPr/>
          <p:nvPr/>
        </p:nvSpPr>
        <p:spPr>
          <a:xfrm>
            <a:off x="3706813" y="4424364"/>
            <a:ext cx="2463800" cy="833437"/>
          </a:xfrm>
          <a:custGeom>
            <a:avLst/>
            <a:gdLst>
              <a:gd name="connsiteX0" fmla="*/ 962025 w 2462213"/>
              <a:gd name="connsiteY0" fmla="*/ 407193 h 833437"/>
              <a:gd name="connsiteX1" fmla="*/ 1195388 w 2462213"/>
              <a:gd name="connsiteY1" fmla="*/ 342900 h 833437"/>
              <a:gd name="connsiteX2" fmla="*/ 1373982 w 2462213"/>
              <a:gd name="connsiteY2" fmla="*/ 304800 h 833437"/>
              <a:gd name="connsiteX3" fmla="*/ 1614488 w 2462213"/>
              <a:gd name="connsiteY3" fmla="*/ 240506 h 833437"/>
              <a:gd name="connsiteX4" fmla="*/ 1864519 w 2462213"/>
              <a:gd name="connsiteY4" fmla="*/ 169068 h 833437"/>
              <a:gd name="connsiteX5" fmla="*/ 2190750 w 2462213"/>
              <a:gd name="connsiteY5" fmla="*/ 73818 h 833437"/>
              <a:gd name="connsiteX6" fmla="*/ 2395538 w 2462213"/>
              <a:gd name="connsiteY6" fmla="*/ 14287 h 833437"/>
              <a:gd name="connsiteX7" fmla="*/ 2438400 w 2462213"/>
              <a:gd name="connsiteY7" fmla="*/ 0 h 833437"/>
              <a:gd name="connsiteX8" fmla="*/ 2455069 w 2462213"/>
              <a:gd name="connsiteY8" fmla="*/ 0 h 833437"/>
              <a:gd name="connsiteX9" fmla="*/ 2462213 w 2462213"/>
              <a:gd name="connsiteY9" fmla="*/ 9525 h 833437"/>
              <a:gd name="connsiteX10" fmla="*/ 2459832 w 2462213"/>
              <a:gd name="connsiteY10" fmla="*/ 28575 h 833437"/>
              <a:gd name="connsiteX11" fmla="*/ 2450307 w 2462213"/>
              <a:gd name="connsiteY11" fmla="*/ 50006 h 833437"/>
              <a:gd name="connsiteX12" fmla="*/ 2426494 w 2462213"/>
              <a:gd name="connsiteY12" fmla="*/ 66675 h 833437"/>
              <a:gd name="connsiteX13" fmla="*/ 2264569 w 2462213"/>
              <a:gd name="connsiteY13" fmla="*/ 133350 h 833437"/>
              <a:gd name="connsiteX14" fmla="*/ 1974057 w 2462213"/>
              <a:gd name="connsiteY14" fmla="*/ 247650 h 833437"/>
              <a:gd name="connsiteX15" fmla="*/ 1533525 w 2462213"/>
              <a:gd name="connsiteY15" fmla="*/ 409575 h 833437"/>
              <a:gd name="connsiteX16" fmla="*/ 1081088 w 2462213"/>
              <a:gd name="connsiteY16" fmla="*/ 571500 h 833437"/>
              <a:gd name="connsiteX17" fmla="*/ 673894 w 2462213"/>
              <a:gd name="connsiteY17" fmla="*/ 709612 h 833437"/>
              <a:gd name="connsiteX18" fmla="*/ 440532 w 2462213"/>
              <a:gd name="connsiteY18" fmla="*/ 790575 h 833437"/>
              <a:gd name="connsiteX19" fmla="*/ 402432 w 2462213"/>
              <a:gd name="connsiteY19" fmla="*/ 812006 h 833437"/>
              <a:gd name="connsiteX20" fmla="*/ 371475 w 2462213"/>
              <a:gd name="connsiteY20" fmla="*/ 826293 h 833437"/>
              <a:gd name="connsiteX21" fmla="*/ 347663 w 2462213"/>
              <a:gd name="connsiteY21" fmla="*/ 833437 h 833437"/>
              <a:gd name="connsiteX22" fmla="*/ 321469 w 2462213"/>
              <a:gd name="connsiteY22" fmla="*/ 833437 h 833437"/>
              <a:gd name="connsiteX23" fmla="*/ 300038 w 2462213"/>
              <a:gd name="connsiteY23" fmla="*/ 826293 h 833437"/>
              <a:gd name="connsiteX24" fmla="*/ 273844 w 2462213"/>
              <a:gd name="connsiteY24" fmla="*/ 809625 h 833437"/>
              <a:gd name="connsiteX25" fmla="*/ 226219 w 2462213"/>
              <a:gd name="connsiteY25" fmla="*/ 781050 h 833437"/>
              <a:gd name="connsiteX26" fmla="*/ 185738 w 2462213"/>
              <a:gd name="connsiteY26" fmla="*/ 747712 h 833437"/>
              <a:gd name="connsiteX27" fmla="*/ 135732 w 2462213"/>
              <a:gd name="connsiteY27" fmla="*/ 697706 h 833437"/>
              <a:gd name="connsiteX28" fmla="*/ 97632 w 2462213"/>
              <a:gd name="connsiteY28" fmla="*/ 650081 h 833437"/>
              <a:gd name="connsiteX29" fmla="*/ 61913 w 2462213"/>
              <a:gd name="connsiteY29" fmla="*/ 609600 h 833437"/>
              <a:gd name="connsiteX30" fmla="*/ 40482 w 2462213"/>
              <a:gd name="connsiteY30" fmla="*/ 571500 h 833437"/>
              <a:gd name="connsiteX31" fmla="*/ 19050 w 2462213"/>
              <a:gd name="connsiteY31" fmla="*/ 519112 h 833437"/>
              <a:gd name="connsiteX32" fmla="*/ 9525 w 2462213"/>
              <a:gd name="connsiteY32" fmla="*/ 490537 h 833437"/>
              <a:gd name="connsiteX33" fmla="*/ 0 w 2462213"/>
              <a:gd name="connsiteY33" fmla="*/ 466725 h 833437"/>
              <a:gd name="connsiteX34" fmla="*/ 0 w 2462213"/>
              <a:gd name="connsiteY34" fmla="*/ 450056 h 833437"/>
              <a:gd name="connsiteX35" fmla="*/ 9525 w 2462213"/>
              <a:gd name="connsiteY35" fmla="*/ 440531 h 833437"/>
              <a:gd name="connsiteX36" fmla="*/ 33338 w 2462213"/>
              <a:gd name="connsiteY36" fmla="*/ 445293 h 833437"/>
              <a:gd name="connsiteX37" fmla="*/ 54769 w 2462213"/>
              <a:gd name="connsiteY37" fmla="*/ 452437 h 833437"/>
              <a:gd name="connsiteX38" fmla="*/ 83344 w 2462213"/>
              <a:gd name="connsiteY38" fmla="*/ 476250 h 833437"/>
              <a:gd name="connsiteX39" fmla="*/ 111919 w 2462213"/>
              <a:gd name="connsiteY39" fmla="*/ 504825 h 833437"/>
              <a:gd name="connsiteX40" fmla="*/ 150019 w 2462213"/>
              <a:gd name="connsiteY40" fmla="*/ 531018 h 833437"/>
              <a:gd name="connsiteX41" fmla="*/ 195263 w 2462213"/>
              <a:gd name="connsiteY41" fmla="*/ 552450 h 833437"/>
              <a:gd name="connsiteX42" fmla="*/ 238125 w 2462213"/>
              <a:gd name="connsiteY42" fmla="*/ 569118 h 833437"/>
              <a:gd name="connsiteX43" fmla="*/ 273844 w 2462213"/>
              <a:gd name="connsiteY43" fmla="*/ 573881 h 833437"/>
              <a:gd name="connsiteX44" fmla="*/ 314325 w 2462213"/>
              <a:gd name="connsiteY44" fmla="*/ 571500 h 833437"/>
              <a:gd name="connsiteX45" fmla="*/ 488157 w 2462213"/>
              <a:gd name="connsiteY45" fmla="*/ 533400 h 833437"/>
              <a:gd name="connsiteX46" fmla="*/ 962025 w 2462213"/>
              <a:gd name="connsiteY46" fmla="*/ 407193 h 83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462213" h="833437">
                <a:moveTo>
                  <a:pt x="962025" y="407193"/>
                </a:moveTo>
                <a:lnTo>
                  <a:pt x="1195388" y="342900"/>
                </a:lnTo>
                <a:lnTo>
                  <a:pt x="1373982" y="304800"/>
                </a:lnTo>
                <a:lnTo>
                  <a:pt x="1614488" y="240506"/>
                </a:lnTo>
                <a:lnTo>
                  <a:pt x="1864519" y="169068"/>
                </a:lnTo>
                <a:lnTo>
                  <a:pt x="2190750" y="73818"/>
                </a:lnTo>
                <a:lnTo>
                  <a:pt x="2395538" y="14287"/>
                </a:lnTo>
                <a:lnTo>
                  <a:pt x="2438400" y="0"/>
                </a:lnTo>
                <a:lnTo>
                  <a:pt x="2455069" y="0"/>
                </a:lnTo>
                <a:lnTo>
                  <a:pt x="2462213" y="9525"/>
                </a:lnTo>
                <a:lnTo>
                  <a:pt x="2459832" y="28575"/>
                </a:lnTo>
                <a:cubicBezTo>
                  <a:pt x="2456657" y="35719"/>
                  <a:pt x="2455863" y="42466"/>
                  <a:pt x="2450307" y="50006"/>
                </a:cubicBezTo>
                <a:lnTo>
                  <a:pt x="2426494" y="66675"/>
                </a:lnTo>
                <a:lnTo>
                  <a:pt x="2264569" y="133350"/>
                </a:lnTo>
                <a:lnTo>
                  <a:pt x="1974057" y="247650"/>
                </a:lnTo>
                <a:lnTo>
                  <a:pt x="1533525" y="409575"/>
                </a:lnTo>
                <a:lnTo>
                  <a:pt x="1081088" y="571500"/>
                </a:lnTo>
                <a:lnTo>
                  <a:pt x="673894" y="709612"/>
                </a:lnTo>
                <a:lnTo>
                  <a:pt x="440532" y="790575"/>
                </a:lnTo>
                <a:lnTo>
                  <a:pt x="402432" y="812006"/>
                </a:lnTo>
                <a:lnTo>
                  <a:pt x="371475" y="826293"/>
                </a:lnTo>
                <a:lnTo>
                  <a:pt x="347663" y="833437"/>
                </a:lnTo>
                <a:lnTo>
                  <a:pt x="321469" y="833437"/>
                </a:lnTo>
                <a:lnTo>
                  <a:pt x="300038" y="826293"/>
                </a:lnTo>
                <a:lnTo>
                  <a:pt x="273844" y="809625"/>
                </a:lnTo>
                <a:lnTo>
                  <a:pt x="226219" y="781050"/>
                </a:lnTo>
                <a:lnTo>
                  <a:pt x="185738" y="747712"/>
                </a:lnTo>
                <a:lnTo>
                  <a:pt x="135732" y="697706"/>
                </a:lnTo>
                <a:lnTo>
                  <a:pt x="97632" y="650081"/>
                </a:lnTo>
                <a:lnTo>
                  <a:pt x="61913" y="609600"/>
                </a:lnTo>
                <a:lnTo>
                  <a:pt x="40482" y="571500"/>
                </a:lnTo>
                <a:lnTo>
                  <a:pt x="19050" y="519112"/>
                </a:lnTo>
                <a:lnTo>
                  <a:pt x="9525" y="490537"/>
                </a:lnTo>
                <a:lnTo>
                  <a:pt x="0" y="466725"/>
                </a:lnTo>
                <a:lnTo>
                  <a:pt x="0" y="450056"/>
                </a:lnTo>
                <a:lnTo>
                  <a:pt x="9525" y="440531"/>
                </a:lnTo>
                <a:lnTo>
                  <a:pt x="33338" y="445293"/>
                </a:lnTo>
                <a:lnTo>
                  <a:pt x="54769" y="452437"/>
                </a:lnTo>
                <a:lnTo>
                  <a:pt x="83344" y="476250"/>
                </a:lnTo>
                <a:lnTo>
                  <a:pt x="111919" y="504825"/>
                </a:lnTo>
                <a:lnTo>
                  <a:pt x="150019" y="531018"/>
                </a:lnTo>
                <a:lnTo>
                  <a:pt x="195263" y="552450"/>
                </a:lnTo>
                <a:lnTo>
                  <a:pt x="238125" y="569118"/>
                </a:lnTo>
                <a:lnTo>
                  <a:pt x="273844" y="573881"/>
                </a:lnTo>
                <a:lnTo>
                  <a:pt x="314325" y="571500"/>
                </a:lnTo>
                <a:lnTo>
                  <a:pt x="488157" y="533400"/>
                </a:lnTo>
                <a:lnTo>
                  <a:pt x="962025" y="40719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0" name="フリーフォーム 69">
            <a:extLst>
              <a:ext uri="{FF2B5EF4-FFF2-40B4-BE49-F238E27FC236}">
                <a16:creationId xmlns:a16="http://schemas.microsoft.com/office/drawing/2014/main" id="{D950FFC5-D703-46E3-A782-B29381424B66}"/>
              </a:ext>
            </a:extLst>
          </p:cNvPr>
          <p:cNvSpPr/>
          <p:nvPr/>
        </p:nvSpPr>
        <p:spPr>
          <a:xfrm>
            <a:off x="7081839" y="1857376"/>
            <a:ext cx="1025525" cy="938213"/>
          </a:xfrm>
          <a:custGeom>
            <a:avLst/>
            <a:gdLst>
              <a:gd name="connsiteX0" fmla="*/ 469106 w 1026318"/>
              <a:gd name="connsiteY0" fmla="*/ 300038 h 938213"/>
              <a:gd name="connsiteX1" fmla="*/ 600075 w 1026318"/>
              <a:gd name="connsiteY1" fmla="*/ 140494 h 938213"/>
              <a:gd name="connsiteX2" fmla="*/ 640556 w 1026318"/>
              <a:gd name="connsiteY2" fmla="*/ 97631 h 938213"/>
              <a:gd name="connsiteX3" fmla="*/ 661987 w 1026318"/>
              <a:gd name="connsiteY3" fmla="*/ 69056 h 938213"/>
              <a:gd name="connsiteX4" fmla="*/ 666750 w 1026318"/>
              <a:gd name="connsiteY4" fmla="*/ 47625 h 938213"/>
              <a:gd name="connsiteX5" fmla="*/ 664368 w 1026318"/>
              <a:gd name="connsiteY5" fmla="*/ 33338 h 938213"/>
              <a:gd name="connsiteX6" fmla="*/ 626268 w 1026318"/>
              <a:gd name="connsiteY6" fmla="*/ 0 h 938213"/>
              <a:gd name="connsiteX7" fmla="*/ 1026318 w 1026318"/>
              <a:gd name="connsiteY7" fmla="*/ 104775 h 938213"/>
              <a:gd name="connsiteX8" fmla="*/ 992981 w 1026318"/>
              <a:gd name="connsiteY8" fmla="*/ 126206 h 938213"/>
              <a:gd name="connsiteX9" fmla="*/ 950118 w 1026318"/>
              <a:gd name="connsiteY9" fmla="*/ 142875 h 938213"/>
              <a:gd name="connsiteX10" fmla="*/ 897731 w 1026318"/>
              <a:gd name="connsiteY10" fmla="*/ 176213 h 938213"/>
              <a:gd name="connsiteX11" fmla="*/ 583406 w 1026318"/>
              <a:gd name="connsiteY11" fmla="*/ 466725 h 938213"/>
              <a:gd name="connsiteX12" fmla="*/ 233362 w 1026318"/>
              <a:gd name="connsiteY12" fmla="*/ 778669 h 938213"/>
              <a:gd name="connsiteX13" fmla="*/ 150018 w 1026318"/>
              <a:gd name="connsiteY13" fmla="*/ 850106 h 938213"/>
              <a:gd name="connsiteX14" fmla="*/ 0 w 1026318"/>
              <a:gd name="connsiteY14" fmla="*/ 938213 h 938213"/>
              <a:gd name="connsiteX15" fmla="*/ 71437 w 1026318"/>
              <a:gd name="connsiteY15" fmla="*/ 788194 h 938213"/>
              <a:gd name="connsiteX16" fmla="*/ 223837 w 1026318"/>
              <a:gd name="connsiteY16" fmla="*/ 600075 h 938213"/>
              <a:gd name="connsiteX17" fmla="*/ 469106 w 1026318"/>
              <a:gd name="connsiteY17" fmla="*/ 300038 h 9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26318" h="938213">
                <a:moveTo>
                  <a:pt x="469106" y="300038"/>
                </a:moveTo>
                <a:lnTo>
                  <a:pt x="600075" y="140494"/>
                </a:lnTo>
                <a:lnTo>
                  <a:pt x="640556" y="97631"/>
                </a:lnTo>
                <a:lnTo>
                  <a:pt x="661987" y="69056"/>
                </a:lnTo>
                <a:lnTo>
                  <a:pt x="666750" y="47625"/>
                </a:lnTo>
                <a:lnTo>
                  <a:pt x="664368" y="33338"/>
                </a:lnTo>
                <a:lnTo>
                  <a:pt x="626268" y="0"/>
                </a:lnTo>
                <a:lnTo>
                  <a:pt x="1026318" y="104775"/>
                </a:lnTo>
                <a:lnTo>
                  <a:pt x="992981" y="126206"/>
                </a:lnTo>
                <a:lnTo>
                  <a:pt x="950118" y="142875"/>
                </a:lnTo>
                <a:lnTo>
                  <a:pt x="897731" y="176213"/>
                </a:lnTo>
                <a:lnTo>
                  <a:pt x="583406" y="466725"/>
                </a:lnTo>
                <a:lnTo>
                  <a:pt x="233362" y="778669"/>
                </a:lnTo>
                <a:lnTo>
                  <a:pt x="150018" y="850106"/>
                </a:lnTo>
                <a:lnTo>
                  <a:pt x="0" y="938213"/>
                </a:lnTo>
                <a:lnTo>
                  <a:pt x="71437" y="788194"/>
                </a:lnTo>
                <a:lnTo>
                  <a:pt x="223837" y="600075"/>
                </a:lnTo>
                <a:lnTo>
                  <a:pt x="469106" y="30003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フリーフォーム 72">
            <a:extLst>
              <a:ext uri="{FF2B5EF4-FFF2-40B4-BE49-F238E27FC236}">
                <a16:creationId xmlns:a16="http://schemas.microsoft.com/office/drawing/2014/main" id="{AD976A0E-31BA-4949-9DEC-36434B4BA169}"/>
              </a:ext>
            </a:extLst>
          </p:cNvPr>
          <p:cNvSpPr/>
          <p:nvPr/>
        </p:nvSpPr>
        <p:spPr>
          <a:xfrm>
            <a:off x="6589713" y="2478088"/>
            <a:ext cx="811212" cy="665162"/>
          </a:xfrm>
          <a:custGeom>
            <a:avLst/>
            <a:gdLst>
              <a:gd name="connsiteX0" fmla="*/ 233362 w 812006"/>
              <a:gd name="connsiteY0" fmla="*/ 47625 h 664369"/>
              <a:gd name="connsiteX1" fmla="*/ 338137 w 812006"/>
              <a:gd name="connsiteY1" fmla="*/ 71438 h 664369"/>
              <a:gd name="connsiteX2" fmla="*/ 421481 w 812006"/>
              <a:gd name="connsiteY2" fmla="*/ 92869 h 664369"/>
              <a:gd name="connsiteX3" fmla="*/ 485775 w 812006"/>
              <a:gd name="connsiteY3" fmla="*/ 114300 h 664369"/>
              <a:gd name="connsiteX4" fmla="*/ 547687 w 812006"/>
              <a:gd name="connsiteY4" fmla="*/ 138113 h 664369"/>
              <a:gd name="connsiteX5" fmla="*/ 588169 w 812006"/>
              <a:gd name="connsiteY5" fmla="*/ 154782 h 664369"/>
              <a:gd name="connsiteX6" fmla="*/ 666750 w 812006"/>
              <a:gd name="connsiteY6" fmla="*/ 221457 h 664369"/>
              <a:gd name="connsiteX7" fmla="*/ 695325 w 812006"/>
              <a:gd name="connsiteY7" fmla="*/ 250032 h 664369"/>
              <a:gd name="connsiteX8" fmla="*/ 735806 w 812006"/>
              <a:gd name="connsiteY8" fmla="*/ 295275 h 664369"/>
              <a:gd name="connsiteX9" fmla="*/ 759619 w 812006"/>
              <a:gd name="connsiteY9" fmla="*/ 326232 h 664369"/>
              <a:gd name="connsiteX10" fmla="*/ 781050 w 812006"/>
              <a:gd name="connsiteY10" fmla="*/ 366713 h 664369"/>
              <a:gd name="connsiteX11" fmla="*/ 800100 w 812006"/>
              <a:gd name="connsiteY11" fmla="*/ 411957 h 664369"/>
              <a:gd name="connsiteX12" fmla="*/ 812006 w 812006"/>
              <a:gd name="connsiteY12" fmla="*/ 461963 h 664369"/>
              <a:gd name="connsiteX13" fmla="*/ 812006 w 812006"/>
              <a:gd name="connsiteY13" fmla="*/ 488157 h 664369"/>
              <a:gd name="connsiteX14" fmla="*/ 809625 w 812006"/>
              <a:gd name="connsiteY14" fmla="*/ 523875 h 664369"/>
              <a:gd name="connsiteX15" fmla="*/ 804862 w 812006"/>
              <a:gd name="connsiteY15" fmla="*/ 554832 h 664369"/>
              <a:gd name="connsiteX16" fmla="*/ 792956 w 812006"/>
              <a:gd name="connsiteY16" fmla="*/ 600075 h 664369"/>
              <a:gd name="connsiteX17" fmla="*/ 773906 w 812006"/>
              <a:gd name="connsiteY17" fmla="*/ 628650 h 664369"/>
              <a:gd name="connsiteX18" fmla="*/ 716756 w 812006"/>
              <a:gd name="connsiteY18" fmla="*/ 664369 h 664369"/>
              <a:gd name="connsiteX19" fmla="*/ 647700 w 812006"/>
              <a:gd name="connsiteY19" fmla="*/ 631032 h 664369"/>
              <a:gd name="connsiteX20" fmla="*/ 600075 w 812006"/>
              <a:gd name="connsiteY20" fmla="*/ 554832 h 664369"/>
              <a:gd name="connsiteX21" fmla="*/ 542925 w 812006"/>
              <a:gd name="connsiteY21" fmla="*/ 466725 h 664369"/>
              <a:gd name="connsiteX22" fmla="*/ 481012 w 812006"/>
              <a:gd name="connsiteY22" fmla="*/ 390525 h 664369"/>
              <a:gd name="connsiteX23" fmla="*/ 440531 w 812006"/>
              <a:gd name="connsiteY23" fmla="*/ 345282 h 664369"/>
              <a:gd name="connsiteX24" fmla="*/ 381000 w 812006"/>
              <a:gd name="connsiteY24" fmla="*/ 285750 h 664369"/>
              <a:gd name="connsiteX25" fmla="*/ 323850 w 812006"/>
              <a:gd name="connsiteY25" fmla="*/ 235744 h 664369"/>
              <a:gd name="connsiteX26" fmla="*/ 264319 w 812006"/>
              <a:gd name="connsiteY26" fmla="*/ 188119 h 664369"/>
              <a:gd name="connsiteX27" fmla="*/ 195262 w 812006"/>
              <a:gd name="connsiteY27" fmla="*/ 145257 h 664369"/>
              <a:gd name="connsiteX28" fmla="*/ 133350 w 812006"/>
              <a:gd name="connsiteY28" fmla="*/ 109538 h 664369"/>
              <a:gd name="connsiteX29" fmla="*/ 90487 w 812006"/>
              <a:gd name="connsiteY29" fmla="*/ 90488 h 664369"/>
              <a:gd name="connsiteX30" fmla="*/ 42862 w 812006"/>
              <a:gd name="connsiteY30" fmla="*/ 71438 h 664369"/>
              <a:gd name="connsiteX31" fmla="*/ 19050 w 812006"/>
              <a:gd name="connsiteY31" fmla="*/ 64294 h 664369"/>
              <a:gd name="connsiteX32" fmla="*/ 4762 w 812006"/>
              <a:gd name="connsiteY32" fmla="*/ 45244 h 664369"/>
              <a:gd name="connsiteX33" fmla="*/ 0 w 812006"/>
              <a:gd name="connsiteY33" fmla="*/ 26194 h 664369"/>
              <a:gd name="connsiteX34" fmla="*/ 2381 w 812006"/>
              <a:gd name="connsiteY34" fmla="*/ 4763 h 664369"/>
              <a:gd name="connsiteX35" fmla="*/ 23812 w 812006"/>
              <a:gd name="connsiteY35" fmla="*/ 0 h 664369"/>
              <a:gd name="connsiteX36" fmla="*/ 54769 w 812006"/>
              <a:gd name="connsiteY36" fmla="*/ 9525 h 664369"/>
              <a:gd name="connsiteX37" fmla="*/ 95250 w 812006"/>
              <a:gd name="connsiteY37" fmla="*/ 21432 h 664369"/>
              <a:gd name="connsiteX38" fmla="*/ 233362 w 812006"/>
              <a:gd name="connsiteY38" fmla="*/ 47625 h 664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12006" h="664369">
                <a:moveTo>
                  <a:pt x="233362" y="47625"/>
                </a:moveTo>
                <a:lnTo>
                  <a:pt x="338137" y="71438"/>
                </a:lnTo>
                <a:lnTo>
                  <a:pt x="421481" y="92869"/>
                </a:lnTo>
                <a:lnTo>
                  <a:pt x="485775" y="114300"/>
                </a:lnTo>
                <a:lnTo>
                  <a:pt x="547687" y="138113"/>
                </a:lnTo>
                <a:lnTo>
                  <a:pt x="588169" y="154782"/>
                </a:lnTo>
                <a:lnTo>
                  <a:pt x="666750" y="221457"/>
                </a:lnTo>
                <a:lnTo>
                  <a:pt x="695325" y="250032"/>
                </a:lnTo>
                <a:lnTo>
                  <a:pt x="735806" y="295275"/>
                </a:lnTo>
                <a:lnTo>
                  <a:pt x="759619" y="326232"/>
                </a:lnTo>
                <a:lnTo>
                  <a:pt x="781050" y="366713"/>
                </a:lnTo>
                <a:lnTo>
                  <a:pt x="800100" y="411957"/>
                </a:lnTo>
                <a:lnTo>
                  <a:pt x="812006" y="461963"/>
                </a:lnTo>
                <a:lnTo>
                  <a:pt x="812006" y="488157"/>
                </a:lnTo>
                <a:lnTo>
                  <a:pt x="809625" y="523875"/>
                </a:lnTo>
                <a:lnTo>
                  <a:pt x="804862" y="554832"/>
                </a:lnTo>
                <a:lnTo>
                  <a:pt x="792956" y="600075"/>
                </a:lnTo>
                <a:lnTo>
                  <a:pt x="773906" y="628650"/>
                </a:lnTo>
                <a:lnTo>
                  <a:pt x="716756" y="664369"/>
                </a:lnTo>
                <a:lnTo>
                  <a:pt x="647700" y="631032"/>
                </a:lnTo>
                <a:lnTo>
                  <a:pt x="600075" y="554832"/>
                </a:lnTo>
                <a:lnTo>
                  <a:pt x="542925" y="466725"/>
                </a:lnTo>
                <a:lnTo>
                  <a:pt x="481012" y="390525"/>
                </a:lnTo>
                <a:lnTo>
                  <a:pt x="440531" y="345282"/>
                </a:lnTo>
                <a:lnTo>
                  <a:pt x="381000" y="285750"/>
                </a:lnTo>
                <a:lnTo>
                  <a:pt x="323850" y="235744"/>
                </a:lnTo>
                <a:lnTo>
                  <a:pt x="264319" y="188119"/>
                </a:lnTo>
                <a:lnTo>
                  <a:pt x="195262" y="145257"/>
                </a:lnTo>
                <a:lnTo>
                  <a:pt x="133350" y="109538"/>
                </a:lnTo>
                <a:lnTo>
                  <a:pt x="90487" y="90488"/>
                </a:lnTo>
                <a:lnTo>
                  <a:pt x="42862" y="71438"/>
                </a:lnTo>
                <a:lnTo>
                  <a:pt x="19050" y="64294"/>
                </a:lnTo>
                <a:lnTo>
                  <a:pt x="4762" y="45244"/>
                </a:lnTo>
                <a:lnTo>
                  <a:pt x="0" y="26194"/>
                </a:lnTo>
                <a:lnTo>
                  <a:pt x="2381" y="4763"/>
                </a:lnTo>
                <a:lnTo>
                  <a:pt x="23812" y="0"/>
                </a:lnTo>
                <a:lnTo>
                  <a:pt x="54769" y="9525"/>
                </a:lnTo>
                <a:lnTo>
                  <a:pt x="95250" y="21432"/>
                </a:lnTo>
                <a:lnTo>
                  <a:pt x="233362" y="476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4" name="フリーフォーム 73">
            <a:extLst>
              <a:ext uri="{FF2B5EF4-FFF2-40B4-BE49-F238E27FC236}">
                <a16:creationId xmlns:a16="http://schemas.microsoft.com/office/drawing/2014/main" id="{3A1F120D-D68B-4D63-8F07-8EED6F1CD30E}"/>
              </a:ext>
            </a:extLst>
          </p:cNvPr>
          <p:cNvSpPr/>
          <p:nvPr/>
        </p:nvSpPr>
        <p:spPr>
          <a:xfrm>
            <a:off x="6010275" y="2900364"/>
            <a:ext cx="2497138" cy="600075"/>
          </a:xfrm>
          <a:custGeom>
            <a:avLst/>
            <a:gdLst>
              <a:gd name="connsiteX0" fmla="*/ 947738 w 2497931"/>
              <a:gd name="connsiteY0" fmla="*/ 254793 h 600075"/>
              <a:gd name="connsiteX1" fmla="*/ 1076325 w 2497931"/>
              <a:gd name="connsiteY1" fmla="*/ 223837 h 600075"/>
              <a:gd name="connsiteX2" fmla="*/ 1231106 w 2497931"/>
              <a:gd name="connsiteY2" fmla="*/ 188118 h 600075"/>
              <a:gd name="connsiteX3" fmla="*/ 1366838 w 2497931"/>
              <a:gd name="connsiteY3" fmla="*/ 173831 h 600075"/>
              <a:gd name="connsiteX4" fmla="*/ 1521619 w 2497931"/>
              <a:gd name="connsiteY4" fmla="*/ 152400 h 600075"/>
              <a:gd name="connsiteX5" fmla="*/ 1738313 w 2497931"/>
              <a:gd name="connsiteY5" fmla="*/ 114300 h 600075"/>
              <a:gd name="connsiteX6" fmla="*/ 1966913 w 2497931"/>
              <a:gd name="connsiteY6" fmla="*/ 64293 h 600075"/>
              <a:gd name="connsiteX7" fmla="*/ 2050256 w 2497931"/>
              <a:gd name="connsiteY7" fmla="*/ 45243 h 600075"/>
              <a:gd name="connsiteX8" fmla="*/ 2095500 w 2497931"/>
              <a:gd name="connsiteY8" fmla="*/ 26193 h 600075"/>
              <a:gd name="connsiteX9" fmla="*/ 2138363 w 2497931"/>
              <a:gd name="connsiteY9" fmla="*/ 4762 h 600075"/>
              <a:gd name="connsiteX10" fmla="*/ 2159794 w 2497931"/>
              <a:gd name="connsiteY10" fmla="*/ 0 h 600075"/>
              <a:gd name="connsiteX11" fmla="*/ 2176463 w 2497931"/>
              <a:gd name="connsiteY11" fmla="*/ 4762 h 600075"/>
              <a:gd name="connsiteX12" fmla="*/ 2243138 w 2497931"/>
              <a:gd name="connsiteY12" fmla="*/ 47625 h 600075"/>
              <a:gd name="connsiteX13" fmla="*/ 2371725 w 2497931"/>
              <a:gd name="connsiteY13" fmla="*/ 147637 h 600075"/>
              <a:gd name="connsiteX14" fmla="*/ 2419350 w 2497931"/>
              <a:gd name="connsiteY14" fmla="*/ 185737 h 600075"/>
              <a:gd name="connsiteX15" fmla="*/ 2450306 w 2497931"/>
              <a:gd name="connsiteY15" fmla="*/ 209550 h 600075"/>
              <a:gd name="connsiteX16" fmla="*/ 2474119 w 2497931"/>
              <a:gd name="connsiteY16" fmla="*/ 230981 h 600075"/>
              <a:gd name="connsiteX17" fmla="*/ 2483644 w 2497931"/>
              <a:gd name="connsiteY17" fmla="*/ 242887 h 600075"/>
              <a:gd name="connsiteX18" fmla="*/ 2493169 w 2497931"/>
              <a:gd name="connsiteY18" fmla="*/ 261937 h 600075"/>
              <a:gd name="connsiteX19" fmla="*/ 2497931 w 2497931"/>
              <a:gd name="connsiteY19" fmla="*/ 280987 h 600075"/>
              <a:gd name="connsiteX20" fmla="*/ 2495550 w 2497931"/>
              <a:gd name="connsiteY20" fmla="*/ 300037 h 600075"/>
              <a:gd name="connsiteX21" fmla="*/ 2483644 w 2497931"/>
              <a:gd name="connsiteY21" fmla="*/ 319087 h 600075"/>
              <a:gd name="connsiteX22" fmla="*/ 2457450 w 2497931"/>
              <a:gd name="connsiteY22" fmla="*/ 335756 h 600075"/>
              <a:gd name="connsiteX23" fmla="*/ 2414588 w 2497931"/>
              <a:gd name="connsiteY23" fmla="*/ 340518 h 600075"/>
              <a:gd name="connsiteX24" fmla="*/ 2028825 w 2497931"/>
              <a:gd name="connsiteY24" fmla="*/ 228600 h 600075"/>
              <a:gd name="connsiteX25" fmla="*/ 1983581 w 2497931"/>
              <a:gd name="connsiteY25" fmla="*/ 219075 h 600075"/>
              <a:gd name="connsiteX26" fmla="*/ 1916906 w 2497931"/>
              <a:gd name="connsiteY26" fmla="*/ 216693 h 600075"/>
              <a:gd name="connsiteX27" fmla="*/ 1793081 w 2497931"/>
              <a:gd name="connsiteY27" fmla="*/ 228600 h 600075"/>
              <a:gd name="connsiteX28" fmla="*/ 1669256 w 2497931"/>
              <a:gd name="connsiteY28" fmla="*/ 245268 h 600075"/>
              <a:gd name="connsiteX29" fmla="*/ 1450181 w 2497931"/>
              <a:gd name="connsiteY29" fmla="*/ 285750 h 600075"/>
              <a:gd name="connsiteX30" fmla="*/ 1221581 w 2497931"/>
              <a:gd name="connsiteY30" fmla="*/ 338137 h 600075"/>
              <a:gd name="connsiteX31" fmla="*/ 997744 w 2497931"/>
              <a:gd name="connsiteY31" fmla="*/ 402431 h 600075"/>
              <a:gd name="connsiteX32" fmla="*/ 776288 w 2497931"/>
              <a:gd name="connsiteY32" fmla="*/ 476250 h 600075"/>
              <a:gd name="connsiteX33" fmla="*/ 597694 w 2497931"/>
              <a:gd name="connsiteY33" fmla="*/ 535781 h 600075"/>
              <a:gd name="connsiteX34" fmla="*/ 502444 w 2497931"/>
              <a:gd name="connsiteY34" fmla="*/ 564356 h 600075"/>
              <a:gd name="connsiteX35" fmla="*/ 469106 w 2497931"/>
              <a:gd name="connsiteY35" fmla="*/ 578643 h 600075"/>
              <a:gd name="connsiteX36" fmla="*/ 435769 w 2497931"/>
              <a:gd name="connsiteY36" fmla="*/ 592931 h 600075"/>
              <a:gd name="connsiteX37" fmla="*/ 409575 w 2497931"/>
              <a:gd name="connsiteY37" fmla="*/ 597693 h 600075"/>
              <a:gd name="connsiteX38" fmla="*/ 376238 w 2497931"/>
              <a:gd name="connsiteY38" fmla="*/ 600075 h 600075"/>
              <a:gd name="connsiteX39" fmla="*/ 342900 w 2497931"/>
              <a:gd name="connsiteY39" fmla="*/ 597693 h 600075"/>
              <a:gd name="connsiteX40" fmla="*/ 302419 w 2497931"/>
              <a:gd name="connsiteY40" fmla="*/ 588168 h 600075"/>
              <a:gd name="connsiteX41" fmla="*/ 271463 w 2497931"/>
              <a:gd name="connsiteY41" fmla="*/ 573881 h 600075"/>
              <a:gd name="connsiteX42" fmla="*/ 180975 w 2497931"/>
              <a:gd name="connsiteY42" fmla="*/ 495300 h 600075"/>
              <a:gd name="connsiteX43" fmla="*/ 92869 w 2497931"/>
              <a:gd name="connsiteY43" fmla="*/ 421481 h 600075"/>
              <a:gd name="connsiteX44" fmla="*/ 33338 w 2497931"/>
              <a:gd name="connsiteY44" fmla="*/ 354806 h 600075"/>
              <a:gd name="connsiteX45" fmla="*/ 7144 w 2497931"/>
              <a:gd name="connsiteY45" fmla="*/ 316706 h 600075"/>
              <a:gd name="connsiteX46" fmla="*/ 0 w 2497931"/>
              <a:gd name="connsiteY46" fmla="*/ 295275 h 600075"/>
              <a:gd name="connsiteX47" fmla="*/ 2381 w 2497931"/>
              <a:gd name="connsiteY47" fmla="*/ 276225 h 600075"/>
              <a:gd name="connsiteX48" fmla="*/ 14288 w 2497931"/>
              <a:gd name="connsiteY48" fmla="*/ 271462 h 600075"/>
              <a:gd name="connsiteX49" fmla="*/ 26194 w 2497931"/>
              <a:gd name="connsiteY49" fmla="*/ 271462 h 600075"/>
              <a:gd name="connsiteX50" fmla="*/ 54769 w 2497931"/>
              <a:gd name="connsiteY50" fmla="*/ 280987 h 600075"/>
              <a:gd name="connsiteX51" fmla="*/ 88106 w 2497931"/>
              <a:gd name="connsiteY51" fmla="*/ 302418 h 600075"/>
              <a:gd name="connsiteX52" fmla="*/ 130969 w 2497931"/>
              <a:gd name="connsiteY52" fmla="*/ 330993 h 600075"/>
              <a:gd name="connsiteX53" fmla="*/ 161925 w 2497931"/>
              <a:gd name="connsiteY53" fmla="*/ 345281 h 600075"/>
              <a:gd name="connsiteX54" fmla="*/ 192881 w 2497931"/>
              <a:gd name="connsiteY54" fmla="*/ 357187 h 600075"/>
              <a:gd name="connsiteX55" fmla="*/ 226219 w 2497931"/>
              <a:gd name="connsiteY55" fmla="*/ 364331 h 600075"/>
              <a:gd name="connsiteX56" fmla="*/ 266700 w 2497931"/>
              <a:gd name="connsiteY56" fmla="*/ 373856 h 600075"/>
              <a:gd name="connsiteX57" fmla="*/ 323850 w 2497931"/>
              <a:gd name="connsiteY57" fmla="*/ 378618 h 600075"/>
              <a:gd name="connsiteX58" fmla="*/ 400050 w 2497931"/>
              <a:gd name="connsiteY58" fmla="*/ 373856 h 600075"/>
              <a:gd name="connsiteX59" fmla="*/ 621506 w 2497931"/>
              <a:gd name="connsiteY59" fmla="*/ 323850 h 600075"/>
              <a:gd name="connsiteX60" fmla="*/ 947738 w 2497931"/>
              <a:gd name="connsiteY60" fmla="*/ 254793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2497931" h="600075">
                <a:moveTo>
                  <a:pt x="947738" y="254793"/>
                </a:moveTo>
                <a:lnTo>
                  <a:pt x="1076325" y="223837"/>
                </a:lnTo>
                <a:lnTo>
                  <a:pt x="1231106" y="188118"/>
                </a:lnTo>
                <a:lnTo>
                  <a:pt x="1366838" y="173831"/>
                </a:lnTo>
                <a:lnTo>
                  <a:pt x="1521619" y="152400"/>
                </a:lnTo>
                <a:lnTo>
                  <a:pt x="1738313" y="114300"/>
                </a:lnTo>
                <a:lnTo>
                  <a:pt x="1966913" y="64293"/>
                </a:lnTo>
                <a:lnTo>
                  <a:pt x="2050256" y="45243"/>
                </a:lnTo>
                <a:lnTo>
                  <a:pt x="2095500" y="26193"/>
                </a:lnTo>
                <a:lnTo>
                  <a:pt x="2138363" y="4762"/>
                </a:lnTo>
                <a:lnTo>
                  <a:pt x="2159794" y="0"/>
                </a:lnTo>
                <a:lnTo>
                  <a:pt x="2176463" y="4762"/>
                </a:lnTo>
                <a:lnTo>
                  <a:pt x="2243138" y="47625"/>
                </a:lnTo>
                <a:lnTo>
                  <a:pt x="2371725" y="147637"/>
                </a:lnTo>
                <a:lnTo>
                  <a:pt x="2419350" y="185737"/>
                </a:lnTo>
                <a:lnTo>
                  <a:pt x="2450306" y="209550"/>
                </a:lnTo>
                <a:lnTo>
                  <a:pt x="2474119" y="230981"/>
                </a:lnTo>
                <a:lnTo>
                  <a:pt x="2483644" y="242887"/>
                </a:lnTo>
                <a:lnTo>
                  <a:pt x="2493169" y="261937"/>
                </a:lnTo>
                <a:lnTo>
                  <a:pt x="2497931" y="280987"/>
                </a:lnTo>
                <a:lnTo>
                  <a:pt x="2495550" y="300037"/>
                </a:lnTo>
                <a:lnTo>
                  <a:pt x="2483644" y="319087"/>
                </a:lnTo>
                <a:lnTo>
                  <a:pt x="2457450" y="335756"/>
                </a:lnTo>
                <a:lnTo>
                  <a:pt x="2414588" y="340518"/>
                </a:lnTo>
                <a:lnTo>
                  <a:pt x="2028825" y="228600"/>
                </a:lnTo>
                <a:lnTo>
                  <a:pt x="1983581" y="219075"/>
                </a:lnTo>
                <a:lnTo>
                  <a:pt x="1916906" y="216693"/>
                </a:lnTo>
                <a:lnTo>
                  <a:pt x="1793081" y="228600"/>
                </a:lnTo>
                <a:lnTo>
                  <a:pt x="1669256" y="245268"/>
                </a:lnTo>
                <a:lnTo>
                  <a:pt x="1450181" y="285750"/>
                </a:lnTo>
                <a:lnTo>
                  <a:pt x="1221581" y="338137"/>
                </a:lnTo>
                <a:lnTo>
                  <a:pt x="997744" y="402431"/>
                </a:lnTo>
                <a:lnTo>
                  <a:pt x="776288" y="476250"/>
                </a:lnTo>
                <a:lnTo>
                  <a:pt x="597694" y="535781"/>
                </a:lnTo>
                <a:lnTo>
                  <a:pt x="502444" y="564356"/>
                </a:lnTo>
                <a:lnTo>
                  <a:pt x="469106" y="578643"/>
                </a:lnTo>
                <a:lnTo>
                  <a:pt x="435769" y="592931"/>
                </a:lnTo>
                <a:lnTo>
                  <a:pt x="409575" y="597693"/>
                </a:lnTo>
                <a:lnTo>
                  <a:pt x="376238" y="600075"/>
                </a:lnTo>
                <a:lnTo>
                  <a:pt x="342900" y="597693"/>
                </a:lnTo>
                <a:lnTo>
                  <a:pt x="302419" y="588168"/>
                </a:lnTo>
                <a:lnTo>
                  <a:pt x="271463" y="573881"/>
                </a:lnTo>
                <a:lnTo>
                  <a:pt x="180975" y="495300"/>
                </a:lnTo>
                <a:lnTo>
                  <a:pt x="92869" y="421481"/>
                </a:lnTo>
                <a:lnTo>
                  <a:pt x="33338" y="354806"/>
                </a:lnTo>
                <a:lnTo>
                  <a:pt x="7144" y="316706"/>
                </a:lnTo>
                <a:lnTo>
                  <a:pt x="0" y="295275"/>
                </a:lnTo>
                <a:lnTo>
                  <a:pt x="2381" y="276225"/>
                </a:lnTo>
                <a:lnTo>
                  <a:pt x="14288" y="271462"/>
                </a:lnTo>
                <a:lnTo>
                  <a:pt x="26194" y="271462"/>
                </a:lnTo>
                <a:lnTo>
                  <a:pt x="54769" y="280987"/>
                </a:lnTo>
                <a:lnTo>
                  <a:pt x="88106" y="302418"/>
                </a:lnTo>
                <a:lnTo>
                  <a:pt x="130969" y="330993"/>
                </a:lnTo>
                <a:lnTo>
                  <a:pt x="161925" y="345281"/>
                </a:lnTo>
                <a:lnTo>
                  <a:pt x="192881" y="357187"/>
                </a:lnTo>
                <a:lnTo>
                  <a:pt x="226219" y="364331"/>
                </a:lnTo>
                <a:lnTo>
                  <a:pt x="266700" y="373856"/>
                </a:lnTo>
                <a:lnTo>
                  <a:pt x="323850" y="378618"/>
                </a:lnTo>
                <a:lnTo>
                  <a:pt x="400050" y="373856"/>
                </a:lnTo>
                <a:lnTo>
                  <a:pt x="621506" y="323850"/>
                </a:lnTo>
                <a:lnTo>
                  <a:pt x="947738" y="25479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21B09AC0-350F-41E7-A7A8-A9A70BEB481A}"/>
              </a:ext>
            </a:extLst>
          </p:cNvPr>
          <p:cNvSpPr/>
          <p:nvPr/>
        </p:nvSpPr>
        <p:spPr>
          <a:xfrm>
            <a:off x="7572375" y="3087688"/>
            <a:ext cx="871538" cy="736600"/>
          </a:xfrm>
          <a:custGeom>
            <a:avLst/>
            <a:gdLst>
              <a:gd name="connsiteX0" fmla="*/ 235744 w 871538"/>
              <a:gd name="connsiteY0" fmla="*/ 388144 h 735807"/>
              <a:gd name="connsiteX1" fmla="*/ 345281 w 871538"/>
              <a:gd name="connsiteY1" fmla="*/ 245269 h 735807"/>
              <a:gd name="connsiteX2" fmla="*/ 423863 w 871538"/>
              <a:gd name="connsiteY2" fmla="*/ 142875 h 735807"/>
              <a:gd name="connsiteX3" fmla="*/ 476250 w 871538"/>
              <a:gd name="connsiteY3" fmla="*/ 76200 h 735807"/>
              <a:gd name="connsiteX4" fmla="*/ 478631 w 871538"/>
              <a:gd name="connsiteY4" fmla="*/ 57150 h 735807"/>
              <a:gd name="connsiteX5" fmla="*/ 466725 w 871538"/>
              <a:gd name="connsiteY5" fmla="*/ 45244 h 735807"/>
              <a:gd name="connsiteX6" fmla="*/ 411956 w 871538"/>
              <a:gd name="connsiteY6" fmla="*/ 0 h 735807"/>
              <a:gd name="connsiteX7" fmla="*/ 871538 w 871538"/>
              <a:gd name="connsiteY7" fmla="*/ 145257 h 735807"/>
              <a:gd name="connsiteX8" fmla="*/ 823913 w 871538"/>
              <a:gd name="connsiteY8" fmla="*/ 159544 h 735807"/>
              <a:gd name="connsiteX9" fmla="*/ 762000 w 871538"/>
              <a:gd name="connsiteY9" fmla="*/ 185738 h 735807"/>
              <a:gd name="connsiteX10" fmla="*/ 704850 w 871538"/>
              <a:gd name="connsiteY10" fmla="*/ 216694 h 735807"/>
              <a:gd name="connsiteX11" fmla="*/ 545306 w 871538"/>
              <a:gd name="connsiteY11" fmla="*/ 326232 h 735807"/>
              <a:gd name="connsiteX12" fmla="*/ 292894 w 871538"/>
              <a:gd name="connsiteY12" fmla="*/ 521494 h 735807"/>
              <a:gd name="connsiteX13" fmla="*/ 76200 w 871538"/>
              <a:gd name="connsiteY13" fmla="*/ 707232 h 735807"/>
              <a:gd name="connsiteX14" fmla="*/ 45244 w 871538"/>
              <a:gd name="connsiteY14" fmla="*/ 728663 h 735807"/>
              <a:gd name="connsiteX15" fmla="*/ 28575 w 871538"/>
              <a:gd name="connsiteY15" fmla="*/ 735807 h 735807"/>
              <a:gd name="connsiteX16" fmla="*/ 9525 w 871538"/>
              <a:gd name="connsiteY16" fmla="*/ 735807 h 735807"/>
              <a:gd name="connsiteX17" fmla="*/ 0 w 871538"/>
              <a:gd name="connsiteY17" fmla="*/ 723900 h 735807"/>
              <a:gd name="connsiteX18" fmla="*/ 2381 w 871538"/>
              <a:gd name="connsiteY18" fmla="*/ 697707 h 735807"/>
              <a:gd name="connsiteX19" fmla="*/ 11906 w 871538"/>
              <a:gd name="connsiteY19" fmla="*/ 671513 h 735807"/>
              <a:gd name="connsiteX20" fmla="*/ 90488 w 871538"/>
              <a:gd name="connsiteY20" fmla="*/ 573882 h 735807"/>
              <a:gd name="connsiteX21" fmla="*/ 185738 w 871538"/>
              <a:gd name="connsiteY21" fmla="*/ 452438 h 735807"/>
              <a:gd name="connsiteX22" fmla="*/ 235744 w 871538"/>
              <a:gd name="connsiteY22" fmla="*/ 388144 h 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71538" h="735807">
                <a:moveTo>
                  <a:pt x="235744" y="388144"/>
                </a:moveTo>
                <a:lnTo>
                  <a:pt x="345281" y="245269"/>
                </a:lnTo>
                <a:lnTo>
                  <a:pt x="423863" y="142875"/>
                </a:lnTo>
                <a:lnTo>
                  <a:pt x="476250" y="76200"/>
                </a:lnTo>
                <a:lnTo>
                  <a:pt x="478631" y="57150"/>
                </a:lnTo>
                <a:lnTo>
                  <a:pt x="466725" y="45244"/>
                </a:lnTo>
                <a:lnTo>
                  <a:pt x="411956" y="0"/>
                </a:lnTo>
                <a:lnTo>
                  <a:pt x="871538" y="145257"/>
                </a:lnTo>
                <a:lnTo>
                  <a:pt x="823913" y="159544"/>
                </a:lnTo>
                <a:lnTo>
                  <a:pt x="762000" y="185738"/>
                </a:lnTo>
                <a:lnTo>
                  <a:pt x="704850" y="216694"/>
                </a:lnTo>
                <a:lnTo>
                  <a:pt x="545306" y="326232"/>
                </a:lnTo>
                <a:lnTo>
                  <a:pt x="292894" y="521494"/>
                </a:lnTo>
                <a:lnTo>
                  <a:pt x="76200" y="707232"/>
                </a:lnTo>
                <a:lnTo>
                  <a:pt x="45244" y="728663"/>
                </a:lnTo>
                <a:lnTo>
                  <a:pt x="28575" y="735807"/>
                </a:lnTo>
                <a:lnTo>
                  <a:pt x="9525" y="735807"/>
                </a:lnTo>
                <a:lnTo>
                  <a:pt x="0" y="723900"/>
                </a:lnTo>
                <a:lnTo>
                  <a:pt x="2381" y="697707"/>
                </a:lnTo>
                <a:lnTo>
                  <a:pt x="11906" y="671513"/>
                </a:lnTo>
                <a:lnTo>
                  <a:pt x="90488" y="573882"/>
                </a:lnTo>
                <a:lnTo>
                  <a:pt x="185738" y="452438"/>
                </a:lnTo>
                <a:lnTo>
                  <a:pt x="235744" y="3881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96A8AF92-38EC-46E4-9367-14EECE02565D}"/>
              </a:ext>
            </a:extLst>
          </p:cNvPr>
          <p:cNvSpPr/>
          <p:nvPr/>
        </p:nvSpPr>
        <p:spPr>
          <a:xfrm>
            <a:off x="6972300" y="3386139"/>
            <a:ext cx="482600" cy="2681287"/>
          </a:xfrm>
          <a:custGeom>
            <a:avLst/>
            <a:gdLst>
              <a:gd name="connsiteX0" fmla="*/ 190358 w 482694"/>
              <a:gd name="connsiteY0" fmla="*/ 713844 h 2682014"/>
              <a:gd name="connsiteX1" fmla="*/ 186959 w 482694"/>
              <a:gd name="connsiteY1" fmla="*/ 428307 h 2682014"/>
              <a:gd name="connsiteX2" fmla="*/ 180161 w 482694"/>
              <a:gd name="connsiteY2" fmla="*/ 282139 h 2682014"/>
              <a:gd name="connsiteX3" fmla="*/ 173362 w 482694"/>
              <a:gd name="connsiteY3" fmla="*/ 234549 h 2682014"/>
              <a:gd name="connsiteX4" fmla="*/ 166563 w 482694"/>
              <a:gd name="connsiteY4" fmla="*/ 207355 h 2682014"/>
              <a:gd name="connsiteX5" fmla="*/ 146168 w 482694"/>
              <a:gd name="connsiteY5" fmla="*/ 173363 h 2682014"/>
              <a:gd name="connsiteX6" fmla="*/ 98578 w 482694"/>
              <a:gd name="connsiteY6" fmla="*/ 125773 h 2682014"/>
              <a:gd name="connsiteX7" fmla="*/ 47589 w 482694"/>
              <a:gd name="connsiteY7" fmla="*/ 78183 h 2682014"/>
              <a:gd name="connsiteX8" fmla="*/ 16996 w 482694"/>
              <a:gd name="connsiteY8" fmla="*/ 54389 h 2682014"/>
              <a:gd name="connsiteX9" fmla="*/ 3399 w 482694"/>
              <a:gd name="connsiteY9" fmla="*/ 33993 h 2682014"/>
              <a:gd name="connsiteX10" fmla="*/ 0 w 482694"/>
              <a:gd name="connsiteY10" fmla="*/ 13598 h 2682014"/>
              <a:gd name="connsiteX11" fmla="*/ 10198 w 482694"/>
              <a:gd name="connsiteY11" fmla="*/ 0 h 2682014"/>
              <a:gd name="connsiteX12" fmla="*/ 37392 w 482694"/>
              <a:gd name="connsiteY12" fmla="*/ 0 h 2682014"/>
              <a:gd name="connsiteX13" fmla="*/ 74784 w 482694"/>
              <a:gd name="connsiteY13" fmla="*/ 3400 h 2682014"/>
              <a:gd name="connsiteX14" fmla="*/ 118974 w 482694"/>
              <a:gd name="connsiteY14" fmla="*/ 10198 h 2682014"/>
              <a:gd name="connsiteX15" fmla="*/ 173362 w 482694"/>
              <a:gd name="connsiteY15" fmla="*/ 20396 h 2682014"/>
              <a:gd name="connsiteX16" fmla="*/ 217552 w 482694"/>
              <a:gd name="connsiteY16" fmla="*/ 33993 h 2682014"/>
              <a:gd name="connsiteX17" fmla="*/ 268541 w 482694"/>
              <a:gd name="connsiteY17" fmla="*/ 57788 h 2682014"/>
              <a:gd name="connsiteX18" fmla="*/ 309332 w 482694"/>
              <a:gd name="connsiteY18" fmla="*/ 78183 h 2682014"/>
              <a:gd name="connsiteX19" fmla="*/ 356922 w 482694"/>
              <a:gd name="connsiteY19" fmla="*/ 108777 h 2682014"/>
              <a:gd name="connsiteX20" fmla="*/ 397713 w 482694"/>
              <a:gd name="connsiteY20" fmla="*/ 135971 h 2682014"/>
              <a:gd name="connsiteX21" fmla="*/ 424907 w 482694"/>
              <a:gd name="connsiteY21" fmla="*/ 159766 h 2682014"/>
              <a:gd name="connsiteX22" fmla="*/ 452101 w 482694"/>
              <a:gd name="connsiteY22" fmla="*/ 190359 h 2682014"/>
              <a:gd name="connsiteX23" fmla="*/ 469097 w 482694"/>
              <a:gd name="connsiteY23" fmla="*/ 214154 h 2682014"/>
              <a:gd name="connsiteX24" fmla="*/ 479295 w 482694"/>
              <a:gd name="connsiteY24" fmla="*/ 237948 h 2682014"/>
              <a:gd name="connsiteX25" fmla="*/ 482694 w 482694"/>
              <a:gd name="connsiteY25" fmla="*/ 268542 h 2682014"/>
              <a:gd name="connsiteX26" fmla="*/ 475896 w 482694"/>
              <a:gd name="connsiteY26" fmla="*/ 302534 h 2682014"/>
              <a:gd name="connsiteX27" fmla="*/ 458900 w 482694"/>
              <a:gd name="connsiteY27" fmla="*/ 329728 h 2682014"/>
              <a:gd name="connsiteX28" fmla="*/ 438504 w 482694"/>
              <a:gd name="connsiteY28" fmla="*/ 367120 h 2682014"/>
              <a:gd name="connsiteX29" fmla="*/ 418108 w 482694"/>
              <a:gd name="connsiteY29" fmla="*/ 445303 h 2682014"/>
              <a:gd name="connsiteX30" fmla="*/ 411310 w 482694"/>
              <a:gd name="connsiteY30" fmla="*/ 506490 h 2682014"/>
              <a:gd name="connsiteX31" fmla="*/ 411310 w 482694"/>
              <a:gd name="connsiteY31" fmla="*/ 591471 h 2682014"/>
              <a:gd name="connsiteX32" fmla="*/ 411310 w 482694"/>
              <a:gd name="connsiteY32" fmla="*/ 795427 h 2682014"/>
              <a:gd name="connsiteX33" fmla="*/ 418108 w 482694"/>
              <a:gd name="connsiteY33" fmla="*/ 1220334 h 2682014"/>
              <a:gd name="connsiteX34" fmla="*/ 431705 w 482694"/>
              <a:gd name="connsiteY34" fmla="*/ 1801606 h 2682014"/>
              <a:gd name="connsiteX35" fmla="*/ 435105 w 482694"/>
              <a:gd name="connsiteY35" fmla="*/ 1940976 h 2682014"/>
              <a:gd name="connsiteX36" fmla="*/ 438504 w 482694"/>
              <a:gd name="connsiteY36" fmla="*/ 1985166 h 2682014"/>
              <a:gd name="connsiteX37" fmla="*/ 445303 w 482694"/>
              <a:gd name="connsiteY37" fmla="*/ 2042954 h 2682014"/>
              <a:gd name="connsiteX38" fmla="*/ 445303 w 482694"/>
              <a:gd name="connsiteY38" fmla="*/ 2124536 h 2682014"/>
              <a:gd name="connsiteX39" fmla="*/ 438504 w 482694"/>
              <a:gd name="connsiteY39" fmla="*/ 2212916 h 2682014"/>
              <a:gd name="connsiteX40" fmla="*/ 424907 w 482694"/>
              <a:gd name="connsiteY40" fmla="*/ 2284301 h 2682014"/>
              <a:gd name="connsiteX41" fmla="*/ 411310 w 482694"/>
              <a:gd name="connsiteY41" fmla="*/ 2348887 h 2682014"/>
              <a:gd name="connsiteX42" fmla="*/ 387515 w 482694"/>
              <a:gd name="connsiteY42" fmla="*/ 2416872 h 2682014"/>
              <a:gd name="connsiteX43" fmla="*/ 346724 w 482694"/>
              <a:gd name="connsiteY43" fmla="*/ 2495055 h 2682014"/>
              <a:gd name="connsiteX44" fmla="*/ 299134 w 482694"/>
              <a:gd name="connsiteY44" fmla="*/ 2566439 h 2682014"/>
              <a:gd name="connsiteX45" fmla="*/ 244746 w 482694"/>
              <a:gd name="connsiteY45" fmla="*/ 2627626 h 2682014"/>
              <a:gd name="connsiteX46" fmla="*/ 193758 w 482694"/>
              <a:gd name="connsiteY46" fmla="*/ 2668417 h 2682014"/>
              <a:gd name="connsiteX47" fmla="*/ 159765 w 482694"/>
              <a:gd name="connsiteY47" fmla="*/ 2682014 h 2682014"/>
              <a:gd name="connsiteX48" fmla="*/ 207355 w 482694"/>
              <a:gd name="connsiteY48" fmla="*/ 2124536 h 2682014"/>
              <a:gd name="connsiteX49" fmla="*/ 207355 w 482694"/>
              <a:gd name="connsiteY49" fmla="*/ 1720024 h 2682014"/>
              <a:gd name="connsiteX50" fmla="*/ 197157 w 482694"/>
              <a:gd name="connsiteY50" fmla="*/ 1094561 h 2682014"/>
              <a:gd name="connsiteX51" fmla="*/ 190358 w 482694"/>
              <a:gd name="connsiteY51" fmla="*/ 713844 h 268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82694" h="2682014">
                <a:moveTo>
                  <a:pt x="190358" y="713844"/>
                </a:moveTo>
                <a:lnTo>
                  <a:pt x="186959" y="428307"/>
                </a:lnTo>
                <a:lnTo>
                  <a:pt x="180161" y="282139"/>
                </a:lnTo>
                <a:lnTo>
                  <a:pt x="173362" y="234549"/>
                </a:lnTo>
                <a:lnTo>
                  <a:pt x="166563" y="207355"/>
                </a:lnTo>
                <a:lnTo>
                  <a:pt x="146168" y="173363"/>
                </a:lnTo>
                <a:lnTo>
                  <a:pt x="98578" y="125773"/>
                </a:lnTo>
                <a:lnTo>
                  <a:pt x="47589" y="78183"/>
                </a:lnTo>
                <a:lnTo>
                  <a:pt x="16996" y="54389"/>
                </a:lnTo>
                <a:lnTo>
                  <a:pt x="3399" y="33993"/>
                </a:lnTo>
                <a:lnTo>
                  <a:pt x="0" y="13598"/>
                </a:lnTo>
                <a:lnTo>
                  <a:pt x="10198" y="0"/>
                </a:lnTo>
                <a:lnTo>
                  <a:pt x="37392" y="0"/>
                </a:lnTo>
                <a:cubicBezTo>
                  <a:pt x="72512" y="3513"/>
                  <a:pt x="59997" y="3400"/>
                  <a:pt x="74784" y="3400"/>
                </a:cubicBezTo>
                <a:lnTo>
                  <a:pt x="118974" y="10198"/>
                </a:lnTo>
                <a:lnTo>
                  <a:pt x="173362" y="20396"/>
                </a:lnTo>
                <a:lnTo>
                  <a:pt x="217552" y="33993"/>
                </a:lnTo>
                <a:lnTo>
                  <a:pt x="268541" y="57788"/>
                </a:lnTo>
                <a:lnTo>
                  <a:pt x="309332" y="78183"/>
                </a:lnTo>
                <a:lnTo>
                  <a:pt x="356922" y="108777"/>
                </a:lnTo>
                <a:lnTo>
                  <a:pt x="397713" y="135971"/>
                </a:lnTo>
                <a:lnTo>
                  <a:pt x="424907" y="159766"/>
                </a:lnTo>
                <a:lnTo>
                  <a:pt x="452101" y="190359"/>
                </a:lnTo>
                <a:lnTo>
                  <a:pt x="469097" y="214154"/>
                </a:lnTo>
                <a:lnTo>
                  <a:pt x="479295" y="237948"/>
                </a:lnTo>
                <a:lnTo>
                  <a:pt x="482694" y="268542"/>
                </a:lnTo>
                <a:lnTo>
                  <a:pt x="475896" y="302534"/>
                </a:lnTo>
                <a:lnTo>
                  <a:pt x="458900" y="329728"/>
                </a:lnTo>
                <a:lnTo>
                  <a:pt x="438504" y="367120"/>
                </a:lnTo>
                <a:lnTo>
                  <a:pt x="418108" y="445303"/>
                </a:lnTo>
                <a:lnTo>
                  <a:pt x="411310" y="506490"/>
                </a:lnTo>
                <a:lnTo>
                  <a:pt x="411310" y="591471"/>
                </a:lnTo>
                <a:lnTo>
                  <a:pt x="411310" y="795427"/>
                </a:lnTo>
                <a:lnTo>
                  <a:pt x="418108" y="1220334"/>
                </a:lnTo>
                <a:lnTo>
                  <a:pt x="431705" y="1801606"/>
                </a:lnTo>
                <a:cubicBezTo>
                  <a:pt x="432838" y="1848063"/>
                  <a:pt x="433972" y="1894519"/>
                  <a:pt x="435105" y="1940976"/>
                </a:cubicBezTo>
                <a:lnTo>
                  <a:pt x="438504" y="1985166"/>
                </a:lnTo>
                <a:lnTo>
                  <a:pt x="445303" y="2042954"/>
                </a:lnTo>
                <a:lnTo>
                  <a:pt x="445303" y="2124536"/>
                </a:lnTo>
                <a:lnTo>
                  <a:pt x="438504" y="2212916"/>
                </a:lnTo>
                <a:lnTo>
                  <a:pt x="424907" y="2284301"/>
                </a:lnTo>
                <a:lnTo>
                  <a:pt x="411310" y="2348887"/>
                </a:lnTo>
                <a:lnTo>
                  <a:pt x="387515" y="2416872"/>
                </a:lnTo>
                <a:lnTo>
                  <a:pt x="346724" y="2495055"/>
                </a:lnTo>
                <a:lnTo>
                  <a:pt x="299134" y="2566439"/>
                </a:lnTo>
                <a:lnTo>
                  <a:pt x="244746" y="2627626"/>
                </a:lnTo>
                <a:lnTo>
                  <a:pt x="193758" y="2668417"/>
                </a:lnTo>
                <a:lnTo>
                  <a:pt x="159765" y="2682014"/>
                </a:lnTo>
                <a:lnTo>
                  <a:pt x="207355" y="2124536"/>
                </a:lnTo>
                <a:lnTo>
                  <a:pt x="207355" y="1720024"/>
                </a:lnTo>
                <a:lnTo>
                  <a:pt x="197157" y="1094561"/>
                </a:lnTo>
                <a:lnTo>
                  <a:pt x="190358" y="713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297326F7-6010-4125-901F-35CD97A77321}"/>
              </a:ext>
            </a:extLst>
          </p:cNvPr>
          <p:cNvSpPr/>
          <p:nvPr/>
        </p:nvSpPr>
        <p:spPr>
          <a:xfrm>
            <a:off x="6478589" y="5481638"/>
            <a:ext cx="714375" cy="590550"/>
          </a:xfrm>
          <a:custGeom>
            <a:avLst/>
            <a:gdLst>
              <a:gd name="connsiteX0" fmla="*/ 190500 w 714375"/>
              <a:gd name="connsiteY0" fmla="*/ 47625 h 590550"/>
              <a:gd name="connsiteX1" fmla="*/ 285750 w 714375"/>
              <a:gd name="connsiteY1" fmla="*/ 64293 h 590550"/>
              <a:gd name="connsiteX2" fmla="*/ 464344 w 714375"/>
              <a:gd name="connsiteY2" fmla="*/ 90487 h 590550"/>
              <a:gd name="connsiteX3" fmla="*/ 523875 w 714375"/>
              <a:gd name="connsiteY3" fmla="*/ 95250 h 590550"/>
              <a:gd name="connsiteX4" fmla="*/ 583407 w 714375"/>
              <a:gd name="connsiteY4" fmla="*/ 92868 h 590550"/>
              <a:gd name="connsiteX5" fmla="*/ 623888 w 714375"/>
              <a:gd name="connsiteY5" fmla="*/ 88106 h 590550"/>
              <a:gd name="connsiteX6" fmla="*/ 650082 w 714375"/>
              <a:gd name="connsiteY6" fmla="*/ 80962 h 590550"/>
              <a:gd name="connsiteX7" fmla="*/ 669132 w 714375"/>
              <a:gd name="connsiteY7" fmla="*/ 71437 h 590550"/>
              <a:gd name="connsiteX8" fmla="*/ 688182 w 714375"/>
              <a:gd name="connsiteY8" fmla="*/ 59531 h 590550"/>
              <a:gd name="connsiteX9" fmla="*/ 714375 w 714375"/>
              <a:gd name="connsiteY9" fmla="*/ 0 h 590550"/>
              <a:gd name="connsiteX10" fmla="*/ 683419 w 714375"/>
              <a:gd name="connsiteY10" fmla="*/ 573881 h 590550"/>
              <a:gd name="connsiteX11" fmla="*/ 645319 w 714375"/>
              <a:gd name="connsiteY11" fmla="*/ 590550 h 590550"/>
              <a:gd name="connsiteX12" fmla="*/ 621507 w 714375"/>
              <a:gd name="connsiteY12" fmla="*/ 588168 h 590550"/>
              <a:gd name="connsiteX13" fmla="*/ 602457 w 714375"/>
              <a:gd name="connsiteY13" fmla="*/ 571500 h 590550"/>
              <a:gd name="connsiteX14" fmla="*/ 588169 w 714375"/>
              <a:gd name="connsiteY14" fmla="*/ 547687 h 590550"/>
              <a:gd name="connsiteX15" fmla="*/ 573882 w 714375"/>
              <a:gd name="connsiteY15" fmla="*/ 509587 h 590550"/>
              <a:gd name="connsiteX16" fmla="*/ 554832 w 714375"/>
              <a:gd name="connsiteY16" fmla="*/ 461962 h 590550"/>
              <a:gd name="connsiteX17" fmla="*/ 528638 w 714375"/>
              <a:gd name="connsiteY17" fmla="*/ 419100 h 590550"/>
              <a:gd name="connsiteX18" fmla="*/ 500063 w 714375"/>
              <a:gd name="connsiteY18" fmla="*/ 376237 h 590550"/>
              <a:gd name="connsiteX19" fmla="*/ 464344 w 714375"/>
              <a:gd name="connsiteY19" fmla="*/ 335756 h 590550"/>
              <a:gd name="connsiteX20" fmla="*/ 416719 w 714375"/>
              <a:gd name="connsiteY20" fmla="*/ 292893 h 590550"/>
              <a:gd name="connsiteX21" fmla="*/ 354807 w 714375"/>
              <a:gd name="connsiteY21" fmla="*/ 252412 h 590550"/>
              <a:gd name="connsiteX22" fmla="*/ 202407 w 714375"/>
              <a:gd name="connsiteY22" fmla="*/ 169068 h 590550"/>
              <a:gd name="connsiteX23" fmla="*/ 45244 w 714375"/>
              <a:gd name="connsiteY23" fmla="*/ 88106 h 590550"/>
              <a:gd name="connsiteX24" fmla="*/ 19050 w 714375"/>
              <a:gd name="connsiteY24" fmla="*/ 73818 h 590550"/>
              <a:gd name="connsiteX25" fmla="*/ 4763 w 714375"/>
              <a:gd name="connsiteY25" fmla="*/ 54768 h 590550"/>
              <a:gd name="connsiteX26" fmla="*/ 0 w 714375"/>
              <a:gd name="connsiteY26" fmla="*/ 35718 h 590550"/>
              <a:gd name="connsiteX27" fmla="*/ 4763 w 714375"/>
              <a:gd name="connsiteY27" fmla="*/ 16668 h 590550"/>
              <a:gd name="connsiteX28" fmla="*/ 28575 w 714375"/>
              <a:gd name="connsiteY28" fmla="*/ 14287 h 590550"/>
              <a:gd name="connsiteX29" fmla="*/ 57150 w 714375"/>
              <a:gd name="connsiteY29" fmla="*/ 23812 h 590550"/>
              <a:gd name="connsiteX30" fmla="*/ 114300 w 714375"/>
              <a:gd name="connsiteY30" fmla="*/ 35718 h 590550"/>
              <a:gd name="connsiteX31" fmla="*/ 190500 w 714375"/>
              <a:gd name="connsiteY31" fmla="*/ 47625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14375" h="590550">
                <a:moveTo>
                  <a:pt x="190500" y="47625"/>
                </a:moveTo>
                <a:lnTo>
                  <a:pt x="285750" y="64293"/>
                </a:lnTo>
                <a:lnTo>
                  <a:pt x="464344" y="90487"/>
                </a:lnTo>
                <a:lnTo>
                  <a:pt x="523875" y="95250"/>
                </a:lnTo>
                <a:lnTo>
                  <a:pt x="583407" y="92868"/>
                </a:lnTo>
                <a:lnTo>
                  <a:pt x="623888" y="88106"/>
                </a:lnTo>
                <a:lnTo>
                  <a:pt x="650082" y="80962"/>
                </a:lnTo>
                <a:lnTo>
                  <a:pt x="669132" y="71437"/>
                </a:lnTo>
                <a:lnTo>
                  <a:pt x="688182" y="59531"/>
                </a:lnTo>
                <a:lnTo>
                  <a:pt x="714375" y="0"/>
                </a:lnTo>
                <a:lnTo>
                  <a:pt x="683419" y="573881"/>
                </a:lnTo>
                <a:lnTo>
                  <a:pt x="645319" y="590550"/>
                </a:lnTo>
                <a:lnTo>
                  <a:pt x="621507" y="588168"/>
                </a:lnTo>
                <a:lnTo>
                  <a:pt x="602457" y="571500"/>
                </a:lnTo>
                <a:lnTo>
                  <a:pt x="588169" y="547687"/>
                </a:lnTo>
                <a:lnTo>
                  <a:pt x="573882" y="509587"/>
                </a:lnTo>
                <a:lnTo>
                  <a:pt x="554832" y="461962"/>
                </a:lnTo>
                <a:lnTo>
                  <a:pt x="528638" y="419100"/>
                </a:lnTo>
                <a:lnTo>
                  <a:pt x="500063" y="376237"/>
                </a:lnTo>
                <a:lnTo>
                  <a:pt x="464344" y="335756"/>
                </a:lnTo>
                <a:lnTo>
                  <a:pt x="416719" y="292893"/>
                </a:lnTo>
                <a:lnTo>
                  <a:pt x="354807" y="252412"/>
                </a:lnTo>
                <a:lnTo>
                  <a:pt x="202407" y="169068"/>
                </a:lnTo>
                <a:lnTo>
                  <a:pt x="45244" y="88106"/>
                </a:lnTo>
                <a:lnTo>
                  <a:pt x="19050" y="73818"/>
                </a:lnTo>
                <a:lnTo>
                  <a:pt x="4763" y="54768"/>
                </a:lnTo>
                <a:lnTo>
                  <a:pt x="0" y="35718"/>
                </a:lnTo>
                <a:lnTo>
                  <a:pt x="4763" y="16668"/>
                </a:lnTo>
                <a:lnTo>
                  <a:pt x="28575" y="14287"/>
                </a:lnTo>
                <a:lnTo>
                  <a:pt x="57150" y="23812"/>
                </a:lnTo>
                <a:lnTo>
                  <a:pt x="114300" y="35718"/>
                </a:lnTo>
                <a:lnTo>
                  <a:pt x="190500" y="476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9D42314-E6FF-450F-A4AA-EF0B4BA1E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813" y="1686403"/>
            <a:ext cx="4804064" cy="438340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8582FBB-67D1-4862-BBE4-499ED71FE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968" y="1655594"/>
            <a:ext cx="4804064" cy="438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0" grpId="0" animBg="1"/>
      <p:bldP spid="73" grpId="0" animBg="1"/>
      <p:bldP spid="74" grpId="0" animBg="1"/>
      <p:bldP spid="75" grpId="0" animBg="1"/>
      <p:bldP spid="77" grpId="0" animBg="1"/>
      <p:bldP spid="7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8F9636E-5B65-4F07-A525-44AC1C78A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968" y="1237298"/>
            <a:ext cx="4804064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400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フリーフォーム 138">
            <a:extLst>
              <a:ext uri="{FF2B5EF4-FFF2-40B4-BE49-F238E27FC236}">
                <a16:creationId xmlns:a16="http://schemas.microsoft.com/office/drawing/2014/main" id="{8D75F7B3-871D-4C74-B5C6-F4D7990A5B09}"/>
              </a:ext>
            </a:extLst>
          </p:cNvPr>
          <p:cNvSpPr/>
          <p:nvPr/>
        </p:nvSpPr>
        <p:spPr>
          <a:xfrm>
            <a:off x="4676776" y="1577976"/>
            <a:ext cx="3159125" cy="517525"/>
          </a:xfrm>
          <a:custGeom>
            <a:avLst/>
            <a:gdLst>
              <a:gd name="connsiteX0" fmla="*/ 1311275 w 3159125"/>
              <a:gd name="connsiteY0" fmla="*/ 234950 h 517525"/>
              <a:gd name="connsiteX1" fmla="*/ 1736725 w 3159125"/>
              <a:gd name="connsiteY1" fmla="*/ 177800 h 517525"/>
              <a:gd name="connsiteX2" fmla="*/ 2047875 w 3159125"/>
              <a:gd name="connsiteY2" fmla="*/ 136525 h 517525"/>
              <a:gd name="connsiteX3" fmla="*/ 2311400 w 3159125"/>
              <a:gd name="connsiteY3" fmla="*/ 98425 h 517525"/>
              <a:gd name="connsiteX4" fmla="*/ 2460625 w 3159125"/>
              <a:gd name="connsiteY4" fmla="*/ 69850 h 517525"/>
              <a:gd name="connsiteX5" fmla="*/ 2593975 w 3159125"/>
              <a:gd name="connsiteY5" fmla="*/ 28575 h 517525"/>
              <a:gd name="connsiteX6" fmla="*/ 2660650 w 3159125"/>
              <a:gd name="connsiteY6" fmla="*/ 0 h 517525"/>
              <a:gd name="connsiteX7" fmla="*/ 2676525 w 3159125"/>
              <a:gd name="connsiteY7" fmla="*/ 0 h 517525"/>
              <a:gd name="connsiteX8" fmla="*/ 2743200 w 3159125"/>
              <a:gd name="connsiteY8" fmla="*/ 22225 h 517525"/>
              <a:gd name="connsiteX9" fmla="*/ 2927350 w 3159125"/>
              <a:gd name="connsiteY9" fmla="*/ 85725 h 517525"/>
              <a:gd name="connsiteX10" fmla="*/ 3089275 w 3159125"/>
              <a:gd name="connsiteY10" fmla="*/ 158750 h 517525"/>
              <a:gd name="connsiteX11" fmla="*/ 3127375 w 3159125"/>
              <a:gd name="connsiteY11" fmla="*/ 187325 h 517525"/>
              <a:gd name="connsiteX12" fmla="*/ 3149600 w 3159125"/>
              <a:gd name="connsiteY12" fmla="*/ 212725 h 517525"/>
              <a:gd name="connsiteX13" fmla="*/ 3159125 w 3159125"/>
              <a:gd name="connsiteY13" fmla="*/ 234950 h 517525"/>
              <a:gd name="connsiteX14" fmla="*/ 3152775 w 3159125"/>
              <a:gd name="connsiteY14" fmla="*/ 257175 h 517525"/>
              <a:gd name="connsiteX15" fmla="*/ 3127375 w 3159125"/>
              <a:gd name="connsiteY15" fmla="*/ 282575 h 517525"/>
              <a:gd name="connsiteX16" fmla="*/ 3089275 w 3159125"/>
              <a:gd name="connsiteY16" fmla="*/ 301625 h 517525"/>
              <a:gd name="connsiteX17" fmla="*/ 3000375 w 3159125"/>
              <a:gd name="connsiteY17" fmla="*/ 311150 h 517525"/>
              <a:gd name="connsiteX18" fmla="*/ 2803525 w 3159125"/>
              <a:gd name="connsiteY18" fmla="*/ 307975 h 517525"/>
              <a:gd name="connsiteX19" fmla="*/ 2470150 w 3159125"/>
              <a:gd name="connsiteY19" fmla="*/ 314325 h 517525"/>
              <a:gd name="connsiteX20" fmla="*/ 1981200 w 3159125"/>
              <a:gd name="connsiteY20" fmla="*/ 346075 h 517525"/>
              <a:gd name="connsiteX21" fmla="*/ 1584325 w 3159125"/>
              <a:gd name="connsiteY21" fmla="*/ 377825 h 517525"/>
              <a:gd name="connsiteX22" fmla="*/ 1289050 w 3159125"/>
              <a:gd name="connsiteY22" fmla="*/ 406400 h 517525"/>
              <a:gd name="connsiteX23" fmla="*/ 857250 w 3159125"/>
              <a:gd name="connsiteY23" fmla="*/ 466725 h 517525"/>
              <a:gd name="connsiteX24" fmla="*/ 450850 w 3159125"/>
              <a:gd name="connsiteY24" fmla="*/ 508000 h 517525"/>
              <a:gd name="connsiteX25" fmla="*/ 250825 w 3159125"/>
              <a:gd name="connsiteY25" fmla="*/ 517525 h 517525"/>
              <a:gd name="connsiteX26" fmla="*/ 136525 w 3159125"/>
              <a:gd name="connsiteY26" fmla="*/ 485775 h 517525"/>
              <a:gd name="connsiteX27" fmla="*/ 0 w 3159125"/>
              <a:gd name="connsiteY27" fmla="*/ 374650 h 517525"/>
              <a:gd name="connsiteX28" fmla="*/ 158750 w 3159125"/>
              <a:gd name="connsiteY28" fmla="*/ 368300 h 517525"/>
              <a:gd name="connsiteX29" fmla="*/ 298450 w 3159125"/>
              <a:gd name="connsiteY29" fmla="*/ 358775 h 517525"/>
              <a:gd name="connsiteX30" fmla="*/ 454025 w 3159125"/>
              <a:gd name="connsiteY30" fmla="*/ 339725 h 517525"/>
              <a:gd name="connsiteX31" fmla="*/ 927100 w 3159125"/>
              <a:gd name="connsiteY31" fmla="*/ 282575 h 517525"/>
              <a:gd name="connsiteX32" fmla="*/ 1311275 w 3159125"/>
              <a:gd name="connsiteY32" fmla="*/ 234950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159125" h="517525">
                <a:moveTo>
                  <a:pt x="1311275" y="234950"/>
                </a:moveTo>
                <a:lnTo>
                  <a:pt x="1736725" y="177800"/>
                </a:lnTo>
                <a:lnTo>
                  <a:pt x="2047875" y="136525"/>
                </a:lnTo>
                <a:lnTo>
                  <a:pt x="2311400" y="98425"/>
                </a:lnTo>
                <a:lnTo>
                  <a:pt x="2460625" y="69850"/>
                </a:lnTo>
                <a:lnTo>
                  <a:pt x="2593975" y="28575"/>
                </a:lnTo>
                <a:lnTo>
                  <a:pt x="2660650" y="0"/>
                </a:lnTo>
                <a:lnTo>
                  <a:pt x="2676525" y="0"/>
                </a:lnTo>
                <a:lnTo>
                  <a:pt x="2743200" y="22225"/>
                </a:lnTo>
                <a:lnTo>
                  <a:pt x="2927350" y="85725"/>
                </a:lnTo>
                <a:lnTo>
                  <a:pt x="3089275" y="158750"/>
                </a:lnTo>
                <a:lnTo>
                  <a:pt x="3127375" y="187325"/>
                </a:lnTo>
                <a:lnTo>
                  <a:pt x="3149600" y="212725"/>
                </a:lnTo>
                <a:lnTo>
                  <a:pt x="3159125" y="234950"/>
                </a:lnTo>
                <a:lnTo>
                  <a:pt x="3152775" y="257175"/>
                </a:lnTo>
                <a:lnTo>
                  <a:pt x="3127375" y="282575"/>
                </a:lnTo>
                <a:lnTo>
                  <a:pt x="3089275" y="301625"/>
                </a:lnTo>
                <a:lnTo>
                  <a:pt x="3000375" y="311150"/>
                </a:lnTo>
                <a:lnTo>
                  <a:pt x="2803525" y="307975"/>
                </a:lnTo>
                <a:lnTo>
                  <a:pt x="2470150" y="314325"/>
                </a:lnTo>
                <a:lnTo>
                  <a:pt x="1981200" y="346075"/>
                </a:lnTo>
                <a:lnTo>
                  <a:pt x="1584325" y="377825"/>
                </a:lnTo>
                <a:lnTo>
                  <a:pt x="1289050" y="406400"/>
                </a:lnTo>
                <a:lnTo>
                  <a:pt x="857250" y="466725"/>
                </a:lnTo>
                <a:lnTo>
                  <a:pt x="450850" y="508000"/>
                </a:lnTo>
                <a:lnTo>
                  <a:pt x="250825" y="517525"/>
                </a:lnTo>
                <a:lnTo>
                  <a:pt x="136525" y="485775"/>
                </a:lnTo>
                <a:lnTo>
                  <a:pt x="0" y="374650"/>
                </a:lnTo>
                <a:lnTo>
                  <a:pt x="158750" y="368300"/>
                </a:lnTo>
                <a:lnTo>
                  <a:pt x="298450" y="358775"/>
                </a:lnTo>
                <a:lnTo>
                  <a:pt x="454025" y="339725"/>
                </a:lnTo>
                <a:lnTo>
                  <a:pt x="927100" y="282575"/>
                </a:lnTo>
                <a:lnTo>
                  <a:pt x="1311275" y="2349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2" name="フリーフォーム 141">
            <a:extLst>
              <a:ext uri="{FF2B5EF4-FFF2-40B4-BE49-F238E27FC236}">
                <a16:creationId xmlns:a16="http://schemas.microsoft.com/office/drawing/2014/main" id="{E9552515-F22A-49A4-90CE-8287B3D1E0AA}"/>
              </a:ext>
            </a:extLst>
          </p:cNvPr>
          <p:cNvSpPr/>
          <p:nvPr/>
        </p:nvSpPr>
        <p:spPr>
          <a:xfrm>
            <a:off x="5072063" y="2693988"/>
            <a:ext cx="546100" cy="1562100"/>
          </a:xfrm>
          <a:custGeom>
            <a:avLst/>
            <a:gdLst>
              <a:gd name="connsiteX0" fmla="*/ 397668 w 545306"/>
              <a:gd name="connsiteY0" fmla="*/ 397669 h 1562100"/>
              <a:gd name="connsiteX1" fmla="*/ 435768 w 545306"/>
              <a:gd name="connsiteY1" fmla="*/ 640556 h 1562100"/>
              <a:gd name="connsiteX2" fmla="*/ 464343 w 545306"/>
              <a:gd name="connsiteY2" fmla="*/ 814387 h 1562100"/>
              <a:gd name="connsiteX3" fmla="*/ 514350 w 545306"/>
              <a:gd name="connsiteY3" fmla="*/ 1231106 h 1562100"/>
              <a:gd name="connsiteX4" fmla="*/ 531018 w 545306"/>
              <a:gd name="connsiteY4" fmla="*/ 1333500 h 1562100"/>
              <a:gd name="connsiteX5" fmla="*/ 545306 w 545306"/>
              <a:gd name="connsiteY5" fmla="*/ 1438275 h 1562100"/>
              <a:gd name="connsiteX6" fmla="*/ 533400 w 545306"/>
              <a:gd name="connsiteY6" fmla="*/ 1488281 h 1562100"/>
              <a:gd name="connsiteX7" fmla="*/ 507206 w 545306"/>
              <a:gd name="connsiteY7" fmla="*/ 1543050 h 1562100"/>
              <a:gd name="connsiteX8" fmla="*/ 483393 w 545306"/>
              <a:gd name="connsiteY8" fmla="*/ 1562100 h 1562100"/>
              <a:gd name="connsiteX9" fmla="*/ 464343 w 545306"/>
              <a:gd name="connsiteY9" fmla="*/ 1559719 h 1562100"/>
              <a:gd name="connsiteX10" fmla="*/ 435768 w 545306"/>
              <a:gd name="connsiteY10" fmla="*/ 1545431 h 1562100"/>
              <a:gd name="connsiteX11" fmla="*/ 390525 w 545306"/>
              <a:gd name="connsiteY11" fmla="*/ 1493044 h 1562100"/>
              <a:gd name="connsiteX12" fmla="*/ 328612 w 545306"/>
              <a:gd name="connsiteY12" fmla="*/ 1402556 h 1562100"/>
              <a:gd name="connsiteX13" fmla="*/ 297656 w 545306"/>
              <a:gd name="connsiteY13" fmla="*/ 1340644 h 1562100"/>
              <a:gd name="connsiteX14" fmla="*/ 261937 w 545306"/>
              <a:gd name="connsiteY14" fmla="*/ 1245394 h 1562100"/>
              <a:gd name="connsiteX15" fmla="*/ 254793 w 545306"/>
              <a:gd name="connsiteY15" fmla="*/ 1193006 h 1562100"/>
              <a:gd name="connsiteX16" fmla="*/ 257175 w 545306"/>
              <a:gd name="connsiteY16" fmla="*/ 1090612 h 1562100"/>
              <a:gd name="connsiteX17" fmla="*/ 242887 w 545306"/>
              <a:gd name="connsiteY17" fmla="*/ 878681 h 1562100"/>
              <a:gd name="connsiteX18" fmla="*/ 226218 w 545306"/>
              <a:gd name="connsiteY18" fmla="*/ 702469 h 1562100"/>
              <a:gd name="connsiteX19" fmla="*/ 197643 w 545306"/>
              <a:gd name="connsiteY19" fmla="*/ 511969 h 1562100"/>
              <a:gd name="connsiteX20" fmla="*/ 159543 w 545306"/>
              <a:gd name="connsiteY20" fmla="*/ 338137 h 1562100"/>
              <a:gd name="connsiteX21" fmla="*/ 114300 w 545306"/>
              <a:gd name="connsiteY21" fmla="*/ 219075 h 1562100"/>
              <a:gd name="connsiteX22" fmla="*/ 66675 w 545306"/>
              <a:gd name="connsiteY22" fmla="*/ 130969 h 1562100"/>
              <a:gd name="connsiteX23" fmla="*/ 21431 w 545306"/>
              <a:gd name="connsiteY23" fmla="*/ 71437 h 1562100"/>
              <a:gd name="connsiteX24" fmla="*/ 0 w 545306"/>
              <a:gd name="connsiteY24" fmla="*/ 40481 h 1562100"/>
              <a:gd name="connsiteX25" fmla="*/ 0 w 545306"/>
              <a:gd name="connsiteY25" fmla="*/ 19050 h 1562100"/>
              <a:gd name="connsiteX26" fmla="*/ 16668 w 545306"/>
              <a:gd name="connsiteY26" fmla="*/ 7144 h 1562100"/>
              <a:gd name="connsiteX27" fmla="*/ 57150 w 545306"/>
              <a:gd name="connsiteY27" fmla="*/ 0 h 1562100"/>
              <a:gd name="connsiteX28" fmla="*/ 109537 w 545306"/>
              <a:gd name="connsiteY28" fmla="*/ 7144 h 1562100"/>
              <a:gd name="connsiteX29" fmla="*/ 221456 w 545306"/>
              <a:gd name="connsiteY29" fmla="*/ 38100 h 1562100"/>
              <a:gd name="connsiteX30" fmla="*/ 311943 w 545306"/>
              <a:gd name="connsiteY30" fmla="*/ 100012 h 1562100"/>
              <a:gd name="connsiteX31" fmla="*/ 342900 w 545306"/>
              <a:gd name="connsiteY31" fmla="*/ 214312 h 1562100"/>
              <a:gd name="connsiteX32" fmla="*/ 397668 w 545306"/>
              <a:gd name="connsiteY32" fmla="*/ 397669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5306" h="1562100">
                <a:moveTo>
                  <a:pt x="397668" y="397669"/>
                </a:moveTo>
                <a:lnTo>
                  <a:pt x="435768" y="640556"/>
                </a:lnTo>
                <a:lnTo>
                  <a:pt x="464343" y="814387"/>
                </a:lnTo>
                <a:lnTo>
                  <a:pt x="514350" y="1231106"/>
                </a:lnTo>
                <a:lnTo>
                  <a:pt x="531018" y="1333500"/>
                </a:lnTo>
                <a:lnTo>
                  <a:pt x="545306" y="1438275"/>
                </a:lnTo>
                <a:lnTo>
                  <a:pt x="533400" y="1488281"/>
                </a:lnTo>
                <a:lnTo>
                  <a:pt x="507206" y="1543050"/>
                </a:lnTo>
                <a:lnTo>
                  <a:pt x="483393" y="1562100"/>
                </a:lnTo>
                <a:lnTo>
                  <a:pt x="464343" y="1559719"/>
                </a:lnTo>
                <a:lnTo>
                  <a:pt x="435768" y="1545431"/>
                </a:lnTo>
                <a:lnTo>
                  <a:pt x="390525" y="1493044"/>
                </a:lnTo>
                <a:lnTo>
                  <a:pt x="328612" y="1402556"/>
                </a:lnTo>
                <a:lnTo>
                  <a:pt x="297656" y="1340644"/>
                </a:lnTo>
                <a:lnTo>
                  <a:pt x="261937" y="1245394"/>
                </a:lnTo>
                <a:lnTo>
                  <a:pt x="254793" y="1193006"/>
                </a:lnTo>
                <a:lnTo>
                  <a:pt x="257175" y="1090612"/>
                </a:lnTo>
                <a:lnTo>
                  <a:pt x="242887" y="878681"/>
                </a:lnTo>
                <a:lnTo>
                  <a:pt x="226218" y="702469"/>
                </a:lnTo>
                <a:lnTo>
                  <a:pt x="197643" y="511969"/>
                </a:lnTo>
                <a:lnTo>
                  <a:pt x="159543" y="338137"/>
                </a:lnTo>
                <a:lnTo>
                  <a:pt x="114300" y="219075"/>
                </a:lnTo>
                <a:lnTo>
                  <a:pt x="66675" y="130969"/>
                </a:lnTo>
                <a:lnTo>
                  <a:pt x="21431" y="71437"/>
                </a:lnTo>
                <a:lnTo>
                  <a:pt x="0" y="40481"/>
                </a:lnTo>
                <a:lnTo>
                  <a:pt x="0" y="19050"/>
                </a:lnTo>
                <a:lnTo>
                  <a:pt x="16668" y="7144"/>
                </a:lnTo>
                <a:lnTo>
                  <a:pt x="57150" y="0"/>
                </a:lnTo>
                <a:lnTo>
                  <a:pt x="109537" y="7144"/>
                </a:lnTo>
                <a:lnTo>
                  <a:pt x="221456" y="38100"/>
                </a:lnTo>
                <a:lnTo>
                  <a:pt x="311943" y="100012"/>
                </a:lnTo>
                <a:lnTo>
                  <a:pt x="342900" y="214312"/>
                </a:lnTo>
                <a:lnTo>
                  <a:pt x="397668" y="3976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8" name="フリーフォーム 147">
            <a:extLst>
              <a:ext uri="{FF2B5EF4-FFF2-40B4-BE49-F238E27FC236}">
                <a16:creationId xmlns:a16="http://schemas.microsoft.com/office/drawing/2014/main" id="{6C4A19CD-531B-45D6-B8B6-4E788E0B25C7}"/>
              </a:ext>
            </a:extLst>
          </p:cNvPr>
          <p:cNvSpPr/>
          <p:nvPr/>
        </p:nvSpPr>
        <p:spPr>
          <a:xfrm>
            <a:off x="4310063" y="4421189"/>
            <a:ext cx="1243012" cy="1208087"/>
          </a:xfrm>
          <a:custGeom>
            <a:avLst/>
            <a:gdLst>
              <a:gd name="connsiteX0" fmla="*/ 754856 w 1243012"/>
              <a:gd name="connsiteY0" fmla="*/ 771525 h 1207294"/>
              <a:gd name="connsiteX1" fmla="*/ 483393 w 1243012"/>
              <a:gd name="connsiteY1" fmla="*/ 947738 h 1207294"/>
              <a:gd name="connsiteX2" fmla="*/ 264318 w 1243012"/>
              <a:gd name="connsiteY2" fmla="*/ 1081088 h 1207294"/>
              <a:gd name="connsiteX3" fmla="*/ 80962 w 1243012"/>
              <a:gd name="connsiteY3" fmla="*/ 1185863 h 1207294"/>
              <a:gd name="connsiteX4" fmla="*/ 30956 w 1243012"/>
              <a:gd name="connsiteY4" fmla="*/ 1207294 h 1207294"/>
              <a:gd name="connsiteX5" fmla="*/ 11906 w 1243012"/>
              <a:gd name="connsiteY5" fmla="*/ 1207294 h 1207294"/>
              <a:gd name="connsiteX6" fmla="*/ 0 w 1243012"/>
              <a:gd name="connsiteY6" fmla="*/ 1200150 h 1207294"/>
              <a:gd name="connsiteX7" fmla="*/ 2381 w 1243012"/>
              <a:gd name="connsiteY7" fmla="*/ 1176338 h 1207294"/>
              <a:gd name="connsiteX8" fmla="*/ 14287 w 1243012"/>
              <a:gd name="connsiteY8" fmla="*/ 1150144 h 1207294"/>
              <a:gd name="connsiteX9" fmla="*/ 97631 w 1243012"/>
              <a:gd name="connsiteY9" fmla="*/ 1088232 h 1207294"/>
              <a:gd name="connsiteX10" fmla="*/ 314325 w 1243012"/>
              <a:gd name="connsiteY10" fmla="*/ 909638 h 1207294"/>
              <a:gd name="connsiteX11" fmla="*/ 545306 w 1243012"/>
              <a:gd name="connsiteY11" fmla="*/ 692944 h 1207294"/>
              <a:gd name="connsiteX12" fmla="*/ 697706 w 1243012"/>
              <a:gd name="connsiteY12" fmla="*/ 533400 h 1207294"/>
              <a:gd name="connsiteX13" fmla="*/ 816768 w 1243012"/>
              <a:gd name="connsiteY13" fmla="*/ 381000 h 1207294"/>
              <a:gd name="connsiteX14" fmla="*/ 881062 w 1243012"/>
              <a:gd name="connsiteY14" fmla="*/ 280988 h 1207294"/>
              <a:gd name="connsiteX15" fmla="*/ 885825 w 1243012"/>
              <a:gd name="connsiteY15" fmla="*/ 252413 h 1207294"/>
              <a:gd name="connsiteX16" fmla="*/ 885825 w 1243012"/>
              <a:gd name="connsiteY16" fmla="*/ 228600 h 1207294"/>
              <a:gd name="connsiteX17" fmla="*/ 869156 w 1243012"/>
              <a:gd name="connsiteY17" fmla="*/ 171450 h 1207294"/>
              <a:gd name="connsiteX18" fmla="*/ 814387 w 1243012"/>
              <a:gd name="connsiteY18" fmla="*/ 38100 h 1207294"/>
              <a:gd name="connsiteX19" fmla="*/ 812006 w 1243012"/>
              <a:gd name="connsiteY19" fmla="*/ 11907 h 1207294"/>
              <a:gd name="connsiteX20" fmla="*/ 821531 w 1243012"/>
              <a:gd name="connsiteY20" fmla="*/ 0 h 1207294"/>
              <a:gd name="connsiteX21" fmla="*/ 854868 w 1243012"/>
              <a:gd name="connsiteY21" fmla="*/ 4763 h 1207294"/>
              <a:gd name="connsiteX22" fmla="*/ 914400 w 1243012"/>
              <a:gd name="connsiteY22" fmla="*/ 40482 h 1207294"/>
              <a:gd name="connsiteX23" fmla="*/ 990600 w 1243012"/>
              <a:gd name="connsiteY23" fmla="*/ 92869 h 1207294"/>
              <a:gd name="connsiteX24" fmla="*/ 1092993 w 1243012"/>
              <a:gd name="connsiteY24" fmla="*/ 171450 h 1207294"/>
              <a:gd name="connsiteX25" fmla="*/ 1169193 w 1243012"/>
              <a:gd name="connsiteY25" fmla="*/ 242888 h 1207294"/>
              <a:gd name="connsiteX26" fmla="*/ 1209675 w 1243012"/>
              <a:gd name="connsiteY26" fmla="*/ 295275 h 1207294"/>
              <a:gd name="connsiteX27" fmla="*/ 1228725 w 1243012"/>
              <a:gd name="connsiteY27" fmla="*/ 335757 h 1207294"/>
              <a:gd name="connsiteX28" fmla="*/ 1240631 w 1243012"/>
              <a:gd name="connsiteY28" fmla="*/ 376238 h 1207294"/>
              <a:gd name="connsiteX29" fmla="*/ 1243012 w 1243012"/>
              <a:gd name="connsiteY29" fmla="*/ 400050 h 1207294"/>
              <a:gd name="connsiteX30" fmla="*/ 1238250 w 1243012"/>
              <a:gd name="connsiteY30" fmla="*/ 426244 h 1207294"/>
              <a:gd name="connsiteX31" fmla="*/ 1228725 w 1243012"/>
              <a:gd name="connsiteY31" fmla="*/ 445294 h 1207294"/>
              <a:gd name="connsiteX32" fmla="*/ 1190625 w 1243012"/>
              <a:gd name="connsiteY32" fmla="*/ 476250 h 1207294"/>
              <a:gd name="connsiteX33" fmla="*/ 1081087 w 1243012"/>
              <a:gd name="connsiteY33" fmla="*/ 538163 h 1207294"/>
              <a:gd name="connsiteX34" fmla="*/ 885825 w 1243012"/>
              <a:gd name="connsiteY34" fmla="*/ 678657 h 1207294"/>
              <a:gd name="connsiteX35" fmla="*/ 754856 w 1243012"/>
              <a:gd name="connsiteY35" fmla="*/ 771525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43012" h="1207294">
                <a:moveTo>
                  <a:pt x="754856" y="771525"/>
                </a:moveTo>
                <a:lnTo>
                  <a:pt x="483393" y="947738"/>
                </a:lnTo>
                <a:lnTo>
                  <a:pt x="264318" y="1081088"/>
                </a:lnTo>
                <a:lnTo>
                  <a:pt x="80962" y="1185863"/>
                </a:lnTo>
                <a:lnTo>
                  <a:pt x="30956" y="1207294"/>
                </a:lnTo>
                <a:lnTo>
                  <a:pt x="11906" y="1207294"/>
                </a:lnTo>
                <a:lnTo>
                  <a:pt x="0" y="1200150"/>
                </a:lnTo>
                <a:lnTo>
                  <a:pt x="2381" y="1176338"/>
                </a:lnTo>
                <a:lnTo>
                  <a:pt x="14287" y="1150144"/>
                </a:lnTo>
                <a:lnTo>
                  <a:pt x="97631" y="1088232"/>
                </a:lnTo>
                <a:lnTo>
                  <a:pt x="314325" y="909638"/>
                </a:lnTo>
                <a:lnTo>
                  <a:pt x="545306" y="692944"/>
                </a:lnTo>
                <a:lnTo>
                  <a:pt x="697706" y="533400"/>
                </a:lnTo>
                <a:lnTo>
                  <a:pt x="816768" y="381000"/>
                </a:lnTo>
                <a:lnTo>
                  <a:pt x="881062" y="280988"/>
                </a:lnTo>
                <a:lnTo>
                  <a:pt x="885825" y="252413"/>
                </a:lnTo>
                <a:lnTo>
                  <a:pt x="885825" y="228600"/>
                </a:lnTo>
                <a:lnTo>
                  <a:pt x="869156" y="171450"/>
                </a:lnTo>
                <a:lnTo>
                  <a:pt x="814387" y="38100"/>
                </a:lnTo>
                <a:lnTo>
                  <a:pt x="812006" y="11907"/>
                </a:lnTo>
                <a:lnTo>
                  <a:pt x="821531" y="0"/>
                </a:lnTo>
                <a:lnTo>
                  <a:pt x="854868" y="4763"/>
                </a:lnTo>
                <a:lnTo>
                  <a:pt x="914400" y="40482"/>
                </a:lnTo>
                <a:lnTo>
                  <a:pt x="990600" y="92869"/>
                </a:lnTo>
                <a:lnTo>
                  <a:pt x="1092993" y="171450"/>
                </a:lnTo>
                <a:lnTo>
                  <a:pt x="1169193" y="242888"/>
                </a:lnTo>
                <a:lnTo>
                  <a:pt x="1209675" y="295275"/>
                </a:lnTo>
                <a:lnTo>
                  <a:pt x="1228725" y="335757"/>
                </a:lnTo>
                <a:lnTo>
                  <a:pt x="1240631" y="376238"/>
                </a:lnTo>
                <a:lnTo>
                  <a:pt x="1243012" y="400050"/>
                </a:lnTo>
                <a:lnTo>
                  <a:pt x="1238250" y="426244"/>
                </a:lnTo>
                <a:lnTo>
                  <a:pt x="1228725" y="445294"/>
                </a:lnTo>
                <a:lnTo>
                  <a:pt x="1190625" y="476250"/>
                </a:lnTo>
                <a:lnTo>
                  <a:pt x="1081087" y="538163"/>
                </a:lnTo>
                <a:lnTo>
                  <a:pt x="885825" y="678657"/>
                </a:lnTo>
                <a:lnTo>
                  <a:pt x="754856" y="7715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9" name="フリーフォーム 148">
            <a:extLst>
              <a:ext uri="{FF2B5EF4-FFF2-40B4-BE49-F238E27FC236}">
                <a16:creationId xmlns:a16="http://schemas.microsoft.com/office/drawing/2014/main" id="{7C75D942-8FBA-4450-9F66-4E5BAAABA934}"/>
              </a:ext>
            </a:extLst>
          </p:cNvPr>
          <p:cNvSpPr/>
          <p:nvPr/>
        </p:nvSpPr>
        <p:spPr>
          <a:xfrm>
            <a:off x="6962776" y="4343400"/>
            <a:ext cx="982663" cy="1169988"/>
          </a:xfrm>
          <a:custGeom>
            <a:avLst/>
            <a:gdLst>
              <a:gd name="connsiteX0" fmla="*/ 364331 w 983456"/>
              <a:gd name="connsiteY0" fmla="*/ 228600 h 1169194"/>
              <a:gd name="connsiteX1" fmla="*/ 219075 w 983456"/>
              <a:gd name="connsiteY1" fmla="*/ 128588 h 1169194"/>
              <a:gd name="connsiteX2" fmla="*/ 109538 w 983456"/>
              <a:gd name="connsiteY2" fmla="*/ 50006 h 1169194"/>
              <a:gd name="connsiteX3" fmla="*/ 50006 w 983456"/>
              <a:gd name="connsiteY3" fmla="*/ 7144 h 1169194"/>
              <a:gd name="connsiteX4" fmla="*/ 30956 w 983456"/>
              <a:gd name="connsiteY4" fmla="*/ 0 h 1169194"/>
              <a:gd name="connsiteX5" fmla="*/ 11906 w 983456"/>
              <a:gd name="connsiteY5" fmla="*/ 0 h 1169194"/>
              <a:gd name="connsiteX6" fmla="*/ 0 w 983456"/>
              <a:gd name="connsiteY6" fmla="*/ 14288 h 1169194"/>
              <a:gd name="connsiteX7" fmla="*/ 4763 w 983456"/>
              <a:gd name="connsiteY7" fmla="*/ 30956 h 1169194"/>
              <a:gd name="connsiteX8" fmla="*/ 38100 w 983456"/>
              <a:gd name="connsiteY8" fmla="*/ 73819 h 1169194"/>
              <a:gd name="connsiteX9" fmla="*/ 140494 w 983456"/>
              <a:gd name="connsiteY9" fmla="*/ 192881 h 1169194"/>
              <a:gd name="connsiteX10" fmla="*/ 273844 w 983456"/>
              <a:gd name="connsiteY10" fmla="*/ 357188 h 1169194"/>
              <a:gd name="connsiteX11" fmla="*/ 426244 w 983456"/>
              <a:gd name="connsiteY11" fmla="*/ 552450 h 1169194"/>
              <a:gd name="connsiteX12" fmla="*/ 533400 w 983456"/>
              <a:gd name="connsiteY12" fmla="*/ 704850 h 1169194"/>
              <a:gd name="connsiteX13" fmla="*/ 628650 w 983456"/>
              <a:gd name="connsiteY13" fmla="*/ 847725 h 1169194"/>
              <a:gd name="connsiteX14" fmla="*/ 697706 w 983456"/>
              <a:gd name="connsiteY14" fmla="*/ 976313 h 1169194"/>
              <a:gd name="connsiteX15" fmla="*/ 731044 w 983456"/>
              <a:gd name="connsiteY15" fmla="*/ 1035844 h 1169194"/>
              <a:gd name="connsiteX16" fmla="*/ 747713 w 983456"/>
              <a:gd name="connsiteY16" fmla="*/ 1073944 h 1169194"/>
              <a:gd name="connsiteX17" fmla="*/ 771525 w 983456"/>
              <a:gd name="connsiteY17" fmla="*/ 1104900 h 1169194"/>
              <a:gd name="connsiteX18" fmla="*/ 797719 w 983456"/>
              <a:gd name="connsiteY18" fmla="*/ 1138238 h 1169194"/>
              <a:gd name="connsiteX19" fmla="*/ 826294 w 983456"/>
              <a:gd name="connsiteY19" fmla="*/ 1157288 h 1169194"/>
              <a:gd name="connsiteX20" fmla="*/ 842963 w 983456"/>
              <a:gd name="connsiteY20" fmla="*/ 1164431 h 1169194"/>
              <a:gd name="connsiteX21" fmla="*/ 876300 w 983456"/>
              <a:gd name="connsiteY21" fmla="*/ 1169194 h 1169194"/>
              <a:gd name="connsiteX22" fmla="*/ 900113 w 983456"/>
              <a:gd name="connsiteY22" fmla="*/ 1159669 h 1169194"/>
              <a:gd name="connsiteX23" fmla="*/ 931069 w 983456"/>
              <a:gd name="connsiteY23" fmla="*/ 1133475 h 1169194"/>
              <a:gd name="connsiteX24" fmla="*/ 952500 w 983456"/>
              <a:gd name="connsiteY24" fmla="*/ 1100138 h 1169194"/>
              <a:gd name="connsiteX25" fmla="*/ 969169 w 983456"/>
              <a:gd name="connsiteY25" fmla="*/ 1059656 h 1169194"/>
              <a:gd name="connsiteX26" fmla="*/ 981075 w 983456"/>
              <a:gd name="connsiteY26" fmla="*/ 1016794 h 1169194"/>
              <a:gd name="connsiteX27" fmla="*/ 983456 w 983456"/>
              <a:gd name="connsiteY27" fmla="*/ 959644 h 1169194"/>
              <a:gd name="connsiteX28" fmla="*/ 978694 w 983456"/>
              <a:gd name="connsiteY28" fmla="*/ 892969 h 1169194"/>
              <a:gd name="connsiteX29" fmla="*/ 966788 w 983456"/>
              <a:gd name="connsiteY29" fmla="*/ 833438 h 1169194"/>
              <a:gd name="connsiteX30" fmla="*/ 933450 w 983456"/>
              <a:gd name="connsiteY30" fmla="*/ 745331 h 1169194"/>
              <a:gd name="connsiteX31" fmla="*/ 881063 w 983456"/>
              <a:gd name="connsiteY31" fmla="*/ 642938 h 1169194"/>
              <a:gd name="connsiteX32" fmla="*/ 864394 w 983456"/>
              <a:gd name="connsiteY32" fmla="*/ 626269 h 1169194"/>
              <a:gd name="connsiteX33" fmla="*/ 759619 w 983456"/>
              <a:gd name="connsiteY33" fmla="*/ 531019 h 1169194"/>
              <a:gd name="connsiteX34" fmla="*/ 588169 w 983456"/>
              <a:gd name="connsiteY34" fmla="*/ 400050 h 1169194"/>
              <a:gd name="connsiteX35" fmla="*/ 364331 w 983456"/>
              <a:gd name="connsiteY35" fmla="*/ 228600 h 116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83456" h="1169194">
                <a:moveTo>
                  <a:pt x="364331" y="228600"/>
                </a:moveTo>
                <a:lnTo>
                  <a:pt x="219075" y="128588"/>
                </a:lnTo>
                <a:lnTo>
                  <a:pt x="109538" y="50006"/>
                </a:lnTo>
                <a:lnTo>
                  <a:pt x="50006" y="7144"/>
                </a:lnTo>
                <a:lnTo>
                  <a:pt x="30956" y="0"/>
                </a:lnTo>
                <a:lnTo>
                  <a:pt x="11906" y="0"/>
                </a:lnTo>
                <a:lnTo>
                  <a:pt x="0" y="14288"/>
                </a:lnTo>
                <a:lnTo>
                  <a:pt x="4763" y="30956"/>
                </a:lnTo>
                <a:lnTo>
                  <a:pt x="38100" y="73819"/>
                </a:lnTo>
                <a:lnTo>
                  <a:pt x="140494" y="192881"/>
                </a:lnTo>
                <a:lnTo>
                  <a:pt x="273844" y="357188"/>
                </a:lnTo>
                <a:lnTo>
                  <a:pt x="426244" y="552450"/>
                </a:lnTo>
                <a:lnTo>
                  <a:pt x="533400" y="704850"/>
                </a:lnTo>
                <a:lnTo>
                  <a:pt x="628650" y="847725"/>
                </a:lnTo>
                <a:lnTo>
                  <a:pt x="697706" y="976313"/>
                </a:lnTo>
                <a:lnTo>
                  <a:pt x="731044" y="1035844"/>
                </a:lnTo>
                <a:lnTo>
                  <a:pt x="747713" y="1073944"/>
                </a:lnTo>
                <a:lnTo>
                  <a:pt x="771525" y="1104900"/>
                </a:lnTo>
                <a:lnTo>
                  <a:pt x="797719" y="1138238"/>
                </a:lnTo>
                <a:lnTo>
                  <a:pt x="826294" y="1157288"/>
                </a:lnTo>
                <a:lnTo>
                  <a:pt x="842963" y="1164431"/>
                </a:lnTo>
                <a:lnTo>
                  <a:pt x="876300" y="1169194"/>
                </a:lnTo>
                <a:lnTo>
                  <a:pt x="900113" y="1159669"/>
                </a:lnTo>
                <a:lnTo>
                  <a:pt x="931069" y="1133475"/>
                </a:lnTo>
                <a:lnTo>
                  <a:pt x="952500" y="1100138"/>
                </a:lnTo>
                <a:lnTo>
                  <a:pt x="969169" y="1059656"/>
                </a:lnTo>
                <a:lnTo>
                  <a:pt x="981075" y="1016794"/>
                </a:lnTo>
                <a:cubicBezTo>
                  <a:pt x="981869" y="997744"/>
                  <a:pt x="982662" y="978694"/>
                  <a:pt x="983456" y="959644"/>
                </a:cubicBezTo>
                <a:lnTo>
                  <a:pt x="978694" y="892969"/>
                </a:lnTo>
                <a:lnTo>
                  <a:pt x="966788" y="833438"/>
                </a:lnTo>
                <a:lnTo>
                  <a:pt x="933450" y="745331"/>
                </a:lnTo>
                <a:lnTo>
                  <a:pt x="881063" y="642938"/>
                </a:lnTo>
                <a:lnTo>
                  <a:pt x="864394" y="626269"/>
                </a:lnTo>
                <a:lnTo>
                  <a:pt x="759619" y="531019"/>
                </a:lnTo>
                <a:lnTo>
                  <a:pt x="588169" y="400050"/>
                </a:lnTo>
                <a:lnTo>
                  <a:pt x="364331" y="22860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0" name="フリーフォーム 139">
            <a:extLst>
              <a:ext uri="{FF2B5EF4-FFF2-40B4-BE49-F238E27FC236}">
                <a16:creationId xmlns:a16="http://schemas.microsoft.com/office/drawing/2014/main" id="{4A388B7B-22E1-4E21-AC88-C70B786BC87B}"/>
              </a:ext>
            </a:extLst>
          </p:cNvPr>
          <p:cNvSpPr/>
          <p:nvPr/>
        </p:nvSpPr>
        <p:spPr>
          <a:xfrm>
            <a:off x="3756026" y="1851026"/>
            <a:ext cx="1217613" cy="3357563"/>
          </a:xfrm>
          <a:custGeom>
            <a:avLst/>
            <a:gdLst>
              <a:gd name="connsiteX0" fmla="*/ 1118081 w 1217755"/>
              <a:gd name="connsiteY0" fmla="*/ 1070412 h 3358578"/>
              <a:gd name="connsiteX1" fmla="*/ 1135416 w 1217755"/>
              <a:gd name="connsiteY1" fmla="*/ 983739 h 3358578"/>
              <a:gd name="connsiteX2" fmla="*/ 1161418 w 1217755"/>
              <a:gd name="connsiteY2" fmla="*/ 862396 h 3358578"/>
              <a:gd name="connsiteX3" fmla="*/ 1187419 w 1217755"/>
              <a:gd name="connsiteY3" fmla="*/ 693384 h 3358578"/>
              <a:gd name="connsiteX4" fmla="*/ 1204754 w 1217755"/>
              <a:gd name="connsiteY4" fmla="*/ 541706 h 3358578"/>
              <a:gd name="connsiteX5" fmla="*/ 1217755 w 1217755"/>
              <a:gd name="connsiteY5" fmla="*/ 390029 h 3358578"/>
              <a:gd name="connsiteX6" fmla="*/ 1213421 w 1217755"/>
              <a:gd name="connsiteY6" fmla="*/ 303356 h 3358578"/>
              <a:gd name="connsiteX7" fmla="*/ 1187419 w 1217755"/>
              <a:gd name="connsiteY7" fmla="*/ 216683 h 3358578"/>
              <a:gd name="connsiteX8" fmla="*/ 1105080 w 1217755"/>
              <a:gd name="connsiteY8" fmla="*/ 99674 h 3358578"/>
              <a:gd name="connsiteX9" fmla="*/ 1014073 w 1217755"/>
              <a:gd name="connsiteY9" fmla="*/ 47670 h 3358578"/>
              <a:gd name="connsiteX10" fmla="*/ 940401 w 1217755"/>
              <a:gd name="connsiteY10" fmla="*/ 17335 h 3358578"/>
              <a:gd name="connsiteX11" fmla="*/ 884064 w 1217755"/>
              <a:gd name="connsiteY11" fmla="*/ 0 h 3358578"/>
              <a:gd name="connsiteX12" fmla="*/ 840727 w 1217755"/>
              <a:gd name="connsiteY12" fmla="*/ 0 h 3358578"/>
              <a:gd name="connsiteX13" fmla="*/ 814726 w 1217755"/>
              <a:gd name="connsiteY13" fmla="*/ 13001 h 3358578"/>
              <a:gd name="connsiteX14" fmla="*/ 819059 w 1217755"/>
              <a:gd name="connsiteY14" fmla="*/ 34669 h 3358578"/>
              <a:gd name="connsiteX15" fmla="*/ 849395 w 1217755"/>
              <a:gd name="connsiteY15" fmla="*/ 69339 h 3358578"/>
              <a:gd name="connsiteX16" fmla="*/ 901399 w 1217755"/>
              <a:gd name="connsiteY16" fmla="*/ 134343 h 3358578"/>
              <a:gd name="connsiteX17" fmla="*/ 931734 w 1217755"/>
              <a:gd name="connsiteY17" fmla="*/ 195014 h 3358578"/>
              <a:gd name="connsiteX18" fmla="*/ 953402 w 1217755"/>
              <a:gd name="connsiteY18" fmla="*/ 260019 h 3358578"/>
              <a:gd name="connsiteX19" fmla="*/ 966403 w 1217755"/>
              <a:gd name="connsiteY19" fmla="*/ 316357 h 3358578"/>
              <a:gd name="connsiteX20" fmla="*/ 970737 w 1217755"/>
              <a:gd name="connsiteY20" fmla="*/ 407363 h 3358578"/>
              <a:gd name="connsiteX21" fmla="*/ 953402 w 1217755"/>
              <a:gd name="connsiteY21" fmla="*/ 658715 h 3358578"/>
              <a:gd name="connsiteX22" fmla="*/ 914400 w 1217755"/>
              <a:gd name="connsiteY22" fmla="*/ 918734 h 3358578"/>
              <a:gd name="connsiteX23" fmla="*/ 823393 w 1217755"/>
              <a:gd name="connsiteY23" fmla="*/ 1321763 h 3358578"/>
              <a:gd name="connsiteX24" fmla="*/ 732386 w 1217755"/>
              <a:gd name="connsiteY24" fmla="*/ 1681456 h 3358578"/>
              <a:gd name="connsiteX25" fmla="*/ 615378 w 1217755"/>
              <a:gd name="connsiteY25" fmla="*/ 2019481 h 3358578"/>
              <a:gd name="connsiteX26" fmla="*/ 416030 w 1217755"/>
              <a:gd name="connsiteY26" fmla="*/ 2504850 h 3358578"/>
              <a:gd name="connsiteX27" fmla="*/ 277353 w 1217755"/>
              <a:gd name="connsiteY27" fmla="*/ 2808205 h 3358578"/>
              <a:gd name="connsiteX28" fmla="*/ 52003 w 1217755"/>
              <a:gd name="connsiteY28" fmla="*/ 3224235 h 3358578"/>
              <a:gd name="connsiteX29" fmla="*/ 0 w 1217755"/>
              <a:gd name="connsiteY29" fmla="*/ 3328243 h 3358578"/>
              <a:gd name="connsiteX30" fmla="*/ 4333 w 1217755"/>
              <a:gd name="connsiteY30" fmla="*/ 3345577 h 3358578"/>
              <a:gd name="connsiteX31" fmla="*/ 13000 w 1217755"/>
              <a:gd name="connsiteY31" fmla="*/ 3358578 h 3358578"/>
              <a:gd name="connsiteX32" fmla="*/ 39002 w 1217755"/>
              <a:gd name="connsiteY32" fmla="*/ 3358578 h 3358578"/>
              <a:gd name="connsiteX33" fmla="*/ 91006 w 1217755"/>
              <a:gd name="connsiteY33" fmla="*/ 3306575 h 3358578"/>
              <a:gd name="connsiteX34" fmla="*/ 242684 w 1217755"/>
              <a:gd name="connsiteY34" fmla="*/ 3094226 h 3358578"/>
              <a:gd name="connsiteX35" fmla="*/ 450699 w 1217755"/>
              <a:gd name="connsiteY35" fmla="*/ 2773536 h 3358578"/>
              <a:gd name="connsiteX36" fmla="*/ 632712 w 1217755"/>
              <a:gd name="connsiteY36" fmla="*/ 2418177 h 3358578"/>
              <a:gd name="connsiteX37" fmla="*/ 775723 w 1217755"/>
              <a:gd name="connsiteY37" fmla="*/ 2110487 h 3358578"/>
              <a:gd name="connsiteX38" fmla="*/ 918733 w 1217755"/>
              <a:gd name="connsiteY38" fmla="*/ 1733460 h 3358578"/>
              <a:gd name="connsiteX39" fmla="*/ 1048743 w 1217755"/>
              <a:gd name="connsiteY39" fmla="*/ 1352099 h 3358578"/>
              <a:gd name="connsiteX40" fmla="*/ 1118081 w 1217755"/>
              <a:gd name="connsiteY40" fmla="*/ 1070412 h 335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17755" h="3358578">
                <a:moveTo>
                  <a:pt x="1118081" y="1070412"/>
                </a:moveTo>
                <a:lnTo>
                  <a:pt x="1135416" y="983739"/>
                </a:lnTo>
                <a:lnTo>
                  <a:pt x="1161418" y="862396"/>
                </a:lnTo>
                <a:lnTo>
                  <a:pt x="1187419" y="693384"/>
                </a:lnTo>
                <a:lnTo>
                  <a:pt x="1204754" y="541706"/>
                </a:lnTo>
                <a:lnTo>
                  <a:pt x="1217755" y="390029"/>
                </a:lnTo>
                <a:lnTo>
                  <a:pt x="1213421" y="303356"/>
                </a:lnTo>
                <a:lnTo>
                  <a:pt x="1187419" y="216683"/>
                </a:lnTo>
                <a:lnTo>
                  <a:pt x="1105080" y="99674"/>
                </a:lnTo>
                <a:lnTo>
                  <a:pt x="1014073" y="47670"/>
                </a:lnTo>
                <a:lnTo>
                  <a:pt x="940401" y="17335"/>
                </a:lnTo>
                <a:lnTo>
                  <a:pt x="884064" y="0"/>
                </a:lnTo>
                <a:lnTo>
                  <a:pt x="840727" y="0"/>
                </a:lnTo>
                <a:lnTo>
                  <a:pt x="814726" y="13001"/>
                </a:lnTo>
                <a:lnTo>
                  <a:pt x="819059" y="34669"/>
                </a:lnTo>
                <a:lnTo>
                  <a:pt x="849395" y="69339"/>
                </a:lnTo>
                <a:lnTo>
                  <a:pt x="901399" y="134343"/>
                </a:lnTo>
                <a:lnTo>
                  <a:pt x="931734" y="195014"/>
                </a:lnTo>
                <a:lnTo>
                  <a:pt x="953402" y="260019"/>
                </a:lnTo>
                <a:lnTo>
                  <a:pt x="966403" y="316357"/>
                </a:lnTo>
                <a:lnTo>
                  <a:pt x="970737" y="407363"/>
                </a:lnTo>
                <a:lnTo>
                  <a:pt x="953402" y="658715"/>
                </a:lnTo>
                <a:lnTo>
                  <a:pt x="914400" y="918734"/>
                </a:lnTo>
                <a:lnTo>
                  <a:pt x="823393" y="1321763"/>
                </a:lnTo>
                <a:lnTo>
                  <a:pt x="732386" y="1681456"/>
                </a:lnTo>
                <a:lnTo>
                  <a:pt x="615378" y="2019481"/>
                </a:lnTo>
                <a:lnTo>
                  <a:pt x="416030" y="2504850"/>
                </a:lnTo>
                <a:lnTo>
                  <a:pt x="277353" y="2808205"/>
                </a:lnTo>
                <a:lnTo>
                  <a:pt x="52003" y="3224235"/>
                </a:lnTo>
                <a:lnTo>
                  <a:pt x="0" y="3328243"/>
                </a:lnTo>
                <a:lnTo>
                  <a:pt x="4333" y="3345577"/>
                </a:lnTo>
                <a:lnTo>
                  <a:pt x="13000" y="3358578"/>
                </a:lnTo>
                <a:lnTo>
                  <a:pt x="39002" y="3358578"/>
                </a:lnTo>
                <a:lnTo>
                  <a:pt x="91006" y="3306575"/>
                </a:lnTo>
                <a:lnTo>
                  <a:pt x="242684" y="3094226"/>
                </a:lnTo>
                <a:lnTo>
                  <a:pt x="450699" y="2773536"/>
                </a:lnTo>
                <a:lnTo>
                  <a:pt x="632712" y="2418177"/>
                </a:lnTo>
                <a:lnTo>
                  <a:pt x="775723" y="2110487"/>
                </a:lnTo>
                <a:lnTo>
                  <a:pt x="918733" y="1733460"/>
                </a:lnTo>
                <a:lnTo>
                  <a:pt x="1048743" y="1352099"/>
                </a:lnTo>
                <a:lnTo>
                  <a:pt x="1118081" y="107041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1" name="フリーフォーム 140">
            <a:extLst>
              <a:ext uri="{FF2B5EF4-FFF2-40B4-BE49-F238E27FC236}">
                <a16:creationId xmlns:a16="http://schemas.microsoft.com/office/drawing/2014/main" id="{79279230-3917-431F-B754-DCCB7538D0E4}"/>
              </a:ext>
            </a:extLst>
          </p:cNvPr>
          <p:cNvSpPr/>
          <p:nvPr/>
        </p:nvSpPr>
        <p:spPr>
          <a:xfrm>
            <a:off x="6015039" y="1951039"/>
            <a:ext cx="542925" cy="854075"/>
          </a:xfrm>
          <a:custGeom>
            <a:avLst/>
            <a:gdLst>
              <a:gd name="connsiteX0" fmla="*/ 128587 w 542925"/>
              <a:gd name="connsiteY0" fmla="*/ 373856 h 854869"/>
              <a:gd name="connsiteX1" fmla="*/ 152400 w 542925"/>
              <a:gd name="connsiteY1" fmla="*/ 252412 h 854869"/>
              <a:gd name="connsiteX2" fmla="*/ 164306 w 542925"/>
              <a:gd name="connsiteY2" fmla="*/ 164306 h 854869"/>
              <a:gd name="connsiteX3" fmla="*/ 157162 w 542925"/>
              <a:gd name="connsiteY3" fmla="*/ 109537 h 854869"/>
              <a:gd name="connsiteX4" fmla="*/ 142875 w 542925"/>
              <a:gd name="connsiteY4" fmla="*/ 73819 h 854869"/>
              <a:gd name="connsiteX5" fmla="*/ 123825 w 542925"/>
              <a:gd name="connsiteY5" fmla="*/ 57150 h 854869"/>
              <a:gd name="connsiteX6" fmla="*/ 80962 w 542925"/>
              <a:gd name="connsiteY6" fmla="*/ 35719 h 854869"/>
              <a:gd name="connsiteX7" fmla="*/ 0 w 542925"/>
              <a:gd name="connsiteY7" fmla="*/ 7144 h 854869"/>
              <a:gd name="connsiteX8" fmla="*/ 247650 w 542925"/>
              <a:gd name="connsiteY8" fmla="*/ 0 h 854869"/>
              <a:gd name="connsiteX9" fmla="*/ 409575 w 542925"/>
              <a:gd name="connsiteY9" fmla="*/ 83344 h 854869"/>
              <a:gd name="connsiteX10" fmla="*/ 461962 w 542925"/>
              <a:gd name="connsiteY10" fmla="*/ 116681 h 854869"/>
              <a:gd name="connsiteX11" fmla="*/ 504825 w 542925"/>
              <a:gd name="connsiteY11" fmla="*/ 140494 h 854869"/>
              <a:gd name="connsiteX12" fmla="*/ 533400 w 542925"/>
              <a:gd name="connsiteY12" fmla="*/ 161925 h 854869"/>
              <a:gd name="connsiteX13" fmla="*/ 540543 w 542925"/>
              <a:gd name="connsiteY13" fmla="*/ 173831 h 854869"/>
              <a:gd name="connsiteX14" fmla="*/ 542925 w 542925"/>
              <a:gd name="connsiteY14" fmla="*/ 200025 h 854869"/>
              <a:gd name="connsiteX15" fmla="*/ 533400 w 542925"/>
              <a:gd name="connsiteY15" fmla="*/ 228600 h 854869"/>
              <a:gd name="connsiteX16" fmla="*/ 483393 w 542925"/>
              <a:gd name="connsiteY16" fmla="*/ 273844 h 854869"/>
              <a:gd name="connsiteX17" fmla="*/ 450056 w 542925"/>
              <a:gd name="connsiteY17" fmla="*/ 300037 h 854869"/>
              <a:gd name="connsiteX18" fmla="*/ 338137 w 542925"/>
              <a:gd name="connsiteY18" fmla="*/ 461962 h 854869"/>
              <a:gd name="connsiteX19" fmla="*/ 128587 w 542925"/>
              <a:gd name="connsiteY19" fmla="*/ 740569 h 854869"/>
              <a:gd name="connsiteX20" fmla="*/ 21431 w 542925"/>
              <a:gd name="connsiteY20" fmla="*/ 854869 h 854869"/>
              <a:gd name="connsiteX21" fmla="*/ 23812 w 542925"/>
              <a:gd name="connsiteY21" fmla="*/ 769144 h 854869"/>
              <a:gd name="connsiteX22" fmla="*/ 90487 w 542925"/>
              <a:gd name="connsiteY22" fmla="*/ 545306 h 854869"/>
              <a:gd name="connsiteX23" fmla="*/ 128587 w 542925"/>
              <a:gd name="connsiteY23" fmla="*/ 373856 h 85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2925" h="854869">
                <a:moveTo>
                  <a:pt x="128587" y="373856"/>
                </a:moveTo>
                <a:lnTo>
                  <a:pt x="152400" y="252412"/>
                </a:lnTo>
                <a:lnTo>
                  <a:pt x="164306" y="164306"/>
                </a:lnTo>
                <a:lnTo>
                  <a:pt x="157162" y="109537"/>
                </a:lnTo>
                <a:lnTo>
                  <a:pt x="142875" y="73819"/>
                </a:lnTo>
                <a:lnTo>
                  <a:pt x="123825" y="57150"/>
                </a:lnTo>
                <a:lnTo>
                  <a:pt x="80962" y="35719"/>
                </a:lnTo>
                <a:lnTo>
                  <a:pt x="0" y="7144"/>
                </a:lnTo>
                <a:lnTo>
                  <a:pt x="247650" y="0"/>
                </a:lnTo>
                <a:lnTo>
                  <a:pt x="409575" y="83344"/>
                </a:lnTo>
                <a:lnTo>
                  <a:pt x="461962" y="116681"/>
                </a:lnTo>
                <a:lnTo>
                  <a:pt x="504825" y="140494"/>
                </a:lnTo>
                <a:lnTo>
                  <a:pt x="533400" y="161925"/>
                </a:lnTo>
                <a:lnTo>
                  <a:pt x="540543" y="173831"/>
                </a:lnTo>
                <a:lnTo>
                  <a:pt x="542925" y="200025"/>
                </a:lnTo>
                <a:lnTo>
                  <a:pt x="533400" y="228600"/>
                </a:lnTo>
                <a:lnTo>
                  <a:pt x="483393" y="273844"/>
                </a:lnTo>
                <a:lnTo>
                  <a:pt x="450056" y="300037"/>
                </a:lnTo>
                <a:lnTo>
                  <a:pt x="338137" y="461962"/>
                </a:lnTo>
                <a:lnTo>
                  <a:pt x="128587" y="740569"/>
                </a:lnTo>
                <a:lnTo>
                  <a:pt x="21431" y="854869"/>
                </a:lnTo>
                <a:cubicBezTo>
                  <a:pt x="22225" y="826294"/>
                  <a:pt x="23018" y="797719"/>
                  <a:pt x="23812" y="769144"/>
                </a:cubicBezTo>
                <a:lnTo>
                  <a:pt x="90487" y="545306"/>
                </a:lnTo>
                <a:lnTo>
                  <a:pt x="128587" y="3738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3" name="フリーフォーム 142">
            <a:extLst>
              <a:ext uri="{FF2B5EF4-FFF2-40B4-BE49-F238E27FC236}">
                <a16:creationId xmlns:a16="http://schemas.microsoft.com/office/drawing/2014/main" id="{A802E4D4-FA9B-4719-8EC2-62B63812BD1F}"/>
              </a:ext>
            </a:extLst>
          </p:cNvPr>
          <p:cNvSpPr/>
          <p:nvPr/>
        </p:nvSpPr>
        <p:spPr>
          <a:xfrm>
            <a:off x="5160963" y="2509838"/>
            <a:ext cx="2559050" cy="1587500"/>
          </a:xfrm>
          <a:custGeom>
            <a:avLst/>
            <a:gdLst>
              <a:gd name="connsiteX0" fmla="*/ 809625 w 2559844"/>
              <a:gd name="connsiteY0" fmla="*/ 192881 h 1588293"/>
              <a:gd name="connsiteX1" fmla="*/ 573881 w 2559844"/>
              <a:gd name="connsiteY1" fmla="*/ 209550 h 1588293"/>
              <a:gd name="connsiteX2" fmla="*/ 361950 w 2559844"/>
              <a:gd name="connsiteY2" fmla="*/ 223837 h 1588293"/>
              <a:gd name="connsiteX3" fmla="*/ 173831 w 2559844"/>
              <a:gd name="connsiteY3" fmla="*/ 230981 h 1588293"/>
              <a:gd name="connsiteX4" fmla="*/ 71437 w 2559844"/>
              <a:gd name="connsiteY4" fmla="*/ 230981 h 1588293"/>
              <a:gd name="connsiteX5" fmla="*/ 0 w 2559844"/>
              <a:gd name="connsiteY5" fmla="*/ 259556 h 1588293"/>
              <a:gd name="connsiteX6" fmla="*/ 230981 w 2559844"/>
              <a:gd name="connsiteY6" fmla="*/ 366712 h 1588293"/>
              <a:gd name="connsiteX7" fmla="*/ 426244 w 2559844"/>
              <a:gd name="connsiteY7" fmla="*/ 361950 h 1588293"/>
              <a:gd name="connsiteX8" fmla="*/ 642937 w 2559844"/>
              <a:gd name="connsiteY8" fmla="*/ 347662 h 1588293"/>
              <a:gd name="connsiteX9" fmla="*/ 1031081 w 2559844"/>
              <a:gd name="connsiteY9" fmla="*/ 311943 h 1588293"/>
              <a:gd name="connsiteX10" fmla="*/ 1545431 w 2559844"/>
              <a:gd name="connsiteY10" fmla="*/ 259556 h 1588293"/>
              <a:gd name="connsiteX11" fmla="*/ 1776412 w 2559844"/>
              <a:gd name="connsiteY11" fmla="*/ 235743 h 1588293"/>
              <a:gd name="connsiteX12" fmla="*/ 2019300 w 2559844"/>
              <a:gd name="connsiteY12" fmla="*/ 211931 h 1588293"/>
              <a:gd name="connsiteX13" fmla="*/ 2062162 w 2559844"/>
              <a:gd name="connsiteY13" fmla="*/ 207168 h 1588293"/>
              <a:gd name="connsiteX14" fmla="*/ 2093119 w 2559844"/>
              <a:gd name="connsiteY14" fmla="*/ 209550 h 1588293"/>
              <a:gd name="connsiteX15" fmla="*/ 2107406 w 2559844"/>
              <a:gd name="connsiteY15" fmla="*/ 219075 h 1588293"/>
              <a:gd name="connsiteX16" fmla="*/ 2126456 w 2559844"/>
              <a:gd name="connsiteY16" fmla="*/ 238125 h 1588293"/>
              <a:gd name="connsiteX17" fmla="*/ 2131219 w 2559844"/>
              <a:gd name="connsiteY17" fmla="*/ 261937 h 1588293"/>
              <a:gd name="connsiteX18" fmla="*/ 2131219 w 2559844"/>
              <a:gd name="connsiteY18" fmla="*/ 321468 h 1588293"/>
              <a:gd name="connsiteX19" fmla="*/ 2083594 w 2559844"/>
              <a:gd name="connsiteY19" fmla="*/ 681037 h 1588293"/>
              <a:gd name="connsiteX20" fmla="*/ 2064544 w 2559844"/>
              <a:gd name="connsiteY20" fmla="*/ 845343 h 1588293"/>
              <a:gd name="connsiteX21" fmla="*/ 1971675 w 2559844"/>
              <a:gd name="connsiteY21" fmla="*/ 1357312 h 1588293"/>
              <a:gd name="connsiteX22" fmla="*/ 1950244 w 2559844"/>
              <a:gd name="connsiteY22" fmla="*/ 1478756 h 1588293"/>
              <a:gd name="connsiteX23" fmla="*/ 1969294 w 2559844"/>
              <a:gd name="connsiteY23" fmla="*/ 1507331 h 1588293"/>
              <a:gd name="connsiteX24" fmla="*/ 2000250 w 2559844"/>
              <a:gd name="connsiteY24" fmla="*/ 1547812 h 1588293"/>
              <a:gd name="connsiteX25" fmla="*/ 2021681 w 2559844"/>
              <a:gd name="connsiteY25" fmla="*/ 1566862 h 1588293"/>
              <a:gd name="connsiteX26" fmla="*/ 2045494 w 2559844"/>
              <a:gd name="connsiteY26" fmla="*/ 1581150 h 1588293"/>
              <a:gd name="connsiteX27" fmla="*/ 2064544 w 2559844"/>
              <a:gd name="connsiteY27" fmla="*/ 1585912 h 1588293"/>
              <a:gd name="connsiteX28" fmla="*/ 2093119 w 2559844"/>
              <a:gd name="connsiteY28" fmla="*/ 1588293 h 1588293"/>
              <a:gd name="connsiteX29" fmla="*/ 2140744 w 2559844"/>
              <a:gd name="connsiteY29" fmla="*/ 1576387 h 1588293"/>
              <a:gd name="connsiteX30" fmla="*/ 2162175 w 2559844"/>
              <a:gd name="connsiteY30" fmla="*/ 1559718 h 1588293"/>
              <a:gd name="connsiteX31" fmla="*/ 2188369 w 2559844"/>
              <a:gd name="connsiteY31" fmla="*/ 1509712 h 1588293"/>
              <a:gd name="connsiteX32" fmla="*/ 2226469 w 2559844"/>
              <a:gd name="connsiteY32" fmla="*/ 1435893 h 1588293"/>
              <a:gd name="connsiteX33" fmla="*/ 2247900 w 2559844"/>
              <a:gd name="connsiteY33" fmla="*/ 1343025 h 1588293"/>
              <a:gd name="connsiteX34" fmla="*/ 2340769 w 2559844"/>
              <a:gd name="connsiteY34" fmla="*/ 971550 h 1588293"/>
              <a:gd name="connsiteX35" fmla="*/ 2409825 w 2559844"/>
              <a:gd name="connsiteY35" fmla="*/ 685800 h 1588293"/>
              <a:gd name="connsiteX36" fmla="*/ 2486025 w 2559844"/>
              <a:gd name="connsiteY36" fmla="*/ 354806 h 1588293"/>
              <a:gd name="connsiteX37" fmla="*/ 2495550 w 2559844"/>
              <a:gd name="connsiteY37" fmla="*/ 333375 h 1588293"/>
              <a:gd name="connsiteX38" fmla="*/ 2526506 w 2559844"/>
              <a:gd name="connsiteY38" fmla="*/ 302418 h 1588293"/>
              <a:gd name="connsiteX39" fmla="*/ 2552700 w 2559844"/>
              <a:gd name="connsiteY39" fmla="*/ 269081 h 1588293"/>
              <a:gd name="connsiteX40" fmla="*/ 2559844 w 2559844"/>
              <a:gd name="connsiteY40" fmla="*/ 240506 h 1588293"/>
              <a:gd name="connsiteX41" fmla="*/ 2559844 w 2559844"/>
              <a:gd name="connsiteY41" fmla="*/ 226218 h 1588293"/>
              <a:gd name="connsiteX42" fmla="*/ 2543175 w 2559844"/>
              <a:gd name="connsiteY42" fmla="*/ 178593 h 1588293"/>
              <a:gd name="connsiteX43" fmla="*/ 2524125 w 2559844"/>
              <a:gd name="connsiteY43" fmla="*/ 142875 h 1588293"/>
              <a:gd name="connsiteX44" fmla="*/ 2495550 w 2559844"/>
              <a:gd name="connsiteY44" fmla="*/ 109537 h 1588293"/>
              <a:gd name="connsiteX45" fmla="*/ 2464594 w 2559844"/>
              <a:gd name="connsiteY45" fmla="*/ 90487 h 1588293"/>
              <a:gd name="connsiteX46" fmla="*/ 2369344 w 2559844"/>
              <a:gd name="connsiteY46" fmla="*/ 54768 h 1588293"/>
              <a:gd name="connsiteX47" fmla="*/ 2193131 w 2559844"/>
              <a:gd name="connsiteY47" fmla="*/ 7143 h 1588293"/>
              <a:gd name="connsiteX48" fmla="*/ 2135981 w 2559844"/>
              <a:gd name="connsiteY48" fmla="*/ 0 h 1588293"/>
              <a:gd name="connsiteX49" fmla="*/ 2102644 w 2559844"/>
              <a:gd name="connsiteY49" fmla="*/ 7143 h 1588293"/>
              <a:gd name="connsiteX50" fmla="*/ 2040731 w 2559844"/>
              <a:gd name="connsiteY50" fmla="*/ 21431 h 1588293"/>
              <a:gd name="connsiteX51" fmla="*/ 1821656 w 2559844"/>
              <a:gd name="connsiteY51" fmla="*/ 59531 h 1588293"/>
              <a:gd name="connsiteX52" fmla="*/ 1412081 w 2559844"/>
              <a:gd name="connsiteY52" fmla="*/ 114300 h 1588293"/>
              <a:gd name="connsiteX53" fmla="*/ 1033462 w 2559844"/>
              <a:gd name="connsiteY53" fmla="*/ 157162 h 1588293"/>
              <a:gd name="connsiteX54" fmla="*/ 895350 w 2559844"/>
              <a:gd name="connsiteY54" fmla="*/ 180975 h 1588293"/>
              <a:gd name="connsiteX55" fmla="*/ 809625 w 2559844"/>
              <a:gd name="connsiteY55" fmla="*/ 192881 h 158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59844" h="1588293">
                <a:moveTo>
                  <a:pt x="809625" y="192881"/>
                </a:moveTo>
                <a:lnTo>
                  <a:pt x="573881" y="209550"/>
                </a:lnTo>
                <a:lnTo>
                  <a:pt x="361950" y="223837"/>
                </a:lnTo>
                <a:lnTo>
                  <a:pt x="173831" y="230981"/>
                </a:lnTo>
                <a:lnTo>
                  <a:pt x="71437" y="230981"/>
                </a:lnTo>
                <a:lnTo>
                  <a:pt x="0" y="259556"/>
                </a:lnTo>
                <a:lnTo>
                  <a:pt x="230981" y="366712"/>
                </a:lnTo>
                <a:lnTo>
                  <a:pt x="426244" y="361950"/>
                </a:lnTo>
                <a:lnTo>
                  <a:pt x="642937" y="347662"/>
                </a:lnTo>
                <a:lnTo>
                  <a:pt x="1031081" y="311943"/>
                </a:lnTo>
                <a:lnTo>
                  <a:pt x="1545431" y="259556"/>
                </a:lnTo>
                <a:lnTo>
                  <a:pt x="1776412" y="235743"/>
                </a:lnTo>
                <a:lnTo>
                  <a:pt x="2019300" y="211931"/>
                </a:lnTo>
                <a:lnTo>
                  <a:pt x="2062162" y="207168"/>
                </a:lnTo>
                <a:lnTo>
                  <a:pt x="2093119" y="209550"/>
                </a:lnTo>
                <a:lnTo>
                  <a:pt x="2107406" y="219075"/>
                </a:lnTo>
                <a:lnTo>
                  <a:pt x="2126456" y="238125"/>
                </a:lnTo>
                <a:lnTo>
                  <a:pt x="2131219" y="261937"/>
                </a:lnTo>
                <a:lnTo>
                  <a:pt x="2131219" y="321468"/>
                </a:lnTo>
                <a:lnTo>
                  <a:pt x="2083594" y="681037"/>
                </a:lnTo>
                <a:lnTo>
                  <a:pt x="2064544" y="845343"/>
                </a:lnTo>
                <a:lnTo>
                  <a:pt x="1971675" y="1357312"/>
                </a:lnTo>
                <a:lnTo>
                  <a:pt x="1950244" y="1478756"/>
                </a:lnTo>
                <a:lnTo>
                  <a:pt x="1969294" y="1507331"/>
                </a:lnTo>
                <a:lnTo>
                  <a:pt x="2000250" y="1547812"/>
                </a:lnTo>
                <a:lnTo>
                  <a:pt x="2021681" y="1566862"/>
                </a:lnTo>
                <a:lnTo>
                  <a:pt x="2045494" y="1581150"/>
                </a:lnTo>
                <a:lnTo>
                  <a:pt x="2064544" y="1585912"/>
                </a:lnTo>
                <a:lnTo>
                  <a:pt x="2093119" y="1588293"/>
                </a:lnTo>
                <a:lnTo>
                  <a:pt x="2140744" y="1576387"/>
                </a:lnTo>
                <a:lnTo>
                  <a:pt x="2162175" y="1559718"/>
                </a:lnTo>
                <a:lnTo>
                  <a:pt x="2188369" y="1509712"/>
                </a:lnTo>
                <a:lnTo>
                  <a:pt x="2226469" y="1435893"/>
                </a:lnTo>
                <a:lnTo>
                  <a:pt x="2247900" y="1343025"/>
                </a:lnTo>
                <a:lnTo>
                  <a:pt x="2340769" y="971550"/>
                </a:lnTo>
                <a:lnTo>
                  <a:pt x="2409825" y="685800"/>
                </a:lnTo>
                <a:lnTo>
                  <a:pt x="2486025" y="354806"/>
                </a:lnTo>
                <a:lnTo>
                  <a:pt x="2495550" y="333375"/>
                </a:lnTo>
                <a:lnTo>
                  <a:pt x="2526506" y="302418"/>
                </a:lnTo>
                <a:lnTo>
                  <a:pt x="2552700" y="269081"/>
                </a:lnTo>
                <a:lnTo>
                  <a:pt x="2559844" y="240506"/>
                </a:lnTo>
                <a:lnTo>
                  <a:pt x="2559844" y="226218"/>
                </a:lnTo>
                <a:lnTo>
                  <a:pt x="2543175" y="178593"/>
                </a:lnTo>
                <a:lnTo>
                  <a:pt x="2524125" y="142875"/>
                </a:lnTo>
                <a:lnTo>
                  <a:pt x="2495550" y="109537"/>
                </a:lnTo>
                <a:lnTo>
                  <a:pt x="2464594" y="90487"/>
                </a:lnTo>
                <a:lnTo>
                  <a:pt x="2369344" y="54768"/>
                </a:lnTo>
                <a:lnTo>
                  <a:pt x="2193131" y="7143"/>
                </a:lnTo>
                <a:lnTo>
                  <a:pt x="2135981" y="0"/>
                </a:lnTo>
                <a:lnTo>
                  <a:pt x="2102644" y="7143"/>
                </a:lnTo>
                <a:lnTo>
                  <a:pt x="2040731" y="21431"/>
                </a:lnTo>
                <a:lnTo>
                  <a:pt x="1821656" y="59531"/>
                </a:lnTo>
                <a:lnTo>
                  <a:pt x="1412081" y="114300"/>
                </a:lnTo>
                <a:lnTo>
                  <a:pt x="1033462" y="157162"/>
                </a:lnTo>
                <a:lnTo>
                  <a:pt x="895350" y="180975"/>
                </a:lnTo>
                <a:lnTo>
                  <a:pt x="809625" y="1928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4" name="フリーフォーム 143">
            <a:extLst>
              <a:ext uri="{FF2B5EF4-FFF2-40B4-BE49-F238E27FC236}">
                <a16:creationId xmlns:a16="http://schemas.microsoft.com/office/drawing/2014/main" id="{99B5CA70-56E6-4C08-85F4-F1D58CD70F85}"/>
              </a:ext>
            </a:extLst>
          </p:cNvPr>
          <p:cNvSpPr/>
          <p:nvPr/>
        </p:nvSpPr>
        <p:spPr>
          <a:xfrm>
            <a:off x="5348288" y="3141663"/>
            <a:ext cx="2081212" cy="336550"/>
          </a:xfrm>
          <a:custGeom>
            <a:avLst/>
            <a:gdLst>
              <a:gd name="connsiteX0" fmla="*/ 740568 w 2081212"/>
              <a:gd name="connsiteY0" fmla="*/ 152400 h 338137"/>
              <a:gd name="connsiteX1" fmla="*/ 1042987 w 2081212"/>
              <a:gd name="connsiteY1" fmla="*/ 116681 h 338137"/>
              <a:gd name="connsiteX2" fmla="*/ 1316831 w 2081212"/>
              <a:gd name="connsiteY2" fmla="*/ 73819 h 338137"/>
              <a:gd name="connsiteX3" fmla="*/ 1476375 w 2081212"/>
              <a:gd name="connsiteY3" fmla="*/ 50006 h 338137"/>
              <a:gd name="connsiteX4" fmla="*/ 1693068 w 2081212"/>
              <a:gd name="connsiteY4" fmla="*/ 14287 h 338137"/>
              <a:gd name="connsiteX5" fmla="*/ 1754981 w 2081212"/>
              <a:gd name="connsiteY5" fmla="*/ 0 h 338137"/>
              <a:gd name="connsiteX6" fmla="*/ 1778793 w 2081212"/>
              <a:gd name="connsiteY6" fmla="*/ 0 h 338137"/>
              <a:gd name="connsiteX7" fmla="*/ 1828800 w 2081212"/>
              <a:gd name="connsiteY7" fmla="*/ 2381 h 338137"/>
              <a:gd name="connsiteX8" fmla="*/ 1876425 w 2081212"/>
              <a:gd name="connsiteY8" fmla="*/ 14287 h 338137"/>
              <a:gd name="connsiteX9" fmla="*/ 1950243 w 2081212"/>
              <a:gd name="connsiteY9" fmla="*/ 45244 h 338137"/>
              <a:gd name="connsiteX10" fmla="*/ 2081212 w 2081212"/>
              <a:gd name="connsiteY10" fmla="*/ 145256 h 338137"/>
              <a:gd name="connsiteX11" fmla="*/ 1888331 w 2081212"/>
              <a:gd name="connsiteY11" fmla="*/ 204787 h 338137"/>
              <a:gd name="connsiteX12" fmla="*/ 1819275 w 2081212"/>
              <a:gd name="connsiteY12" fmla="*/ 192881 h 338137"/>
              <a:gd name="connsiteX13" fmla="*/ 1690687 w 2081212"/>
              <a:gd name="connsiteY13" fmla="*/ 190500 h 338137"/>
              <a:gd name="connsiteX14" fmla="*/ 1466850 w 2081212"/>
              <a:gd name="connsiteY14" fmla="*/ 214312 h 338137"/>
              <a:gd name="connsiteX15" fmla="*/ 1173956 w 2081212"/>
              <a:gd name="connsiteY15" fmla="*/ 250031 h 338137"/>
              <a:gd name="connsiteX16" fmla="*/ 795337 w 2081212"/>
              <a:gd name="connsiteY16" fmla="*/ 292894 h 338137"/>
              <a:gd name="connsiteX17" fmla="*/ 438150 w 2081212"/>
              <a:gd name="connsiteY17" fmla="*/ 328612 h 338137"/>
              <a:gd name="connsiteX18" fmla="*/ 235743 w 2081212"/>
              <a:gd name="connsiteY18" fmla="*/ 338137 h 338137"/>
              <a:gd name="connsiteX19" fmla="*/ 135731 w 2081212"/>
              <a:gd name="connsiteY19" fmla="*/ 335756 h 338137"/>
              <a:gd name="connsiteX20" fmla="*/ 0 w 2081212"/>
              <a:gd name="connsiteY20" fmla="*/ 214312 h 338137"/>
              <a:gd name="connsiteX21" fmla="*/ 147637 w 2081212"/>
              <a:gd name="connsiteY21" fmla="*/ 202406 h 338137"/>
              <a:gd name="connsiteX22" fmla="*/ 304800 w 2081212"/>
              <a:gd name="connsiteY22" fmla="*/ 197644 h 338137"/>
              <a:gd name="connsiteX23" fmla="*/ 628650 w 2081212"/>
              <a:gd name="connsiteY23" fmla="*/ 171450 h 338137"/>
              <a:gd name="connsiteX24" fmla="*/ 740568 w 2081212"/>
              <a:gd name="connsiteY24" fmla="*/ 152400 h 3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81212" h="338137">
                <a:moveTo>
                  <a:pt x="740568" y="152400"/>
                </a:moveTo>
                <a:lnTo>
                  <a:pt x="1042987" y="116681"/>
                </a:lnTo>
                <a:lnTo>
                  <a:pt x="1316831" y="73819"/>
                </a:lnTo>
                <a:lnTo>
                  <a:pt x="1476375" y="50006"/>
                </a:lnTo>
                <a:lnTo>
                  <a:pt x="1693068" y="14287"/>
                </a:lnTo>
                <a:lnTo>
                  <a:pt x="1754981" y="0"/>
                </a:lnTo>
                <a:lnTo>
                  <a:pt x="1778793" y="0"/>
                </a:lnTo>
                <a:lnTo>
                  <a:pt x="1828800" y="2381"/>
                </a:lnTo>
                <a:lnTo>
                  <a:pt x="1876425" y="14287"/>
                </a:lnTo>
                <a:lnTo>
                  <a:pt x="1950243" y="45244"/>
                </a:lnTo>
                <a:lnTo>
                  <a:pt x="2081212" y="145256"/>
                </a:lnTo>
                <a:lnTo>
                  <a:pt x="1888331" y="204787"/>
                </a:lnTo>
                <a:lnTo>
                  <a:pt x="1819275" y="192881"/>
                </a:lnTo>
                <a:lnTo>
                  <a:pt x="1690687" y="190500"/>
                </a:lnTo>
                <a:lnTo>
                  <a:pt x="1466850" y="214312"/>
                </a:lnTo>
                <a:lnTo>
                  <a:pt x="1173956" y="250031"/>
                </a:lnTo>
                <a:lnTo>
                  <a:pt x="795337" y="292894"/>
                </a:lnTo>
                <a:lnTo>
                  <a:pt x="438150" y="328612"/>
                </a:lnTo>
                <a:lnTo>
                  <a:pt x="235743" y="338137"/>
                </a:lnTo>
                <a:lnTo>
                  <a:pt x="135731" y="335756"/>
                </a:lnTo>
                <a:lnTo>
                  <a:pt x="0" y="214312"/>
                </a:lnTo>
                <a:lnTo>
                  <a:pt x="147637" y="202406"/>
                </a:lnTo>
                <a:lnTo>
                  <a:pt x="304800" y="197644"/>
                </a:lnTo>
                <a:lnTo>
                  <a:pt x="628650" y="171450"/>
                </a:lnTo>
                <a:lnTo>
                  <a:pt x="740568" y="152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5" name="フリーフォーム 144">
            <a:extLst>
              <a:ext uri="{FF2B5EF4-FFF2-40B4-BE49-F238E27FC236}">
                <a16:creationId xmlns:a16="http://schemas.microsoft.com/office/drawing/2014/main" id="{E3D63CD1-9BDF-42AA-9D91-294B8DDEC22D}"/>
              </a:ext>
            </a:extLst>
          </p:cNvPr>
          <p:cNvSpPr/>
          <p:nvPr/>
        </p:nvSpPr>
        <p:spPr>
          <a:xfrm>
            <a:off x="5421313" y="3829051"/>
            <a:ext cx="1885950" cy="296863"/>
          </a:xfrm>
          <a:custGeom>
            <a:avLst/>
            <a:gdLst>
              <a:gd name="connsiteX0" fmla="*/ 709613 w 1885950"/>
              <a:gd name="connsiteY0" fmla="*/ 97631 h 297656"/>
              <a:gd name="connsiteX1" fmla="*/ 431007 w 1885950"/>
              <a:gd name="connsiteY1" fmla="*/ 128588 h 297656"/>
              <a:gd name="connsiteX2" fmla="*/ 230982 w 1885950"/>
              <a:gd name="connsiteY2" fmla="*/ 150019 h 297656"/>
              <a:gd name="connsiteX3" fmla="*/ 157163 w 1885950"/>
              <a:gd name="connsiteY3" fmla="*/ 157163 h 297656"/>
              <a:gd name="connsiteX4" fmla="*/ 0 w 1885950"/>
              <a:gd name="connsiteY4" fmla="*/ 173831 h 297656"/>
              <a:gd name="connsiteX5" fmla="*/ 178594 w 1885950"/>
              <a:gd name="connsiteY5" fmla="*/ 297656 h 297656"/>
              <a:gd name="connsiteX6" fmla="*/ 304800 w 1885950"/>
              <a:gd name="connsiteY6" fmla="*/ 278606 h 297656"/>
              <a:gd name="connsiteX7" fmla="*/ 535782 w 1885950"/>
              <a:gd name="connsiteY7" fmla="*/ 247650 h 297656"/>
              <a:gd name="connsiteX8" fmla="*/ 740569 w 1885950"/>
              <a:gd name="connsiteY8" fmla="*/ 223838 h 297656"/>
              <a:gd name="connsiteX9" fmla="*/ 931069 w 1885950"/>
              <a:gd name="connsiteY9" fmla="*/ 207169 h 297656"/>
              <a:gd name="connsiteX10" fmla="*/ 1154907 w 1885950"/>
              <a:gd name="connsiteY10" fmla="*/ 183356 h 297656"/>
              <a:gd name="connsiteX11" fmla="*/ 1402557 w 1885950"/>
              <a:gd name="connsiteY11" fmla="*/ 166688 h 297656"/>
              <a:gd name="connsiteX12" fmla="*/ 1657350 w 1885950"/>
              <a:gd name="connsiteY12" fmla="*/ 159544 h 297656"/>
              <a:gd name="connsiteX13" fmla="*/ 1781175 w 1885950"/>
              <a:gd name="connsiteY13" fmla="*/ 159544 h 297656"/>
              <a:gd name="connsiteX14" fmla="*/ 1885950 w 1885950"/>
              <a:gd name="connsiteY14" fmla="*/ 88106 h 297656"/>
              <a:gd name="connsiteX15" fmla="*/ 1724025 w 1885950"/>
              <a:gd name="connsiteY15" fmla="*/ 0 h 297656"/>
              <a:gd name="connsiteX16" fmla="*/ 1469232 w 1885950"/>
              <a:gd name="connsiteY16" fmla="*/ 28575 h 297656"/>
              <a:gd name="connsiteX17" fmla="*/ 1057275 w 1885950"/>
              <a:gd name="connsiteY17" fmla="*/ 61913 h 297656"/>
              <a:gd name="connsiteX18" fmla="*/ 709613 w 1885950"/>
              <a:gd name="connsiteY18" fmla="*/ 97631 h 29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85950" h="297656">
                <a:moveTo>
                  <a:pt x="709613" y="97631"/>
                </a:moveTo>
                <a:lnTo>
                  <a:pt x="431007" y="128588"/>
                </a:lnTo>
                <a:lnTo>
                  <a:pt x="230982" y="150019"/>
                </a:lnTo>
                <a:lnTo>
                  <a:pt x="157163" y="157163"/>
                </a:lnTo>
                <a:lnTo>
                  <a:pt x="0" y="173831"/>
                </a:lnTo>
                <a:lnTo>
                  <a:pt x="178594" y="297656"/>
                </a:lnTo>
                <a:lnTo>
                  <a:pt x="304800" y="278606"/>
                </a:lnTo>
                <a:lnTo>
                  <a:pt x="535782" y="247650"/>
                </a:lnTo>
                <a:lnTo>
                  <a:pt x="740569" y="223838"/>
                </a:lnTo>
                <a:lnTo>
                  <a:pt x="931069" y="207169"/>
                </a:lnTo>
                <a:lnTo>
                  <a:pt x="1154907" y="183356"/>
                </a:lnTo>
                <a:lnTo>
                  <a:pt x="1402557" y="166688"/>
                </a:lnTo>
                <a:lnTo>
                  <a:pt x="1657350" y="159544"/>
                </a:lnTo>
                <a:lnTo>
                  <a:pt x="1781175" y="159544"/>
                </a:lnTo>
                <a:lnTo>
                  <a:pt x="1885950" y="88106"/>
                </a:lnTo>
                <a:lnTo>
                  <a:pt x="1724025" y="0"/>
                </a:lnTo>
                <a:lnTo>
                  <a:pt x="1469232" y="28575"/>
                </a:lnTo>
                <a:lnTo>
                  <a:pt x="1057275" y="61913"/>
                </a:lnTo>
                <a:lnTo>
                  <a:pt x="709613" y="976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6" name="フリーフォーム 145">
            <a:extLst>
              <a:ext uri="{FF2B5EF4-FFF2-40B4-BE49-F238E27FC236}">
                <a16:creationId xmlns:a16="http://schemas.microsoft.com/office/drawing/2014/main" id="{324CB382-8346-4C20-A0EA-5733094FFA53}"/>
              </a:ext>
            </a:extLst>
          </p:cNvPr>
          <p:cNvSpPr/>
          <p:nvPr/>
        </p:nvSpPr>
        <p:spPr>
          <a:xfrm>
            <a:off x="6080126" y="3989388"/>
            <a:ext cx="430213" cy="1992312"/>
          </a:xfrm>
          <a:custGeom>
            <a:avLst/>
            <a:gdLst>
              <a:gd name="connsiteX0" fmla="*/ 164850 w 430154"/>
              <a:gd name="connsiteY0" fmla="*/ 721217 h 1991074"/>
              <a:gd name="connsiteX1" fmla="*/ 164850 w 430154"/>
              <a:gd name="connsiteY1" fmla="*/ 430154 h 1991074"/>
              <a:gd name="connsiteX2" fmla="*/ 157122 w 430154"/>
              <a:gd name="connsiteY2" fmla="*/ 293638 h 1991074"/>
              <a:gd name="connsiteX3" fmla="*/ 144243 w 430154"/>
              <a:gd name="connsiteY3" fmla="*/ 229244 h 1991074"/>
              <a:gd name="connsiteX4" fmla="*/ 126213 w 430154"/>
              <a:gd name="connsiteY4" fmla="*/ 185456 h 1991074"/>
              <a:gd name="connsiteX5" fmla="*/ 110758 w 430154"/>
              <a:gd name="connsiteY5" fmla="*/ 144243 h 1991074"/>
              <a:gd name="connsiteX6" fmla="*/ 69546 w 430154"/>
              <a:gd name="connsiteY6" fmla="*/ 87576 h 1991074"/>
              <a:gd name="connsiteX7" fmla="*/ 0 w 430154"/>
              <a:gd name="connsiteY7" fmla="*/ 0 h 1991074"/>
              <a:gd name="connsiteX8" fmla="*/ 275608 w 430154"/>
              <a:gd name="connsiteY8" fmla="*/ 38637 h 1991074"/>
              <a:gd name="connsiteX9" fmla="*/ 324548 w 430154"/>
              <a:gd name="connsiteY9" fmla="*/ 87576 h 1991074"/>
              <a:gd name="connsiteX10" fmla="*/ 365760 w 430154"/>
              <a:gd name="connsiteY10" fmla="*/ 139092 h 1991074"/>
              <a:gd name="connsiteX11" fmla="*/ 388942 w 430154"/>
              <a:gd name="connsiteY11" fmla="*/ 177728 h 1991074"/>
              <a:gd name="connsiteX12" fmla="*/ 399245 w 430154"/>
              <a:gd name="connsiteY12" fmla="*/ 208638 h 1991074"/>
              <a:gd name="connsiteX13" fmla="*/ 404397 w 430154"/>
              <a:gd name="connsiteY13" fmla="*/ 242123 h 1991074"/>
              <a:gd name="connsiteX14" fmla="*/ 412124 w 430154"/>
              <a:gd name="connsiteY14" fmla="*/ 345154 h 1991074"/>
              <a:gd name="connsiteX15" fmla="*/ 409548 w 430154"/>
              <a:gd name="connsiteY15" fmla="*/ 801066 h 1991074"/>
              <a:gd name="connsiteX16" fmla="*/ 412124 w 430154"/>
              <a:gd name="connsiteY16" fmla="*/ 1287887 h 1991074"/>
              <a:gd name="connsiteX17" fmla="*/ 425003 w 430154"/>
              <a:gd name="connsiteY17" fmla="*/ 1517131 h 1991074"/>
              <a:gd name="connsiteX18" fmla="*/ 430154 w 430154"/>
              <a:gd name="connsiteY18" fmla="*/ 1566071 h 1991074"/>
              <a:gd name="connsiteX19" fmla="*/ 430154 w 430154"/>
              <a:gd name="connsiteY19" fmla="*/ 1589253 h 1991074"/>
              <a:gd name="connsiteX20" fmla="*/ 417275 w 430154"/>
              <a:gd name="connsiteY20" fmla="*/ 1627890 h 1991074"/>
              <a:gd name="connsiteX21" fmla="*/ 388942 w 430154"/>
              <a:gd name="connsiteY21" fmla="*/ 1702587 h 1991074"/>
              <a:gd name="connsiteX22" fmla="*/ 329699 w 430154"/>
              <a:gd name="connsiteY22" fmla="*/ 1818497 h 1991074"/>
              <a:gd name="connsiteX23" fmla="*/ 262729 w 430154"/>
              <a:gd name="connsiteY23" fmla="*/ 1916376 h 1991074"/>
              <a:gd name="connsiteX24" fmla="*/ 226668 w 430154"/>
              <a:gd name="connsiteY24" fmla="*/ 1978195 h 1991074"/>
              <a:gd name="connsiteX25" fmla="*/ 200910 w 430154"/>
              <a:gd name="connsiteY25" fmla="*/ 1991074 h 1991074"/>
              <a:gd name="connsiteX26" fmla="*/ 172577 w 430154"/>
              <a:gd name="connsiteY26" fmla="*/ 1970468 h 1991074"/>
              <a:gd name="connsiteX27" fmla="*/ 164850 w 430154"/>
              <a:gd name="connsiteY27" fmla="*/ 721217 h 199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0154" h="1991074">
                <a:moveTo>
                  <a:pt x="164850" y="721217"/>
                </a:moveTo>
                <a:lnTo>
                  <a:pt x="164850" y="430154"/>
                </a:lnTo>
                <a:lnTo>
                  <a:pt x="157122" y="293638"/>
                </a:lnTo>
                <a:lnTo>
                  <a:pt x="144243" y="229244"/>
                </a:lnTo>
                <a:lnTo>
                  <a:pt x="126213" y="185456"/>
                </a:lnTo>
                <a:lnTo>
                  <a:pt x="110758" y="144243"/>
                </a:lnTo>
                <a:lnTo>
                  <a:pt x="69546" y="87576"/>
                </a:lnTo>
                <a:lnTo>
                  <a:pt x="0" y="0"/>
                </a:lnTo>
                <a:lnTo>
                  <a:pt x="275608" y="38637"/>
                </a:lnTo>
                <a:lnTo>
                  <a:pt x="324548" y="87576"/>
                </a:lnTo>
                <a:lnTo>
                  <a:pt x="365760" y="139092"/>
                </a:lnTo>
                <a:lnTo>
                  <a:pt x="388942" y="177728"/>
                </a:lnTo>
                <a:lnTo>
                  <a:pt x="399245" y="208638"/>
                </a:lnTo>
                <a:lnTo>
                  <a:pt x="404397" y="242123"/>
                </a:lnTo>
                <a:lnTo>
                  <a:pt x="412124" y="345154"/>
                </a:lnTo>
                <a:cubicBezTo>
                  <a:pt x="411265" y="497125"/>
                  <a:pt x="410407" y="649095"/>
                  <a:pt x="409548" y="801066"/>
                </a:cubicBezTo>
                <a:cubicBezTo>
                  <a:pt x="410407" y="963340"/>
                  <a:pt x="411265" y="1125613"/>
                  <a:pt x="412124" y="1287887"/>
                </a:cubicBezTo>
                <a:lnTo>
                  <a:pt x="425003" y="1517131"/>
                </a:lnTo>
                <a:lnTo>
                  <a:pt x="430154" y="1566071"/>
                </a:lnTo>
                <a:lnTo>
                  <a:pt x="430154" y="1589253"/>
                </a:lnTo>
                <a:lnTo>
                  <a:pt x="417275" y="1627890"/>
                </a:lnTo>
                <a:lnTo>
                  <a:pt x="388942" y="1702587"/>
                </a:lnTo>
                <a:lnTo>
                  <a:pt x="329699" y="1818497"/>
                </a:lnTo>
                <a:lnTo>
                  <a:pt x="262729" y="1916376"/>
                </a:lnTo>
                <a:lnTo>
                  <a:pt x="226668" y="1978195"/>
                </a:lnTo>
                <a:lnTo>
                  <a:pt x="200910" y="1991074"/>
                </a:lnTo>
                <a:lnTo>
                  <a:pt x="172577" y="1970468"/>
                </a:lnTo>
                <a:cubicBezTo>
                  <a:pt x="170001" y="1560920"/>
                  <a:pt x="167426" y="1151371"/>
                  <a:pt x="164850" y="721217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7" name="フリーフォーム 146">
            <a:extLst>
              <a:ext uri="{FF2B5EF4-FFF2-40B4-BE49-F238E27FC236}">
                <a16:creationId xmlns:a16="http://schemas.microsoft.com/office/drawing/2014/main" id="{7E493990-67CD-4637-8EDE-1B95FCF279DB}"/>
              </a:ext>
            </a:extLst>
          </p:cNvPr>
          <p:cNvSpPr/>
          <p:nvPr/>
        </p:nvSpPr>
        <p:spPr>
          <a:xfrm>
            <a:off x="5673725" y="5292726"/>
            <a:ext cx="615950" cy="682625"/>
          </a:xfrm>
          <a:custGeom>
            <a:avLst/>
            <a:gdLst>
              <a:gd name="connsiteX0" fmla="*/ 141667 w 615610"/>
              <a:gd name="connsiteY0" fmla="*/ 190607 h 682580"/>
              <a:gd name="connsiteX1" fmla="*/ 229244 w 615610"/>
              <a:gd name="connsiteY1" fmla="*/ 262729 h 682580"/>
              <a:gd name="connsiteX2" fmla="*/ 303941 w 615610"/>
              <a:gd name="connsiteY2" fmla="*/ 337426 h 682580"/>
              <a:gd name="connsiteX3" fmla="*/ 401820 w 615610"/>
              <a:gd name="connsiteY3" fmla="*/ 455912 h 682580"/>
              <a:gd name="connsiteX4" fmla="*/ 484245 w 615610"/>
              <a:gd name="connsiteY4" fmla="*/ 564095 h 682580"/>
              <a:gd name="connsiteX5" fmla="*/ 556367 w 615610"/>
              <a:gd name="connsiteY5" fmla="*/ 649095 h 682580"/>
              <a:gd name="connsiteX6" fmla="*/ 595004 w 615610"/>
              <a:gd name="connsiteY6" fmla="*/ 680004 h 682580"/>
              <a:gd name="connsiteX7" fmla="*/ 615610 w 615610"/>
              <a:gd name="connsiteY7" fmla="*/ 682580 h 682580"/>
              <a:gd name="connsiteX8" fmla="*/ 584700 w 615610"/>
              <a:gd name="connsiteY8" fmla="*/ 0 h 682580"/>
              <a:gd name="connsiteX9" fmla="*/ 571822 w 615610"/>
              <a:gd name="connsiteY9" fmla="*/ 92728 h 682580"/>
              <a:gd name="connsiteX10" fmla="*/ 558943 w 615610"/>
              <a:gd name="connsiteY10" fmla="*/ 108182 h 682580"/>
              <a:gd name="connsiteX11" fmla="*/ 522882 w 615610"/>
              <a:gd name="connsiteY11" fmla="*/ 123637 h 682580"/>
              <a:gd name="connsiteX12" fmla="*/ 486821 w 615610"/>
              <a:gd name="connsiteY12" fmla="*/ 131364 h 682580"/>
              <a:gd name="connsiteX13" fmla="*/ 443033 w 615610"/>
              <a:gd name="connsiteY13" fmla="*/ 131364 h 682580"/>
              <a:gd name="connsiteX14" fmla="*/ 298789 w 615610"/>
              <a:gd name="connsiteY14" fmla="*/ 100455 h 682580"/>
              <a:gd name="connsiteX15" fmla="*/ 149395 w 615610"/>
              <a:gd name="connsiteY15" fmla="*/ 77273 h 682580"/>
              <a:gd name="connsiteX16" fmla="*/ 43788 w 615610"/>
              <a:gd name="connsiteY16" fmla="*/ 54091 h 682580"/>
              <a:gd name="connsiteX17" fmla="*/ 15454 w 615610"/>
              <a:gd name="connsiteY17" fmla="*/ 51515 h 682580"/>
              <a:gd name="connsiteX18" fmla="*/ 0 w 615610"/>
              <a:gd name="connsiteY18" fmla="*/ 61818 h 682580"/>
              <a:gd name="connsiteX19" fmla="*/ 0 w 615610"/>
              <a:gd name="connsiteY19" fmla="*/ 82425 h 682580"/>
              <a:gd name="connsiteX20" fmla="*/ 7727 w 615610"/>
              <a:gd name="connsiteY20" fmla="*/ 100455 h 682580"/>
              <a:gd name="connsiteX21" fmla="*/ 38636 w 615610"/>
              <a:gd name="connsiteY21" fmla="*/ 121061 h 682580"/>
              <a:gd name="connsiteX22" fmla="*/ 92727 w 615610"/>
              <a:gd name="connsiteY22" fmla="*/ 159698 h 682580"/>
              <a:gd name="connsiteX23" fmla="*/ 141667 w 615610"/>
              <a:gd name="connsiteY23" fmla="*/ 190607 h 68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5610" h="682580">
                <a:moveTo>
                  <a:pt x="141667" y="190607"/>
                </a:moveTo>
                <a:lnTo>
                  <a:pt x="229244" y="262729"/>
                </a:lnTo>
                <a:lnTo>
                  <a:pt x="303941" y="337426"/>
                </a:lnTo>
                <a:lnTo>
                  <a:pt x="401820" y="455912"/>
                </a:lnTo>
                <a:lnTo>
                  <a:pt x="484245" y="564095"/>
                </a:lnTo>
                <a:lnTo>
                  <a:pt x="556367" y="649095"/>
                </a:lnTo>
                <a:lnTo>
                  <a:pt x="595004" y="680004"/>
                </a:lnTo>
                <a:lnTo>
                  <a:pt x="615610" y="682580"/>
                </a:lnTo>
                <a:lnTo>
                  <a:pt x="584700" y="0"/>
                </a:lnTo>
                <a:lnTo>
                  <a:pt x="571822" y="92728"/>
                </a:lnTo>
                <a:lnTo>
                  <a:pt x="558943" y="108182"/>
                </a:lnTo>
                <a:lnTo>
                  <a:pt x="522882" y="123637"/>
                </a:lnTo>
                <a:lnTo>
                  <a:pt x="486821" y="131364"/>
                </a:lnTo>
                <a:lnTo>
                  <a:pt x="443033" y="131364"/>
                </a:lnTo>
                <a:lnTo>
                  <a:pt x="298789" y="100455"/>
                </a:lnTo>
                <a:lnTo>
                  <a:pt x="149395" y="77273"/>
                </a:lnTo>
                <a:lnTo>
                  <a:pt x="43788" y="54091"/>
                </a:lnTo>
                <a:lnTo>
                  <a:pt x="15454" y="51515"/>
                </a:lnTo>
                <a:lnTo>
                  <a:pt x="0" y="61818"/>
                </a:lnTo>
                <a:lnTo>
                  <a:pt x="0" y="82425"/>
                </a:lnTo>
                <a:lnTo>
                  <a:pt x="7727" y="100455"/>
                </a:lnTo>
                <a:lnTo>
                  <a:pt x="38636" y="121061"/>
                </a:lnTo>
                <a:lnTo>
                  <a:pt x="92727" y="159698"/>
                </a:lnTo>
                <a:lnTo>
                  <a:pt x="141667" y="19060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38D5F7B-0E10-47EE-A94E-692580D16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026" y="1573658"/>
            <a:ext cx="4188315" cy="440169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79A8CA1-0A4A-47B2-A0C9-7FA10023E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26" y="1577976"/>
            <a:ext cx="4194412" cy="440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2" grpId="0" animBg="1"/>
      <p:bldP spid="148" grpId="0" animBg="1"/>
      <p:bldP spid="149" grpId="0" animBg="1"/>
      <p:bldP spid="140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B856B90-6E06-47EA-867F-E729D2DE8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842" y="1228153"/>
            <a:ext cx="4188315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0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13572BD-8351-4E0C-8484-816E63E7D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037" y="1353132"/>
            <a:ext cx="5047926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926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冬がいっぱい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冬</a:t>
            </a:r>
          </a:p>
        </p:txBody>
      </p:sp>
    </p:spTree>
    <p:extLst>
      <p:ext uri="{BB962C8B-B14F-4D97-AF65-F5344CB8AC3E}">
        <p14:creationId xmlns:p14="http://schemas.microsoft.com/office/powerpoint/2010/main" val="16804402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6628CB7-99B7-435B-A4DD-406571F5436B}"/>
              </a:ext>
            </a:extLst>
          </p:cNvPr>
          <p:cNvSpPr/>
          <p:nvPr/>
        </p:nvSpPr>
        <p:spPr>
          <a:xfrm>
            <a:off x="4119563" y="1506539"/>
            <a:ext cx="1693862" cy="1895475"/>
          </a:xfrm>
          <a:custGeom>
            <a:avLst/>
            <a:gdLst>
              <a:gd name="connsiteX0" fmla="*/ 694944 w 1693469"/>
              <a:gd name="connsiteY0" fmla="*/ 1422807 h 1894637"/>
              <a:gd name="connsiteX1" fmla="*/ 548640 w 1693469"/>
              <a:gd name="connsiteY1" fmla="*/ 1547165 h 1894637"/>
              <a:gd name="connsiteX2" fmla="*/ 343815 w 1693469"/>
              <a:gd name="connsiteY2" fmla="*/ 1708099 h 1894637"/>
              <a:gd name="connsiteX3" fmla="*/ 102413 w 1693469"/>
              <a:gd name="connsiteY3" fmla="*/ 1865376 h 1894637"/>
              <a:gd name="connsiteX4" fmla="*/ 51207 w 1693469"/>
              <a:gd name="connsiteY4" fmla="*/ 1890979 h 1894637"/>
              <a:gd name="connsiteX5" fmla="*/ 14631 w 1693469"/>
              <a:gd name="connsiteY5" fmla="*/ 1894637 h 1894637"/>
              <a:gd name="connsiteX6" fmla="*/ 0 w 1693469"/>
              <a:gd name="connsiteY6" fmla="*/ 1865376 h 1894637"/>
              <a:gd name="connsiteX7" fmla="*/ 14631 w 1693469"/>
              <a:gd name="connsiteY7" fmla="*/ 1836115 h 1894637"/>
              <a:gd name="connsiteX8" fmla="*/ 153620 w 1693469"/>
              <a:gd name="connsiteY8" fmla="*/ 1726387 h 1894637"/>
              <a:gd name="connsiteX9" fmla="*/ 307239 w 1693469"/>
              <a:gd name="connsiteY9" fmla="*/ 1602029 h 1894637"/>
              <a:gd name="connsiteX10" fmla="*/ 512064 w 1693469"/>
              <a:gd name="connsiteY10" fmla="*/ 1404519 h 1894637"/>
              <a:gd name="connsiteX11" fmla="*/ 702260 w 1693469"/>
              <a:gd name="connsiteY11" fmla="*/ 1203351 h 1894637"/>
              <a:gd name="connsiteX12" fmla="*/ 859536 w 1693469"/>
              <a:gd name="connsiteY12" fmla="*/ 1020471 h 1894637"/>
              <a:gd name="connsiteX13" fmla="*/ 1013156 w 1693469"/>
              <a:gd name="connsiteY13" fmla="*/ 822960 h 1894637"/>
              <a:gd name="connsiteX14" fmla="*/ 1130199 w 1693469"/>
              <a:gd name="connsiteY14" fmla="*/ 669341 h 1894637"/>
              <a:gd name="connsiteX15" fmla="*/ 1239927 w 1693469"/>
              <a:gd name="connsiteY15" fmla="*/ 493776 h 1894637"/>
              <a:gd name="connsiteX16" fmla="*/ 1309421 w 1693469"/>
              <a:gd name="connsiteY16" fmla="*/ 343815 h 1894637"/>
              <a:gd name="connsiteX17" fmla="*/ 1327709 w 1693469"/>
              <a:gd name="connsiteY17" fmla="*/ 256032 h 1894637"/>
              <a:gd name="connsiteX18" fmla="*/ 1331367 w 1693469"/>
              <a:gd name="connsiteY18" fmla="*/ 179223 h 1894637"/>
              <a:gd name="connsiteX19" fmla="*/ 1316736 w 1693469"/>
              <a:gd name="connsiteY19" fmla="*/ 128016 h 1894637"/>
              <a:gd name="connsiteX20" fmla="*/ 1280160 w 1693469"/>
              <a:gd name="connsiteY20" fmla="*/ 95098 h 1894637"/>
              <a:gd name="connsiteX21" fmla="*/ 1232612 w 1693469"/>
              <a:gd name="connsiteY21" fmla="*/ 65837 h 1894637"/>
              <a:gd name="connsiteX22" fmla="*/ 1210666 w 1693469"/>
              <a:gd name="connsiteY22" fmla="*/ 43891 h 1894637"/>
              <a:gd name="connsiteX23" fmla="*/ 1217981 w 1693469"/>
              <a:gd name="connsiteY23" fmla="*/ 10973 h 1894637"/>
              <a:gd name="connsiteX24" fmla="*/ 1247242 w 1693469"/>
              <a:gd name="connsiteY24" fmla="*/ 0 h 1894637"/>
              <a:gd name="connsiteX25" fmla="*/ 1320394 w 1693469"/>
              <a:gd name="connsiteY25" fmla="*/ 7315 h 1894637"/>
              <a:gd name="connsiteX26" fmla="*/ 1367943 w 1693469"/>
              <a:gd name="connsiteY26" fmla="*/ 25603 h 1894637"/>
              <a:gd name="connsiteX27" fmla="*/ 1565453 w 1693469"/>
              <a:gd name="connsiteY27" fmla="*/ 124359 h 1894637"/>
              <a:gd name="connsiteX28" fmla="*/ 1664208 w 1693469"/>
              <a:gd name="connsiteY28" fmla="*/ 197511 h 1894637"/>
              <a:gd name="connsiteX29" fmla="*/ 1689812 w 1693469"/>
              <a:gd name="connsiteY29" fmla="*/ 241402 h 1894637"/>
              <a:gd name="connsiteX30" fmla="*/ 1693469 w 1693469"/>
              <a:gd name="connsiteY30" fmla="*/ 277978 h 1894637"/>
              <a:gd name="connsiteX31" fmla="*/ 1682496 w 1693469"/>
              <a:gd name="connsiteY31" fmla="*/ 299923 h 1894637"/>
              <a:gd name="connsiteX32" fmla="*/ 1634948 w 1693469"/>
              <a:gd name="connsiteY32" fmla="*/ 321869 h 1894637"/>
              <a:gd name="connsiteX33" fmla="*/ 1572768 w 1693469"/>
              <a:gd name="connsiteY33" fmla="*/ 395021 h 1894637"/>
              <a:gd name="connsiteX34" fmla="*/ 1477671 w 1693469"/>
              <a:gd name="connsiteY34" fmla="*/ 526695 h 1894637"/>
              <a:gd name="connsiteX35" fmla="*/ 1386231 w 1693469"/>
              <a:gd name="connsiteY35" fmla="*/ 698602 h 1894637"/>
              <a:gd name="connsiteX36" fmla="*/ 1294791 w 1693469"/>
              <a:gd name="connsiteY36" fmla="*/ 826618 h 1894637"/>
              <a:gd name="connsiteX37" fmla="*/ 1192378 w 1693469"/>
              <a:gd name="connsiteY37" fmla="*/ 936346 h 1894637"/>
              <a:gd name="connsiteX38" fmla="*/ 1082650 w 1693469"/>
              <a:gd name="connsiteY38" fmla="*/ 1053389 h 1894637"/>
              <a:gd name="connsiteX39" fmla="*/ 903428 w 1693469"/>
              <a:gd name="connsiteY39" fmla="*/ 1221639 h 1894637"/>
              <a:gd name="connsiteX40" fmla="*/ 694944 w 1693469"/>
              <a:gd name="connsiteY40" fmla="*/ 1422807 h 189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93469" h="1894637">
                <a:moveTo>
                  <a:pt x="694944" y="1422807"/>
                </a:moveTo>
                <a:lnTo>
                  <a:pt x="548640" y="1547165"/>
                </a:lnTo>
                <a:lnTo>
                  <a:pt x="343815" y="1708099"/>
                </a:lnTo>
                <a:lnTo>
                  <a:pt x="102413" y="1865376"/>
                </a:lnTo>
                <a:lnTo>
                  <a:pt x="51207" y="1890979"/>
                </a:lnTo>
                <a:lnTo>
                  <a:pt x="14631" y="1894637"/>
                </a:lnTo>
                <a:lnTo>
                  <a:pt x="0" y="1865376"/>
                </a:lnTo>
                <a:lnTo>
                  <a:pt x="14631" y="1836115"/>
                </a:lnTo>
                <a:lnTo>
                  <a:pt x="153620" y="1726387"/>
                </a:lnTo>
                <a:lnTo>
                  <a:pt x="307239" y="1602029"/>
                </a:lnTo>
                <a:lnTo>
                  <a:pt x="512064" y="1404519"/>
                </a:lnTo>
                <a:lnTo>
                  <a:pt x="702260" y="1203351"/>
                </a:lnTo>
                <a:lnTo>
                  <a:pt x="859536" y="1020471"/>
                </a:lnTo>
                <a:lnTo>
                  <a:pt x="1013156" y="822960"/>
                </a:lnTo>
                <a:lnTo>
                  <a:pt x="1130199" y="669341"/>
                </a:lnTo>
                <a:lnTo>
                  <a:pt x="1239927" y="493776"/>
                </a:lnTo>
                <a:lnTo>
                  <a:pt x="1309421" y="343815"/>
                </a:lnTo>
                <a:lnTo>
                  <a:pt x="1327709" y="256032"/>
                </a:lnTo>
                <a:lnTo>
                  <a:pt x="1331367" y="179223"/>
                </a:lnTo>
                <a:lnTo>
                  <a:pt x="1316736" y="128016"/>
                </a:lnTo>
                <a:lnTo>
                  <a:pt x="1280160" y="95098"/>
                </a:lnTo>
                <a:lnTo>
                  <a:pt x="1232612" y="65837"/>
                </a:lnTo>
                <a:lnTo>
                  <a:pt x="1210666" y="43891"/>
                </a:lnTo>
                <a:lnTo>
                  <a:pt x="1217981" y="10973"/>
                </a:lnTo>
                <a:lnTo>
                  <a:pt x="1247242" y="0"/>
                </a:lnTo>
                <a:lnTo>
                  <a:pt x="1320394" y="7315"/>
                </a:lnTo>
                <a:lnTo>
                  <a:pt x="1367943" y="25603"/>
                </a:lnTo>
                <a:lnTo>
                  <a:pt x="1565453" y="124359"/>
                </a:lnTo>
                <a:lnTo>
                  <a:pt x="1664208" y="197511"/>
                </a:lnTo>
                <a:lnTo>
                  <a:pt x="1689812" y="241402"/>
                </a:lnTo>
                <a:lnTo>
                  <a:pt x="1693469" y="277978"/>
                </a:lnTo>
                <a:lnTo>
                  <a:pt x="1682496" y="299923"/>
                </a:lnTo>
                <a:lnTo>
                  <a:pt x="1634948" y="321869"/>
                </a:lnTo>
                <a:lnTo>
                  <a:pt x="1572768" y="395021"/>
                </a:lnTo>
                <a:lnTo>
                  <a:pt x="1477671" y="526695"/>
                </a:lnTo>
                <a:lnTo>
                  <a:pt x="1386231" y="698602"/>
                </a:lnTo>
                <a:lnTo>
                  <a:pt x="1294791" y="826618"/>
                </a:lnTo>
                <a:lnTo>
                  <a:pt x="1192378" y="936346"/>
                </a:lnTo>
                <a:lnTo>
                  <a:pt x="1082650" y="1053389"/>
                </a:lnTo>
                <a:lnTo>
                  <a:pt x="903428" y="1221639"/>
                </a:lnTo>
                <a:lnTo>
                  <a:pt x="694944" y="142280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6905492A-DDEF-4502-8865-64A40CF29F25}"/>
              </a:ext>
            </a:extLst>
          </p:cNvPr>
          <p:cNvSpPr/>
          <p:nvPr/>
        </p:nvSpPr>
        <p:spPr>
          <a:xfrm>
            <a:off x="5437188" y="4000500"/>
            <a:ext cx="1162050" cy="769938"/>
          </a:xfrm>
          <a:custGeom>
            <a:avLst/>
            <a:gdLst>
              <a:gd name="connsiteX0" fmla="*/ 759619 w 1162050"/>
              <a:gd name="connsiteY0" fmla="*/ 554831 h 769144"/>
              <a:gd name="connsiteX1" fmla="*/ 519112 w 1162050"/>
              <a:gd name="connsiteY1" fmla="*/ 378619 h 769144"/>
              <a:gd name="connsiteX2" fmla="*/ 300037 w 1162050"/>
              <a:gd name="connsiteY2" fmla="*/ 230981 h 769144"/>
              <a:gd name="connsiteX3" fmla="*/ 185737 w 1162050"/>
              <a:gd name="connsiteY3" fmla="*/ 161925 h 769144"/>
              <a:gd name="connsiteX4" fmla="*/ 69056 w 1162050"/>
              <a:gd name="connsiteY4" fmla="*/ 92869 h 769144"/>
              <a:gd name="connsiteX5" fmla="*/ 38100 w 1162050"/>
              <a:gd name="connsiteY5" fmla="*/ 66675 h 769144"/>
              <a:gd name="connsiteX6" fmla="*/ 7144 w 1162050"/>
              <a:gd name="connsiteY6" fmla="*/ 38100 h 769144"/>
              <a:gd name="connsiteX7" fmla="*/ 0 w 1162050"/>
              <a:gd name="connsiteY7" fmla="*/ 26194 h 769144"/>
              <a:gd name="connsiteX8" fmla="*/ 0 w 1162050"/>
              <a:gd name="connsiteY8" fmla="*/ 9525 h 769144"/>
              <a:gd name="connsiteX9" fmla="*/ 19050 w 1162050"/>
              <a:gd name="connsiteY9" fmla="*/ 0 h 769144"/>
              <a:gd name="connsiteX10" fmla="*/ 52387 w 1162050"/>
              <a:gd name="connsiteY10" fmla="*/ 9525 h 769144"/>
              <a:gd name="connsiteX11" fmla="*/ 85725 w 1162050"/>
              <a:gd name="connsiteY11" fmla="*/ 28575 h 769144"/>
              <a:gd name="connsiteX12" fmla="*/ 371475 w 1162050"/>
              <a:gd name="connsiteY12" fmla="*/ 92869 h 769144"/>
              <a:gd name="connsiteX13" fmla="*/ 633412 w 1162050"/>
              <a:gd name="connsiteY13" fmla="*/ 154781 h 769144"/>
              <a:gd name="connsiteX14" fmla="*/ 831056 w 1162050"/>
              <a:gd name="connsiteY14" fmla="*/ 219075 h 769144"/>
              <a:gd name="connsiteX15" fmla="*/ 871537 w 1162050"/>
              <a:gd name="connsiteY15" fmla="*/ 242888 h 769144"/>
              <a:gd name="connsiteX16" fmla="*/ 909637 w 1162050"/>
              <a:gd name="connsiteY16" fmla="*/ 276225 h 769144"/>
              <a:gd name="connsiteX17" fmla="*/ 988219 w 1162050"/>
              <a:gd name="connsiteY17" fmla="*/ 357188 h 769144"/>
              <a:gd name="connsiteX18" fmla="*/ 1062037 w 1162050"/>
              <a:gd name="connsiteY18" fmla="*/ 450056 h 769144"/>
              <a:gd name="connsiteX19" fmla="*/ 1112044 w 1162050"/>
              <a:gd name="connsiteY19" fmla="*/ 526256 h 769144"/>
              <a:gd name="connsiteX20" fmla="*/ 1140619 w 1162050"/>
              <a:gd name="connsiteY20" fmla="*/ 588169 h 769144"/>
              <a:gd name="connsiteX21" fmla="*/ 1157287 w 1162050"/>
              <a:gd name="connsiteY21" fmla="*/ 631031 h 769144"/>
              <a:gd name="connsiteX22" fmla="*/ 1162050 w 1162050"/>
              <a:gd name="connsiteY22" fmla="*/ 683419 h 769144"/>
              <a:gd name="connsiteX23" fmla="*/ 1150144 w 1162050"/>
              <a:gd name="connsiteY23" fmla="*/ 738188 h 769144"/>
              <a:gd name="connsiteX24" fmla="*/ 1138237 w 1162050"/>
              <a:gd name="connsiteY24" fmla="*/ 757238 h 769144"/>
              <a:gd name="connsiteX25" fmla="*/ 1109662 w 1162050"/>
              <a:gd name="connsiteY25" fmla="*/ 769144 h 769144"/>
              <a:gd name="connsiteX26" fmla="*/ 1059656 w 1162050"/>
              <a:gd name="connsiteY26" fmla="*/ 759619 h 769144"/>
              <a:gd name="connsiteX27" fmla="*/ 1004887 w 1162050"/>
              <a:gd name="connsiteY27" fmla="*/ 728663 h 769144"/>
              <a:gd name="connsiteX28" fmla="*/ 759619 w 1162050"/>
              <a:gd name="connsiteY28" fmla="*/ 554831 h 76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2050" h="769144">
                <a:moveTo>
                  <a:pt x="759619" y="554831"/>
                </a:moveTo>
                <a:lnTo>
                  <a:pt x="519112" y="378619"/>
                </a:lnTo>
                <a:lnTo>
                  <a:pt x="300037" y="230981"/>
                </a:lnTo>
                <a:lnTo>
                  <a:pt x="185737" y="161925"/>
                </a:lnTo>
                <a:lnTo>
                  <a:pt x="69056" y="92869"/>
                </a:lnTo>
                <a:lnTo>
                  <a:pt x="38100" y="66675"/>
                </a:lnTo>
                <a:lnTo>
                  <a:pt x="7144" y="38100"/>
                </a:lnTo>
                <a:lnTo>
                  <a:pt x="0" y="26194"/>
                </a:lnTo>
                <a:lnTo>
                  <a:pt x="0" y="9525"/>
                </a:lnTo>
                <a:lnTo>
                  <a:pt x="19050" y="0"/>
                </a:lnTo>
                <a:lnTo>
                  <a:pt x="52387" y="9525"/>
                </a:lnTo>
                <a:lnTo>
                  <a:pt x="85725" y="28575"/>
                </a:lnTo>
                <a:lnTo>
                  <a:pt x="371475" y="92869"/>
                </a:lnTo>
                <a:lnTo>
                  <a:pt x="633412" y="154781"/>
                </a:lnTo>
                <a:lnTo>
                  <a:pt x="831056" y="219075"/>
                </a:lnTo>
                <a:lnTo>
                  <a:pt x="871537" y="242888"/>
                </a:lnTo>
                <a:lnTo>
                  <a:pt x="909637" y="276225"/>
                </a:lnTo>
                <a:lnTo>
                  <a:pt x="988219" y="357188"/>
                </a:lnTo>
                <a:lnTo>
                  <a:pt x="1062037" y="450056"/>
                </a:lnTo>
                <a:lnTo>
                  <a:pt x="1112044" y="526256"/>
                </a:lnTo>
                <a:lnTo>
                  <a:pt x="1140619" y="588169"/>
                </a:lnTo>
                <a:lnTo>
                  <a:pt x="1157287" y="631031"/>
                </a:lnTo>
                <a:lnTo>
                  <a:pt x="1162050" y="683419"/>
                </a:lnTo>
                <a:lnTo>
                  <a:pt x="1150144" y="738188"/>
                </a:lnTo>
                <a:lnTo>
                  <a:pt x="1138237" y="757238"/>
                </a:lnTo>
                <a:lnTo>
                  <a:pt x="1109662" y="769144"/>
                </a:lnTo>
                <a:lnTo>
                  <a:pt x="1059656" y="759619"/>
                </a:lnTo>
                <a:lnTo>
                  <a:pt x="1004887" y="728663"/>
                </a:lnTo>
                <a:lnTo>
                  <a:pt x="759619" y="5548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D3D3420-C2C4-424E-B62C-08E6238C2D0D}"/>
              </a:ext>
            </a:extLst>
          </p:cNvPr>
          <p:cNvSpPr/>
          <p:nvPr/>
        </p:nvSpPr>
        <p:spPr>
          <a:xfrm>
            <a:off x="5170489" y="5078414"/>
            <a:ext cx="1590675" cy="898525"/>
          </a:xfrm>
          <a:custGeom>
            <a:avLst/>
            <a:gdLst>
              <a:gd name="connsiteX0" fmla="*/ 1035844 w 1590675"/>
              <a:gd name="connsiteY0" fmla="*/ 609600 h 897732"/>
              <a:gd name="connsiteX1" fmla="*/ 828675 w 1590675"/>
              <a:gd name="connsiteY1" fmla="*/ 461963 h 897732"/>
              <a:gd name="connsiteX2" fmla="*/ 628650 w 1590675"/>
              <a:gd name="connsiteY2" fmla="*/ 340519 h 897732"/>
              <a:gd name="connsiteX3" fmla="*/ 381000 w 1590675"/>
              <a:gd name="connsiteY3" fmla="*/ 209550 h 897732"/>
              <a:gd name="connsiteX4" fmla="*/ 133350 w 1590675"/>
              <a:gd name="connsiteY4" fmla="*/ 104775 h 897732"/>
              <a:gd name="connsiteX5" fmla="*/ 54769 w 1590675"/>
              <a:gd name="connsiteY5" fmla="*/ 76200 h 897732"/>
              <a:gd name="connsiteX6" fmla="*/ 16669 w 1590675"/>
              <a:gd name="connsiteY6" fmla="*/ 61913 h 897732"/>
              <a:gd name="connsiteX7" fmla="*/ 2381 w 1590675"/>
              <a:gd name="connsiteY7" fmla="*/ 45244 h 897732"/>
              <a:gd name="connsiteX8" fmla="*/ 0 w 1590675"/>
              <a:gd name="connsiteY8" fmla="*/ 26194 h 897732"/>
              <a:gd name="connsiteX9" fmla="*/ 9525 w 1590675"/>
              <a:gd name="connsiteY9" fmla="*/ 9525 h 897732"/>
              <a:gd name="connsiteX10" fmla="*/ 45244 w 1590675"/>
              <a:gd name="connsiteY10" fmla="*/ 0 h 897732"/>
              <a:gd name="connsiteX11" fmla="*/ 111919 w 1590675"/>
              <a:gd name="connsiteY11" fmla="*/ 4763 h 897732"/>
              <a:gd name="connsiteX12" fmla="*/ 278606 w 1590675"/>
              <a:gd name="connsiteY12" fmla="*/ 26194 h 897732"/>
              <a:gd name="connsiteX13" fmla="*/ 545306 w 1590675"/>
              <a:gd name="connsiteY13" fmla="*/ 78582 h 897732"/>
              <a:gd name="connsiteX14" fmla="*/ 847725 w 1590675"/>
              <a:gd name="connsiteY14" fmla="*/ 157163 h 897732"/>
              <a:gd name="connsiteX15" fmla="*/ 1071562 w 1590675"/>
              <a:gd name="connsiteY15" fmla="*/ 228600 h 897732"/>
              <a:gd name="connsiteX16" fmla="*/ 1116806 w 1590675"/>
              <a:gd name="connsiteY16" fmla="*/ 245269 h 897732"/>
              <a:gd name="connsiteX17" fmla="*/ 1152525 w 1590675"/>
              <a:gd name="connsiteY17" fmla="*/ 259557 h 897732"/>
              <a:gd name="connsiteX18" fmla="*/ 1271587 w 1590675"/>
              <a:gd name="connsiteY18" fmla="*/ 350044 h 897732"/>
              <a:gd name="connsiteX19" fmla="*/ 1395412 w 1590675"/>
              <a:gd name="connsiteY19" fmla="*/ 457200 h 897732"/>
              <a:gd name="connsiteX20" fmla="*/ 1464469 w 1590675"/>
              <a:gd name="connsiteY20" fmla="*/ 528638 h 897732"/>
              <a:gd name="connsiteX21" fmla="*/ 1514475 w 1590675"/>
              <a:gd name="connsiteY21" fmla="*/ 583407 h 897732"/>
              <a:gd name="connsiteX22" fmla="*/ 1545431 w 1590675"/>
              <a:gd name="connsiteY22" fmla="*/ 623888 h 897732"/>
              <a:gd name="connsiteX23" fmla="*/ 1569244 w 1590675"/>
              <a:gd name="connsiteY23" fmla="*/ 671513 h 897732"/>
              <a:gd name="connsiteX24" fmla="*/ 1585912 w 1590675"/>
              <a:gd name="connsiteY24" fmla="*/ 716757 h 897732"/>
              <a:gd name="connsiteX25" fmla="*/ 1590675 w 1590675"/>
              <a:gd name="connsiteY25" fmla="*/ 766763 h 897732"/>
              <a:gd name="connsiteX26" fmla="*/ 1581150 w 1590675"/>
              <a:gd name="connsiteY26" fmla="*/ 826294 h 897732"/>
              <a:gd name="connsiteX27" fmla="*/ 1557337 w 1590675"/>
              <a:gd name="connsiteY27" fmla="*/ 871538 h 897732"/>
              <a:gd name="connsiteX28" fmla="*/ 1535906 w 1590675"/>
              <a:gd name="connsiteY28" fmla="*/ 890588 h 897732"/>
              <a:gd name="connsiteX29" fmla="*/ 1509712 w 1590675"/>
              <a:gd name="connsiteY29" fmla="*/ 897732 h 897732"/>
              <a:gd name="connsiteX30" fmla="*/ 1473994 w 1590675"/>
              <a:gd name="connsiteY30" fmla="*/ 895350 h 897732"/>
              <a:gd name="connsiteX31" fmla="*/ 1400175 w 1590675"/>
              <a:gd name="connsiteY31" fmla="*/ 873919 h 897732"/>
              <a:gd name="connsiteX32" fmla="*/ 1316831 w 1590675"/>
              <a:gd name="connsiteY32" fmla="*/ 819150 h 897732"/>
              <a:gd name="connsiteX33" fmla="*/ 1035844 w 1590675"/>
              <a:gd name="connsiteY33" fmla="*/ 609600 h 897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90675" h="897732">
                <a:moveTo>
                  <a:pt x="1035844" y="609600"/>
                </a:moveTo>
                <a:lnTo>
                  <a:pt x="828675" y="461963"/>
                </a:lnTo>
                <a:lnTo>
                  <a:pt x="628650" y="340519"/>
                </a:lnTo>
                <a:lnTo>
                  <a:pt x="381000" y="209550"/>
                </a:lnTo>
                <a:lnTo>
                  <a:pt x="133350" y="104775"/>
                </a:lnTo>
                <a:lnTo>
                  <a:pt x="54769" y="76200"/>
                </a:lnTo>
                <a:lnTo>
                  <a:pt x="16669" y="61913"/>
                </a:lnTo>
                <a:lnTo>
                  <a:pt x="2381" y="45244"/>
                </a:lnTo>
                <a:lnTo>
                  <a:pt x="0" y="26194"/>
                </a:lnTo>
                <a:lnTo>
                  <a:pt x="9525" y="9525"/>
                </a:lnTo>
                <a:lnTo>
                  <a:pt x="45244" y="0"/>
                </a:lnTo>
                <a:lnTo>
                  <a:pt x="111919" y="4763"/>
                </a:lnTo>
                <a:lnTo>
                  <a:pt x="278606" y="26194"/>
                </a:lnTo>
                <a:lnTo>
                  <a:pt x="545306" y="78582"/>
                </a:lnTo>
                <a:lnTo>
                  <a:pt x="847725" y="157163"/>
                </a:lnTo>
                <a:lnTo>
                  <a:pt x="1071562" y="228600"/>
                </a:lnTo>
                <a:lnTo>
                  <a:pt x="1116806" y="245269"/>
                </a:lnTo>
                <a:lnTo>
                  <a:pt x="1152525" y="259557"/>
                </a:lnTo>
                <a:lnTo>
                  <a:pt x="1271587" y="350044"/>
                </a:lnTo>
                <a:lnTo>
                  <a:pt x="1395412" y="457200"/>
                </a:lnTo>
                <a:lnTo>
                  <a:pt x="1464469" y="528638"/>
                </a:lnTo>
                <a:lnTo>
                  <a:pt x="1514475" y="583407"/>
                </a:lnTo>
                <a:lnTo>
                  <a:pt x="1545431" y="623888"/>
                </a:lnTo>
                <a:lnTo>
                  <a:pt x="1569244" y="671513"/>
                </a:lnTo>
                <a:lnTo>
                  <a:pt x="1585912" y="716757"/>
                </a:lnTo>
                <a:lnTo>
                  <a:pt x="1590675" y="766763"/>
                </a:lnTo>
                <a:lnTo>
                  <a:pt x="1581150" y="826294"/>
                </a:lnTo>
                <a:lnTo>
                  <a:pt x="1557337" y="871538"/>
                </a:lnTo>
                <a:lnTo>
                  <a:pt x="1535906" y="890588"/>
                </a:lnTo>
                <a:lnTo>
                  <a:pt x="1509712" y="897732"/>
                </a:lnTo>
                <a:lnTo>
                  <a:pt x="1473994" y="895350"/>
                </a:lnTo>
                <a:lnTo>
                  <a:pt x="1400175" y="873919"/>
                </a:lnTo>
                <a:lnTo>
                  <a:pt x="1316831" y="819150"/>
                </a:lnTo>
                <a:lnTo>
                  <a:pt x="1035844" y="6096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903CAA2-F6DD-4786-8215-28ACE90C4A6F}"/>
              </a:ext>
            </a:extLst>
          </p:cNvPr>
          <p:cNvSpPr/>
          <p:nvPr/>
        </p:nvSpPr>
        <p:spPr>
          <a:xfrm>
            <a:off x="5467350" y="1801814"/>
            <a:ext cx="1563688" cy="403225"/>
          </a:xfrm>
          <a:custGeom>
            <a:avLst/>
            <a:gdLst>
              <a:gd name="connsiteX0" fmla="*/ 962025 w 1564481"/>
              <a:gd name="connsiteY0" fmla="*/ 64294 h 402432"/>
              <a:gd name="connsiteX1" fmla="*/ 1112044 w 1564481"/>
              <a:gd name="connsiteY1" fmla="*/ 26194 h 402432"/>
              <a:gd name="connsiteX2" fmla="*/ 1193006 w 1564481"/>
              <a:gd name="connsiteY2" fmla="*/ 4763 h 402432"/>
              <a:gd name="connsiteX3" fmla="*/ 1221581 w 1564481"/>
              <a:gd name="connsiteY3" fmla="*/ 0 h 402432"/>
              <a:gd name="connsiteX4" fmla="*/ 1238250 w 1564481"/>
              <a:gd name="connsiteY4" fmla="*/ 2382 h 402432"/>
              <a:gd name="connsiteX5" fmla="*/ 1357313 w 1564481"/>
              <a:gd name="connsiteY5" fmla="*/ 69057 h 402432"/>
              <a:gd name="connsiteX6" fmla="*/ 1481138 w 1564481"/>
              <a:gd name="connsiteY6" fmla="*/ 147638 h 402432"/>
              <a:gd name="connsiteX7" fmla="*/ 1531144 w 1564481"/>
              <a:gd name="connsiteY7" fmla="*/ 188119 h 402432"/>
              <a:gd name="connsiteX8" fmla="*/ 1564481 w 1564481"/>
              <a:gd name="connsiteY8" fmla="*/ 230982 h 402432"/>
              <a:gd name="connsiteX9" fmla="*/ 1102519 w 1564481"/>
              <a:gd name="connsiteY9" fmla="*/ 350044 h 402432"/>
              <a:gd name="connsiteX10" fmla="*/ 1097756 w 1564481"/>
              <a:gd name="connsiteY10" fmla="*/ 288132 h 402432"/>
              <a:gd name="connsiteX11" fmla="*/ 1085850 w 1564481"/>
              <a:gd name="connsiteY11" fmla="*/ 273844 h 402432"/>
              <a:gd name="connsiteX12" fmla="*/ 1062038 w 1564481"/>
              <a:gd name="connsiteY12" fmla="*/ 264319 h 402432"/>
              <a:gd name="connsiteX13" fmla="*/ 1012031 w 1564481"/>
              <a:gd name="connsiteY13" fmla="*/ 257175 h 402432"/>
              <a:gd name="connsiteX14" fmla="*/ 952500 w 1564481"/>
              <a:gd name="connsiteY14" fmla="*/ 261938 h 402432"/>
              <a:gd name="connsiteX15" fmla="*/ 695325 w 1564481"/>
              <a:gd name="connsiteY15" fmla="*/ 304800 h 402432"/>
              <a:gd name="connsiteX16" fmla="*/ 383381 w 1564481"/>
              <a:gd name="connsiteY16" fmla="*/ 359569 h 402432"/>
              <a:gd name="connsiteX17" fmla="*/ 200025 w 1564481"/>
              <a:gd name="connsiteY17" fmla="*/ 390525 h 402432"/>
              <a:gd name="connsiteX18" fmla="*/ 19050 w 1564481"/>
              <a:gd name="connsiteY18" fmla="*/ 402432 h 402432"/>
              <a:gd name="connsiteX19" fmla="*/ 0 w 1564481"/>
              <a:gd name="connsiteY19" fmla="*/ 171450 h 402432"/>
              <a:gd name="connsiteX20" fmla="*/ 147638 w 1564481"/>
              <a:gd name="connsiteY20" fmla="*/ 235744 h 402432"/>
              <a:gd name="connsiteX21" fmla="*/ 176213 w 1564481"/>
              <a:gd name="connsiteY21" fmla="*/ 238125 h 402432"/>
              <a:gd name="connsiteX22" fmla="*/ 350044 w 1564481"/>
              <a:gd name="connsiteY22" fmla="*/ 214313 h 402432"/>
              <a:gd name="connsiteX23" fmla="*/ 619125 w 1564481"/>
              <a:gd name="connsiteY23" fmla="*/ 154782 h 402432"/>
              <a:gd name="connsiteX24" fmla="*/ 962025 w 1564481"/>
              <a:gd name="connsiteY24" fmla="*/ 64294 h 40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64481" h="402432">
                <a:moveTo>
                  <a:pt x="962025" y="64294"/>
                </a:moveTo>
                <a:lnTo>
                  <a:pt x="1112044" y="26194"/>
                </a:lnTo>
                <a:lnTo>
                  <a:pt x="1193006" y="4763"/>
                </a:lnTo>
                <a:lnTo>
                  <a:pt x="1221581" y="0"/>
                </a:lnTo>
                <a:lnTo>
                  <a:pt x="1238250" y="2382"/>
                </a:lnTo>
                <a:lnTo>
                  <a:pt x="1357313" y="69057"/>
                </a:lnTo>
                <a:lnTo>
                  <a:pt x="1481138" y="147638"/>
                </a:lnTo>
                <a:lnTo>
                  <a:pt x="1531144" y="188119"/>
                </a:lnTo>
                <a:lnTo>
                  <a:pt x="1564481" y="230982"/>
                </a:lnTo>
                <a:lnTo>
                  <a:pt x="1102519" y="350044"/>
                </a:lnTo>
                <a:lnTo>
                  <a:pt x="1097756" y="288132"/>
                </a:lnTo>
                <a:lnTo>
                  <a:pt x="1085850" y="273844"/>
                </a:lnTo>
                <a:lnTo>
                  <a:pt x="1062038" y="264319"/>
                </a:lnTo>
                <a:lnTo>
                  <a:pt x="1012031" y="257175"/>
                </a:lnTo>
                <a:lnTo>
                  <a:pt x="952500" y="261938"/>
                </a:lnTo>
                <a:lnTo>
                  <a:pt x="695325" y="304800"/>
                </a:lnTo>
                <a:lnTo>
                  <a:pt x="383381" y="359569"/>
                </a:lnTo>
                <a:lnTo>
                  <a:pt x="200025" y="390525"/>
                </a:lnTo>
                <a:lnTo>
                  <a:pt x="19050" y="402432"/>
                </a:lnTo>
                <a:lnTo>
                  <a:pt x="0" y="171450"/>
                </a:lnTo>
                <a:lnTo>
                  <a:pt x="147638" y="235744"/>
                </a:lnTo>
                <a:lnTo>
                  <a:pt x="176213" y="238125"/>
                </a:lnTo>
                <a:lnTo>
                  <a:pt x="350044" y="214313"/>
                </a:lnTo>
                <a:lnTo>
                  <a:pt x="619125" y="154782"/>
                </a:lnTo>
                <a:lnTo>
                  <a:pt x="962025" y="6429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A924F5F-F50A-48CB-B7F3-15E5C6052E6A}"/>
              </a:ext>
            </a:extLst>
          </p:cNvPr>
          <p:cNvSpPr/>
          <p:nvPr/>
        </p:nvSpPr>
        <p:spPr>
          <a:xfrm>
            <a:off x="3795714" y="2024063"/>
            <a:ext cx="3246437" cy="2622550"/>
          </a:xfrm>
          <a:custGeom>
            <a:avLst/>
            <a:gdLst>
              <a:gd name="connsiteX0" fmla="*/ 2306097 w 3245617"/>
              <a:gd name="connsiteY0" fmla="*/ 733530 h 2622620"/>
              <a:gd name="connsiteX1" fmla="*/ 2466870 w 3245617"/>
              <a:gd name="connsiteY1" fmla="*/ 537587 h 2622620"/>
              <a:gd name="connsiteX2" fmla="*/ 2662813 w 3245617"/>
              <a:gd name="connsiteY2" fmla="*/ 281354 h 2622620"/>
              <a:gd name="connsiteX3" fmla="*/ 2748224 w 3245617"/>
              <a:gd name="connsiteY3" fmla="*/ 155749 h 2622620"/>
              <a:gd name="connsiteX4" fmla="*/ 2768321 w 3245617"/>
              <a:gd name="connsiteY4" fmla="*/ 100483 h 2622620"/>
              <a:gd name="connsiteX5" fmla="*/ 2768321 w 3245617"/>
              <a:gd name="connsiteY5" fmla="*/ 75362 h 2622620"/>
              <a:gd name="connsiteX6" fmla="*/ 3230545 w 3245617"/>
              <a:gd name="connsiteY6" fmla="*/ 0 h 2622620"/>
              <a:gd name="connsiteX7" fmla="*/ 3245617 w 3245617"/>
              <a:gd name="connsiteY7" fmla="*/ 30145 h 2622620"/>
              <a:gd name="connsiteX8" fmla="*/ 3245617 w 3245617"/>
              <a:gd name="connsiteY8" fmla="*/ 60290 h 2622620"/>
              <a:gd name="connsiteX9" fmla="*/ 3220497 w 3245617"/>
              <a:gd name="connsiteY9" fmla="*/ 90435 h 2622620"/>
              <a:gd name="connsiteX10" fmla="*/ 3175279 w 3245617"/>
              <a:gd name="connsiteY10" fmla="*/ 105508 h 2622620"/>
              <a:gd name="connsiteX11" fmla="*/ 3135086 w 3245617"/>
              <a:gd name="connsiteY11" fmla="*/ 130628 h 2622620"/>
              <a:gd name="connsiteX12" fmla="*/ 2984360 w 3245617"/>
              <a:gd name="connsiteY12" fmla="*/ 311499 h 2622620"/>
              <a:gd name="connsiteX13" fmla="*/ 2743200 w 3245617"/>
              <a:gd name="connsiteY13" fmla="*/ 622998 h 2622620"/>
              <a:gd name="connsiteX14" fmla="*/ 2527160 w 3245617"/>
              <a:gd name="connsiteY14" fmla="*/ 869182 h 2622620"/>
              <a:gd name="connsiteX15" fmla="*/ 2391508 w 3245617"/>
              <a:gd name="connsiteY15" fmla="*/ 1019908 h 2622620"/>
              <a:gd name="connsiteX16" fmla="*/ 2245806 w 3245617"/>
              <a:gd name="connsiteY16" fmla="*/ 1165609 h 2622620"/>
              <a:gd name="connsiteX17" fmla="*/ 2100105 w 3245617"/>
              <a:gd name="connsiteY17" fmla="*/ 1326382 h 2622620"/>
              <a:gd name="connsiteX18" fmla="*/ 1924259 w 3245617"/>
              <a:gd name="connsiteY18" fmla="*/ 1502228 h 2622620"/>
              <a:gd name="connsiteX19" fmla="*/ 1768510 w 3245617"/>
              <a:gd name="connsiteY19" fmla="*/ 1647930 h 2622620"/>
              <a:gd name="connsiteX20" fmla="*/ 1567543 w 3245617"/>
              <a:gd name="connsiteY20" fmla="*/ 1823776 h 2622620"/>
              <a:gd name="connsiteX21" fmla="*/ 1371600 w 3245617"/>
              <a:gd name="connsiteY21" fmla="*/ 1984549 h 2622620"/>
              <a:gd name="connsiteX22" fmla="*/ 1140488 w 3245617"/>
              <a:gd name="connsiteY22" fmla="*/ 2135275 h 2622620"/>
              <a:gd name="connsiteX23" fmla="*/ 939521 w 3245617"/>
              <a:gd name="connsiteY23" fmla="*/ 2255855 h 2622620"/>
              <a:gd name="connsiteX24" fmla="*/ 562708 w 3245617"/>
              <a:gd name="connsiteY24" fmla="*/ 2441749 h 2622620"/>
              <a:gd name="connsiteX25" fmla="*/ 266281 w 3245617"/>
              <a:gd name="connsiteY25" fmla="*/ 2552281 h 2622620"/>
              <a:gd name="connsiteX26" fmla="*/ 60290 w 3245617"/>
              <a:gd name="connsiteY26" fmla="*/ 2617595 h 2622620"/>
              <a:gd name="connsiteX27" fmla="*/ 20097 w 3245617"/>
              <a:gd name="connsiteY27" fmla="*/ 2622620 h 2622620"/>
              <a:gd name="connsiteX28" fmla="*/ 0 w 3245617"/>
              <a:gd name="connsiteY28" fmla="*/ 2612571 h 2622620"/>
              <a:gd name="connsiteX29" fmla="*/ 0 w 3245617"/>
              <a:gd name="connsiteY29" fmla="*/ 2592475 h 2622620"/>
              <a:gd name="connsiteX30" fmla="*/ 70338 w 3245617"/>
              <a:gd name="connsiteY30" fmla="*/ 2562330 h 2622620"/>
              <a:gd name="connsiteX31" fmla="*/ 371789 w 3245617"/>
              <a:gd name="connsiteY31" fmla="*/ 2406580 h 2622620"/>
              <a:gd name="connsiteX32" fmla="*/ 673239 w 3245617"/>
              <a:gd name="connsiteY32" fmla="*/ 2230734 h 2622620"/>
              <a:gd name="connsiteX33" fmla="*/ 944545 w 3245617"/>
              <a:gd name="connsiteY33" fmla="*/ 2049864 h 2622620"/>
              <a:gd name="connsiteX34" fmla="*/ 1271116 w 3245617"/>
              <a:gd name="connsiteY34" fmla="*/ 1808703 h 2622620"/>
              <a:gd name="connsiteX35" fmla="*/ 1482132 w 3245617"/>
              <a:gd name="connsiteY35" fmla="*/ 1622809 h 2622620"/>
              <a:gd name="connsiteX36" fmla="*/ 1693147 w 3245617"/>
              <a:gd name="connsiteY36" fmla="*/ 1426866 h 2622620"/>
              <a:gd name="connsiteX37" fmla="*/ 1899138 w 3245617"/>
              <a:gd name="connsiteY37" fmla="*/ 1205802 h 2622620"/>
              <a:gd name="connsiteX38" fmla="*/ 2090057 w 3245617"/>
              <a:gd name="connsiteY38" fmla="*/ 979714 h 2622620"/>
              <a:gd name="connsiteX39" fmla="*/ 2210637 w 3245617"/>
              <a:gd name="connsiteY39" fmla="*/ 859134 h 2622620"/>
              <a:gd name="connsiteX40" fmla="*/ 2306097 w 3245617"/>
              <a:gd name="connsiteY40" fmla="*/ 733530 h 26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45617" h="2622620">
                <a:moveTo>
                  <a:pt x="2306097" y="733530"/>
                </a:moveTo>
                <a:lnTo>
                  <a:pt x="2466870" y="537587"/>
                </a:lnTo>
                <a:lnTo>
                  <a:pt x="2662813" y="281354"/>
                </a:lnTo>
                <a:lnTo>
                  <a:pt x="2748224" y="155749"/>
                </a:lnTo>
                <a:lnTo>
                  <a:pt x="2768321" y="100483"/>
                </a:lnTo>
                <a:lnTo>
                  <a:pt x="2768321" y="75362"/>
                </a:lnTo>
                <a:lnTo>
                  <a:pt x="3230545" y="0"/>
                </a:lnTo>
                <a:lnTo>
                  <a:pt x="3245617" y="30145"/>
                </a:lnTo>
                <a:lnTo>
                  <a:pt x="3245617" y="60290"/>
                </a:lnTo>
                <a:lnTo>
                  <a:pt x="3220497" y="90435"/>
                </a:lnTo>
                <a:lnTo>
                  <a:pt x="3175279" y="105508"/>
                </a:lnTo>
                <a:lnTo>
                  <a:pt x="3135086" y="130628"/>
                </a:lnTo>
                <a:lnTo>
                  <a:pt x="2984360" y="311499"/>
                </a:lnTo>
                <a:lnTo>
                  <a:pt x="2743200" y="622998"/>
                </a:lnTo>
                <a:lnTo>
                  <a:pt x="2527160" y="869182"/>
                </a:lnTo>
                <a:lnTo>
                  <a:pt x="2391508" y="1019908"/>
                </a:lnTo>
                <a:lnTo>
                  <a:pt x="2245806" y="1165609"/>
                </a:lnTo>
                <a:lnTo>
                  <a:pt x="2100105" y="1326382"/>
                </a:lnTo>
                <a:lnTo>
                  <a:pt x="1924259" y="1502228"/>
                </a:lnTo>
                <a:lnTo>
                  <a:pt x="1768510" y="1647930"/>
                </a:lnTo>
                <a:lnTo>
                  <a:pt x="1567543" y="1823776"/>
                </a:lnTo>
                <a:lnTo>
                  <a:pt x="1371600" y="1984549"/>
                </a:lnTo>
                <a:lnTo>
                  <a:pt x="1140488" y="2135275"/>
                </a:lnTo>
                <a:lnTo>
                  <a:pt x="939521" y="2255855"/>
                </a:lnTo>
                <a:lnTo>
                  <a:pt x="562708" y="2441749"/>
                </a:lnTo>
                <a:lnTo>
                  <a:pt x="266281" y="2552281"/>
                </a:lnTo>
                <a:lnTo>
                  <a:pt x="60290" y="2617595"/>
                </a:lnTo>
                <a:lnTo>
                  <a:pt x="20097" y="2622620"/>
                </a:lnTo>
                <a:lnTo>
                  <a:pt x="0" y="2612571"/>
                </a:lnTo>
                <a:lnTo>
                  <a:pt x="0" y="2592475"/>
                </a:lnTo>
                <a:lnTo>
                  <a:pt x="70338" y="2562330"/>
                </a:lnTo>
                <a:lnTo>
                  <a:pt x="371789" y="2406580"/>
                </a:lnTo>
                <a:lnTo>
                  <a:pt x="673239" y="2230734"/>
                </a:lnTo>
                <a:lnTo>
                  <a:pt x="944545" y="2049864"/>
                </a:lnTo>
                <a:lnTo>
                  <a:pt x="1271116" y="1808703"/>
                </a:lnTo>
                <a:lnTo>
                  <a:pt x="1482132" y="1622809"/>
                </a:lnTo>
                <a:lnTo>
                  <a:pt x="1693147" y="1426866"/>
                </a:lnTo>
                <a:lnTo>
                  <a:pt x="1899138" y="1205802"/>
                </a:lnTo>
                <a:lnTo>
                  <a:pt x="2090057" y="979714"/>
                </a:lnTo>
                <a:lnTo>
                  <a:pt x="2210637" y="859134"/>
                </a:lnTo>
                <a:lnTo>
                  <a:pt x="2306097" y="73353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FDEA6D9-ED51-40F1-9C15-CA6E2E858482}"/>
              </a:ext>
            </a:extLst>
          </p:cNvPr>
          <p:cNvSpPr/>
          <p:nvPr/>
        </p:nvSpPr>
        <p:spPr>
          <a:xfrm>
            <a:off x="5189538" y="2354263"/>
            <a:ext cx="3244850" cy="1974850"/>
          </a:xfrm>
          <a:custGeom>
            <a:avLst/>
            <a:gdLst>
              <a:gd name="connsiteX0" fmla="*/ 958132 w 3244132"/>
              <a:gd name="connsiteY0" fmla="*/ 874644 h 1975899"/>
              <a:gd name="connsiteX1" fmla="*/ 655983 w 3244132"/>
              <a:gd name="connsiteY1" fmla="*/ 616226 h 1975899"/>
              <a:gd name="connsiteX2" fmla="*/ 492981 w 3244132"/>
              <a:gd name="connsiteY2" fmla="*/ 481054 h 1975899"/>
              <a:gd name="connsiteX3" fmla="*/ 318052 w 3244132"/>
              <a:gd name="connsiteY3" fmla="*/ 353833 h 1975899"/>
              <a:gd name="connsiteX4" fmla="*/ 159026 w 3244132"/>
              <a:gd name="connsiteY4" fmla="*/ 242515 h 1975899"/>
              <a:gd name="connsiteX5" fmla="*/ 99391 w 3244132"/>
              <a:gd name="connsiteY5" fmla="*/ 198783 h 1975899"/>
              <a:gd name="connsiteX6" fmla="*/ 59635 w 3244132"/>
              <a:gd name="connsiteY6" fmla="*/ 182880 h 1975899"/>
              <a:gd name="connsiteX7" fmla="*/ 0 w 3244132"/>
              <a:gd name="connsiteY7" fmla="*/ 166977 h 1975899"/>
              <a:gd name="connsiteX8" fmla="*/ 0 w 3244132"/>
              <a:gd name="connsiteY8" fmla="*/ 0 h 1975899"/>
              <a:gd name="connsiteX9" fmla="*/ 131196 w 3244132"/>
              <a:gd name="connsiteY9" fmla="*/ 79513 h 1975899"/>
              <a:gd name="connsiteX10" fmla="*/ 151075 w 3244132"/>
              <a:gd name="connsiteY10" fmla="*/ 87464 h 1975899"/>
              <a:gd name="connsiteX11" fmla="*/ 246490 w 3244132"/>
              <a:gd name="connsiteY11" fmla="*/ 147099 h 1975899"/>
              <a:gd name="connsiteX12" fmla="*/ 536713 w 3244132"/>
              <a:gd name="connsiteY12" fmla="*/ 353833 h 1975899"/>
              <a:gd name="connsiteX13" fmla="*/ 826936 w 3244132"/>
              <a:gd name="connsiteY13" fmla="*/ 544664 h 1975899"/>
              <a:gd name="connsiteX14" fmla="*/ 1029694 w 3244132"/>
              <a:gd name="connsiteY14" fmla="*/ 715617 h 1975899"/>
              <a:gd name="connsiteX15" fmla="*/ 1347746 w 3244132"/>
              <a:gd name="connsiteY15" fmla="*/ 946205 h 1975899"/>
              <a:gd name="connsiteX16" fmla="*/ 1757238 w 3244132"/>
              <a:gd name="connsiteY16" fmla="*/ 1228477 h 1975899"/>
              <a:gd name="connsiteX17" fmla="*/ 1944094 w 3244132"/>
              <a:gd name="connsiteY17" fmla="*/ 1351722 h 1975899"/>
              <a:gd name="connsiteX18" fmla="*/ 2115047 w 3244132"/>
              <a:gd name="connsiteY18" fmla="*/ 1455089 h 1975899"/>
              <a:gd name="connsiteX19" fmla="*/ 2357562 w 3244132"/>
              <a:gd name="connsiteY19" fmla="*/ 1578334 h 1975899"/>
              <a:gd name="connsiteX20" fmla="*/ 2647784 w 3244132"/>
              <a:gd name="connsiteY20" fmla="*/ 1685677 h 1975899"/>
              <a:gd name="connsiteX21" fmla="*/ 2918129 w 3244132"/>
              <a:gd name="connsiteY21" fmla="*/ 1773141 h 1975899"/>
              <a:gd name="connsiteX22" fmla="*/ 3176546 w 3244132"/>
              <a:gd name="connsiteY22" fmla="*/ 1848678 h 1975899"/>
              <a:gd name="connsiteX23" fmla="*/ 3232205 w 3244132"/>
              <a:gd name="connsiteY23" fmla="*/ 1864581 h 1975899"/>
              <a:gd name="connsiteX24" fmla="*/ 3244132 w 3244132"/>
              <a:gd name="connsiteY24" fmla="*/ 1880484 h 1975899"/>
              <a:gd name="connsiteX25" fmla="*/ 3232205 w 3244132"/>
              <a:gd name="connsiteY25" fmla="*/ 1900362 h 1975899"/>
              <a:gd name="connsiteX26" fmla="*/ 3200400 w 3244132"/>
              <a:gd name="connsiteY26" fmla="*/ 1920240 h 1975899"/>
              <a:gd name="connsiteX27" fmla="*/ 3093057 w 3244132"/>
              <a:gd name="connsiteY27" fmla="*/ 1932167 h 1975899"/>
              <a:gd name="connsiteX28" fmla="*/ 2615979 w 3244132"/>
              <a:gd name="connsiteY28" fmla="*/ 1952045 h 1975899"/>
              <a:gd name="connsiteX29" fmla="*/ 2345635 w 3244132"/>
              <a:gd name="connsiteY29" fmla="*/ 1967948 h 1975899"/>
              <a:gd name="connsiteX30" fmla="*/ 2274073 w 3244132"/>
              <a:gd name="connsiteY30" fmla="*/ 1971924 h 1975899"/>
              <a:gd name="connsiteX31" fmla="*/ 2222389 w 3244132"/>
              <a:gd name="connsiteY31" fmla="*/ 1975899 h 1975899"/>
              <a:gd name="connsiteX32" fmla="*/ 2178657 w 3244132"/>
              <a:gd name="connsiteY32" fmla="*/ 1967948 h 1975899"/>
              <a:gd name="connsiteX33" fmla="*/ 2119023 w 3244132"/>
              <a:gd name="connsiteY33" fmla="*/ 1928191 h 1975899"/>
              <a:gd name="connsiteX34" fmla="*/ 2091193 w 3244132"/>
              <a:gd name="connsiteY34" fmla="*/ 1888435 h 1975899"/>
              <a:gd name="connsiteX35" fmla="*/ 1904337 w 3244132"/>
              <a:gd name="connsiteY35" fmla="*/ 1721457 h 1975899"/>
              <a:gd name="connsiteX36" fmla="*/ 1530626 w 3244132"/>
              <a:gd name="connsiteY36" fmla="*/ 1387503 h 1975899"/>
              <a:gd name="connsiteX37" fmla="*/ 1236428 w 3244132"/>
              <a:gd name="connsiteY37" fmla="*/ 1129085 h 1975899"/>
              <a:gd name="connsiteX38" fmla="*/ 958132 w 3244132"/>
              <a:gd name="connsiteY38" fmla="*/ 874644 h 197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244132" h="1975899">
                <a:moveTo>
                  <a:pt x="958132" y="874644"/>
                </a:moveTo>
                <a:lnTo>
                  <a:pt x="655983" y="616226"/>
                </a:lnTo>
                <a:lnTo>
                  <a:pt x="492981" y="481054"/>
                </a:lnTo>
                <a:lnTo>
                  <a:pt x="318052" y="353833"/>
                </a:lnTo>
                <a:lnTo>
                  <a:pt x="159026" y="242515"/>
                </a:lnTo>
                <a:lnTo>
                  <a:pt x="99391" y="198783"/>
                </a:lnTo>
                <a:lnTo>
                  <a:pt x="59635" y="182880"/>
                </a:lnTo>
                <a:lnTo>
                  <a:pt x="0" y="166977"/>
                </a:lnTo>
                <a:lnTo>
                  <a:pt x="0" y="0"/>
                </a:lnTo>
                <a:lnTo>
                  <a:pt x="131196" y="79513"/>
                </a:lnTo>
                <a:lnTo>
                  <a:pt x="151075" y="87464"/>
                </a:lnTo>
                <a:lnTo>
                  <a:pt x="246490" y="147099"/>
                </a:lnTo>
                <a:lnTo>
                  <a:pt x="536713" y="353833"/>
                </a:lnTo>
                <a:lnTo>
                  <a:pt x="826936" y="544664"/>
                </a:lnTo>
                <a:lnTo>
                  <a:pt x="1029694" y="715617"/>
                </a:lnTo>
                <a:lnTo>
                  <a:pt x="1347746" y="946205"/>
                </a:lnTo>
                <a:lnTo>
                  <a:pt x="1757238" y="1228477"/>
                </a:lnTo>
                <a:lnTo>
                  <a:pt x="1944094" y="1351722"/>
                </a:lnTo>
                <a:lnTo>
                  <a:pt x="2115047" y="1455089"/>
                </a:lnTo>
                <a:lnTo>
                  <a:pt x="2357562" y="1578334"/>
                </a:lnTo>
                <a:lnTo>
                  <a:pt x="2647784" y="1685677"/>
                </a:lnTo>
                <a:lnTo>
                  <a:pt x="2918129" y="1773141"/>
                </a:lnTo>
                <a:lnTo>
                  <a:pt x="3176546" y="1848678"/>
                </a:lnTo>
                <a:lnTo>
                  <a:pt x="3232205" y="1864581"/>
                </a:lnTo>
                <a:lnTo>
                  <a:pt x="3244132" y="1880484"/>
                </a:lnTo>
                <a:lnTo>
                  <a:pt x="3232205" y="1900362"/>
                </a:lnTo>
                <a:lnTo>
                  <a:pt x="3200400" y="1920240"/>
                </a:lnTo>
                <a:lnTo>
                  <a:pt x="3093057" y="1932167"/>
                </a:lnTo>
                <a:lnTo>
                  <a:pt x="2615979" y="1952045"/>
                </a:lnTo>
                <a:lnTo>
                  <a:pt x="2345635" y="1967948"/>
                </a:lnTo>
                <a:lnTo>
                  <a:pt x="2274073" y="1971924"/>
                </a:lnTo>
                <a:lnTo>
                  <a:pt x="2222389" y="1975899"/>
                </a:lnTo>
                <a:lnTo>
                  <a:pt x="2178657" y="1967948"/>
                </a:lnTo>
                <a:lnTo>
                  <a:pt x="2119023" y="1928191"/>
                </a:lnTo>
                <a:lnTo>
                  <a:pt x="2091193" y="1888435"/>
                </a:lnTo>
                <a:lnTo>
                  <a:pt x="1904337" y="1721457"/>
                </a:lnTo>
                <a:lnTo>
                  <a:pt x="1530626" y="1387503"/>
                </a:lnTo>
                <a:lnTo>
                  <a:pt x="1236428" y="1129085"/>
                </a:lnTo>
                <a:lnTo>
                  <a:pt x="958132" y="87464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634E690-C49F-40A8-95AD-4476952C9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714" y="1508184"/>
            <a:ext cx="4639458" cy="446875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75A60DB-A91A-44C9-92DA-8A24FF8C3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369" y="1508184"/>
            <a:ext cx="4645555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12" grpId="0" animBg="1"/>
      <p:bldP spid="10" grpId="0" animBg="1"/>
      <p:bldP spid="1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52AB0A-CA17-47D4-8C63-89B46F98A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71" y="1194622"/>
            <a:ext cx="4639458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8646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にたいみのことば、</a:t>
            </a:r>
            <a:br>
              <a:rPr lang="en-US" altLang="ja-JP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はんたいのいみのことば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星 少</a:t>
            </a:r>
          </a:p>
        </p:txBody>
      </p:sp>
    </p:spTree>
    <p:extLst>
      <p:ext uri="{BB962C8B-B14F-4D97-AF65-F5344CB8AC3E}">
        <p14:creationId xmlns:p14="http://schemas.microsoft.com/office/powerpoint/2010/main" val="39462232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E9D2038-F8C6-4675-8CBC-D24AF16C01A9}"/>
              </a:ext>
            </a:extLst>
          </p:cNvPr>
          <p:cNvSpPr/>
          <p:nvPr/>
        </p:nvSpPr>
        <p:spPr>
          <a:xfrm>
            <a:off x="3994150" y="3343276"/>
            <a:ext cx="1193800" cy="1412875"/>
          </a:xfrm>
          <a:custGeom>
            <a:avLst/>
            <a:gdLst>
              <a:gd name="connsiteX0" fmla="*/ 396875 w 1193800"/>
              <a:gd name="connsiteY0" fmla="*/ 939800 h 1412875"/>
              <a:gd name="connsiteX1" fmla="*/ 555625 w 1193800"/>
              <a:gd name="connsiteY1" fmla="*/ 749300 h 1412875"/>
              <a:gd name="connsiteX2" fmla="*/ 695325 w 1193800"/>
              <a:gd name="connsiteY2" fmla="*/ 542925 h 1412875"/>
              <a:gd name="connsiteX3" fmla="*/ 819150 w 1193800"/>
              <a:gd name="connsiteY3" fmla="*/ 333375 h 1412875"/>
              <a:gd name="connsiteX4" fmla="*/ 841375 w 1193800"/>
              <a:gd name="connsiteY4" fmla="*/ 276225 h 1412875"/>
              <a:gd name="connsiteX5" fmla="*/ 841375 w 1193800"/>
              <a:gd name="connsiteY5" fmla="*/ 254000 h 1412875"/>
              <a:gd name="connsiteX6" fmla="*/ 825500 w 1193800"/>
              <a:gd name="connsiteY6" fmla="*/ 187325 h 1412875"/>
              <a:gd name="connsiteX7" fmla="*/ 758825 w 1193800"/>
              <a:gd name="connsiteY7" fmla="*/ 73025 h 1412875"/>
              <a:gd name="connsiteX8" fmla="*/ 742950 w 1193800"/>
              <a:gd name="connsiteY8" fmla="*/ 28575 h 1412875"/>
              <a:gd name="connsiteX9" fmla="*/ 742950 w 1193800"/>
              <a:gd name="connsiteY9" fmla="*/ 9525 h 1412875"/>
              <a:gd name="connsiteX10" fmla="*/ 746125 w 1193800"/>
              <a:gd name="connsiteY10" fmla="*/ 0 h 1412875"/>
              <a:gd name="connsiteX11" fmla="*/ 768350 w 1193800"/>
              <a:gd name="connsiteY11" fmla="*/ 0 h 1412875"/>
              <a:gd name="connsiteX12" fmla="*/ 895350 w 1193800"/>
              <a:gd name="connsiteY12" fmla="*/ 69850 h 1412875"/>
              <a:gd name="connsiteX13" fmla="*/ 1114425 w 1193800"/>
              <a:gd name="connsiteY13" fmla="*/ 219075 h 1412875"/>
              <a:gd name="connsiteX14" fmla="*/ 1168400 w 1193800"/>
              <a:gd name="connsiteY14" fmla="*/ 269875 h 1412875"/>
              <a:gd name="connsiteX15" fmla="*/ 1184275 w 1193800"/>
              <a:gd name="connsiteY15" fmla="*/ 301625 h 1412875"/>
              <a:gd name="connsiteX16" fmla="*/ 1193800 w 1193800"/>
              <a:gd name="connsiteY16" fmla="*/ 346075 h 1412875"/>
              <a:gd name="connsiteX17" fmla="*/ 1187450 w 1193800"/>
              <a:gd name="connsiteY17" fmla="*/ 390525 h 1412875"/>
              <a:gd name="connsiteX18" fmla="*/ 1177925 w 1193800"/>
              <a:gd name="connsiteY18" fmla="*/ 412750 h 1412875"/>
              <a:gd name="connsiteX19" fmla="*/ 927100 w 1193800"/>
              <a:gd name="connsiteY19" fmla="*/ 657225 h 1412875"/>
              <a:gd name="connsiteX20" fmla="*/ 803275 w 1193800"/>
              <a:gd name="connsiteY20" fmla="*/ 793750 h 1412875"/>
              <a:gd name="connsiteX21" fmla="*/ 600075 w 1193800"/>
              <a:gd name="connsiteY21" fmla="*/ 987425 h 1412875"/>
              <a:gd name="connsiteX22" fmla="*/ 415925 w 1193800"/>
              <a:gd name="connsiteY22" fmla="*/ 1158875 h 1412875"/>
              <a:gd name="connsiteX23" fmla="*/ 276225 w 1193800"/>
              <a:gd name="connsiteY23" fmla="*/ 1270000 h 1412875"/>
              <a:gd name="connsiteX24" fmla="*/ 142875 w 1193800"/>
              <a:gd name="connsiteY24" fmla="*/ 1358900 h 1412875"/>
              <a:gd name="connsiteX25" fmla="*/ 47625 w 1193800"/>
              <a:gd name="connsiteY25" fmla="*/ 1409700 h 1412875"/>
              <a:gd name="connsiteX26" fmla="*/ 28575 w 1193800"/>
              <a:gd name="connsiteY26" fmla="*/ 1412875 h 1412875"/>
              <a:gd name="connsiteX27" fmla="*/ 12700 w 1193800"/>
              <a:gd name="connsiteY27" fmla="*/ 1409700 h 1412875"/>
              <a:gd name="connsiteX28" fmla="*/ 0 w 1193800"/>
              <a:gd name="connsiteY28" fmla="*/ 1397000 h 1412875"/>
              <a:gd name="connsiteX29" fmla="*/ 6350 w 1193800"/>
              <a:gd name="connsiteY29" fmla="*/ 1374775 h 1412875"/>
              <a:gd name="connsiteX30" fmla="*/ 95250 w 1193800"/>
              <a:gd name="connsiteY30" fmla="*/ 1285875 h 1412875"/>
              <a:gd name="connsiteX31" fmla="*/ 276225 w 1193800"/>
              <a:gd name="connsiteY31" fmla="*/ 1082675 h 1412875"/>
              <a:gd name="connsiteX32" fmla="*/ 396875 w 1193800"/>
              <a:gd name="connsiteY32" fmla="*/ 939800 h 141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93800" h="1412875">
                <a:moveTo>
                  <a:pt x="396875" y="939800"/>
                </a:moveTo>
                <a:lnTo>
                  <a:pt x="555625" y="749300"/>
                </a:lnTo>
                <a:lnTo>
                  <a:pt x="695325" y="542925"/>
                </a:lnTo>
                <a:lnTo>
                  <a:pt x="819150" y="333375"/>
                </a:lnTo>
                <a:lnTo>
                  <a:pt x="841375" y="276225"/>
                </a:lnTo>
                <a:lnTo>
                  <a:pt x="841375" y="254000"/>
                </a:lnTo>
                <a:lnTo>
                  <a:pt x="825500" y="187325"/>
                </a:lnTo>
                <a:lnTo>
                  <a:pt x="758825" y="73025"/>
                </a:lnTo>
                <a:lnTo>
                  <a:pt x="742950" y="28575"/>
                </a:lnTo>
                <a:lnTo>
                  <a:pt x="742950" y="9525"/>
                </a:lnTo>
                <a:lnTo>
                  <a:pt x="746125" y="0"/>
                </a:lnTo>
                <a:lnTo>
                  <a:pt x="768350" y="0"/>
                </a:lnTo>
                <a:lnTo>
                  <a:pt x="895350" y="69850"/>
                </a:lnTo>
                <a:lnTo>
                  <a:pt x="1114425" y="219075"/>
                </a:lnTo>
                <a:lnTo>
                  <a:pt x="1168400" y="269875"/>
                </a:lnTo>
                <a:lnTo>
                  <a:pt x="1184275" y="301625"/>
                </a:lnTo>
                <a:lnTo>
                  <a:pt x="1193800" y="346075"/>
                </a:lnTo>
                <a:lnTo>
                  <a:pt x="1187450" y="390525"/>
                </a:lnTo>
                <a:lnTo>
                  <a:pt x="1177925" y="412750"/>
                </a:lnTo>
                <a:lnTo>
                  <a:pt x="927100" y="657225"/>
                </a:lnTo>
                <a:lnTo>
                  <a:pt x="803275" y="793750"/>
                </a:lnTo>
                <a:lnTo>
                  <a:pt x="600075" y="987425"/>
                </a:lnTo>
                <a:lnTo>
                  <a:pt x="415925" y="1158875"/>
                </a:lnTo>
                <a:lnTo>
                  <a:pt x="276225" y="1270000"/>
                </a:lnTo>
                <a:lnTo>
                  <a:pt x="142875" y="1358900"/>
                </a:lnTo>
                <a:lnTo>
                  <a:pt x="47625" y="1409700"/>
                </a:lnTo>
                <a:lnTo>
                  <a:pt x="28575" y="1412875"/>
                </a:lnTo>
                <a:lnTo>
                  <a:pt x="12700" y="1409700"/>
                </a:lnTo>
                <a:lnTo>
                  <a:pt x="0" y="1397000"/>
                </a:lnTo>
                <a:lnTo>
                  <a:pt x="6350" y="1374775"/>
                </a:lnTo>
                <a:lnTo>
                  <a:pt x="95250" y="1285875"/>
                </a:lnTo>
                <a:lnTo>
                  <a:pt x="276225" y="1082675"/>
                </a:lnTo>
                <a:lnTo>
                  <a:pt x="396875" y="9398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82FB111-7D85-476D-AA3E-DEF3E35122B4}"/>
              </a:ext>
            </a:extLst>
          </p:cNvPr>
          <p:cNvSpPr/>
          <p:nvPr/>
        </p:nvSpPr>
        <p:spPr>
          <a:xfrm rot="16200000">
            <a:off x="3932238" y="2189163"/>
            <a:ext cx="1689100" cy="596900"/>
          </a:xfrm>
          <a:custGeom>
            <a:avLst/>
            <a:gdLst>
              <a:gd name="connsiteX0" fmla="*/ 583406 w 1688306"/>
              <a:gd name="connsiteY0" fmla="*/ 323850 h 597694"/>
              <a:gd name="connsiteX1" fmla="*/ 928687 w 1688306"/>
              <a:gd name="connsiteY1" fmla="*/ 295275 h 597694"/>
              <a:gd name="connsiteX2" fmla="*/ 1143000 w 1688306"/>
              <a:gd name="connsiteY2" fmla="*/ 247650 h 597694"/>
              <a:gd name="connsiteX3" fmla="*/ 1362075 w 1688306"/>
              <a:gd name="connsiteY3" fmla="*/ 183357 h 597694"/>
              <a:gd name="connsiteX4" fmla="*/ 1476375 w 1688306"/>
              <a:gd name="connsiteY4" fmla="*/ 135732 h 597694"/>
              <a:gd name="connsiteX5" fmla="*/ 1550194 w 1688306"/>
              <a:gd name="connsiteY5" fmla="*/ 90488 h 597694"/>
              <a:gd name="connsiteX6" fmla="*/ 1612106 w 1688306"/>
              <a:gd name="connsiteY6" fmla="*/ 38100 h 597694"/>
              <a:gd name="connsiteX7" fmla="*/ 1631156 w 1688306"/>
              <a:gd name="connsiteY7" fmla="*/ 16669 h 597694"/>
              <a:gd name="connsiteX8" fmla="*/ 1640681 w 1688306"/>
              <a:gd name="connsiteY8" fmla="*/ 7144 h 597694"/>
              <a:gd name="connsiteX9" fmla="*/ 1650206 w 1688306"/>
              <a:gd name="connsiteY9" fmla="*/ 0 h 597694"/>
              <a:gd name="connsiteX10" fmla="*/ 1666875 w 1688306"/>
              <a:gd name="connsiteY10" fmla="*/ 0 h 597694"/>
              <a:gd name="connsiteX11" fmla="*/ 1681162 w 1688306"/>
              <a:gd name="connsiteY11" fmla="*/ 7144 h 597694"/>
              <a:gd name="connsiteX12" fmla="*/ 1688306 w 1688306"/>
              <a:gd name="connsiteY12" fmla="*/ 23813 h 597694"/>
              <a:gd name="connsiteX13" fmla="*/ 1688306 w 1688306"/>
              <a:gd name="connsiteY13" fmla="*/ 59532 h 597694"/>
              <a:gd name="connsiteX14" fmla="*/ 1681162 w 1688306"/>
              <a:gd name="connsiteY14" fmla="*/ 100013 h 597694"/>
              <a:gd name="connsiteX15" fmla="*/ 1647825 w 1688306"/>
              <a:gd name="connsiteY15" fmla="*/ 183357 h 597694"/>
              <a:gd name="connsiteX16" fmla="*/ 1624012 w 1688306"/>
              <a:gd name="connsiteY16" fmla="*/ 230982 h 597694"/>
              <a:gd name="connsiteX17" fmla="*/ 1554956 w 1688306"/>
              <a:gd name="connsiteY17" fmla="*/ 335757 h 597694"/>
              <a:gd name="connsiteX18" fmla="*/ 1366837 w 1688306"/>
              <a:gd name="connsiteY18" fmla="*/ 447675 h 597694"/>
              <a:gd name="connsiteX19" fmla="*/ 1143000 w 1688306"/>
              <a:gd name="connsiteY19" fmla="*/ 476250 h 597694"/>
              <a:gd name="connsiteX20" fmla="*/ 878681 w 1688306"/>
              <a:gd name="connsiteY20" fmla="*/ 516732 h 597694"/>
              <a:gd name="connsiteX21" fmla="*/ 707231 w 1688306"/>
              <a:gd name="connsiteY21" fmla="*/ 540544 h 597694"/>
              <a:gd name="connsiteX22" fmla="*/ 252412 w 1688306"/>
              <a:gd name="connsiteY22" fmla="*/ 583407 h 597694"/>
              <a:gd name="connsiteX23" fmla="*/ 95250 w 1688306"/>
              <a:gd name="connsiteY23" fmla="*/ 597694 h 597694"/>
              <a:gd name="connsiteX24" fmla="*/ 57150 w 1688306"/>
              <a:gd name="connsiteY24" fmla="*/ 578644 h 597694"/>
              <a:gd name="connsiteX25" fmla="*/ 14287 w 1688306"/>
              <a:gd name="connsiteY25" fmla="*/ 547688 h 597694"/>
              <a:gd name="connsiteX26" fmla="*/ 0 w 1688306"/>
              <a:gd name="connsiteY26" fmla="*/ 528638 h 597694"/>
              <a:gd name="connsiteX27" fmla="*/ 0 w 1688306"/>
              <a:gd name="connsiteY27" fmla="*/ 490538 h 597694"/>
              <a:gd name="connsiteX28" fmla="*/ 19050 w 1688306"/>
              <a:gd name="connsiteY28" fmla="*/ 457200 h 597694"/>
              <a:gd name="connsiteX29" fmla="*/ 71437 w 1688306"/>
              <a:gd name="connsiteY29" fmla="*/ 402432 h 597694"/>
              <a:gd name="connsiteX30" fmla="*/ 107156 w 1688306"/>
              <a:gd name="connsiteY30" fmla="*/ 376238 h 597694"/>
              <a:gd name="connsiteX31" fmla="*/ 150019 w 1688306"/>
              <a:gd name="connsiteY31" fmla="*/ 364332 h 597694"/>
              <a:gd name="connsiteX32" fmla="*/ 328612 w 1688306"/>
              <a:gd name="connsiteY32" fmla="*/ 340519 h 597694"/>
              <a:gd name="connsiteX33" fmla="*/ 583406 w 1688306"/>
              <a:gd name="connsiteY33" fmla="*/ 323850 h 59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88306" h="597694">
                <a:moveTo>
                  <a:pt x="583406" y="323850"/>
                </a:moveTo>
                <a:lnTo>
                  <a:pt x="928687" y="295275"/>
                </a:lnTo>
                <a:lnTo>
                  <a:pt x="1143000" y="247650"/>
                </a:lnTo>
                <a:lnTo>
                  <a:pt x="1362075" y="183357"/>
                </a:lnTo>
                <a:lnTo>
                  <a:pt x="1476375" y="135732"/>
                </a:lnTo>
                <a:lnTo>
                  <a:pt x="1550194" y="90488"/>
                </a:lnTo>
                <a:lnTo>
                  <a:pt x="1612106" y="38100"/>
                </a:lnTo>
                <a:lnTo>
                  <a:pt x="1631156" y="16669"/>
                </a:lnTo>
                <a:lnTo>
                  <a:pt x="1640681" y="7144"/>
                </a:lnTo>
                <a:lnTo>
                  <a:pt x="1650206" y="0"/>
                </a:lnTo>
                <a:lnTo>
                  <a:pt x="1666875" y="0"/>
                </a:lnTo>
                <a:lnTo>
                  <a:pt x="1681162" y="7144"/>
                </a:lnTo>
                <a:lnTo>
                  <a:pt x="1688306" y="23813"/>
                </a:lnTo>
                <a:lnTo>
                  <a:pt x="1688306" y="59532"/>
                </a:lnTo>
                <a:lnTo>
                  <a:pt x="1681162" y="100013"/>
                </a:lnTo>
                <a:lnTo>
                  <a:pt x="1647825" y="183357"/>
                </a:lnTo>
                <a:lnTo>
                  <a:pt x="1624012" y="230982"/>
                </a:lnTo>
                <a:lnTo>
                  <a:pt x="1554956" y="335757"/>
                </a:lnTo>
                <a:lnTo>
                  <a:pt x="1366837" y="447675"/>
                </a:lnTo>
                <a:lnTo>
                  <a:pt x="1143000" y="476250"/>
                </a:lnTo>
                <a:lnTo>
                  <a:pt x="878681" y="516732"/>
                </a:lnTo>
                <a:lnTo>
                  <a:pt x="707231" y="540544"/>
                </a:lnTo>
                <a:lnTo>
                  <a:pt x="252412" y="583407"/>
                </a:lnTo>
                <a:lnTo>
                  <a:pt x="95250" y="597694"/>
                </a:lnTo>
                <a:lnTo>
                  <a:pt x="57150" y="578644"/>
                </a:lnTo>
                <a:lnTo>
                  <a:pt x="14287" y="547688"/>
                </a:lnTo>
                <a:lnTo>
                  <a:pt x="0" y="528638"/>
                </a:lnTo>
                <a:lnTo>
                  <a:pt x="0" y="490538"/>
                </a:lnTo>
                <a:lnTo>
                  <a:pt x="19050" y="457200"/>
                </a:lnTo>
                <a:lnTo>
                  <a:pt x="71437" y="402432"/>
                </a:lnTo>
                <a:lnTo>
                  <a:pt x="107156" y="376238"/>
                </a:lnTo>
                <a:lnTo>
                  <a:pt x="150019" y="364332"/>
                </a:lnTo>
                <a:lnTo>
                  <a:pt x="328612" y="340519"/>
                </a:lnTo>
                <a:lnTo>
                  <a:pt x="583406" y="3238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FA6157C-EDAF-4D53-AF52-1A63B0893589}"/>
              </a:ext>
            </a:extLst>
          </p:cNvPr>
          <p:cNvSpPr/>
          <p:nvPr/>
        </p:nvSpPr>
        <p:spPr>
          <a:xfrm>
            <a:off x="4721226" y="1587501"/>
            <a:ext cx="2905125" cy="1597025"/>
          </a:xfrm>
          <a:custGeom>
            <a:avLst/>
            <a:gdLst>
              <a:gd name="connsiteX0" fmla="*/ 777875 w 2905125"/>
              <a:gd name="connsiteY0" fmla="*/ 330200 h 1597025"/>
              <a:gd name="connsiteX1" fmla="*/ 463550 w 2905125"/>
              <a:gd name="connsiteY1" fmla="*/ 361950 h 1597025"/>
              <a:gd name="connsiteX2" fmla="*/ 206375 w 2905125"/>
              <a:gd name="connsiteY2" fmla="*/ 371475 h 1597025"/>
              <a:gd name="connsiteX3" fmla="*/ 155575 w 2905125"/>
              <a:gd name="connsiteY3" fmla="*/ 374650 h 1597025"/>
              <a:gd name="connsiteX4" fmla="*/ 0 w 2905125"/>
              <a:gd name="connsiteY4" fmla="*/ 190500 h 1597025"/>
              <a:gd name="connsiteX5" fmla="*/ 95250 w 2905125"/>
              <a:gd name="connsiteY5" fmla="*/ 190500 h 1597025"/>
              <a:gd name="connsiteX6" fmla="*/ 409575 w 2905125"/>
              <a:gd name="connsiteY6" fmla="*/ 190500 h 1597025"/>
              <a:gd name="connsiteX7" fmla="*/ 879475 w 2905125"/>
              <a:gd name="connsiteY7" fmla="*/ 155575 h 1597025"/>
              <a:gd name="connsiteX8" fmla="*/ 1428750 w 2905125"/>
              <a:gd name="connsiteY8" fmla="*/ 114300 h 1597025"/>
              <a:gd name="connsiteX9" fmla="*/ 1997075 w 2905125"/>
              <a:gd name="connsiteY9" fmla="*/ 76200 h 1597025"/>
              <a:gd name="connsiteX10" fmla="*/ 2286000 w 2905125"/>
              <a:gd name="connsiteY10" fmla="*/ 60325 h 1597025"/>
              <a:gd name="connsiteX11" fmla="*/ 2343150 w 2905125"/>
              <a:gd name="connsiteY11" fmla="*/ 50800 h 1597025"/>
              <a:gd name="connsiteX12" fmla="*/ 2422525 w 2905125"/>
              <a:gd name="connsiteY12" fmla="*/ 22225 h 1597025"/>
              <a:gd name="connsiteX13" fmla="*/ 2520950 w 2905125"/>
              <a:gd name="connsiteY13" fmla="*/ 0 h 1597025"/>
              <a:gd name="connsiteX14" fmla="*/ 2559050 w 2905125"/>
              <a:gd name="connsiteY14" fmla="*/ 0 h 1597025"/>
              <a:gd name="connsiteX15" fmla="*/ 2606675 w 2905125"/>
              <a:gd name="connsiteY15" fmla="*/ 19050 h 1597025"/>
              <a:gd name="connsiteX16" fmla="*/ 2762250 w 2905125"/>
              <a:gd name="connsiteY16" fmla="*/ 127000 h 1597025"/>
              <a:gd name="connsiteX17" fmla="*/ 2889250 w 2905125"/>
              <a:gd name="connsiteY17" fmla="*/ 238125 h 1597025"/>
              <a:gd name="connsiteX18" fmla="*/ 2905125 w 2905125"/>
              <a:gd name="connsiteY18" fmla="*/ 260350 h 1597025"/>
              <a:gd name="connsiteX19" fmla="*/ 2901950 w 2905125"/>
              <a:gd name="connsiteY19" fmla="*/ 273050 h 1597025"/>
              <a:gd name="connsiteX20" fmla="*/ 2889250 w 2905125"/>
              <a:gd name="connsiteY20" fmla="*/ 307975 h 1597025"/>
              <a:gd name="connsiteX21" fmla="*/ 2851150 w 2905125"/>
              <a:gd name="connsiteY21" fmla="*/ 355600 h 1597025"/>
              <a:gd name="connsiteX22" fmla="*/ 2835275 w 2905125"/>
              <a:gd name="connsiteY22" fmla="*/ 381000 h 1597025"/>
              <a:gd name="connsiteX23" fmla="*/ 2752725 w 2905125"/>
              <a:gd name="connsiteY23" fmla="*/ 733425 h 1597025"/>
              <a:gd name="connsiteX24" fmla="*/ 2641600 w 2905125"/>
              <a:gd name="connsiteY24" fmla="*/ 1181100 h 1597025"/>
              <a:gd name="connsiteX25" fmla="*/ 2597150 w 2905125"/>
              <a:gd name="connsiteY25" fmla="*/ 1374775 h 1597025"/>
              <a:gd name="connsiteX26" fmla="*/ 2574925 w 2905125"/>
              <a:gd name="connsiteY26" fmla="*/ 1479550 h 1597025"/>
              <a:gd name="connsiteX27" fmla="*/ 2555875 w 2905125"/>
              <a:gd name="connsiteY27" fmla="*/ 1543050 h 1597025"/>
              <a:gd name="connsiteX28" fmla="*/ 2540000 w 2905125"/>
              <a:gd name="connsiteY28" fmla="*/ 1568450 h 1597025"/>
              <a:gd name="connsiteX29" fmla="*/ 2514600 w 2905125"/>
              <a:gd name="connsiteY29" fmla="*/ 1587500 h 1597025"/>
              <a:gd name="connsiteX30" fmla="*/ 2486025 w 2905125"/>
              <a:gd name="connsiteY30" fmla="*/ 1597025 h 1597025"/>
              <a:gd name="connsiteX31" fmla="*/ 2441575 w 2905125"/>
              <a:gd name="connsiteY31" fmla="*/ 1597025 h 1597025"/>
              <a:gd name="connsiteX32" fmla="*/ 2406650 w 2905125"/>
              <a:gd name="connsiteY32" fmla="*/ 1587500 h 1597025"/>
              <a:gd name="connsiteX33" fmla="*/ 2378075 w 2905125"/>
              <a:gd name="connsiteY33" fmla="*/ 1562100 h 1597025"/>
              <a:gd name="connsiteX34" fmla="*/ 2336800 w 2905125"/>
              <a:gd name="connsiteY34" fmla="*/ 1498600 h 1597025"/>
              <a:gd name="connsiteX35" fmla="*/ 2378075 w 2905125"/>
              <a:gd name="connsiteY35" fmla="*/ 1308100 h 1597025"/>
              <a:gd name="connsiteX36" fmla="*/ 2460625 w 2905125"/>
              <a:gd name="connsiteY36" fmla="*/ 882650 h 1597025"/>
              <a:gd name="connsiteX37" fmla="*/ 2489200 w 2905125"/>
              <a:gd name="connsiteY37" fmla="*/ 688975 h 1597025"/>
              <a:gd name="connsiteX38" fmla="*/ 2527300 w 2905125"/>
              <a:gd name="connsiteY38" fmla="*/ 339725 h 1597025"/>
              <a:gd name="connsiteX39" fmla="*/ 2530475 w 2905125"/>
              <a:gd name="connsiteY39" fmla="*/ 276225 h 1597025"/>
              <a:gd name="connsiteX40" fmla="*/ 2524125 w 2905125"/>
              <a:gd name="connsiteY40" fmla="*/ 254000 h 1597025"/>
              <a:gd name="connsiteX41" fmla="*/ 2508250 w 2905125"/>
              <a:gd name="connsiteY41" fmla="*/ 234950 h 1597025"/>
              <a:gd name="connsiteX42" fmla="*/ 2476500 w 2905125"/>
              <a:gd name="connsiteY42" fmla="*/ 215900 h 1597025"/>
              <a:gd name="connsiteX43" fmla="*/ 2390775 w 2905125"/>
              <a:gd name="connsiteY43" fmla="*/ 206375 h 1597025"/>
              <a:gd name="connsiteX44" fmla="*/ 1768475 w 2905125"/>
              <a:gd name="connsiteY44" fmla="*/ 254000 h 1597025"/>
              <a:gd name="connsiteX45" fmla="*/ 1416050 w 2905125"/>
              <a:gd name="connsiteY45" fmla="*/ 285750 h 1597025"/>
              <a:gd name="connsiteX46" fmla="*/ 777875 w 2905125"/>
              <a:gd name="connsiteY46" fmla="*/ 330200 h 159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905125" h="1597025">
                <a:moveTo>
                  <a:pt x="777875" y="330200"/>
                </a:moveTo>
                <a:lnTo>
                  <a:pt x="463550" y="361950"/>
                </a:lnTo>
                <a:lnTo>
                  <a:pt x="206375" y="371475"/>
                </a:lnTo>
                <a:lnTo>
                  <a:pt x="155575" y="374650"/>
                </a:lnTo>
                <a:lnTo>
                  <a:pt x="0" y="190500"/>
                </a:lnTo>
                <a:lnTo>
                  <a:pt x="95250" y="190500"/>
                </a:lnTo>
                <a:lnTo>
                  <a:pt x="409575" y="190500"/>
                </a:lnTo>
                <a:lnTo>
                  <a:pt x="879475" y="155575"/>
                </a:lnTo>
                <a:lnTo>
                  <a:pt x="1428750" y="114300"/>
                </a:lnTo>
                <a:lnTo>
                  <a:pt x="1997075" y="76200"/>
                </a:lnTo>
                <a:lnTo>
                  <a:pt x="2286000" y="60325"/>
                </a:lnTo>
                <a:lnTo>
                  <a:pt x="2343150" y="50800"/>
                </a:lnTo>
                <a:lnTo>
                  <a:pt x="2422525" y="22225"/>
                </a:lnTo>
                <a:lnTo>
                  <a:pt x="2520950" y="0"/>
                </a:lnTo>
                <a:lnTo>
                  <a:pt x="2559050" y="0"/>
                </a:lnTo>
                <a:lnTo>
                  <a:pt x="2606675" y="19050"/>
                </a:lnTo>
                <a:lnTo>
                  <a:pt x="2762250" y="127000"/>
                </a:lnTo>
                <a:lnTo>
                  <a:pt x="2889250" y="238125"/>
                </a:lnTo>
                <a:lnTo>
                  <a:pt x="2905125" y="260350"/>
                </a:lnTo>
                <a:lnTo>
                  <a:pt x="2901950" y="273050"/>
                </a:lnTo>
                <a:lnTo>
                  <a:pt x="2889250" y="307975"/>
                </a:lnTo>
                <a:lnTo>
                  <a:pt x="2851150" y="355600"/>
                </a:lnTo>
                <a:lnTo>
                  <a:pt x="2835275" y="381000"/>
                </a:lnTo>
                <a:lnTo>
                  <a:pt x="2752725" y="733425"/>
                </a:lnTo>
                <a:lnTo>
                  <a:pt x="2641600" y="1181100"/>
                </a:lnTo>
                <a:lnTo>
                  <a:pt x="2597150" y="1374775"/>
                </a:lnTo>
                <a:lnTo>
                  <a:pt x="2574925" y="1479550"/>
                </a:lnTo>
                <a:lnTo>
                  <a:pt x="2555875" y="1543050"/>
                </a:lnTo>
                <a:lnTo>
                  <a:pt x="2540000" y="1568450"/>
                </a:lnTo>
                <a:lnTo>
                  <a:pt x="2514600" y="1587500"/>
                </a:lnTo>
                <a:lnTo>
                  <a:pt x="2486025" y="1597025"/>
                </a:lnTo>
                <a:lnTo>
                  <a:pt x="2441575" y="1597025"/>
                </a:lnTo>
                <a:lnTo>
                  <a:pt x="2406650" y="1587500"/>
                </a:lnTo>
                <a:lnTo>
                  <a:pt x="2378075" y="1562100"/>
                </a:lnTo>
                <a:lnTo>
                  <a:pt x="2336800" y="1498600"/>
                </a:lnTo>
                <a:lnTo>
                  <a:pt x="2378075" y="1308100"/>
                </a:lnTo>
                <a:lnTo>
                  <a:pt x="2460625" y="882650"/>
                </a:lnTo>
                <a:lnTo>
                  <a:pt x="2489200" y="688975"/>
                </a:lnTo>
                <a:lnTo>
                  <a:pt x="2527300" y="339725"/>
                </a:lnTo>
                <a:lnTo>
                  <a:pt x="2530475" y="276225"/>
                </a:lnTo>
                <a:lnTo>
                  <a:pt x="2524125" y="254000"/>
                </a:lnTo>
                <a:lnTo>
                  <a:pt x="2508250" y="234950"/>
                </a:lnTo>
                <a:lnTo>
                  <a:pt x="2476500" y="215900"/>
                </a:lnTo>
                <a:lnTo>
                  <a:pt x="2390775" y="206375"/>
                </a:lnTo>
                <a:lnTo>
                  <a:pt x="1768475" y="254000"/>
                </a:lnTo>
                <a:lnTo>
                  <a:pt x="1416050" y="285750"/>
                </a:lnTo>
                <a:lnTo>
                  <a:pt x="777875" y="330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E5409BCF-019E-4BAC-81D5-FF374A1E3FF3}"/>
              </a:ext>
            </a:extLst>
          </p:cNvPr>
          <p:cNvSpPr/>
          <p:nvPr/>
        </p:nvSpPr>
        <p:spPr>
          <a:xfrm>
            <a:off x="4883150" y="2273301"/>
            <a:ext cx="2393950" cy="339725"/>
          </a:xfrm>
          <a:custGeom>
            <a:avLst/>
            <a:gdLst>
              <a:gd name="connsiteX0" fmla="*/ 644525 w 2393950"/>
              <a:gd name="connsiteY0" fmla="*/ 295275 h 339725"/>
              <a:gd name="connsiteX1" fmla="*/ 130175 w 2393950"/>
              <a:gd name="connsiteY1" fmla="*/ 333375 h 339725"/>
              <a:gd name="connsiteX2" fmla="*/ 82550 w 2393950"/>
              <a:gd name="connsiteY2" fmla="*/ 339725 h 339725"/>
              <a:gd name="connsiteX3" fmla="*/ 0 w 2393950"/>
              <a:gd name="connsiteY3" fmla="*/ 168275 h 339725"/>
              <a:gd name="connsiteX4" fmla="*/ 117475 w 2393950"/>
              <a:gd name="connsiteY4" fmla="*/ 174625 h 339725"/>
              <a:gd name="connsiteX5" fmla="*/ 593725 w 2393950"/>
              <a:gd name="connsiteY5" fmla="*/ 139700 h 339725"/>
              <a:gd name="connsiteX6" fmla="*/ 1203325 w 2393950"/>
              <a:gd name="connsiteY6" fmla="*/ 92075 h 339725"/>
              <a:gd name="connsiteX7" fmla="*/ 1762125 w 2393950"/>
              <a:gd name="connsiteY7" fmla="*/ 50800 h 339725"/>
              <a:gd name="connsiteX8" fmla="*/ 1955800 w 2393950"/>
              <a:gd name="connsiteY8" fmla="*/ 34925 h 339725"/>
              <a:gd name="connsiteX9" fmla="*/ 1993900 w 2393950"/>
              <a:gd name="connsiteY9" fmla="*/ 25400 h 339725"/>
              <a:gd name="connsiteX10" fmla="*/ 2057400 w 2393950"/>
              <a:gd name="connsiteY10" fmla="*/ 9525 h 339725"/>
              <a:gd name="connsiteX11" fmla="*/ 2120900 w 2393950"/>
              <a:gd name="connsiteY11" fmla="*/ 0 h 339725"/>
              <a:gd name="connsiteX12" fmla="*/ 2219325 w 2393950"/>
              <a:gd name="connsiteY12" fmla="*/ 9525 h 339725"/>
              <a:gd name="connsiteX13" fmla="*/ 2292350 w 2393950"/>
              <a:gd name="connsiteY13" fmla="*/ 25400 h 339725"/>
              <a:gd name="connsiteX14" fmla="*/ 2324100 w 2393950"/>
              <a:gd name="connsiteY14" fmla="*/ 34925 h 339725"/>
              <a:gd name="connsiteX15" fmla="*/ 2368550 w 2393950"/>
              <a:gd name="connsiteY15" fmla="*/ 44450 h 339725"/>
              <a:gd name="connsiteX16" fmla="*/ 2393950 w 2393950"/>
              <a:gd name="connsiteY16" fmla="*/ 200025 h 339725"/>
              <a:gd name="connsiteX17" fmla="*/ 2295525 w 2393950"/>
              <a:gd name="connsiteY17" fmla="*/ 200025 h 339725"/>
              <a:gd name="connsiteX18" fmla="*/ 2108200 w 2393950"/>
              <a:gd name="connsiteY18" fmla="*/ 193675 h 339725"/>
              <a:gd name="connsiteX19" fmla="*/ 1819275 w 2393950"/>
              <a:gd name="connsiteY19" fmla="*/ 209550 h 339725"/>
              <a:gd name="connsiteX20" fmla="*/ 1203325 w 2393950"/>
              <a:gd name="connsiteY20" fmla="*/ 254000 h 339725"/>
              <a:gd name="connsiteX21" fmla="*/ 644525 w 2393950"/>
              <a:gd name="connsiteY21" fmla="*/ 295275 h 33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93950" h="339725">
                <a:moveTo>
                  <a:pt x="644525" y="295275"/>
                </a:moveTo>
                <a:lnTo>
                  <a:pt x="130175" y="333375"/>
                </a:lnTo>
                <a:lnTo>
                  <a:pt x="82550" y="339725"/>
                </a:lnTo>
                <a:lnTo>
                  <a:pt x="0" y="168275"/>
                </a:lnTo>
                <a:lnTo>
                  <a:pt x="117475" y="174625"/>
                </a:lnTo>
                <a:lnTo>
                  <a:pt x="593725" y="139700"/>
                </a:lnTo>
                <a:lnTo>
                  <a:pt x="1203325" y="92075"/>
                </a:lnTo>
                <a:lnTo>
                  <a:pt x="1762125" y="50800"/>
                </a:lnTo>
                <a:lnTo>
                  <a:pt x="1955800" y="34925"/>
                </a:lnTo>
                <a:lnTo>
                  <a:pt x="1993900" y="25400"/>
                </a:lnTo>
                <a:lnTo>
                  <a:pt x="2057400" y="9525"/>
                </a:lnTo>
                <a:lnTo>
                  <a:pt x="2120900" y="0"/>
                </a:lnTo>
                <a:lnTo>
                  <a:pt x="2219325" y="9525"/>
                </a:lnTo>
                <a:lnTo>
                  <a:pt x="2292350" y="25400"/>
                </a:lnTo>
                <a:lnTo>
                  <a:pt x="2324100" y="34925"/>
                </a:lnTo>
                <a:lnTo>
                  <a:pt x="2368550" y="44450"/>
                </a:lnTo>
                <a:lnTo>
                  <a:pt x="2393950" y="200025"/>
                </a:lnTo>
                <a:lnTo>
                  <a:pt x="2295525" y="200025"/>
                </a:lnTo>
                <a:lnTo>
                  <a:pt x="2108200" y="193675"/>
                </a:lnTo>
                <a:lnTo>
                  <a:pt x="1819275" y="209550"/>
                </a:lnTo>
                <a:lnTo>
                  <a:pt x="1203325" y="254000"/>
                </a:lnTo>
                <a:lnTo>
                  <a:pt x="644525" y="2952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AA2FADEB-55AF-467C-A184-CC97731F409F}"/>
              </a:ext>
            </a:extLst>
          </p:cNvPr>
          <p:cNvSpPr/>
          <p:nvPr/>
        </p:nvSpPr>
        <p:spPr>
          <a:xfrm>
            <a:off x="4978400" y="2892425"/>
            <a:ext cx="2197100" cy="336550"/>
          </a:xfrm>
          <a:custGeom>
            <a:avLst/>
            <a:gdLst>
              <a:gd name="connsiteX0" fmla="*/ 844550 w 2197100"/>
              <a:gd name="connsiteY0" fmla="*/ 266700 h 336550"/>
              <a:gd name="connsiteX1" fmla="*/ 101600 w 2197100"/>
              <a:gd name="connsiteY1" fmla="*/ 333375 h 336550"/>
              <a:gd name="connsiteX2" fmla="*/ 63500 w 2197100"/>
              <a:gd name="connsiteY2" fmla="*/ 336550 h 336550"/>
              <a:gd name="connsiteX3" fmla="*/ 0 w 2197100"/>
              <a:gd name="connsiteY3" fmla="*/ 180975 h 336550"/>
              <a:gd name="connsiteX4" fmla="*/ 92075 w 2197100"/>
              <a:gd name="connsiteY4" fmla="*/ 180975 h 336550"/>
              <a:gd name="connsiteX5" fmla="*/ 422275 w 2197100"/>
              <a:gd name="connsiteY5" fmla="*/ 146050 h 336550"/>
              <a:gd name="connsiteX6" fmla="*/ 1174750 w 2197100"/>
              <a:gd name="connsiteY6" fmla="*/ 76200 h 336550"/>
              <a:gd name="connsiteX7" fmla="*/ 1819275 w 2197100"/>
              <a:gd name="connsiteY7" fmla="*/ 12700 h 336550"/>
              <a:gd name="connsiteX8" fmla="*/ 1943100 w 2197100"/>
              <a:gd name="connsiteY8" fmla="*/ 0 h 336550"/>
              <a:gd name="connsiteX9" fmla="*/ 1978025 w 2197100"/>
              <a:gd name="connsiteY9" fmla="*/ 0 h 336550"/>
              <a:gd name="connsiteX10" fmla="*/ 2117725 w 2197100"/>
              <a:gd name="connsiteY10" fmla="*/ 19050 h 336550"/>
              <a:gd name="connsiteX11" fmla="*/ 2162175 w 2197100"/>
              <a:gd name="connsiteY11" fmla="*/ 28575 h 336550"/>
              <a:gd name="connsiteX12" fmla="*/ 2197100 w 2197100"/>
              <a:gd name="connsiteY12" fmla="*/ 177800 h 336550"/>
              <a:gd name="connsiteX13" fmla="*/ 2073275 w 2197100"/>
              <a:gd name="connsiteY13" fmla="*/ 177800 h 336550"/>
              <a:gd name="connsiteX14" fmla="*/ 1914525 w 2197100"/>
              <a:gd name="connsiteY14" fmla="*/ 177800 h 336550"/>
              <a:gd name="connsiteX15" fmla="*/ 1711325 w 2197100"/>
              <a:gd name="connsiteY15" fmla="*/ 193675 h 336550"/>
              <a:gd name="connsiteX16" fmla="*/ 1279525 w 2197100"/>
              <a:gd name="connsiteY16" fmla="*/ 234950 h 336550"/>
              <a:gd name="connsiteX17" fmla="*/ 844550 w 2197100"/>
              <a:gd name="connsiteY17" fmla="*/ 26670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97100" h="336550">
                <a:moveTo>
                  <a:pt x="844550" y="266700"/>
                </a:moveTo>
                <a:lnTo>
                  <a:pt x="101600" y="333375"/>
                </a:lnTo>
                <a:lnTo>
                  <a:pt x="63500" y="336550"/>
                </a:lnTo>
                <a:lnTo>
                  <a:pt x="0" y="180975"/>
                </a:lnTo>
                <a:lnTo>
                  <a:pt x="92075" y="180975"/>
                </a:lnTo>
                <a:lnTo>
                  <a:pt x="422275" y="146050"/>
                </a:lnTo>
                <a:lnTo>
                  <a:pt x="1174750" y="76200"/>
                </a:lnTo>
                <a:lnTo>
                  <a:pt x="1819275" y="12700"/>
                </a:lnTo>
                <a:lnTo>
                  <a:pt x="1943100" y="0"/>
                </a:lnTo>
                <a:lnTo>
                  <a:pt x="1978025" y="0"/>
                </a:lnTo>
                <a:lnTo>
                  <a:pt x="2117725" y="19050"/>
                </a:lnTo>
                <a:lnTo>
                  <a:pt x="2162175" y="28575"/>
                </a:lnTo>
                <a:lnTo>
                  <a:pt x="2197100" y="177800"/>
                </a:lnTo>
                <a:lnTo>
                  <a:pt x="2073275" y="177800"/>
                </a:lnTo>
                <a:lnTo>
                  <a:pt x="1914525" y="177800"/>
                </a:lnTo>
                <a:lnTo>
                  <a:pt x="1711325" y="193675"/>
                </a:lnTo>
                <a:lnTo>
                  <a:pt x="1279525" y="234950"/>
                </a:lnTo>
                <a:lnTo>
                  <a:pt x="844550" y="2667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6FF6479-9DA9-4D79-AA7D-3D1CB5253DCC}"/>
              </a:ext>
            </a:extLst>
          </p:cNvPr>
          <p:cNvSpPr/>
          <p:nvPr/>
        </p:nvSpPr>
        <p:spPr>
          <a:xfrm>
            <a:off x="4779963" y="3790951"/>
            <a:ext cx="2551112" cy="396875"/>
          </a:xfrm>
          <a:custGeom>
            <a:avLst/>
            <a:gdLst>
              <a:gd name="connsiteX0" fmla="*/ 787480 w 2549936"/>
              <a:gd name="connsiteY0" fmla="*/ 346145 h 398067"/>
              <a:gd name="connsiteX1" fmla="*/ 475950 w 2549936"/>
              <a:gd name="connsiteY1" fmla="*/ 380760 h 398067"/>
              <a:gd name="connsiteX2" fmla="*/ 274032 w 2549936"/>
              <a:gd name="connsiteY2" fmla="*/ 398067 h 398067"/>
              <a:gd name="connsiteX3" fmla="*/ 149996 w 2549936"/>
              <a:gd name="connsiteY3" fmla="*/ 398067 h 398067"/>
              <a:gd name="connsiteX4" fmla="*/ 100959 w 2549936"/>
              <a:gd name="connsiteY4" fmla="*/ 386529 h 398067"/>
              <a:gd name="connsiteX5" fmla="*/ 0 w 2549936"/>
              <a:gd name="connsiteY5" fmla="*/ 302877 h 398067"/>
              <a:gd name="connsiteX6" fmla="*/ 115382 w 2549936"/>
              <a:gd name="connsiteY6" fmla="*/ 207687 h 398067"/>
              <a:gd name="connsiteX7" fmla="*/ 164419 w 2549936"/>
              <a:gd name="connsiteY7" fmla="*/ 219225 h 398067"/>
              <a:gd name="connsiteX8" fmla="*/ 297108 w 2549936"/>
              <a:gd name="connsiteY8" fmla="*/ 216341 h 398067"/>
              <a:gd name="connsiteX9" fmla="*/ 585562 w 2549936"/>
              <a:gd name="connsiteY9" fmla="*/ 196149 h 398067"/>
              <a:gd name="connsiteX10" fmla="*/ 1012475 w 2549936"/>
              <a:gd name="connsiteY10" fmla="*/ 144227 h 398067"/>
              <a:gd name="connsiteX11" fmla="*/ 1119203 w 2549936"/>
              <a:gd name="connsiteY11" fmla="*/ 132689 h 398067"/>
              <a:gd name="connsiteX12" fmla="*/ 1358620 w 2549936"/>
              <a:gd name="connsiteY12" fmla="*/ 106728 h 398067"/>
              <a:gd name="connsiteX13" fmla="*/ 1782648 w 2549936"/>
              <a:gd name="connsiteY13" fmla="*/ 77883 h 398067"/>
              <a:gd name="connsiteX14" fmla="*/ 1984566 w 2549936"/>
              <a:gd name="connsiteY14" fmla="*/ 63460 h 398067"/>
              <a:gd name="connsiteX15" fmla="*/ 2010526 w 2549936"/>
              <a:gd name="connsiteY15" fmla="*/ 60575 h 398067"/>
              <a:gd name="connsiteX16" fmla="*/ 2151869 w 2549936"/>
              <a:gd name="connsiteY16" fmla="*/ 5769 h 398067"/>
              <a:gd name="connsiteX17" fmla="*/ 2172061 w 2549936"/>
              <a:gd name="connsiteY17" fmla="*/ 0 h 398067"/>
              <a:gd name="connsiteX18" fmla="*/ 2212444 w 2549936"/>
              <a:gd name="connsiteY18" fmla="*/ 0 h 398067"/>
              <a:gd name="connsiteX19" fmla="*/ 2293212 w 2549936"/>
              <a:gd name="connsiteY19" fmla="*/ 17307 h 398067"/>
              <a:gd name="connsiteX20" fmla="*/ 2348018 w 2549936"/>
              <a:gd name="connsiteY20" fmla="*/ 37499 h 398067"/>
              <a:gd name="connsiteX21" fmla="*/ 2411478 w 2549936"/>
              <a:gd name="connsiteY21" fmla="*/ 69229 h 398067"/>
              <a:gd name="connsiteX22" fmla="*/ 2500899 w 2549936"/>
              <a:gd name="connsiteY22" fmla="*/ 121151 h 398067"/>
              <a:gd name="connsiteX23" fmla="*/ 2523975 w 2549936"/>
              <a:gd name="connsiteY23" fmla="*/ 135573 h 398067"/>
              <a:gd name="connsiteX24" fmla="*/ 2538398 w 2549936"/>
              <a:gd name="connsiteY24" fmla="*/ 158650 h 398067"/>
              <a:gd name="connsiteX25" fmla="*/ 2549936 w 2549936"/>
              <a:gd name="connsiteY25" fmla="*/ 193264 h 398067"/>
              <a:gd name="connsiteX26" fmla="*/ 2549936 w 2549936"/>
              <a:gd name="connsiteY26" fmla="*/ 216341 h 398067"/>
              <a:gd name="connsiteX27" fmla="*/ 2541282 w 2549936"/>
              <a:gd name="connsiteY27" fmla="*/ 242302 h 398067"/>
              <a:gd name="connsiteX28" fmla="*/ 2515321 w 2549936"/>
              <a:gd name="connsiteY28" fmla="*/ 262493 h 398067"/>
              <a:gd name="connsiteX29" fmla="*/ 2483591 w 2549936"/>
              <a:gd name="connsiteY29" fmla="*/ 274032 h 398067"/>
              <a:gd name="connsiteX30" fmla="*/ 2420131 w 2549936"/>
              <a:gd name="connsiteY30" fmla="*/ 282685 h 398067"/>
              <a:gd name="connsiteX31" fmla="*/ 2284558 w 2549936"/>
              <a:gd name="connsiteY31" fmla="*/ 279801 h 398067"/>
              <a:gd name="connsiteX32" fmla="*/ 2062448 w 2549936"/>
              <a:gd name="connsiteY32" fmla="*/ 268262 h 398067"/>
              <a:gd name="connsiteX33" fmla="*/ 1759571 w 2549936"/>
              <a:gd name="connsiteY33" fmla="*/ 265378 h 398067"/>
              <a:gd name="connsiteX34" fmla="*/ 1370158 w 2549936"/>
              <a:gd name="connsiteY34" fmla="*/ 282685 h 398067"/>
              <a:gd name="connsiteX35" fmla="*/ 1116318 w 2549936"/>
              <a:gd name="connsiteY35" fmla="*/ 305761 h 398067"/>
              <a:gd name="connsiteX36" fmla="*/ 787480 w 2549936"/>
              <a:gd name="connsiteY36" fmla="*/ 346145 h 3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49936" h="398067">
                <a:moveTo>
                  <a:pt x="787480" y="346145"/>
                </a:moveTo>
                <a:lnTo>
                  <a:pt x="475950" y="380760"/>
                </a:lnTo>
                <a:lnTo>
                  <a:pt x="274032" y="398067"/>
                </a:lnTo>
                <a:lnTo>
                  <a:pt x="149996" y="398067"/>
                </a:lnTo>
                <a:lnTo>
                  <a:pt x="100959" y="386529"/>
                </a:lnTo>
                <a:lnTo>
                  <a:pt x="0" y="302877"/>
                </a:lnTo>
                <a:lnTo>
                  <a:pt x="115382" y="207687"/>
                </a:lnTo>
                <a:lnTo>
                  <a:pt x="164419" y="219225"/>
                </a:lnTo>
                <a:lnTo>
                  <a:pt x="297108" y="216341"/>
                </a:lnTo>
                <a:lnTo>
                  <a:pt x="585562" y="196149"/>
                </a:lnTo>
                <a:lnTo>
                  <a:pt x="1012475" y="144227"/>
                </a:lnTo>
                <a:lnTo>
                  <a:pt x="1119203" y="132689"/>
                </a:lnTo>
                <a:lnTo>
                  <a:pt x="1358620" y="106728"/>
                </a:lnTo>
                <a:lnTo>
                  <a:pt x="1782648" y="77883"/>
                </a:lnTo>
                <a:lnTo>
                  <a:pt x="1984566" y="63460"/>
                </a:lnTo>
                <a:lnTo>
                  <a:pt x="2010526" y="60575"/>
                </a:lnTo>
                <a:lnTo>
                  <a:pt x="2151869" y="5769"/>
                </a:lnTo>
                <a:lnTo>
                  <a:pt x="2172061" y="0"/>
                </a:lnTo>
                <a:lnTo>
                  <a:pt x="2212444" y="0"/>
                </a:lnTo>
                <a:lnTo>
                  <a:pt x="2293212" y="17307"/>
                </a:lnTo>
                <a:lnTo>
                  <a:pt x="2348018" y="37499"/>
                </a:lnTo>
                <a:lnTo>
                  <a:pt x="2411478" y="69229"/>
                </a:lnTo>
                <a:lnTo>
                  <a:pt x="2500899" y="121151"/>
                </a:lnTo>
                <a:lnTo>
                  <a:pt x="2523975" y="135573"/>
                </a:lnTo>
                <a:lnTo>
                  <a:pt x="2538398" y="158650"/>
                </a:lnTo>
                <a:lnTo>
                  <a:pt x="2549936" y="193264"/>
                </a:lnTo>
                <a:lnTo>
                  <a:pt x="2549936" y="216341"/>
                </a:lnTo>
                <a:lnTo>
                  <a:pt x="2541282" y="242302"/>
                </a:lnTo>
                <a:lnTo>
                  <a:pt x="2515321" y="262493"/>
                </a:lnTo>
                <a:lnTo>
                  <a:pt x="2483591" y="274032"/>
                </a:lnTo>
                <a:lnTo>
                  <a:pt x="2420131" y="282685"/>
                </a:lnTo>
                <a:lnTo>
                  <a:pt x="2284558" y="279801"/>
                </a:lnTo>
                <a:lnTo>
                  <a:pt x="2062448" y="268262"/>
                </a:lnTo>
                <a:lnTo>
                  <a:pt x="1759571" y="265378"/>
                </a:lnTo>
                <a:lnTo>
                  <a:pt x="1370158" y="282685"/>
                </a:lnTo>
                <a:lnTo>
                  <a:pt x="1116318" y="305761"/>
                </a:lnTo>
                <a:lnTo>
                  <a:pt x="787480" y="34614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3D6EEB1-983E-408A-B28F-C1CEF4DFA60D}"/>
              </a:ext>
            </a:extLst>
          </p:cNvPr>
          <p:cNvSpPr/>
          <p:nvPr/>
        </p:nvSpPr>
        <p:spPr>
          <a:xfrm rot="16200000">
            <a:off x="4862513" y="4106863"/>
            <a:ext cx="2205038" cy="531813"/>
          </a:xfrm>
          <a:custGeom>
            <a:avLst/>
            <a:gdLst>
              <a:gd name="connsiteX0" fmla="*/ 1119187 w 2205037"/>
              <a:gd name="connsiteY0" fmla="*/ 211931 h 531018"/>
              <a:gd name="connsiteX1" fmla="*/ 1383506 w 2205037"/>
              <a:gd name="connsiteY1" fmla="*/ 204787 h 531018"/>
              <a:gd name="connsiteX2" fmla="*/ 1569244 w 2205037"/>
              <a:gd name="connsiteY2" fmla="*/ 209550 h 531018"/>
              <a:gd name="connsiteX3" fmla="*/ 1785937 w 2205037"/>
              <a:gd name="connsiteY3" fmla="*/ 209550 h 531018"/>
              <a:gd name="connsiteX4" fmla="*/ 1964531 w 2205037"/>
              <a:gd name="connsiteY4" fmla="*/ 204787 h 531018"/>
              <a:gd name="connsiteX5" fmla="*/ 2002631 w 2205037"/>
              <a:gd name="connsiteY5" fmla="*/ 195262 h 531018"/>
              <a:gd name="connsiteX6" fmla="*/ 2033587 w 2205037"/>
              <a:gd name="connsiteY6" fmla="*/ 178593 h 531018"/>
              <a:gd name="connsiteX7" fmla="*/ 2076450 w 2205037"/>
              <a:gd name="connsiteY7" fmla="*/ 138112 h 531018"/>
              <a:gd name="connsiteX8" fmla="*/ 2102644 w 2205037"/>
              <a:gd name="connsiteY8" fmla="*/ 97631 h 531018"/>
              <a:gd name="connsiteX9" fmla="*/ 2131219 w 2205037"/>
              <a:gd name="connsiteY9" fmla="*/ 40481 h 531018"/>
              <a:gd name="connsiteX10" fmla="*/ 2140744 w 2205037"/>
              <a:gd name="connsiteY10" fmla="*/ 21431 h 531018"/>
              <a:gd name="connsiteX11" fmla="*/ 2150269 w 2205037"/>
              <a:gd name="connsiteY11" fmla="*/ 9525 h 531018"/>
              <a:gd name="connsiteX12" fmla="*/ 2162175 w 2205037"/>
              <a:gd name="connsiteY12" fmla="*/ 2381 h 531018"/>
              <a:gd name="connsiteX13" fmla="*/ 2178844 w 2205037"/>
              <a:gd name="connsiteY13" fmla="*/ 0 h 531018"/>
              <a:gd name="connsiteX14" fmla="*/ 2193131 w 2205037"/>
              <a:gd name="connsiteY14" fmla="*/ 2381 h 531018"/>
              <a:gd name="connsiteX15" fmla="*/ 2200275 w 2205037"/>
              <a:gd name="connsiteY15" fmla="*/ 7143 h 531018"/>
              <a:gd name="connsiteX16" fmla="*/ 2205037 w 2205037"/>
              <a:gd name="connsiteY16" fmla="*/ 23812 h 531018"/>
              <a:gd name="connsiteX17" fmla="*/ 2188369 w 2205037"/>
              <a:gd name="connsiteY17" fmla="*/ 126206 h 531018"/>
              <a:gd name="connsiteX18" fmla="*/ 2126456 w 2205037"/>
              <a:gd name="connsiteY18" fmla="*/ 326231 h 531018"/>
              <a:gd name="connsiteX19" fmla="*/ 2062162 w 2205037"/>
              <a:gd name="connsiteY19" fmla="*/ 452437 h 531018"/>
              <a:gd name="connsiteX20" fmla="*/ 2026444 w 2205037"/>
              <a:gd name="connsiteY20" fmla="*/ 492918 h 531018"/>
              <a:gd name="connsiteX21" fmla="*/ 1997869 w 2205037"/>
              <a:gd name="connsiteY21" fmla="*/ 519112 h 531018"/>
              <a:gd name="connsiteX22" fmla="*/ 1978819 w 2205037"/>
              <a:gd name="connsiteY22" fmla="*/ 528637 h 531018"/>
              <a:gd name="connsiteX23" fmla="*/ 1959769 w 2205037"/>
              <a:gd name="connsiteY23" fmla="*/ 531018 h 531018"/>
              <a:gd name="connsiteX24" fmla="*/ 1931194 w 2205037"/>
              <a:gd name="connsiteY24" fmla="*/ 531018 h 531018"/>
              <a:gd name="connsiteX25" fmla="*/ 1876425 w 2205037"/>
              <a:gd name="connsiteY25" fmla="*/ 519112 h 531018"/>
              <a:gd name="connsiteX26" fmla="*/ 1795462 w 2205037"/>
              <a:gd name="connsiteY26" fmla="*/ 490537 h 531018"/>
              <a:gd name="connsiteX27" fmla="*/ 1766887 w 2205037"/>
              <a:gd name="connsiteY27" fmla="*/ 481012 h 531018"/>
              <a:gd name="connsiteX28" fmla="*/ 1576387 w 2205037"/>
              <a:gd name="connsiteY28" fmla="*/ 438150 h 531018"/>
              <a:gd name="connsiteX29" fmla="*/ 1383506 w 2205037"/>
              <a:gd name="connsiteY29" fmla="*/ 431006 h 531018"/>
              <a:gd name="connsiteX30" fmla="*/ 852487 w 2205037"/>
              <a:gd name="connsiteY30" fmla="*/ 438150 h 531018"/>
              <a:gd name="connsiteX31" fmla="*/ 642937 w 2205037"/>
              <a:gd name="connsiteY31" fmla="*/ 435768 h 531018"/>
              <a:gd name="connsiteX32" fmla="*/ 9525 w 2205037"/>
              <a:gd name="connsiteY32" fmla="*/ 433387 h 531018"/>
              <a:gd name="connsiteX33" fmla="*/ 0 w 2205037"/>
              <a:gd name="connsiteY33" fmla="*/ 209550 h 531018"/>
              <a:gd name="connsiteX34" fmla="*/ 681037 w 2205037"/>
              <a:gd name="connsiteY34" fmla="*/ 211931 h 531018"/>
              <a:gd name="connsiteX35" fmla="*/ 1119187 w 2205037"/>
              <a:gd name="connsiteY35" fmla="*/ 211931 h 53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05037" h="531018">
                <a:moveTo>
                  <a:pt x="1119187" y="211931"/>
                </a:moveTo>
                <a:lnTo>
                  <a:pt x="1383506" y="204787"/>
                </a:lnTo>
                <a:lnTo>
                  <a:pt x="1569244" y="209550"/>
                </a:lnTo>
                <a:lnTo>
                  <a:pt x="1785937" y="209550"/>
                </a:lnTo>
                <a:lnTo>
                  <a:pt x="1964531" y="204787"/>
                </a:lnTo>
                <a:lnTo>
                  <a:pt x="2002631" y="195262"/>
                </a:lnTo>
                <a:lnTo>
                  <a:pt x="2033587" y="178593"/>
                </a:lnTo>
                <a:lnTo>
                  <a:pt x="2076450" y="138112"/>
                </a:lnTo>
                <a:lnTo>
                  <a:pt x="2102644" y="97631"/>
                </a:lnTo>
                <a:lnTo>
                  <a:pt x="2131219" y="40481"/>
                </a:lnTo>
                <a:lnTo>
                  <a:pt x="2140744" y="21431"/>
                </a:lnTo>
                <a:lnTo>
                  <a:pt x="2150269" y="9525"/>
                </a:lnTo>
                <a:lnTo>
                  <a:pt x="2162175" y="2381"/>
                </a:lnTo>
                <a:lnTo>
                  <a:pt x="2178844" y="0"/>
                </a:lnTo>
                <a:lnTo>
                  <a:pt x="2193131" y="2381"/>
                </a:lnTo>
                <a:lnTo>
                  <a:pt x="2200275" y="7143"/>
                </a:lnTo>
                <a:lnTo>
                  <a:pt x="2205037" y="23812"/>
                </a:lnTo>
                <a:lnTo>
                  <a:pt x="2188369" y="126206"/>
                </a:lnTo>
                <a:lnTo>
                  <a:pt x="2126456" y="326231"/>
                </a:lnTo>
                <a:lnTo>
                  <a:pt x="2062162" y="452437"/>
                </a:lnTo>
                <a:lnTo>
                  <a:pt x="2026444" y="492918"/>
                </a:lnTo>
                <a:lnTo>
                  <a:pt x="1997869" y="519112"/>
                </a:lnTo>
                <a:lnTo>
                  <a:pt x="1978819" y="528637"/>
                </a:lnTo>
                <a:lnTo>
                  <a:pt x="1959769" y="531018"/>
                </a:lnTo>
                <a:lnTo>
                  <a:pt x="1931194" y="531018"/>
                </a:lnTo>
                <a:lnTo>
                  <a:pt x="1876425" y="519112"/>
                </a:lnTo>
                <a:lnTo>
                  <a:pt x="1795462" y="490537"/>
                </a:lnTo>
                <a:lnTo>
                  <a:pt x="1766887" y="481012"/>
                </a:lnTo>
                <a:lnTo>
                  <a:pt x="1576387" y="438150"/>
                </a:lnTo>
                <a:lnTo>
                  <a:pt x="1383506" y="431006"/>
                </a:lnTo>
                <a:lnTo>
                  <a:pt x="852487" y="438150"/>
                </a:lnTo>
                <a:lnTo>
                  <a:pt x="642937" y="435768"/>
                </a:lnTo>
                <a:lnTo>
                  <a:pt x="9525" y="433387"/>
                </a:lnTo>
                <a:lnTo>
                  <a:pt x="0" y="209550"/>
                </a:lnTo>
                <a:lnTo>
                  <a:pt x="681037" y="211931"/>
                </a:lnTo>
                <a:lnTo>
                  <a:pt x="1119187" y="21193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DFD29306-A43F-40C7-BCB1-7473C1F481A6}"/>
              </a:ext>
            </a:extLst>
          </p:cNvPr>
          <p:cNvSpPr/>
          <p:nvPr/>
        </p:nvSpPr>
        <p:spPr>
          <a:xfrm>
            <a:off x="4665664" y="4537076"/>
            <a:ext cx="2547937" cy="409575"/>
          </a:xfrm>
          <a:custGeom>
            <a:avLst/>
            <a:gdLst>
              <a:gd name="connsiteX0" fmla="*/ 901187 w 2547635"/>
              <a:gd name="connsiteY0" fmla="*/ 348846 h 409630"/>
              <a:gd name="connsiteX1" fmla="*/ 594625 w 2547635"/>
              <a:gd name="connsiteY1" fmla="*/ 391131 h 409630"/>
              <a:gd name="connsiteX2" fmla="*/ 507413 w 2547635"/>
              <a:gd name="connsiteY2" fmla="*/ 406987 h 409630"/>
              <a:gd name="connsiteX3" fmla="*/ 457200 w 2547635"/>
              <a:gd name="connsiteY3" fmla="*/ 409630 h 409630"/>
              <a:gd name="connsiteX4" fmla="*/ 393774 w 2547635"/>
              <a:gd name="connsiteY4" fmla="*/ 406987 h 409630"/>
              <a:gd name="connsiteX5" fmla="*/ 319776 w 2547635"/>
              <a:gd name="connsiteY5" fmla="*/ 399059 h 409630"/>
              <a:gd name="connsiteX6" fmla="*/ 266921 w 2547635"/>
              <a:gd name="connsiteY6" fmla="*/ 380559 h 409630"/>
              <a:gd name="connsiteX7" fmla="*/ 187637 w 2547635"/>
              <a:gd name="connsiteY7" fmla="*/ 332990 h 409630"/>
              <a:gd name="connsiteX8" fmla="*/ 100426 w 2547635"/>
              <a:gd name="connsiteY8" fmla="*/ 266920 h 409630"/>
              <a:gd name="connsiteX9" fmla="*/ 26428 w 2547635"/>
              <a:gd name="connsiteY9" fmla="*/ 203494 h 409630"/>
              <a:gd name="connsiteX10" fmla="*/ 7929 w 2547635"/>
              <a:gd name="connsiteY10" fmla="*/ 182351 h 409630"/>
              <a:gd name="connsiteX11" fmla="*/ 0 w 2547635"/>
              <a:gd name="connsiteY11" fmla="*/ 158566 h 409630"/>
              <a:gd name="connsiteX12" fmla="*/ 0 w 2547635"/>
              <a:gd name="connsiteY12" fmla="*/ 142710 h 409630"/>
              <a:gd name="connsiteX13" fmla="*/ 10572 w 2547635"/>
              <a:gd name="connsiteY13" fmla="*/ 129496 h 409630"/>
              <a:gd name="connsiteX14" fmla="*/ 29071 w 2547635"/>
              <a:gd name="connsiteY14" fmla="*/ 124210 h 409630"/>
              <a:gd name="connsiteX15" fmla="*/ 58142 w 2547635"/>
              <a:gd name="connsiteY15" fmla="*/ 134781 h 409630"/>
              <a:gd name="connsiteX16" fmla="*/ 158567 w 2547635"/>
              <a:gd name="connsiteY16" fmla="*/ 182351 h 409630"/>
              <a:gd name="connsiteX17" fmla="*/ 200851 w 2547635"/>
              <a:gd name="connsiteY17" fmla="*/ 198208 h 409630"/>
              <a:gd name="connsiteX18" fmla="*/ 309205 w 2547635"/>
              <a:gd name="connsiteY18" fmla="*/ 224636 h 409630"/>
              <a:gd name="connsiteX19" fmla="*/ 375274 w 2547635"/>
              <a:gd name="connsiteY19" fmla="*/ 229921 h 409630"/>
              <a:gd name="connsiteX20" fmla="*/ 695050 w 2547635"/>
              <a:gd name="connsiteY20" fmla="*/ 208779 h 409630"/>
              <a:gd name="connsiteX21" fmla="*/ 1247390 w 2547635"/>
              <a:gd name="connsiteY21" fmla="*/ 118925 h 409630"/>
              <a:gd name="connsiteX22" fmla="*/ 1482597 w 2547635"/>
              <a:gd name="connsiteY22" fmla="*/ 95140 h 409630"/>
              <a:gd name="connsiteX23" fmla="*/ 1836729 w 2547635"/>
              <a:gd name="connsiteY23" fmla="*/ 52855 h 409630"/>
              <a:gd name="connsiteX24" fmla="*/ 1897513 w 2547635"/>
              <a:gd name="connsiteY24" fmla="*/ 39642 h 409630"/>
              <a:gd name="connsiteX25" fmla="*/ 2024366 w 2547635"/>
              <a:gd name="connsiteY25" fmla="*/ 10571 h 409630"/>
              <a:gd name="connsiteX26" fmla="*/ 2101006 w 2547635"/>
              <a:gd name="connsiteY26" fmla="*/ 0 h 409630"/>
              <a:gd name="connsiteX27" fmla="*/ 2198789 w 2547635"/>
              <a:gd name="connsiteY27" fmla="*/ 7928 h 409630"/>
              <a:gd name="connsiteX28" fmla="*/ 2256930 w 2547635"/>
              <a:gd name="connsiteY28" fmla="*/ 21142 h 409630"/>
              <a:gd name="connsiteX29" fmla="*/ 2399640 w 2547635"/>
              <a:gd name="connsiteY29" fmla="*/ 79283 h 409630"/>
              <a:gd name="connsiteX30" fmla="*/ 2510636 w 2547635"/>
              <a:gd name="connsiteY30" fmla="*/ 134781 h 409630"/>
              <a:gd name="connsiteX31" fmla="*/ 2526493 w 2547635"/>
              <a:gd name="connsiteY31" fmla="*/ 145353 h 409630"/>
              <a:gd name="connsiteX32" fmla="*/ 2542350 w 2547635"/>
              <a:gd name="connsiteY32" fmla="*/ 163852 h 409630"/>
              <a:gd name="connsiteX33" fmla="*/ 2547635 w 2547635"/>
              <a:gd name="connsiteY33" fmla="*/ 190280 h 409630"/>
              <a:gd name="connsiteX34" fmla="*/ 2542350 w 2547635"/>
              <a:gd name="connsiteY34" fmla="*/ 216707 h 409630"/>
              <a:gd name="connsiteX35" fmla="*/ 2529136 w 2547635"/>
              <a:gd name="connsiteY35" fmla="*/ 237850 h 409630"/>
              <a:gd name="connsiteX36" fmla="*/ 2507994 w 2547635"/>
              <a:gd name="connsiteY36" fmla="*/ 253706 h 409630"/>
              <a:gd name="connsiteX37" fmla="*/ 2433996 w 2547635"/>
              <a:gd name="connsiteY37" fmla="*/ 272206 h 409630"/>
              <a:gd name="connsiteX38" fmla="*/ 2309785 w 2547635"/>
              <a:gd name="connsiteY38" fmla="*/ 277491 h 409630"/>
              <a:gd name="connsiteX39" fmla="*/ 2204074 w 2547635"/>
              <a:gd name="connsiteY39" fmla="*/ 261635 h 409630"/>
              <a:gd name="connsiteX40" fmla="*/ 1947725 w 2547635"/>
              <a:gd name="connsiteY40" fmla="*/ 248421 h 409630"/>
              <a:gd name="connsiteX41" fmla="*/ 1469383 w 2547635"/>
              <a:gd name="connsiteY41" fmla="*/ 277491 h 409630"/>
              <a:gd name="connsiteX42" fmla="*/ 1236819 w 2547635"/>
              <a:gd name="connsiteY42" fmla="*/ 301276 h 409630"/>
              <a:gd name="connsiteX43" fmla="*/ 901187 w 2547635"/>
              <a:gd name="connsiteY43" fmla="*/ 348846 h 40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547635" h="409630">
                <a:moveTo>
                  <a:pt x="901187" y="348846"/>
                </a:moveTo>
                <a:lnTo>
                  <a:pt x="594625" y="391131"/>
                </a:lnTo>
                <a:lnTo>
                  <a:pt x="507413" y="406987"/>
                </a:lnTo>
                <a:lnTo>
                  <a:pt x="457200" y="409630"/>
                </a:lnTo>
                <a:lnTo>
                  <a:pt x="393774" y="406987"/>
                </a:lnTo>
                <a:lnTo>
                  <a:pt x="319776" y="399059"/>
                </a:lnTo>
                <a:lnTo>
                  <a:pt x="266921" y="380559"/>
                </a:lnTo>
                <a:lnTo>
                  <a:pt x="187637" y="332990"/>
                </a:lnTo>
                <a:lnTo>
                  <a:pt x="100426" y="266920"/>
                </a:lnTo>
                <a:lnTo>
                  <a:pt x="26428" y="203494"/>
                </a:lnTo>
                <a:lnTo>
                  <a:pt x="7929" y="182351"/>
                </a:lnTo>
                <a:lnTo>
                  <a:pt x="0" y="158566"/>
                </a:lnTo>
                <a:lnTo>
                  <a:pt x="0" y="142710"/>
                </a:lnTo>
                <a:lnTo>
                  <a:pt x="10572" y="129496"/>
                </a:lnTo>
                <a:lnTo>
                  <a:pt x="29071" y="124210"/>
                </a:lnTo>
                <a:lnTo>
                  <a:pt x="58142" y="134781"/>
                </a:lnTo>
                <a:lnTo>
                  <a:pt x="158567" y="182351"/>
                </a:lnTo>
                <a:lnTo>
                  <a:pt x="200851" y="198208"/>
                </a:lnTo>
                <a:lnTo>
                  <a:pt x="309205" y="224636"/>
                </a:lnTo>
                <a:lnTo>
                  <a:pt x="375274" y="229921"/>
                </a:lnTo>
                <a:lnTo>
                  <a:pt x="695050" y="208779"/>
                </a:lnTo>
                <a:lnTo>
                  <a:pt x="1247390" y="118925"/>
                </a:lnTo>
                <a:lnTo>
                  <a:pt x="1482597" y="95140"/>
                </a:lnTo>
                <a:lnTo>
                  <a:pt x="1836729" y="52855"/>
                </a:lnTo>
                <a:lnTo>
                  <a:pt x="1897513" y="39642"/>
                </a:lnTo>
                <a:lnTo>
                  <a:pt x="2024366" y="10571"/>
                </a:lnTo>
                <a:lnTo>
                  <a:pt x="2101006" y="0"/>
                </a:lnTo>
                <a:lnTo>
                  <a:pt x="2198789" y="7928"/>
                </a:lnTo>
                <a:lnTo>
                  <a:pt x="2256930" y="21142"/>
                </a:lnTo>
                <a:lnTo>
                  <a:pt x="2399640" y="79283"/>
                </a:lnTo>
                <a:lnTo>
                  <a:pt x="2510636" y="134781"/>
                </a:lnTo>
                <a:lnTo>
                  <a:pt x="2526493" y="145353"/>
                </a:lnTo>
                <a:lnTo>
                  <a:pt x="2542350" y="163852"/>
                </a:lnTo>
                <a:lnTo>
                  <a:pt x="2547635" y="190280"/>
                </a:lnTo>
                <a:lnTo>
                  <a:pt x="2542350" y="216707"/>
                </a:lnTo>
                <a:lnTo>
                  <a:pt x="2529136" y="237850"/>
                </a:lnTo>
                <a:lnTo>
                  <a:pt x="2507994" y="253706"/>
                </a:lnTo>
                <a:lnTo>
                  <a:pt x="2433996" y="272206"/>
                </a:lnTo>
                <a:lnTo>
                  <a:pt x="2309785" y="277491"/>
                </a:lnTo>
                <a:lnTo>
                  <a:pt x="2204074" y="261635"/>
                </a:lnTo>
                <a:lnTo>
                  <a:pt x="1947725" y="248421"/>
                </a:lnTo>
                <a:lnTo>
                  <a:pt x="1469383" y="277491"/>
                </a:lnTo>
                <a:lnTo>
                  <a:pt x="1236819" y="301276"/>
                </a:lnTo>
                <a:lnTo>
                  <a:pt x="901187" y="3488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F196330B-7E0C-471A-854B-905863FFDA26}"/>
              </a:ext>
            </a:extLst>
          </p:cNvPr>
          <p:cNvSpPr/>
          <p:nvPr/>
        </p:nvSpPr>
        <p:spPr>
          <a:xfrm>
            <a:off x="3898901" y="5278439"/>
            <a:ext cx="4213225" cy="623887"/>
          </a:xfrm>
          <a:custGeom>
            <a:avLst/>
            <a:gdLst>
              <a:gd name="connsiteX0" fmla="*/ 1438772 w 4212307"/>
              <a:gd name="connsiteY0" fmla="*/ 424697 h 624045"/>
              <a:gd name="connsiteX1" fmla="*/ 1183086 w 4212307"/>
              <a:gd name="connsiteY1" fmla="*/ 468034 h 624045"/>
              <a:gd name="connsiteX2" fmla="*/ 823393 w 4212307"/>
              <a:gd name="connsiteY2" fmla="*/ 537372 h 624045"/>
              <a:gd name="connsiteX3" fmla="*/ 507037 w 4212307"/>
              <a:gd name="connsiteY3" fmla="*/ 615378 h 624045"/>
              <a:gd name="connsiteX4" fmla="*/ 463700 w 4212307"/>
              <a:gd name="connsiteY4" fmla="*/ 624045 h 624045"/>
              <a:gd name="connsiteX5" fmla="*/ 442032 w 4212307"/>
              <a:gd name="connsiteY5" fmla="*/ 624045 h 624045"/>
              <a:gd name="connsiteX6" fmla="*/ 346692 w 4212307"/>
              <a:gd name="connsiteY6" fmla="*/ 585042 h 624045"/>
              <a:gd name="connsiteX7" fmla="*/ 255685 w 4212307"/>
              <a:gd name="connsiteY7" fmla="*/ 528705 h 624045"/>
              <a:gd name="connsiteX8" fmla="*/ 147344 w 4212307"/>
              <a:gd name="connsiteY8" fmla="*/ 442032 h 624045"/>
              <a:gd name="connsiteX9" fmla="*/ 78006 w 4212307"/>
              <a:gd name="connsiteY9" fmla="*/ 381361 h 624045"/>
              <a:gd name="connsiteX10" fmla="*/ 43336 w 4212307"/>
              <a:gd name="connsiteY10" fmla="*/ 333691 h 624045"/>
              <a:gd name="connsiteX11" fmla="*/ 13001 w 4212307"/>
              <a:gd name="connsiteY11" fmla="*/ 277353 h 624045"/>
              <a:gd name="connsiteX12" fmla="*/ 0 w 4212307"/>
              <a:gd name="connsiteY12" fmla="*/ 238351 h 624045"/>
              <a:gd name="connsiteX13" fmla="*/ 0 w 4212307"/>
              <a:gd name="connsiteY13" fmla="*/ 216682 h 624045"/>
              <a:gd name="connsiteX14" fmla="*/ 13001 w 4212307"/>
              <a:gd name="connsiteY14" fmla="*/ 203681 h 624045"/>
              <a:gd name="connsiteX15" fmla="*/ 26002 w 4212307"/>
              <a:gd name="connsiteY15" fmla="*/ 203681 h 624045"/>
              <a:gd name="connsiteX16" fmla="*/ 60671 w 4212307"/>
              <a:gd name="connsiteY16" fmla="*/ 225350 h 624045"/>
              <a:gd name="connsiteX17" fmla="*/ 125676 w 4212307"/>
              <a:gd name="connsiteY17" fmla="*/ 260019 h 624045"/>
              <a:gd name="connsiteX18" fmla="*/ 203681 w 4212307"/>
              <a:gd name="connsiteY18" fmla="*/ 294688 h 624045"/>
              <a:gd name="connsiteX19" fmla="*/ 273020 w 4212307"/>
              <a:gd name="connsiteY19" fmla="*/ 316356 h 624045"/>
              <a:gd name="connsiteX20" fmla="*/ 372694 w 4212307"/>
              <a:gd name="connsiteY20" fmla="*/ 325024 h 624045"/>
              <a:gd name="connsiteX21" fmla="*/ 611044 w 4212307"/>
              <a:gd name="connsiteY21" fmla="*/ 316356 h 624045"/>
              <a:gd name="connsiteX22" fmla="*/ 1243757 w 4212307"/>
              <a:gd name="connsiteY22" fmla="*/ 242684 h 624045"/>
              <a:gd name="connsiteX23" fmla="*/ 2002146 w 4212307"/>
              <a:gd name="connsiteY23" fmla="*/ 160345 h 624045"/>
              <a:gd name="connsiteX24" fmla="*/ 2244830 w 4212307"/>
              <a:gd name="connsiteY24" fmla="*/ 134343 h 624045"/>
              <a:gd name="connsiteX25" fmla="*/ 2912212 w 4212307"/>
              <a:gd name="connsiteY25" fmla="*/ 86673 h 624045"/>
              <a:gd name="connsiteX26" fmla="*/ 3432250 w 4212307"/>
              <a:gd name="connsiteY26" fmla="*/ 47670 h 624045"/>
              <a:gd name="connsiteX27" fmla="*/ 3536258 w 4212307"/>
              <a:gd name="connsiteY27" fmla="*/ 39003 h 624045"/>
              <a:gd name="connsiteX28" fmla="*/ 3601263 w 4212307"/>
              <a:gd name="connsiteY28" fmla="*/ 13001 h 624045"/>
              <a:gd name="connsiteX29" fmla="*/ 3670601 w 4212307"/>
              <a:gd name="connsiteY29" fmla="*/ 0 h 624045"/>
              <a:gd name="connsiteX30" fmla="*/ 3787609 w 4212307"/>
              <a:gd name="connsiteY30" fmla="*/ 21668 h 624045"/>
              <a:gd name="connsiteX31" fmla="*/ 3878616 w 4212307"/>
              <a:gd name="connsiteY31" fmla="*/ 56337 h 624045"/>
              <a:gd name="connsiteX32" fmla="*/ 4108299 w 4212307"/>
              <a:gd name="connsiteY32" fmla="*/ 173346 h 624045"/>
              <a:gd name="connsiteX33" fmla="*/ 4168971 w 4212307"/>
              <a:gd name="connsiteY33" fmla="*/ 216682 h 624045"/>
              <a:gd name="connsiteX34" fmla="*/ 4194972 w 4212307"/>
              <a:gd name="connsiteY34" fmla="*/ 247018 h 624045"/>
              <a:gd name="connsiteX35" fmla="*/ 4212307 w 4212307"/>
              <a:gd name="connsiteY35" fmla="*/ 286021 h 624045"/>
              <a:gd name="connsiteX36" fmla="*/ 4212307 w 4212307"/>
              <a:gd name="connsiteY36" fmla="*/ 316356 h 624045"/>
              <a:gd name="connsiteX37" fmla="*/ 4194972 w 4212307"/>
              <a:gd name="connsiteY37" fmla="*/ 346692 h 624045"/>
              <a:gd name="connsiteX38" fmla="*/ 4155970 w 4212307"/>
              <a:gd name="connsiteY38" fmla="*/ 372694 h 624045"/>
              <a:gd name="connsiteX39" fmla="*/ 4099632 w 4212307"/>
              <a:gd name="connsiteY39" fmla="*/ 381361 h 624045"/>
              <a:gd name="connsiteX40" fmla="*/ 4038961 w 4212307"/>
              <a:gd name="connsiteY40" fmla="*/ 381361 h 624045"/>
              <a:gd name="connsiteX41" fmla="*/ 3848281 w 4212307"/>
              <a:gd name="connsiteY41" fmla="*/ 351025 h 624045"/>
              <a:gd name="connsiteX42" fmla="*/ 3518923 w 4212307"/>
              <a:gd name="connsiteY42" fmla="*/ 316356 h 624045"/>
              <a:gd name="connsiteX43" fmla="*/ 3068224 w 4212307"/>
              <a:gd name="connsiteY43" fmla="*/ 312023 h 624045"/>
              <a:gd name="connsiteX44" fmla="*/ 2331503 w 4212307"/>
              <a:gd name="connsiteY44" fmla="*/ 333691 h 624045"/>
              <a:gd name="connsiteX45" fmla="*/ 1958809 w 4212307"/>
              <a:gd name="connsiteY45" fmla="*/ 364026 h 624045"/>
              <a:gd name="connsiteX46" fmla="*/ 1438772 w 4212307"/>
              <a:gd name="connsiteY46" fmla="*/ 424697 h 624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212307" h="624045">
                <a:moveTo>
                  <a:pt x="1438772" y="424697"/>
                </a:moveTo>
                <a:lnTo>
                  <a:pt x="1183086" y="468034"/>
                </a:lnTo>
                <a:lnTo>
                  <a:pt x="823393" y="537372"/>
                </a:lnTo>
                <a:lnTo>
                  <a:pt x="507037" y="615378"/>
                </a:lnTo>
                <a:lnTo>
                  <a:pt x="463700" y="624045"/>
                </a:lnTo>
                <a:lnTo>
                  <a:pt x="442032" y="624045"/>
                </a:lnTo>
                <a:lnTo>
                  <a:pt x="346692" y="585042"/>
                </a:lnTo>
                <a:lnTo>
                  <a:pt x="255685" y="528705"/>
                </a:lnTo>
                <a:lnTo>
                  <a:pt x="147344" y="442032"/>
                </a:lnTo>
                <a:lnTo>
                  <a:pt x="78006" y="381361"/>
                </a:lnTo>
                <a:lnTo>
                  <a:pt x="43336" y="333691"/>
                </a:lnTo>
                <a:lnTo>
                  <a:pt x="13001" y="277353"/>
                </a:lnTo>
                <a:lnTo>
                  <a:pt x="0" y="238351"/>
                </a:lnTo>
                <a:lnTo>
                  <a:pt x="0" y="216682"/>
                </a:lnTo>
                <a:lnTo>
                  <a:pt x="13001" y="203681"/>
                </a:lnTo>
                <a:lnTo>
                  <a:pt x="26002" y="203681"/>
                </a:lnTo>
                <a:lnTo>
                  <a:pt x="60671" y="225350"/>
                </a:lnTo>
                <a:lnTo>
                  <a:pt x="125676" y="260019"/>
                </a:lnTo>
                <a:lnTo>
                  <a:pt x="203681" y="294688"/>
                </a:lnTo>
                <a:lnTo>
                  <a:pt x="273020" y="316356"/>
                </a:lnTo>
                <a:lnTo>
                  <a:pt x="372694" y="325024"/>
                </a:lnTo>
                <a:lnTo>
                  <a:pt x="611044" y="316356"/>
                </a:lnTo>
                <a:lnTo>
                  <a:pt x="1243757" y="242684"/>
                </a:lnTo>
                <a:lnTo>
                  <a:pt x="2002146" y="160345"/>
                </a:lnTo>
                <a:lnTo>
                  <a:pt x="2244830" y="134343"/>
                </a:lnTo>
                <a:lnTo>
                  <a:pt x="2912212" y="86673"/>
                </a:lnTo>
                <a:lnTo>
                  <a:pt x="3432250" y="47670"/>
                </a:lnTo>
                <a:lnTo>
                  <a:pt x="3536258" y="39003"/>
                </a:lnTo>
                <a:lnTo>
                  <a:pt x="3601263" y="13001"/>
                </a:lnTo>
                <a:lnTo>
                  <a:pt x="3670601" y="0"/>
                </a:lnTo>
                <a:lnTo>
                  <a:pt x="3787609" y="21668"/>
                </a:lnTo>
                <a:lnTo>
                  <a:pt x="3878616" y="56337"/>
                </a:lnTo>
                <a:lnTo>
                  <a:pt x="4108299" y="173346"/>
                </a:lnTo>
                <a:lnTo>
                  <a:pt x="4168971" y="216682"/>
                </a:lnTo>
                <a:lnTo>
                  <a:pt x="4194972" y="247018"/>
                </a:lnTo>
                <a:lnTo>
                  <a:pt x="4212307" y="286021"/>
                </a:lnTo>
                <a:lnTo>
                  <a:pt x="4212307" y="316356"/>
                </a:lnTo>
                <a:lnTo>
                  <a:pt x="4194972" y="346692"/>
                </a:lnTo>
                <a:lnTo>
                  <a:pt x="4155970" y="372694"/>
                </a:lnTo>
                <a:lnTo>
                  <a:pt x="4099632" y="381361"/>
                </a:lnTo>
                <a:lnTo>
                  <a:pt x="4038961" y="381361"/>
                </a:lnTo>
                <a:lnTo>
                  <a:pt x="3848281" y="351025"/>
                </a:lnTo>
                <a:lnTo>
                  <a:pt x="3518923" y="316356"/>
                </a:lnTo>
                <a:lnTo>
                  <a:pt x="3068224" y="312023"/>
                </a:lnTo>
                <a:lnTo>
                  <a:pt x="2331503" y="333691"/>
                </a:lnTo>
                <a:lnTo>
                  <a:pt x="1958809" y="364026"/>
                </a:lnTo>
                <a:lnTo>
                  <a:pt x="1438772" y="4246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6C8A9AE-AAB0-4D2B-BDA4-AF79F6E38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35" y="1585984"/>
            <a:ext cx="4212701" cy="431634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EB49A37-09AF-4159-AFC5-EA9899C56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120" y="1631949"/>
            <a:ext cx="4218798" cy="4322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13" grpId="0" animBg="1"/>
      <p:bldP spid="7" grpId="0" animBg="1"/>
      <p:bldP spid="8" grpId="0" animBg="1"/>
      <p:bldP spid="10" grpId="0" animBg="1"/>
      <p:bldP spid="20" grpId="0" animBg="1"/>
      <p:bldP spid="11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60B0A1-BD18-466C-BDE1-3A2A8F40B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649" y="1270829"/>
            <a:ext cx="4212701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566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フリーフォーム 74">
            <a:extLst>
              <a:ext uri="{FF2B5EF4-FFF2-40B4-BE49-F238E27FC236}">
                <a16:creationId xmlns:a16="http://schemas.microsoft.com/office/drawing/2014/main" id="{DECD31E0-9BBF-4ADC-B65E-AFCDDD8D819F}"/>
              </a:ext>
            </a:extLst>
          </p:cNvPr>
          <p:cNvSpPr/>
          <p:nvPr/>
        </p:nvSpPr>
        <p:spPr>
          <a:xfrm>
            <a:off x="5645151" y="1500189"/>
            <a:ext cx="684213" cy="2757487"/>
          </a:xfrm>
          <a:custGeom>
            <a:avLst/>
            <a:gdLst>
              <a:gd name="connsiteX0" fmla="*/ 335398 w 684917"/>
              <a:gd name="connsiteY0" fmla="*/ 723753 h 2757322"/>
              <a:gd name="connsiteX1" fmla="*/ 335398 w 684917"/>
              <a:gd name="connsiteY1" fmla="*/ 427191 h 2757322"/>
              <a:gd name="connsiteX2" fmla="*/ 328337 w 684917"/>
              <a:gd name="connsiteY2" fmla="*/ 367173 h 2757322"/>
              <a:gd name="connsiteX3" fmla="*/ 310684 w 684917"/>
              <a:gd name="connsiteY3" fmla="*/ 310684 h 2757322"/>
              <a:gd name="connsiteX4" fmla="*/ 289501 w 684917"/>
              <a:gd name="connsiteY4" fmla="*/ 271849 h 2757322"/>
              <a:gd name="connsiteX5" fmla="*/ 257727 w 684917"/>
              <a:gd name="connsiteY5" fmla="*/ 229483 h 2757322"/>
              <a:gd name="connsiteX6" fmla="*/ 208300 w 684917"/>
              <a:gd name="connsiteY6" fmla="*/ 190647 h 2757322"/>
              <a:gd name="connsiteX7" fmla="*/ 162403 w 684917"/>
              <a:gd name="connsiteY7" fmla="*/ 165934 h 2757322"/>
              <a:gd name="connsiteX8" fmla="*/ 109446 w 684917"/>
              <a:gd name="connsiteY8" fmla="*/ 144751 h 2757322"/>
              <a:gd name="connsiteX9" fmla="*/ 38835 w 684917"/>
              <a:gd name="connsiteY9" fmla="*/ 123568 h 2757322"/>
              <a:gd name="connsiteX10" fmla="*/ 21183 w 684917"/>
              <a:gd name="connsiteY10" fmla="*/ 116507 h 2757322"/>
              <a:gd name="connsiteX11" fmla="*/ 3530 w 684917"/>
              <a:gd name="connsiteY11" fmla="*/ 95324 h 2757322"/>
              <a:gd name="connsiteX12" fmla="*/ 0 w 684917"/>
              <a:gd name="connsiteY12" fmla="*/ 77671 h 2757322"/>
              <a:gd name="connsiteX13" fmla="*/ 14122 w 684917"/>
              <a:gd name="connsiteY13" fmla="*/ 49427 h 2757322"/>
              <a:gd name="connsiteX14" fmla="*/ 70610 w 684917"/>
              <a:gd name="connsiteY14" fmla="*/ 24714 h 2757322"/>
              <a:gd name="connsiteX15" fmla="*/ 137690 w 684917"/>
              <a:gd name="connsiteY15" fmla="*/ 3531 h 2757322"/>
              <a:gd name="connsiteX16" fmla="*/ 176525 w 684917"/>
              <a:gd name="connsiteY16" fmla="*/ 0 h 2757322"/>
              <a:gd name="connsiteX17" fmla="*/ 250666 w 684917"/>
              <a:gd name="connsiteY17" fmla="*/ 7061 h 2757322"/>
              <a:gd name="connsiteX18" fmla="*/ 324806 w 684917"/>
              <a:gd name="connsiteY18" fmla="*/ 28244 h 2757322"/>
              <a:gd name="connsiteX19" fmla="*/ 420130 w 684917"/>
              <a:gd name="connsiteY19" fmla="*/ 63549 h 2757322"/>
              <a:gd name="connsiteX20" fmla="*/ 480148 w 684917"/>
              <a:gd name="connsiteY20" fmla="*/ 88263 h 2757322"/>
              <a:gd name="connsiteX21" fmla="*/ 540167 w 684917"/>
              <a:gd name="connsiteY21" fmla="*/ 123568 h 2757322"/>
              <a:gd name="connsiteX22" fmla="*/ 596655 w 684917"/>
              <a:gd name="connsiteY22" fmla="*/ 165934 h 2757322"/>
              <a:gd name="connsiteX23" fmla="*/ 642551 w 684917"/>
              <a:gd name="connsiteY23" fmla="*/ 211830 h 2757322"/>
              <a:gd name="connsiteX24" fmla="*/ 663734 w 684917"/>
              <a:gd name="connsiteY24" fmla="*/ 247135 h 2757322"/>
              <a:gd name="connsiteX25" fmla="*/ 681387 w 684917"/>
              <a:gd name="connsiteY25" fmla="*/ 285971 h 2757322"/>
              <a:gd name="connsiteX26" fmla="*/ 684917 w 684917"/>
              <a:gd name="connsiteY26" fmla="*/ 317745 h 2757322"/>
              <a:gd name="connsiteX27" fmla="*/ 674326 w 684917"/>
              <a:gd name="connsiteY27" fmla="*/ 342459 h 2757322"/>
              <a:gd name="connsiteX28" fmla="*/ 642551 w 684917"/>
              <a:gd name="connsiteY28" fmla="*/ 391886 h 2757322"/>
              <a:gd name="connsiteX29" fmla="*/ 621368 w 684917"/>
              <a:gd name="connsiteY29" fmla="*/ 427191 h 2757322"/>
              <a:gd name="connsiteX30" fmla="*/ 610777 w 684917"/>
              <a:gd name="connsiteY30" fmla="*/ 483679 h 2757322"/>
              <a:gd name="connsiteX31" fmla="*/ 596655 w 684917"/>
              <a:gd name="connsiteY31" fmla="*/ 660204 h 2757322"/>
              <a:gd name="connsiteX32" fmla="*/ 579002 w 684917"/>
              <a:gd name="connsiteY32" fmla="*/ 1020315 h 2757322"/>
              <a:gd name="connsiteX33" fmla="*/ 571941 w 684917"/>
              <a:gd name="connsiteY33" fmla="*/ 1507525 h 2757322"/>
              <a:gd name="connsiteX34" fmla="*/ 575472 w 684917"/>
              <a:gd name="connsiteY34" fmla="*/ 1888819 h 2757322"/>
              <a:gd name="connsiteX35" fmla="*/ 582533 w 684917"/>
              <a:gd name="connsiteY35" fmla="*/ 2093588 h 2757322"/>
              <a:gd name="connsiteX36" fmla="*/ 600185 w 684917"/>
              <a:gd name="connsiteY36" fmla="*/ 2241869 h 2757322"/>
              <a:gd name="connsiteX37" fmla="*/ 600185 w 684917"/>
              <a:gd name="connsiteY37" fmla="*/ 2312479 h 2757322"/>
              <a:gd name="connsiteX38" fmla="*/ 564880 w 684917"/>
              <a:gd name="connsiteY38" fmla="*/ 2443108 h 2757322"/>
              <a:gd name="connsiteX39" fmla="*/ 511923 w 684917"/>
              <a:gd name="connsiteY39" fmla="*/ 2577267 h 2757322"/>
              <a:gd name="connsiteX40" fmla="*/ 448374 w 684917"/>
              <a:gd name="connsiteY40" fmla="*/ 2697304 h 2757322"/>
              <a:gd name="connsiteX41" fmla="*/ 409538 w 684917"/>
              <a:gd name="connsiteY41" fmla="*/ 2736139 h 2757322"/>
              <a:gd name="connsiteX42" fmla="*/ 370703 w 684917"/>
              <a:gd name="connsiteY42" fmla="*/ 2757322 h 2757322"/>
              <a:gd name="connsiteX43" fmla="*/ 349520 w 684917"/>
              <a:gd name="connsiteY43" fmla="*/ 2757322 h 2757322"/>
              <a:gd name="connsiteX44" fmla="*/ 317745 w 684917"/>
              <a:gd name="connsiteY44" fmla="*/ 2736139 h 2757322"/>
              <a:gd name="connsiteX45" fmla="*/ 331867 w 684917"/>
              <a:gd name="connsiteY45" fmla="*/ 2203034 h 2757322"/>
              <a:gd name="connsiteX46" fmla="*/ 335398 w 684917"/>
              <a:gd name="connsiteY46" fmla="*/ 1479281 h 2757322"/>
              <a:gd name="connsiteX47" fmla="*/ 335398 w 684917"/>
              <a:gd name="connsiteY47" fmla="*/ 723753 h 27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84917" h="2757322">
                <a:moveTo>
                  <a:pt x="335398" y="723753"/>
                </a:moveTo>
                <a:lnTo>
                  <a:pt x="335398" y="427191"/>
                </a:lnTo>
                <a:lnTo>
                  <a:pt x="328337" y="367173"/>
                </a:lnTo>
                <a:lnTo>
                  <a:pt x="310684" y="310684"/>
                </a:lnTo>
                <a:lnTo>
                  <a:pt x="289501" y="271849"/>
                </a:lnTo>
                <a:lnTo>
                  <a:pt x="257727" y="229483"/>
                </a:lnTo>
                <a:lnTo>
                  <a:pt x="208300" y="190647"/>
                </a:lnTo>
                <a:lnTo>
                  <a:pt x="162403" y="165934"/>
                </a:lnTo>
                <a:lnTo>
                  <a:pt x="109446" y="144751"/>
                </a:lnTo>
                <a:lnTo>
                  <a:pt x="38835" y="123568"/>
                </a:lnTo>
                <a:lnTo>
                  <a:pt x="21183" y="116507"/>
                </a:lnTo>
                <a:lnTo>
                  <a:pt x="3530" y="95324"/>
                </a:lnTo>
                <a:lnTo>
                  <a:pt x="0" y="77671"/>
                </a:lnTo>
                <a:lnTo>
                  <a:pt x="14122" y="49427"/>
                </a:lnTo>
                <a:lnTo>
                  <a:pt x="70610" y="24714"/>
                </a:lnTo>
                <a:lnTo>
                  <a:pt x="137690" y="3531"/>
                </a:lnTo>
                <a:lnTo>
                  <a:pt x="176525" y="0"/>
                </a:lnTo>
                <a:lnTo>
                  <a:pt x="250666" y="7061"/>
                </a:lnTo>
                <a:lnTo>
                  <a:pt x="324806" y="28244"/>
                </a:lnTo>
                <a:lnTo>
                  <a:pt x="420130" y="63549"/>
                </a:lnTo>
                <a:lnTo>
                  <a:pt x="480148" y="88263"/>
                </a:lnTo>
                <a:lnTo>
                  <a:pt x="540167" y="123568"/>
                </a:lnTo>
                <a:lnTo>
                  <a:pt x="596655" y="165934"/>
                </a:lnTo>
                <a:lnTo>
                  <a:pt x="642551" y="211830"/>
                </a:lnTo>
                <a:lnTo>
                  <a:pt x="663734" y="247135"/>
                </a:lnTo>
                <a:lnTo>
                  <a:pt x="681387" y="285971"/>
                </a:lnTo>
                <a:lnTo>
                  <a:pt x="684917" y="317745"/>
                </a:lnTo>
                <a:lnTo>
                  <a:pt x="674326" y="342459"/>
                </a:lnTo>
                <a:lnTo>
                  <a:pt x="642551" y="391886"/>
                </a:lnTo>
                <a:lnTo>
                  <a:pt x="621368" y="427191"/>
                </a:lnTo>
                <a:lnTo>
                  <a:pt x="610777" y="483679"/>
                </a:lnTo>
                <a:lnTo>
                  <a:pt x="596655" y="660204"/>
                </a:lnTo>
                <a:lnTo>
                  <a:pt x="579002" y="1020315"/>
                </a:lnTo>
                <a:lnTo>
                  <a:pt x="571941" y="1507525"/>
                </a:lnTo>
                <a:lnTo>
                  <a:pt x="575472" y="1888819"/>
                </a:lnTo>
                <a:lnTo>
                  <a:pt x="582533" y="2093588"/>
                </a:lnTo>
                <a:lnTo>
                  <a:pt x="600185" y="2241869"/>
                </a:lnTo>
                <a:lnTo>
                  <a:pt x="600185" y="2312479"/>
                </a:lnTo>
                <a:lnTo>
                  <a:pt x="564880" y="2443108"/>
                </a:lnTo>
                <a:lnTo>
                  <a:pt x="511923" y="2577267"/>
                </a:lnTo>
                <a:lnTo>
                  <a:pt x="448374" y="2697304"/>
                </a:lnTo>
                <a:lnTo>
                  <a:pt x="409538" y="2736139"/>
                </a:lnTo>
                <a:lnTo>
                  <a:pt x="370703" y="2757322"/>
                </a:lnTo>
                <a:lnTo>
                  <a:pt x="349520" y="2757322"/>
                </a:lnTo>
                <a:lnTo>
                  <a:pt x="317745" y="2736139"/>
                </a:lnTo>
                <a:cubicBezTo>
                  <a:pt x="322484" y="2558438"/>
                  <a:pt x="331867" y="2380798"/>
                  <a:pt x="331867" y="2203034"/>
                </a:cubicBezTo>
                <a:lnTo>
                  <a:pt x="335398" y="1479281"/>
                </a:lnTo>
                <a:lnTo>
                  <a:pt x="335398" y="72375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7" name="フリーフォーム 76">
            <a:extLst>
              <a:ext uri="{FF2B5EF4-FFF2-40B4-BE49-F238E27FC236}">
                <a16:creationId xmlns:a16="http://schemas.microsoft.com/office/drawing/2014/main" id="{7330F462-DE82-4CB5-B4EC-21A3D952774B}"/>
              </a:ext>
            </a:extLst>
          </p:cNvPr>
          <p:cNvSpPr/>
          <p:nvPr/>
        </p:nvSpPr>
        <p:spPr>
          <a:xfrm>
            <a:off x="4002089" y="2227264"/>
            <a:ext cx="1360487" cy="1620837"/>
          </a:xfrm>
          <a:custGeom>
            <a:avLst/>
            <a:gdLst>
              <a:gd name="connsiteX0" fmla="*/ 919163 w 1359694"/>
              <a:gd name="connsiteY0" fmla="*/ 802481 h 1621631"/>
              <a:gd name="connsiteX1" fmla="*/ 1133475 w 1359694"/>
              <a:gd name="connsiteY1" fmla="*/ 552450 h 1621631"/>
              <a:gd name="connsiteX2" fmla="*/ 1226344 w 1359694"/>
              <a:gd name="connsiteY2" fmla="*/ 438150 h 1621631"/>
              <a:gd name="connsiteX3" fmla="*/ 1238250 w 1359694"/>
              <a:gd name="connsiteY3" fmla="*/ 426244 h 1621631"/>
              <a:gd name="connsiteX4" fmla="*/ 1269207 w 1359694"/>
              <a:gd name="connsiteY4" fmla="*/ 419100 h 1621631"/>
              <a:gd name="connsiteX5" fmla="*/ 1328738 w 1359694"/>
              <a:gd name="connsiteY5" fmla="*/ 402431 h 1621631"/>
              <a:gd name="connsiteX6" fmla="*/ 1347788 w 1359694"/>
              <a:gd name="connsiteY6" fmla="*/ 383381 h 1621631"/>
              <a:gd name="connsiteX7" fmla="*/ 1357313 w 1359694"/>
              <a:gd name="connsiteY7" fmla="*/ 366712 h 1621631"/>
              <a:gd name="connsiteX8" fmla="*/ 1359694 w 1359694"/>
              <a:gd name="connsiteY8" fmla="*/ 340519 h 1621631"/>
              <a:gd name="connsiteX9" fmla="*/ 1347788 w 1359694"/>
              <a:gd name="connsiteY9" fmla="*/ 311944 h 1621631"/>
              <a:gd name="connsiteX10" fmla="*/ 1293019 w 1359694"/>
              <a:gd name="connsiteY10" fmla="*/ 228600 h 1621631"/>
              <a:gd name="connsiteX11" fmla="*/ 1197769 w 1359694"/>
              <a:gd name="connsiteY11" fmla="*/ 130969 h 1621631"/>
              <a:gd name="connsiteX12" fmla="*/ 1119188 w 1359694"/>
              <a:gd name="connsiteY12" fmla="*/ 76200 h 1621631"/>
              <a:gd name="connsiteX13" fmla="*/ 1040607 w 1359694"/>
              <a:gd name="connsiteY13" fmla="*/ 35719 h 1621631"/>
              <a:gd name="connsiteX14" fmla="*/ 978694 w 1359694"/>
              <a:gd name="connsiteY14" fmla="*/ 11906 h 1621631"/>
              <a:gd name="connsiteX15" fmla="*/ 909638 w 1359694"/>
              <a:gd name="connsiteY15" fmla="*/ 0 h 1621631"/>
              <a:gd name="connsiteX16" fmla="*/ 869157 w 1359694"/>
              <a:gd name="connsiteY16" fmla="*/ 0 h 1621631"/>
              <a:gd name="connsiteX17" fmla="*/ 833438 w 1359694"/>
              <a:gd name="connsiteY17" fmla="*/ 2381 h 1621631"/>
              <a:gd name="connsiteX18" fmla="*/ 797719 w 1359694"/>
              <a:gd name="connsiteY18" fmla="*/ 11906 h 1621631"/>
              <a:gd name="connsiteX19" fmla="*/ 788194 w 1359694"/>
              <a:gd name="connsiteY19" fmla="*/ 28575 h 1621631"/>
              <a:gd name="connsiteX20" fmla="*/ 792957 w 1359694"/>
              <a:gd name="connsiteY20" fmla="*/ 47625 h 1621631"/>
              <a:gd name="connsiteX21" fmla="*/ 812007 w 1359694"/>
              <a:gd name="connsiteY21" fmla="*/ 85725 h 1621631"/>
              <a:gd name="connsiteX22" fmla="*/ 828675 w 1359694"/>
              <a:gd name="connsiteY22" fmla="*/ 97631 h 1621631"/>
              <a:gd name="connsiteX23" fmla="*/ 864394 w 1359694"/>
              <a:gd name="connsiteY23" fmla="*/ 114300 h 1621631"/>
              <a:gd name="connsiteX24" fmla="*/ 907257 w 1359694"/>
              <a:gd name="connsiteY24" fmla="*/ 133350 h 1621631"/>
              <a:gd name="connsiteX25" fmla="*/ 928688 w 1359694"/>
              <a:gd name="connsiteY25" fmla="*/ 147637 h 1621631"/>
              <a:gd name="connsiteX26" fmla="*/ 940594 w 1359694"/>
              <a:gd name="connsiteY26" fmla="*/ 164306 h 1621631"/>
              <a:gd name="connsiteX27" fmla="*/ 950119 w 1359694"/>
              <a:gd name="connsiteY27" fmla="*/ 192881 h 1621631"/>
              <a:gd name="connsiteX28" fmla="*/ 952500 w 1359694"/>
              <a:gd name="connsiteY28" fmla="*/ 216694 h 1621631"/>
              <a:gd name="connsiteX29" fmla="*/ 945357 w 1359694"/>
              <a:gd name="connsiteY29" fmla="*/ 259556 h 1621631"/>
              <a:gd name="connsiteX30" fmla="*/ 878682 w 1359694"/>
              <a:gd name="connsiteY30" fmla="*/ 416719 h 1621631"/>
              <a:gd name="connsiteX31" fmla="*/ 835819 w 1359694"/>
              <a:gd name="connsiteY31" fmla="*/ 502444 h 1621631"/>
              <a:gd name="connsiteX32" fmla="*/ 711994 w 1359694"/>
              <a:gd name="connsiteY32" fmla="*/ 697706 h 1621631"/>
              <a:gd name="connsiteX33" fmla="*/ 511969 w 1359694"/>
              <a:gd name="connsiteY33" fmla="*/ 973931 h 1621631"/>
              <a:gd name="connsiteX34" fmla="*/ 280988 w 1359694"/>
              <a:gd name="connsiteY34" fmla="*/ 1252537 h 1621631"/>
              <a:gd name="connsiteX35" fmla="*/ 119063 w 1359694"/>
              <a:gd name="connsiteY35" fmla="*/ 1438275 h 1621631"/>
              <a:gd name="connsiteX36" fmla="*/ 9525 w 1359694"/>
              <a:gd name="connsiteY36" fmla="*/ 1562100 h 1621631"/>
              <a:gd name="connsiteX37" fmla="*/ 0 w 1359694"/>
              <a:gd name="connsiteY37" fmla="*/ 1583531 h 1621631"/>
              <a:gd name="connsiteX38" fmla="*/ 2382 w 1359694"/>
              <a:gd name="connsiteY38" fmla="*/ 1597819 h 1621631"/>
              <a:gd name="connsiteX39" fmla="*/ 9525 w 1359694"/>
              <a:gd name="connsiteY39" fmla="*/ 1612106 h 1621631"/>
              <a:gd name="connsiteX40" fmla="*/ 21432 w 1359694"/>
              <a:gd name="connsiteY40" fmla="*/ 1619250 h 1621631"/>
              <a:gd name="connsiteX41" fmla="*/ 40482 w 1359694"/>
              <a:gd name="connsiteY41" fmla="*/ 1621631 h 1621631"/>
              <a:gd name="connsiteX42" fmla="*/ 76200 w 1359694"/>
              <a:gd name="connsiteY42" fmla="*/ 1607344 h 1621631"/>
              <a:gd name="connsiteX43" fmla="*/ 166688 w 1359694"/>
              <a:gd name="connsiteY43" fmla="*/ 1533525 h 1621631"/>
              <a:gd name="connsiteX44" fmla="*/ 383382 w 1359694"/>
              <a:gd name="connsiteY44" fmla="*/ 1357312 h 1621631"/>
              <a:gd name="connsiteX45" fmla="*/ 638175 w 1359694"/>
              <a:gd name="connsiteY45" fmla="*/ 1109662 h 1621631"/>
              <a:gd name="connsiteX46" fmla="*/ 919163 w 1359694"/>
              <a:gd name="connsiteY46" fmla="*/ 802481 h 162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359694" h="1621631">
                <a:moveTo>
                  <a:pt x="919163" y="802481"/>
                </a:moveTo>
                <a:lnTo>
                  <a:pt x="1133475" y="552450"/>
                </a:lnTo>
                <a:lnTo>
                  <a:pt x="1226344" y="438150"/>
                </a:lnTo>
                <a:lnTo>
                  <a:pt x="1238250" y="426244"/>
                </a:lnTo>
                <a:lnTo>
                  <a:pt x="1269207" y="419100"/>
                </a:lnTo>
                <a:lnTo>
                  <a:pt x="1328738" y="402431"/>
                </a:lnTo>
                <a:lnTo>
                  <a:pt x="1347788" y="383381"/>
                </a:lnTo>
                <a:lnTo>
                  <a:pt x="1357313" y="366712"/>
                </a:lnTo>
                <a:lnTo>
                  <a:pt x="1359694" y="340519"/>
                </a:lnTo>
                <a:lnTo>
                  <a:pt x="1347788" y="311944"/>
                </a:lnTo>
                <a:lnTo>
                  <a:pt x="1293019" y="228600"/>
                </a:lnTo>
                <a:lnTo>
                  <a:pt x="1197769" y="130969"/>
                </a:lnTo>
                <a:lnTo>
                  <a:pt x="1119188" y="76200"/>
                </a:lnTo>
                <a:lnTo>
                  <a:pt x="1040607" y="35719"/>
                </a:lnTo>
                <a:lnTo>
                  <a:pt x="978694" y="11906"/>
                </a:lnTo>
                <a:lnTo>
                  <a:pt x="909638" y="0"/>
                </a:lnTo>
                <a:lnTo>
                  <a:pt x="869157" y="0"/>
                </a:lnTo>
                <a:lnTo>
                  <a:pt x="833438" y="2381"/>
                </a:lnTo>
                <a:lnTo>
                  <a:pt x="797719" y="11906"/>
                </a:lnTo>
                <a:lnTo>
                  <a:pt x="788194" y="28575"/>
                </a:lnTo>
                <a:lnTo>
                  <a:pt x="792957" y="47625"/>
                </a:lnTo>
                <a:lnTo>
                  <a:pt x="812007" y="85725"/>
                </a:lnTo>
                <a:lnTo>
                  <a:pt x="828675" y="97631"/>
                </a:lnTo>
                <a:lnTo>
                  <a:pt x="864394" y="114300"/>
                </a:lnTo>
                <a:lnTo>
                  <a:pt x="907257" y="133350"/>
                </a:lnTo>
                <a:lnTo>
                  <a:pt x="928688" y="147637"/>
                </a:lnTo>
                <a:lnTo>
                  <a:pt x="940594" y="164306"/>
                </a:lnTo>
                <a:cubicBezTo>
                  <a:pt x="950390" y="191246"/>
                  <a:pt x="950119" y="181209"/>
                  <a:pt x="950119" y="192881"/>
                </a:cubicBezTo>
                <a:lnTo>
                  <a:pt x="952500" y="216694"/>
                </a:lnTo>
                <a:lnTo>
                  <a:pt x="945357" y="259556"/>
                </a:lnTo>
                <a:lnTo>
                  <a:pt x="878682" y="416719"/>
                </a:lnTo>
                <a:lnTo>
                  <a:pt x="835819" y="502444"/>
                </a:lnTo>
                <a:lnTo>
                  <a:pt x="711994" y="697706"/>
                </a:lnTo>
                <a:lnTo>
                  <a:pt x="511969" y="973931"/>
                </a:lnTo>
                <a:lnTo>
                  <a:pt x="280988" y="1252537"/>
                </a:lnTo>
                <a:lnTo>
                  <a:pt x="119063" y="1438275"/>
                </a:lnTo>
                <a:lnTo>
                  <a:pt x="9525" y="1562100"/>
                </a:lnTo>
                <a:lnTo>
                  <a:pt x="0" y="1583531"/>
                </a:lnTo>
                <a:lnTo>
                  <a:pt x="2382" y="1597819"/>
                </a:lnTo>
                <a:lnTo>
                  <a:pt x="9525" y="1612106"/>
                </a:lnTo>
                <a:lnTo>
                  <a:pt x="21432" y="1619250"/>
                </a:lnTo>
                <a:lnTo>
                  <a:pt x="40482" y="1621631"/>
                </a:lnTo>
                <a:lnTo>
                  <a:pt x="76200" y="1607344"/>
                </a:lnTo>
                <a:lnTo>
                  <a:pt x="166688" y="1533525"/>
                </a:lnTo>
                <a:lnTo>
                  <a:pt x="383382" y="1357312"/>
                </a:lnTo>
                <a:lnTo>
                  <a:pt x="638175" y="1109662"/>
                </a:lnTo>
                <a:lnTo>
                  <a:pt x="919163" y="80248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8" name="フリーフォーム 77">
            <a:extLst>
              <a:ext uri="{FF2B5EF4-FFF2-40B4-BE49-F238E27FC236}">
                <a16:creationId xmlns:a16="http://schemas.microsoft.com/office/drawing/2014/main" id="{3440F771-651D-4912-A210-92EF99BB345D}"/>
              </a:ext>
            </a:extLst>
          </p:cNvPr>
          <p:cNvSpPr/>
          <p:nvPr/>
        </p:nvSpPr>
        <p:spPr>
          <a:xfrm>
            <a:off x="6996113" y="2230439"/>
            <a:ext cx="1193800" cy="1177925"/>
          </a:xfrm>
          <a:custGeom>
            <a:avLst/>
            <a:gdLst>
              <a:gd name="connsiteX0" fmla="*/ 366712 w 1193006"/>
              <a:gd name="connsiteY0" fmla="*/ 416719 h 1176338"/>
              <a:gd name="connsiteX1" fmla="*/ 223837 w 1193006"/>
              <a:gd name="connsiteY1" fmla="*/ 273844 h 1176338"/>
              <a:gd name="connsiteX2" fmla="*/ 71437 w 1193006"/>
              <a:gd name="connsiteY2" fmla="*/ 123825 h 1176338"/>
              <a:gd name="connsiteX3" fmla="*/ 19050 w 1193006"/>
              <a:gd name="connsiteY3" fmla="*/ 73819 h 1176338"/>
              <a:gd name="connsiteX4" fmla="*/ 4762 w 1193006"/>
              <a:gd name="connsiteY4" fmla="*/ 52388 h 1176338"/>
              <a:gd name="connsiteX5" fmla="*/ 0 w 1193006"/>
              <a:gd name="connsiteY5" fmla="*/ 30957 h 1176338"/>
              <a:gd name="connsiteX6" fmla="*/ 4762 w 1193006"/>
              <a:gd name="connsiteY6" fmla="*/ 7144 h 1176338"/>
              <a:gd name="connsiteX7" fmla="*/ 19050 w 1193006"/>
              <a:gd name="connsiteY7" fmla="*/ 0 h 1176338"/>
              <a:gd name="connsiteX8" fmla="*/ 45243 w 1193006"/>
              <a:gd name="connsiteY8" fmla="*/ 4763 h 1176338"/>
              <a:gd name="connsiteX9" fmla="*/ 88106 w 1193006"/>
              <a:gd name="connsiteY9" fmla="*/ 21432 h 1176338"/>
              <a:gd name="connsiteX10" fmla="*/ 104775 w 1193006"/>
              <a:gd name="connsiteY10" fmla="*/ 38100 h 1176338"/>
              <a:gd name="connsiteX11" fmla="*/ 178593 w 1193006"/>
              <a:gd name="connsiteY11" fmla="*/ 90488 h 1176338"/>
              <a:gd name="connsiteX12" fmla="*/ 280987 w 1193006"/>
              <a:gd name="connsiteY12" fmla="*/ 157163 h 1176338"/>
              <a:gd name="connsiteX13" fmla="*/ 369093 w 1193006"/>
              <a:gd name="connsiteY13" fmla="*/ 207169 h 1176338"/>
              <a:gd name="connsiteX14" fmla="*/ 450056 w 1193006"/>
              <a:gd name="connsiteY14" fmla="*/ 252413 h 1176338"/>
              <a:gd name="connsiteX15" fmla="*/ 545306 w 1193006"/>
              <a:gd name="connsiteY15" fmla="*/ 304800 h 1176338"/>
              <a:gd name="connsiteX16" fmla="*/ 661987 w 1193006"/>
              <a:gd name="connsiteY16" fmla="*/ 354807 h 1176338"/>
              <a:gd name="connsiteX17" fmla="*/ 728662 w 1193006"/>
              <a:gd name="connsiteY17" fmla="*/ 381000 h 1176338"/>
              <a:gd name="connsiteX18" fmla="*/ 797718 w 1193006"/>
              <a:gd name="connsiteY18" fmla="*/ 402432 h 1176338"/>
              <a:gd name="connsiteX19" fmla="*/ 823912 w 1193006"/>
              <a:gd name="connsiteY19" fmla="*/ 411957 h 1176338"/>
              <a:gd name="connsiteX20" fmla="*/ 835818 w 1193006"/>
              <a:gd name="connsiteY20" fmla="*/ 421482 h 1176338"/>
              <a:gd name="connsiteX21" fmla="*/ 878681 w 1193006"/>
              <a:gd name="connsiteY21" fmla="*/ 459582 h 1176338"/>
              <a:gd name="connsiteX22" fmla="*/ 981075 w 1193006"/>
              <a:gd name="connsiteY22" fmla="*/ 583407 h 1176338"/>
              <a:gd name="connsiteX23" fmla="*/ 1023937 w 1193006"/>
              <a:gd name="connsiteY23" fmla="*/ 635794 h 1176338"/>
              <a:gd name="connsiteX24" fmla="*/ 1076325 w 1193006"/>
              <a:gd name="connsiteY24" fmla="*/ 721519 h 1176338"/>
              <a:gd name="connsiteX25" fmla="*/ 1131093 w 1193006"/>
              <a:gd name="connsiteY25" fmla="*/ 835819 h 1176338"/>
              <a:gd name="connsiteX26" fmla="*/ 1166812 w 1193006"/>
              <a:gd name="connsiteY26" fmla="*/ 921544 h 1176338"/>
              <a:gd name="connsiteX27" fmla="*/ 1183481 w 1193006"/>
              <a:gd name="connsiteY27" fmla="*/ 990600 h 1176338"/>
              <a:gd name="connsiteX28" fmla="*/ 1193006 w 1193006"/>
              <a:gd name="connsiteY28" fmla="*/ 1062038 h 1176338"/>
              <a:gd name="connsiteX29" fmla="*/ 1190625 w 1193006"/>
              <a:gd name="connsiteY29" fmla="*/ 1114425 h 1176338"/>
              <a:gd name="connsiteX30" fmla="*/ 1178718 w 1193006"/>
              <a:gd name="connsiteY30" fmla="*/ 1145382 h 1176338"/>
              <a:gd name="connsiteX31" fmla="*/ 1162050 w 1193006"/>
              <a:gd name="connsiteY31" fmla="*/ 1162050 h 1176338"/>
              <a:gd name="connsiteX32" fmla="*/ 1126331 w 1193006"/>
              <a:gd name="connsiteY32" fmla="*/ 1173957 h 1176338"/>
              <a:gd name="connsiteX33" fmla="*/ 1100137 w 1193006"/>
              <a:gd name="connsiteY33" fmla="*/ 1176338 h 1176338"/>
              <a:gd name="connsiteX34" fmla="*/ 1064418 w 1193006"/>
              <a:gd name="connsiteY34" fmla="*/ 1166813 h 1176338"/>
              <a:gd name="connsiteX35" fmla="*/ 1016793 w 1193006"/>
              <a:gd name="connsiteY35" fmla="*/ 1135857 h 1176338"/>
              <a:gd name="connsiteX36" fmla="*/ 935831 w 1193006"/>
              <a:gd name="connsiteY36" fmla="*/ 1052513 h 1176338"/>
              <a:gd name="connsiteX37" fmla="*/ 800100 w 1193006"/>
              <a:gd name="connsiteY37" fmla="*/ 897732 h 1176338"/>
              <a:gd name="connsiteX38" fmla="*/ 671512 w 1193006"/>
              <a:gd name="connsiteY38" fmla="*/ 747713 h 1176338"/>
              <a:gd name="connsiteX39" fmla="*/ 519112 w 1193006"/>
              <a:gd name="connsiteY39" fmla="*/ 578644 h 1176338"/>
              <a:gd name="connsiteX40" fmla="*/ 366712 w 1193006"/>
              <a:gd name="connsiteY40" fmla="*/ 416719 h 117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93006" h="1176338">
                <a:moveTo>
                  <a:pt x="366712" y="416719"/>
                </a:moveTo>
                <a:lnTo>
                  <a:pt x="223837" y="273844"/>
                </a:lnTo>
                <a:lnTo>
                  <a:pt x="71437" y="123825"/>
                </a:lnTo>
                <a:lnTo>
                  <a:pt x="19050" y="73819"/>
                </a:lnTo>
                <a:lnTo>
                  <a:pt x="4762" y="52388"/>
                </a:lnTo>
                <a:lnTo>
                  <a:pt x="0" y="30957"/>
                </a:lnTo>
                <a:lnTo>
                  <a:pt x="4762" y="7144"/>
                </a:lnTo>
                <a:lnTo>
                  <a:pt x="19050" y="0"/>
                </a:lnTo>
                <a:lnTo>
                  <a:pt x="45243" y="4763"/>
                </a:lnTo>
                <a:lnTo>
                  <a:pt x="88106" y="21432"/>
                </a:lnTo>
                <a:lnTo>
                  <a:pt x="104775" y="38100"/>
                </a:lnTo>
                <a:lnTo>
                  <a:pt x="178593" y="90488"/>
                </a:lnTo>
                <a:lnTo>
                  <a:pt x="280987" y="157163"/>
                </a:lnTo>
                <a:lnTo>
                  <a:pt x="369093" y="207169"/>
                </a:lnTo>
                <a:lnTo>
                  <a:pt x="450056" y="252413"/>
                </a:lnTo>
                <a:lnTo>
                  <a:pt x="545306" y="304800"/>
                </a:lnTo>
                <a:lnTo>
                  <a:pt x="661987" y="354807"/>
                </a:lnTo>
                <a:lnTo>
                  <a:pt x="728662" y="381000"/>
                </a:lnTo>
                <a:lnTo>
                  <a:pt x="797718" y="402432"/>
                </a:lnTo>
                <a:lnTo>
                  <a:pt x="823912" y="411957"/>
                </a:lnTo>
                <a:lnTo>
                  <a:pt x="835818" y="421482"/>
                </a:lnTo>
                <a:lnTo>
                  <a:pt x="878681" y="459582"/>
                </a:lnTo>
                <a:lnTo>
                  <a:pt x="981075" y="583407"/>
                </a:lnTo>
                <a:lnTo>
                  <a:pt x="1023937" y="635794"/>
                </a:lnTo>
                <a:lnTo>
                  <a:pt x="1076325" y="721519"/>
                </a:lnTo>
                <a:lnTo>
                  <a:pt x="1131093" y="835819"/>
                </a:lnTo>
                <a:lnTo>
                  <a:pt x="1166812" y="921544"/>
                </a:lnTo>
                <a:lnTo>
                  <a:pt x="1183481" y="990600"/>
                </a:lnTo>
                <a:lnTo>
                  <a:pt x="1193006" y="1062038"/>
                </a:lnTo>
                <a:lnTo>
                  <a:pt x="1190625" y="1114425"/>
                </a:lnTo>
                <a:lnTo>
                  <a:pt x="1178718" y="1145382"/>
                </a:lnTo>
                <a:lnTo>
                  <a:pt x="1162050" y="1162050"/>
                </a:lnTo>
                <a:lnTo>
                  <a:pt x="1126331" y="1173957"/>
                </a:lnTo>
                <a:lnTo>
                  <a:pt x="1100137" y="1176338"/>
                </a:lnTo>
                <a:lnTo>
                  <a:pt x="1064418" y="1166813"/>
                </a:lnTo>
                <a:lnTo>
                  <a:pt x="1016793" y="1135857"/>
                </a:lnTo>
                <a:lnTo>
                  <a:pt x="935831" y="1052513"/>
                </a:lnTo>
                <a:lnTo>
                  <a:pt x="800100" y="897732"/>
                </a:lnTo>
                <a:lnTo>
                  <a:pt x="671512" y="747713"/>
                </a:lnTo>
                <a:lnTo>
                  <a:pt x="519112" y="578644"/>
                </a:lnTo>
                <a:lnTo>
                  <a:pt x="366712" y="41671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9" name="フリーフォーム 78">
            <a:extLst>
              <a:ext uri="{FF2B5EF4-FFF2-40B4-BE49-F238E27FC236}">
                <a16:creationId xmlns:a16="http://schemas.microsoft.com/office/drawing/2014/main" id="{AE69FA64-10AB-4833-BD54-C5D2D9D9D0C3}"/>
              </a:ext>
            </a:extLst>
          </p:cNvPr>
          <p:cNvSpPr/>
          <p:nvPr/>
        </p:nvSpPr>
        <p:spPr>
          <a:xfrm>
            <a:off x="4033839" y="2916239"/>
            <a:ext cx="3328987" cy="3195637"/>
          </a:xfrm>
          <a:custGeom>
            <a:avLst/>
            <a:gdLst>
              <a:gd name="connsiteX0" fmla="*/ 2522622 w 3328737"/>
              <a:gd name="connsiteY0" fmla="*/ 1074821 h 3196389"/>
              <a:gd name="connsiteX1" fmla="*/ 2695074 w 3328737"/>
              <a:gd name="connsiteY1" fmla="*/ 782052 h 3196389"/>
              <a:gd name="connsiteX2" fmla="*/ 2887579 w 3328737"/>
              <a:gd name="connsiteY2" fmla="*/ 397042 h 3196389"/>
              <a:gd name="connsiteX3" fmla="*/ 2951748 w 3328737"/>
              <a:gd name="connsiteY3" fmla="*/ 264694 h 3196389"/>
              <a:gd name="connsiteX4" fmla="*/ 2951748 w 3328737"/>
              <a:gd name="connsiteY4" fmla="*/ 240631 h 3196389"/>
              <a:gd name="connsiteX5" fmla="*/ 2951748 w 3328737"/>
              <a:gd name="connsiteY5" fmla="*/ 184484 h 3196389"/>
              <a:gd name="connsiteX6" fmla="*/ 2939716 w 3328737"/>
              <a:gd name="connsiteY6" fmla="*/ 144379 h 3196389"/>
              <a:gd name="connsiteX7" fmla="*/ 2915653 w 3328737"/>
              <a:gd name="connsiteY7" fmla="*/ 100263 h 3196389"/>
              <a:gd name="connsiteX8" fmla="*/ 2883569 w 3328737"/>
              <a:gd name="connsiteY8" fmla="*/ 68179 h 3196389"/>
              <a:gd name="connsiteX9" fmla="*/ 2851485 w 3328737"/>
              <a:gd name="connsiteY9" fmla="*/ 32084 h 3196389"/>
              <a:gd name="connsiteX10" fmla="*/ 2855495 w 3328737"/>
              <a:gd name="connsiteY10" fmla="*/ 12031 h 3196389"/>
              <a:gd name="connsiteX11" fmla="*/ 2883569 w 3328737"/>
              <a:gd name="connsiteY11" fmla="*/ 0 h 3196389"/>
              <a:gd name="connsiteX12" fmla="*/ 2947737 w 3328737"/>
              <a:gd name="connsiteY12" fmla="*/ 4010 h 3196389"/>
              <a:gd name="connsiteX13" fmla="*/ 3035969 w 3328737"/>
              <a:gd name="connsiteY13" fmla="*/ 24063 h 3196389"/>
              <a:gd name="connsiteX14" fmla="*/ 3108158 w 3328737"/>
              <a:gd name="connsiteY14" fmla="*/ 48126 h 3196389"/>
              <a:gd name="connsiteX15" fmla="*/ 3148264 w 3328737"/>
              <a:gd name="connsiteY15" fmla="*/ 72189 h 3196389"/>
              <a:gd name="connsiteX16" fmla="*/ 3192379 w 3328737"/>
              <a:gd name="connsiteY16" fmla="*/ 112294 h 3196389"/>
              <a:gd name="connsiteX17" fmla="*/ 3232485 w 3328737"/>
              <a:gd name="connsiteY17" fmla="*/ 156410 h 3196389"/>
              <a:gd name="connsiteX18" fmla="*/ 3280611 w 3328737"/>
              <a:gd name="connsiteY18" fmla="*/ 212558 h 3196389"/>
              <a:gd name="connsiteX19" fmla="*/ 3304674 w 3328737"/>
              <a:gd name="connsiteY19" fmla="*/ 248652 h 3196389"/>
              <a:gd name="connsiteX20" fmla="*/ 3316706 w 3328737"/>
              <a:gd name="connsiteY20" fmla="*/ 272715 h 3196389"/>
              <a:gd name="connsiteX21" fmla="*/ 3328737 w 3328737"/>
              <a:gd name="connsiteY21" fmla="*/ 304800 h 3196389"/>
              <a:gd name="connsiteX22" fmla="*/ 3328737 w 3328737"/>
              <a:gd name="connsiteY22" fmla="*/ 340894 h 3196389"/>
              <a:gd name="connsiteX23" fmla="*/ 3316706 w 3328737"/>
              <a:gd name="connsiteY23" fmla="*/ 364958 h 3196389"/>
              <a:gd name="connsiteX24" fmla="*/ 3288632 w 3328737"/>
              <a:gd name="connsiteY24" fmla="*/ 389021 h 3196389"/>
              <a:gd name="connsiteX25" fmla="*/ 3240506 w 3328737"/>
              <a:gd name="connsiteY25" fmla="*/ 405063 h 3196389"/>
              <a:gd name="connsiteX26" fmla="*/ 3196390 w 3328737"/>
              <a:gd name="connsiteY26" fmla="*/ 425115 h 3196389"/>
              <a:gd name="connsiteX27" fmla="*/ 3132222 w 3328737"/>
              <a:gd name="connsiteY27" fmla="*/ 489284 h 3196389"/>
              <a:gd name="connsiteX28" fmla="*/ 3048000 w 3328737"/>
              <a:gd name="connsiteY28" fmla="*/ 649705 h 3196389"/>
              <a:gd name="connsiteX29" fmla="*/ 2843464 w 3328737"/>
              <a:gd name="connsiteY29" fmla="*/ 1022684 h 3196389"/>
              <a:gd name="connsiteX30" fmla="*/ 2590800 w 3328737"/>
              <a:gd name="connsiteY30" fmla="*/ 1419726 h 3196389"/>
              <a:gd name="connsiteX31" fmla="*/ 2290011 w 3328737"/>
              <a:gd name="connsiteY31" fmla="*/ 1804736 h 3196389"/>
              <a:gd name="connsiteX32" fmla="*/ 2025316 w 3328737"/>
              <a:gd name="connsiteY32" fmla="*/ 2085473 h 3196389"/>
              <a:gd name="connsiteX33" fmla="*/ 1856874 w 3328737"/>
              <a:gd name="connsiteY33" fmla="*/ 2233863 h 3196389"/>
              <a:gd name="connsiteX34" fmla="*/ 1624264 w 3328737"/>
              <a:gd name="connsiteY34" fmla="*/ 2418347 h 3196389"/>
              <a:gd name="connsiteX35" fmla="*/ 1339516 w 3328737"/>
              <a:gd name="connsiteY35" fmla="*/ 2602831 h 3196389"/>
              <a:gd name="connsiteX36" fmla="*/ 1038727 w 3328737"/>
              <a:gd name="connsiteY36" fmla="*/ 2775284 h 3196389"/>
              <a:gd name="connsiteX37" fmla="*/ 717885 w 3328737"/>
              <a:gd name="connsiteY37" fmla="*/ 2923673 h 3196389"/>
              <a:gd name="connsiteX38" fmla="*/ 397043 w 3328737"/>
              <a:gd name="connsiteY38" fmla="*/ 3068052 h 3196389"/>
              <a:gd name="connsiteX39" fmla="*/ 104274 w 3328737"/>
              <a:gd name="connsiteY39" fmla="*/ 3176336 h 3196389"/>
              <a:gd name="connsiteX40" fmla="*/ 32085 w 3328737"/>
              <a:gd name="connsiteY40" fmla="*/ 3196389 h 3196389"/>
              <a:gd name="connsiteX41" fmla="*/ 8022 w 3328737"/>
              <a:gd name="connsiteY41" fmla="*/ 3196389 h 3196389"/>
              <a:gd name="connsiteX42" fmla="*/ 0 w 3328737"/>
              <a:gd name="connsiteY42" fmla="*/ 3180347 h 3196389"/>
              <a:gd name="connsiteX43" fmla="*/ 4011 w 3328737"/>
              <a:gd name="connsiteY43" fmla="*/ 3152273 h 3196389"/>
              <a:gd name="connsiteX44" fmla="*/ 32085 w 3328737"/>
              <a:gd name="connsiteY44" fmla="*/ 3128210 h 3196389"/>
              <a:gd name="connsiteX45" fmla="*/ 188495 w 3328737"/>
              <a:gd name="connsiteY45" fmla="*/ 3056021 h 3196389"/>
              <a:gd name="connsiteX46" fmla="*/ 521369 w 3328737"/>
              <a:gd name="connsiteY46" fmla="*/ 2891589 h 3196389"/>
              <a:gd name="connsiteX47" fmla="*/ 846222 w 3328737"/>
              <a:gd name="connsiteY47" fmla="*/ 2711115 h 3196389"/>
              <a:gd name="connsiteX48" fmla="*/ 1066800 w 3328737"/>
              <a:gd name="connsiteY48" fmla="*/ 2574758 h 3196389"/>
              <a:gd name="connsiteX49" fmla="*/ 1339516 w 3328737"/>
              <a:gd name="connsiteY49" fmla="*/ 2382252 h 3196389"/>
              <a:gd name="connsiteX50" fmla="*/ 1636295 w 3328737"/>
              <a:gd name="connsiteY50" fmla="*/ 2141621 h 3196389"/>
              <a:gd name="connsiteX51" fmla="*/ 1880937 w 3328737"/>
              <a:gd name="connsiteY51" fmla="*/ 1913021 h 3196389"/>
              <a:gd name="connsiteX52" fmla="*/ 2121569 w 3328737"/>
              <a:gd name="connsiteY52" fmla="*/ 1632284 h 3196389"/>
              <a:gd name="connsiteX53" fmla="*/ 2402306 w 3328737"/>
              <a:gd name="connsiteY53" fmla="*/ 1267326 h 3196389"/>
              <a:gd name="connsiteX54" fmla="*/ 2522622 w 3328737"/>
              <a:gd name="connsiteY54" fmla="*/ 1074821 h 31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28737" h="3196389">
                <a:moveTo>
                  <a:pt x="2522622" y="1074821"/>
                </a:moveTo>
                <a:lnTo>
                  <a:pt x="2695074" y="782052"/>
                </a:lnTo>
                <a:lnTo>
                  <a:pt x="2887579" y="397042"/>
                </a:lnTo>
                <a:lnTo>
                  <a:pt x="2951748" y="264694"/>
                </a:lnTo>
                <a:lnTo>
                  <a:pt x="2951748" y="240631"/>
                </a:lnTo>
                <a:lnTo>
                  <a:pt x="2951748" y="184484"/>
                </a:lnTo>
                <a:lnTo>
                  <a:pt x="2939716" y="144379"/>
                </a:lnTo>
                <a:lnTo>
                  <a:pt x="2915653" y="100263"/>
                </a:lnTo>
                <a:lnTo>
                  <a:pt x="2883569" y="68179"/>
                </a:lnTo>
                <a:lnTo>
                  <a:pt x="2851485" y="32084"/>
                </a:lnTo>
                <a:lnTo>
                  <a:pt x="2855495" y="12031"/>
                </a:lnTo>
                <a:lnTo>
                  <a:pt x="2883569" y="0"/>
                </a:lnTo>
                <a:lnTo>
                  <a:pt x="2947737" y="4010"/>
                </a:lnTo>
                <a:lnTo>
                  <a:pt x="3035969" y="24063"/>
                </a:lnTo>
                <a:lnTo>
                  <a:pt x="3108158" y="48126"/>
                </a:lnTo>
                <a:lnTo>
                  <a:pt x="3148264" y="72189"/>
                </a:lnTo>
                <a:lnTo>
                  <a:pt x="3192379" y="112294"/>
                </a:lnTo>
                <a:lnTo>
                  <a:pt x="3232485" y="156410"/>
                </a:lnTo>
                <a:lnTo>
                  <a:pt x="3280611" y="212558"/>
                </a:lnTo>
                <a:lnTo>
                  <a:pt x="3304674" y="248652"/>
                </a:lnTo>
                <a:lnTo>
                  <a:pt x="3316706" y="272715"/>
                </a:lnTo>
                <a:lnTo>
                  <a:pt x="3328737" y="304800"/>
                </a:lnTo>
                <a:lnTo>
                  <a:pt x="3328737" y="340894"/>
                </a:lnTo>
                <a:lnTo>
                  <a:pt x="3316706" y="364958"/>
                </a:lnTo>
                <a:lnTo>
                  <a:pt x="3288632" y="389021"/>
                </a:lnTo>
                <a:lnTo>
                  <a:pt x="3240506" y="405063"/>
                </a:lnTo>
                <a:lnTo>
                  <a:pt x="3196390" y="425115"/>
                </a:lnTo>
                <a:lnTo>
                  <a:pt x="3132222" y="489284"/>
                </a:lnTo>
                <a:lnTo>
                  <a:pt x="3048000" y="649705"/>
                </a:lnTo>
                <a:lnTo>
                  <a:pt x="2843464" y="1022684"/>
                </a:lnTo>
                <a:lnTo>
                  <a:pt x="2590800" y="1419726"/>
                </a:lnTo>
                <a:lnTo>
                  <a:pt x="2290011" y="1804736"/>
                </a:lnTo>
                <a:lnTo>
                  <a:pt x="2025316" y="2085473"/>
                </a:lnTo>
                <a:lnTo>
                  <a:pt x="1856874" y="2233863"/>
                </a:lnTo>
                <a:lnTo>
                  <a:pt x="1624264" y="2418347"/>
                </a:lnTo>
                <a:lnTo>
                  <a:pt x="1339516" y="2602831"/>
                </a:lnTo>
                <a:lnTo>
                  <a:pt x="1038727" y="2775284"/>
                </a:lnTo>
                <a:lnTo>
                  <a:pt x="717885" y="2923673"/>
                </a:lnTo>
                <a:lnTo>
                  <a:pt x="397043" y="3068052"/>
                </a:lnTo>
                <a:lnTo>
                  <a:pt x="104274" y="3176336"/>
                </a:lnTo>
                <a:lnTo>
                  <a:pt x="32085" y="3196389"/>
                </a:lnTo>
                <a:lnTo>
                  <a:pt x="8022" y="3196389"/>
                </a:lnTo>
                <a:lnTo>
                  <a:pt x="0" y="3180347"/>
                </a:lnTo>
                <a:lnTo>
                  <a:pt x="4011" y="3152273"/>
                </a:lnTo>
                <a:lnTo>
                  <a:pt x="32085" y="3128210"/>
                </a:lnTo>
                <a:lnTo>
                  <a:pt x="188495" y="3056021"/>
                </a:lnTo>
                <a:lnTo>
                  <a:pt x="521369" y="2891589"/>
                </a:lnTo>
                <a:lnTo>
                  <a:pt x="846222" y="2711115"/>
                </a:lnTo>
                <a:lnTo>
                  <a:pt x="1066800" y="2574758"/>
                </a:lnTo>
                <a:lnTo>
                  <a:pt x="1339516" y="2382252"/>
                </a:lnTo>
                <a:lnTo>
                  <a:pt x="1636295" y="2141621"/>
                </a:lnTo>
                <a:lnTo>
                  <a:pt x="1880937" y="1913021"/>
                </a:lnTo>
                <a:lnTo>
                  <a:pt x="2121569" y="1632284"/>
                </a:lnTo>
                <a:lnTo>
                  <a:pt x="2402306" y="1267326"/>
                </a:lnTo>
                <a:lnTo>
                  <a:pt x="2522622" y="107482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6" name="フリーフォーム 75">
            <a:extLst>
              <a:ext uri="{FF2B5EF4-FFF2-40B4-BE49-F238E27FC236}">
                <a16:creationId xmlns:a16="http://schemas.microsoft.com/office/drawing/2014/main" id="{092B6FBD-740C-4CFE-B801-F2D013057432}"/>
              </a:ext>
            </a:extLst>
          </p:cNvPr>
          <p:cNvSpPr/>
          <p:nvPr/>
        </p:nvSpPr>
        <p:spPr>
          <a:xfrm>
            <a:off x="5319713" y="3529014"/>
            <a:ext cx="666750" cy="720725"/>
          </a:xfrm>
          <a:custGeom>
            <a:avLst/>
            <a:gdLst>
              <a:gd name="connsiteX0" fmla="*/ 238125 w 666750"/>
              <a:gd name="connsiteY0" fmla="*/ 76200 h 721518"/>
              <a:gd name="connsiteX1" fmla="*/ 421481 w 666750"/>
              <a:gd name="connsiteY1" fmla="*/ 142875 h 721518"/>
              <a:gd name="connsiteX2" fmla="*/ 511968 w 666750"/>
              <a:gd name="connsiteY2" fmla="*/ 176212 h 721518"/>
              <a:gd name="connsiteX3" fmla="*/ 550068 w 666750"/>
              <a:gd name="connsiteY3" fmla="*/ 190500 h 721518"/>
              <a:gd name="connsiteX4" fmla="*/ 566737 w 666750"/>
              <a:gd name="connsiteY4" fmla="*/ 202406 h 721518"/>
              <a:gd name="connsiteX5" fmla="*/ 585787 w 666750"/>
              <a:gd name="connsiteY5" fmla="*/ 211931 h 721518"/>
              <a:gd name="connsiteX6" fmla="*/ 602456 w 666750"/>
              <a:gd name="connsiteY6" fmla="*/ 216693 h 721518"/>
              <a:gd name="connsiteX7" fmla="*/ 619125 w 666750"/>
              <a:gd name="connsiteY7" fmla="*/ 216693 h 721518"/>
              <a:gd name="connsiteX8" fmla="*/ 635793 w 666750"/>
              <a:gd name="connsiteY8" fmla="*/ 207168 h 721518"/>
              <a:gd name="connsiteX9" fmla="*/ 650081 w 666750"/>
              <a:gd name="connsiteY9" fmla="*/ 190500 h 721518"/>
              <a:gd name="connsiteX10" fmla="*/ 664368 w 666750"/>
              <a:gd name="connsiteY10" fmla="*/ 88106 h 721518"/>
              <a:gd name="connsiteX11" fmla="*/ 666750 w 666750"/>
              <a:gd name="connsiteY11" fmla="*/ 721518 h 721518"/>
              <a:gd name="connsiteX12" fmla="*/ 626268 w 666750"/>
              <a:gd name="connsiteY12" fmla="*/ 695325 h 721518"/>
              <a:gd name="connsiteX13" fmla="*/ 602456 w 666750"/>
              <a:gd name="connsiteY13" fmla="*/ 664368 h 721518"/>
              <a:gd name="connsiteX14" fmla="*/ 550068 w 666750"/>
              <a:gd name="connsiteY14" fmla="*/ 559593 h 721518"/>
              <a:gd name="connsiteX15" fmla="*/ 478631 w 666750"/>
              <a:gd name="connsiteY15" fmla="*/ 416718 h 721518"/>
              <a:gd name="connsiteX16" fmla="*/ 452437 w 666750"/>
              <a:gd name="connsiteY16" fmla="*/ 371475 h 721518"/>
              <a:gd name="connsiteX17" fmla="*/ 414337 w 666750"/>
              <a:gd name="connsiteY17" fmla="*/ 328612 h 721518"/>
              <a:gd name="connsiteX18" fmla="*/ 285750 w 666750"/>
              <a:gd name="connsiteY18" fmla="*/ 223837 h 721518"/>
              <a:gd name="connsiteX19" fmla="*/ 102393 w 666750"/>
              <a:gd name="connsiteY19" fmla="*/ 107156 h 721518"/>
              <a:gd name="connsiteX20" fmla="*/ 23812 w 666750"/>
              <a:gd name="connsiteY20" fmla="*/ 66675 h 721518"/>
              <a:gd name="connsiteX21" fmla="*/ 4762 w 666750"/>
              <a:gd name="connsiteY21" fmla="*/ 50006 h 721518"/>
              <a:gd name="connsiteX22" fmla="*/ 0 w 666750"/>
              <a:gd name="connsiteY22" fmla="*/ 28575 h 721518"/>
              <a:gd name="connsiteX23" fmla="*/ 0 w 666750"/>
              <a:gd name="connsiteY23" fmla="*/ 4762 h 721518"/>
              <a:gd name="connsiteX24" fmla="*/ 9525 w 666750"/>
              <a:gd name="connsiteY24" fmla="*/ 0 h 721518"/>
              <a:gd name="connsiteX25" fmla="*/ 57150 w 666750"/>
              <a:gd name="connsiteY25" fmla="*/ 11906 h 721518"/>
              <a:gd name="connsiteX26" fmla="*/ 164306 w 666750"/>
              <a:gd name="connsiteY26" fmla="*/ 52387 h 721518"/>
              <a:gd name="connsiteX27" fmla="*/ 238125 w 666750"/>
              <a:gd name="connsiteY27" fmla="*/ 76200 h 72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66750" h="721518">
                <a:moveTo>
                  <a:pt x="238125" y="76200"/>
                </a:moveTo>
                <a:lnTo>
                  <a:pt x="421481" y="142875"/>
                </a:lnTo>
                <a:lnTo>
                  <a:pt x="511968" y="176212"/>
                </a:lnTo>
                <a:lnTo>
                  <a:pt x="550068" y="190500"/>
                </a:lnTo>
                <a:lnTo>
                  <a:pt x="566737" y="202406"/>
                </a:lnTo>
                <a:lnTo>
                  <a:pt x="585787" y="211931"/>
                </a:lnTo>
                <a:lnTo>
                  <a:pt x="602456" y="216693"/>
                </a:lnTo>
                <a:lnTo>
                  <a:pt x="619125" y="216693"/>
                </a:lnTo>
                <a:lnTo>
                  <a:pt x="635793" y="207168"/>
                </a:lnTo>
                <a:lnTo>
                  <a:pt x="650081" y="190500"/>
                </a:lnTo>
                <a:lnTo>
                  <a:pt x="664368" y="88106"/>
                </a:lnTo>
                <a:lnTo>
                  <a:pt x="666750" y="721518"/>
                </a:lnTo>
                <a:lnTo>
                  <a:pt x="626268" y="695325"/>
                </a:lnTo>
                <a:lnTo>
                  <a:pt x="602456" y="664368"/>
                </a:lnTo>
                <a:lnTo>
                  <a:pt x="550068" y="559593"/>
                </a:lnTo>
                <a:lnTo>
                  <a:pt x="478631" y="416718"/>
                </a:lnTo>
                <a:lnTo>
                  <a:pt x="452437" y="371475"/>
                </a:lnTo>
                <a:lnTo>
                  <a:pt x="414337" y="328612"/>
                </a:lnTo>
                <a:lnTo>
                  <a:pt x="285750" y="223837"/>
                </a:lnTo>
                <a:lnTo>
                  <a:pt x="102393" y="107156"/>
                </a:lnTo>
                <a:lnTo>
                  <a:pt x="23812" y="66675"/>
                </a:lnTo>
                <a:lnTo>
                  <a:pt x="4762" y="50006"/>
                </a:lnTo>
                <a:lnTo>
                  <a:pt x="0" y="28575"/>
                </a:lnTo>
                <a:lnTo>
                  <a:pt x="0" y="4762"/>
                </a:lnTo>
                <a:lnTo>
                  <a:pt x="9525" y="0"/>
                </a:lnTo>
                <a:lnTo>
                  <a:pt x="57150" y="11906"/>
                </a:lnTo>
                <a:lnTo>
                  <a:pt x="164306" y="52387"/>
                </a:lnTo>
                <a:lnTo>
                  <a:pt x="238125" y="76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24E2679-577B-4440-808F-315005EC1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839" y="1500189"/>
            <a:ext cx="4182218" cy="46150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6B2E143-AE63-42D4-AE11-111D9D118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839" y="1496804"/>
            <a:ext cx="4182218" cy="4615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78" grpId="0" animBg="1"/>
      <p:bldP spid="79" grpId="0" animBg="1"/>
      <p:bldP spid="7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9B0A9B4-8AA2-4CD4-83F9-A5BAE4984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891" y="1121464"/>
            <a:ext cx="4182218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628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おにごっこ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走 交</a:t>
            </a:r>
          </a:p>
        </p:txBody>
      </p:sp>
    </p:spTree>
    <p:extLst>
      <p:ext uri="{BB962C8B-B14F-4D97-AF65-F5344CB8AC3E}">
        <p14:creationId xmlns:p14="http://schemas.microsoft.com/office/powerpoint/2010/main" val="23072117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5804A31-FE9F-41C6-9B48-BE46627B6C2E}"/>
              </a:ext>
            </a:extLst>
          </p:cNvPr>
          <p:cNvSpPr/>
          <p:nvPr/>
        </p:nvSpPr>
        <p:spPr>
          <a:xfrm>
            <a:off x="4735513" y="2043114"/>
            <a:ext cx="2595562" cy="623887"/>
          </a:xfrm>
          <a:custGeom>
            <a:avLst/>
            <a:gdLst>
              <a:gd name="connsiteX0" fmla="*/ 1047750 w 2596243"/>
              <a:gd name="connsiteY0" fmla="*/ 459921 h 623207"/>
              <a:gd name="connsiteX1" fmla="*/ 873578 w 2596243"/>
              <a:gd name="connsiteY1" fmla="*/ 500743 h 623207"/>
              <a:gd name="connsiteX2" fmla="*/ 628650 w 2596243"/>
              <a:gd name="connsiteY2" fmla="*/ 576943 h 623207"/>
              <a:gd name="connsiteX3" fmla="*/ 487135 w 2596243"/>
              <a:gd name="connsiteY3" fmla="*/ 623207 h 623207"/>
              <a:gd name="connsiteX4" fmla="*/ 435428 w 2596243"/>
              <a:gd name="connsiteY4" fmla="*/ 620486 h 623207"/>
              <a:gd name="connsiteX5" fmla="*/ 370114 w 2596243"/>
              <a:gd name="connsiteY5" fmla="*/ 606878 h 623207"/>
              <a:gd name="connsiteX6" fmla="*/ 296635 w 2596243"/>
              <a:gd name="connsiteY6" fmla="*/ 563336 h 623207"/>
              <a:gd name="connsiteX7" fmla="*/ 212271 w 2596243"/>
              <a:gd name="connsiteY7" fmla="*/ 492578 h 623207"/>
              <a:gd name="connsiteX8" fmla="*/ 125185 w 2596243"/>
              <a:gd name="connsiteY8" fmla="*/ 405493 h 623207"/>
              <a:gd name="connsiteX9" fmla="*/ 40821 w 2596243"/>
              <a:gd name="connsiteY9" fmla="*/ 304800 h 623207"/>
              <a:gd name="connsiteX10" fmla="*/ 2721 w 2596243"/>
              <a:gd name="connsiteY10" fmla="*/ 253093 h 623207"/>
              <a:gd name="connsiteX11" fmla="*/ 0 w 2596243"/>
              <a:gd name="connsiteY11" fmla="*/ 228600 h 623207"/>
              <a:gd name="connsiteX12" fmla="*/ 8164 w 2596243"/>
              <a:gd name="connsiteY12" fmla="*/ 209550 h 623207"/>
              <a:gd name="connsiteX13" fmla="*/ 35378 w 2596243"/>
              <a:gd name="connsiteY13" fmla="*/ 201386 h 623207"/>
              <a:gd name="connsiteX14" fmla="*/ 68035 w 2596243"/>
              <a:gd name="connsiteY14" fmla="*/ 209550 h 623207"/>
              <a:gd name="connsiteX15" fmla="*/ 97971 w 2596243"/>
              <a:gd name="connsiteY15" fmla="*/ 231321 h 623207"/>
              <a:gd name="connsiteX16" fmla="*/ 125185 w 2596243"/>
              <a:gd name="connsiteY16" fmla="*/ 258536 h 623207"/>
              <a:gd name="connsiteX17" fmla="*/ 141514 w 2596243"/>
              <a:gd name="connsiteY17" fmla="*/ 272143 h 623207"/>
              <a:gd name="connsiteX18" fmla="*/ 195943 w 2596243"/>
              <a:gd name="connsiteY18" fmla="*/ 304800 h 623207"/>
              <a:gd name="connsiteX19" fmla="*/ 261257 w 2596243"/>
              <a:gd name="connsiteY19" fmla="*/ 337457 h 623207"/>
              <a:gd name="connsiteX20" fmla="*/ 334735 w 2596243"/>
              <a:gd name="connsiteY20" fmla="*/ 364671 h 623207"/>
              <a:gd name="connsiteX21" fmla="*/ 383721 w 2596243"/>
              <a:gd name="connsiteY21" fmla="*/ 375557 h 623207"/>
              <a:gd name="connsiteX22" fmla="*/ 432707 w 2596243"/>
              <a:gd name="connsiteY22" fmla="*/ 378278 h 623207"/>
              <a:gd name="connsiteX23" fmla="*/ 688521 w 2596243"/>
              <a:gd name="connsiteY23" fmla="*/ 334736 h 623207"/>
              <a:gd name="connsiteX24" fmla="*/ 1211035 w 2596243"/>
              <a:gd name="connsiteY24" fmla="*/ 225878 h 623207"/>
              <a:gd name="connsiteX25" fmla="*/ 1485900 w 2596243"/>
              <a:gd name="connsiteY25" fmla="*/ 157843 h 623207"/>
              <a:gd name="connsiteX26" fmla="*/ 1856014 w 2596243"/>
              <a:gd name="connsiteY26" fmla="*/ 89807 h 623207"/>
              <a:gd name="connsiteX27" fmla="*/ 1959428 w 2596243"/>
              <a:gd name="connsiteY27" fmla="*/ 65314 h 623207"/>
              <a:gd name="connsiteX28" fmla="*/ 2111828 w 2596243"/>
              <a:gd name="connsiteY28" fmla="*/ 13607 h 623207"/>
              <a:gd name="connsiteX29" fmla="*/ 2163535 w 2596243"/>
              <a:gd name="connsiteY29" fmla="*/ 0 h 623207"/>
              <a:gd name="connsiteX30" fmla="*/ 2286000 w 2596243"/>
              <a:gd name="connsiteY30" fmla="*/ 13607 h 623207"/>
              <a:gd name="connsiteX31" fmla="*/ 2446564 w 2596243"/>
              <a:gd name="connsiteY31" fmla="*/ 51707 h 623207"/>
              <a:gd name="connsiteX32" fmla="*/ 2511878 w 2596243"/>
              <a:gd name="connsiteY32" fmla="*/ 78921 h 623207"/>
              <a:gd name="connsiteX33" fmla="*/ 2547257 w 2596243"/>
              <a:gd name="connsiteY33" fmla="*/ 103414 h 623207"/>
              <a:gd name="connsiteX34" fmla="*/ 2579914 w 2596243"/>
              <a:gd name="connsiteY34" fmla="*/ 136071 h 623207"/>
              <a:gd name="connsiteX35" fmla="*/ 2593521 w 2596243"/>
              <a:gd name="connsiteY35" fmla="*/ 163286 h 623207"/>
              <a:gd name="connsiteX36" fmla="*/ 2596243 w 2596243"/>
              <a:gd name="connsiteY36" fmla="*/ 193221 h 623207"/>
              <a:gd name="connsiteX37" fmla="*/ 2579914 w 2596243"/>
              <a:gd name="connsiteY37" fmla="*/ 228600 h 623207"/>
              <a:gd name="connsiteX38" fmla="*/ 2555421 w 2596243"/>
              <a:gd name="connsiteY38" fmla="*/ 253093 h 623207"/>
              <a:gd name="connsiteX39" fmla="*/ 2525485 w 2596243"/>
              <a:gd name="connsiteY39" fmla="*/ 266700 h 623207"/>
              <a:gd name="connsiteX40" fmla="*/ 2264228 w 2596243"/>
              <a:gd name="connsiteY40" fmla="*/ 274864 h 623207"/>
              <a:gd name="connsiteX41" fmla="*/ 1989364 w 2596243"/>
              <a:gd name="connsiteY41" fmla="*/ 296636 h 623207"/>
              <a:gd name="connsiteX42" fmla="*/ 1472293 w 2596243"/>
              <a:gd name="connsiteY42" fmla="*/ 378278 h 623207"/>
              <a:gd name="connsiteX43" fmla="*/ 1047750 w 2596243"/>
              <a:gd name="connsiteY43" fmla="*/ 459921 h 62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596243" h="623207">
                <a:moveTo>
                  <a:pt x="1047750" y="459921"/>
                </a:moveTo>
                <a:lnTo>
                  <a:pt x="873578" y="500743"/>
                </a:lnTo>
                <a:lnTo>
                  <a:pt x="628650" y="576943"/>
                </a:lnTo>
                <a:lnTo>
                  <a:pt x="487135" y="623207"/>
                </a:lnTo>
                <a:lnTo>
                  <a:pt x="435428" y="620486"/>
                </a:lnTo>
                <a:lnTo>
                  <a:pt x="370114" y="606878"/>
                </a:lnTo>
                <a:lnTo>
                  <a:pt x="296635" y="563336"/>
                </a:lnTo>
                <a:lnTo>
                  <a:pt x="212271" y="492578"/>
                </a:lnTo>
                <a:lnTo>
                  <a:pt x="125185" y="405493"/>
                </a:lnTo>
                <a:lnTo>
                  <a:pt x="40821" y="304800"/>
                </a:lnTo>
                <a:lnTo>
                  <a:pt x="2721" y="253093"/>
                </a:lnTo>
                <a:lnTo>
                  <a:pt x="0" y="228600"/>
                </a:lnTo>
                <a:lnTo>
                  <a:pt x="8164" y="209550"/>
                </a:lnTo>
                <a:lnTo>
                  <a:pt x="35378" y="201386"/>
                </a:lnTo>
                <a:lnTo>
                  <a:pt x="68035" y="209550"/>
                </a:lnTo>
                <a:lnTo>
                  <a:pt x="97971" y="231321"/>
                </a:lnTo>
                <a:lnTo>
                  <a:pt x="125185" y="258536"/>
                </a:lnTo>
                <a:lnTo>
                  <a:pt x="141514" y="272143"/>
                </a:lnTo>
                <a:lnTo>
                  <a:pt x="195943" y="304800"/>
                </a:lnTo>
                <a:lnTo>
                  <a:pt x="261257" y="337457"/>
                </a:lnTo>
                <a:lnTo>
                  <a:pt x="334735" y="364671"/>
                </a:lnTo>
                <a:lnTo>
                  <a:pt x="383721" y="375557"/>
                </a:lnTo>
                <a:lnTo>
                  <a:pt x="432707" y="378278"/>
                </a:lnTo>
                <a:lnTo>
                  <a:pt x="688521" y="334736"/>
                </a:lnTo>
                <a:lnTo>
                  <a:pt x="1211035" y="225878"/>
                </a:lnTo>
                <a:lnTo>
                  <a:pt x="1485900" y="157843"/>
                </a:lnTo>
                <a:lnTo>
                  <a:pt x="1856014" y="89807"/>
                </a:lnTo>
                <a:lnTo>
                  <a:pt x="1959428" y="65314"/>
                </a:lnTo>
                <a:lnTo>
                  <a:pt x="2111828" y="13607"/>
                </a:lnTo>
                <a:lnTo>
                  <a:pt x="2163535" y="0"/>
                </a:lnTo>
                <a:lnTo>
                  <a:pt x="2286000" y="13607"/>
                </a:lnTo>
                <a:lnTo>
                  <a:pt x="2446564" y="51707"/>
                </a:lnTo>
                <a:lnTo>
                  <a:pt x="2511878" y="78921"/>
                </a:lnTo>
                <a:lnTo>
                  <a:pt x="2547257" y="103414"/>
                </a:lnTo>
                <a:lnTo>
                  <a:pt x="2579914" y="136071"/>
                </a:lnTo>
                <a:lnTo>
                  <a:pt x="2593521" y="163286"/>
                </a:lnTo>
                <a:lnTo>
                  <a:pt x="2596243" y="193221"/>
                </a:lnTo>
                <a:lnTo>
                  <a:pt x="2579914" y="228600"/>
                </a:lnTo>
                <a:lnTo>
                  <a:pt x="2555421" y="253093"/>
                </a:lnTo>
                <a:lnTo>
                  <a:pt x="2525485" y="266700"/>
                </a:lnTo>
                <a:lnTo>
                  <a:pt x="2264228" y="274864"/>
                </a:lnTo>
                <a:lnTo>
                  <a:pt x="1989364" y="296636"/>
                </a:lnTo>
                <a:lnTo>
                  <a:pt x="1472293" y="378278"/>
                </a:lnTo>
                <a:lnTo>
                  <a:pt x="1047750" y="45992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37D2D02-DA74-48D8-9551-9C5F12E5DC5D}"/>
              </a:ext>
            </a:extLst>
          </p:cNvPr>
          <p:cNvSpPr/>
          <p:nvPr/>
        </p:nvSpPr>
        <p:spPr>
          <a:xfrm>
            <a:off x="3689350" y="3898901"/>
            <a:ext cx="1663700" cy="1831975"/>
          </a:xfrm>
          <a:custGeom>
            <a:avLst/>
            <a:gdLst>
              <a:gd name="connsiteX0" fmla="*/ 1035100 w 1664208"/>
              <a:gd name="connsiteY0" fmla="*/ 841248 h 1832457"/>
              <a:gd name="connsiteX1" fmla="*/ 1144828 w 1664208"/>
              <a:gd name="connsiteY1" fmla="*/ 683971 h 1832457"/>
              <a:gd name="connsiteX2" fmla="*/ 1247241 w 1664208"/>
              <a:gd name="connsiteY2" fmla="*/ 519379 h 1832457"/>
              <a:gd name="connsiteX3" fmla="*/ 1291132 w 1664208"/>
              <a:gd name="connsiteY3" fmla="*/ 405993 h 1832457"/>
              <a:gd name="connsiteX4" fmla="*/ 1305763 w 1664208"/>
              <a:gd name="connsiteY4" fmla="*/ 325526 h 1832457"/>
              <a:gd name="connsiteX5" fmla="*/ 1298448 w 1664208"/>
              <a:gd name="connsiteY5" fmla="*/ 267004 h 1832457"/>
              <a:gd name="connsiteX6" fmla="*/ 1276502 w 1664208"/>
              <a:gd name="connsiteY6" fmla="*/ 204825 h 1832457"/>
              <a:gd name="connsiteX7" fmla="*/ 1217980 w 1664208"/>
              <a:gd name="connsiteY7" fmla="*/ 124358 h 1832457"/>
              <a:gd name="connsiteX8" fmla="*/ 1163116 w 1664208"/>
              <a:gd name="connsiteY8" fmla="*/ 73152 h 1832457"/>
              <a:gd name="connsiteX9" fmla="*/ 1141171 w 1664208"/>
              <a:gd name="connsiteY9" fmla="*/ 47548 h 1832457"/>
              <a:gd name="connsiteX10" fmla="*/ 1137513 w 1664208"/>
              <a:gd name="connsiteY10" fmla="*/ 25603 h 1832457"/>
              <a:gd name="connsiteX11" fmla="*/ 1148486 w 1664208"/>
              <a:gd name="connsiteY11" fmla="*/ 7315 h 1832457"/>
              <a:gd name="connsiteX12" fmla="*/ 1174089 w 1664208"/>
              <a:gd name="connsiteY12" fmla="*/ 0 h 1832457"/>
              <a:gd name="connsiteX13" fmla="*/ 1258214 w 1664208"/>
              <a:gd name="connsiteY13" fmla="*/ 21945 h 1832457"/>
              <a:gd name="connsiteX14" fmla="*/ 1313078 w 1664208"/>
              <a:gd name="connsiteY14" fmla="*/ 43891 h 1832457"/>
              <a:gd name="connsiteX15" fmla="*/ 1422806 w 1664208"/>
              <a:gd name="connsiteY15" fmla="*/ 102412 h 1832457"/>
              <a:gd name="connsiteX16" fmla="*/ 1521561 w 1664208"/>
              <a:gd name="connsiteY16" fmla="*/ 175564 h 1832457"/>
              <a:gd name="connsiteX17" fmla="*/ 1572768 w 1664208"/>
              <a:gd name="connsiteY17" fmla="*/ 234086 h 1832457"/>
              <a:gd name="connsiteX18" fmla="*/ 1638604 w 1664208"/>
              <a:gd name="connsiteY18" fmla="*/ 325526 h 1832457"/>
              <a:gd name="connsiteX19" fmla="*/ 1660550 w 1664208"/>
              <a:gd name="connsiteY19" fmla="*/ 376732 h 1832457"/>
              <a:gd name="connsiteX20" fmla="*/ 1664208 w 1664208"/>
              <a:gd name="connsiteY20" fmla="*/ 395020 h 1832457"/>
              <a:gd name="connsiteX21" fmla="*/ 1645920 w 1664208"/>
              <a:gd name="connsiteY21" fmla="*/ 435254 h 1832457"/>
              <a:gd name="connsiteX22" fmla="*/ 1587398 w 1664208"/>
              <a:gd name="connsiteY22" fmla="*/ 475488 h 1832457"/>
              <a:gd name="connsiteX23" fmla="*/ 1422806 w 1664208"/>
              <a:gd name="connsiteY23" fmla="*/ 727862 h 1832457"/>
              <a:gd name="connsiteX24" fmla="*/ 1353312 w 1664208"/>
              <a:gd name="connsiteY24" fmla="*/ 826617 h 1832457"/>
              <a:gd name="connsiteX25" fmla="*/ 1170432 w 1664208"/>
              <a:gd name="connsiteY25" fmla="*/ 1009497 h 1832457"/>
              <a:gd name="connsiteX26" fmla="*/ 943660 w 1664208"/>
              <a:gd name="connsiteY26" fmla="*/ 1225296 h 1832457"/>
              <a:gd name="connsiteX27" fmla="*/ 731520 w 1664208"/>
              <a:gd name="connsiteY27" fmla="*/ 1415491 h 1832457"/>
              <a:gd name="connsiteX28" fmla="*/ 504748 w 1664208"/>
              <a:gd name="connsiteY28" fmla="*/ 1583740 h 1832457"/>
              <a:gd name="connsiteX29" fmla="*/ 285292 w 1664208"/>
              <a:gd name="connsiteY29" fmla="*/ 1708099 h 1832457"/>
              <a:gd name="connsiteX30" fmla="*/ 65836 w 1664208"/>
              <a:gd name="connsiteY30" fmla="*/ 1821484 h 1832457"/>
              <a:gd name="connsiteX31" fmla="*/ 21945 w 1664208"/>
              <a:gd name="connsiteY31" fmla="*/ 1832457 h 1832457"/>
              <a:gd name="connsiteX32" fmla="*/ 0 w 1664208"/>
              <a:gd name="connsiteY32" fmla="*/ 1825142 h 1832457"/>
              <a:gd name="connsiteX33" fmla="*/ 0 w 1664208"/>
              <a:gd name="connsiteY33" fmla="*/ 1795881 h 1832457"/>
              <a:gd name="connsiteX34" fmla="*/ 54864 w 1664208"/>
              <a:gd name="connsiteY34" fmla="*/ 1755648 h 1832457"/>
              <a:gd name="connsiteX35" fmla="*/ 190195 w 1664208"/>
              <a:gd name="connsiteY35" fmla="*/ 1664208 h 1832457"/>
              <a:gd name="connsiteX36" fmla="*/ 409651 w 1664208"/>
              <a:gd name="connsiteY36" fmla="*/ 1492300 h 1832457"/>
              <a:gd name="connsiteX37" fmla="*/ 534009 w 1664208"/>
              <a:gd name="connsiteY37" fmla="*/ 1375257 h 1832457"/>
              <a:gd name="connsiteX38" fmla="*/ 727862 w 1664208"/>
              <a:gd name="connsiteY38" fmla="*/ 1196035 h 1832457"/>
              <a:gd name="connsiteX39" fmla="*/ 888796 w 1664208"/>
              <a:gd name="connsiteY39" fmla="*/ 1031443 h 1832457"/>
              <a:gd name="connsiteX40" fmla="*/ 1035100 w 1664208"/>
              <a:gd name="connsiteY40" fmla="*/ 841248 h 183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664208" h="1832457">
                <a:moveTo>
                  <a:pt x="1035100" y="841248"/>
                </a:moveTo>
                <a:lnTo>
                  <a:pt x="1144828" y="683971"/>
                </a:lnTo>
                <a:lnTo>
                  <a:pt x="1247241" y="519379"/>
                </a:lnTo>
                <a:lnTo>
                  <a:pt x="1291132" y="405993"/>
                </a:lnTo>
                <a:lnTo>
                  <a:pt x="1305763" y="325526"/>
                </a:lnTo>
                <a:lnTo>
                  <a:pt x="1298448" y="267004"/>
                </a:lnTo>
                <a:lnTo>
                  <a:pt x="1276502" y="204825"/>
                </a:lnTo>
                <a:lnTo>
                  <a:pt x="1217980" y="124358"/>
                </a:lnTo>
                <a:lnTo>
                  <a:pt x="1163116" y="73152"/>
                </a:lnTo>
                <a:lnTo>
                  <a:pt x="1141171" y="47548"/>
                </a:lnTo>
                <a:lnTo>
                  <a:pt x="1137513" y="25603"/>
                </a:lnTo>
                <a:lnTo>
                  <a:pt x="1148486" y="7315"/>
                </a:lnTo>
                <a:lnTo>
                  <a:pt x="1174089" y="0"/>
                </a:lnTo>
                <a:lnTo>
                  <a:pt x="1258214" y="21945"/>
                </a:lnTo>
                <a:lnTo>
                  <a:pt x="1313078" y="43891"/>
                </a:lnTo>
                <a:lnTo>
                  <a:pt x="1422806" y="102412"/>
                </a:lnTo>
                <a:lnTo>
                  <a:pt x="1521561" y="175564"/>
                </a:lnTo>
                <a:lnTo>
                  <a:pt x="1572768" y="234086"/>
                </a:lnTo>
                <a:lnTo>
                  <a:pt x="1638604" y="325526"/>
                </a:lnTo>
                <a:lnTo>
                  <a:pt x="1660550" y="376732"/>
                </a:lnTo>
                <a:lnTo>
                  <a:pt x="1664208" y="395020"/>
                </a:lnTo>
                <a:lnTo>
                  <a:pt x="1645920" y="435254"/>
                </a:lnTo>
                <a:lnTo>
                  <a:pt x="1587398" y="475488"/>
                </a:lnTo>
                <a:lnTo>
                  <a:pt x="1422806" y="727862"/>
                </a:lnTo>
                <a:lnTo>
                  <a:pt x="1353312" y="826617"/>
                </a:lnTo>
                <a:lnTo>
                  <a:pt x="1170432" y="1009497"/>
                </a:lnTo>
                <a:lnTo>
                  <a:pt x="943660" y="1225296"/>
                </a:lnTo>
                <a:lnTo>
                  <a:pt x="731520" y="1415491"/>
                </a:lnTo>
                <a:lnTo>
                  <a:pt x="504748" y="1583740"/>
                </a:lnTo>
                <a:lnTo>
                  <a:pt x="285292" y="1708099"/>
                </a:lnTo>
                <a:lnTo>
                  <a:pt x="65836" y="1821484"/>
                </a:lnTo>
                <a:lnTo>
                  <a:pt x="21945" y="1832457"/>
                </a:lnTo>
                <a:lnTo>
                  <a:pt x="0" y="1825142"/>
                </a:lnTo>
                <a:lnTo>
                  <a:pt x="0" y="1795881"/>
                </a:lnTo>
                <a:lnTo>
                  <a:pt x="54864" y="1755648"/>
                </a:lnTo>
                <a:lnTo>
                  <a:pt x="190195" y="1664208"/>
                </a:lnTo>
                <a:lnTo>
                  <a:pt x="409651" y="1492300"/>
                </a:lnTo>
                <a:lnTo>
                  <a:pt x="534009" y="1375257"/>
                </a:lnTo>
                <a:lnTo>
                  <a:pt x="727862" y="1196035"/>
                </a:lnTo>
                <a:lnTo>
                  <a:pt x="888796" y="1031443"/>
                </a:lnTo>
                <a:lnTo>
                  <a:pt x="1035100" y="84124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EEB8B23-E058-4E37-B5E0-8DCC858C683B}"/>
              </a:ext>
            </a:extLst>
          </p:cNvPr>
          <p:cNvSpPr/>
          <p:nvPr/>
        </p:nvSpPr>
        <p:spPr>
          <a:xfrm>
            <a:off x="5746750" y="1416050"/>
            <a:ext cx="522288" cy="1716088"/>
          </a:xfrm>
          <a:custGeom>
            <a:avLst/>
            <a:gdLst>
              <a:gd name="connsiteX0" fmla="*/ 208299 w 522514"/>
              <a:gd name="connsiteY0" fmla="*/ 1168596 h 1715824"/>
              <a:gd name="connsiteX1" fmla="*/ 211830 w 522514"/>
              <a:gd name="connsiteY1" fmla="*/ 797894 h 1715824"/>
              <a:gd name="connsiteX2" fmla="*/ 211830 w 522514"/>
              <a:gd name="connsiteY2" fmla="*/ 282440 h 1715824"/>
              <a:gd name="connsiteX3" fmla="*/ 204769 w 522514"/>
              <a:gd name="connsiteY3" fmla="*/ 233013 h 1715824"/>
              <a:gd name="connsiteX4" fmla="*/ 183586 w 522514"/>
              <a:gd name="connsiteY4" fmla="*/ 194178 h 1715824"/>
              <a:gd name="connsiteX5" fmla="*/ 141220 w 522514"/>
              <a:gd name="connsiteY5" fmla="*/ 151812 h 1715824"/>
              <a:gd name="connsiteX6" fmla="*/ 77671 w 522514"/>
              <a:gd name="connsiteY6" fmla="*/ 105915 h 1715824"/>
              <a:gd name="connsiteX7" fmla="*/ 31774 w 522514"/>
              <a:gd name="connsiteY7" fmla="*/ 84732 h 1715824"/>
              <a:gd name="connsiteX8" fmla="*/ 10591 w 522514"/>
              <a:gd name="connsiteY8" fmla="*/ 70610 h 1715824"/>
              <a:gd name="connsiteX9" fmla="*/ 0 w 522514"/>
              <a:gd name="connsiteY9" fmla="*/ 52958 h 1715824"/>
              <a:gd name="connsiteX10" fmla="*/ 0 w 522514"/>
              <a:gd name="connsiteY10" fmla="*/ 17653 h 1715824"/>
              <a:gd name="connsiteX11" fmla="*/ 7061 w 522514"/>
              <a:gd name="connsiteY11" fmla="*/ 3531 h 1715824"/>
              <a:gd name="connsiteX12" fmla="*/ 28244 w 522514"/>
              <a:gd name="connsiteY12" fmla="*/ 0 h 1715824"/>
              <a:gd name="connsiteX13" fmla="*/ 91793 w 522514"/>
              <a:gd name="connsiteY13" fmla="*/ 14122 h 1715824"/>
              <a:gd name="connsiteX14" fmla="*/ 211830 w 522514"/>
              <a:gd name="connsiteY14" fmla="*/ 38836 h 1715824"/>
              <a:gd name="connsiteX15" fmla="*/ 321275 w 522514"/>
              <a:gd name="connsiteY15" fmla="*/ 70610 h 1715824"/>
              <a:gd name="connsiteX16" fmla="*/ 381294 w 522514"/>
              <a:gd name="connsiteY16" fmla="*/ 95324 h 1715824"/>
              <a:gd name="connsiteX17" fmla="*/ 437782 w 522514"/>
              <a:gd name="connsiteY17" fmla="*/ 137690 h 1715824"/>
              <a:gd name="connsiteX18" fmla="*/ 504861 w 522514"/>
              <a:gd name="connsiteY18" fmla="*/ 218891 h 1715824"/>
              <a:gd name="connsiteX19" fmla="*/ 522514 w 522514"/>
              <a:gd name="connsiteY19" fmla="*/ 257727 h 1715824"/>
              <a:gd name="connsiteX20" fmla="*/ 518983 w 522514"/>
              <a:gd name="connsiteY20" fmla="*/ 296562 h 1715824"/>
              <a:gd name="connsiteX21" fmla="*/ 490739 w 522514"/>
              <a:gd name="connsiteY21" fmla="*/ 501332 h 1715824"/>
              <a:gd name="connsiteX22" fmla="*/ 476617 w 522514"/>
              <a:gd name="connsiteY22" fmla="*/ 808485 h 1715824"/>
              <a:gd name="connsiteX23" fmla="*/ 451904 w 522514"/>
              <a:gd name="connsiteY23" fmla="*/ 1037968 h 1715824"/>
              <a:gd name="connsiteX24" fmla="*/ 441312 w 522514"/>
              <a:gd name="connsiteY24" fmla="*/ 1366305 h 1715824"/>
              <a:gd name="connsiteX25" fmla="*/ 441312 w 522514"/>
              <a:gd name="connsiteY25" fmla="*/ 1676989 h 1715824"/>
              <a:gd name="connsiteX26" fmla="*/ 211830 w 522514"/>
              <a:gd name="connsiteY26" fmla="*/ 1715824 h 1715824"/>
              <a:gd name="connsiteX27" fmla="*/ 208299 w 522514"/>
              <a:gd name="connsiteY27" fmla="*/ 1641684 h 1715824"/>
              <a:gd name="connsiteX28" fmla="*/ 208299 w 522514"/>
              <a:gd name="connsiteY28" fmla="*/ 1168596 h 17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22514" h="1715824">
                <a:moveTo>
                  <a:pt x="208299" y="1168596"/>
                </a:moveTo>
                <a:lnTo>
                  <a:pt x="211830" y="797894"/>
                </a:lnTo>
                <a:lnTo>
                  <a:pt x="211830" y="282440"/>
                </a:lnTo>
                <a:lnTo>
                  <a:pt x="204769" y="233013"/>
                </a:lnTo>
                <a:lnTo>
                  <a:pt x="183586" y="194178"/>
                </a:lnTo>
                <a:lnTo>
                  <a:pt x="141220" y="151812"/>
                </a:lnTo>
                <a:lnTo>
                  <a:pt x="77671" y="105915"/>
                </a:lnTo>
                <a:lnTo>
                  <a:pt x="31774" y="84732"/>
                </a:lnTo>
                <a:lnTo>
                  <a:pt x="10591" y="70610"/>
                </a:lnTo>
                <a:lnTo>
                  <a:pt x="0" y="52958"/>
                </a:lnTo>
                <a:lnTo>
                  <a:pt x="0" y="17653"/>
                </a:lnTo>
                <a:lnTo>
                  <a:pt x="7061" y="3531"/>
                </a:lnTo>
                <a:lnTo>
                  <a:pt x="28244" y="0"/>
                </a:lnTo>
                <a:lnTo>
                  <a:pt x="91793" y="14122"/>
                </a:lnTo>
                <a:lnTo>
                  <a:pt x="211830" y="38836"/>
                </a:lnTo>
                <a:lnTo>
                  <a:pt x="321275" y="70610"/>
                </a:lnTo>
                <a:lnTo>
                  <a:pt x="381294" y="95324"/>
                </a:lnTo>
                <a:lnTo>
                  <a:pt x="437782" y="137690"/>
                </a:lnTo>
                <a:lnTo>
                  <a:pt x="504861" y="218891"/>
                </a:lnTo>
                <a:lnTo>
                  <a:pt x="522514" y="257727"/>
                </a:lnTo>
                <a:lnTo>
                  <a:pt x="518983" y="296562"/>
                </a:lnTo>
                <a:lnTo>
                  <a:pt x="490739" y="501332"/>
                </a:lnTo>
                <a:lnTo>
                  <a:pt x="476617" y="808485"/>
                </a:lnTo>
                <a:lnTo>
                  <a:pt x="451904" y="1037968"/>
                </a:lnTo>
                <a:lnTo>
                  <a:pt x="441312" y="1366305"/>
                </a:lnTo>
                <a:lnTo>
                  <a:pt x="441312" y="1676989"/>
                </a:lnTo>
                <a:lnTo>
                  <a:pt x="211830" y="1715824"/>
                </a:lnTo>
                <a:lnTo>
                  <a:pt x="208299" y="1641684"/>
                </a:lnTo>
                <a:lnTo>
                  <a:pt x="208299" y="116859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C5B369E-7AF3-4677-9D17-F33AF6640D9B}"/>
              </a:ext>
            </a:extLst>
          </p:cNvPr>
          <p:cNvSpPr/>
          <p:nvPr/>
        </p:nvSpPr>
        <p:spPr>
          <a:xfrm>
            <a:off x="3908426" y="2851150"/>
            <a:ext cx="4289425" cy="781050"/>
          </a:xfrm>
          <a:custGeom>
            <a:avLst/>
            <a:gdLst>
              <a:gd name="connsiteX0" fmla="*/ 1213422 w 4290313"/>
              <a:gd name="connsiteY0" fmla="*/ 563375 h 780057"/>
              <a:gd name="connsiteX1" fmla="*/ 723720 w 4290313"/>
              <a:gd name="connsiteY1" fmla="*/ 684717 h 780057"/>
              <a:gd name="connsiteX2" fmla="*/ 476702 w 4290313"/>
              <a:gd name="connsiteY2" fmla="*/ 762723 h 780057"/>
              <a:gd name="connsiteX3" fmla="*/ 411697 w 4290313"/>
              <a:gd name="connsiteY3" fmla="*/ 780057 h 780057"/>
              <a:gd name="connsiteX4" fmla="*/ 372694 w 4290313"/>
              <a:gd name="connsiteY4" fmla="*/ 771390 h 780057"/>
              <a:gd name="connsiteX5" fmla="*/ 255686 w 4290313"/>
              <a:gd name="connsiteY5" fmla="*/ 693384 h 780057"/>
              <a:gd name="connsiteX6" fmla="*/ 138677 w 4290313"/>
              <a:gd name="connsiteY6" fmla="*/ 593710 h 780057"/>
              <a:gd name="connsiteX7" fmla="*/ 60671 w 4290313"/>
              <a:gd name="connsiteY7" fmla="*/ 524372 h 780057"/>
              <a:gd name="connsiteX8" fmla="*/ 4334 w 4290313"/>
              <a:gd name="connsiteY8" fmla="*/ 455033 h 780057"/>
              <a:gd name="connsiteX9" fmla="*/ 0 w 4290313"/>
              <a:gd name="connsiteY9" fmla="*/ 416031 h 780057"/>
              <a:gd name="connsiteX10" fmla="*/ 4334 w 4290313"/>
              <a:gd name="connsiteY10" fmla="*/ 390029 h 780057"/>
              <a:gd name="connsiteX11" fmla="*/ 13001 w 4290313"/>
              <a:gd name="connsiteY11" fmla="*/ 377028 h 780057"/>
              <a:gd name="connsiteX12" fmla="*/ 34669 w 4290313"/>
              <a:gd name="connsiteY12" fmla="*/ 381361 h 780057"/>
              <a:gd name="connsiteX13" fmla="*/ 56338 w 4290313"/>
              <a:gd name="connsiteY13" fmla="*/ 394362 h 780057"/>
              <a:gd name="connsiteX14" fmla="*/ 112675 w 4290313"/>
              <a:gd name="connsiteY14" fmla="*/ 433365 h 780057"/>
              <a:gd name="connsiteX15" fmla="*/ 160345 w 4290313"/>
              <a:gd name="connsiteY15" fmla="*/ 463701 h 780057"/>
              <a:gd name="connsiteX16" fmla="*/ 251352 w 4290313"/>
              <a:gd name="connsiteY16" fmla="*/ 494036 h 780057"/>
              <a:gd name="connsiteX17" fmla="*/ 346692 w 4290313"/>
              <a:gd name="connsiteY17" fmla="*/ 511371 h 780057"/>
              <a:gd name="connsiteX18" fmla="*/ 485369 w 4290313"/>
              <a:gd name="connsiteY18" fmla="*/ 498370 h 780057"/>
              <a:gd name="connsiteX19" fmla="*/ 918734 w 4290313"/>
              <a:gd name="connsiteY19" fmla="*/ 433365 h 780057"/>
              <a:gd name="connsiteX20" fmla="*/ 1464774 w 4290313"/>
              <a:gd name="connsiteY20" fmla="*/ 329358 h 780057"/>
              <a:gd name="connsiteX21" fmla="*/ 2045483 w 4290313"/>
              <a:gd name="connsiteY21" fmla="*/ 221016 h 780057"/>
              <a:gd name="connsiteX22" fmla="*/ 2314169 w 4290313"/>
              <a:gd name="connsiteY22" fmla="*/ 173346 h 780057"/>
              <a:gd name="connsiteX23" fmla="*/ 3016220 w 4290313"/>
              <a:gd name="connsiteY23" fmla="*/ 108341 h 780057"/>
              <a:gd name="connsiteX24" fmla="*/ 3518923 w 4290313"/>
              <a:gd name="connsiteY24" fmla="*/ 65005 h 780057"/>
              <a:gd name="connsiteX25" fmla="*/ 3601263 w 4290313"/>
              <a:gd name="connsiteY25" fmla="*/ 47670 h 780057"/>
              <a:gd name="connsiteX26" fmla="*/ 3700937 w 4290313"/>
              <a:gd name="connsiteY26" fmla="*/ 4334 h 780057"/>
              <a:gd name="connsiteX27" fmla="*/ 3744273 w 4290313"/>
              <a:gd name="connsiteY27" fmla="*/ 0 h 780057"/>
              <a:gd name="connsiteX28" fmla="*/ 3856948 w 4290313"/>
              <a:gd name="connsiteY28" fmla="*/ 17335 h 780057"/>
              <a:gd name="connsiteX29" fmla="*/ 4004292 w 4290313"/>
              <a:gd name="connsiteY29" fmla="*/ 69339 h 780057"/>
              <a:gd name="connsiteX30" fmla="*/ 4134302 w 4290313"/>
              <a:gd name="connsiteY30" fmla="*/ 125676 h 780057"/>
              <a:gd name="connsiteX31" fmla="*/ 4229642 w 4290313"/>
              <a:gd name="connsiteY31" fmla="*/ 177680 h 780057"/>
              <a:gd name="connsiteX32" fmla="*/ 4277312 w 4290313"/>
              <a:gd name="connsiteY32" fmla="*/ 216683 h 780057"/>
              <a:gd name="connsiteX33" fmla="*/ 4290313 w 4290313"/>
              <a:gd name="connsiteY33" fmla="*/ 255686 h 780057"/>
              <a:gd name="connsiteX34" fmla="*/ 4285979 w 4290313"/>
              <a:gd name="connsiteY34" fmla="*/ 281687 h 780057"/>
              <a:gd name="connsiteX35" fmla="*/ 4259977 w 4290313"/>
              <a:gd name="connsiteY35" fmla="*/ 307689 h 780057"/>
              <a:gd name="connsiteX36" fmla="*/ 4203640 w 4290313"/>
              <a:gd name="connsiteY36" fmla="*/ 320690 h 780057"/>
              <a:gd name="connsiteX37" fmla="*/ 4095299 w 4290313"/>
              <a:gd name="connsiteY37" fmla="*/ 325024 h 780057"/>
              <a:gd name="connsiteX38" fmla="*/ 3557926 w 4290313"/>
              <a:gd name="connsiteY38" fmla="*/ 307689 h 780057"/>
              <a:gd name="connsiteX39" fmla="*/ 3124561 w 4290313"/>
              <a:gd name="connsiteY39" fmla="*/ 312023 h 780057"/>
              <a:gd name="connsiteX40" fmla="*/ 2483181 w 4290313"/>
              <a:gd name="connsiteY40" fmla="*/ 355359 h 780057"/>
              <a:gd name="connsiteX41" fmla="*/ 2023814 w 4290313"/>
              <a:gd name="connsiteY41" fmla="*/ 398696 h 780057"/>
              <a:gd name="connsiteX42" fmla="*/ 1837468 w 4290313"/>
              <a:gd name="connsiteY42" fmla="*/ 420364 h 780057"/>
              <a:gd name="connsiteX43" fmla="*/ 1213422 w 4290313"/>
              <a:gd name="connsiteY43" fmla="*/ 563375 h 78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290313" h="780057">
                <a:moveTo>
                  <a:pt x="1213422" y="563375"/>
                </a:moveTo>
                <a:lnTo>
                  <a:pt x="723720" y="684717"/>
                </a:lnTo>
                <a:lnTo>
                  <a:pt x="476702" y="762723"/>
                </a:lnTo>
                <a:lnTo>
                  <a:pt x="411697" y="780057"/>
                </a:lnTo>
                <a:lnTo>
                  <a:pt x="372694" y="771390"/>
                </a:lnTo>
                <a:lnTo>
                  <a:pt x="255686" y="693384"/>
                </a:lnTo>
                <a:lnTo>
                  <a:pt x="138677" y="593710"/>
                </a:lnTo>
                <a:lnTo>
                  <a:pt x="60671" y="524372"/>
                </a:lnTo>
                <a:lnTo>
                  <a:pt x="4334" y="455033"/>
                </a:lnTo>
                <a:lnTo>
                  <a:pt x="0" y="416031"/>
                </a:lnTo>
                <a:lnTo>
                  <a:pt x="4334" y="390029"/>
                </a:lnTo>
                <a:lnTo>
                  <a:pt x="13001" y="377028"/>
                </a:lnTo>
                <a:lnTo>
                  <a:pt x="34669" y="381361"/>
                </a:lnTo>
                <a:lnTo>
                  <a:pt x="56338" y="394362"/>
                </a:lnTo>
                <a:lnTo>
                  <a:pt x="112675" y="433365"/>
                </a:lnTo>
                <a:lnTo>
                  <a:pt x="160345" y="463701"/>
                </a:lnTo>
                <a:lnTo>
                  <a:pt x="251352" y="494036"/>
                </a:lnTo>
                <a:lnTo>
                  <a:pt x="346692" y="511371"/>
                </a:lnTo>
                <a:lnTo>
                  <a:pt x="485369" y="498370"/>
                </a:lnTo>
                <a:lnTo>
                  <a:pt x="918734" y="433365"/>
                </a:lnTo>
                <a:lnTo>
                  <a:pt x="1464774" y="329358"/>
                </a:lnTo>
                <a:lnTo>
                  <a:pt x="2045483" y="221016"/>
                </a:lnTo>
                <a:lnTo>
                  <a:pt x="2314169" y="173346"/>
                </a:lnTo>
                <a:lnTo>
                  <a:pt x="3016220" y="108341"/>
                </a:lnTo>
                <a:lnTo>
                  <a:pt x="3518923" y="65005"/>
                </a:lnTo>
                <a:lnTo>
                  <a:pt x="3601263" y="47670"/>
                </a:lnTo>
                <a:lnTo>
                  <a:pt x="3700937" y="4334"/>
                </a:lnTo>
                <a:lnTo>
                  <a:pt x="3744273" y="0"/>
                </a:lnTo>
                <a:lnTo>
                  <a:pt x="3856948" y="17335"/>
                </a:lnTo>
                <a:lnTo>
                  <a:pt x="4004292" y="69339"/>
                </a:lnTo>
                <a:lnTo>
                  <a:pt x="4134302" y="125676"/>
                </a:lnTo>
                <a:lnTo>
                  <a:pt x="4229642" y="177680"/>
                </a:lnTo>
                <a:lnTo>
                  <a:pt x="4277312" y="216683"/>
                </a:lnTo>
                <a:lnTo>
                  <a:pt x="4290313" y="255686"/>
                </a:lnTo>
                <a:lnTo>
                  <a:pt x="4285979" y="281687"/>
                </a:lnTo>
                <a:lnTo>
                  <a:pt x="4259977" y="307689"/>
                </a:lnTo>
                <a:lnTo>
                  <a:pt x="4203640" y="320690"/>
                </a:lnTo>
                <a:lnTo>
                  <a:pt x="4095299" y="325024"/>
                </a:lnTo>
                <a:lnTo>
                  <a:pt x="3557926" y="307689"/>
                </a:lnTo>
                <a:lnTo>
                  <a:pt x="3124561" y="312023"/>
                </a:lnTo>
                <a:lnTo>
                  <a:pt x="2483181" y="355359"/>
                </a:lnTo>
                <a:lnTo>
                  <a:pt x="2023814" y="398696"/>
                </a:lnTo>
                <a:lnTo>
                  <a:pt x="1837468" y="420364"/>
                </a:lnTo>
                <a:lnTo>
                  <a:pt x="1213422" y="563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F581E3B-6D7A-4334-9D11-FA15E1BFEF65}"/>
              </a:ext>
            </a:extLst>
          </p:cNvPr>
          <p:cNvSpPr/>
          <p:nvPr/>
        </p:nvSpPr>
        <p:spPr>
          <a:xfrm>
            <a:off x="5670550" y="3195638"/>
            <a:ext cx="604838" cy="1928812"/>
          </a:xfrm>
          <a:custGeom>
            <a:avLst/>
            <a:gdLst>
              <a:gd name="connsiteX0" fmla="*/ 302149 w 604299"/>
              <a:gd name="connsiteY0" fmla="*/ 1240404 h 1928192"/>
              <a:gd name="connsiteX1" fmla="*/ 306125 w 604299"/>
              <a:gd name="connsiteY1" fmla="*/ 818985 h 1928192"/>
              <a:gd name="connsiteX2" fmla="*/ 302149 w 604299"/>
              <a:gd name="connsiteY2" fmla="*/ 500933 h 1928192"/>
              <a:gd name="connsiteX3" fmla="*/ 286247 w 604299"/>
              <a:gd name="connsiteY3" fmla="*/ 397566 h 1928192"/>
              <a:gd name="connsiteX4" fmla="*/ 262393 w 604299"/>
              <a:gd name="connsiteY4" fmla="*/ 310101 h 1928192"/>
              <a:gd name="connsiteX5" fmla="*/ 226612 w 604299"/>
              <a:gd name="connsiteY5" fmla="*/ 230588 h 1928192"/>
              <a:gd name="connsiteX6" fmla="*/ 166977 w 604299"/>
              <a:gd name="connsiteY6" fmla="*/ 151075 h 1928192"/>
              <a:gd name="connsiteX7" fmla="*/ 0 w 604299"/>
              <a:gd name="connsiteY7" fmla="*/ 0 h 1928192"/>
              <a:gd name="connsiteX8" fmla="*/ 242515 w 604299"/>
              <a:gd name="connsiteY8" fmla="*/ 39757 h 1928192"/>
              <a:gd name="connsiteX9" fmla="*/ 266369 w 604299"/>
              <a:gd name="connsiteY9" fmla="*/ 55659 h 1928192"/>
              <a:gd name="connsiteX10" fmla="*/ 341906 w 604299"/>
              <a:gd name="connsiteY10" fmla="*/ 107343 h 1928192"/>
              <a:gd name="connsiteX11" fmla="*/ 417443 w 604299"/>
              <a:gd name="connsiteY11" fmla="*/ 159026 h 1928192"/>
              <a:gd name="connsiteX12" fmla="*/ 512859 w 604299"/>
              <a:gd name="connsiteY12" fmla="*/ 230588 h 1928192"/>
              <a:gd name="connsiteX13" fmla="*/ 572494 w 604299"/>
              <a:gd name="connsiteY13" fmla="*/ 290223 h 1928192"/>
              <a:gd name="connsiteX14" fmla="*/ 600323 w 604299"/>
              <a:gd name="connsiteY14" fmla="*/ 318053 h 1928192"/>
              <a:gd name="connsiteX15" fmla="*/ 604299 w 604299"/>
              <a:gd name="connsiteY15" fmla="*/ 349858 h 1928192"/>
              <a:gd name="connsiteX16" fmla="*/ 568518 w 604299"/>
              <a:gd name="connsiteY16" fmla="*/ 405517 h 1928192"/>
              <a:gd name="connsiteX17" fmla="*/ 552615 w 604299"/>
              <a:gd name="connsiteY17" fmla="*/ 433346 h 1928192"/>
              <a:gd name="connsiteX18" fmla="*/ 552615 w 604299"/>
              <a:gd name="connsiteY18" fmla="*/ 473103 h 1928192"/>
              <a:gd name="connsiteX19" fmla="*/ 560567 w 604299"/>
              <a:gd name="connsiteY19" fmla="*/ 822960 h 1928192"/>
              <a:gd name="connsiteX20" fmla="*/ 532737 w 604299"/>
              <a:gd name="connsiteY20" fmla="*/ 1021743 h 1928192"/>
              <a:gd name="connsiteX21" fmla="*/ 520810 w 604299"/>
              <a:gd name="connsiteY21" fmla="*/ 1387503 h 1928192"/>
              <a:gd name="connsiteX22" fmla="*/ 508883 w 604299"/>
              <a:gd name="connsiteY22" fmla="*/ 1928192 h 1928192"/>
              <a:gd name="connsiteX23" fmla="*/ 294198 w 604299"/>
              <a:gd name="connsiteY23" fmla="*/ 1816873 h 1928192"/>
              <a:gd name="connsiteX24" fmla="*/ 302149 w 604299"/>
              <a:gd name="connsiteY24" fmla="*/ 1725433 h 1928192"/>
              <a:gd name="connsiteX25" fmla="*/ 302149 w 604299"/>
              <a:gd name="connsiteY25" fmla="*/ 1240404 h 19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4299" h="1928192">
                <a:moveTo>
                  <a:pt x="302149" y="1240404"/>
                </a:moveTo>
                <a:cubicBezTo>
                  <a:pt x="302812" y="1089329"/>
                  <a:pt x="304800" y="959458"/>
                  <a:pt x="306125" y="818985"/>
                </a:cubicBezTo>
                <a:cubicBezTo>
                  <a:pt x="304800" y="712968"/>
                  <a:pt x="303474" y="606950"/>
                  <a:pt x="302149" y="500933"/>
                </a:cubicBezTo>
                <a:lnTo>
                  <a:pt x="286247" y="397566"/>
                </a:lnTo>
                <a:lnTo>
                  <a:pt x="262393" y="310101"/>
                </a:lnTo>
                <a:lnTo>
                  <a:pt x="226612" y="230588"/>
                </a:lnTo>
                <a:lnTo>
                  <a:pt x="166977" y="151075"/>
                </a:lnTo>
                <a:lnTo>
                  <a:pt x="0" y="0"/>
                </a:lnTo>
                <a:lnTo>
                  <a:pt x="242515" y="39757"/>
                </a:lnTo>
                <a:lnTo>
                  <a:pt x="266369" y="55659"/>
                </a:lnTo>
                <a:lnTo>
                  <a:pt x="341906" y="107343"/>
                </a:lnTo>
                <a:lnTo>
                  <a:pt x="417443" y="159026"/>
                </a:lnTo>
                <a:lnTo>
                  <a:pt x="512859" y="230588"/>
                </a:lnTo>
                <a:lnTo>
                  <a:pt x="572494" y="290223"/>
                </a:lnTo>
                <a:lnTo>
                  <a:pt x="600323" y="318053"/>
                </a:lnTo>
                <a:lnTo>
                  <a:pt x="604299" y="349858"/>
                </a:lnTo>
                <a:lnTo>
                  <a:pt x="568518" y="405517"/>
                </a:lnTo>
                <a:lnTo>
                  <a:pt x="552615" y="433346"/>
                </a:lnTo>
                <a:lnTo>
                  <a:pt x="552615" y="473103"/>
                </a:lnTo>
                <a:lnTo>
                  <a:pt x="560567" y="822960"/>
                </a:lnTo>
                <a:lnTo>
                  <a:pt x="532737" y="1021743"/>
                </a:lnTo>
                <a:lnTo>
                  <a:pt x="520810" y="1387503"/>
                </a:lnTo>
                <a:lnTo>
                  <a:pt x="508883" y="1928192"/>
                </a:lnTo>
                <a:lnTo>
                  <a:pt x="294198" y="1816873"/>
                </a:lnTo>
                <a:lnTo>
                  <a:pt x="302149" y="1725433"/>
                </a:lnTo>
                <a:cubicBezTo>
                  <a:pt x="303474" y="1565082"/>
                  <a:pt x="301486" y="1391479"/>
                  <a:pt x="302149" y="1240404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A2ECA98-5B7E-4A86-A6B9-A9116A2D7797}"/>
              </a:ext>
            </a:extLst>
          </p:cNvPr>
          <p:cNvSpPr/>
          <p:nvPr/>
        </p:nvSpPr>
        <p:spPr>
          <a:xfrm>
            <a:off x="6119813" y="3829051"/>
            <a:ext cx="1276350" cy="385763"/>
          </a:xfrm>
          <a:custGeom>
            <a:avLst/>
            <a:gdLst>
              <a:gd name="connsiteX0" fmla="*/ 469126 w 1276184"/>
              <a:gd name="connsiteY0" fmla="*/ 341906 h 385638"/>
              <a:gd name="connsiteX1" fmla="*/ 186855 w 1276184"/>
              <a:gd name="connsiteY1" fmla="*/ 373711 h 385638"/>
              <a:gd name="connsiteX2" fmla="*/ 47707 w 1276184"/>
              <a:gd name="connsiteY2" fmla="*/ 385638 h 385638"/>
              <a:gd name="connsiteX3" fmla="*/ 0 w 1276184"/>
              <a:gd name="connsiteY3" fmla="*/ 170953 h 385638"/>
              <a:gd name="connsiteX4" fmla="*/ 119269 w 1276184"/>
              <a:gd name="connsiteY4" fmla="*/ 182880 h 385638"/>
              <a:gd name="connsiteX5" fmla="*/ 341906 w 1276184"/>
              <a:gd name="connsiteY5" fmla="*/ 174929 h 385638"/>
              <a:gd name="connsiteX6" fmla="*/ 564542 w 1276184"/>
              <a:gd name="connsiteY6" fmla="*/ 143124 h 385638"/>
              <a:gd name="connsiteX7" fmla="*/ 719593 w 1276184"/>
              <a:gd name="connsiteY7" fmla="*/ 99391 h 385638"/>
              <a:gd name="connsiteX8" fmla="*/ 818984 w 1276184"/>
              <a:gd name="connsiteY8" fmla="*/ 59635 h 385638"/>
              <a:gd name="connsiteX9" fmla="*/ 890546 w 1276184"/>
              <a:gd name="connsiteY9" fmla="*/ 7951 h 385638"/>
              <a:gd name="connsiteX10" fmla="*/ 930302 w 1276184"/>
              <a:gd name="connsiteY10" fmla="*/ 0 h 385638"/>
              <a:gd name="connsiteX11" fmla="*/ 1073426 w 1276184"/>
              <a:gd name="connsiteY11" fmla="*/ 19878 h 385638"/>
              <a:gd name="connsiteX12" fmla="*/ 1196671 w 1276184"/>
              <a:gd name="connsiteY12" fmla="*/ 51684 h 385638"/>
              <a:gd name="connsiteX13" fmla="*/ 1240403 w 1276184"/>
              <a:gd name="connsiteY13" fmla="*/ 75537 h 385638"/>
              <a:gd name="connsiteX14" fmla="*/ 1264257 w 1276184"/>
              <a:gd name="connsiteY14" fmla="*/ 103367 h 385638"/>
              <a:gd name="connsiteX15" fmla="*/ 1276184 w 1276184"/>
              <a:gd name="connsiteY15" fmla="*/ 147099 h 385638"/>
              <a:gd name="connsiteX16" fmla="*/ 1260281 w 1276184"/>
              <a:gd name="connsiteY16" fmla="*/ 186856 h 385638"/>
              <a:gd name="connsiteX17" fmla="*/ 1212573 w 1276184"/>
              <a:gd name="connsiteY17" fmla="*/ 222637 h 385638"/>
              <a:gd name="connsiteX18" fmla="*/ 1156914 w 1276184"/>
              <a:gd name="connsiteY18" fmla="*/ 246490 h 385638"/>
              <a:gd name="connsiteX19" fmla="*/ 866692 w 1276184"/>
              <a:gd name="connsiteY19" fmla="*/ 294198 h 385638"/>
              <a:gd name="connsiteX20" fmla="*/ 469126 w 1276184"/>
              <a:gd name="connsiteY20" fmla="*/ 341906 h 38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76184" h="385638">
                <a:moveTo>
                  <a:pt x="469126" y="341906"/>
                </a:moveTo>
                <a:lnTo>
                  <a:pt x="186855" y="373711"/>
                </a:lnTo>
                <a:lnTo>
                  <a:pt x="47707" y="385638"/>
                </a:lnTo>
                <a:lnTo>
                  <a:pt x="0" y="170953"/>
                </a:lnTo>
                <a:lnTo>
                  <a:pt x="119269" y="182880"/>
                </a:lnTo>
                <a:lnTo>
                  <a:pt x="341906" y="174929"/>
                </a:lnTo>
                <a:lnTo>
                  <a:pt x="564542" y="143124"/>
                </a:lnTo>
                <a:lnTo>
                  <a:pt x="719593" y="99391"/>
                </a:lnTo>
                <a:lnTo>
                  <a:pt x="818984" y="59635"/>
                </a:lnTo>
                <a:lnTo>
                  <a:pt x="890546" y="7951"/>
                </a:lnTo>
                <a:lnTo>
                  <a:pt x="930302" y="0"/>
                </a:lnTo>
                <a:lnTo>
                  <a:pt x="1073426" y="19878"/>
                </a:lnTo>
                <a:lnTo>
                  <a:pt x="1196671" y="51684"/>
                </a:lnTo>
                <a:lnTo>
                  <a:pt x="1240403" y="75537"/>
                </a:lnTo>
                <a:lnTo>
                  <a:pt x="1264257" y="103367"/>
                </a:lnTo>
                <a:lnTo>
                  <a:pt x="1276184" y="147099"/>
                </a:lnTo>
                <a:lnTo>
                  <a:pt x="1260281" y="186856"/>
                </a:lnTo>
                <a:lnTo>
                  <a:pt x="1212573" y="222637"/>
                </a:lnTo>
                <a:lnTo>
                  <a:pt x="1156914" y="246490"/>
                </a:lnTo>
                <a:lnTo>
                  <a:pt x="866692" y="294198"/>
                </a:lnTo>
                <a:lnTo>
                  <a:pt x="469126" y="34190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49ECE09-9BF0-4998-916D-76EAC3F7FBCD}"/>
              </a:ext>
            </a:extLst>
          </p:cNvPr>
          <p:cNvSpPr/>
          <p:nvPr/>
        </p:nvSpPr>
        <p:spPr>
          <a:xfrm>
            <a:off x="4987926" y="4560889"/>
            <a:ext cx="3368675" cy="1349375"/>
          </a:xfrm>
          <a:custGeom>
            <a:avLst/>
            <a:gdLst>
              <a:gd name="connsiteX0" fmla="*/ 1514585 w 3368098"/>
              <a:gd name="connsiteY0" fmla="*/ 886156 h 1348652"/>
              <a:gd name="connsiteX1" fmla="*/ 1203901 w 3368098"/>
              <a:gd name="connsiteY1" fmla="*/ 713162 h 1348652"/>
              <a:gd name="connsiteX2" fmla="*/ 787302 w 3368098"/>
              <a:gd name="connsiteY2" fmla="*/ 473088 h 1348652"/>
              <a:gd name="connsiteX3" fmla="*/ 589593 w 3368098"/>
              <a:gd name="connsiteY3" fmla="*/ 370703 h 1348652"/>
              <a:gd name="connsiteX4" fmla="*/ 413068 w 3368098"/>
              <a:gd name="connsiteY4" fmla="*/ 285971 h 1348652"/>
              <a:gd name="connsiteX5" fmla="*/ 218891 w 3368098"/>
              <a:gd name="connsiteY5" fmla="*/ 211831 h 1348652"/>
              <a:gd name="connsiteX6" fmla="*/ 31774 w 3368098"/>
              <a:gd name="connsiteY6" fmla="*/ 155343 h 1348652"/>
              <a:gd name="connsiteX7" fmla="*/ 0 w 3368098"/>
              <a:gd name="connsiteY7" fmla="*/ 0 h 1348652"/>
              <a:gd name="connsiteX8" fmla="*/ 127098 w 3368098"/>
              <a:gd name="connsiteY8" fmla="*/ 67080 h 1348652"/>
              <a:gd name="connsiteX9" fmla="*/ 233013 w 3368098"/>
              <a:gd name="connsiteY9" fmla="*/ 102385 h 1348652"/>
              <a:gd name="connsiteX10" fmla="*/ 437782 w 3368098"/>
              <a:gd name="connsiteY10" fmla="*/ 165934 h 1348652"/>
              <a:gd name="connsiteX11" fmla="*/ 762588 w 3368098"/>
              <a:gd name="connsiteY11" fmla="*/ 285971 h 1348652"/>
              <a:gd name="connsiteX12" fmla="*/ 977949 w 3368098"/>
              <a:gd name="connsiteY12" fmla="*/ 370703 h 1348652"/>
              <a:gd name="connsiteX13" fmla="*/ 1200370 w 3368098"/>
              <a:gd name="connsiteY13" fmla="*/ 473088 h 1348652"/>
              <a:gd name="connsiteX14" fmla="*/ 1518115 w 3368098"/>
              <a:gd name="connsiteY14" fmla="*/ 610777 h 1348652"/>
              <a:gd name="connsiteX15" fmla="*/ 1712293 w 3368098"/>
              <a:gd name="connsiteY15" fmla="*/ 684918 h 1348652"/>
              <a:gd name="connsiteX16" fmla="*/ 2111240 w 3368098"/>
              <a:gd name="connsiteY16" fmla="*/ 833199 h 1348652"/>
              <a:gd name="connsiteX17" fmla="*/ 2506656 w 3368098"/>
              <a:gd name="connsiteY17" fmla="*/ 967358 h 1348652"/>
              <a:gd name="connsiteX18" fmla="*/ 2884420 w 3368098"/>
              <a:gd name="connsiteY18" fmla="*/ 1080334 h 1348652"/>
              <a:gd name="connsiteX19" fmla="*/ 3286897 w 3368098"/>
              <a:gd name="connsiteY19" fmla="*/ 1182719 h 1348652"/>
              <a:gd name="connsiteX20" fmla="*/ 3343385 w 3368098"/>
              <a:gd name="connsiteY20" fmla="*/ 1200371 h 1348652"/>
              <a:gd name="connsiteX21" fmla="*/ 3364568 w 3368098"/>
              <a:gd name="connsiteY21" fmla="*/ 1210963 h 1348652"/>
              <a:gd name="connsiteX22" fmla="*/ 3368098 w 3368098"/>
              <a:gd name="connsiteY22" fmla="*/ 1221554 h 1348652"/>
              <a:gd name="connsiteX23" fmla="*/ 3346915 w 3368098"/>
              <a:gd name="connsiteY23" fmla="*/ 1246268 h 1348652"/>
              <a:gd name="connsiteX24" fmla="*/ 3315141 w 3368098"/>
              <a:gd name="connsiteY24" fmla="*/ 1260390 h 1348652"/>
              <a:gd name="connsiteX25" fmla="*/ 2845584 w 3368098"/>
              <a:gd name="connsiteY25" fmla="*/ 1316878 h 1348652"/>
              <a:gd name="connsiteX26" fmla="*/ 2616102 w 3368098"/>
              <a:gd name="connsiteY26" fmla="*/ 1348652 h 1348652"/>
              <a:gd name="connsiteX27" fmla="*/ 2527839 w 3368098"/>
              <a:gd name="connsiteY27" fmla="*/ 1348652 h 1348652"/>
              <a:gd name="connsiteX28" fmla="*/ 2443107 w 3368098"/>
              <a:gd name="connsiteY28" fmla="*/ 1341591 h 1348652"/>
              <a:gd name="connsiteX29" fmla="*/ 2284234 w 3368098"/>
              <a:gd name="connsiteY29" fmla="*/ 1292164 h 1348652"/>
              <a:gd name="connsiteX30" fmla="*/ 2051221 w 3368098"/>
              <a:gd name="connsiteY30" fmla="*/ 1172127 h 1348652"/>
              <a:gd name="connsiteX31" fmla="*/ 1514585 w 3368098"/>
              <a:gd name="connsiteY31" fmla="*/ 886156 h 134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368098" h="1348652">
                <a:moveTo>
                  <a:pt x="1514585" y="886156"/>
                </a:moveTo>
                <a:lnTo>
                  <a:pt x="1203901" y="713162"/>
                </a:lnTo>
                <a:lnTo>
                  <a:pt x="787302" y="473088"/>
                </a:lnTo>
                <a:lnTo>
                  <a:pt x="589593" y="370703"/>
                </a:lnTo>
                <a:lnTo>
                  <a:pt x="413068" y="285971"/>
                </a:lnTo>
                <a:lnTo>
                  <a:pt x="218891" y="211831"/>
                </a:lnTo>
                <a:lnTo>
                  <a:pt x="31774" y="155343"/>
                </a:lnTo>
                <a:lnTo>
                  <a:pt x="0" y="0"/>
                </a:lnTo>
                <a:lnTo>
                  <a:pt x="127098" y="67080"/>
                </a:lnTo>
                <a:lnTo>
                  <a:pt x="233013" y="102385"/>
                </a:lnTo>
                <a:lnTo>
                  <a:pt x="437782" y="165934"/>
                </a:lnTo>
                <a:lnTo>
                  <a:pt x="762588" y="285971"/>
                </a:lnTo>
                <a:lnTo>
                  <a:pt x="977949" y="370703"/>
                </a:lnTo>
                <a:lnTo>
                  <a:pt x="1200370" y="473088"/>
                </a:lnTo>
                <a:lnTo>
                  <a:pt x="1518115" y="610777"/>
                </a:lnTo>
                <a:lnTo>
                  <a:pt x="1712293" y="684918"/>
                </a:lnTo>
                <a:lnTo>
                  <a:pt x="2111240" y="833199"/>
                </a:lnTo>
                <a:lnTo>
                  <a:pt x="2506656" y="967358"/>
                </a:lnTo>
                <a:lnTo>
                  <a:pt x="2884420" y="1080334"/>
                </a:lnTo>
                <a:lnTo>
                  <a:pt x="3286897" y="1182719"/>
                </a:lnTo>
                <a:lnTo>
                  <a:pt x="3343385" y="1200371"/>
                </a:lnTo>
                <a:lnTo>
                  <a:pt x="3364568" y="1210963"/>
                </a:lnTo>
                <a:lnTo>
                  <a:pt x="3368098" y="1221554"/>
                </a:lnTo>
                <a:lnTo>
                  <a:pt x="3346915" y="1246268"/>
                </a:lnTo>
                <a:lnTo>
                  <a:pt x="3315141" y="1260390"/>
                </a:lnTo>
                <a:lnTo>
                  <a:pt x="2845584" y="1316878"/>
                </a:lnTo>
                <a:lnTo>
                  <a:pt x="2616102" y="1348652"/>
                </a:lnTo>
                <a:lnTo>
                  <a:pt x="2527839" y="1348652"/>
                </a:lnTo>
                <a:lnTo>
                  <a:pt x="2443107" y="1341591"/>
                </a:lnTo>
                <a:lnTo>
                  <a:pt x="2284234" y="1292164"/>
                </a:lnTo>
                <a:lnTo>
                  <a:pt x="2051221" y="1172127"/>
                </a:lnTo>
                <a:lnTo>
                  <a:pt x="1514585" y="8861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B5CAD8B-33AC-4DBB-B3E2-A65188C79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167" y="1476244"/>
            <a:ext cx="4669941" cy="449923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155F0E1-B9A5-49B6-A4C2-6FA0D7D10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323" y="1416050"/>
            <a:ext cx="4669941" cy="450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そうだんにのってください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合 活 理 作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6085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24B7E51-2E64-4FCE-8FE7-26108CE9F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9" y="1179381"/>
            <a:ext cx="4669941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369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08CB31B-4C3E-4683-BD15-6E36927F6523}"/>
              </a:ext>
            </a:extLst>
          </p:cNvPr>
          <p:cNvSpPr/>
          <p:nvPr/>
        </p:nvSpPr>
        <p:spPr>
          <a:xfrm>
            <a:off x="5675313" y="1439863"/>
            <a:ext cx="666750" cy="876300"/>
          </a:xfrm>
          <a:custGeom>
            <a:avLst/>
            <a:gdLst>
              <a:gd name="connsiteX0" fmla="*/ 302419 w 666750"/>
              <a:gd name="connsiteY0" fmla="*/ 533400 h 876300"/>
              <a:gd name="connsiteX1" fmla="*/ 304800 w 666750"/>
              <a:gd name="connsiteY1" fmla="*/ 381000 h 876300"/>
              <a:gd name="connsiteX2" fmla="*/ 297656 w 666750"/>
              <a:gd name="connsiteY2" fmla="*/ 338138 h 876300"/>
              <a:gd name="connsiteX3" fmla="*/ 288131 w 666750"/>
              <a:gd name="connsiteY3" fmla="*/ 304800 h 876300"/>
              <a:gd name="connsiteX4" fmla="*/ 271462 w 666750"/>
              <a:gd name="connsiteY4" fmla="*/ 271463 h 876300"/>
              <a:gd name="connsiteX5" fmla="*/ 245269 w 666750"/>
              <a:gd name="connsiteY5" fmla="*/ 235744 h 876300"/>
              <a:gd name="connsiteX6" fmla="*/ 195262 w 666750"/>
              <a:gd name="connsiteY6" fmla="*/ 185738 h 876300"/>
              <a:gd name="connsiteX7" fmla="*/ 135731 w 666750"/>
              <a:gd name="connsiteY7" fmla="*/ 130969 h 876300"/>
              <a:gd name="connsiteX8" fmla="*/ 69056 w 666750"/>
              <a:gd name="connsiteY8" fmla="*/ 85725 h 876300"/>
              <a:gd name="connsiteX9" fmla="*/ 19050 w 666750"/>
              <a:gd name="connsiteY9" fmla="*/ 50007 h 876300"/>
              <a:gd name="connsiteX10" fmla="*/ 2381 w 666750"/>
              <a:gd name="connsiteY10" fmla="*/ 30957 h 876300"/>
              <a:gd name="connsiteX11" fmla="*/ 0 w 666750"/>
              <a:gd name="connsiteY11" fmla="*/ 9525 h 876300"/>
              <a:gd name="connsiteX12" fmla="*/ 16669 w 666750"/>
              <a:gd name="connsiteY12" fmla="*/ 0 h 876300"/>
              <a:gd name="connsiteX13" fmla="*/ 45244 w 666750"/>
              <a:gd name="connsiteY13" fmla="*/ 2382 h 876300"/>
              <a:gd name="connsiteX14" fmla="*/ 214312 w 666750"/>
              <a:gd name="connsiteY14" fmla="*/ 30957 h 876300"/>
              <a:gd name="connsiteX15" fmla="*/ 369094 w 666750"/>
              <a:gd name="connsiteY15" fmla="*/ 76200 h 876300"/>
              <a:gd name="connsiteX16" fmla="*/ 511969 w 666750"/>
              <a:gd name="connsiteY16" fmla="*/ 138113 h 876300"/>
              <a:gd name="connsiteX17" fmla="*/ 621506 w 666750"/>
              <a:gd name="connsiteY17" fmla="*/ 214313 h 876300"/>
              <a:gd name="connsiteX18" fmla="*/ 650081 w 666750"/>
              <a:gd name="connsiteY18" fmla="*/ 235744 h 876300"/>
              <a:gd name="connsiteX19" fmla="*/ 661987 w 666750"/>
              <a:gd name="connsiteY19" fmla="*/ 254794 h 876300"/>
              <a:gd name="connsiteX20" fmla="*/ 666750 w 666750"/>
              <a:gd name="connsiteY20" fmla="*/ 273844 h 876300"/>
              <a:gd name="connsiteX21" fmla="*/ 664369 w 666750"/>
              <a:gd name="connsiteY21" fmla="*/ 300038 h 876300"/>
              <a:gd name="connsiteX22" fmla="*/ 647700 w 666750"/>
              <a:gd name="connsiteY22" fmla="*/ 323850 h 876300"/>
              <a:gd name="connsiteX23" fmla="*/ 628650 w 666750"/>
              <a:gd name="connsiteY23" fmla="*/ 350044 h 876300"/>
              <a:gd name="connsiteX24" fmla="*/ 600075 w 666750"/>
              <a:gd name="connsiteY24" fmla="*/ 388144 h 876300"/>
              <a:gd name="connsiteX25" fmla="*/ 583406 w 666750"/>
              <a:gd name="connsiteY25" fmla="*/ 426244 h 876300"/>
              <a:gd name="connsiteX26" fmla="*/ 566737 w 666750"/>
              <a:gd name="connsiteY26" fmla="*/ 511969 h 876300"/>
              <a:gd name="connsiteX27" fmla="*/ 533400 w 666750"/>
              <a:gd name="connsiteY27" fmla="*/ 742950 h 876300"/>
              <a:gd name="connsiteX28" fmla="*/ 519112 w 666750"/>
              <a:gd name="connsiteY28" fmla="*/ 783432 h 876300"/>
              <a:gd name="connsiteX29" fmla="*/ 390525 w 666750"/>
              <a:gd name="connsiteY29" fmla="*/ 876300 h 876300"/>
              <a:gd name="connsiteX30" fmla="*/ 300037 w 666750"/>
              <a:gd name="connsiteY30" fmla="*/ 804863 h 876300"/>
              <a:gd name="connsiteX31" fmla="*/ 302419 w 666750"/>
              <a:gd name="connsiteY31" fmla="*/ 5334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6750" h="876300">
                <a:moveTo>
                  <a:pt x="302419" y="533400"/>
                </a:moveTo>
                <a:cubicBezTo>
                  <a:pt x="303213" y="482600"/>
                  <a:pt x="307181" y="420290"/>
                  <a:pt x="304800" y="381000"/>
                </a:cubicBezTo>
                <a:lnTo>
                  <a:pt x="297656" y="338138"/>
                </a:lnTo>
                <a:lnTo>
                  <a:pt x="288131" y="304800"/>
                </a:lnTo>
                <a:lnTo>
                  <a:pt x="271462" y="271463"/>
                </a:lnTo>
                <a:lnTo>
                  <a:pt x="245269" y="235744"/>
                </a:lnTo>
                <a:lnTo>
                  <a:pt x="195262" y="185738"/>
                </a:lnTo>
                <a:lnTo>
                  <a:pt x="135731" y="130969"/>
                </a:lnTo>
                <a:lnTo>
                  <a:pt x="69056" y="85725"/>
                </a:lnTo>
                <a:lnTo>
                  <a:pt x="19050" y="50007"/>
                </a:lnTo>
                <a:lnTo>
                  <a:pt x="2381" y="30957"/>
                </a:lnTo>
                <a:lnTo>
                  <a:pt x="0" y="9525"/>
                </a:lnTo>
                <a:lnTo>
                  <a:pt x="16669" y="0"/>
                </a:lnTo>
                <a:lnTo>
                  <a:pt x="45244" y="2382"/>
                </a:lnTo>
                <a:lnTo>
                  <a:pt x="214312" y="30957"/>
                </a:lnTo>
                <a:lnTo>
                  <a:pt x="369094" y="76200"/>
                </a:lnTo>
                <a:lnTo>
                  <a:pt x="511969" y="138113"/>
                </a:lnTo>
                <a:lnTo>
                  <a:pt x="621506" y="214313"/>
                </a:lnTo>
                <a:lnTo>
                  <a:pt x="650081" y="235744"/>
                </a:lnTo>
                <a:lnTo>
                  <a:pt x="661987" y="254794"/>
                </a:lnTo>
                <a:lnTo>
                  <a:pt x="666750" y="273844"/>
                </a:lnTo>
                <a:lnTo>
                  <a:pt x="664369" y="300038"/>
                </a:lnTo>
                <a:lnTo>
                  <a:pt x="647700" y="323850"/>
                </a:lnTo>
                <a:lnTo>
                  <a:pt x="628650" y="350044"/>
                </a:lnTo>
                <a:lnTo>
                  <a:pt x="600075" y="388144"/>
                </a:lnTo>
                <a:lnTo>
                  <a:pt x="583406" y="426244"/>
                </a:lnTo>
                <a:lnTo>
                  <a:pt x="566737" y="511969"/>
                </a:lnTo>
                <a:lnTo>
                  <a:pt x="533400" y="742950"/>
                </a:lnTo>
                <a:lnTo>
                  <a:pt x="519112" y="783432"/>
                </a:lnTo>
                <a:lnTo>
                  <a:pt x="390525" y="876300"/>
                </a:lnTo>
                <a:lnTo>
                  <a:pt x="300037" y="804863"/>
                </a:lnTo>
                <a:lnTo>
                  <a:pt x="302419" y="5334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BE1E32C-CC0C-4D05-AAD4-85378205BD1A}"/>
              </a:ext>
            </a:extLst>
          </p:cNvPr>
          <p:cNvSpPr/>
          <p:nvPr/>
        </p:nvSpPr>
        <p:spPr>
          <a:xfrm>
            <a:off x="4135438" y="2733676"/>
            <a:ext cx="1350962" cy="1185863"/>
          </a:xfrm>
          <a:custGeom>
            <a:avLst/>
            <a:gdLst>
              <a:gd name="connsiteX0" fmla="*/ 781050 w 1350169"/>
              <a:gd name="connsiteY0" fmla="*/ 504825 h 1185863"/>
              <a:gd name="connsiteX1" fmla="*/ 876300 w 1350169"/>
              <a:gd name="connsiteY1" fmla="*/ 409575 h 1185863"/>
              <a:gd name="connsiteX2" fmla="*/ 957263 w 1350169"/>
              <a:gd name="connsiteY2" fmla="*/ 319088 h 1185863"/>
              <a:gd name="connsiteX3" fmla="*/ 978694 w 1350169"/>
              <a:gd name="connsiteY3" fmla="*/ 285750 h 1185863"/>
              <a:gd name="connsiteX4" fmla="*/ 992982 w 1350169"/>
              <a:gd name="connsiteY4" fmla="*/ 242888 h 1185863"/>
              <a:gd name="connsiteX5" fmla="*/ 992982 w 1350169"/>
              <a:gd name="connsiteY5" fmla="*/ 209550 h 1185863"/>
              <a:gd name="connsiteX6" fmla="*/ 983457 w 1350169"/>
              <a:gd name="connsiteY6" fmla="*/ 176213 h 1185863"/>
              <a:gd name="connsiteX7" fmla="*/ 952500 w 1350169"/>
              <a:gd name="connsiteY7" fmla="*/ 128588 h 1185863"/>
              <a:gd name="connsiteX8" fmla="*/ 900113 w 1350169"/>
              <a:gd name="connsiteY8" fmla="*/ 71438 h 1185863"/>
              <a:gd name="connsiteX9" fmla="*/ 873919 w 1350169"/>
              <a:gd name="connsiteY9" fmla="*/ 40481 h 1185863"/>
              <a:gd name="connsiteX10" fmla="*/ 864394 w 1350169"/>
              <a:gd name="connsiteY10" fmla="*/ 14288 h 1185863"/>
              <a:gd name="connsiteX11" fmla="*/ 878682 w 1350169"/>
              <a:gd name="connsiteY11" fmla="*/ 0 h 1185863"/>
              <a:gd name="connsiteX12" fmla="*/ 923925 w 1350169"/>
              <a:gd name="connsiteY12" fmla="*/ 4763 h 1185863"/>
              <a:gd name="connsiteX13" fmla="*/ 1026319 w 1350169"/>
              <a:gd name="connsiteY13" fmla="*/ 30956 h 1185863"/>
              <a:gd name="connsiteX14" fmla="*/ 1138238 w 1350169"/>
              <a:gd name="connsiteY14" fmla="*/ 92869 h 1185863"/>
              <a:gd name="connsiteX15" fmla="*/ 1243013 w 1350169"/>
              <a:gd name="connsiteY15" fmla="*/ 164306 h 1185863"/>
              <a:gd name="connsiteX16" fmla="*/ 1304925 w 1350169"/>
              <a:gd name="connsiteY16" fmla="*/ 219075 h 1185863"/>
              <a:gd name="connsiteX17" fmla="*/ 1338263 w 1350169"/>
              <a:gd name="connsiteY17" fmla="*/ 266700 h 1185863"/>
              <a:gd name="connsiteX18" fmla="*/ 1350169 w 1350169"/>
              <a:gd name="connsiteY18" fmla="*/ 300038 h 1185863"/>
              <a:gd name="connsiteX19" fmla="*/ 1347788 w 1350169"/>
              <a:gd name="connsiteY19" fmla="*/ 314325 h 1185863"/>
              <a:gd name="connsiteX20" fmla="*/ 1323975 w 1350169"/>
              <a:gd name="connsiteY20" fmla="*/ 345281 h 1185863"/>
              <a:gd name="connsiteX21" fmla="*/ 1243013 w 1350169"/>
              <a:gd name="connsiteY21" fmla="*/ 400050 h 1185863"/>
              <a:gd name="connsiteX22" fmla="*/ 1135857 w 1350169"/>
              <a:gd name="connsiteY22" fmla="*/ 509588 h 1185863"/>
              <a:gd name="connsiteX23" fmla="*/ 940594 w 1350169"/>
              <a:gd name="connsiteY23" fmla="*/ 685800 h 1185863"/>
              <a:gd name="connsiteX24" fmla="*/ 773907 w 1350169"/>
              <a:gd name="connsiteY24" fmla="*/ 809625 h 1185863"/>
              <a:gd name="connsiteX25" fmla="*/ 526257 w 1350169"/>
              <a:gd name="connsiteY25" fmla="*/ 966788 h 1185863"/>
              <a:gd name="connsiteX26" fmla="*/ 276225 w 1350169"/>
              <a:gd name="connsiteY26" fmla="*/ 1092994 h 1185863"/>
              <a:gd name="connsiteX27" fmla="*/ 107157 w 1350169"/>
              <a:gd name="connsiteY27" fmla="*/ 1166813 h 1185863"/>
              <a:gd name="connsiteX28" fmla="*/ 47625 w 1350169"/>
              <a:gd name="connsiteY28" fmla="*/ 1185863 h 1185863"/>
              <a:gd name="connsiteX29" fmla="*/ 16669 w 1350169"/>
              <a:gd name="connsiteY29" fmla="*/ 1185863 h 1185863"/>
              <a:gd name="connsiteX30" fmla="*/ 2382 w 1350169"/>
              <a:gd name="connsiteY30" fmla="*/ 1176338 h 1185863"/>
              <a:gd name="connsiteX31" fmla="*/ 0 w 1350169"/>
              <a:gd name="connsiteY31" fmla="*/ 1157288 h 1185863"/>
              <a:gd name="connsiteX32" fmla="*/ 9525 w 1350169"/>
              <a:gd name="connsiteY32" fmla="*/ 1140619 h 1185863"/>
              <a:gd name="connsiteX33" fmla="*/ 157163 w 1350169"/>
              <a:gd name="connsiteY33" fmla="*/ 1035844 h 1185863"/>
              <a:gd name="connsiteX34" fmla="*/ 426244 w 1350169"/>
              <a:gd name="connsiteY34" fmla="*/ 833438 h 1185863"/>
              <a:gd name="connsiteX35" fmla="*/ 609600 w 1350169"/>
              <a:gd name="connsiteY35" fmla="*/ 676275 h 1185863"/>
              <a:gd name="connsiteX36" fmla="*/ 781050 w 1350169"/>
              <a:gd name="connsiteY36" fmla="*/ 504825 h 11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50169" h="1185863">
                <a:moveTo>
                  <a:pt x="781050" y="504825"/>
                </a:moveTo>
                <a:lnTo>
                  <a:pt x="876300" y="409575"/>
                </a:lnTo>
                <a:lnTo>
                  <a:pt x="957263" y="319088"/>
                </a:lnTo>
                <a:lnTo>
                  <a:pt x="978694" y="285750"/>
                </a:lnTo>
                <a:lnTo>
                  <a:pt x="992982" y="242888"/>
                </a:lnTo>
                <a:lnTo>
                  <a:pt x="992982" y="209550"/>
                </a:lnTo>
                <a:lnTo>
                  <a:pt x="983457" y="176213"/>
                </a:lnTo>
                <a:lnTo>
                  <a:pt x="952500" y="128588"/>
                </a:lnTo>
                <a:lnTo>
                  <a:pt x="900113" y="71438"/>
                </a:lnTo>
                <a:lnTo>
                  <a:pt x="873919" y="40481"/>
                </a:lnTo>
                <a:lnTo>
                  <a:pt x="864394" y="14288"/>
                </a:lnTo>
                <a:lnTo>
                  <a:pt x="878682" y="0"/>
                </a:lnTo>
                <a:lnTo>
                  <a:pt x="923925" y="4763"/>
                </a:lnTo>
                <a:lnTo>
                  <a:pt x="1026319" y="30956"/>
                </a:lnTo>
                <a:lnTo>
                  <a:pt x="1138238" y="92869"/>
                </a:lnTo>
                <a:lnTo>
                  <a:pt x="1243013" y="164306"/>
                </a:lnTo>
                <a:lnTo>
                  <a:pt x="1304925" y="219075"/>
                </a:lnTo>
                <a:lnTo>
                  <a:pt x="1338263" y="266700"/>
                </a:lnTo>
                <a:lnTo>
                  <a:pt x="1350169" y="300038"/>
                </a:lnTo>
                <a:lnTo>
                  <a:pt x="1347788" y="314325"/>
                </a:lnTo>
                <a:lnTo>
                  <a:pt x="1323975" y="345281"/>
                </a:lnTo>
                <a:lnTo>
                  <a:pt x="1243013" y="400050"/>
                </a:lnTo>
                <a:lnTo>
                  <a:pt x="1135857" y="509588"/>
                </a:lnTo>
                <a:lnTo>
                  <a:pt x="940594" y="685800"/>
                </a:lnTo>
                <a:lnTo>
                  <a:pt x="773907" y="809625"/>
                </a:lnTo>
                <a:lnTo>
                  <a:pt x="526257" y="966788"/>
                </a:lnTo>
                <a:lnTo>
                  <a:pt x="276225" y="1092994"/>
                </a:lnTo>
                <a:lnTo>
                  <a:pt x="107157" y="1166813"/>
                </a:lnTo>
                <a:lnTo>
                  <a:pt x="47625" y="1185863"/>
                </a:lnTo>
                <a:lnTo>
                  <a:pt x="16669" y="1185863"/>
                </a:lnTo>
                <a:lnTo>
                  <a:pt x="2382" y="1176338"/>
                </a:lnTo>
                <a:lnTo>
                  <a:pt x="0" y="1157288"/>
                </a:lnTo>
                <a:lnTo>
                  <a:pt x="9525" y="1140619"/>
                </a:lnTo>
                <a:lnTo>
                  <a:pt x="157163" y="1035844"/>
                </a:lnTo>
                <a:lnTo>
                  <a:pt x="426244" y="833438"/>
                </a:lnTo>
                <a:lnTo>
                  <a:pt x="609600" y="676275"/>
                </a:lnTo>
                <a:lnTo>
                  <a:pt x="781050" y="504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9249DFD0-8900-43BC-B3DA-6A7143E51D57}"/>
              </a:ext>
            </a:extLst>
          </p:cNvPr>
          <p:cNvSpPr/>
          <p:nvPr/>
        </p:nvSpPr>
        <p:spPr>
          <a:xfrm>
            <a:off x="6610350" y="2705101"/>
            <a:ext cx="1200150" cy="950913"/>
          </a:xfrm>
          <a:custGeom>
            <a:avLst/>
            <a:gdLst>
              <a:gd name="connsiteX0" fmla="*/ 476250 w 1200150"/>
              <a:gd name="connsiteY0" fmla="*/ 154781 h 950119"/>
              <a:gd name="connsiteX1" fmla="*/ 819150 w 1200150"/>
              <a:gd name="connsiteY1" fmla="*/ 302419 h 950119"/>
              <a:gd name="connsiteX2" fmla="*/ 859631 w 1200150"/>
              <a:gd name="connsiteY2" fmla="*/ 321469 h 950119"/>
              <a:gd name="connsiteX3" fmla="*/ 892969 w 1200150"/>
              <a:gd name="connsiteY3" fmla="*/ 350044 h 950119"/>
              <a:gd name="connsiteX4" fmla="*/ 969169 w 1200150"/>
              <a:gd name="connsiteY4" fmla="*/ 423863 h 950119"/>
              <a:gd name="connsiteX5" fmla="*/ 1057275 w 1200150"/>
              <a:gd name="connsiteY5" fmla="*/ 528638 h 950119"/>
              <a:gd name="connsiteX6" fmla="*/ 1138238 w 1200150"/>
              <a:gd name="connsiteY6" fmla="*/ 669131 h 950119"/>
              <a:gd name="connsiteX7" fmla="*/ 1181100 w 1200150"/>
              <a:gd name="connsiteY7" fmla="*/ 764381 h 950119"/>
              <a:gd name="connsiteX8" fmla="*/ 1195388 w 1200150"/>
              <a:gd name="connsiteY8" fmla="*/ 821531 h 950119"/>
              <a:gd name="connsiteX9" fmla="*/ 1200150 w 1200150"/>
              <a:gd name="connsiteY9" fmla="*/ 862013 h 950119"/>
              <a:gd name="connsiteX10" fmla="*/ 1193006 w 1200150"/>
              <a:gd name="connsiteY10" fmla="*/ 895350 h 950119"/>
              <a:gd name="connsiteX11" fmla="*/ 1176338 w 1200150"/>
              <a:gd name="connsiteY11" fmla="*/ 916781 h 950119"/>
              <a:gd name="connsiteX12" fmla="*/ 1145381 w 1200150"/>
              <a:gd name="connsiteY12" fmla="*/ 938213 h 950119"/>
              <a:gd name="connsiteX13" fmla="*/ 1114425 w 1200150"/>
              <a:gd name="connsiteY13" fmla="*/ 942975 h 950119"/>
              <a:gd name="connsiteX14" fmla="*/ 1057275 w 1200150"/>
              <a:gd name="connsiteY14" fmla="*/ 950119 h 950119"/>
              <a:gd name="connsiteX15" fmla="*/ 1009650 w 1200150"/>
              <a:gd name="connsiteY15" fmla="*/ 935831 h 950119"/>
              <a:gd name="connsiteX16" fmla="*/ 957263 w 1200150"/>
              <a:gd name="connsiteY16" fmla="*/ 895350 h 950119"/>
              <a:gd name="connsiteX17" fmla="*/ 900113 w 1200150"/>
              <a:gd name="connsiteY17" fmla="*/ 823913 h 950119"/>
              <a:gd name="connsiteX18" fmla="*/ 764381 w 1200150"/>
              <a:gd name="connsiteY18" fmla="*/ 671513 h 950119"/>
              <a:gd name="connsiteX19" fmla="*/ 600075 w 1200150"/>
              <a:gd name="connsiteY19" fmla="*/ 507206 h 950119"/>
              <a:gd name="connsiteX20" fmla="*/ 373856 w 1200150"/>
              <a:gd name="connsiteY20" fmla="*/ 309563 h 950119"/>
              <a:gd name="connsiteX21" fmla="*/ 159544 w 1200150"/>
              <a:gd name="connsiteY21" fmla="*/ 150019 h 950119"/>
              <a:gd name="connsiteX22" fmla="*/ 28575 w 1200150"/>
              <a:gd name="connsiteY22" fmla="*/ 66675 h 950119"/>
              <a:gd name="connsiteX23" fmla="*/ 11906 w 1200150"/>
              <a:gd name="connsiteY23" fmla="*/ 47625 h 950119"/>
              <a:gd name="connsiteX24" fmla="*/ 0 w 1200150"/>
              <a:gd name="connsiteY24" fmla="*/ 14288 h 950119"/>
              <a:gd name="connsiteX25" fmla="*/ 4763 w 1200150"/>
              <a:gd name="connsiteY25" fmla="*/ 0 h 950119"/>
              <a:gd name="connsiteX26" fmla="*/ 30956 w 1200150"/>
              <a:gd name="connsiteY26" fmla="*/ 2381 h 950119"/>
              <a:gd name="connsiteX27" fmla="*/ 145256 w 1200150"/>
              <a:gd name="connsiteY27" fmla="*/ 35719 h 950119"/>
              <a:gd name="connsiteX28" fmla="*/ 402431 w 1200150"/>
              <a:gd name="connsiteY28" fmla="*/ 123825 h 950119"/>
              <a:gd name="connsiteX29" fmla="*/ 476250 w 1200150"/>
              <a:gd name="connsiteY29" fmla="*/ 154781 h 95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00150" h="950119">
                <a:moveTo>
                  <a:pt x="476250" y="154781"/>
                </a:moveTo>
                <a:lnTo>
                  <a:pt x="819150" y="302419"/>
                </a:lnTo>
                <a:lnTo>
                  <a:pt x="859631" y="321469"/>
                </a:lnTo>
                <a:lnTo>
                  <a:pt x="892969" y="350044"/>
                </a:lnTo>
                <a:lnTo>
                  <a:pt x="969169" y="423863"/>
                </a:lnTo>
                <a:lnTo>
                  <a:pt x="1057275" y="528638"/>
                </a:lnTo>
                <a:lnTo>
                  <a:pt x="1138238" y="669131"/>
                </a:lnTo>
                <a:lnTo>
                  <a:pt x="1181100" y="764381"/>
                </a:lnTo>
                <a:lnTo>
                  <a:pt x="1195388" y="821531"/>
                </a:lnTo>
                <a:lnTo>
                  <a:pt x="1200150" y="862013"/>
                </a:lnTo>
                <a:lnTo>
                  <a:pt x="1193006" y="895350"/>
                </a:lnTo>
                <a:lnTo>
                  <a:pt x="1176338" y="916781"/>
                </a:lnTo>
                <a:lnTo>
                  <a:pt x="1145381" y="938213"/>
                </a:lnTo>
                <a:lnTo>
                  <a:pt x="1114425" y="942975"/>
                </a:lnTo>
                <a:lnTo>
                  <a:pt x="1057275" y="950119"/>
                </a:lnTo>
                <a:lnTo>
                  <a:pt x="1009650" y="935831"/>
                </a:lnTo>
                <a:lnTo>
                  <a:pt x="957263" y="895350"/>
                </a:lnTo>
                <a:lnTo>
                  <a:pt x="900113" y="823913"/>
                </a:lnTo>
                <a:lnTo>
                  <a:pt x="764381" y="671513"/>
                </a:lnTo>
                <a:lnTo>
                  <a:pt x="600075" y="507206"/>
                </a:lnTo>
                <a:lnTo>
                  <a:pt x="373856" y="309563"/>
                </a:lnTo>
                <a:lnTo>
                  <a:pt x="159544" y="150019"/>
                </a:lnTo>
                <a:lnTo>
                  <a:pt x="28575" y="66675"/>
                </a:lnTo>
                <a:lnTo>
                  <a:pt x="11906" y="47625"/>
                </a:lnTo>
                <a:lnTo>
                  <a:pt x="0" y="14288"/>
                </a:lnTo>
                <a:lnTo>
                  <a:pt x="4763" y="0"/>
                </a:lnTo>
                <a:lnTo>
                  <a:pt x="30956" y="2381"/>
                </a:lnTo>
                <a:lnTo>
                  <a:pt x="145256" y="35719"/>
                </a:lnTo>
                <a:lnTo>
                  <a:pt x="402431" y="123825"/>
                </a:lnTo>
                <a:lnTo>
                  <a:pt x="476250" y="15478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21A4C5FA-DD12-41F0-A8A8-3AA15EF11DF7}"/>
              </a:ext>
            </a:extLst>
          </p:cNvPr>
          <p:cNvSpPr/>
          <p:nvPr/>
        </p:nvSpPr>
        <p:spPr>
          <a:xfrm>
            <a:off x="4244975" y="3289300"/>
            <a:ext cx="2559050" cy="2489200"/>
          </a:xfrm>
          <a:custGeom>
            <a:avLst/>
            <a:gdLst>
              <a:gd name="connsiteX0" fmla="*/ 1539875 w 2559050"/>
              <a:gd name="connsiteY0" fmla="*/ 1330325 h 2489200"/>
              <a:gd name="connsiteX1" fmla="*/ 1657350 w 2559050"/>
              <a:gd name="connsiteY1" fmla="*/ 1200150 h 2489200"/>
              <a:gd name="connsiteX2" fmla="*/ 1787525 w 2559050"/>
              <a:gd name="connsiteY2" fmla="*/ 1044575 h 2489200"/>
              <a:gd name="connsiteX3" fmla="*/ 1955800 w 2559050"/>
              <a:gd name="connsiteY3" fmla="*/ 790575 h 2489200"/>
              <a:gd name="connsiteX4" fmla="*/ 2101850 w 2559050"/>
              <a:gd name="connsiteY4" fmla="*/ 533400 h 2489200"/>
              <a:gd name="connsiteX5" fmla="*/ 2159000 w 2559050"/>
              <a:gd name="connsiteY5" fmla="*/ 393700 h 2489200"/>
              <a:gd name="connsiteX6" fmla="*/ 2181225 w 2559050"/>
              <a:gd name="connsiteY6" fmla="*/ 292100 h 2489200"/>
              <a:gd name="connsiteX7" fmla="*/ 2181225 w 2559050"/>
              <a:gd name="connsiteY7" fmla="*/ 250825 h 2489200"/>
              <a:gd name="connsiteX8" fmla="*/ 2133600 w 2559050"/>
              <a:gd name="connsiteY8" fmla="*/ 190500 h 2489200"/>
              <a:gd name="connsiteX9" fmla="*/ 2019300 w 2559050"/>
              <a:gd name="connsiteY9" fmla="*/ 44450 h 2489200"/>
              <a:gd name="connsiteX10" fmla="*/ 2009775 w 2559050"/>
              <a:gd name="connsiteY10" fmla="*/ 15875 h 2489200"/>
              <a:gd name="connsiteX11" fmla="*/ 2028825 w 2559050"/>
              <a:gd name="connsiteY11" fmla="*/ 0 h 2489200"/>
              <a:gd name="connsiteX12" fmla="*/ 2073275 w 2559050"/>
              <a:gd name="connsiteY12" fmla="*/ 9525 h 2489200"/>
              <a:gd name="connsiteX13" fmla="*/ 2260600 w 2559050"/>
              <a:gd name="connsiteY13" fmla="*/ 66675 h 2489200"/>
              <a:gd name="connsiteX14" fmla="*/ 2409825 w 2559050"/>
              <a:gd name="connsiteY14" fmla="*/ 139700 h 2489200"/>
              <a:gd name="connsiteX15" fmla="*/ 2495550 w 2559050"/>
              <a:gd name="connsiteY15" fmla="*/ 196850 h 2489200"/>
              <a:gd name="connsiteX16" fmla="*/ 2530475 w 2559050"/>
              <a:gd name="connsiteY16" fmla="*/ 231775 h 2489200"/>
              <a:gd name="connsiteX17" fmla="*/ 2546350 w 2559050"/>
              <a:gd name="connsiteY17" fmla="*/ 257175 h 2489200"/>
              <a:gd name="connsiteX18" fmla="*/ 2555875 w 2559050"/>
              <a:gd name="connsiteY18" fmla="*/ 282575 h 2489200"/>
              <a:gd name="connsiteX19" fmla="*/ 2559050 w 2559050"/>
              <a:gd name="connsiteY19" fmla="*/ 314325 h 2489200"/>
              <a:gd name="connsiteX20" fmla="*/ 2543175 w 2559050"/>
              <a:gd name="connsiteY20" fmla="*/ 361950 h 2489200"/>
              <a:gd name="connsiteX21" fmla="*/ 2359025 w 2559050"/>
              <a:gd name="connsiteY21" fmla="*/ 666750 h 2489200"/>
              <a:gd name="connsiteX22" fmla="*/ 2193925 w 2559050"/>
              <a:gd name="connsiteY22" fmla="*/ 933450 h 2489200"/>
              <a:gd name="connsiteX23" fmla="*/ 1962150 w 2559050"/>
              <a:gd name="connsiteY23" fmla="*/ 1235075 h 2489200"/>
              <a:gd name="connsiteX24" fmla="*/ 1809750 w 2559050"/>
              <a:gd name="connsiteY24" fmla="*/ 1406525 h 2489200"/>
              <a:gd name="connsiteX25" fmla="*/ 1562100 w 2559050"/>
              <a:gd name="connsiteY25" fmla="*/ 1647825 h 2489200"/>
              <a:gd name="connsiteX26" fmla="*/ 1225550 w 2559050"/>
              <a:gd name="connsiteY26" fmla="*/ 1924050 h 2489200"/>
              <a:gd name="connsiteX27" fmla="*/ 1031875 w 2559050"/>
              <a:gd name="connsiteY27" fmla="*/ 2060575 h 2489200"/>
              <a:gd name="connsiteX28" fmla="*/ 863600 w 2559050"/>
              <a:gd name="connsiteY28" fmla="*/ 2162175 h 2489200"/>
              <a:gd name="connsiteX29" fmla="*/ 685800 w 2559050"/>
              <a:gd name="connsiteY29" fmla="*/ 2257425 h 2489200"/>
              <a:gd name="connsiteX30" fmla="*/ 469900 w 2559050"/>
              <a:gd name="connsiteY30" fmla="*/ 2352675 h 2489200"/>
              <a:gd name="connsiteX31" fmla="*/ 292100 w 2559050"/>
              <a:gd name="connsiteY31" fmla="*/ 2422525 h 2489200"/>
              <a:gd name="connsiteX32" fmla="*/ 82550 w 2559050"/>
              <a:gd name="connsiteY32" fmla="*/ 2482850 h 2489200"/>
              <a:gd name="connsiteX33" fmla="*/ 12700 w 2559050"/>
              <a:gd name="connsiteY33" fmla="*/ 2489200 h 2489200"/>
              <a:gd name="connsiteX34" fmla="*/ 0 w 2559050"/>
              <a:gd name="connsiteY34" fmla="*/ 2476500 h 2489200"/>
              <a:gd name="connsiteX35" fmla="*/ 6350 w 2559050"/>
              <a:gd name="connsiteY35" fmla="*/ 2457450 h 2489200"/>
              <a:gd name="connsiteX36" fmla="*/ 22225 w 2559050"/>
              <a:gd name="connsiteY36" fmla="*/ 2435225 h 2489200"/>
              <a:gd name="connsiteX37" fmla="*/ 152400 w 2559050"/>
              <a:gd name="connsiteY37" fmla="*/ 2371725 h 2489200"/>
              <a:gd name="connsiteX38" fmla="*/ 371475 w 2559050"/>
              <a:gd name="connsiteY38" fmla="*/ 2260600 h 2489200"/>
              <a:gd name="connsiteX39" fmla="*/ 587375 w 2559050"/>
              <a:gd name="connsiteY39" fmla="*/ 2139950 h 2489200"/>
              <a:gd name="connsiteX40" fmla="*/ 809625 w 2559050"/>
              <a:gd name="connsiteY40" fmla="*/ 1993900 h 2489200"/>
              <a:gd name="connsiteX41" fmla="*/ 1003300 w 2559050"/>
              <a:gd name="connsiteY41" fmla="*/ 1841500 h 2489200"/>
              <a:gd name="connsiteX42" fmla="*/ 1200150 w 2559050"/>
              <a:gd name="connsiteY42" fmla="*/ 1666875 h 2489200"/>
              <a:gd name="connsiteX43" fmla="*/ 1422400 w 2559050"/>
              <a:gd name="connsiteY43" fmla="*/ 1454150 h 2489200"/>
              <a:gd name="connsiteX44" fmla="*/ 1539875 w 2559050"/>
              <a:gd name="connsiteY44" fmla="*/ 1330325 h 248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559050" h="2489200">
                <a:moveTo>
                  <a:pt x="1539875" y="1330325"/>
                </a:moveTo>
                <a:lnTo>
                  <a:pt x="1657350" y="1200150"/>
                </a:lnTo>
                <a:lnTo>
                  <a:pt x="1787525" y="1044575"/>
                </a:lnTo>
                <a:lnTo>
                  <a:pt x="1955800" y="790575"/>
                </a:lnTo>
                <a:lnTo>
                  <a:pt x="2101850" y="533400"/>
                </a:lnTo>
                <a:lnTo>
                  <a:pt x="2159000" y="393700"/>
                </a:lnTo>
                <a:lnTo>
                  <a:pt x="2181225" y="292100"/>
                </a:lnTo>
                <a:lnTo>
                  <a:pt x="2181225" y="250825"/>
                </a:lnTo>
                <a:lnTo>
                  <a:pt x="2133600" y="190500"/>
                </a:lnTo>
                <a:lnTo>
                  <a:pt x="2019300" y="44450"/>
                </a:lnTo>
                <a:lnTo>
                  <a:pt x="2009775" y="15875"/>
                </a:lnTo>
                <a:lnTo>
                  <a:pt x="2028825" y="0"/>
                </a:lnTo>
                <a:lnTo>
                  <a:pt x="2073275" y="9525"/>
                </a:lnTo>
                <a:lnTo>
                  <a:pt x="2260600" y="66675"/>
                </a:lnTo>
                <a:lnTo>
                  <a:pt x="2409825" y="139700"/>
                </a:lnTo>
                <a:lnTo>
                  <a:pt x="2495550" y="196850"/>
                </a:lnTo>
                <a:lnTo>
                  <a:pt x="2530475" y="231775"/>
                </a:lnTo>
                <a:lnTo>
                  <a:pt x="2546350" y="257175"/>
                </a:lnTo>
                <a:lnTo>
                  <a:pt x="2555875" y="282575"/>
                </a:lnTo>
                <a:lnTo>
                  <a:pt x="2559050" y="314325"/>
                </a:lnTo>
                <a:lnTo>
                  <a:pt x="2543175" y="361950"/>
                </a:lnTo>
                <a:lnTo>
                  <a:pt x="2359025" y="666750"/>
                </a:lnTo>
                <a:lnTo>
                  <a:pt x="2193925" y="933450"/>
                </a:lnTo>
                <a:lnTo>
                  <a:pt x="1962150" y="1235075"/>
                </a:lnTo>
                <a:lnTo>
                  <a:pt x="1809750" y="1406525"/>
                </a:lnTo>
                <a:lnTo>
                  <a:pt x="1562100" y="1647825"/>
                </a:lnTo>
                <a:lnTo>
                  <a:pt x="1225550" y="1924050"/>
                </a:lnTo>
                <a:lnTo>
                  <a:pt x="1031875" y="2060575"/>
                </a:lnTo>
                <a:lnTo>
                  <a:pt x="863600" y="2162175"/>
                </a:lnTo>
                <a:lnTo>
                  <a:pt x="685800" y="2257425"/>
                </a:lnTo>
                <a:lnTo>
                  <a:pt x="469900" y="2352675"/>
                </a:lnTo>
                <a:lnTo>
                  <a:pt x="292100" y="2422525"/>
                </a:lnTo>
                <a:lnTo>
                  <a:pt x="82550" y="2482850"/>
                </a:lnTo>
                <a:lnTo>
                  <a:pt x="12700" y="2489200"/>
                </a:lnTo>
                <a:lnTo>
                  <a:pt x="0" y="2476500"/>
                </a:lnTo>
                <a:lnTo>
                  <a:pt x="6350" y="2457450"/>
                </a:lnTo>
                <a:lnTo>
                  <a:pt x="22225" y="2435225"/>
                </a:lnTo>
                <a:lnTo>
                  <a:pt x="152400" y="2371725"/>
                </a:lnTo>
                <a:lnTo>
                  <a:pt x="371475" y="2260600"/>
                </a:lnTo>
                <a:lnTo>
                  <a:pt x="587375" y="2139950"/>
                </a:lnTo>
                <a:lnTo>
                  <a:pt x="809625" y="1993900"/>
                </a:lnTo>
                <a:lnTo>
                  <a:pt x="1003300" y="1841500"/>
                </a:lnTo>
                <a:lnTo>
                  <a:pt x="1200150" y="1666875"/>
                </a:lnTo>
                <a:lnTo>
                  <a:pt x="1422400" y="1454150"/>
                </a:lnTo>
                <a:lnTo>
                  <a:pt x="1539875" y="13303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A93A96F-4E15-4CB7-B161-BCB22CA7B7A5}"/>
              </a:ext>
            </a:extLst>
          </p:cNvPr>
          <p:cNvSpPr/>
          <p:nvPr/>
        </p:nvSpPr>
        <p:spPr>
          <a:xfrm>
            <a:off x="4314826" y="2025650"/>
            <a:ext cx="3603625" cy="598488"/>
          </a:xfrm>
          <a:custGeom>
            <a:avLst/>
            <a:gdLst>
              <a:gd name="connsiteX0" fmla="*/ 2117715 w 3603987"/>
              <a:gd name="connsiteY0" fmla="*/ 166796 h 598679"/>
              <a:gd name="connsiteX1" fmla="*/ 1799015 w 3603987"/>
              <a:gd name="connsiteY1" fmla="*/ 187646 h 598679"/>
              <a:gd name="connsiteX2" fmla="*/ 1659026 w 3603987"/>
              <a:gd name="connsiteY2" fmla="*/ 202538 h 598679"/>
              <a:gd name="connsiteX3" fmla="*/ 1364154 w 3603987"/>
              <a:gd name="connsiteY3" fmla="*/ 244237 h 598679"/>
              <a:gd name="connsiteX4" fmla="*/ 1051411 w 3603987"/>
              <a:gd name="connsiteY4" fmla="*/ 285936 h 598679"/>
              <a:gd name="connsiteX5" fmla="*/ 825045 w 3603987"/>
              <a:gd name="connsiteY5" fmla="*/ 303807 h 598679"/>
              <a:gd name="connsiteX6" fmla="*/ 527195 w 3603987"/>
              <a:gd name="connsiteY6" fmla="*/ 312743 h 598679"/>
              <a:gd name="connsiteX7" fmla="*/ 414012 w 3603987"/>
              <a:gd name="connsiteY7" fmla="*/ 312743 h 598679"/>
              <a:gd name="connsiteX8" fmla="*/ 318700 w 3603987"/>
              <a:gd name="connsiteY8" fmla="*/ 303807 h 598679"/>
              <a:gd name="connsiteX9" fmla="*/ 220409 w 3603987"/>
              <a:gd name="connsiteY9" fmla="*/ 291893 h 598679"/>
              <a:gd name="connsiteX10" fmla="*/ 142968 w 3603987"/>
              <a:gd name="connsiteY10" fmla="*/ 271044 h 598679"/>
              <a:gd name="connsiteX11" fmla="*/ 65527 w 3603987"/>
              <a:gd name="connsiteY11" fmla="*/ 241259 h 598679"/>
              <a:gd name="connsiteX12" fmla="*/ 32764 w 3603987"/>
              <a:gd name="connsiteY12" fmla="*/ 232323 h 598679"/>
              <a:gd name="connsiteX13" fmla="*/ 14893 w 3603987"/>
              <a:gd name="connsiteY13" fmla="*/ 235302 h 598679"/>
              <a:gd name="connsiteX14" fmla="*/ 0 w 3603987"/>
              <a:gd name="connsiteY14" fmla="*/ 250194 h 598679"/>
              <a:gd name="connsiteX15" fmla="*/ 0 w 3603987"/>
              <a:gd name="connsiteY15" fmla="*/ 282958 h 598679"/>
              <a:gd name="connsiteX16" fmla="*/ 11914 w 3603987"/>
              <a:gd name="connsiteY16" fmla="*/ 312743 h 598679"/>
              <a:gd name="connsiteX17" fmla="*/ 47656 w 3603987"/>
              <a:gd name="connsiteY17" fmla="*/ 351463 h 598679"/>
              <a:gd name="connsiteX18" fmla="*/ 119140 w 3603987"/>
              <a:gd name="connsiteY18" fmla="*/ 422947 h 598679"/>
              <a:gd name="connsiteX19" fmla="*/ 226366 w 3603987"/>
              <a:gd name="connsiteY19" fmla="*/ 509324 h 598679"/>
              <a:gd name="connsiteX20" fmla="*/ 330614 w 3603987"/>
              <a:gd name="connsiteY20" fmla="*/ 574851 h 598679"/>
              <a:gd name="connsiteX21" fmla="*/ 387205 w 3603987"/>
              <a:gd name="connsiteY21" fmla="*/ 598679 h 598679"/>
              <a:gd name="connsiteX22" fmla="*/ 419969 w 3603987"/>
              <a:gd name="connsiteY22" fmla="*/ 592722 h 598679"/>
              <a:gd name="connsiteX23" fmla="*/ 661228 w 3603987"/>
              <a:gd name="connsiteY23" fmla="*/ 536130 h 598679"/>
              <a:gd name="connsiteX24" fmla="*/ 929293 w 3603987"/>
              <a:gd name="connsiteY24" fmla="*/ 479539 h 598679"/>
              <a:gd name="connsiteX25" fmla="*/ 1221186 w 3603987"/>
              <a:gd name="connsiteY25" fmla="*/ 425926 h 598679"/>
              <a:gd name="connsiteX26" fmla="*/ 1563714 w 3603987"/>
              <a:gd name="connsiteY26" fmla="*/ 381248 h 598679"/>
              <a:gd name="connsiteX27" fmla="*/ 1852628 w 3603987"/>
              <a:gd name="connsiteY27" fmla="*/ 351463 h 598679"/>
              <a:gd name="connsiteX28" fmla="*/ 2183242 w 3603987"/>
              <a:gd name="connsiteY28" fmla="*/ 330614 h 598679"/>
              <a:gd name="connsiteX29" fmla="*/ 2540662 w 3603987"/>
              <a:gd name="connsiteY29" fmla="*/ 321678 h 598679"/>
              <a:gd name="connsiteX30" fmla="*/ 2859362 w 3603987"/>
              <a:gd name="connsiteY30" fmla="*/ 324657 h 598679"/>
              <a:gd name="connsiteX31" fmla="*/ 3139341 w 3603987"/>
              <a:gd name="connsiteY31" fmla="*/ 339549 h 598679"/>
              <a:gd name="connsiteX32" fmla="*/ 3401449 w 3603987"/>
              <a:gd name="connsiteY32" fmla="*/ 354442 h 598679"/>
              <a:gd name="connsiteX33" fmla="*/ 3463998 w 3603987"/>
              <a:gd name="connsiteY33" fmla="*/ 348485 h 598679"/>
              <a:gd name="connsiteX34" fmla="*/ 3514632 w 3603987"/>
              <a:gd name="connsiteY34" fmla="*/ 342528 h 598679"/>
              <a:gd name="connsiteX35" fmla="*/ 3565267 w 3603987"/>
              <a:gd name="connsiteY35" fmla="*/ 321678 h 598679"/>
              <a:gd name="connsiteX36" fmla="*/ 3592073 w 3603987"/>
              <a:gd name="connsiteY36" fmla="*/ 294872 h 598679"/>
              <a:gd name="connsiteX37" fmla="*/ 3603987 w 3603987"/>
              <a:gd name="connsiteY37" fmla="*/ 262108 h 598679"/>
              <a:gd name="connsiteX38" fmla="*/ 3598030 w 3603987"/>
              <a:gd name="connsiteY38" fmla="*/ 220409 h 598679"/>
              <a:gd name="connsiteX39" fmla="*/ 3577181 w 3603987"/>
              <a:gd name="connsiteY39" fmla="*/ 181689 h 598679"/>
              <a:gd name="connsiteX40" fmla="*/ 3547396 w 3603987"/>
              <a:gd name="connsiteY40" fmla="*/ 139990 h 598679"/>
              <a:gd name="connsiteX41" fmla="*/ 3481869 w 3603987"/>
              <a:gd name="connsiteY41" fmla="*/ 101269 h 598679"/>
              <a:gd name="connsiteX42" fmla="*/ 3350815 w 3603987"/>
              <a:gd name="connsiteY42" fmla="*/ 41699 h 598679"/>
              <a:gd name="connsiteX43" fmla="*/ 3243589 w 3603987"/>
              <a:gd name="connsiteY43" fmla="*/ 11914 h 598679"/>
              <a:gd name="connsiteX44" fmla="*/ 3142319 w 3603987"/>
              <a:gd name="connsiteY44" fmla="*/ 0 h 598679"/>
              <a:gd name="connsiteX45" fmla="*/ 3109556 w 3603987"/>
              <a:gd name="connsiteY45" fmla="*/ 11914 h 598679"/>
              <a:gd name="connsiteX46" fmla="*/ 2889147 w 3603987"/>
              <a:gd name="connsiteY46" fmla="*/ 110205 h 598679"/>
              <a:gd name="connsiteX47" fmla="*/ 2749157 w 3603987"/>
              <a:gd name="connsiteY47" fmla="*/ 122119 h 598679"/>
              <a:gd name="connsiteX48" fmla="*/ 2311317 w 3603987"/>
              <a:gd name="connsiteY48" fmla="*/ 151904 h 598679"/>
              <a:gd name="connsiteX49" fmla="*/ 2117715 w 3603987"/>
              <a:gd name="connsiteY49" fmla="*/ 166796 h 59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603987" h="598679">
                <a:moveTo>
                  <a:pt x="2117715" y="166796"/>
                </a:moveTo>
                <a:lnTo>
                  <a:pt x="1799015" y="187646"/>
                </a:lnTo>
                <a:lnTo>
                  <a:pt x="1659026" y="202538"/>
                </a:lnTo>
                <a:lnTo>
                  <a:pt x="1364154" y="244237"/>
                </a:lnTo>
                <a:lnTo>
                  <a:pt x="1051411" y="285936"/>
                </a:lnTo>
                <a:lnTo>
                  <a:pt x="825045" y="303807"/>
                </a:lnTo>
                <a:lnTo>
                  <a:pt x="527195" y="312743"/>
                </a:lnTo>
                <a:lnTo>
                  <a:pt x="414012" y="312743"/>
                </a:lnTo>
                <a:lnTo>
                  <a:pt x="318700" y="303807"/>
                </a:lnTo>
                <a:lnTo>
                  <a:pt x="220409" y="291893"/>
                </a:lnTo>
                <a:lnTo>
                  <a:pt x="142968" y="271044"/>
                </a:lnTo>
                <a:lnTo>
                  <a:pt x="65527" y="241259"/>
                </a:lnTo>
                <a:lnTo>
                  <a:pt x="32764" y="232323"/>
                </a:lnTo>
                <a:lnTo>
                  <a:pt x="14893" y="235302"/>
                </a:lnTo>
                <a:lnTo>
                  <a:pt x="0" y="250194"/>
                </a:lnTo>
                <a:lnTo>
                  <a:pt x="0" y="282958"/>
                </a:lnTo>
                <a:lnTo>
                  <a:pt x="11914" y="312743"/>
                </a:lnTo>
                <a:lnTo>
                  <a:pt x="47656" y="351463"/>
                </a:lnTo>
                <a:lnTo>
                  <a:pt x="119140" y="422947"/>
                </a:lnTo>
                <a:lnTo>
                  <a:pt x="226366" y="509324"/>
                </a:lnTo>
                <a:lnTo>
                  <a:pt x="330614" y="574851"/>
                </a:lnTo>
                <a:lnTo>
                  <a:pt x="387205" y="598679"/>
                </a:lnTo>
                <a:lnTo>
                  <a:pt x="419969" y="592722"/>
                </a:lnTo>
                <a:lnTo>
                  <a:pt x="661228" y="536130"/>
                </a:lnTo>
                <a:lnTo>
                  <a:pt x="929293" y="479539"/>
                </a:lnTo>
                <a:lnTo>
                  <a:pt x="1221186" y="425926"/>
                </a:lnTo>
                <a:lnTo>
                  <a:pt x="1563714" y="381248"/>
                </a:lnTo>
                <a:lnTo>
                  <a:pt x="1852628" y="351463"/>
                </a:lnTo>
                <a:lnTo>
                  <a:pt x="2183242" y="330614"/>
                </a:lnTo>
                <a:lnTo>
                  <a:pt x="2540662" y="321678"/>
                </a:lnTo>
                <a:lnTo>
                  <a:pt x="2859362" y="324657"/>
                </a:lnTo>
                <a:lnTo>
                  <a:pt x="3139341" y="339549"/>
                </a:lnTo>
                <a:lnTo>
                  <a:pt x="3401449" y="354442"/>
                </a:lnTo>
                <a:lnTo>
                  <a:pt x="3463998" y="348485"/>
                </a:lnTo>
                <a:lnTo>
                  <a:pt x="3514632" y="342528"/>
                </a:lnTo>
                <a:lnTo>
                  <a:pt x="3565267" y="321678"/>
                </a:lnTo>
                <a:lnTo>
                  <a:pt x="3592073" y="294872"/>
                </a:lnTo>
                <a:lnTo>
                  <a:pt x="3603987" y="262108"/>
                </a:lnTo>
                <a:lnTo>
                  <a:pt x="3598030" y="220409"/>
                </a:lnTo>
                <a:lnTo>
                  <a:pt x="3577181" y="181689"/>
                </a:lnTo>
                <a:lnTo>
                  <a:pt x="3547396" y="139990"/>
                </a:lnTo>
                <a:lnTo>
                  <a:pt x="3481869" y="101269"/>
                </a:lnTo>
                <a:lnTo>
                  <a:pt x="3350815" y="41699"/>
                </a:lnTo>
                <a:lnTo>
                  <a:pt x="3243589" y="11914"/>
                </a:lnTo>
                <a:lnTo>
                  <a:pt x="3142319" y="0"/>
                </a:lnTo>
                <a:lnTo>
                  <a:pt x="3109556" y="11914"/>
                </a:lnTo>
                <a:lnTo>
                  <a:pt x="2889147" y="110205"/>
                </a:lnTo>
                <a:lnTo>
                  <a:pt x="2749157" y="122119"/>
                </a:lnTo>
                <a:lnTo>
                  <a:pt x="2311317" y="151904"/>
                </a:lnTo>
                <a:lnTo>
                  <a:pt x="2117715" y="16679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FA6C4F5-AF29-482F-B9F6-4B3BB7B9551E}"/>
              </a:ext>
            </a:extLst>
          </p:cNvPr>
          <p:cNvSpPr/>
          <p:nvPr/>
        </p:nvSpPr>
        <p:spPr>
          <a:xfrm>
            <a:off x="5064125" y="3698876"/>
            <a:ext cx="3384550" cy="2301875"/>
          </a:xfrm>
          <a:custGeom>
            <a:avLst/>
            <a:gdLst>
              <a:gd name="connsiteX0" fmla="*/ 1216025 w 3384550"/>
              <a:gd name="connsiteY0" fmla="*/ 1149350 h 2301875"/>
              <a:gd name="connsiteX1" fmla="*/ 1054100 w 3384550"/>
              <a:gd name="connsiteY1" fmla="*/ 987425 h 2301875"/>
              <a:gd name="connsiteX2" fmla="*/ 695325 w 3384550"/>
              <a:gd name="connsiteY2" fmla="*/ 619125 h 2301875"/>
              <a:gd name="connsiteX3" fmla="*/ 530225 w 3384550"/>
              <a:gd name="connsiteY3" fmla="*/ 454025 h 2301875"/>
              <a:gd name="connsiteX4" fmla="*/ 374650 w 3384550"/>
              <a:gd name="connsiteY4" fmla="*/ 304800 h 2301875"/>
              <a:gd name="connsiteX5" fmla="*/ 307975 w 3384550"/>
              <a:gd name="connsiteY5" fmla="*/ 244475 h 2301875"/>
              <a:gd name="connsiteX6" fmla="*/ 231775 w 3384550"/>
              <a:gd name="connsiteY6" fmla="*/ 180975 h 2301875"/>
              <a:gd name="connsiteX7" fmla="*/ 161925 w 3384550"/>
              <a:gd name="connsiteY7" fmla="*/ 139700 h 2301875"/>
              <a:gd name="connsiteX8" fmla="*/ 98425 w 3384550"/>
              <a:gd name="connsiteY8" fmla="*/ 120650 h 2301875"/>
              <a:gd name="connsiteX9" fmla="*/ 47625 w 3384550"/>
              <a:gd name="connsiteY9" fmla="*/ 114300 h 2301875"/>
              <a:gd name="connsiteX10" fmla="*/ 15875 w 3384550"/>
              <a:gd name="connsiteY10" fmla="*/ 104775 h 2301875"/>
              <a:gd name="connsiteX11" fmla="*/ 3175 w 3384550"/>
              <a:gd name="connsiteY11" fmla="*/ 82550 h 2301875"/>
              <a:gd name="connsiteX12" fmla="*/ 0 w 3384550"/>
              <a:gd name="connsiteY12" fmla="*/ 47625 h 2301875"/>
              <a:gd name="connsiteX13" fmla="*/ 19050 w 3384550"/>
              <a:gd name="connsiteY13" fmla="*/ 15875 h 2301875"/>
              <a:gd name="connsiteX14" fmla="*/ 104775 w 3384550"/>
              <a:gd name="connsiteY14" fmla="*/ 0 h 2301875"/>
              <a:gd name="connsiteX15" fmla="*/ 244475 w 3384550"/>
              <a:gd name="connsiteY15" fmla="*/ 0 h 2301875"/>
              <a:gd name="connsiteX16" fmla="*/ 307975 w 3384550"/>
              <a:gd name="connsiteY16" fmla="*/ 9525 h 2301875"/>
              <a:gd name="connsiteX17" fmla="*/ 346075 w 3384550"/>
              <a:gd name="connsiteY17" fmla="*/ 28575 h 2301875"/>
              <a:gd name="connsiteX18" fmla="*/ 371475 w 3384550"/>
              <a:gd name="connsiteY18" fmla="*/ 57150 h 2301875"/>
              <a:gd name="connsiteX19" fmla="*/ 403225 w 3384550"/>
              <a:gd name="connsiteY19" fmla="*/ 111125 h 2301875"/>
              <a:gd name="connsiteX20" fmla="*/ 454025 w 3384550"/>
              <a:gd name="connsiteY20" fmla="*/ 168275 h 2301875"/>
              <a:gd name="connsiteX21" fmla="*/ 669925 w 3384550"/>
              <a:gd name="connsiteY21" fmla="*/ 384175 h 2301875"/>
              <a:gd name="connsiteX22" fmla="*/ 971550 w 3384550"/>
              <a:gd name="connsiteY22" fmla="*/ 663575 h 2301875"/>
              <a:gd name="connsiteX23" fmla="*/ 1158875 w 3384550"/>
              <a:gd name="connsiteY23" fmla="*/ 809625 h 2301875"/>
              <a:gd name="connsiteX24" fmla="*/ 1285875 w 3384550"/>
              <a:gd name="connsiteY24" fmla="*/ 920750 h 2301875"/>
              <a:gd name="connsiteX25" fmla="*/ 1485900 w 3384550"/>
              <a:gd name="connsiteY25" fmla="*/ 1092200 h 2301875"/>
              <a:gd name="connsiteX26" fmla="*/ 1736725 w 3384550"/>
              <a:gd name="connsiteY26" fmla="*/ 1311275 h 2301875"/>
              <a:gd name="connsiteX27" fmla="*/ 1987550 w 3384550"/>
              <a:gd name="connsiteY27" fmla="*/ 1504950 h 2301875"/>
              <a:gd name="connsiteX28" fmla="*/ 2206625 w 3384550"/>
              <a:gd name="connsiteY28" fmla="*/ 1660525 h 2301875"/>
              <a:gd name="connsiteX29" fmla="*/ 2425700 w 3384550"/>
              <a:gd name="connsiteY29" fmla="*/ 1778000 h 2301875"/>
              <a:gd name="connsiteX30" fmla="*/ 2819400 w 3384550"/>
              <a:gd name="connsiteY30" fmla="*/ 1943100 h 2301875"/>
              <a:gd name="connsiteX31" fmla="*/ 3298825 w 3384550"/>
              <a:gd name="connsiteY31" fmla="*/ 2120900 h 2301875"/>
              <a:gd name="connsiteX32" fmla="*/ 3365500 w 3384550"/>
              <a:gd name="connsiteY32" fmla="*/ 2143125 h 2301875"/>
              <a:gd name="connsiteX33" fmla="*/ 3381375 w 3384550"/>
              <a:gd name="connsiteY33" fmla="*/ 2155825 h 2301875"/>
              <a:gd name="connsiteX34" fmla="*/ 3384550 w 3384550"/>
              <a:gd name="connsiteY34" fmla="*/ 2174875 h 2301875"/>
              <a:gd name="connsiteX35" fmla="*/ 3362325 w 3384550"/>
              <a:gd name="connsiteY35" fmla="*/ 2187575 h 2301875"/>
              <a:gd name="connsiteX36" fmla="*/ 3073400 w 3384550"/>
              <a:gd name="connsiteY36" fmla="*/ 2241550 h 2301875"/>
              <a:gd name="connsiteX37" fmla="*/ 2736850 w 3384550"/>
              <a:gd name="connsiteY37" fmla="*/ 2292350 h 2301875"/>
              <a:gd name="connsiteX38" fmla="*/ 2447925 w 3384550"/>
              <a:gd name="connsiteY38" fmla="*/ 2301875 h 2301875"/>
              <a:gd name="connsiteX39" fmla="*/ 2428875 w 3384550"/>
              <a:gd name="connsiteY39" fmla="*/ 2295525 h 2301875"/>
              <a:gd name="connsiteX40" fmla="*/ 2320925 w 3384550"/>
              <a:gd name="connsiteY40" fmla="*/ 2200275 h 2301875"/>
              <a:gd name="connsiteX41" fmla="*/ 2038350 w 3384550"/>
              <a:gd name="connsiteY41" fmla="*/ 1936750 h 2301875"/>
              <a:gd name="connsiteX42" fmla="*/ 1444625 w 3384550"/>
              <a:gd name="connsiteY42" fmla="*/ 1371600 h 2301875"/>
              <a:gd name="connsiteX43" fmla="*/ 1216025 w 3384550"/>
              <a:gd name="connsiteY43" fmla="*/ 1149350 h 230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84550" h="2301875">
                <a:moveTo>
                  <a:pt x="1216025" y="1149350"/>
                </a:moveTo>
                <a:lnTo>
                  <a:pt x="1054100" y="987425"/>
                </a:lnTo>
                <a:lnTo>
                  <a:pt x="695325" y="619125"/>
                </a:lnTo>
                <a:lnTo>
                  <a:pt x="530225" y="454025"/>
                </a:lnTo>
                <a:lnTo>
                  <a:pt x="374650" y="304800"/>
                </a:lnTo>
                <a:lnTo>
                  <a:pt x="307975" y="244475"/>
                </a:lnTo>
                <a:lnTo>
                  <a:pt x="231775" y="180975"/>
                </a:lnTo>
                <a:lnTo>
                  <a:pt x="161925" y="139700"/>
                </a:lnTo>
                <a:lnTo>
                  <a:pt x="98425" y="120650"/>
                </a:lnTo>
                <a:lnTo>
                  <a:pt x="47625" y="114300"/>
                </a:lnTo>
                <a:lnTo>
                  <a:pt x="15875" y="104775"/>
                </a:lnTo>
                <a:lnTo>
                  <a:pt x="3175" y="82550"/>
                </a:lnTo>
                <a:lnTo>
                  <a:pt x="0" y="47625"/>
                </a:lnTo>
                <a:lnTo>
                  <a:pt x="19050" y="15875"/>
                </a:lnTo>
                <a:lnTo>
                  <a:pt x="104775" y="0"/>
                </a:lnTo>
                <a:lnTo>
                  <a:pt x="244475" y="0"/>
                </a:lnTo>
                <a:lnTo>
                  <a:pt x="307975" y="9525"/>
                </a:lnTo>
                <a:lnTo>
                  <a:pt x="346075" y="28575"/>
                </a:lnTo>
                <a:lnTo>
                  <a:pt x="371475" y="57150"/>
                </a:lnTo>
                <a:lnTo>
                  <a:pt x="403225" y="111125"/>
                </a:lnTo>
                <a:lnTo>
                  <a:pt x="454025" y="168275"/>
                </a:lnTo>
                <a:lnTo>
                  <a:pt x="669925" y="384175"/>
                </a:lnTo>
                <a:lnTo>
                  <a:pt x="971550" y="663575"/>
                </a:lnTo>
                <a:lnTo>
                  <a:pt x="1158875" y="809625"/>
                </a:lnTo>
                <a:lnTo>
                  <a:pt x="1285875" y="920750"/>
                </a:lnTo>
                <a:lnTo>
                  <a:pt x="1485900" y="1092200"/>
                </a:lnTo>
                <a:lnTo>
                  <a:pt x="1736725" y="1311275"/>
                </a:lnTo>
                <a:lnTo>
                  <a:pt x="1987550" y="1504950"/>
                </a:lnTo>
                <a:lnTo>
                  <a:pt x="2206625" y="1660525"/>
                </a:lnTo>
                <a:lnTo>
                  <a:pt x="2425700" y="1778000"/>
                </a:lnTo>
                <a:lnTo>
                  <a:pt x="2819400" y="1943100"/>
                </a:lnTo>
                <a:lnTo>
                  <a:pt x="3298825" y="2120900"/>
                </a:lnTo>
                <a:lnTo>
                  <a:pt x="3365500" y="2143125"/>
                </a:lnTo>
                <a:lnTo>
                  <a:pt x="3381375" y="2155825"/>
                </a:lnTo>
                <a:lnTo>
                  <a:pt x="3384550" y="2174875"/>
                </a:lnTo>
                <a:lnTo>
                  <a:pt x="3362325" y="2187575"/>
                </a:lnTo>
                <a:lnTo>
                  <a:pt x="3073400" y="2241550"/>
                </a:lnTo>
                <a:lnTo>
                  <a:pt x="2736850" y="2292350"/>
                </a:lnTo>
                <a:lnTo>
                  <a:pt x="2447925" y="2301875"/>
                </a:lnTo>
                <a:lnTo>
                  <a:pt x="2428875" y="2295525"/>
                </a:lnTo>
                <a:lnTo>
                  <a:pt x="2320925" y="2200275"/>
                </a:lnTo>
                <a:lnTo>
                  <a:pt x="2038350" y="1936750"/>
                </a:lnTo>
                <a:lnTo>
                  <a:pt x="1444625" y="1371600"/>
                </a:lnTo>
                <a:lnTo>
                  <a:pt x="1216025" y="11493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09BF01A-9244-4BF6-B679-500400297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892" y="1397344"/>
            <a:ext cx="4316342" cy="45602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5AD4A30-1B72-4411-BF3A-C9119699B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892" y="1372864"/>
            <a:ext cx="4316342" cy="456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  <p:bldP spid="10" grpId="0" animBg="1"/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736B97-FCAE-4777-A16B-177111A50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829" y="1148898"/>
            <a:ext cx="4316342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227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見たこと、かんじたこと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遠</a:t>
            </a:r>
          </a:p>
        </p:txBody>
      </p:sp>
    </p:spTree>
    <p:extLst>
      <p:ext uri="{BB962C8B-B14F-4D97-AF65-F5344CB8AC3E}">
        <p14:creationId xmlns:p14="http://schemas.microsoft.com/office/powerpoint/2010/main" val="25270495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7CC5E0C-A948-464F-A2C3-1D0EBC46B123}"/>
              </a:ext>
            </a:extLst>
          </p:cNvPr>
          <p:cNvSpPr/>
          <p:nvPr/>
        </p:nvSpPr>
        <p:spPr>
          <a:xfrm>
            <a:off x="4090988" y="1798638"/>
            <a:ext cx="723900" cy="696912"/>
          </a:xfrm>
          <a:custGeom>
            <a:avLst/>
            <a:gdLst>
              <a:gd name="connsiteX0" fmla="*/ 226218 w 723900"/>
              <a:gd name="connsiteY0" fmla="*/ 271462 h 697706"/>
              <a:gd name="connsiteX1" fmla="*/ 138112 w 723900"/>
              <a:gd name="connsiteY1" fmla="*/ 164306 h 697706"/>
              <a:gd name="connsiteX2" fmla="*/ 69056 w 723900"/>
              <a:gd name="connsiteY2" fmla="*/ 100012 h 697706"/>
              <a:gd name="connsiteX3" fmla="*/ 26193 w 723900"/>
              <a:gd name="connsiteY3" fmla="*/ 64294 h 697706"/>
              <a:gd name="connsiteX4" fmla="*/ 2381 w 723900"/>
              <a:gd name="connsiteY4" fmla="*/ 35719 h 697706"/>
              <a:gd name="connsiteX5" fmla="*/ 0 w 723900"/>
              <a:gd name="connsiteY5" fmla="*/ 11906 h 697706"/>
              <a:gd name="connsiteX6" fmla="*/ 23812 w 723900"/>
              <a:gd name="connsiteY6" fmla="*/ 0 h 697706"/>
              <a:gd name="connsiteX7" fmla="*/ 88106 w 723900"/>
              <a:gd name="connsiteY7" fmla="*/ 11906 h 697706"/>
              <a:gd name="connsiteX8" fmla="*/ 221456 w 723900"/>
              <a:gd name="connsiteY8" fmla="*/ 45244 h 697706"/>
              <a:gd name="connsiteX9" fmla="*/ 371475 w 723900"/>
              <a:gd name="connsiteY9" fmla="*/ 104775 h 697706"/>
              <a:gd name="connsiteX10" fmla="*/ 504825 w 723900"/>
              <a:gd name="connsiteY10" fmla="*/ 166687 h 697706"/>
              <a:gd name="connsiteX11" fmla="*/ 559593 w 723900"/>
              <a:gd name="connsiteY11" fmla="*/ 200025 h 697706"/>
              <a:gd name="connsiteX12" fmla="*/ 588168 w 723900"/>
              <a:gd name="connsiteY12" fmla="*/ 228600 h 697706"/>
              <a:gd name="connsiteX13" fmla="*/ 661987 w 723900"/>
              <a:gd name="connsiteY13" fmla="*/ 354806 h 697706"/>
              <a:gd name="connsiteX14" fmla="*/ 707231 w 723900"/>
              <a:gd name="connsiteY14" fmla="*/ 471487 h 697706"/>
              <a:gd name="connsiteX15" fmla="*/ 723900 w 723900"/>
              <a:gd name="connsiteY15" fmla="*/ 573881 h 697706"/>
              <a:gd name="connsiteX16" fmla="*/ 714375 w 723900"/>
              <a:gd name="connsiteY16" fmla="*/ 621506 h 697706"/>
              <a:gd name="connsiteX17" fmla="*/ 685800 w 723900"/>
              <a:gd name="connsiteY17" fmla="*/ 659606 h 697706"/>
              <a:gd name="connsiteX18" fmla="*/ 638175 w 723900"/>
              <a:gd name="connsiteY18" fmla="*/ 692944 h 697706"/>
              <a:gd name="connsiteX19" fmla="*/ 595312 w 723900"/>
              <a:gd name="connsiteY19" fmla="*/ 697706 h 697706"/>
              <a:gd name="connsiteX20" fmla="*/ 540543 w 723900"/>
              <a:gd name="connsiteY20" fmla="*/ 678656 h 697706"/>
              <a:gd name="connsiteX21" fmla="*/ 478631 w 723900"/>
              <a:gd name="connsiteY21" fmla="*/ 628650 h 697706"/>
              <a:gd name="connsiteX22" fmla="*/ 457200 w 723900"/>
              <a:gd name="connsiteY22" fmla="*/ 609600 h 697706"/>
              <a:gd name="connsiteX23" fmla="*/ 385762 w 723900"/>
              <a:gd name="connsiteY23" fmla="*/ 500062 h 697706"/>
              <a:gd name="connsiteX24" fmla="*/ 226218 w 723900"/>
              <a:gd name="connsiteY24" fmla="*/ 271462 h 69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3900" h="697706">
                <a:moveTo>
                  <a:pt x="226218" y="271462"/>
                </a:moveTo>
                <a:lnTo>
                  <a:pt x="138112" y="164306"/>
                </a:lnTo>
                <a:lnTo>
                  <a:pt x="69056" y="100012"/>
                </a:lnTo>
                <a:lnTo>
                  <a:pt x="26193" y="64294"/>
                </a:lnTo>
                <a:lnTo>
                  <a:pt x="2381" y="35719"/>
                </a:lnTo>
                <a:lnTo>
                  <a:pt x="0" y="11906"/>
                </a:lnTo>
                <a:lnTo>
                  <a:pt x="23812" y="0"/>
                </a:lnTo>
                <a:lnTo>
                  <a:pt x="88106" y="11906"/>
                </a:lnTo>
                <a:lnTo>
                  <a:pt x="221456" y="45244"/>
                </a:lnTo>
                <a:lnTo>
                  <a:pt x="371475" y="104775"/>
                </a:lnTo>
                <a:lnTo>
                  <a:pt x="504825" y="166687"/>
                </a:lnTo>
                <a:lnTo>
                  <a:pt x="559593" y="200025"/>
                </a:lnTo>
                <a:lnTo>
                  <a:pt x="588168" y="228600"/>
                </a:lnTo>
                <a:lnTo>
                  <a:pt x="661987" y="354806"/>
                </a:lnTo>
                <a:lnTo>
                  <a:pt x="707231" y="471487"/>
                </a:lnTo>
                <a:lnTo>
                  <a:pt x="723900" y="573881"/>
                </a:lnTo>
                <a:lnTo>
                  <a:pt x="714375" y="621506"/>
                </a:lnTo>
                <a:lnTo>
                  <a:pt x="685800" y="659606"/>
                </a:lnTo>
                <a:lnTo>
                  <a:pt x="638175" y="692944"/>
                </a:lnTo>
                <a:lnTo>
                  <a:pt x="595312" y="697706"/>
                </a:lnTo>
                <a:lnTo>
                  <a:pt x="540543" y="678656"/>
                </a:lnTo>
                <a:lnTo>
                  <a:pt x="478631" y="628650"/>
                </a:lnTo>
                <a:lnTo>
                  <a:pt x="457200" y="609600"/>
                </a:lnTo>
                <a:lnTo>
                  <a:pt x="385762" y="500062"/>
                </a:lnTo>
                <a:lnTo>
                  <a:pt x="226218" y="271462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1AC96B0-28A4-488A-A153-EE31E0D6C9BF}"/>
              </a:ext>
            </a:extLst>
          </p:cNvPr>
          <p:cNvSpPr/>
          <p:nvPr/>
        </p:nvSpPr>
        <p:spPr>
          <a:xfrm>
            <a:off x="3857626" y="3386139"/>
            <a:ext cx="1160463" cy="1355725"/>
          </a:xfrm>
          <a:custGeom>
            <a:avLst/>
            <a:gdLst>
              <a:gd name="connsiteX0" fmla="*/ 621506 w 1159669"/>
              <a:gd name="connsiteY0" fmla="*/ 126206 h 1354931"/>
              <a:gd name="connsiteX1" fmla="*/ 531019 w 1159669"/>
              <a:gd name="connsiteY1" fmla="*/ 183356 h 1354931"/>
              <a:gd name="connsiteX2" fmla="*/ 416719 w 1159669"/>
              <a:gd name="connsiteY2" fmla="*/ 242887 h 1354931"/>
              <a:gd name="connsiteX3" fmla="*/ 278606 w 1159669"/>
              <a:gd name="connsiteY3" fmla="*/ 290512 h 1354931"/>
              <a:gd name="connsiteX4" fmla="*/ 223838 w 1159669"/>
              <a:gd name="connsiteY4" fmla="*/ 302418 h 1354931"/>
              <a:gd name="connsiteX5" fmla="*/ 195263 w 1159669"/>
              <a:gd name="connsiteY5" fmla="*/ 300037 h 1354931"/>
              <a:gd name="connsiteX6" fmla="*/ 157163 w 1159669"/>
              <a:gd name="connsiteY6" fmla="*/ 288131 h 1354931"/>
              <a:gd name="connsiteX7" fmla="*/ 126206 w 1159669"/>
              <a:gd name="connsiteY7" fmla="*/ 266700 h 1354931"/>
              <a:gd name="connsiteX8" fmla="*/ 85725 w 1159669"/>
              <a:gd name="connsiteY8" fmla="*/ 207168 h 1354931"/>
              <a:gd name="connsiteX9" fmla="*/ 45244 w 1159669"/>
              <a:gd name="connsiteY9" fmla="*/ 173831 h 1354931"/>
              <a:gd name="connsiteX10" fmla="*/ 28575 w 1159669"/>
              <a:gd name="connsiteY10" fmla="*/ 164306 h 1354931"/>
              <a:gd name="connsiteX11" fmla="*/ 16669 w 1159669"/>
              <a:gd name="connsiteY11" fmla="*/ 164306 h 1354931"/>
              <a:gd name="connsiteX12" fmla="*/ 7144 w 1159669"/>
              <a:gd name="connsiteY12" fmla="*/ 180975 h 1354931"/>
              <a:gd name="connsiteX13" fmla="*/ 0 w 1159669"/>
              <a:gd name="connsiteY13" fmla="*/ 238125 h 1354931"/>
              <a:gd name="connsiteX14" fmla="*/ 0 w 1159669"/>
              <a:gd name="connsiteY14" fmla="*/ 278606 h 1354931"/>
              <a:gd name="connsiteX15" fmla="*/ 11906 w 1159669"/>
              <a:gd name="connsiteY15" fmla="*/ 330993 h 1354931"/>
              <a:gd name="connsiteX16" fmla="*/ 33338 w 1159669"/>
              <a:gd name="connsiteY16" fmla="*/ 378618 h 1354931"/>
              <a:gd name="connsiteX17" fmla="*/ 54769 w 1159669"/>
              <a:gd name="connsiteY17" fmla="*/ 416718 h 1354931"/>
              <a:gd name="connsiteX18" fmla="*/ 88106 w 1159669"/>
              <a:gd name="connsiteY18" fmla="*/ 450056 h 1354931"/>
              <a:gd name="connsiteX19" fmla="*/ 133350 w 1159669"/>
              <a:gd name="connsiteY19" fmla="*/ 483393 h 1354931"/>
              <a:gd name="connsiteX20" fmla="*/ 192881 w 1159669"/>
              <a:gd name="connsiteY20" fmla="*/ 514350 h 1354931"/>
              <a:gd name="connsiteX21" fmla="*/ 252413 w 1159669"/>
              <a:gd name="connsiteY21" fmla="*/ 531018 h 1354931"/>
              <a:gd name="connsiteX22" fmla="*/ 283369 w 1159669"/>
              <a:gd name="connsiteY22" fmla="*/ 535781 h 1354931"/>
              <a:gd name="connsiteX23" fmla="*/ 314325 w 1159669"/>
              <a:gd name="connsiteY23" fmla="*/ 535781 h 1354931"/>
              <a:gd name="connsiteX24" fmla="*/ 350044 w 1159669"/>
              <a:gd name="connsiteY24" fmla="*/ 516731 h 1354931"/>
              <a:gd name="connsiteX25" fmla="*/ 528638 w 1159669"/>
              <a:gd name="connsiteY25" fmla="*/ 397668 h 1354931"/>
              <a:gd name="connsiteX26" fmla="*/ 721519 w 1159669"/>
              <a:gd name="connsiteY26" fmla="*/ 269081 h 1354931"/>
              <a:gd name="connsiteX27" fmla="*/ 747713 w 1159669"/>
              <a:gd name="connsiteY27" fmla="*/ 257175 h 1354931"/>
              <a:gd name="connsiteX28" fmla="*/ 766763 w 1159669"/>
              <a:gd name="connsiteY28" fmla="*/ 259556 h 1354931"/>
              <a:gd name="connsiteX29" fmla="*/ 773906 w 1159669"/>
              <a:gd name="connsiteY29" fmla="*/ 269081 h 1354931"/>
              <a:gd name="connsiteX30" fmla="*/ 776288 w 1159669"/>
              <a:gd name="connsiteY30" fmla="*/ 292893 h 1354931"/>
              <a:gd name="connsiteX31" fmla="*/ 669131 w 1159669"/>
              <a:gd name="connsiteY31" fmla="*/ 545306 h 1354931"/>
              <a:gd name="connsiteX32" fmla="*/ 581025 w 1159669"/>
              <a:gd name="connsiteY32" fmla="*/ 752475 h 1354931"/>
              <a:gd name="connsiteX33" fmla="*/ 561975 w 1159669"/>
              <a:gd name="connsiteY33" fmla="*/ 802481 h 1354931"/>
              <a:gd name="connsiteX34" fmla="*/ 557213 w 1159669"/>
              <a:gd name="connsiteY34" fmla="*/ 821531 h 1354931"/>
              <a:gd name="connsiteX35" fmla="*/ 559594 w 1159669"/>
              <a:gd name="connsiteY35" fmla="*/ 845343 h 1354931"/>
              <a:gd name="connsiteX36" fmla="*/ 564356 w 1159669"/>
              <a:gd name="connsiteY36" fmla="*/ 869156 h 1354931"/>
              <a:gd name="connsiteX37" fmla="*/ 578644 w 1159669"/>
              <a:gd name="connsiteY37" fmla="*/ 888206 h 1354931"/>
              <a:gd name="connsiteX38" fmla="*/ 616744 w 1159669"/>
              <a:gd name="connsiteY38" fmla="*/ 923925 h 1354931"/>
              <a:gd name="connsiteX39" fmla="*/ 685800 w 1159669"/>
              <a:gd name="connsiteY39" fmla="*/ 976312 h 1354931"/>
              <a:gd name="connsiteX40" fmla="*/ 738188 w 1159669"/>
              <a:gd name="connsiteY40" fmla="*/ 1031081 h 1354931"/>
              <a:gd name="connsiteX41" fmla="*/ 797719 w 1159669"/>
              <a:gd name="connsiteY41" fmla="*/ 1121568 h 1354931"/>
              <a:gd name="connsiteX42" fmla="*/ 835819 w 1159669"/>
              <a:gd name="connsiteY42" fmla="*/ 1207293 h 1354931"/>
              <a:gd name="connsiteX43" fmla="*/ 1159669 w 1159669"/>
              <a:gd name="connsiteY43" fmla="*/ 1354931 h 1354931"/>
              <a:gd name="connsiteX44" fmla="*/ 1145381 w 1159669"/>
              <a:gd name="connsiteY44" fmla="*/ 1288256 h 1354931"/>
              <a:gd name="connsiteX45" fmla="*/ 1121569 w 1159669"/>
              <a:gd name="connsiteY45" fmla="*/ 1240631 h 1354931"/>
              <a:gd name="connsiteX46" fmla="*/ 1069181 w 1159669"/>
              <a:gd name="connsiteY46" fmla="*/ 1176337 h 1354931"/>
              <a:gd name="connsiteX47" fmla="*/ 1004888 w 1159669"/>
              <a:gd name="connsiteY47" fmla="*/ 1112043 h 1354931"/>
              <a:gd name="connsiteX48" fmla="*/ 926306 w 1159669"/>
              <a:gd name="connsiteY48" fmla="*/ 1045368 h 1354931"/>
              <a:gd name="connsiteX49" fmla="*/ 854869 w 1159669"/>
              <a:gd name="connsiteY49" fmla="*/ 983456 h 1354931"/>
              <a:gd name="connsiteX50" fmla="*/ 790575 w 1159669"/>
              <a:gd name="connsiteY50" fmla="*/ 938212 h 1354931"/>
              <a:gd name="connsiteX51" fmla="*/ 738188 w 1159669"/>
              <a:gd name="connsiteY51" fmla="*/ 892968 h 1354931"/>
              <a:gd name="connsiteX52" fmla="*/ 711994 w 1159669"/>
              <a:gd name="connsiteY52" fmla="*/ 864393 h 1354931"/>
              <a:gd name="connsiteX53" fmla="*/ 700088 w 1159669"/>
              <a:gd name="connsiteY53" fmla="*/ 838200 h 1354931"/>
              <a:gd name="connsiteX54" fmla="*/ 695325 w 1159669"/>
              <a:gd name="connsiteY54" fmla="*/ 804862 h 1354931"/>
              <a:gd name="connsiteX55" fmla="*/ 707231 w 1159669"/>
              <a:gd name="connsiteY55" fmla="*/ 769143 h 1354931"/>
              <a:gd name="connsiteX56" fmla="*/ 847725 w 1159669"/>
              <a:gd name="connsiteY56" fmla="*/ 578643 h 1354931"/>
              <a:gd name="connsiteX57" fmla="*/ 964406 w 1159669"/>
              <a:gd name="connsiteY57" fmla="*/ 416718 h 1354931"/>
              <a:gd name="connsiteX58" fmla="*/ 1016794 w 1159669"/>
              <a:gd name="connsiteY58" fmla="*/ 345281 h 1354931"/>
              <a:gd name="connsiteX59" fmla="*/ 1033463 w 1159669"/>
              <a:gd name="connsiteY59" fmla="*/ 323850 h 1354931"/>
              <a:gd name="connsiteX60" fmla="*/ 1071563 w 1159669"/>
              <a:gd name="connsiteY60" fmla="*/ 304800 h 1354931"/>
              <a:gd name="connsiteX61" fmla="*/ 1092994 w 1159669"/>
              <a:gd name="connsiteY61" fmla="*/ 285750 h 1354931"/>
              <a:gd name="connsiteX62" fmla="*/ 1121569 w 1159669"/>
              <a:gd name="connsiteY62" fmla="*/ 257175 h 1354931"/>
              <a:gd name="connsiteX63" fmla="*/ 1140619 w 1159669"/>
              <a:gd name="connsiteY63" fmla="*/ 226218 h 1354931"/>
              <a:gd name="connsiteX64" fmla="*/ 1143000 w 1159669"/>
              <a:gd name="connsiteY64" fmla="*/ 200025 h 1354931"/>
              <a:gd name="connsiteX65" fmla="*/ 1138238 w 1159669"/>
              <a:gd name="connsiteY65" fmla="*/ 183356 h 1354931"/>
              <a:gd name="connsiteX66" fmla="*/ 1116806 w 1159669"/>
              <a:gd name="connsiteY66" fmla="*/ 147637 h 1354931"/>
              <a:gd name="connsiteX67" fmla="*/ 1071563 w 1159669"/>
              <a:gd name="connsiteY67" fmla="*/ 100012 h 1354931"/>
              <a:gd name="connsiteX68" fmla="*/ 1016794 w 1159669"/>
              <a:gd name="connsiteY68" fmla="*/ 61912 h 1354931"/>
              <a:gd name="connsiteX69" fmla="*/ 964406 w 1159669"/>
              <a:gd name="connsiteY69" fmla="*/ 35718 h 1354931"/>
              <a:gd name="connsiteX70" fmla="*/ 904875 w 1159669"/>
              <a:gd name="connsiteY70" fmla="*/ 9525 h 1354931"/>
              <a:gd name="connsiteX71" fmla="*/ 866775 w 1159669"/>
              <a:gd name="connsiteY71" fmla="*/ 0 h 1354931"/>
              <a:gd name="connsiteX72" fmla="*/ 828675 w 1159669"/>
              <a:gd name="connsiteY72" fmla="*/ 2381 h 1354931"/>
              <a:gd name="connsiteX73" fmla="*/ 797719 w 1159669"/>
              <a:gd name="connsiteY73" fmla="*/ 9525 h 1354931"/>
              <a:gd name="connsiteX74" fmla="*/ 762000 w 1159669"/>
              <a:gd name="connsiteY74" fmla="*/ 21431 h 1354931"/>
              <a:gd name="connsiteX75" fmla="*/ 733425 w 1159669"/>
              <a:gd name="connsiteY75" fmla="*/ 45243 h 1354931"/>
              <a:gd name="connsiteX76" fmla="*/ 685800 w 1159669"/>
              <a:gd name="connsiteY76" fmla="*/ 90487 h 1354931"/>
              <a:gd name="connsiteX77" fmla="*/ 621506 w 1159669"/>
              <a:gd name="connsiteY77" fmla="*/ 126206 h 135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159669" h="1354931">
                <a:moveTo>
                  <a:pt x="621506" y="126206"/>
                </a:moveTo>
                <a:lnTo>
                  <a:pt x="531019" y="183356"/>
                </a:lnTo>
                <a:lnTo>
                  <a:pt x="416719" y="242887"/>
                </a:lnTo>
                <a:lnTo>
                  <a:pt x="278606" y="290512"/>
                </a:lnTo>
                <a:lnTo>
                  <a:pt x="223838" y="302418"/>
                </a:lnTo>
                <a:lnTo>
                  <a:pt x="195263" y="300037"/>
                </a:lnTo>
                <a:lnTo>
                  <a:pt x="157163" y="288131"/>
                </a:lnTo>
                <a:lnTo>
                  <a:pt x="126206" y="266700"/>
                </a:lnTo>
                <a:lnTo>
                  <a:pt x="85725" y="207168"/>
                </a:lnTo>
                <a:lnTo>
                  <a:pt x="45244" y="173831"/>
                </a:lnTo>
                <a:lnTo>
                  <a:pt x="28575" y="164306"/>
                </a:lnTo>
                <a:lnTo>
                  <a:pt x="16669" y="164306"/>
                </a:lnTo>
                <a:lnTo>
                  <a:pt x="7144" y="180975"/>
                </a:lnTo>
                <a:lnTo>
                  <a:pt x="0" y="238125"/>
                </a:lnTo>
                <a:lnTo>
                  <a:pt x="0" y="278606"/>
                </a:lnTo>
                <a:lnTo>
                  <a:pt x="11906" y="330993"/>
                </a:lnTo>
                <a:lnTo>
                  <a:pt x="33338" y="378618"/>
                </a:lnTo>
                <a:lnTo>
                  <a:pt x="54769" y="416718"/>
                </a:lnTo>
                <a:lnTo>
                  <a:pt x="88106" y="450056"/>
                </a:lnTo>
                <a:lnTo>
                  <a:pt x="133350" y="483393"/>
                </a:lnTo>
                <a:lnTo>
                  <a:pt x="192881" y="514350"/>
                </a:lnTo>
                <a:lnTo>
                  <a:pt x="252413" y="531018"/>
                </a:lnTo>
                <a:lnTo>
                  <a:pt x="283369" y="535781"/>
                </a:lnTo>
                <a:lnTo>
                  <a:pt x="314325" y="535781"/>
                </a:lnTo>
                <a:lnTo>
                  <a:pt x="350044" y="516731"/>
                </a:lnTo>
                <a:lnTo>
                  <a:pt x="528638" y="397668"/>
                </a:lnTo>
                <a:lnTo>
                  <a:pt x="721519" y="269081"/>
                </a:lnTo>
                <a:lnTo>
                  <a:pt x="747713" y="257175"/>
                </a:lnTo>
                <a:lnTo>
                  <a:pt x="766763" y="259556"/>
                </a:lnTo>
                <a:lnTo>
                  <a:pt x="773906" y="269081"/>
                </a:lnTo>
                <a:lnTo>
                  <a:pt x="776288" y="292893"/>
                </a:lnTo>
                <a:lnTo>
                  <a:pt x="669131" y="545306"/>
                </a:lnTo>
                <a:lnTo>
                  <a:pt x="581025" y="752475"/>
                </a:lnTo>
                <a:lnTo>
                  <a:pt x="561975" y="802481"/>
                </a:lnTo>
                <a:lnTo>
                  <a:pt x="557213" y="821531"/>
                </a:lnTo>
                <a:lnTo>
                  <a:pt x="559594" y="845343"/>
                </a:lnTo>
                <a:lnTo>
                  <a:pt x="564356" y="869156"/>
                </a:lnTo>
                <a:lnTo>
                  <a:pt x="578644" y="888206"/>
                </a:lnTo>
                <a:lnTo>
                  <a:pt x="616744" y="923925"/>
                </a:lnTo>
                <a:lnTo>
                  <a:pt x="685800" y="976312"/>
                </a:lnTo>
                <a:lnTo>
                  <a:pt x="738188" y="1031081"/>
                </a:lnTo>
                <a:lnTo>
                  <a:pt x="797719" y="1121568"/>
                </a:lnTo>
                <a:lnTo>
                  <a:pt x="835819" y="1207293"/>
                </a:lnTo>
                <a:lnTo>
                  <a:pt x="1159669" y="1354931"/>
                </a:lnTo>
                <a:lnTo>
                  <a:pt x="1145381" y="1288256"/>
                </a:lnTo>
                <a:lnTo>
                  <a:pt x="1121569" y="1240631"/>
                </a:lnTo>
                <a:lnTo>
                  <a:pt x="1069181" y="1176337"/>
                </a:lnTo>
                <a:lnTo>
                  <a:pt x="1004888" y="1112043"/>
                </a:lnTo>
                <a:lnTo>
                  <a:pt x="926306" y="1045368"/>
                </a:lnTo>
                <a:lnTo>
                  <a:pt x="854869" y="983456"/>
                </a:lnTo>
                <a:lnTo>
                  <a:pt x="790575" y="938212"/>
                </a:lnTo>
                <a:lnTo>
                  <a:pt x="738188" y="892968"/>
                </a:lnTo>
                <a:lnTo>
                  <a:pt x="711994" y="864393"/>
                </a:lnTo>
                <a:lnTo>
                  <a:pt x="700088" y="838200"/>
                </a:lnTo>
                <a:lnTo>
                  <a:pt x="695325" y="804862"/>
                </a:lnTo>
                <a:lnTo>
                  <a:pt x="707231" y="769143"/>
                </a:lnTo>
                <a:lnTo>
                  <a:pt x="847725" y="578643"/>
                </a:lnTo>
                <a:lnTo>
                  <a:pt x="964406" y="416718"/>
                </a:lnTo>
                <a:lnTo>
                  <a:pt x="1016794" y="345281"/>
                </a:lnTo>
                <a:lnTo>
                  <a:pt x="1033463" y="323850"/>
                </a:lnTo>
                <a:lnTo>
                  <a:pt x="1071563" y="304800"/>
                </a:lnTo>
                <a:lnTo>
                  <a:pt x="1092994" y="285750"/>
                </a:lnTo>
                <a:lnTo>
                  <a:pt x="1121569" y="257175"/>
                </a:lnTo>
                <a:lnTo>
                  <a:pt x="1140619" y="226218"/>
                </a:lnTo>
                <a:lnTo>
                  <a:pt x="1143000" y="200025"/>
                </a:lnTo>
                <a:lnTo>
                  <a:pt x="1138238" y="183356"/>
                </a:lnTo>
                <a:lnTo>
                  <a:pt x="1116806" y="147637"/>
                </a:lnTo>
                <a:lnTo>
                  <a:pt x="1071563" y="100012"/>
                </a:lnTo>
                <a:lnTo>
                  <a:pt x="1016794" y="61912"/>
                </a:lnTo>
                <a:lnTo>
                  <a:pt x="964406" y="35718"/>
                </a:lnTo>
                <a:lnTo>
                  <a:pt x="904875" y="9525"/>
                </a:lnTo>
                <a:lnTo>
                  <a:pt x="866775" y="0"/>
                </a:lnTo>
                <a:lnTo>
                  <a:pt x="828675" y="2381"/>
                </a:lnTo>
                <a:lnTo>
                  <a:pt x="797719" y="9525"/>
                </a:lnTo>
                <a:lnTo>
                  <a:pt x="762000" y="21431"/>
                </a:lnTo>
                <a:lnTo>
                  <a:pt x="733425" y="45243"/>
                </a:lnTo>
                <a:lnTo>
                  <a:pt x="685800" y="90487"/>
                </a:lnTo>
                <a:lnTo>
                  <a:pt x="621506" y="126206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32C7B9AC-9E61-452D-B391-EE240E0AD03A}"/>
              </a:ext>
            </a:extLst>
          </p:cNvPr>
          <p:cNvSpPr/>
          <p:nvPr/>
        </p:nvSpPr>
        <p:spPr>
          <a:xfrm>
            <a:off x="5741989" y="1811339"/>
            <a:ext cx="1774825" cy="369887"/>
          </a:xfrm>
          <a:custGeom>
            <a:avLst/>
            <a:gdLst>
              <a:gd name="connsiteX0" fmla="*/ 812006 w 1776412"/>
              <a:gd name="connsiteY0" fmla="*/ 171450 h 369094"/>
              <a:gd name="connsiteX1" fmla="*/ 623887 w 1776412"/>
              <a:gd name="connsiteY1" fmla="*/ 190500 h 369094"/>
              <a:gd name="connsiteX2" fmla="*/ 388144 w 1776412"/>
              <a:gd name="connsiteY2" fmla="*/ 211932 h 369094"/>
              <a:gd name="connsiteX3" fmla="*/ 304800 w 1776412"/>
              <a:gd name="connsiteY3" fmla="*/ 200025 h 369094"/>
              <a:gd name="connsiteX4" fmla="*/ 176212 w 1776412"/>
              <a:gd name="connsiteY4" fmla="*/ 169069 h 369094"/>
              <a:gd name="connsiteX5" fmla="*/ 73819 w 1776412"/>
              <a:gd name="connsiteY5" fmla="*/ 128588 h 369094"/>
              <a:gd name="connsiteX6" fmla="*/ 28575 w 1776412"/>
              <a:gd name="connsiteY6" fmla="*/ 111919 h 369094"/>
              <a:gd name="connsiteX7" fmla="*/ 7144 w 1776412"/>
              <a:gd name="connsiteY7" fmla="*/ 116682 h 369094"/>
              <a:gd name="connsiteX8" fmla="*/ 0 w 1776412"/>
              <a:gd name="connsiteY8" fmla="*/ 130969 h 369094"/>
              <a:gd name="connsiteX9" fmla="*/ 4762 w 1776412"/>
              <a:gd name="connsiteY9" fmla="*/ 147638 h 369094"/>
              <a:gd name="connsiteX10" fmla="*/ 28575 w 1776412"/>
              <a:gd name="connsiteY10" fmla="*/ 190500 h 369094"/>
              <a:gd name="connsiteX11" fmla="*/ 88106 w 1776412"/>
              <a:gd name="connsiteY11" fmla="*/ 254794 h 369094"/>
              <a:gd name="connsiteX12" fmla="*/ 166687 w 1776412"/>
              <a:gd name="connsiteY12" fmla="*/ 311944 h 369094"/>
              <a:gd name="connsiteX13" fmla="*/ 211931 w 1776412"/>
              <a:gd name="connsiteY13" fmla="*/ 335757 h 369094"/>
              <a:gd name="connsiteX14" fmla="*/ 316706 w 1776412"/>
              <a:gd name="connsiteY14" fmla="*/ 357188 h 369094"/>
              <a:gd name="connsiteX15" fmla="*/ 419100 w 1776412"/>
              <a:gd name="connsiteY15" fmla="*/ 369094 h 369094"/>
              <a:gd name="connsiteX16" fmla="*/ 547687 w 1776412"/>
              <a:gd name="connsiteY16" fmla="*/ 366713 h 369094"/>
              <a:gd name="connsiteX17" fmla="*/ 669131 w 1776412"/>
              <a:gd name="connsiteY17" fmla="*/ 359569 h 369094"/>
              <a:gd name="connsiteX18" fmla="*/ 842962 w 1776412"/>
              <a:gd name="connsiteY18" fmla="*/ 342900 h 369094"/>
              <a:gd name="connsiteX19" fmla="*/ 1076325 w 1776412"/>
              <a:gd name="connsiteY19" fmla="*/ 323850 h 369094"/>
              <a:gd name="connsiteX20" fmla="*/ 1312069 w 1776412"/>
              <a:gd name="connsiteY20" fmla="*/ 290513 h 369094"/>
              <a:gd name="connsiteX21" fmla="*/ 1493044 w 1776412"/>
              <a:gd name="connsiteY21" fmla="*/ 264319 h 369094"/>
              <a:gd name="connsiteX22" fmla="*/ 1624012 w 1776412"/>
              <a:gd name="connsiteY22" fmla="*/ 242888 h 369094"/>
              <a:gd name="connsiteX23" fmla="*/ 1695450 w 1776412"/>
              <a:gd name="connsiteY23" fmla="*/ 228600 h 369094"/>
              <a:gd name="connsiteX24" fmla="*/ 1738312 w 1776412"/>
              <a:gd name="connsiteY24" fmla="*/ 209550 h 369094"/>
              <a:gd name="connsiteX25" fmla="*/ 1762125 w 1776412"/>
              <a:gd name="connsiteY25" fmla="*/ 190500 h 369094"/>
              <a:gd name="connsiteX26" fmla="*/ 1776412 w 1776412"/>
              <a:gd name="connsiteY26" fmla="*/ 166688 h 369094"/>
              <a:gd name="connsiteX27" fmla="*/ 1776412 w 1776412"/>
              <a:gd name="connsiteY27" fmla="*/ 138113 h 369094"/>
              <a:gd name="connsiteX28" fmla="*/ 1762125 w 1776412"/>
              <a:gd name="connsiteY28" fmla="*/ 109538 h 369094"/>
              <a:gd name="connsiteX29" fmla="*/ 1750219 w 1776412"/>
              <a:gd name="connsiteY29" fmla="*/ 95250 h 369094"/>
              <a:gd name="connsiteX30" fmla="*/ 1697831 w 1776412"/>
              <a:gd name="connsiteY30" fmla="*/ 69057 h 369094"/>
              <a:gd name="connsiteX31" fmla="*/ 1633537 w 1776412"/>
              <a:gd name="connsiteY31" fmla="*/ 40482 h 369094"/>
              <a:gd name="connsiteX32" fmla="*/ 1562100 w 1776412"/>
              <a:gd name="connsiteY32" fmla="*/ 11907 h 369094"/>
              <a:gd name="connsiteX33" fmla="*/ 1512094 w 1776412"/>
              <a:gd name="connsiteY33" fmla="*/ 0 h 369094"/>
              <a:gd name="connsiteX34" fmla="*/ 1469231 w 1776412"/>
              <a:gd name="connsiteY34" fmla="*/ 2382 h 369094"/>
              <a:gd name="connsiteX35" fmla="*/ 1438275 w 1776412"/>
              <a:gd name="connsiteY35" fmla="*/ 11907 h 369094"/>
              <a:gd name="connsiteX36" fmla="*/ 1393031 w 1776412"/>
              <a:gd name="connsiteY36" fmla="*/ 38100 h 369094"/>
              <a:gd name="connsiteX37" fmla="*/ 1309687 w 1776412"/>
              <a:gd name="connsiteY37" fmla="*/ 69057 h 369094"/>
              <a:gd name="connsiteX38" fmla="*/ 1140619 w 1776412"/>
              <a:gd name="connsiteY38" fmla="*/ 111919 h 369094"/>
              <a:gd name="connsiteX39" fmla="*/ 1050131 w 1776412"/>
              <a:gd name="connsiteY39" fmla="*/ 126207 h 369094"/>
              <a:gd name="connsiteX40" fmla="*/ 812006 w 1776412"/>
              <a:gd name="connsiteY40" fmla="*/ 171450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76412" h="369094">
                <a:moveTo>
                  <a:pt x="812006" y="171450"/>
                </a:moveTo>
                <a:lnTo>
                  <a:pt x="623887" y="190500"/>
                </a:lnTo>
                <a:lnTo>
                  <a:pt x="388144" y="211932"/>
                </a:lnTo>
                <a:lnTo>
                  <a:pt x="304800" y="200025"/>
                </a:lnTo>
                <a:lnTo>
                  <a:pt x="176212" y="169069"/>
                </a:lnTo>
                <a:lnTo>
                  <a:pt x="73819" y="128588"/>
                </a:lnTo>
                <a:lnTo>
                  <a:pt x="28575" y="111919"/>
                </a:lnTo>
                <a:lnTo>
                  <a:pt x="7144" y="116682"/>
                </a:lnTo>
                <a:lnTo>
                  <a:pt x="0" y="130969"/>
                </a:lnTo>
                <a:lnTo>
                  <a:pt x="4762" y="147638"/>
                </a:lnTo>
                <a:lnTo>
                  <a:pt x="28575" y="190500"/>
                </a:lnTo>
                <a:lnTo>
                  <a:pt x="88106" y="254794"/>
                </a:lnTo>
                <a:lnTo>
                  <a:pt x="166687" y="311944"/>
                </a:lnTo>
                <a:lnTo>
                  <a:pt x="211931" y="335757"/>
                </a:lnTo>
                <a:lnTo>
                  <a:pt x="316706" y="357188"/>
                </a:lnTo>
                <a:lnTo>
                  <a:pt x="419100" y="369094"/>
                </a:lnTo>
                <a:lnTo>
                  <a:pt x="547687" y="366713"/>
                </a:lnTo>
                <a:lnTo>
                  <a:pt x="669131" y="359569"/>
                </a:lnTo>
                <a:lnTo>
                  <a:pt x="842962" y="342900"/>
                </a:lnTo>
                <a:lnTo>
                  <a:pt x="1076325" y="323850"/>
                </a:lnTo>
                <a:lnTo>
                  <a:pt x="1312069" y="290513"/>
                </a:lnTo>
                <a:lnTo>
                  <a:pt x="1493044" y="264319"/>
                </a:lnTo>
                <a:lnTo>
                  <a:pt x="1624012" y="242888"/>
                </a:lnTo>
                <a:lnTo>
                  <a:pt x="1695450" y="228600"/>
                </a:lnTo>
                <a:lnTo>
                  <a:pt x="1738312" y="209550"/>
                </a:lnTo>
                <a:lnTo>
                  <a:pt x="1762125" y="190500"/>
                </a:lnTo>
                <a:lnTo>
                  <a:pt x="1776412" y="166688"/>
                </a:lnTo>
                <a:lnTo>
                  <a:pt x="1776412" y="138113"/>
                </a:lnTo>
                <a:lnTo>
                  <a:pt x="1762125" y="109538"/>
                </a:lnTo>
                <a:lnTo>
                  <a:pt x="1750219" y="95250"/>
                </a:lnTo>
                <a:lnTo>
                  <a:pt x="1697831" y="69057"/>
                </a:lnTo>
                <a:lnTo>
                  <a:pt x="1633537" y="40482"/>
                </a:lnTo>
                <a:lnTo>
                  <a:pt x="1562100" y="11907"/>
                </a:lnTo>
                <a:lnTo>
                  <a:pt x="1512094" y="0"/>
                </a:lnTo>
                <a:lnTo>
                  <a:pt x="1469231" y="2382"/>
                </a:lnTo>
                <a:lnTo>
                  <a:pt x="1438275" y="11907"/>
                </a:lnTo>
                <a:lnTo>
                  <a:pt x="1393031" y="38100"/>
                </a:lnTo>
                <a:lnTo>
                  <a:pt x="1309687" y="69057"/>
                </a:lnTo>
                <a:lnTo>
                  <a:pt x="1140619" y="111919"/>
                </a:lnTo>
                <a:lnTo>
                  <a:pt x="1050131" y="126207"/>
                </a:lnTo>
                <a:lnTo>
                  <a:pt x="812006" y="1714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6EE3234-A8C6-40C9-BDB1-F5D916B4222C}"/>
              </a:ext>
            </a:extLst>
          </p:cNvPr>
          <p:cNvSpPr/>
          <p:nvPr/>
        </p:nvSpPr>
        <p:spPr>
          <a:xfrm>
            <a:off x="5799138" y="3067051"/>
            <a:ext cx="449262" cy="868363"/>
          </a:xfrm>
          <a:custGeom>
            <a:avLst/>
            <a:gdLst>
              <a:gd name="connsiteX0" fmla="*/ 366712 w 450056"/>
              <a:gd name="connsiteY0" fmla="*/ 264319 h 869156"/>
              <a:gd name="connsiteX1" fmla="*/ 354806 w 450056"/>
              <a:gd name="connsiteY1" fmla="*/ 180975 h 869156"/>
              <a:gd name="connsiteX2" fmla="*/ 319087 w 450056"/>
              <a:gd name="connsiteY2" fmla="*/ 85725 h 869156"/>
              <a:gd name="connsiteX3" fmla="*/ 247650 w 450056"/>
              <a:gd name="connsiteY3" fmla="*/ 69056 h 869156"/>
              <a:gd name="connsiteX4" fmla="*/ 211931 w 450056"/>
              <a:gd name="connsiteY4" fmla="*/ 57150 h 869156"/>
              <a:gd name="connsiteX5" fmla="*/ 178594 w 450056"/>
              <a:gd name="connsiteY5" fmla="*/ 42863 h 869156"/>
              <a:gd name="connsiteX6" fmla="*/ 157162 w 450056"/>
              <a:gd name="connsiteY6" fmla="*/ 28575 h 869156"/>
              <a:gd name="connsiteX7" fmla="*/ 128587 w 450056"/>
              <a:gd name="connsiteY7" fmla="*/ 11906 h 869156"/>
              <a:gd name="connsiteX8" fmla="*/ 95250 w 450056"/>
              <a:gd name="connsiteY8" fmla="*/ 0 h 869156"/>
              <a:gd name="connsiteX9" fmla="*/ 52387 w 450056"/>
              <a:gd name="connsiteY9" fmla="*/ 2381 h 869156"/>
              <a:gd name="connsiteX10" fmla="*/ 19050 w 450056"/>
              <a:gd name="connsiteY10" fmla="*/ 9525 h 869156"/>
              <a:gd name="connsiteX11" fmla="*/ 0 w 450056"/>
              <a:gd name="connsiteY11" fmla="*/ 21431 h 869156"/>
              <a:gd name="connsiteX12" fmla="*/ 0 w 450056"/>
              <a:gd name="connsiteY12" fmla="*/ 35719 h 869156"/>
              <a:gd name="connsiteX13" fmla="*/ 11906 w 450056"/>
              <a:gd name="connsiteY13" fmla="*/ 61913 h 869156"/>
              <a:gd name="connsiteX14" fmla="*/ 47625 w 450056"/>
              <a:gd name="connsiteY14" fmla="*/ 85725 h 869156"/>
              <a:gd name="connsiteX15" fmla="*/ 73819 w 450056"/>
              <a:gd name="connsiteY15" fmla="*/ 107156 h 869156"/>
              <a:gd name="connsiteX16" fmla="*/ 100012 w 450056"/>
              <a:gd name="connsiteY16" fmla="*/ 145256 h 869156"/>
              <a:gd name="connsiteX17" fmla="*/ 138112 w 450056"/>
              <a:gd name="connsiteY17" fmla="*/ 233363 h 869156"/>
              <a:gd name="connsiteX18" fmla="*/ 164306 w 450056"/>
              <a:gd name="connsiteY18" fmla="*/ 333375 h 869156"/>
              <a:gd name="connsiteX19" fmla="*/ 190500 w 450056"/>
              <a:gd name="connsiteY19" fmla="*/ 485775 h 869156"/>
              <a:gd name="connsiteX20" fmla="*/ 211931 w 450056"/>
              <a:gd name="connsiteY20" fmla="*/ 609600 h 869156"/>
              <a:gd name="connsiteX21" fmla="*/ 230981 w 450056"/>
              <a:gd name="connsiteY21" fmla="*/ 709613 h 869156"/>
              <a:gd name="connsiteX22" fmla="*/ 257175 w 450056"/>
              <a:gd name="connsiteY22" fmla="*/ 792956 h 869156"/>
              <a:gd name="connsiteX23" fmla="*/ 276225 w 450056"/>
              <a:gd name="connsiteY23" fmla="*/ 821531 h 869156"/>
              <a:gd name="connsiteX24" fmla="*/ 319087 w 450056"/>
              <a:gd name="connsiteY24" fmla="*/ 857250 h 869156"/>
              <a:gd name="connsiteX25" fmla="*/ 342900 w 450056"/>
              <a:gd name="connsiteY25" fmla="*/ 869156 h 869156"/>
              <a:gd name="connsiteX26" fmla="*/ 369094 w 450056"/>
              <a:gd name="connsiteY26" fmla="*/ 869156 h 869156"/>
              <a:gd name="connsiteX27" fmla="*/ 400050 w 450056"/>
              <a:gd name="connsiteY27" fmla="*/ 847725 h 869156"/>
              <a:gd name="connsiteX28" fmla="*/ 421481 w 450056"/>
              <a:gd name="connsiteY28" fmla="*/ 821531 h 869156"/>
              <a:gd name="connsiteX29" fmla="*/ 440531 w 450056"/>
              <a:gd name="connsiteY29" fmla="*/ 766763 h 869156"/>
              <a:gd name="connsiteX30" fmla="*/ 447675 w 450056"/>
              <a:gd name="connsiteY30" fmla="*/ 702469 h 869156"/>
              <a:gd name="connsiteX31" fmla="*/ 450056 w 450056"/>
              <a:gd name="connsiteY31" fmla="*/ 626269 h 869156"/>
              <a:gd name="connsiteX32" fmla="*/ 409575 w 450056"/>
              <a:gd name="connsiteY32" fmla="*/ 521494 h 869156"/>
              <a:gd name="connsiteX33" fmla="*/ 366712 w 450056"/>
              <a:gd name="connsiteY33" fmla="*/ 264319 h 8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0056" h="869156">
                <a:moveTo>
                  <a:pt x="366712" y="264319"/>
                </a:moveTo>
                <a:lnTo>
                  <a:pt x="354806" y="180975"/>
                </a:lnTo>
                <a:lnTo>
                  <a:pt x="319087" y="85725"/>
                </a:lnTo>
                <a:lnTo>
                  <a:pt x="247650" y="69056"/>
                </a:lnTo>
                <a:lnTo>
                  <a:pt x="211931" y="57150"/>
                </a:lnTo>
                <a:lnTo>
                  <a:pt x="178594" y="42863"/>
                </a:lnTo>
                <a:lnTo>
                  <a:pt x="157162" y="28575"/>
                </a:lnTo>
                <a:lnTo>
                  <a:pt x="128587" y="11906"/>
                </a:lnTo>
                <a:lnTo>
                  <a:pt x="95250" y="0"/>
                </a:lnTo>
                <a:lnTo>
                  <a:pt x="52387" y="2381"/>
                </a:lnTo>
                <a:lnTo>
                  <a:pt x="19050" y="9525"/>
                </a:lnTo>
                <a:lnTo>
                  <a:pt x="0" y="21431"/>
                </a:lnTo>
                <a:lnTo>
                  <a:pt x="0" y="35719"/>
                </a:lnTo>
                <a:lnTo>
                  <a:pt x="11906" y="61913"/>
                </a:lnTo>
                <a:lnTo>
                  <a:pt x="47625" y="85725"/>
                </a:lnTo>
                <a:lnTo>
                  <a:pt x="73819" y="107156"/>
                </a:lnTo>
                <a:lnTo>
                  <a:pt x="100012" y="145256"/>
                </a:lnTo>
                <a:lnTo>
                  <a:pt x="138112" y="233363"/>
                </a:lnTo>
                <a:lnTo>
                  <a:pt x="164306" y="333375"/>
                </a:lnTo>
                <a:lnTo>
                  <a:pt x="190500" y="485775"/>
                </a:lnTo>
                <a:lnTo>
                  <a:pt x="211931" y="609600"/>
                </a:lnTo>
                <a:lnTo>
                  <a:pt x="230981" y="709613"/>
                </a:lnTo>
                <a:lnTo>
                  <a:pt x="257175" y="792956"/>
                </a:lnTo>
                <a:lnTo>
                  <a:pt x="276225" y="821531"/>
                </a:lnTo>
                <a:lnTo>
                  <a:pt x="319087" y="857250"/>
                </a:lnTo>
                <a:lnTo>
                  <a:pt x="342900" y="869156"/>
                </a:lnTo>
                <a:lnTo>
                  <a:pt x="369094" y="869156"/>
                </a:lnTo>
                <a:lnTo>
                  <a:pt x="400050" y="847725"/>
                </a:lnTo>
                <a:lnTo>
                  <a:pt x="421481" y="821531"/>
                </a:lnTo>
                <a:lnTo>
                  <a:pt x="440531" y="766763"/>
                </a:lnTo>
                <a:lnTo>
                  <a:pt x="447675" y="702469"/>
                </a:lnTo>
                <a:cubicBezTo>
                  <a:pt x="448469" y="677069"/>
                  <a:pt x="449262" y="651669"/>
                  <a:pt x="450056" y="626269"/>
                </a:cubicBezTo>
                <a:lnTo>
                  <a:pt x="409575" y="521494"/>
                </a:lnTo>
                <a:lnTo>
                  <a:pt x="366712" y="2643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7DB7203-A46A-4A64-91D4-12A37D73006A}"/>
              </a:ext>
            </a:extLst>
          </p:cNvPr>
          <p:cNvSpPr/>
          <p:nvPr/>
        </p:nvSpPr>
        <p:spPr>
          <a:xfrm>
            <a:off x="6364289" y="1347789"/>
            <a:ext cx="503237" cy="1279525"/>
          </a:xfrm>
          <a:custGeom>
            <a:avLst/>
            <a:gdLst>
              <a:gd name="connsiteX0" fmla="*/ 207169 w 502444"/>
              <a:gd name="connsiteY0" fmla="*/ 404812 h 1278731"/>
              <a:gd name="connsiteX1" fmla="*/ 214313 w 502444"/>
              <a:gd name="connsiteY1" fmla="*/ 285750 h 1278731"/>
              <a:gd name="connsiteX2" fmla="*/ 209550 w 502444"/>
              <a:gd name="connsiteY2" fmla="*/ 242887 h 1278731"/>
              <a:gd name="connsiteX3" fmla="*/ 200025 w 502444"/>
              <a:gd name="connsiteY3" fmla="*/ 214312 h 1278731"/>
              <a:gd name="connsiteX4" fmla="*/ 169069 w 502444"/>
              <a:gd name="connsiteY4" fmla="*/ 185737 h 1278731"/>
              <a:gd name="connsiteX5" fmla="*/ 90488 w 502444"/>
              <a:gd name="connsiteY5" fmla="*/ 126206 h 1278731"/>
              <a:gd name="connsiteX6" fmla="*/ 33338 w 502444"/>
              <a:gd name="connsiteY6" fmla="*/ 73818 h 1278731"/>
              <a:gd name="connsiteX7" fmla="*/ 7144 w 502444"/>
              <a:gd name="connsiteY7" fmla="*/ 45243 h 1278731"/>
              <a:gd name="connsiteX8" fmla="*/ 0 w 502444"/>
              <a:gd name="connsiteY8" fmla="*/ 21431 h 1278731"/>
              <a:gd name="connsiteX9" fmla="*/ 4763 w 502444"/>
              <a:gd name="connsiteY9" fmla="*/ 2381 h 1278731"/>
              <a:gd name="connsiteX10" fmla="*/ 45244 w 502444"/>
              <a:gd name="connsiteY10" fmla="*/ 0 h 1278731"/>
              <a:gd name="connsiteX11" fmla="*/ 128588 w 502444"/>
              <a:gd name="connsiteY11" fmla="*/ 16668 h 1278731"/>
              <a:gd name="connsiteX12" fmla="*/ 273844 w 502444"/>
              <a:gd name="connsiteY12" fmla="*/ 42862 h 1278731"/>
              <a:gd name="connsiteX13" fmla="*/ 340519 w 502444"/>
              <a:gd name="connsiteY13" fmla="*/ 61912 h 1278731"/>
              <a:gd name="connsiteX14" fmla="*/ 423863 w 502444"/>
              <a:gd name="connsiteY14" fmla="*/ 95250 h 1278731"/>
              <a:gd name="connsiteX15" fmla="*/ 461963 w 502444"/>
              <a:gd name="connsiteY15" fmla="*/ 116681 h 1278731"/>
              <a:gd name="connsiteX16" fmla="*/ 481013 w 502444"/>
              <a:gd name="connsiteY16" fmla="*/ 130968 h 1278731"/>
              <a:gd name="connsiteX17" fmla="*/ 495300 w 502444"/>
              <a:gd name="connsiteY17" fmla="*/ 150018 h 1278731"/>
              <a:gd name="connsiteX18" fmla="*/ 502444 w 502444"/>
              <a:gd name="connsiteY18" fmla="*/ 180975 h 1278731"/>
              <a:gd name="connsiteX19" fmla="*/ 500063 w 502444"/>
              <a:gd name="connsiteY19" fmla="*/ 226218 h 1278731"/>
              <a:gd name="connsiteX20" fmla="*/ 492919 w 502444"/>
              <a:gd name="connsiteY20" fmla="*/ 278606 h 1278731"/>
              <a:gd name="connsiteX21" fmla="*/ 471488 w 502444"/>
              <a:gd name="connsiteY21" fmla="*/ 357187 h 1278731"/>
              <a:gd name="connsiteX22" fmla="*/ 452438 w 502444"/>
              <a:gd name="connsiteY22" fmla="*/ 428625 h 1278731"/>
              <a:gd name="connsiteX23" fmla="*/ 440532 w 502444"/>
              <a:gd name="connsiteY23" fmla="*/ 511968 h 1278731"/>
              <a:gd name="connsiteX24" fmla="*/ 440532 w 502444"/>
              <a:gd name="connsiteY24" fmla="*/ 590550 h 1278731"/>
              <a:gd name="connsiteX25" fmla="*/ 435769 w 502444"/>
              <a:gd name="connsiteY25" fmla="*/ 800100 h 1278731"/>
              <a:gd name="connsiteX26" fmla="*/ 426244 w 502444"/>
              <a:gd name="connsiteY26" fmla="*/ 892968 h 1278731"/>
              <a:gd name="connsiteX27" fmla="*/ 419100 w 502444"/>
              <a:gd name="connsiteY27" fmla="*/ 1000125 h 1278731"/>
              <a:gd name="connsiteX28" fmla="*/ 419100 w 502444"/>
              <a:gd name="connsiteY28" fmla="*/ 1173956 h 1278731"/>
              <a:gd name="connsiteX29" fmla="*/ 411957 w 502444"/>
              <a:gd name="connsiteY29" fmla="*/ 1202531 h 1278731"/>
              <a:gd name="connsiteX30" fmla="*/ 314325 w 502444"/>
              <a:gd name="connsiteY30" fmla="*/ 1278731 h 1278731"/>
              <a:gd name="connsiteX31" fmla="*/ 192882 w 502444"/>
              <a:gd name="connsiteY31" fmla="*/ 1214437 h 1278731"/>
              <a:gd name="connsiteX32" fmla="*/ 192882 w 502444"/>
              <a:gd name="connsiteY32" fmla="*/ 1076325 h 1278731"/>
              <a:gd name="connsiteX33" fmla="*/ 192882 w 502444"/>
              <a:gd name="connsiteY33" fmla="*/ 783431 h 1278731"/>
              <a:gd name="connsiteX34" fmla="*/ 195263 w 502444"/>
              <a:gd name="connsiteY34" fmla="*/ 604837 h 1278731"/>
              <a:gd name="connsiteX35" fmla="*/ 207169 w 502444"/>
              <a:gd name="connsiteY35" fmla="*/ 404812 h 127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2444" h="1278731">
                <a:moveTo>
                  <a:pt x="207169" y="404812"/>
                </a:moveTo>
                <a:lnTo>
                  <a:pt x="214313" y="285750"/>
                </a:lnTo>
                <a:lnTo>
                  <a:pt x="209550" y="242887"/>
                </a:lnTo>
                <a:lnTo>
                  <a:pt x="200025" y="214312"/>
                </a:lnTo>
                <a:lnTo>
                  <a:pt x="169069" y="185737"/>
                </a:lnTo>
                <a:lnTo>
                  <a:pt x="90488" y="126206"/>
                </a:lnTo>
                <a:lnTo>
                  <a:pt x="33338" y="73818"/>
                </a:lnTo>
                <a:lnTo>
                  <a:pt x="7144" y="45243"/>
                </a:lnTo>
                <a:lnTo>
                  <a:pt x="0" y="21431"/>
                </a:lnTo>
                <a:lnTo>
                  <a:pt x="4763" y="2381"/>
                </a:lnTo>
                <a:lnTo>
                  <a:pt x="45244" y="0"/>
                </a:lnTo>
                <a:lnTo>
                  <a:pt x="128588" y="16668"/>
                </a:lnTo>
                <a:lnTo>
                  <a:pt x="273844" y="42862"/>
                </a:lnTo>
                <a:lnTo>
                  <a:pt x="340519" y="61912"/>
                </a:lnTo>
                <a:lnTo>
                  <a:pt x="423863" y="95250"/>
                </a:lnTo>
                <a:lnTo>
                  <a:pt x="461963" y="116681"/>
                </a:lnTo>
                <a:lnTo>
                  <a:pt x="481013" y="130968"/>
                </a:lnTo>
                <a:lnTo>
                  <a:pt x="495300" y="150018"/>
                </a:lnTo>
                <a:lnTo>
                  <a:pt x="502444" y="180975"/>
                </a:lnTo>
                <a:lnTo>
                  <a:pt x="500063" y="226218"/>
                </a:lnTo>
                <a:lnTo>
                  <a:pt x="492919" y="278606"/>
                </a:lnTo>
                <a:lnTo>
                  <a:pt x="471488" y="357187"/>
                </a:lnTo>
                <a:lnTo>
                  <a:pt x="452438" y="428625"/>
                </a:lnTo>
                <a:lnTo>
                  <a:pt x="440532" y="511968"/>
                </a:lnTo>
                <a:lnTo>
                  <a:pt x="440532" y="590550"/>
                </a:lnTo>
                <a:lnTo>
                  <a:pt x="435769" y="800100"/>
                </a:lnTo>
                <a:lnTo>
                  <a:pt x="426244" y="892968"/>
                </a:lnTo>
                <a:lnTo>
                  <a:pt x="419100" y="1000125"/>
                </a:lnTo>
                <a:lnTo>
                  <a:pt x="419100" y="1173956"/>
                </a:lnTo>
                <a:lnTo>
                  <a:pt x="411957" y="1202531"/>
                </a:lnTo>
                <a:lnTo>
                  <a:pt x="314325" y="1278731"/>
                </a:lnTo>
                <a:lnTo>
                  <a:pt x="192882" y="1214437"/>
                </a:lnTo>
                <a:lnTo>
                  <a:pt x="192882" y="1076325"/>
                </a:lnTo>
                <a:lnTo>
                  <a:pt x="192882" y="783431"/>
                </a:lnTo>
                <a:cubicBezTo>
                  <a:pt x="193676" y="723900"/>
                  <a:pt x="194469" y="664368"/>
                  <a:pt x="195263" y="604837"/>
                </a:cubicBezTo>
                <a:lnTo>
                  <a:pt x="207169" y="4048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8B659CEE-E9A1-4AC3-806F-2F2742B42977}"/>
              </a:ext>
            </a:extLst>
          </p:cNvPr>
          <p:cNvSpPr/>
          <p:nvPr/>
        </p:nvSpPr>
        <p:spPr>
          <a:xfrm>
            <a:off x="5181600" y="2343150"/>
            <a:ext cx="3086100" cy="577850"/>
          </a:xfrm>
          <a:custGeom>
            <a:avLst/>
            <a:gdLst>
              <a:gd name="connsiteX0" fmla="*/ 1282665 w 3086413"/>
              <a:gd name="connsiteY0" fmla="*/ 212943 h 578703"/>
              <a:gd name="connsiteX1" fmla="*/ 1400410 w 3086413"/>
              <a:gd name="connsiteY1" fmla="*/ 192901 h 578703"/>
              <a:gd name="connsiteX2" fmla="*/ 1608342 w 3086413"/>
              <a:gd name="connsiteY2" fmla="*/ 172859 h 578703"/>
              <a:gd name="connsiteX3" fmla="*/ 1776191 w 3086413"/>
              <a:gd name="connsiteY3" fmla="*/ 155323 h 578703"/>
              <a:gd name="connsiteX4" fmla="*/ 1976607 w 3086413"/>
              <a:gd name="connsiteY4" fmla="*/ 125260 h 578703"/>
              <a:gd name="connsiteX5" fmla="*/ 2189550 w 3086413"/>
              <a:gd name="connsiteY5" fmla="*/ 95198 h 578703"/>
              <a:gd name="connsiteX6" fmla="*/ 2437565 w 3086413"/>
              <a:gd name="connsiteY6" fmla="*/ 60125 h 578703"/>
              <a:gd name="connsiteX7" fmla="*/ 2515227 w 3086413"/>
              <a:gd name="connsiteY7" fmla="*/ 27557 h 578703"/>
              <a:gd name="connsiteX8" fmla="*/ 2570341 w 3086413"/>
              <a:gd name="connsiteY8" fmla="*/ 0 h 578703"/>
              <a:gd name="connsiteX9" fmla="*/ 2587877 w 3086413"/>
              <a:gd name="connsiteY9" fmla="*/ 0 h 578703"/>
              <a:gd name="connsiteX10" fmla="*/ 2610424 w 3086413"/>
              <a:gd name="connsiteY10" fmla="*/ 10021 h 578703"/>
              <a:gd name="connsiteX11" fmla="*/ 2758231 w 3086413"/>
              <a:gd name="connsiteY11" fmla="*/ 77661 h 578703"/>
              <a:gd name="connsiteX12" fmla="*/ 2938606 w 3086413"/>
              <a:gd name="connsiteY12" fmla="*/ 157828 h 578703"/>
              <a:gd name="connsiteX13" fmla="*/ 3031299 w 3086413"/>
              <a:gd name="connsiteY13" fmla="*/ 197911 h 578703"/>
              <a:gd name="connsiteX14" fmla="*/ 3043825 w 3086413"/>
              <a:gd name="connsiteY14" fmla="*/ 210437 h 578703"/>
              <a:gd name="connsiteX15" fmla="*/ 3073887 w 3086413"/>
              <a:gd name="connsiteY15" fmla="*/ 245510 h 578703"/>
              <a:gd name="connsiteX16" fmla="*/ 3086413 w 3086413"/>
              <a:gd name="connsiteY16" fmla="*/ 273068 h 578703"/>
              <a:gd name="connsiteX17" fmla="*/ 3086413 w 3086413"/>
              <a:gd name="connsiteY17" fmla="*/ 293109 h 578703"/>
              <a:gd name="connsiteX18" fmla="*/ 3073887 w 3086413"/>
              <a:gd name="connsiteY18" fmla="*/ 310646 h 578703"/>
              <a:gd name="connsiteX19" fmla="*/ 3038814 w 3086413"/>
              <a:gd name="connsiteY19" fmla="*/ 328182 h 578703"/>
              <a:gd name="connsiteX20" fmla="*/ 2998731 w 3086413"/>
              <a:gd name="connsiteY20" fmla="*/ 330687 h 578703"/>
              <a:gd name="connsiteX21" fmla="*/ 2865955 w 3086413"/>
              <a:gd name="connsiteY21" fmla="*/ 323172 h 578703"/>
              <a:gd name="connsiteX22" fmla="*/ 2535268 w 3086413"/>
              <a:gd name="connsiteY22" fmla="*/ 310646 h 578703"/>
              <a:gd name="connsiteX23" fmla="*/ 2314810 w 3086413"/>
              <a:gd name="connsiteY23" fmla="*/ 303130 h 578703"/>
              <a:gd name="connsiteX24" fmla="*/ 2024206 w 3086413"/>
              <a:gd name="connsiteY24" fmla="*/ 313151 h 578703"/>
              <a:gd name="connsiteX25" fmla="*/ 1691014 w 3086413"/>
              <a:gd name="connsiteY25" fmla="*/ 330687 h 578703"/>
              <a:gd name="connsiteX26" fmla="*/ 1325254 w 3086413"/>
              <a:gd name="connsiteY26" fmla="*/ 368265 h 578703"/>
              <a:gd name="connsiteX27" fmla="*/ 992062 w 3086413"/>
              <a:gd name="connsiteY27" fmla="*/ 418369 h 578703"/>
              <a:gd name="connsiteX28" fmla="*/ 786635 w 3086413"/>
              <a:gd name="connsiteY28" fmla="*/ 458453 h 578703"/>
              <a:gd name="connsiteX29" fmla="*/ 608765 w 3086413"/>
              <a:gd name="connsiteY29" fmla="*/ 508557 h 578703"/>
              <a:gd name="connsiteX30" fmla="*/ 378286 w 3086413"/>
              <a:gd name="connsiteY30" fmla="*/ 576197 h 578703"/>
              <a:gd name="connsiteX31" fmla="*/ 345719 w 3086413"/>
              <a:gd name="connsiteY31" fmla="*/ 578703 h 578703"/>
              <a:gd name="connsiteX32" fmla="*/ 295614 w 3086413"/>
              <a:gd name="connsiteY32" fmla="*/ 568682 h 578703"/>
              <a:gd name="connsiteX33" fmla="*/ 235490 w 3086413"/>
              <a:gd name="connsiteY33" fmla="*/ 543630 h 578703"/>
              <a:gd name="connsiteX34" fmla="*/ 170354 w 3086413"/>
              <a:gd name="connsiteY34" fmla="*/ 501041 h 578703"/>
              <a:gd name="connsiteX35" fmla="*/ 107724 w 3086413"/>
              <a:gd name="connsiteY35" fmla="*/ 443421 h 578703"/>
              <a:gd name="connsiteX36" fmla="*/ 42589 w 3086413"/>
              <a:gd name="connsiteY36" fmla="*/ 373276 h 578703"/>
              <a:gd name="connsiteX37" fmla="*/ 7516 w 3086413"/>
              <a:gd name="connsiteY37" fmla="*/ 315656 h 578703"/>
              <a:gd name="connsiteX38" fmla="*/ 0 w 3086413"/>
              <a:gd name="connsiteY38" fmla="*/ 293109 h 578703"/>
              <a:gd name="connsiteX39" fmla="*/ 5011 w 3086413"/>
              <a:gd name="connsiteY39" fmla="*/ 270562 h 578703"/>
              <a:gd name="connsiteX40" fmla="*/ 20042 w 3086413"/>
              <a:gd name="connsiteY40" fmla="*/ 268057 h 578703"/>
              <a:gd name="connsiteX41" fmla="*/ 65136 w 3086413"/>
              <a:gd name="connsiteY41" fmla="*/ 285594 h 578703"/>
              <a:gd name="connsiteX42" fmla="*/ 152818 w 3086413"/>
              <a:gd name="connsiteY42" fmla="*/ 325677 h 578703"/>
              <a:gd name="connsiteX43" fmla="*/ 230479 w 3086413"/>
              <a:gd name="connsiteY43" fmla="*/ 345718 h 578703"/>
              <a:gd name="connsiteX44" fmla="*/ 303130 w 3086413"/>
              <a:gd name="connsiteY44" fmla="*/ 358245 h 578703"/>
              <a:gd name="connsiteX45" fmla="*/ 385802 w 3086413"/>
              <a:gd name="connsiteY45" fmla="*/ 355739 h 578703"/>
              <a:gd name="connsiteX46" fmla="*/ 686427 w 3086413"/>
              <a:gd name="connsiteY46" fmla="*/ 308140 h 578703"/>
              <a:gd name="connsiteX47" fmla="*/ 946968 w 3086413"/>
              <a:gd name="connsiteY47" fmla="*/ 268057 h 578703"/>
              <a:gd name="connsiteX48" fmla="*/ 1220035 w 3086413"/>
              <a:gd name="connsiteY48" fmla="*/ 227974 h 578703"/>
              <a:gd name="connsiteX49" fmla="*/ 1282665 w 3086413"/>
              <a:gd name="connsiteY49" fmla="*/ 212943 h 57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86413" h="578703">
                <a:moveTo>
                  <a:pt x="1282665" y="212943"/>
                </a:moveTo>
                <a:lnTo>
                  <a:pt x="1400410" y="192901"/>
                </a:lnTo>
                <a:lnTo>
                  <a:pt x="1608342" y="172859"/>
                </a:lnTo>
                <a:lnTo>
                  <a:pt x="1776191" y="155323"/>
                </a:lnTo>
                <a:lnTo>
                  <a:pt x="1976607" y="125260"/>
                </a:lnTo>
                <a:lnTo>
                  <a:pt x="2189550" y="95198"/>
                </a:lnTo>
                <a:lnTo>
                  <a:pt x="2437565" y="60125"/>
                </a:lnTo>
                <a:lnTo>
                  <a:pt x="2515227" y="27557"/>
                </a:lnTo>
                <a:lnTo>
                  <a:pt x="2570341" y="0"/>
                </a:lnTo>
                <a:lnTo>
                  <a:pt x="2587877" y="0"/>
                </a:lnTo>
                <a:lnTo>
                  <a:pt x="2610424" y="10021"/>
                </a:lnTo>
                <a:lnTo>
                  <a:pt x="2758231" y="77661"/>
                </a:lnTo>
                <a:lnTo>
                  <a:pt x="2938606" y="157828"/>
                </a:lnTo>
                <a:lnTo>
                  <a:pt x="3031299" y="197911"/>
                </a:lnTo>
                <a:lnTo>
                  <a:pt x="3043825" y="210437"/>
                </a:lnTo>
                <a:lnTo>
                  <a:pt x="3073887" y="245510"/>
                </a:lnTo>
                <a:lnTo>
                  <a:pt x="3086413" y="273068"/>
                </a:lnTo>
                <a:lnTo>
                  <a:pt x="3086413" y="293109"/>
                </a:lnTo>
                <a:lnTo>
                  <a:pt x="3073887" y="310646"/>
                </a:lnTo>
                <a:lnTo>
                  <a:pt x="3038814" y="328182"/>
                </a:lnTo>
                <a:lnTo>
                  <a:pt x="2998731" y="330687"/>
                </a:lnTo>
                <a:lnTo>
                  <a:pt x="2865955" y="323172"/>
                </a:lnTo>
                <a:lnTo>
                  <a:pt x="2535268" y="310646"/>
                </a:lnTo>
                <a:lnTo>
                  <a:pt x="2314810" y="303130"/>
                </a:lnTo>
                <a:lnTo>
                  <a:pt x="2024206" y="313151"/>
                </a:lnTo>
                <a:lnTo>
                  <a:pt x="1691014" y="330687"/>
                </a:lnTo>
                <a:lnTo>
                  <a:pt x="1325254" y="368265"/>
                </a:lnTo>
                <a:lnTo>
                  <a:pt x="992062" y="418369"/>
                </a:lnTo>
                <a:lnTo>
                  <a:pt x="786635" y="458453"/>
                </a:lnTo>
                <a:lnTo>
                  <a:pt x="608765" y="508557"/>
                </a:lnTo>
                <a:lnTo>
                  <a:pt x="378286" y="576197"/>
                </a:lnTo>
                <a:lnTo>
                  <a:pt x="345719" y="578703"/>
                </a:lnTo>
                <a:lnTo>
                  <a:pt x="295614" y="568682"/>
                </a:lnTo>
                <a:lnTo>
                  <a:pt x="235490" y="543630"/>
                </a:lnTo>
                <a:lnTo>
                  <a:pt x="170354" y="501041"/>
                </a:lnTo>
                <a:lnTo>
                  <a:pt x="107724" y="443421"/>
                </a:lnTo>
                <a:lnTo>
                  <a:pt x="42589" y="373276"/>
                </a:lnTo>
                <a:lnTo>
                  <a:pt x="7516" y="315656"/>
                </a:lnTo>
                <a:lnTo>
                  <a:pt x="0" y="293109"/>
                </a:lnTo>
                <a:lnTo>
                  <a:pt x="5011" y="270562"/>
                </a:lnTo>
                <a:lnTo>
                  <a:pt x="20042" y="268057"/>
                </a:lnTo>
                <a:lnTo>
                  <a:pt x="65136" y="285594"/>
                </a:lnTo>
                <a:lnTo>
                  <a:pt x="152818" y="325677"/>
                </a:lnTo>
                <a:lnTo>
                  <a:pt x="230479" y="345718"/>
                </a:lnTo>
                <a:lnTo>
                  <a:pt x="303130" y="358245"/>
                </a:lnTo>
                <a:lnTo>
                  <a:pt x="385802" y="355739"/>
                </a:lnTo>
                <a:lnTo>
                  <a:pt x="686427" y="308140"/>
                </a:lnTo>
                <a:lnTo>
                  <a:pt x="946968" y="268057"/>
                </a:lnTo>
                <a:lnTo>
                  <a:pt x="1220035" y="227974"/>
                </a:lnTo>
                <a:cubicBezTo>
                  <a:pt x="1273465" y="217797"/>
                  <a:pt x="1254793" y="217953"/>
                  <a:pt x="1282665" y="212943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2B27E7AA-75AF-4563-8E12-D0B89F99880B}"/>
              </a:ext>
            </a:extLst>
          </p:cNvPr>
          <p:cNvSpPr/>
          <p:nvPr/>
        </p:nvSpPr>
        <p:spPr>
          <a:xfrm>
            <a:off x="5986464" y="2924176"/>
            <a:ext cx="1666875" cy="752475"/>
          </a:xfrm>
          <a:custGeom>
            <a:avLst/>
            <a:gdLst>
              <a:gd name="connsiteX0" fmla="*/ 695325 w 1666875"/>
              <a:gd name="connsiteY0" fmla="*/ 283369 h 752475"/>
              <a:gd name="connsiteX1" fmla="*/ 166687 w 1666875"/>
              <a:gd name="connsiteY1" fmla="*/ 352425 h 752475"/>
              <a:gd name="connsiteX2" fmla="*/ 0 w 1666875"/>
              <a:gd name="connsiteY2" fmla="*/ 235744 h 752475"/>
              <a:gd name="connsiteX3" fmla="*/ 154781 w 1666875"/>
              <a:gd name="connsiteY3" fmla="*/ 228600 h 752475"/>
              <a:gd name="connsiteX4" fmla="*/ 316706 w 1666875"/>
              <a:gd name="connsiteY4" fmla="*/ 204788 h 752475"/>
              <a:gd name="connsiteX5" fmla="*/ 600075 w 1666875"/>
              <a:gd name="connsiteY5" fmla="*/ 159544 h 752475"/>
              <a:gd name="connsiteX6" fmla="*/ 888206 w 1666875"/>
              <a:gd name="connsiteY6" fmla="*/ 111919 h 752475"/>
              <a:gd name="connsiteX7" fmla="*/ 1185862 w 1666875"/>
              <a:gd name="connsiteY7" fmla="*/ 69056 h 752475"/>
              <a:gd name="connsiteX8" fmla="*/ 1223962 w 1666875"/>
              <a:gd name="connsiteY8" fmla="*/ 61913 h 752475"/>
              <a:gd name="connsiteX9" fmla="*/ 1254918 w 1666875"/>
              <a:gd name="connsiteY9" fmla="*/ 40481 h 752475"/>
              <a:gd name="connsiteX10" fmla="*/ 1309687 w 1666875"/>
              <a:gd name="connsiteY10" fmla="*/ 11906 h 752475"/>
              <a:gd name="connsiteX11" fmla="*/ 1362075 w 1666875"/>
              <a:gd name="connsiteY11" fmla="*/ 0 h 752475"/>
              <a:gd name="connsiteX12" fmla="*/ 1397793 w 1666875"/>
              <a:gd name="connsiteY12" fmla="*/ 4763 h 752475"/>
              <a:gd name="connsiteX13" fmla="*/ 1428750 w 1666875"/>
              <a:gd name="connsiteY13" fmla="*/ 16669 h 752475"/>
              <a:gd name="connsiteX14" fmla="*/ 1500187 w 1666875"/>
              <a:gd name="connsiteY14" fmla="*/ 57150 h 752475"/>
              <a:gd name="connsiteX15" fmla="*/ 1559718 w 1666875"/>
              <a:gd name="connsiteY15" fmla="*/ 102394 h 752475"/>
              <a:gd name="connsiteX16" fmla="*/ 1604962 w 1666875"/>
              <a:gd name="connsiteY16" fmla="*/ 150019 h 752475"/>
              <a:gd name="connsiteX17" fmla="*/ 1633537 w 1666875"/>
              <a:gd name="connsiteY17" fmla="*/ 188119 h 752475"/>
              <a:gd name="connsiteX18" fmla="*/ 1657350 w 1666875"/>
              <a:gd name="connsiteY18" fmla="*/ 238125 h 752475"/>
              <a:gd name="connsiteX19" fmla="*/ 1666875 w 1666875"/>
              <a:gd name="connsiteY19" fmla="*/ 271463 h 752475"/>
              <a:gd name="connsiteX20" fmla="*/ 1659731 w 1666875"/>
              <a:gd name="connsiteY20" fmla="*/ 290513 h 752475"/>
              <a:gd name="connsiteX21" fmla="*/ 1635918 w 1666875"/>
              <a:gd name="connsiteY21" fmla="*/ 307181 h 752475"/>
              <a:gd name="connsiteX22" fmla="*/ 1578768 w 1666875"/>
              <a:gd name="connsiteY22" fmla="*/ 381000 h 752475"/>
              <a:gd name="connsiteX23" fmla="*/ 1519237 w 1666875"/>
              <a:gd name="connsiteY23" fmla="*/ 483394 h 752475"/>
              <a:gd name="connsiteX24" fmla="*/ 1457325 w 1666875"/>
              <a:gd name="connsiteY24" fmla="*/ 611981 h 752475"/>
              <a:gd name="connsiteX25" fmla="*/ 1443037 w 1666875"/>
              <a:gd name="connsiteY25" fmla="*/ 640556 h 752475"/>
              <a:gd name="connsiteX26" fmla="*/ 1414462 w 1666875"/>
              <a:gd name="connsiteY26" fmla="*/ 697706 h 752475"/>
              <a:gd name="connsiteX27" fmla="*/ 1376362 w 1666875"/>
              <a:gd name="connsiteY27" fmla="*/ 738188 h 752475"/>
              <a:gd name="connsiteX28" fmla="*/ 1335881 w 1666875"/>
              <a:gd name="connsiteY28" fmla="*/ 752475 h 752475"/>
              <a:gd name="connsiteX29" fmla="*/ 1312068 w 1666875"/>
              <a:gd name="connsiteY29" fmla="*/ 752475 h 752475"/>
              <a:gd name="connsiteX30" fmla="*/ 1181100 w 1666875"/>
              <a:gd name="connsiteY30" fmla="*/ 714375 h 752475"/>
              <a:gd name="connsiteX31" fmla="*/ 1171575 w 1666875"/>
              <a:gd name="connsiteY31" fmla="*/ 640556 h 752475"/>
              <a:gd name="connsiteX32" fmla="*/ 1197768 w 1666875"/>
              <a:gd name="connsiteY32" fmla="*/ 569119 h 752475"/>
              <a:gd name="connsiteX33" fmla="*/ 1247775 w 1666875"/>
              <a:gd name="connsiteY33" fmla="*/ 361950 h 752475"/>
              <a:gd name="connsiteX34" fmla="*/ 1266825 w 1666875"/>
              <a:gd name="connsiteY34" fmla="*/ 271463 h 752475"/>
              <a:gd name="connsiteX35" fmla="*/ 1264443 w 1666875"/>
              <a:gd name="connsiteY35" fmla="*/ 250031 h 752475"/>
              <a:gd name="connsiteX36" fmla="*/ 1247775 w 1666875"/>
              <a:gd name="connsiteY36" fmla="*/ 230981 h 752475"/>
              <a:gd name="connsiteX37" fmla="*/ 1223962 w 1666875"/>
              <a:gd name="connsiteY37" fmla="*/ 219075 h 752475"/>
              <a:gd name="connsiteX38" fmla="*/ 1181100 w 1666875"/>
              <a:gd name="connsiteY38" fmla="*/ 216694 h 752475"/>
              <a:gd name="connsiteX39" fmla="*/ 695325 w 1666875"/>
              <a:gd name="connsiteY39" fmla="*/ 283369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66875" h="752475">
                <a:moveTo>
                  <a:pt x="695325" y="283369"/>
                </a:moveTo>
                <a:lnTo>
                  <a:pt x="166687" y="352425"/>
                </a:lnTo>
                <a:lnTo>
                  <a:pt x="0" y="235744"/>
                </a:lnTo>
                <a:lnTo>
                  <a:pt x="154781" y="228600"/>
                </a:lnTo>
                <a:lnTo>
                  <a:pt x="316706" y="204788"/>
                </a:lnTo>
                <a:lnTo>
                  <a:pt x="600075" y="159544"/>
                </a:lnTo>
                <a:lnTo>
                  <a:pt x="888206" y="111919"/>
                </a:lnTo>
                <a:lnTo>
                  <a:pt x="1185862" y="69056"/>
                </a:lnTo>
                <a:lnTo>
                  <a:pt x="1223962" y="61913"/>
                </a:lnTo>
                <a:lnTo>
                  <a:pt x="1254918" y="40481"/>
                </a:lnTo>
                <a:lnTo>
                  <a:pt x="1309687" y="11906"/>
                </a:lnTo>
                <a:lnTo>
                  <a:pt x="1362075" y="0"/>
                </a:lnTo>
                <a:lnTo>
                  <a:pt x="1397793" y="4763"/>
                </a:lnTo>
                <a:lnTo>
                  <a:pt x="1428750" y="16669"/>
                </a:lnTo>
                <a:lnTo>
                  <a:pt x="1500187" y="57150"/>
                </a:lnTo>
                <a:lnTo>
                  <a:pt x="1559718" y="102394"/>
                </a:lnTo>
                <a:lnTo>
                  <a:pt x="1604962" y="150019"/>
                </a:lnTo>
                <a:lnTo>
                  <a:pt x="1633537" y="188119"/>
                </a:lnTo>
                <a:lnTo>
                  <a:pt x="1657350" y="238125"/>
                </a:lnTo>
                <a:lnTo>
                  <a:pt x="1666875" y="271463"/>
                </a:lnTo>
                <a:lnTo>
                  <a:pt x="1659731" y="290513"/>
                </a:lnTo>
                <a:lnTo>
                  <a:pt x="1635918" y="307181"/>
                </a:lnTo>
                <a:lnTo>
                  <a:pt x="1578768" y="381000"/>
                </a:lnTo>
                <a:lnTo>
                  <a:pt x="1519237" y="483394"/>
                </a:lnTo>
                <a:lnTo>
                  <a:pt x="1457325" y="611981"/>
                </a:lnTo>
                <a:lnTo>
                  <a:pt x="1443037" y="640556"/>
                </a:lnTo>
                <a:lnTo>
                  <a:pt x="1414462" y="697706"/>
                </a:lnTo>
                <a:lnTo>
                  <a:pt x="1376362" y="738188"/>
                </a:lnTo>
                <a:lnTo>
                  <a:pt x="1335881" y="752475"/>
                </a:lnTo>
                <a:lnTo>
                  <a:pt x="1312068" y="752475"/>
                </a:lnTo>
                <a:lnTo>
                  <a:pt x="1181100" y="714375"/>
                </a:lnTo>
                <a:lnTo>
                  <a:pt x="1171575" y="640556"/>
                </a:lnTo>
                <a:lnTo>
                  <a:pt x="1197768" y="569119"/>
                </a:lnTo>
                <a:lnTo>
                  <a:pt x="1247775" y="361950"/>
                </a:lnTo>
                <a:lnTo>
                  <a:pt x="1266825" y="271463"/>
                </a:lnTo>
                <a:lnTo>
                  <a:pt x="1264443" y="250031"/>
                </a:lnTo>
                <a:lnTo>
                  <a:pt x="1247775" y="230981"/>
                </a:lnTo>
                <a:lnTo>
                  <a:pt x="1223962" y="219075"/>
                </a:lnTo>
                <a:lnTo>
                  <a:pt x="1181100" y="216694"/>
                </a:lnTo>
                <a:lnTo>
                  <a:pt x="695325" y="28336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0878B179-768F-46ED-B6B9-9D9CC215C471}"/>
              </a:ext>
            </a:extLst>
          </p:cNvPr>
          <p:cNvSpPr/>
          <p:nvPr/>
        </p:nvSpPr>
        <p:spPr>
          <a:xfrm>
            <a:off x="6038850" y="3497264"/>
            <a:ext cx="1322388" cy="236537"/>
          </a:xfrm>
          <a:custGeom>
            <a:avLst/>
            <a:gdLst>
              <a:gd name="connsiteX0" fmla="*/ 342900 w 1321594"/>
              <a:gd name="connsiteY0" fmla="*/ 85725 h 235744"/>
              <a:gd name="connsiteX1" fmla="*/ 238125 w 1321594"/>
              <a:gd name="connsiteY1" fmla="*/ 95250 h 235744"/>
              <a:gd name="connsiteX2" fmla="*/ 107156 w 1321594"/>
              <a:gd name="connsiteY2" fmla="*/ 88107 h 235744"/>
              <a:gd name="connsiteX3" fmla="*/ 0 w 1321594"/>
              <a:gd name="connsiteY3" fmla="*/ 102394 h 235744"/>
              <a:gd name="connsiteX4" fmla="*/ 202406 w 1321594"/>
              <a:gd name="connsiteY4" fmla="*/ 223838 h 235744"/>
              <a:gd name="connsiteX5" fmla="*/ 271463 w 1321594"/>
              <a:gd name="connsiteY5" fmla="*/ 233363 h 235744"/>
              <a:gd name="connsiteX6" fmla="*/ 361950 w 1321594"/>
              <a:gd name="connsiteY6" fmla="*/ 235744 h 235744"/>
              <a:gd name="connsiteX7" fmla="*/ 471488 w 1321594"/>
              <a:gd name="connsiteY7" fmla="*/ 221457 h 235744"/>
              <a:gd name="connsiteX8" fmla="*/ 733425 w 1321594"/>
              <a:gd name="connsiteY8" fmla="*/ 180975 h 235744"/>
              <a:gd name="connsiteX9" fmla="*/ 1019175 w 1321594"/>
              <a:gd name="connsiteY9" fmla="*/ 145257 h 235744"/>
              <a:gd name="connsiteX10" fmla="*/ 1157288 w 1321594"/>
              <a:gd name="connsiteY10" fmla="*/ 140494 h 235744"/>
              <a:gd name="connsiteX11" fmla="*/ 1321594 w 1321594"/>
              <a:gd name="connsiteY11" fmla="*/ 54769 h 235744"/>
              <a:gd name="connsiteX12" fmla="*/ 1150144 w 1321594"/>
              <a:gd name="connsiteY12" fmla="*/ 0 h 235744"/>
              <a:gd name="connsiteX13" fmla="*/ 976313 w 1321594"/>
              <a:gd name="connsiteY13" fmla="*/ 21432 h 235744"/>
              <a:gd name="connsiteX14" fmla="*/ 640556 w 1321594"/>
              <a:gd name="connsiteY14" fmla="*/ 59532 h 235744"/>
              <a:gd name="connsiteX15" fmla="*/ 342900 w 1321594"/>
              <a:gd name="connsiteY15" fmla="*/ 85725 h 23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21594" h="235744">
                <a:moveTo>
                  <a:pt x="342900" y="85725"/>
                </a:moveTo>
                <a:lnTo>
                  <a:pt x="238125" y="95250"/>
                </a:lnTo>
                <a:lnTo>
                  <a:pt x="107156" y="88107"/>
                </a:lnTo>
                <a:lnTo>
                  <a:pt x="0" y="102394"/>
                </a:lnTo>
                <a:lnTo>
                  <a:pt x="202406" y="223838"/>
                </a:lnTo>
                <a:lnTo>
                  <a:pt x="271463" y="233363"/>
                </a:lnTo>
                <a:cubicBezTo>
                  <a:pt x="301625" y="234178"/>
                  <a:pt x="331777" y="235744"/>
                  <a:pt x="361950" y="235744"/>
                </a:cubicBezTo>
                <a:lnTo>
                  <a:pt x="471488" y="221457"/>
                </a:lnTo>
                <a:lnTo>
                  <a:pt x="733425" y="180975"/>
                </a:lnTo>
                <a:lnTo>
                  <a:pt x="1019175" y="145257"/>
                </a:lnTo>
                <a:lnTo>
                  <a:pt x="1157288" y="140494"/>
                </a:lnTo>
                <a:lnTo>
                  <a:pt x="1321594" y="54769"/>
                </a:lnTo>
                <a:lnTo>
                  <a:pt x="1150144" y="0"/>
                </a:lnTo>
                <a:lnTo>
                  <a:pt x="976313" y="21432"/>
                </a:lnTo>
                <a:lnTo>
                  <a:pt x="640556" y="59532"/>
                </a:lnTo>
                <a:lnTo>
                  <a:pt x="342900" y="857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ACE33678-D6B1-4D98-9F88-B8DE3E53385D}"/>
              </a:ext>
            </a:extLst>
          </p:cNvPr>
          <p:cNvSpPr/>
          <p:nvPr/>
        </p:nvSpPr>
        <p:spPr>
          <a:xfrm>
            <a:off x="5316539" y="3629025"/>
            <a:ext cx="1603375" cy="1176338"/>
          </a:xfrm>
          <a:custGeom>
            <a:avLst/>
            <a:gdLst>
              <a:gd name="connsiteX0" fmla="*/ 995363 w 1602582"/>
              <a:gd name="connsiteY0" fmla="*/ 392906 h 1176338"/>
              <a:gd name="connsiteX1" fmla="*/ 1109663 w 1602582"/>
              <a:gd name="connsiteY1" fmla="*/ 288131 h 1176338"/>
              <a:gd name="connsiteX2" fmla="*/ 1162050 w 1602582"/>
              <a:gd name="connsiteY2" fmla="*/ 238125 h 1176338"/>
              <a:gd name="connsiteX3" fmla="*/ 1190625 w 1602582"/>
              <a:gd name="connsiteY3" fmla="*/ 204788 h 1176338"/>
              <a:gd name="connsiteX4" fmla="*/ 1202532 w 1602582"/>
              <a:gd name="connsiteY4" fmla="*/ 185738 h 1176338"/>
              <a:gd name="connsiteX5" fmla="*/ 1207294 w 1602582"/>
              <a:gd name="connsiteY5" fmla="*/ 166688 h 1176338"/>
              <a:gd name="connsiteX6" fmla="*/ 1204913 w 1602582"/>
              <a:gd name="connsiteY6" fmla="*/ 142875 h 1176338"/>
              <a:gd name="connsiteX7" fmla="*/ 1190625 w 1602582"/>
              <a:gd name="connsiteY7" fmla="*/ 109538 h 1176338"/>
              <a:gd name="connsiteX8" fmla="*/ 1107282 w 1602582"/>
              <a:gd name="connsiteY8" fmla="*/ 0 h 1176338"/>
              <a:gd name="connsiteX9" fmla="*/ 1440657 w 1602582"/>
              <a:gd name="connsiteY9" fmla="*/ 45244 h 1176338"/>
              <a:gd name="connsiteX10" fmla="*/ 1483519 w 1602582"/>
              <a:gd name="connsiteY10" fmla="*/ 102394 h 1176338"/>
              <a:gd name="connsiteX11" fmla="*/ 1516857 w 1602582"/>
              <a:gd name="connsiteY11" fmla="*/ 133350 h 1176338"/>
              <a:gd name="connsiteX12" fmla="*/ 1554957 w 1602582"/>
              <a:gd name="connsiteY12" fmla="*/ 150019 h 1176338"/>
              <a:gd name="connsiteX13" fmla="*/ 1590675 w 1602582"/>
              <a:gd name="connsiteY13" fmla="*/ 178594 h 1176338"/>
              <a:gd name="connsiteX14" fmla="*/ 1602582 w 1602582"/>
              <a:gd name="connsiteY14" fmla="*/ 197644 h 1176338"/>
              <a:gd name="connsiteX15" fmla="*/ 1600200 w 1602582"/>
              <a:gd name="connsiteY15" fmla="*/ 216694 h 1176338"/>
              <a:gd name="connsiteX16" fmla="*/ 1588294 w 1602582"/>
              <a:gd name="connsiteY16" fmla="*/ 238125 h 1176338"/>
              <a:gd name="connsiteX17" fmla="*/ 1569244 w 1602582"/>
              <a:gd name="connsiteY17" fmla="*/ 257175 h 1176338"/>
              <a:gd name="connsiteX18" fmla="*/ 1495425 w 1602582"/>
              <a:gd name="connsiteY18" fmla="*/ 292894 h 1176338"/>
              <a:gd name="connsiteX19" fmla="*/ 1416844 w 1602582"/>
              <a:gd name="connsiteY19" fmla="*/ 316706 h 1176338"/>
              <a:gd name="connsiteX20" fmla="*/ 1328738 w 1602582"/>
              <a:gd name="connsiteY20" fmla="*/ 369094 h 1176338"/>
              <a:gd name="connsiteX21" fmla="*/ 1121569 w 1602582"/>
              <a:gd name="connsiteY21" fmla="*/ 540544 h 1176338"/>
              <a:gd name="connsiteX22" fmla="*/ 900113 w 1602582"/>
              <a:gd name="connsiteY22" fmla="*/ 685800 h 1176338"/>
              <a:gd name="connsiteX23" fmla="*/ 592932 w 1602582"/>
              <a:gd name="connsiteY23" fmla="*/ 883444 h 1176338"/>
              <a:gd name="connsiteX24" fmla="*/ 364332 w 1602582"/>
              <a:gd name="connsiteY24" fmla="*/ 1007269 h 1176338"/>
              <a:gd name="connsiteX25" fmla="*/ 157163 w 1602582"/>
              <a:gd name="connsiteY25" fmla="*/ 1116806 h 1176338"/>
              <a:gd name="connsiteX26" fmla="*/ 52388 w 1602582"/>
              <a:gd name="connsiteY26" fmla="*/ 1164431 h 1176338"/>
              <a:gd name="connsiteX27" fmla="*/ 23813 w 1602582"/>
              <a:gd name="connsiteY27" fmla="*/ 1176338 h 1176338"/>
              <a:gd name="connsiteX28" fmla="*/ 2382 w 1602582"/>
              <a:gd name="connsiteY28" fmla="*/ 1176338 h 1176338"/>
              <a:gd name="connsiteX29" fmla="*/ 0 w 1602582"/>
              <a:gd name="connsiteY29" fmla="*/ 1164431 h 1176338"/>
              <a:gd name="connsiteX30" fmla="*/ 9525 w 1602582"/>
              <a:gd name="connsiteY30" fmla="*/ 1119188 h 1176338"/>
              <a:gd name="connsiteX31" fmla="*/ 107157 w 1602582"/>
              <a:gd name="connsiteY31" fmla="*/ 1054894 h 1176338"/>
              <a:gd name="connsiteX32" fmla="*/ 319088 w 1602582"/>
              <a:gd name="connsiteY32" fmla="*/ 909638 h 1176338"/>
              <a:gd name="connsiteX33" fmla="*/ 611982 w 1602582"/>
              <a:gd name="connsiteY33" fmla="*/ 704850 h 1176338"/>
              <a:gd name="connsiteX34" fmla="*/ 995363 w 1602582"/>
              <a:gd name="connsiteY34" fmla="*/ 392906 h 117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602582" h="1176338">
                <a:moveTo>
                  <a:pt x="995363" y="392906"/>
                </a:moveTo>
                <a:lnTo>
                  <a:pt x="1109663" y="288131"/>
                </a:lnTo>
                <a:lnTo>
                  <a:pt x="1162050" y="238125"/>
                </a:lnTo>
                <a:lnTo>
                  <a:pt x="1190625" y="204788"/>
                </a:lnTo>
                <a:lnTo>
                  <a:pt x="1202532" y="185738"/>
                </a:lnTo>
                <a:lnTo>
                  <a:pt x="1207294" y="166688"/>
                </a:lnTo>
                <a:lnTo>
                  <a:pt x="1204913" y="142875"/>
                </a:lnTo>
                <a:lnTo>
                  <a:pt x="1190625" y="109538"/>
                </a:lnTo>
                <a:lnTo>
                  <a:pt x="1107282" y="0"/>
                </a:lnTo>
                <a:lnTo>
                  <a:pt x="1440657" y="45244"/>
                </a:lnTo>
                <a:lnTo>
                  <a:pt x="1483519" y="102394"/>
                </a:lnTo>
                <a:lnTo>
                  <a:pt x="1516857" y="133350"/>
                </a:lnTo>
                <a:lnTo>
                  <a:pt x="1554957" y="150019"/>
                </a:lnTo>
                <a:lnTo>
                  <a:pt x="1590675" y="178594"/>
                </a:lnTo>
                <a:lnTo>
                  <a:pt x="1602582" y="197644"/>
                </a:lnTo>
                <a:lnTo>
                  <a:pt x="1600200" y="216694"/>
                </a:lnTo>
                <a:lnTo>
                  <a:pt x="1588294" y="238125"/>
                </a:lnTo>
                <a:lnTo>
                  <a:pt x="1569244" y="257175"/>
                </a:lnTo>
                <a:lnTo>
                  <a:pt x="1495425" y="292894"/>
                </a:lnTo>
                <a:lnTo>
                  <a:pt x="1416844" y="316706"/>
                </a:lnTo>
                <a:lnTo>
                  <a:pt x="1328738" y="369094"/>
                </a:lnTo>
                <a:lnTo>
                  <a:pt x="1121569" y="540544"/>
                </a:lnTo>
                <a:lnTo>
                  <a:pt x="900113" y="685800"/>
                </a:lnTo>
                <a:lnTo>
                  <a:pt x="592932" y="883444"/>
                </a:lnTo>
                <a:lnTo>
                  <a:pt x="364332" y="1007269"/>
                </a:lnTo>
                <a:lnTo>
                  <a:pt x="157163" y="1116806"/>
                </a:lnTo>
                <a:lnTo>
                  <a:pt x="52388" y="1164431"/>
                </a:lnTo>
                <a:lnTo>
                  <a:pt x="23813" y="1176338"/>
                </a:lnTo>
                <a:lnTo>
                  <a:pt x="2382" y="1176338"/>
                </a:lnTo>
                <a:lnTo>
                  <a:pt x="0" y="1164431"/>
                </a:lnTo>
                <a:lnTo>
                  <a:pt x="9525" y="1119188"/>
                </a:lnTo>
                <a:lnTo>
                  <a:pt x="107157" y="1054894"/>
                </a:lnTo>
                <a:lnTo>
                  <a:pt x="319088" y="909638"/>
                </a:lnTo>
                <a:lnTo>
                  <a:pt x="611982" y="704850"/>
                </a:lnTo>
                <a:lnTo>
                  <a:pt x="995363" y="39290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7E21625-3421-4528-B8B5-E59365ADA7D7}"/>
              </a:ext>
            </a:extLst>
          </p:cNvPr>
          <p:cNvSpPr/>
          <p:nvPr/>
        </p:nvSpPr>
        <p:spPr>
          <a:xfrm>
            <a:off x="6430963" y="3932238"/>
            <a:ext cx="304800" cy="1397000"/>
          </a:xfrm>
          <a:custGeom>
            <a:avLst/>
            <a:gdLst>
              <a:gd name="connsiteX0" fmla="*/ 80963 w 304800"/>
              <a:gd name="connsiteY0" fmla="*/ 576262 h 1397794"/>
              <a:gd name="connsiteX1" fmla="*/ 80963 w 304800"/>
              <a:gd name="connsiteY1" fmla="*/ 328612 h 1397794"/>
              <a:gd name="connsiteX2" fmla="*/ 76200 w 304800"/>
              <a:gd name="connsiteY2" fmla="*/ 285750 h 1397794"/>
              <a:gd name="connsiteX3" fmla="*/ 66675 w 304800"/>
              <a:gd name="connsiteY3" fmla="*/ 257175 h 1397794"/>
              <a:gd name="connsiteX4" fmla="*/ 45244 w 304800"/>
              <a:gd name="connsiteY4" fmla="*/ 223837 h 1397794"/>
              <a:gd name="connsiteX5" fmla="*/ 21432 w 304800"/>
              <a:gd name="connsiteY5" fmla="*/ 197644 h 1397794"/>
              <a:gd name="connsiteX6" fmla="*/ 0 w 304800"/>
              <a:gd name="connsiteY6" fmla="*/ 0 h 1397794"/>
              <a:gd name="connsiteX7" fmla="*/ 235744 w 304800"/>
              <a:gd name="connsiteY7" fmla="*/ 47625 h 1397794"/>
              <a:gd name="connsiteX8" fmla="*/ 261938 w 304800"/>
              <a:gd name="connsiteY8" fmla="*/ 78581 h 1397794"/>
              <a:gd name="connsiteX9" fmla="*/ 278607 w 304800"/>
              <a:gd name="connsiteY9" fmla="*/ 107156 h 1397794"/>
              <a:gd name="connsiteX10" fmla="*/ 292894 w 304800"/>
              <a:gd name="connsiteY10" fmla="*/ 147637 h 1397794"/>
              <a:gd name="connsiteX11" fmla="*/ 302419 w 304800"/>
              <a:gd name="connsiteY11" fmla="*/ 204787 h 1397794"/>
              <a:gd name="connsiteX12" fmla="*/ 302419 w 304800"/>
              <a:gd name="connsiteY12" fmla="*/ 319087 h 1397794"/>
              <a:gd name="connsiteX13" fmla="*/ 304800 w 304800"/>
              <a:gd name="connsiteY13" fmla="*/ 816769 h 1397794"/>
              <a:gd name="connsiteX14" fmla="*/ 304800 w 304800"/>
              <a:gd name="connsiteY14" fmla="*/ 1081087 h 1397794"/>
              <a:gd name="connsiteX15" fmla="*/ 304800 w 304800"/>
              <a:gd name="connsiteY15" fmla="*/ 1197769 h 1397794"/>
              <a:gd name="connsiteX16" fmla="*/ 285750 w 304800"/>
              <a:gd name="connsiteY16" fmla="*/ 1285875 h 1397794"/>
              <a:gd name="connsiteX17" fmla="*/ 266700 w 304800"/>
              <a:gd name="connsiteY17" fmla="*/ 1357312 h 1397794"/>
              <a:gd name="connsiteX18" fmla="*/ 254794 w 304800"/>
              <a:gd name="connsiteY18" fmla="*/ 1378744 h 1397794"/>
              <a:gd name="connsiteX19" fmla="*/ 230982 w 304800"/>
              <a:gd name="connsiteY19" fmla="*/ 1395412 h 1397794"/>
              <a:gd name="connsiteX20" fmla="*/ 207169 w 304800"/>
              <a:gd name="connsiteY20" fmla="*/ 1397794 h 1397794"/>
              <a:gd name="connsiteX21" fmla="*/ 180975 w 304800"/>
              <a:gd name="connsiteY21" fmla="*/ 1393031 h 1397794"/>
              <a:gd name="connsiteX22" fmla="*/ 157163 w 304800"/>
              <a:gd name="connsiteY22" fmla="*/ 1378744 h 1397794"/>
              <a:gd name="connsiteX23" fmla="*/ 142875 w 304800"/>
              <a:gd name="connsiteY23" fmla="*/ 1366837 h 1397794"/>
              <a:gd name="connsiteX24" fmla="*/ 59532 w 304800"/>
              <a:gd name="connsiteY24" fmla="*/ 1181100 h 1397794"/>
              <a:gd name="connsiteX25" fmla="*/ 28575 w 304800"/>
              <a:gd name="connsiteY25" fmla="*/ 1116806 h 1397794"/>
              <a:gd name="connsiteX26" fmla="*/ 23813 w 304800"/>
              <a:gd name="connsiteY26" fmla="*/ 1085850 h 1397794"/>
              <a:gd name="connsiteX27" fmla="*/ 30957 w 304800"/>
              <a:gd name="connsiteY27" fmla="*/ 1052512 h 1397794"/>
              <a:gd name="connsiteX28" fmla="*/ 54769 w 304800"/>
              <a:gd name="connsiteY28" fmla="*/ 971550 h 1397794"/>
              <a:gd name="connsiteX29" fmla="*/ 69057 w 304800"/>
              <a:gd name="connsiteY29" fmla="*/ 912019 h 1397794"/>
              <a:gd name="connsiteX30" fmla="*/ 78582 w 304800"/>
              <a:gd name="connsiteY30" fmla="*/ 838200 h 1397794"/>
              <a:gd name="connsiteX31" fmla="*/ 80963 w 304800"/>
              <a:gd name="connsiteY31" fmla="*/ 576262 h 139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4800" h="1397794">
                <a:moveTo>
                  <a:pt x="80963" y="576262"/>
                </a:moveTo>
                <a:lnTo>
                  <a:pt x="80963" y="328612"/>
                </a:lnTo>
                <a:lnTo>
                  <a:pt x="76200" y="285750"/>
                </a:lnTo>
                <a:lnTo>
                  <a:pt x="66675" y="257175"/>
                </a:lnTo>
                <a:lnTo>
                  <a:pt x="45244" y="223837"/>
                </a:lnTo>
                <a:lnTo>
                  <a:pt x="21432" y="197644"/>
                </a:lnTo>
                <a:lnTo>
                  <a:pt x="0" y="0"/>
                </a:lnTo>
                <a:lnTo>
                  <a:pt x="235744" y="47625"/>
                </a:lnTo>
                <a:lnTo>
                  <a:pt x="261938" y="78581"/>
                </a:lnTo>
                <a:lnTo>
                  <a:pt x="278607" y="107156"/>
                </a:lnTo>
                <a:lnTo>
                  <a:pt x="292894" y="147637"/>
                </a:lnTo>
                <a:lnTo>
                  <a:pt x="302419" y="204787"/>
                </a:lnTo>
                <a:lnTo>
                  <a:pt x="302419" y="319087"/>
                </a:lnTo>
                <a:cubicBezTo>
                  <a:pt x="303213" y="484981"/>
                  <a:pt x="304006" y="650875"/>
                  <a:pt x="304800" y="816769"/>
                </a:cubicBezTo>
                <a:lnTo>
                  <a:pt x="304800" y="1081087"/>
                </a:lnTo>
                <a:lnTo>
                  <a:pt x="304800" y="1197769"/>
                </a:lnTo>
                <a:lnTo>
                  <a:pt x="285750" y="1285875"/>
                </a:lnTo>
                <a:lnTo>
                  <a:pt x="266700" y="1357312"/>
                </a:lnTo>
                <a:lnTo>
                  <a:pt x="254794" y="1378744"/>
                </a:lnTo>
                <a:lnTo>
                  <a:pt x="230982" y="1395412"/>
                </a:lnTo>
                <a:lnTo>
                  <a:pt x="207169" y="1397794"/>
                </a:lnTo>
                <a:lnTo>
                  <a:pt x="180975" y="1393031"/>
                </a:lnTo>
                <a:lnTo>
                  <a:pt x="157163" y="1378744"/>
                </a:lnTo>
                <a:lnTo>
                  <a:pt x="142875" y="1366837"/>
                </a:lnTo>
                <a:lnTo>
                  <a:pt x="59532" y="1181100"/>
                </a:lnTo>
                <a:lnTo>
                  <a:pt x="28575" y="1116806"/>
                </a:lnTo>
                <a:lnTo>
                  <a:pt x="23813" y="1085850"/>
                </a:lnTo>
                <a:lnTo>
                  <a:pt x="30957" y="1052512"/>
                </a:lnTo>
                <a:lnTo>
                  <a:pt x="54769" y="971550"/>
                </a:lnTo>
                <a:lnTo>
                  <a:pt x="69057" y="912019"/>
                </a:lnTo>
                <a:lnTo>
                  <a:pt x="78582" y="838200"/>
                </a:lnTo>
                <a:cubicBezTo>
                  <a:pt x="79376" y="758031"/>
                  <a:pt x="80169" y="677863"/>
                  <a:pt x="80963" y="5762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24218795-68BF-45D8-9C2E-D52F181020E3}"/>
              </a:ext>
            </a:extLst>
          </p:cNvPr>
          <p:cNvSpPr/>
          <p:nvPr/>
        </p:nvSpPr>
        <p:spPr>
          <a:xfrm>
            <a:off x="6989764" y="3544888"/>
            <a:ext cx="758825" cy="825500"/>
          </a:xfrm>
          <a:custGeom>
            <a:avLst/>
            <a:gdLst>
              <a:gd name="connsiteX0" fmla="*/ 240506 w 759619"/>
              <a:gd name="connsiteY0" fmla="*/ 528638 h 823913"/>
              <a:gd name="connsiteX1" fmla="*/ 280987 w 759619"/>
              <a:gd name="connsiteY1" fmla="*/ 483394 h 823913"/>
              <a:gd name="connsiteX2" fmla="*/ 328612 w 759619"/>
              <a:gd name="connsiteY2" fmla="*/ 402432 h 823913"/>
              <a:gd name="connsiteX3" fmla="*/ 354806 w 759619"/>
              <a:gd name="connsiteY3" fmla="*/ 347663 h 823913"/>
              <a:gd name="connsiteX4" fmla="*/ 361950 w 759619"/>
              <a:gd name="connsiteY4" fmla="*/ 314325 h 823913"/>
              <a:gd name="connsiteX5" fmla="*/ 359569 w 759619"/>
              <a:gd name="connsiteY5" fmla="*/ 280988 h 823913"/>
              <a:gd name="connsiteX6" fmla="*/ 345281 w 759619"/>
              <a:gd name="connsiteY6" fmla="*/ 257175 h 823913"/>
              <a:gd name="connsiteX7" fmla="*/ 330994 w 759619"/>
              <a:gd name="connsiteY7" fmla="*/ 240507 h 823913"/>
              <a:gd name="connsiteX8" fmla="*/ 295275 w 759619"/>
              <a:gd name="connsiteY8" fmla="*/ 219075 h 823913"/>
              <a:gd name="connsiteX9" fmla="*/ 254794 w 759619"/>
              <a:gd name="connsiteY9" fmla="*/ 195263 h 823913"/>
              <a:gd name="connsiteX10" fmla="*/ 228600 w 759619"/>
              <a:gd name="connsiteY10" fmla="*/ 173832 h 823913"/>
              <a:gd name="connsiteX11" fmla="*/ 190500 w 759619"/>
              <a:gd name="connsiteY11" fmla="*/ 133350 h 823913"/>
              <a:gd name="connsiteX12" fmla="*/ 176212 w 759619"/>
              <a:gd name="connsiteY12" fmla="*/ 107157 h 823913"/>
              <a:gd name="connsiteX13" fmla="*/ 164306 w 759619"/>
              <a:gd name="connsiteY13" fmla="*/ 0 h 823913"/>
              <a:gd name="connsiteX14" fmla="*/ 333375 w 759619"/>
              <a:gd name="connsiteY14" fmla="*/ 126207 h 823913"/>
              <a:gd name="connsiteX15" fmla="*/ 352425 w 759619"/>
              <a:gd name="connsiteY15" fmla="*/ 157163 h 823913"/>
              <a:gd name="connsiteX16" fmla="*/ 371475 w 759619"/>
              <a:gd name="connsiteY16" fmla="*/ 169069 h 823913"/>
              <a:gd name="connsiteX17" fmla="*/ 423862 w 759619"/>
              <a:gd name="connsiteY17" fmla="*/ 176213 h 823913"/>
              <a:gd name="connsiteX18" fmla="*/ 533400 w 759619"/>
              <a:gd name="connsiteY18" fmla="*/ 202407 h 823913"/>
              <a:gd name="connsiteX19" fmla="*/ 654844 w 759619"/>
              <a:gd name="connsiteY19" fmla="*/ 250032 h 823913"/>
              <a:gd name="connsiteX20" fmla="*/ 721519 w 759619"/>
              <a:gd name="connsiteY20" fmla="*/ 288132 h 823913"/>
              <a:gd name="connsiteX21" fmla="*/ 742950 w 759619"/>
              <a:gd name="connsiteY21" fmla="*/ 307182 h 823913"/>
              <a:gd name="connsiteX22" fmla="*/ 757237 w 759619"/>
              <a:gd name="connsiteY22" fmla="*/ 335757 h 823913"/>
              <a:gd name="connsiteX23" fmla="*/ 759619 w 759619"/>
              <a:gd name="connsiteY23" fmla="*/ 359569 h 823913"/>
              <a:gd name="connsiteX24" fmla="*/ 752475 w 759619"/>
              <a:gd name="connsiteY24" fmla="*/ 388144 h 823913"/>
              <a:gd name="connsiteX25" fmla="*/ 728662 w 759619"/>
              <a:gd name="connsiteY25" fmla="*/ 421482 h 823913"/>
              <a:gd name="connsiteX26" fmla="*/ 545306 w 759619"/>
              <a:gd name="connsiteY26" fmla="*/ 516732 h 823913"/>
              <a:gd name="connsiteX27" fmla="*/ 230981 w 759619"/>
              <a:gd name="connsiteY27" fmla="*/ 702469 h 823913"/>
              <a:gd name="connsiteX28" fmla="*/ 80962 w 759619"/>
              <a:gd name="connsiteY28" fmla="*/ 785813 h 823913"/>
              <a:gd name="connsiteX29" fmla="*/ 0 w 759619"/>
              <a:gd name="connsiteY29" fmla="*/ 823913 h 823913"/>
              <a:gd name="connsiteX30" fmla="*/ 33337 w 759619"/>
              <a:gd name="connsiteY30" fmla="*/ 742950 h 823913"/>
              <a:gd name="connsiteX31" fmla="*/ 197644 w 759619"/>
              <a:gd name="connsiteY31" fmla="*/ 585788 h 823913"/>
              <a:gd name="connsiteX32" fmla="*/ 240506 w 759619"/>
              <a:gd name="connsiteY32" fmla="*/ 528638 h 82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59619" h="823913">
                <a:moveTo>
                  <a:pt x="240506" y="528638"/>
                </a:moveTo>
                <a:lnTo>
                  <a:pt x="280987" y="483394"/>
                </a:lnTo>
                <a:lnTo>
                  <a:pt x="328612" y="402432"/>
                </a:lnTo>
                <a:lnTo>
                  <a:pt x="354806" y="347663"/>
                </a:lnTo>
                <a:lnTo>
                  <a:pt x="361950" y="314325"/>
                </a:lnTo>
                <a:lnTo>
                  <a:pt x="359569" y="280988"/>
                </a:lnTo>
                <a:lnTo>
                  <a:pt x="345281" y="257175"/>
                </a:lnTo>
                <a:lnTo>
                  <a:pt x="330994" y="240507"/>
                </a:lnTo>
                <a:lnTo>
                  <a:pt x="295275" y="219075"/>
                </a:lnTo>
                <a:lnTo>
                  <a:pt x="254794" y="195263"/>
                </a:lnTo>
                <a:lnTo>
                  <a:pt x="228600" y="173832"/>
                </a:lnTo>
                <a:lnTo>
                  <a:pt x="190500" y="133350"/>
                </a:lnTo>
                <a:lnTo>
                  <a:pt x="176212" y="107157"/>
                </a:lnTo>
                <a:lnTo>
                  <a:pt x="164306" y="0"/>
                </a:lnTo>
                <a:lnTo>
                  <a:pt x="333375" y="126207"/>
                </a:lnTo>
                <a:lnTo>
                  <a:pt x="352425" y="157163"/>
                </a:lnTo>
                <a:lnTo>
                  <a:pt x="371475" y="169069"/>
                </a:lnTo>
                <a:lnTo>
                  <a:pt x="423862" y="176213"/>
                </a:lnTo>
                <a:lnTo>
                  <a:pt x="533400" y="202407"/>
                </a:lnTo>
                <a:lnTo>
                  <a:pt x="654844" y="250032"/>
                </a:lnTo>
                <a:lnTo>
                  <a:pt x="721519" y="288132"/>
                </a:lnTo>
                <a:lnTo>
                  <a:pt x="742950" y="307182"/>
                </a:lnTo>
                <a:lnTo>
                  <a:pt x="757237" y="335757"/>
                </a:lnTo>
                <a:lnTo>
                  <a:pt x="759619" y="359569"/>
                </a:lnTo>
                <a:lnTo>
                  <a:pt x="752475" y="388144"/>
                </a:lnTo>
                <a:lnTo>
                  <a:pt x="728662" y="421482"/>
                </a:lnTo>
                <a:lnTo>
                  <a:pt x="545306" y="516732"/>
                </a:lnTo>
                <a:lnTo>
                  <a:pt x="230981" y="702469"/>
                </a:lnTo>
                <a:lnTo>
                  <a:pt x="80962" y="785813"/>
                </a:lnTo>
                <a:lnTo>
                  <a:pt x="0" y="823913"/>
                </a:lnTo>
                <a:lnTo>
                  <a:pt x="33337" y="742950"/>
                </a:lnTo>
                <a:lnTo>
                  <a:pt x="197644" y="585788"/>
                </a:lnTo>
                <a:lnTo>
                  <a:pt x="240506" y="52863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C6ED47C-C8F0-4548-A4DD-FCE1446D2539}"/>
              </a:ext>
            </a:extLst>
          </p:cNvPr>
          <p:cNvSpPr/>
          <p:nvPr/>
        </p:nvSpPr>
        <p:spPr>
          <a:xfrm>
            <a:off x="6627814" y="4238625"/>
            <a:ext cx="1247775" cy="915988"/>
          </a:xfrm>
          <a:custGeom>
            <a:avLst/>
            <a:gdLst>
              <a:gd name="connsiteX0" fmla="*/ 492919 w 1247775"/>
              <a:gd name="connsiteY0" fmla="*/ 280988 h 916781"/>
              <a:gd name="connsiteX1" fmla="*/ 381000 w 1247775"/>
              <a:gd name="connsiteY1" fmla="*/ 204788 h 916781"/>
              <a:gd name="connsiteX2" fmla="*/ 292894 w 1247775"/>
              <a:gd name="connsiteY2" fmla="*/ 150019 h 916781"/>
              <a:gd name="connsiteX3" fmla="*/ 202406 w 1247775"/>
              <a:gd name="connsiteY3" fmla="*/ 100013 h 916781"/>
              <a:gd name="connsiteX4" fmla="*/ 109537 w 1247775"/>
              <a:gd name="connsiteY4" fmla="*/ 59531 h 916781"/>
              <a:gd name="connsiteX5" fmla="*/ 0 w 1247775"/>
              <a:gd name="connsiteY5" fmla="*/ 7144 h 916781"/>
              <a:gd name="connsiteX6" fmla="*/ 121444 w 1247775"/>
              <a:gd name="connsiteY6" fmla="*/ 0 h 916781"/>
              <a:gd name="connsiteX7" fmla="*/ 197644 w 1247775"/>
              <a:gd name="connsiteY7" fmla="*/ 4763 h 916781"/>
              <a:gd name="connsiteX8" fmla="*/ 266700 w 1247775"/>
              <a:gd name="connsiteY8" fmla="*/ 19050 h 916781"/>
              <a:gd name="connsiteX9" fmla="*/ 335756 w 1247775"/>
              <a:gd name="connsiteY9" fmla="*/ 42863 h 916781"/>
              <a:gd name="connsiteX10" fmla="*/ 407194 w 1247775"/>
              <a:gd name="connsiteY10" fmla="*/ 64294 h 916781"/>
              <a:gd name="connsiteX11" fmla="*/ 497681 w 1247775"/>
              <a:gd name="connsiteY11" fmla="*/ 100013 h 916781"/>
              <a:gd name="connsiteX12" fmla="*/ 583406 w 1247775"/>
              <a:gd name="connsiteY12" fmla="*/ 140494 h 916781"/>
              <a:gd name="connsiteX13" fmla="*/ 714375 w 1247775"/>
              <a:gd name="connsiteY13" fmla="*/ 207169 h 916781"/>
              <a:gd name="connsiteX14" fmla="*/ 790575 w 1247775"/>
              <a:gd name="connsiteY14" fmla="*/ 257175 h 916781"/>
              <a:gd name="connsiteX15" fmla="*/ 873919 w 1247775"/>
              <a:gd name="connsiteY15" fmla="*/ 309563 h 916781"/>
              <a:gd name="connsiteX16" fmla="*/ 957262 w 1247775"/>
              <a:gd name="connsiteY16" fmla="*/ 373856 h 916781"/>
              <a:gd name="connsiteX17" fmla="*/ 1038225 w 1247775"/>
              <a:gd name="connsiteY17" fmla="*/ 447675 h 916781"/>
              <a:gd name="connsiteX18" fmla="*/ 1100137 w 1247775"/>
              <a:gd name="connsiteY18" fmla="*/ 519113 h 916781"/>
              <a:gd name="connsiteX19" fmla="*/ 1150144 w 1247775"/>
              <a:gd name="connsiteY19" fmla="*/ 581025 h 916781"/>
              <a:gd name="connsiteX20" fmla="*/ 1195387 w 1247775"/>
              <a:gd name="connsiteY20" fmla="*/ 652463 h 916781"/>
              <a:gd name="connsiteX21" fmla="*/ 1228725 w 1247775"/>
              <a:gd name="connsiteY21" fmla="*/ 723900 h 916781"/>
              <a:gd name="connsiteX22" fmla="*/ 1245394 w 1247775"/>
              <a:gd name="connsiteY22" fmla="*/ 792956 h 916781"/>
              <a:gd name="connsiteX23" fmla="*/ 1247775 w 1247775"/>
              <a:gd name="connsiteY23" fmla="*/ 833438 h 916781"/>
              <a:gd name="connsiteX24" fmla="*/ 1235869 w 1247775"/>
              <a:gd name="connsiteY24" fmla="*/ 881063 h 916781"/>
              <a:gd name="connsiteX25" fmla="*/ 1219200 w 1247775"/>
              <a:gd name="connsiteY25" fmla="*/ 909638 h 916781"/>
              <a:gd name="connsiteX26" fmla="*/ 1195387 w 1247775"/>
              <a:gd name="connsiteY26" fmla="*/ 916781 h 916781"/>
              <a:gd name="connsiteX27" fmla="*/ 1166812 w 1247775"/>
              <a:gd name="connsiteY27" fmla="*/ 909638 h 916781"/>
              <a:gd name="connsiteX28" fmla="*/ 1123950 w 1247775"/>
              <a:gd name="connsiteY28" fmla="*/ 881063 h 916781"/>
              <a:gd name="connsiteX29" fmla="*/ 1057275 w 1247775"/>
              <a:gd name="connsiteY29" fmla="*/ 807244 h 916781"/>
              <a:gd name="connsiteX30" fmla="*/ 990600 w 1247775"/>
              <a:gd name="connsiteY30" fmla="*/ 733425 h 916781"/>
              <a:gd name="connsiteX31" fmla="*/ 904875 w 1247775"/>
              <a:gd name="connsiteY31" fmla="*/ 640556 h 916781"/>
              <a:gd name="connsiteX32" fmla="*/ 809625 w 1247775"/>
              <a:gd name="connsiteY32" fmla="*/ 545306 h 916781"/>
              <a:gd name="connsiteX33" fmla="*/ 716756 w 1247775"/>
              <a:gd name="connsiteY33" fmla="*/ 445294 h 916781"/>
              <a:gd name="connsiteX34" fmla="*/ 631031 w 1247775"/>
              <a:gd name="connsiteY34" fmla="*/ 381000 h 916781"/>
              <a:gd name="connsiteX35" fmla="*/ 492919 w 1247775"/>
              <a:gd name="connsiteY35" fmla="*/ 280988 h 91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47775" h="916781">
                <a:moveTo>
                  <a:pt x="492919" y="280988"/>
                </a:moveTo>
                <a:lnTo>
                  <a:pt x="381000" y="204788"/>
                </a:lnTo>
                <a:lnTo>
                  <a:pt x="292894" y="150019"/>
                </a:lnTo>
                <a:lnTo>
                  <a:pt x="202406" y="100013"/>
                </a:lnTo>
                <a:lnTo>
                  <a:pt x="109537" y="59531"/>
                </a:lnTo>
                <a:lnTo>
                  <a:pt x="0" y="7144"/>
                </a:lnTo>
                <a:lnTo>
                  <a:pt x="121444" y="0"/>
                </a:lnTo>
                <a:lnTo>
                  <a:pt x="197644" y="4763"/>
                </a:lnTo>
                <a:lnTo>
                  <a:pt x="266700" y="19050"/>
                </a:lnTo>
                <a:lnTo>
                  <a:pt x="335756" y="42863"/>
                </a:lnTo>
                <a:lnTo>
                  <a:pt x="407194" y="64294"/>
                </a:lnTo>
                <a:lnTo>
                  <a:pt x="497681" y="100013"/>
                </a:lnTo>
                <a:lnTo>
                  <a:pt x="583406" y="140494"/>
                </a:lnTo>
                <a:lnTo>
                  <a:pt x="714375" y="207169"/>
                </a:lnTo>
                <a:lnTo>
                  <a:pt x="790575" y="257175"/>
                </a:lnTo>
                <a:lnTo>
                  <a:pt x="873919" y="309563"/>
                </a:lnTo>
                <a:lnTo>
                  <a:pt x="957262" y="373856"/>
                </a:lnTo>
                <a:lnTo>
                  <a:pt x="1038225" y="447675"/>
                </a:lnTo>
                <a:lnTo>
                  <a:pt x="1100137" y="519113"/>
                </a:lnTo>
                <a:lnTo>
                  <a:pt x="1150144" y="581025"/>
                </a:lnTo>
                <a:lnTo>
                  <a:pt x="1195387" y="652463"/>
                </a:lnTo>
                <a:lnTo>
                  <a:pt x="1228725" y="723900"/>
                </a:lnTo>
                <a:lnTo>
                  <a:pt x="1245394" y="792956"/>
                </a:lnTo>
                <a:lnTo>
                  <a:pt x="1247775" y="833438"/>
                </a:lnTo>
                <a:lnTo>
                  <a:pt x="1235869" y="881063"/>
                </a:lnTo>
                <a:lnTo>
                  <a:pt x="1219200" y="909638"/>
                </a:lnTo>
                <a:lnTo>
                  <a:pt x="1195387" y="916781"/>
                </a:lnTo>
                <a:lnTo>
                  <a:pt x="1166812" y="909638"/>
                </a:lnTo>
                <a:lnTo>
                  <a:pt x="1123950" y="881063"/>
                </a:lnTo>
                <a:lnTo>
                  <a:pt x="1057275" y="807244"/>
                </a:lnTo>
                <a:lnTo>
                  <a:pt x="990600" y="733425"/>
                </a:lnTo>
                <a:lnTo>
                  <a:pt x="904875" y="640556"/>
                </a:lnTo>
                <a:lnTo>
                  <a:pt x="809625" y="545306"/>
                </a:lnTo>
                <a:lnTo>
                  <a:pt x="716756" y="445294"/>
                </a:lnTo>
                <a:lnTo>
                  <a:pt x="631031" y="381000"/>
                </a:lnTo>
                <a:lnTo>
                  <a:pt x="492919" y="28098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C4042384-5276-4410-A5A0-0F0430F8622D}"/>
              </a:ext>
            </a:extLst>
          </p:cNvPr>
          <p:cNvSpPr/>
          <p:nvPr/>
        </p:nvSpPr>
        <p:spPr>
          <a:xfrm>
            <a:off x="4030663" y="4538663"/>
            <a:ext cx="989012" cy="666750"/>
          </a:xfrm>
          <a:custGeom>
            <a:avLst/>
            <a:gdLst>
              <a:gd name="connsiteX0" fmla="*/ 261938 w 988219"/>
              <a:gd name="connsiteY0" fmla="*/ 414337 h 666750"/>
              <a:gd name="connsiteX1" fmla="*/ 400050 w 988219"/>
              <a:gd name="connsiteY1" fmla="*/ 319087 h 666750"/>
              <a:gd name="connsiteX2" fmla="*/ 504825 w 988219"/>
              <a:gd name="connsiteY2" fmla="*/ 250031 h 666750"/>
              <a:gd name="connsiteX3" fmla="*/ 600075 w 988219"/>
              <a:gd name="connsiteY3" fmla="*/ 188118 h 666750"/>
              <a:gd name="connsiteX4" fmla="*/ 633413 w 988219"/>
              <a:gd name="connsiteY4" fmla="*/ 166687 h 666750"/>
              <a:gd name="connsiteX5" fmla="*/ 647700 w 988219"/>
              <a:gd name="connsiteY5" fmla="*/ 152400 h 666750"/>
              <a:gd name="connsiteX6" fmla="*/ 657225 w 988219"/>
              <a:gd name="connsiteY6" fmla="*/ 130968 h 666750"/>
              <a:gd name="connsiteX7" fmla="*/ 661988 w 988219"/>
              <a:gd name="connsiteY7" fmla="*/ 104775 h 666750"/>
              <a:gd name="connsiteX8" fmla="*/ 664369 w 988219"/>
              <a:gd name="connsiteY8" fmla="*/ 76200 h 666750"/>
              <a:gd name="connsiteX9" fmla="*/ 652463 w 988219"/>
              <a:gd name="connsiteY9" fmla="*/ 0 h 666750"/>
              <a:gd name="connsiteX10" fmla="*/ 976313 w 988219"/>
              <a:gd name="connsiteY10" fmla="*/ 161925 h 666750"/>
              <a:gd name="connsiteX11" fmla="*/ 988219 w 988219"/>
              <a:gd name="connsiteY11" fmla="*/ 207168 h 666750"/>
              <a:gd name="connsiteX12" fmla="*/ 981075 w 988219"/>
              <a:gd name="connsiteY12" fmla="*/ 240506 h 666750"/>
              <a:gd name="connsiteX13" fmla="*/ 957263 w 988219"/>
              <a:gd name="connsiteY13" fmla="*/ 283368 h 666750"/>
              <a:gd name="connsiteX14" fmla="*/ 921544 w 988219"/>
              <a:gd name="connsiteY14" fmla="*/ 323850 h 666750"/>
              <a:gd name="connsiteX15" fmla="*/ 738188 w 988219"/>
              <a:gd name="connsiteY15" fmla="*/ 395287 h 666750"/>
              <a:gd name="connsiteX16" fmla="*/ 447675 w 988219"/>
              <a:gd name="connsiteY16" fmla="*/ 502443 h 666750"/>
              <a:gd name="connsiteX17" fmla="*/ 197644 w 988219"/>
              <a:gd name="connsiteY17" fmla="*/ 588168 h 666750"/>
              <a:gd name="connsiteX18" fmla="*/ 157163 w 988219"/>
              <a:gd name="connsiteY18" fmla="*/ 611981 h 666750"/>
              <a:gd name="connsiteX19" fmla="*/ 128588 w 988219"/>
              <a:gd name="connsiteY19" fmla="*/ 638175 h 666750"/>
              <a:gd name="connsiteX20" fmla="*/ 111919 w 988219"/>
              <a:gd name="connsiteY20" fmla="*/ 666750 h 666750"/>
              <a:gd name="connsiteX21" fmla="*/ 0 w 988219"/>
              <a:gd name="connsiteY21" fmla="*/ 592931 h 666750"/>
              <a:gd name="connsiteX22" fmla="*/ 116682 w 988219"/>
              <a:gd name="connsiteY22" fmla="*/ 516731 h 666750"/>
              <a:gd name="connsiteX23" fmla="*/ 261938 w 988219"/>
              <a:gd name="connsiteY23" fmla="*/ 414337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88219" h="666750">
                <a:moveTo>
                  <a:pt x="261938" y="414337"/>
                </a:moveTo>
                <a:lnTo>
                  <a:pt x="400050" y="319087"/>
                </a:lnTo>
                <a:lnTo>
                  <a:pt x="504825" y="250031"/>
                </a:lnTo>
                <a:lnTo>
                  <a:pt x="600075" y="188118"/>
                </a:lnTo>
                <a:lnTo>
                  <a:pt x="633413" y="166687"/>
                </a:lnTo>
                <a:lnTo>
                  <a:pt x="647700" y="152400"/>
                </a:lnTo>
                <a:lnTo>
                  <a:pt x="657225" y="130968"/>
                </a:lnTo>
                <a:lnTo>
                  <a:pt x="661988" y="104775"/>
                </a:lnTo>
                <a:lnTo>
                  <a:pt x="664369" y="76200"/>
                </a:lnTo>
                <a:lnTo>
                  <a:pt x="652463" y="0"/>
                </a:lnTo>
                <a:lnTo>
                  <a:pt x="976313" y="161925"/>
                </a:lnTo>
                <a:lnTo>
                  <a:pt x="988219" y="207168"/>
                </a:lnTo>
                <a:lnTo>
                  <a:pt x="981075" y="240506"/>
                </a:lnTo>
                <a:lnTo>
                  <a:pt x="957263" y="283368"/>
                </a:lnTo>
                <a:lnTo>
                  <a:pt x="921544" y="323850"/>
                </a:lnTo>
                <a:lnTo>
                  <a:pt x="738188" y="395287"/>
                </a:lnTo>
                <a:lnTo>
                  <a:pt x="447675" y="502443"/>
                </a:lnTo>
                <a:lnTo>
                  <a:pt x="197644" y="588168"/>
                </a:lnTo>
                <a:lnTo>
                  <a:pt x="157163" y="611981"/>
                </a:lnTo>
                <a:lnTo>
                  <a:pt x="128588" y="638175"/>
                </a:lnTo>
                <a:lnTo>
                  <a:pt x="111919" y="666750"/>
                </a:lnTo>
                <a:lnTo>
                  <a:pt x="0" y="592931"/>
                </a:lnTo>
                <a:lnTo>
                  <a:pt x="116682" y="516731"/>
                </a:lnTo>
                <a:lnTo>
                  <a:pt x="261938" y="414337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52DF2457-F243-482E-827C-DE799DEB93F6}"/>
              </a:ext>
            </a:extLst>
          </p:cNvPr>
          <p:cNvSpPr/>
          <p:nvPr/>
        </p:nvSpPr>
        <p:spPr>
          <a:xfrm>
            <a:off x="3894139" y="5108576"/>
            <a:ext cx="4605337" cy="866775"/>
          </a:xfrm>
          <a:custGeom>
            <a:avLst/>
            <a:gdLst>
              <a:gd name="connsiteX0" fmla="*/ 1665911 w 4605318"/>
              <a:gd name="connsiteY0" fmla="*/ 248035 h 866273"/>
              <a:gd name="connsiteX1" fmla="*/ 1447492 w 4605318"/>
              <a:gd name="connsiteY1" fmla="*/ 207313 h 866273"/>
              <a:gd name="connsiteX2" fmla="*/ 1225370 w 4605318"/>
              <a:gd name="connsiteY2" fmla="*/ 166591 h 866273"/>
              <a:gd name="connsiteX3" fmla="*/ 995845 w 4605318"/>
              <a:gd name="connsiteY3" fmla="*/ 122166 h 866273"/>
              <a:gd name="connsiteX4" fmla="*/ 855168 w 4605318"/>
              <a:gd name="connsiteY4" fmla="*/ 99954 h 866273"/>
              <a:gd name="connsiteX5" fmla="*/ 692279 w 4605318"/>
              <a:gd name="connsiteY5" fmla="*/ 88848 h 866273"/>
              <a:gd name="connsiteX6" fmla="*/ 540496 w 4605318"/>
              <a:gd name="connsiteY6" fmla="*/ 88848 h 866273"/>
              <a:gd name="connsiteX7" fmla="*/ 388713 w 4605318"/>
              <a:gd name="connsiteY7" fmla="*/ 103656 h 866273"/>
              <a:gd name="connsiteX8" fmla="*/ 325778 w 4605318"/>
              <a:gd name="connsiteY8" fmla="*/ 107358 h 866273"/>
              <a:gd name="connsiteX9" fmla="*/ 288758 w 4605318"/>
              <a:gd name="connsiteY9" fmla="*/ 99954 h 866273"/>
              <a:gd name="connsiteX10" fmla="*/ 262844 w 4605318"/>
              <a:gd name="connsiteY10" fmla="*/ 85146 h 866273"/>
              <a:gd name="connsiteX11" fmla="*/ 262844 w 4605318"/>
              <a:gd name="connsiteY11" fmla="*/ 0 h 866273"/>
              <a:gd name="connsiteX12" fmla="*/ 173995 w 4605318"/>
              <a:gd name="connsiteY12" fmla="*/ 0 h 866273"/>
              <a:gd name="connsiteX13" fmla="*/ 96253 w 4605318"/>
              <a:gd name="connsiteY13" fmla="*/ 44424 h 866273"/>
              <a:gd name="connsiteX14" fmla="*/ 44424 w 4605318"/>
              <a:gd name="connsiteY14" fmla="*/ 88848 h 866273"/>
              <a:gd name="connsiteX15" fmla="*/ 14808 w 4605318"/>
              <a:gd name="connsiteY15" fmla="*/ 129570 h 866273"/>
              <a:gd name="connsiteX16" fmla="*/ 0 w 4605318"/>
              <a:gd name="connsiteY16" fmla="*/ 188803 h 866273"/>
              <a:gd name="connsiteX17" fmla="*/ 3702 w 4605318"/>
              <a:gd name="connsiteY17" fmla="*/ 251737 h 866273"/>
              <a:gd name="connsiteX18" fmla="*/ 11106 w 4605318"/>
              <a:gd name="connsiteY18" fmla="*/ 288757 h 866273"/>
              <a:gd name="connsiteX19" fmla="*/ 25914 w 4605318"/>
              <a:gd name="connsiteY19" fmla="*/ 318374 h 866273"/>
              <a:gd name="connsiteX20" fmla="*/ 51828 w 4605318"/>
              <a:gd name="connsiteY20" fmla="*/ 333182 h 866273"/>
              <a:gd name="connsiteX21" fmla="*/ 96253 w 4605318"/>
              <a:gd name="connsiteY21" fmla="*/ 329480 h 866273"/>
              <a:gd name="connsiteX22" fmla="*/ 170293 w 4605318"/>
              <a:gd name="connsiteY22" fmla="*/ 303566 h 866273"/>
              <a:gd name="connsiteX23" fmla="*/ 285056 w 4605318"/>
              <a:gd name="connsiteY23" fmla="*/ 273949 h 866273"/>
              <a:gd name="connsiteX24" fmla="*/ 388713 w 4605318"/>
              <a:gd name="connsiteY24" fmla="*/ 262843 h 866273"/>
              <a:gd name="connsiteX25" fmla="*/ 570112 w 4605318"/>
              <a:gd name="connsiteY25" fmla="*/ 266545 h 866273"/>
              <a:gd name="connsiteX26" fmla="*/ 836658 w 4605318"/>
              <a:gd name="connsiteY26" fmla="*/ 296161 h 866273"/>
              <a:gd name="connsiteX27" fmla="*/ 1217966 w 4605318"/>
              <a:gd name="connsiteY27" fmla="*/ 355394 h 866273"/>
              <a:gd name="connsiteX28" fmla="*/ 1547446 w 4605318"/>
              <a:gd name="connsiteY28" fmla="*/ 425732 h 866273"/>
              <a:gd name="connsiteX29" fmla="*/ 2054624 w 4605318"/>
              <a:gd name="connsiteY29" fmla="*/ 544197 h 866273"/>
              <a:gd name="connsiteX30" fmla="*/ 2284149 w 4605318"/>
              <a:gd name="connsiteY30" fmla="*/ 603429 h 866273"/>
              <a:gd name="connsiteX31" fmla="*/ 2528483 w 4605318"/>
              <a:gd name="connsiteY31" fmla="*/ 662662 h 866273"/>
              <a:gd name="connsiteX32" fmla="*/ 2761710 w 4605318"/>
              <a:gd name="connsiteY32" fmla="*/ 718192 h 866273"/>
              <a:gd name="connsiteX33" fmla="*/ 3035660 w 4605318"/>
              <a:gd name="connsiteY33" fmla="*/ 784829 h 866273"/>
              <a:gd name="connsiteX34" fmla="*/ 3291100 w 4605318"/>
              <a:gd name="connsiteY34" fmla="*/ 851465 h 866273"/>
              <a:gd name="connsiteX35" fmla="*/ 3354034 w 4605318"/>
              <a:gd name="connsiteY35" fmla="*/ 866273 h 866273"/>
              <a:gd name="connsiteX36" fmla="*/ 3435479 w 4605318"/>
              <a:gd name="connsiteY36" fmla="*/ 862571 h 866273"/>
              <a:gd name="connsiteX37" fmla="*/ 3683514 w 4605318"/>
              <a:gd name="connsiteY37" fmla="*/ 810743 h 866273"/>
              <a:gd name="connsiteX38" fmla="*/ 3998186 w 4605318"/>
              <a:gd name="connsiteY38" fmla="*/ 729298 h 866273"/>
              <a:gd name="connsiteX39" fmla="*/ 4309156 w 4605318"/>
              <a:gd name="connsiteY39" fmla="*/ 640450 h 866273"/>
              <a:gd name="connsiteX40" fmla="*/ 4538682 w 4605318"/>
              <a:gd name="connsiteY40" fmla="*/ 577515 h 866273"/>
              <a:gd name="connsiteX41" fmla="*/ 4597914 w 4605318"/>
              <a:gd name="connsiteY41" fmla="*/ 551601 h 866273"/>
              <a:gd name="connsiteX42" fmla="*/ 4605318 w 4605318"/>
              <a:gd name="connsiteY42" fmla="*/ 525687 h 866273"/>
              <a:gd name="connsiteX43" fmla="*/ 4594212 w 4605318"/>
              <a:gd name="connsiteY43" fmla="*/ 510879 h 866273"/>
              <a:gd name="connsiteX44" fmla="*/ 4553490 w 4605318"/>
              <a:gd name="connsiteY44" fmla="*/ 492369 h 866273"/>
              <a:gd name="connsiteX45" fmla="*/ 4442429 w 4605318"/>
              <a:gd name="connsiteY45" fmla="*/ 484965 h 866273"/>
              <a:gd name="connsiteX46" fmla="*/ 3916742 w 4605318"/>
              <a:gd name="connsiteY46" fmla="*/ 477561 h 866273"/>
              <a:gd name="connsiteX47" fmla="*/ 3520625 w 4605318"/>
              <a:gd name="connsiteY47" fmla="*/ 466455 h 866273"/>
              <a:gd name="connsiteX48" fmla="*/ 3043064 w 4605318"/>
              <a:gd name="connsiteY48" fmla="*/ 440540 h 866273"/>
              <a:gd name="connsiteX49" fmla="*/ 2458144 w 4605318"/>
              <a:gd name="connsiteY49" fmla="*/ 370202 h 866273"/>
              <a:gd name="connsiteX50" fmla="*/ 1891734 w 4605318"/>
              <a:gd name="connsiteY50" fmla="*/ 285055 h 866273"/>
              <a:gd name="connsiteX51" fmla="*/ 1665911 w 4605318"/>
              <a:gd name="connsiteY51" fmla="*/ 248035 h 866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605318" h="866273">
                <a:moveTo>
                  <a:pt x="1665911" y="248035"/>
                </a:moveTo>
                <a:lnTo>
                  <a:pt x="1447492" y="207313"/>
                </a:lnTo>
                <a:lnTo>
                  <a:pt x="1225370" y="166591"/>
                </a:lnTo>
                <a:lnTo>
                  <a:pt x="995845" y="122166"/>
                </a:lnTo>
                <a:lnTo>
                  <a:pt x="855168" y="99954"/>
                </a:lnTo>
                <a:lnTo>
                  <a:pt x="692279" y="88848"/>
                </a:lnTo>
                <a:lnTo>
                  <a:pt x="540496" y="88848"/>
                </a:lnTo>
                <a:lnTo>
                  <a:pt x="388713" y="103656"/>
                </a:lnTo>
                <a:lnTo>
                  <a:pt x="325778" y="107358"/>
                </a:lnTo>
                <a:lnTo>
                  <a:pt x="288758" y="99954"/>
                </a:lnTo>
                <a:lnTo>
                  <a:pt x="262844" y="85146"/>
                </a:lnTo>
                <a:lnTo>
                  <a:pt x="262844" y="0"/>
                </a:lnTo>
                <a:lnTo>
                  <a:pt x="173995" y="0"/>
                </a:lnTo>
                <a:lnTo>
                  <a:pt x="96253" y="44424"/>
                </a:lnTo>
                <a:lnTo>
                  <a:pt x="44424" y="88848"/>
                </a:lnTo>
                <a:lnTo>
                  <a:pt x="14808" y="129570"/>
                </a:lnTo>
                <a:lnTo>
                  <a:pt x="0" y="188803"/>
                </a:lnTo>
                <a:lnTo>
                  <a:pt x="3702" y="251737"/>
                </a:lnTo>
                <a:lnTo>
                  <a:pt x="11106" y="288757"/>
                </a:lnTo>
                <a:lnTo>
                  <a:pt x="25914" y="318374"/>
                </a:lnTo>
                <a:lnTo>
                  <a:pt x="51828" y="333182"/>
                </a:lnTo>
                <a:lnTo>
                  <a:pt x="96253" y="329480"/>
                </a:lnTo>
                <a:lnTo>
                  <a:pt x="170293" y="303566"/>
                </a:lnTo>
                <a:lnTo>
                  <a:pt x="285056" y="273949"/>
                </a:lnTo>
                <a:lnTo>
                  <a:pt x="388713" y="262843"/>
                </a:lnTo>
                <a:lnTo>
                  <a:pt x="570112" y="266545"/>
                </a:lnTo>
                <a:lnTo>
                  <a:pt x="836658" y="296161"/>
                </a:lnTo>
                <a:lnTo>
                  <a:pt x="1217966" y="355394"/>
                </a:lnTo>
                <a:lnTo>
                  <a:pt x="1547446" y="425732"/>
                </a:lnTo>
                <a:lnTo>
                  <a:pt x="2054624" y="544197"/>
                </a:lnTo>
                <a:lnTo>
                  <a:pt x="2284149" y="603429"/>
                </a:lnTo>
                <a:lnTo>
                  <a:pt x="2528483" y="662662"/>
                </a:lnTo>
                <a:lnTo>
                  <a:pt x="2761710" y="718192"/>
                </a:lnTo>
                <a:lnTo>
                  <a:pt x="3035660" y="784829"/>
                </a:lnTo>
                <a:lnTo>
                  <a:pt x="3291100" y="851465"/>
                </a:lnTo>
                <a:lnTo>
                  <a:pt x="3354034" y="866273"/>
                </a:lnTo>
                <a:lnTo>
                  <a:pt x="3435479" y="862571"/>
                </a:lnTo>
                <a:lnTo>
                  <a:pt x="3683514" y="810743"/>
                </a:lnTo>
                <a:lnTo>
                  <a:pt x="3998186" y="729298"/>
                </a:lnTo>
                <a:lnTo>
                  <a:pt x="4309156" y="640450"/>
                </a:lnTo>
                <a:lnTo>
                  <a:pt x="4538682" y="577515"/>
                </a:lnTo>
                <a:lnTo>
                  <a:pt x="4597914" y="551601"/>
                </a:lnTo>
                <a:lnTo>
                  <a:pt x="4605318" y="525687"/>
                </a:lnTo>
                <a:lnTo>
                  <a:pt x="4594212" y="510879"/>
                </a:lnTo>
                <a:lnTo>
                  <a:pt x="4553490" y="492369"/>
                </a:lnTo>
                <a:lnTo>
                  <a:pt x="4442429" y="484965"/>
                </a:lnTo>
                <a:lnTo>
                  <a:pt x="3916742" y="477561"/>
                </a:lnTo>
                <a:lnTo>
                  <a:pt x="3520625" y="466455"/>
                </a:lnTo>
                <a:lnTo>
                  <a:pt x="3043064" y="440540"/>
                </a:lnTo>
                <a:lnTo>
                  <a:pt x="2458144" y="370202"/>
                </a:lnTo>
                <a:lnTo>
                  <a:pt x="1891734" y="285055"/>
                </a:lnTo>
                <a:lnTo>
                  <a:pt x="1665911" y="248035"/>
                </a:lnTo>
                <a:close/>
              </a:path>
            </a:pathLst>
          </a:cu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A99EF35-0BB6-41CA-BF08-E647FDB4D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497" y="1348086"/>
            <a:ext cx="4639458" cy="46272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28A956B-B292-4759-9BDE-CB3285C9B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160" y="1315392"/>
            <a:ext cx="4645555" cy="462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4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8" grpId="0" animBg="1"/>
      <p:bldP spid="1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522F9D-2C5B-45B6-9F4E-A94B16E9C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271" y="1115367"/>
            <a:ext cx="4639458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903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楽しかったよ、二年生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強</a:t>
            </a:r>
          </a:p>
        </p:txBody>
      </p:sp>
    </p:spTree>
    <p:extLst>
      <p:ext uri="{BB962C8B-B14F-4D97-AF65-F5344CB8AC3E}">
        <p14:creationId xmlns:p14="http://schemas.microsoft.com/office/powerpoint/2010/main" val="2309051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AEAA8D9-5A39-42B5-AEE8-23A84F4B7288}"/>
              </a:ext>
            </a:extLst>
          </p:cNvPr>
          <p:cNvSpPr/>
          <p:nvPr/>
        </p:nvSpPr>
        <p:spPr>
          <a:xfrm>
            <a:off x="3932238" y="1685926"/>
            <a:ext cx="1600200" cy="1185863"/>
          </a:xfrm>
          <a:custGeom>
            <a:avLst/>
            <a:gdLst>
              <a:gd name="connsiteX0" fmla="*/ 669131 w 1600200"/>
              <a:gd name="connsiteY0" fmla="*/ 185738 h 1185863"/>
              <a:gd name="connsiteX1" fmla="*/ 959644 w 1600200"/>
              <a:gd name="connsiteY1" fmla="*/ 119063 h 1185863"/>
              <a:gd name="connsiteX2" fmla="*/ 1133475 w 1600200"/>
              <a:gd name="connsiteY2" fmla="*/ 78581 h 1185863"/>
              <a:gd name="connsiteX3" fmla="*/ 1159669 w 1600200"/>
              <a:gd name="connsiteY3" fmla="*/ 69056 h 1185863"/>
              <a:gd name="connsiteX4" fmla="*/ 1212056 w 1600200"/>
              <a:gd name="connsiteY4" fmla="*/ 38100 h 1185863"/>
              <a:gd name="connsiteX5" fmla="*/ 1254919 w 1600200"/>
              <a:gd name="connsiteY5" fmla="*/ 9525 h 1185863"/>
              <a:gd name="connsiteX6" fmla="*/ 1266825 w 1600200"/>
              <a:gd name="connsiteY6" fmla="*/ 0 h 1185863"/>
              <a:gd name="connsiteX7" fmla="*/ 1316831 w 1600200"/>
              <a:gd name="connsiteY7" fmla="*/ 11906 h 1185863"/>
              <a:gd name="connsiteX8" fmla="*/ 1402556 w 1600200"/>
              <a:gd name="connsiteY8" fmla="*/ 40481 h 1185863"/>
              <a:gd name="connsiteX9" fmla="*/ 1485900 w 1600200"/>
              <a:gd name="connsiteY9" fmla="*/ 85725 h 1185863"/>
              <a:gd name="connsiteX10" fmla="*/ 1526381 w 1600200"/>
              <a:gd name="connsiteY10" fmla="*/ 109538 h 1185863"/>
              <a:gd name="connsiteX11" fmla="*/ 1559719 w 1600200"/>
              <a:gd name="connsiteY11" fmla="*/ 133350 h 1185863"/>
              <a:gd name="connsiteX12" fmla="*/ 1576387 w 1600200"/>
              <a:gd name="connsiteY12" fmla="*/ 147638 h 1185863"/>
              <a:gd name="connsiteX13" fmla="*/ 1593056 w 1600200"/>
              <a:gd name="connsiteY13" fmla="*/ 171450 h 1185863"/>
              <a:gd name="connsiteX14" fmla="*/ 1600200 w 1600200"/>
              <a:gd name="connsiteY14" fmla="*/ 188119 h 1185863"/>
              <a:gd name="connsiteX15" fmla="*/ 1600200 w 1600200"/>
              <a:gd name="connsiteY15" fmla="*/ 207169 h 1185863"/>
              <a:gd name="connsiteX16" fmla="*/ 1597819 w 1600200"/>
              <a:gd name="connsiteY16" fmla="*/ 230981 h 1185863"/>
              <a:gd name="connsiteX17" fmla="*/ 1588294 w 1600200"/>
              <a:gd name="connsiteY17" fmla="*/ 252413 h 1185863"/>
              <a:gd name="connsiteX18" fmla="*/ 1569244 w 1600200"/>
              <a:gd name="connsiteY18" fmla="*/ 283369 h 1185863"/>
              <a:gd name="connsiteX19" fmla="*/ 1547812 w 1600200"/>
              <a:gd name="connsiteY19" fmla="*/ 319088 h 1185863"/>
              <a:gd name="connsiteX20" fmla="*/ 1419225 w 1600200"/>
              <a:gd name="connsiteY20" fmla="*/ 685800 h 1185863"/>
              <a:gd name="connsiteX21" fmla="*/ 1338262 w 1600200"/>
              <a:gd name="connsiteY21" fmla="*/ 923925 h 1185863"/>
              <a:gd name="connsiteX22" fmla="*/ 1290637 w 1600200"/>
              <a:gd name="connsiteY22" fmla="*/ 1095375 h 1185863"/>
              <a:gd name="connsiteX23" fmla="*/ 1278731 w 1600200"/>
              <a:gd name="connsiteY23" fmla="*/ 1128713 h 1185863"/>
              <a:gd name="connsiteX24" fmla="*/ 1269206 w 1600200"/>
              <a:gd name="connsiteY24" fmla="*/ 1145381 h 1185863"/>
              <a:gd name="connsiteX25" fmla="*/ 1252537 w 1600200"/>
              <a:gd name="connsiteY25" fmla="*/ 1164431 h 1185863"/>
              <a:gd name="connsiteX26" fmla="*/ 1233487 w 1600200"/>
              <a:gd name="connsiteY26" fmla="*/ 1176338 h 1185863"/>
              <a:gd name="connsiteX27" fmla="*/ 1212056 w 1600200"/>
              <a:gd name="connsiteY27" fmla="*/ 1183481 h 1185863"/>
              <a:gd name="connsiteX28" fmla="*/ 1188244 w 1600200"/>
              <a:gd name="connsiteY28" fmla="*/ 1185863 h 1185863"/>
              <a:gd name="connsiteX29" fmla="*/ 1162050 w 1600200"/>
              <a:gd name="connsiteY29" fmla="*/ 1183481 h 1185863"/>
              <a:gd name="connsiteX30" fmla="*/ 1133475 w 1600200"/>
              <a:gd name="connsiteY30" fmla="*/ 1176338 h 1185863"/>
              <a:gd name="connsiteX31" fmla="*/ 1104900 w 1600200"/>
              <a:gd name="connsiteY31" fmla="*/ 1159669 h 1185863"/>
              <a:gd name="connsiteX32" fmla="*/ 1078706 w 1600200"/>
              <a:gd name="connsiteY32" fmla="*/ 1140619 h 1185863"/>
              <a:gd name="connsiteX33" fmla="*/ 1066800 w 1600200"/>
              <a:gd name="connsiteY33" fmla="*/ 1126331 h 1185863"/>
              <a:gd name="connsiteX34" fmla="*/ 1050131 w 1600200"/>
              <a:gd name="connsiteY34" fmla="*/ 1097756 h 1185863"/>
              <a:gd name="connsiteX35" fmla="*/ 1038225 w 1600200"/>
              <a:gd name="connsiteY35" fmla="*/ 1014413 h 1185863"/>
              <a:gd name="connsiteX36" fmla="*/ 1073944 w 1600200"/>
              <a:gd name="connsiteY36" fmla="*/ 897731 h 1185863"/>
              <a:gd name="connsiteX37" fmla="*/ 1171575 w 1600200"/>
              <a:gd name="connsiteY37" fmla="*/ 581025 h 1185863"/>
              <a:gd name="connsiteX38" fmla="*/ 1221581 w 1600200"/>
              <a:gd name="connsiteY38" fmla="*/ 388144 h 1185863"/>
              <a:gd name="connsiteX39" fmla="*/ 1226344 w 1600200"/>
              <a:gd name="connsiteY39" fmla="*/ 361950 h 1185863"/>
              <a:gd name="connsiteX40" fmla="*/ 1223962 w 1600200"/>
              <a:gd name="connsiteY40" fmla="*/ 338138 h 1185863"/>
              <a:gd name="connsiteX41" fmla="*/ 1219200 w 1600200"/>
              <a:gd name="connsiteY41" fmla="*/ 311944 h 1185863"/>
              <a:gd name="connsiteX42" fmla="*/ 1204912 w 1600200"/>
              <a:gd name="connsiteY42" fmla="*/ 290513 h 1185863"/>
              <a:gd name="connsiteX43" fmla="*/ 1185862 w 1600200"/>
              <a:gd name="connsiteY43" fmla="*/ 276225 h 1185863"/>
              <a:gd name="connsiteX44" fmla="*/ 1154906 w 1600200"/>
              <a:gd name="connsiteY44" fmla="*/ 269081 h 1185863"/>
              <a:gd name="connsiteX45" fmla="*/ 1114425 w 1600200"/>
              <a:gd name="connsiteY45" fmla="*/ 276225 h 1185863"/>
              <a:gd name="connsiteX46" fmla="*/ 840581 w 1600200"/>
              <a:gd name="connsiteY46" fmla="*/ 369094 h 1185863"/>
              <a:gd name="connsiteX47" fmla="*/ 485775 w 1600200"/>
              <a:gd name="connsiteY47" fmla="*/ 485775 h 1185863"/>
              <a:gd name="connsiteX48" fmla="*/ 373856 w 1600200"/>
              <a:gd name="connsiteY48" fmla="*/ 514350 h 1185863"/>
              <a:gd name="connsiteX49" fmla="*/ 342900 w 1600200"/>
              <a:gd name="connsiteY49" fmla="*/ 519113 h 1185863"/>
              <a:gd name="connsiteX50" fmla="*/ 321469 w 1600200"/>
              <a:gd name="connsiteY50" fmla="*/ 516731 h 1185863"/>
              <a:gd name="connsiteX51" fmla="*/ 288131 w 1600200"/>
              <a:gd name="connsiteY51" fmla="*/ 511969 h 1185863"/>
              <a:gd name="connsiteX52" fmla="*/ 257175 w 1600200"/>
              <a:gd name="connsiteY52" fmla="*/ 492919 h 1185863"/>
              <a:gd name="connsiteX53" fmla="*/ 202406 w 1600200"/>
              <a:gd name="connsiteY53" fmla="*/ 450056 h 1185863"/>
              <a:gd name="connsiteX54" fmla="*/ 147637 w 1600200"/>
              <a:gd name="connsiteY54" fmla="*/ 392906 h 1185863"/>
              <a:gd name="connsiteX55" fmla="*/ 88106 w 1600200"/>
              <a:gd name="connsiteY55" fmla="*/ 316706 h 1185863"/>
              <a:gd name="connsiteX56" fmla="*/ 30956 w 1600200"/>
              <a:gd name="connsiteY56" fmla="*/ 228600 h 1185863"/>
              <a:gd name="connsiteX57" fmla="*/ 2381 w 1600200"/>
              <a:gd name="connsiteY57" fmla="*/ 180975 h 1185863"/>
              <a:gd name="connsiteX58" fmla="*/ 0 w 1600200"/>
              <a:gd name="connsiteY58" fmla="*/ 164306 h 1185863"/>
              <a:gd name="connsiteX59" fmla="*/ 7144 w 1600200"/>
              <a:gd name="connsiteY59" fmla="*/ 150019 h 1185863"/>
              <a:gd name="connsiteX60" fmla="*/ 21431 w 1600200"/>
              <a:gd name="connsiteY60" fmla="*/ 147638 h 1185863"/>
              <a:gd name="connsiteX61" fmla="*/ 52387 w 1600200"/>
              <a:gd name="connsiteY61" fmla="*/ 159544 h 1185863"/>
              <a:gd name="connsiteX62" fmla="*/ 138112 w 1600200"/>
              <a:gd name="connsiteY62" fmla="*/ 195263 h 1185863"/>
              <a:gd name="connsiteX63" fmla="*/ 235744 w 1600200"/>
              <a:gd name="connsiteY63" fmla="*/ 230981 h 1185863"/>
              <a:gd name="connsiteX64" fmla="*/ 295275 w 1600200"/>
              <a:gd name="connsiteY64" fmla="*/ 250031 h 1185863"/>
              <a:gd name="connsiteX65" fmla="*/ 319087 w 1600200"/>
              <a:gd name="connsiteY65" fmla="*/ 252413 h 1185863"/>
              <a:gd name="connsiteX66" fmla="*/ 373856 w 1600200"/>
              <a:gd name="connsiteY66" fmla="*/ 250031 h 1185863"/>
              <a:gd name="connsiteX67" fmla="*/ 547687 w 1600200"/>
              <a:gd name="connsiteY67" fmla="*/ 219075 h 1185863"/>
              <a:gd name="connsiteX68" fmla="*/ 669131 w 1600200"/>
              <a:gd name="connsiteY68" fmla="*/ 185738 h 11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600200" h="1185863">
                <a:moveTo>
                  <a:pt x="669131" y="185738"/>
                </a:moveTo>
                <a:lnTo>
                  <a:pt x="959644" y="119063"/>
                </a:lnTo>
                <a:lnTo>
                  <a:pt x="1133475" y="78581"/>
                </a:lnTo>
                <a:lnTo>
                  <a:pt x="1159669" y="69056"/>
                </a:lnTo>
                <a:lnTo>
                  <a:pt x="1212056" y="38100"/>
                </a:lnTo>
                <a:lnTo>
                  <a:pt x="1254919" y="9525"/>
                </a:lnTo>
                <a:lnTo>
                  <a:pt x="1266825" y="0"/>
                </a:lnTo>
                <a:lnTo>
                  <a:pt x="1316831" y="11906"/>
                </a:lnTo>
                <a:lnTo>
                  <a:pt x="1402556" y="40481"/>
                </a:lnTo>
                <a:lnTo>
                  <a:pt x="1485900" y="85725"/>
                </a:lnTo>
                <a:lnTo>
                  <a:pt x="1526381" y="109538"/>
                </a:lnTo>
                <a:lnTo>
                  <a:pt x="1559719" y="133350"/>
                </a:lnTo>
                <a:lnTo>
                  <a:pt x="1576387" y="147638"/>
                </a:lnTo>
                <a:lnTo>
                  <a:pt x="1593056" y="171450"/>
                </a:lnTo>
                <a:lnTo>
                  <a:pt x="1600200" y="188119"/>
                </a:lnTo>
                <a:lnTo>
                  <a:pt x="1600200" y="207169"/>
                </a:lnTo>
                <a:lnTo>
                  <a:pt x="1597819" y="230981"/>
                </a:lnTo>
                <a:lnTo>
                  <a:pt x="1588294" y="252413"/>
                </a:lnTo>
                <a:lnTo>
                  <a:pt x="1569244" y="283369"/>
                </a:lnTo>
                <a:lnTo>
                  <a:pt x="1547812" y="319088"/>
                </a:lnTo>
                <a:lnTo>
                  <a:pt x="1419225" y="685800"/>
                </a:lnTo>
                <a:lnTo>
                  <a:pt x="1338262" y="923925"/>
                </a:lnTo>
                <a:lnTo>
                  <a:pt x="1290637" y="1095375"/>
                </a:lnTo>
                <a:lnTo>
                  <a:pt x="1278731" y="1128713"/>
                </a:lnTo>
                <a:lnTo>
                  <a:pt x="1269206" y="1145381"/>
                </a:lnTo>
                <a:lnTo>
                  <a:pt x="1252537" y="1164431"/>
                </a:lnTo>
                <a:lnTo>
                  <a:pt x="1233487" y="1176338"/>
                </a:lnTo>
                <a:lnTo>
                  <a:pt x="1212056" y="1183481"/>
                </a:lnTo>
                <a:lnTo>
                  <a:pt x="1188244" y="1185863"/>
                </a:lnTo>
                <a:lnTo>
                  <a:pt x="1162050" y="1183481"/>
                </a:lnTo>
                <a:lnTo>
                  <a:pt x="1133475" y="1176338"/>
                </a:lnTo>
                <a:lnTo>
                  <a:pt x="1104900" y="1159669"/>
                </a:lnTo>
                <a:lnTo>
                  <a:pt x="1078706" y="1140619"/>
                </a:lnTo>
                <a:lnTo>
                  <a:pt x="1066800" y="1126331"/>
                </a:lnTo>
                <a:lnTo>
                  <a:pt x="1050131" y="1097756"/>
                </a:lnTo>
                <a:lnTo>
                  <a:pt x="1038225" y="1014413"/>
                </a:lnTo>
                <a:lnTo>
                  <a:pt x="1073944" y="897731"/>
                </a:lnTo>
                <a:lnTo>
                  <a:pt x="1171575" y="581025"/>
                </a:lnTo>
                <a:lnTo>
                  <a:pt x="1221581" y="388144"/>
                </a:lnTo>
                <a:lnTo>
                  <a:pt x="1226344" y="361950"/>
                </a:lnTo>
                <a:lnTo>
                  <a:pt x="1223962" y="338138"/>
                </a:lnTo>
                <a:lnTo>
                  <a:pt x="1219200" y="311944"/>
                </a:lnTo>
                <a:lnTo>
                  <a:pt x="1204912" y="290513"/>
                </a:lnTo>
                <a:lnTo>
                  <a:pt x="1185862" y="276225"/>
                </a:lnTo>
                <a:lnTo>
                  <a:pt x="1154906" y="269081"/>
                </a:lnTo>
                <a:lnTo>
                  <a:pt x="1114425" y="276225"/>
                </a:lnTo>
                <a:lnTo>
                  <a:pt x="840581" y="369094"/>
                </a:lnTo>
                <a:lnTo>
                  <a:pt x="485775" y="485775"/>
                </a:lnTo>
                <a:lnTo>
                  <a:pt x="373856" y="514350"/>
                </a:lnTo>
                <a:lnTo>
                  <a:pt x="342900" y="519113"/>
                </a:lnTo>
                <a:lnTo>
                  <a:pt x="321469" y="516731"/>
                </a:lnTo>
                <a:lnTo>
                  <a:pt x="288131" y="511969"/>
                </a:lnTo>
                <a:lnTo>
                  <a:pt x="257175" y="492919"/>
                </a:lnTo>
                <a:lnTo>
                  <a:pt x="202406" y="450056"/>
                </a:lnTo>
                <a:lnTo>
                  <a:pt x="147637" y="392906"/>
                </a:lnTo>
                <a:lnTo>
                  <a:pt x="88106" y="316706"/>
                </a:lnTo>
                <a:lnTo>
                  <a:pt x="30956" y="228600"/>
                </a:lnTo>
                <a:lnTo>
                  <a:pt x="2381" y="180975"/>
                </a:lnTo>
                <a:lnTo>
                  <a:pt x="0" y="164306"/>
                </a:lnTo>
                <a:lnTo>
                  <a:pt x="7144" y="150019"/>
                </a:lnTo>
                <a:lnTo>
                  <a:pt x="21431" y="147638"/>
                </a:lnTo>
                <a:lnTo>
                  <a:pt x="52387" y="159544"/>
                </a:lnTo>
                <a:lnTo>
                  <a:pt x="138112" y="195263"/>
                </a:lnTo>
                <a:lnTo>
                  <a:pt x="235744" y="230981"/>
                </a:lnTo>
                <a:lnTo>
                  <a:pt x="295275" y="250031"/>
                </a:lnTo>
                <a:lnTo>
                  <a:pt x="319087" y="252413"/>
                </a:lnTo>
                <a:lnTo>
                  <a:pt x="373856" y="250031"/>
                </a:lnTo>
                <a:lnTo>
                  <a:pt x="547687" y="219075"/>
                </a:lnTo>
                <a:lnTo>
                  <a:pt x="669131" y="18573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38F93346-7A92-4376-A2F9-0AB64724F2F5}"/>
              </a:ext>
            </a:extLst>
          </p:cNvPr>
          <p:cNvSpPr/>
          <p:nvPr/>
        </p:nvSpPr>
        <p:spPr>
          <a:xfrm>
            <a:off x="5648326" y="1512888"/>
            <a:ext cx="1243013" cy="1327150"/>
          </a:xfrm>
          <a:custGeom>
            <a:avLst/>
            <a:gdLst>
              <a:gd name="connsiteX0" fmla="*/ 559594 w 1243013"/>
              <a:gd name="connsiteY0" fmla="*/ 678656 h 1328737"/>
              <a:gd name="connsiteX1" fmla="*/ 709613 w 1243013"/>
              <a:gd name="connsiteY1" fmla="*/ 481012 h 1328737"/>
              <a:gd name="connsiteX2" fmla="*/ 802481 w 1243013"/>
              <a:gd name="connsiteY2" fmla="*/ 350044 h 1328737"/>
              <a:gd name="connsiteX3" fmla="*/ 845344 w 1243013"/>
              <a:gd name="connsiteY3" fmla="*/ 288131 h 1328737"/>
              <a:gd name="connsiteX4" fmla="*/ 850106 w 1243013"/>
              <a:gd name="connsiteY4" fmla="*/ 264319 h 1328737"/>
              <a:gd name="connsiteX5" fmla="*/ 850106 w 1243013"/>
              <a:gd name="connsiteY5" fmla="*/ 240506 h 1328737"/>
              <a:gd name="connsiteX6" fmla="*/ 845344 w 1243013"/>
              <a:gd name="connsiteY6" fmla="*/ 216694 h 1328737"/>
              <a:gd name="connsiteX7" fmla="*/ 828675 w 1243013"/>
              <a:gd name="connsiteY7" fmla="*/ 185737 h 1328737"/>
              <a:gd name="connsiteX8" fmla="*/ 771525 w 1243013"/>
              <a:gd name="connsiteY8" fmla="*/ 126206 h 1328737"/>
              <a:gd name="connsiteX9" fmla="*/ 719138 w 1243013"/>
              <a:gd name="connsiteY9" fmla="*/ 76200 h 1328737"/>
              <a:gd name="connsiteX10" fmla="*/ 704850 w 1243013"/>
              <a:gd name="connsiteY10" fmla="*/ 52387 h 1328737"/>
              <a:gd name="connsiteX11" fmla="*/ 709613 w 1243013"/>
              <a:gd name="connsiteY11" fmla="*/ 28575 h 1328737"/>
              <a:gd name="connsiteX12" fmla="*/ 719138 w 1243013"/>
              <a:gd name="connsiteY12" fmla="*/ 7144 h 1328737"/>
              <a:gd name="connsiteX13" fmla="*/ 735806 w 1243013"/>
              <a:gd name="connsiteY13" fmla="*/ 0 h 1328737"/>
              <a:gd name="connsiteX14" fmla="*/ 778669 w 1243013"/>
              <a:gd name="connsiteY14" fmla="*/ 0 h 1328737"/>
              <a:gd name="connsiteX15" fmla="*/ 902494 w 1243013"/>
              <a:gd name="connsiteY15" fmla="*/ 23812 h 1328737"/>
              <a:gd name="connsiteX16" fmla="*/ 971550 w 1243013"/>
              <a:gd name="connsiteY16" fmla="*/ 54769 h 1328737"/>
              <a:gd name="connsiteX17" fmla="*/ 1064419 w 1243013"/>
              <a:gd name="connsiteY17" fmla="*/ 104775 h 1328737"/>
              <a:gd name="connsiteX18" fmla="*/ 1138238 w 1243013"/>
              <a:gd name="connsiteY18" fmla="*/ 154781 h 1328737"/>
              <a:gd name="connsiteX19" fmla="*/ 1193006 w 1243013"/>
              <a:gd name="connsiteY19" fmla="*/ 209550 h 1328737"/>
              <a:gd name="connsiteX20" fmla="*/ 1221581 w 1243013"/>
              <a:gd name="connsiteY20" fmla="*/ 242887 h 1328737"/>
              <a:gd name="connsiteX21" fmla="*/ 1235869 w 1243013"/>
              <a:gd name="connsiteY21" fmla="*/ 271462 h 1328737"/>
              <a:gd name="connsiteX22" fmla="*/ 1243013 w 1243013"/>
              <a:gd name="connsiteY22" fmla="*/ 304800 h 1328737"/>
              <a:gd name="connsiteX23" fmla="*/ 1243013 w 1243013"/>
              <a:gd name="connsiteY23" fmla="*/ 319087 h 1328737"/>
              <a:gd name="connsiteX24" fmla="*/ 1231106 w 1243013"/>
              <a:gd name="connsiteY24" fmla="*/ 340519 h 1328737"/>
              <a:gd name="connsiteX25" fmla="*/ 1150144 w 1243013"/>
              <a:gd name="connsiteY25" fmla="*/ 431006 h 1328737"/>
              <a:gd name="connsiteX26" fmla="*/ 866775 w 1243013"/>
              <a:gd name="connsiteY26" fmla="*/ 695325 h 1328737"/>
              <a:gd name="connsiteX27" fmla="*/ 545306 w 1243013"/>
              <a:gd name="connsiteY27" fmla="*/ 1004887 h 1328737"/>
              <a:gd name="connsiteX28" fmla="*/ 307181 w 1243013"/>
              <a:gd name="connsiteY28" fmla="*/ 1233487 h 1328737"/>
              <a:gd name="connsiteX29" fmla="*/ 259556 w 1243013"/>
              <a:gd name="connsiteY29" fmla="*/ 1281112 h 1328737"/>
              <a:gd name="connsiteX30" fmla="*/ 0 w 1243013"/>
              <a:gd name="connsiteY30" fmla="*/ 1328737 h 1328737"/>
              <a:gd name="connsiteX31" fmla="*/ 2381 w 1243013"/>
              <a:gd name="connsiteY31" fmla="*/ 1295400 h 1328737"/>
              <a:gd name="connsiteX32" fmla="*/ 7144 w 1243013"/>
              <a:gd name="connsiteY32" fmla="*/ 1262062 h 1328737"/>
              <a:gd name="connsiteX33" fmla="*/ 16669 w 1243013"/>
              <a:gd name="connsiteY33" fmla="*/ 1245394 h 1328737"/>
              <a:gd name="connsiteX34" fmla="*/ 61913 w 1243013"/>
              <a:gd name="connsiteY34" fmla="*/ 1228725 h 1328737"/>
              <a:gd name="connsiteX35" fmla="*/ 123825 w 1243013"/>
              <a:gd name="connsiteY35" fmla="*/ 1195387 h 1328737"/>
              <a:gd name="connsiteX36" fmla="*/ 176213 w 1243013"/>
              <a:gd name="connsiteY36" fmla="*/ 1154906 h 1328737"/>
              <a:gd name="connsiteX37" fmla="*/ 226219 w 1243013"/>
              <a:gd name="connsiteY37" fmla="*/ 1107281 h 1328737"/>
              <a:gd name="connsiteX38" fmla="*/ 300038 w 1243013"/>
              <a:gd name="connsiteY38" fmla="*/ 1026319 h 1328737"/>
              <a:gd name="connsiteX39" fmla="*/ 469106 w 1243013"/>
              <a:gd name="connsiteY39" fmla="*/ 804862 h 1328737"/>
              <a:gd name="connsiteX40" fmla="*/ 559594 w 1243013"/>
              <a:gd name="connsiteY40" fmla="*/ 678656 h 132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43013" h="1328737">
                <a:moveTo>
                  <a:pt x="559594" y="678656"/>
                </a:moveTo>
                <a:lnTo>
                  <a:pt x="709613" y="481012"/>
                </a:lnTo>
                <a:lnTo>
                  <a:pt x="802481" y="350044"/>
                </a:lnTo>
                <a:lnTo>
                  <a:pt x="845344" y="288131"/>
                </a:lnTo>
                <a:lnTo>
                  <a:pt x="850106" y="264319"/>
                </a:lnTo>
                <a:lnTo>
                  <a:pt x="850106" y="240506"/>
                </a:lnTo>
                <a:lnTo>
                  <a:pt x="845344" y="216694"/>
                </a:lnTo>
                <a:lnTo>
                  <a:pt x="828675" y="185737"/>
                </a:lnTo>
                <a:lnTo>
                  <a:pt x="771525" y="126206"/>
                </a:lnTo>
                <a:lnTo>
                  <a:pt x="719138" y="76200"/>
                </a:lnTo>
                <a:lnTo>
                  <a:pt x="704850" y="52387"/>
                </a:lnTo>
                <a:lnTo>
                  <a:pt x="709613" y="28575"/>
                </a:lnTo>
                <a:lnTo>
                  <a:pt x="719138" y="7144"/>
                </a:lnTo>
                <a:lnTo>
                  <a:pt x="735806" y="0"/>
                </a:lnTo>
                <a:lnTo>
                  <a:pt x="778669" y="0"/>
                </a:lnTo>
                <a:lnTo>
                  <a:pt x="902494" y="23812"/>
                </a:lnTo>
                <a:lnTo>
                  <a:pt x="971550" y="54769"/>
                </a:lnTo>
                <a:lnTo>
                  <a:pt x="1064419" y="104775"/>
                </a:lnTo>
                <a:lnTo>
                  <a:pt x="1138238" y="154781"/>
                </a:lnTo>
                <a:lnTo>
                  <a:pt x="1193006" y="209550"/>
                </a:lnTo>
                <a:lnTo>
                  <a:pt x="1221581" y="242887"/>
                </a:lnTo>
                <a:lnTo>
                  <a:pt x="1235869" y="271462"/>
                </a:lnTo>
                <a:lnTo>
                  <a:pt x="1243013" y="304800"/>
                </a:lnTo>
                <a:lnTo>
                  <a:pt x="1243013" y="319087"/>
                </a:lnTo>
                <a:lnTo>
                  <a:pt x="1231106" y="340519"/>
                </a:lnTo>
                <a:lnTo>
                  <a:pt x="1150144" y="431006"/>
                </a:lnTo>
                <a:lnTo>
                  <a:pt x="866775" y="695325"/>
                </a:lnTo>
                <a:lnTo>
                  <a:pt x="545306" y="1004887"/>
                </a:lnTo>
                <a:lnTo>
                  <a:pt x="307181" y="1233487"/>
                </a:lnTo>
                <a:lnTo>
                  <a:pt x="259556" y="1281112"/>
                </a:lnTo>
                <a:lnTo>
                  <a:pt x="0" y="1328737"/>
                </a:lnTo>
                <a:lnTo>
                  <a:pt x="2381" y="1295400"/>
                </a:lnTo>
                <a:lnTo>
                  <a:pt x="7144" y="1262062"/>
                </a:lnTo>
                <a:lnTo>
                  <a:pt x="16669" y="1245394"/>
                </a:lnTo>
                <a:lnTo>
                  <a:pt x="61913" y="1228725"/>
                </a:lnTo>
                <a:lnTo>
                  <a:pt x="123825" y="1195387"/>
                </a:lnTo>
                <a:lnTo>
                  <a:pt x="176213" y="1154906"/>
                </a:lnTo>
                <a:lnTo>
                  <a:pt x="226219" y="1107281"/>
                </a:lnTo>
                <a:lnTo>
                  <a:pt x="300038" y="1026319"/>
                </a:lnTo>
                <a:lnTo>
                  <a:pt x="469106" y="804862"/>
                </a:lnTo>
                <a:lnTo>
                  <a:pt x="559594" y="6786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C2026EC-3BCF-493B-A838-3FD2ADD0775E}"/>
              </a:ext>
            </a:extLst>
          </p:cNvPr>
          <p:cNvSpPr/>
          <p:nvPr/>
        </p:nvSpPr>
        <p:spPr>
          <a:xfrm>
            <a:off x="5419725" y="3541713"/>
            <a:ext cx="598488" cy="1155700"/>
          </a:xfrm>
          <a:custGeom>
            <a:avLst/>
            <a:gdLst>
              <a:gd name="connsiteX0" fmla="*/ 488156 w 597694"/>
              <a:gd name="connsiteY0" fmla="*/ 500062 h 1157287"/>
              <a:gd name="connsiteX1" fmla="*/ 442913 w 597694"/>
              <a:gd name="connsiteY1" fmla="*/ 223837 h 1157287"/>
              <a:gd name="connsiteX2" fmla="*/ 383381 w 597694"/>
              <a:gd name="connsiteY2" fmla="*/ 145256 h 1157287"/>
              <a:gd name="connsiteX3" fmla="*/ 292894 w 597694"/>
              <a:gd name="connsiteY3" fmla="*/ 69056 h 1157287"/>
              <a:gd name="connsiteX4" fmla="*/ 228600 w 597694"/>
              <a:gd name="connsiteY4" fmla="*/ 40481 h 1157287"/>
              <a:gd name="connsiteX5" fmla="*/ 166688 w 597694"/>
              <a:gd name="connsiteY5" fmla="*/ 21431 h 1157287"/>
              <a:gd name="connsiteX6" fmla="*/ 111919 w 597694"/>
              <a:gd name="connsiteY6" fmla="*/ 4762 h 1157287"/>
              <a:gd name="connsiteX7" fmla="*/ 71438 w 597694"/>
              <a:gd name="connsiteY7" fmla="*/ 2381 h 1157287"/>
              <a:gd name="connsiteX8" fmla="*/ 33338 w 597694"/>
              <a:gd name="connsiteY8" fmla="*/ 0 h 1157287"/>
              <a:gd name="connsiteX9" fmla="*/ 11906 w 597694"/>
              <a:gd name="connsiteY9" fmla="*/ 4762 h 1157287"/>
              <a:gd name="connsiteX10" fmla="*/ 0 w 597694"/>
              <a:gd name="connsiteY10" fmla="*/ 14287 h 1157287"/>
              <a:gd name="connsiteX11" fmla="*/ 2381 w 597694"/>
              <a:gd name="connsiteY11" fmla="*/ 28575 h 1157287"/>
              <a:gd name="connsiteX12" fmla="*/ 11906 w 597694"/>
              <a:gd name="connsiteY12" fmla="*/ 47625 h 1157287"/>
              <a:gd name="connsiteX13" fmla="*/ 47625 w 597694"/>
              <a:gd name="connsiteY13" fmla="*/ 90487 h 1157287"/>
              <a:gd name="connsiteX14" fmla="*/ 126206 w 597694"/>
              <a:gd name="connsiteY14" fmla="*/ 178594 h 1157287"/>
              <a:gd name="connsiteX15" fmla="*/ 157163 w 597694"/>
              <a:gd name="connsiteY15" fmla="*/ 221456 h 1157287"/>
              <a:gd name="connsiteX16" fmla="*/ 180975 w 597694"/>
              <a:gd name="connsiteY16" fmla="*/ 271462 h 1157287"/>
              <a:gd name="connsiteX17" fmla="*/ 230981 w 597694"/>
              <a:gd name="connsiteY17" fmla="*/ 545306 h 1157287"/>
              <a:gd name="connsiteX18" fmla="*/ 280988 w 597694"/>
              <a:gd name="connsiteY18" fmla="*/ 804862 h 1157287"/>
              <a:gd name="connsiteX19" fmla="*/ 323850 w 597694"/>
              <a:gd name="connsiteY19" fmla="*/ 1004887 h 1157287"/>
              <a:gd name="connsiteX20" fmla="*/ 335756 w 597694"/>
              <a:gd name="connsiteY20" fmla="*/ 1038225 h 1157287"/>
              <a:gd name="connsiteX21" fmla="*/ 357188 w 597694"/>
              <a:gd name="connsiteY21" fmla="*/ 1071562 h 1157287"/>
              <a:gd name="connsiteX22" fmla="*/ 376238 w 597694"/>
              <a:gd name="connsiteY22" fmla="*/ 1090612 h 1157287"/>
              <a:gd name="connsiteX23" fmla="*/ 395288 w 597694"/>
              <a:gd name="connsiteY23" fmla="*/ 1107281 h 1157287"/>
              <a:gd name="connsiteX24" fmla="*/ 423863 w 597694"/>
              <a:gd name="connsiteY24" fmla="*/ 1126331 h 1157287"/>
              <a:gd name="connsiteX25" fmla="*/ 459581 w 597694"/>
              <a:gd name="connsiteY25" fmla="*/ 1145381 h 1157287"/>
              <a:gd name="connsiteX26" fmla="*/ 485775 w 597694"/>
              <a:gd name="connsiteY26" fmla="*/ 1152525 h 1157287"/>
              <a:gd name="connsiteX27" fmla="*/ 507206 w 597694"/>
              <a:gd name="connsiteY27" fmla="*/ 1157287 h 1157287"/>
              <a:gd name="connsiteX28" fmla="*/ 526256 w 597694"/>
              <a:gd name="connsiteY28" fmla="*/ 1152525 h 1157287"/>
              <a:gd name="connsiteX29" fmla="*/ 550069 w 597694"/>
              <a:gd name="connsiteY29" fmla="*/ 1133475 h 1157287"/>
              <a:gd name="connsiteX30" fmla="*/ 578644 w 597694"/>
              <a:gd name="connsiteY30" fmla="*/ 1100137 h 1157287"/>
              <a:gd name="connsiteX31" fmla="*/ 592931 w 597694"/>
              <a:gd name="connsiteY31" fmla="*/ 1071562 h 1157287"/>
              <a:gd name="connsiteX32" fmla="*/ 597694 w 597694"/>
              <a:gd name="connsiteY32" fmla="*/ 1040606 h 1157287"/>
              <a:gd name="connsiteX33" fmla="*/ 597694 w 597694"/>
              <a:gd name="connsiteY33" fmla="*/ 997744 h 1157287"/>
              <a:gd name="connsiteX34" fmla="*/ 588169 w 597694"/>
              <a:gd name="connsiteY34" fmla="*/ 957262 h 1157287"/>
              <a:gd name="connsiteX35" fmla="*/ 535781 w 597694"/>
              <a:gd name="connsiteY35" fmla="*/ 816769 h 1157287"/>
              <a:gd name="connsiteX36" fmla="*/ 488156 w 597694"/>
              <a:gd name="connsiteY36" fmla="*/ 500062 h 115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97694" h="1157287">
                <a:moveTo>
                  <a:pt x="488156" y="500062"/>
                </a:moveTo>
                <a:lnTo>
                  <a:pt x="442913" y="223837"/>
                </a:lnTo>
                <a:lnTo>
                  <a:pt x="383381" y="145256"/>
                </a:lnTo>
                <a:lnTo>
                  <a:pt x="292894" y="69056"/>
                </a:lnTo>
                <a:lnTo>
                  <a:pt x="228600" y="40481"/>
                </a:lnTo>
                <a:lnTo>
                  <a:pt x="166688" y="21431"/>
                </a:lnTo>
                <a:lnTo>
                  <a:pt x="111919" y="4762"/>
                </a:lnTo>
                <a:lnTo>
                  <a:pt x="71438" y="2381"/>
                </a:lnTo>
                <a:lnTo>
                  <a:pt x="33338" y="0"/>
                </a:lnTo>
                <a:lnTo>
                  <a:pt x="11906" y="4762"/>
                </a:lnTo>
                <a:lnTo>
                  <a:pt x="0" y="14287"/>
                </a:lnTo>
                <a:lnTo>
                  <a:pt x="2381" y="28575"/>
                </a:lnTo>
                <a:lnTo>
                  <a:pt x="11906" y="47625"/>
                </a:lnTo>
                <a:lnTo>
                  <a:pt x="47625" y="90487"/>
                </a:lnTo>
                <a:lnTo>
                  <a:pt x="126206" y="178594"/>
                </a:lnTo>
                <a:lnTo>
                  <a:pt x="157163" y="221456"/>
                </a:lnTo>
                <a:lnTo>
                  <a:pt x="180975" y="271462"/>
                </a:lnTo>
                <a:lnTo>
                  <a:pt x="230981" y="545306"/>
                </a:lnTo>
                <a:lnTo>
                  <a:pt x="280988" y="804862"/>
                </a:lnTo>
                <a:lnTo>
                  <a:pt x="323850" y="1004887"/>
                </a:lnTo>
                <a:lnTo>
                  <a:pt x="335756" y="1038225"/>
                </a:lnTo>
                <a:lnTo>
                  <a:pt x="357188" y="1071562"/>
                </a:lnTo>
                <a:lnTo>
                  <a:pt x="376238" y="1090612"/>
                </a:lnTo>
                <a:lnTo>
                  <a:pt x="395288" y="1107281"/>
                </a:lnTo>
                <a:lnTo>
                  <a:pt x="423863" y="1126331"/>
                </a:lnTo>
                <a:lnTo>
                  <a:pt x="459581" y="1145381"/>
                </a:lnTo>
                <a:lnTo>
                  <a:pt x="485775" y="1152525"/>
                </a:lnTo>
                <a:lnTo>
                  <a:pt x="507206" y="1157287"/>
                </a:lnTo>
                <a:lnTo>
                  <a:pt x="526256" y="1152525"/>
                </a:lnTo>
                <a:lnTo>
                  <a:pt x="550069" y="1133475"/>
                </a:lnTo>
                <a:lnTo>
                  <a:pt x="578644" y="1100137"/>
                </a:lnTo>
                <a:lnTo>
                  <a:pt x="592931" y="1071562"/>
                </a:lnTo>
                <a:lnTo>
                  <a:pt x="597694" y="1040606"/>
                </a:lnTo>
                <a:lnTo>
                  <a:pt x="597694" y="997744"/>
                </a:lnTo>
                <a:lnTo>
                  <a:pt x="588169" y="957262"/>
                </a:lnTo>
                <a:lnTo>
                  <a:pt x="535781" y="816769"/>
                </a:lnTo>
                <a:lnTo>
                  <a:pt x="488156" y="5000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511E9FD-9BFB-42CD-A53B-E6D71F3BCF13}"/>
              </a:ext>
            </a:extLst>
          </p:cNvPr>
          <p:cNvSpPr/>
          <p:nvPr/>
        </p:nvSpPr>
        <p:spPr>
          <a:xfrm>
            <a:off x="4219575" y="2601914"/>
            <a:ext cx="935038" cy="339725"/>
          </a:xfrm>
          <a:custGeom>
            <a:avLst/>
            <a:gdLst>
              <a:gd name="connsiteX0" fmla="*/ 602456 w 1097756"/>
              <a:gd name="connsiteY0" fmla="*/ 78582 h 338138"/>
              <a:gd name="connsiteX1" fmla="*/ 854869 w 1097756"/>
              <a:gd name="connsiteY1" fmla="*/ 21432 h 338138"/>
              <a:gd name="connsiteX2" fmla="*/ 957263 w 1097756"/>
              <a:gd name="connsiteY2" fmla="*/ 0 h 338138"/>
              <a:gd name="connsiteX3" fmla="*/ 1097756 w 1097756"/>
              <a:gd name="connsiteY3" fmla="*/ 59532 h 338138"/>
              <a:gd name="connsiteX4" fmla="*/ 942975 w 1097756"/>
              <a:gd name="connsiteY4" fmla="*/ 178594 h 338138"/>
              <a:gd name="connsiteX5" fmla="*/ 683419 w 1097756"/>
              <a:gd name="connsiteY5" fmla="*/ 233363 h 338138"/>
              <a:gd name="connsiteX6" fmla="*/ 300038 w 1097756"/>
              <a:gd name="connsiteY6" fmla="*/ 319088 h 338138"/>
              <a:gd name="connsiteX7" fmla="*/ 202406 w 1097756"/>
              <a:gd name="connsiteY7" fmla="*/ 338138 h 338138"/>
              <a:gd name="connsiteX8" fmla="*/ 88106 w 1097756"/>
              <a:gd name="connsiteY8" fmla="*/ 302419 h 338138"/>
              <a:gd name="connsiteX9" fmla="*/ 0 w 1097756"/>
              <a:gd name="connsiteY9" fmla="*/ 176213 h 338138"/>
              <a:gd name="connsiteX10" fmla="*/ 195263 w 1097756"/>
              <a:gd name="connsiteY10" fmla="*/ 159544 h 338138"/>
              <a:gd name="connsiteX11" fmla="*/ 602456 w 1097756"/>
              <a:gd name="connsiteY11" fmla="*/ 78582 h 338138"/>
              <a:gd name="connsiteX0" fmla="*/ 602456 w 1097756"/>
              <a:gd name="connsiteY0" fmla="*/ 78582 h 338138"/>
              <a:gd name="connsiteX1" fmla="*/ 854869 w 1097756"/>
              <a:gd name="connsiteY1" fmla="*/ 21432 h 338138"/>
              <a:gd name="connsiteX2" fmla="*/ 957263 w 1097756"/>
              <a:gd name="connsiteY2" fmla="*/ 0 h 338138"/>
              <a:gd name="connsiteX3" fmla="*/ 1097756 w 1097756"/>
              <a:gd name="connsiteY3" fmla="*/ 59532 h 338138"/>
              <a:gd name="connsiteX4" fmla="*/ 942975 w 1097756"/>
              <a:gd name="connsiteY4" fmla="*/ 178594 h 338138"/>
              <a:gd name="connsiteX5" fmla="*/ 683419 w 1097756"/>
              <a:gd name="connsiteY5" fmla="*/ 233363 h 338138"/>
              <a:gd name="connsiteX6" fmla="*/ 300038 w 1097756"/>
              <a:gd name="connsiteY6" fmla="*/ 319088 h 338138"/>
              <a:gd name="connsiteX7" fmla="*/ 202406 w 1097756"/>
              <a:gd name="connsiteY7" fmla="*/ 338138 h 338138"/>
              <a:gd name="connsiteX8" fmla="*/ 88106 w 1097756"/>
              <a:gd name="connsiteY8" fmla="*/ 302419 h 338138"/>
              <a:gd name="connsiteX9" fmla="*/ 0 w 1097756"/>
              <a:gd name="connsiteY9" fmla="*/ 176213 h 338138"/>
              <a:gd name="connsiteX10" fmla="*/ 162042 w 1097756"/>
              <a:gd name="connsiteY10" fmla="*/ 159588 h 338138"/>
              <a:gd name="connsiteX11" fmla="*/ 195263 w 1097756"/>
              <a:gd name="connsiteY11" fmla="*/ 159544 h 338138"/>
              <a:gd name="connsiteX12" fmla="*/ 602456 w 1097756"/>
              <a:gd name="connsiteY12" fmla="*/ 78582 h 338138"/>
              <a:gd name="connsiteX0" fmla="*/ 514350 w 1009650"/>
              <a:gd name="connsiteY0" fmla="*/ 78582 h 338138"/>
              <a:gd name="connsiteX1" fmla="*/ 766763 w 1009650"/>
              <a:gd name="connsiteY1" fmla="*/ 21432 h 338138"/>
              <a:gd name="connsiteX2" fmla="*/ 869157 w 1009650"/>
              <a:gd name="connsiteY2" fmla="*/ 0 h 338138"/>
              <a:gd name="connsiteX3" fmla="*/ 1009650 w 1009650"/>
              <a:gd name="connsiteY3" fmla="*/ 59532 h 338138"/>
              <a:gd name="connsiteX4" fmla="*/ 854869 w 1009650"/>
              <a:gd name="connsiteY4" fmla="*/ 178594 h 338138"/>
              <a:gd name="connsiteX5" fmla="*/ 595313 w 1009650"/>
              <a:gd name="connsiteY5" fmla="*/ 233363 h 338138"/>
              <a:gd name="connsiteX6" fmla="*/ 211932 w 1009650"/>
              <a:gd name="connsiteY6" fmla="*/ 319088 h 338138"/>
              <a:gd name="connsiteX7" fmla="*/ 114300 w 1009650"/>
              <a:gd name="connsiteY7" fmla="*/ 338138 h 338138"/>
              <a:gd name="connsiteX8" fmla="*/ 0 w 1009650"/>
              <a:gd name="connsiteY8" fmla="*/ 302419 h 338138"/>
              <a:gd name="connsiteX9" fmla="*/ 73936 w 1009650"/>
              <a:gd name="connsiteY9" fmla="*/ 159588 h 338138"/>
              <a:gd name="connsiteX10" fmla="*/ 107157 w 1009650"/>
              <a:gd name="connsiteY10" fmla="*/ 159544 h 338138"/>
              <a:gd name="connsiteX11" fmla="*/ 514350 w 1009650"/>
              <a:gd name="connsiteY11" fmla="*/ 78582 h 338138"/>
              <a:gd name="connsiteX0" fmla="*/ 440414 w 935714"/>
              <a:gd name="connsiteY0" fmla="*/ 78582 h 338138"/>
              <a:gd name="connsiteX1" fmla="*/ 692827 w 935714"/>
              <a:gd name="connsiteY1" fmla="*/ 21432 h 338138"/>
              <a:gd name="connsiteX2" fmla="*/ 795221 w 935714"/>
              <a:gd name="connsiteY2" fmla="*/ 0 h 338138"/>
              <a:gd name="connsiteX3" fmla="*/ 935714 w 935714"/>
              <a:gd name="connsiteY3" fmla="*/ 59532 h 338138"/>
              <a:gd name="connsiteX4" fmla="*/ 780933 w 935714"/>
              <a:gd name="connsiteY4" fmla="*/ 178594 h 338138"/>
              <a:gd name="connsiteX5" fmla="*/ 521377 w 935714"/>
              <a:gd name="connsiteY5" fmla="*/ 233363 h 338138"/>
              <a:gd name="connsiteX6" fmla="*/ 137996 w 935714"/>
              <a:gd name="connsiteY6" fmla="*/ 319088 h 338138"/>
              <a:gd name="connsiteX7" fmla="*/ 40364 w 935714"/>
              <a:gd name="connsiteY7" fmla="*/ 338138 h 338138"/>
              <a:gd name="connsiteX8" fmla="*/ 0 w 935714"/>
              <a:gd name="connsiteY8" fmla="*/ 159588 h 338138"/>
              <a:gd name="connsiteX9" fmla="*/ 33221 w 935714"/>
              <a:gd name="connsiteY9" fmla="*/ 159544 h 338138"/>
              <a:gd name="connsiteX10" fmla="*/ 440414 w 935714"/>
              <a:gd name="connsiteY10" fmla="*/ 78582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5714" h="338138">
                <a:moveTo>
                  <a:pt x="440414" y="78582"/>
                </a:moveTo>
                <a:lnTo>
                  <a:pt x="692827" y="21432"/>
                </a:lnTo>
                <a:lnTo>
                  <a:pt x="795221" y="0"/>
                </a:lnTo>
                <a:lnTo>
                  <a:pt x="935714" y="59532"/>
                </a:lnTo>
                <a:lnTo>
                  <a:pt x="780933" y="178594"/>
                </a:lnTo>
                <a:lnTo>
                  <a:pt x="521377" y="233363"/>
                </a:lnTo>
                <a:lnTo>
                  <a:pt x="137996" y="319088"/>
                </a:lnTo>
                <a:lnTo>
                  <a:pt x="40364" y="338138"/>
                </a:lnTo>
                <a:lnTo>
                  <a:pt x="0" y="159588"/>
                </a:lnTo>
                <a:lnTo>
                  <a:pt x="33221" y="159544"/>
                </a:lnTo>
                <a:lnTo>
                  <a:pt x="440414" y="7858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FEFCA74-8590-485F-A8B0-F614B98F7A9A}"/>
              </a:ext>
            </a:extLst>
          </p:cNvPr>
          <p:cNvSpPr/>
          <p:nvPr/>
        </p:nvSpPr>
        <p:spPr>
          <a:xfrm>
            <a:off x="3829051" y="2705101"/>
            <a:ext cx="455613" cy="1217613"/>
          </a:xfrm>
          <a:custGeom>
            <a:avLst/>
            <a:gdLst>
              <a:gd name="connsiteX0" fmla="*/ 219075 w 454819"/>
              <a:gd name="connsiteY0" fmla="*/ 366713 h 1216819"/>
              <a:gd name="connsiteX1" fmla="*/ 233363 w 454819"/>
              <a:gd name="connsiteY1" fmla="*/ 290513 h 1216819"/>
              <a:gd name="connsiteX2" fmla="*/ 235744 w 454819"/>
              <a:gd name="connsiteY2" fmla="*/ 223838 h 1216819"/>
              <a:gd name="connsiteX3" fmla="*/ 226219 w 454819"/>
              <a:gd name="connsiteY3" fmla="*/ 190500 h 1216819"/>
              <a:gd name="connsiteX4" fmla="*/ 192881 w 454819"/>
              <a:gd name="connsiteY4" fmla="*/ 130969 h 1216819"/>
              <a:gd name="connsiteX5" fmla="*/ 164306 w 454819"/>
              <a:gd name="connsiteY5" fmla="*/ 78581 h 1216819"/>
              <a:gd name="connsiteX6" fmla="*/ 152400 w 454819"/>
              <a:gd name="connsiteY6" fmla="*/ 35719 h 1216819"/>
              <a:gd name="connsiteX7" fmla="*/ 154781 w 454819"/>
              <a:gd name="connsiteY7" fmla="*/ 19050 h 1216819"/>
              <a:gd name="connsiteX8" fmla="*/ 169069 w 454819"/>
              <a:gd name="connsiteY8" fmla="*/ 4763 h 1216819"/>
              <a:gd name="connsiteX9" fmla="*/ 197644 w 454819"/>
              <a:gd name="connsiteY9" fmla="*/ 0 h 1216819"/>
              <a:gd name="connsiteX10" fmla="*/ 230981 w 454819"/>
              <a:gd name="connsiteY10" fmla="*/ 4763 h 1216819"/>
              <a:gd name="connsiteX11" fmla="*/ 285750 w 454819"/>
              <a:gd name="connsiteY11" fmla="*/ 19050 h 1216819"/>
              <a:gd name="connsiteX12" fmla="*/ 330994 w 454819"/>
              <a:gd name="connsiteY12" fmla="*/ 33338 h 1216819"/>
              <a:gd name="connsiteX13" fmla="*/ 390525 w 454819"/>
              <a:gd name="connsiteY13" fmla="*/ 57150 h 1216819"/>
              <a:gd name="connsiteX14" fmla="*/ 419100 w 454819"/>
              <a:gd name="connsiteY14" fmla="*/ 57150 h 1216819"/>
              <a:gd name="connsiteX15" fmla="*/ 454819 w 454819"/>
              <a:gd name="connsiteY15" fmla="*/ 228600 h 1216819"/>
              <a:gd name="connsiteX16" fmla="*/ 442913 w 454819"/>
              <a:gd name="connsiteY16" fmla="*/ 338138 h 1216819"/>
              <a:gd name="connsiteX17" fmla="*/ 404813 w 454819"/>
              <a:gd name="connsiteY17" fmla="*/ 526256 h 1216819"/>
              <a:gd name="connsiteX18" fmla="*/ 335756 w 454819"/>
              <a:gd name="connsiteY18" fmla="*/ 778669 h 1216819"/>
              <a:gd name="connsiteX19" fmla="*/ 292894 w 454819"/>
              <a:gd name="connsiteY19" fmla="*/ 916781 h 1216819"/>
              <a:gd name="connsiteX20" fmla="*/ 245269 w 454819"/>
              <a:gd name="connsiteY20" fmla="*/ 1121569 h 1216819"/>
              <a:gd name="connsiteX21" fmla="*/ 214313 w 454819"/>
              <a:gd name="connsiteY21" fmla="*/ 1169194 h 1216819"/>
              <a:gd name="connsiteX22" fmla="*/ 180975 w 454819"/>
              <a:gd name="connsiteY22" fmla="*/ 1200150 h 1216819"/>
              <a:gd name="connsiteX23" fmla="*/ 145256 w 454819"/>
              <a:gd name="connsiteY23" fmla="*/ 1216819 h 1216819"/>
              <a:gd name="connsiteX24" fmla="*/ 100013 w 454819"/>
              <a:gd name="connsiteY24" fmla="*/ 1216819 h 1216819"/>
              <a:gd name="connsiteX25" fmla="*/ 59531 w 454819"/>
              <a:gd name="connsiteY25" fmla="*/ 1195388 h 1216819"/>
              <a:gd name="connsiteX26" fmla="*/ 33338 w 454819"/>
              <a:gd name="connsiteY26" fmla="*/ 1169194 h 1216819"/>
              <a:gd name="connsiteX27" fmla="*/ 9525 w 454819"/>
              <a:gd name="connsiteY27" fmla="*/ 1116806 h 1216819"/>
              <a:gd name="connsiteX28" fmla="*/ 0 w 454819"/>
              <a:gd name="connsiteY28" fmla="*/ 1071563 h 1216819"/>
              <a:gd name="connsiteX29" fmla="*/ 0 w 454819"/>
              <a:gd name="connsiteY29" fmla="*/ 1026319 h 1216819"/>
              <a:gd name="connsiteX30" fmla="*/ 23813 w 454819"/>
              <a:gd name="connsiteY30" fmla="*/ 962025 h 1216819"/>
              <a:gd name="connsiteX31" fmla="*/ 100013 w 454819"/>
              <a:gd name="connsiteY31" fmla="*/ 754856 h 1216819"/>
              <a:gd name="connsiteX32" fmla="*/ 171450 w 454819"/>
              <a:gd name="connsiteY32" fmla="*/ 533400 h 1216819"/>
              <a:gd name="connsiteX33" fmla="*/ 219075 w 454819"/>
              <a:gd name="connsiteY33" fmla="*/ 366713 h 121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4819" h="1216819">
                <a:moveTo>
                  <a:pt x="219075" y="366713"/>
                </a:moveTo>
                <a:lnTo>
                  <a:pt x="233363" y="290513"/>
                </a:lnTo>
                <a:cubicBezTo>
                  <a:pt x="234186" y="268289"/>
                  <a:pt x="235744" y="246077"/>
                  <a:pt x="235744" y="223838"/>
                </a:cubicBezTo>
                <a:lnTo>
                  <a:pt x="226219" y="190500"/>
                </a:lnTo>
                <a:lnTo>
                  <a:pt x="192881" y="130969"/>
                </a:lnTo>
                <a:lnTo>
                  <a:pt x="164306" y="78581"/>
                </a:lnTo>
                <a:lnTo>
                  <a:pt x="152400" y="35719"/>
                </a:lnTo>
                <a:lnTo>
                  <a:pt x="154781" y="19050"/>
                </a:lnTo>
                <a:lnTo>
                  <a:pt x="169069" y="4763"/>
                </a:lnTo>
                <a:lnTo>
                  <a:pt x="197644" y="0"/>
                </a:lnTo>
                <a:lnTo>
                  <a:pt x="230981" y="4763"/>
                </a:lnTo>
                <a:lnTo>
                  <a:pt x="285750" y="19050"/>
                </a:lnTo>
                <a:lnTo>
                  <a:pt x="330994" y="33338"/>
                </a:lnTo>
                <a:cubicBezTo>
                  <a:pt x="393647" y="57435"/>
                  <a:pt x="415017" y="57150"/>
                  <a:pt x="390525" y="57150"/>
                </a:cubicBezTo>
                <a:lnTo>
                  <a:pt x="419100" y="57150"/>
                </a:lnTo>
                <a:lnTo>
                  <a:pt x="454819" y="228600"/>
                </a:lnTo>
                <a:lnTo>
                  <a:pt x="442913" y="338138"/>
                </a:lnTo>
                <a:lnTo>
                  <a:pt x="404813" y="526256"/>
                </a:lnTo>
                <a:lnTo>
                  <a:pt x="335756" y="778669"/>
                </a:lnTo>
                <a:lnTo>
                  <a:pt x="292894" y="916781"/>
                </a:lnTo>
                <a:lnTo>
                  <a:pt x="245269" y="1121569"/>
                </a:lnTo>
                <a:lnTo>
                  <a:pt x="214313" y="1169194"/>
                </a:lnTo>
                <a:lnTo>
                  <a:pt x="180975" y="1200150"/>
                </a:lnTo>
                <a:lnTo>
                  <a:pt x="145256" y="1216819"/>
                </a:lnTo>
                <a:lnTo>
                  <a:pt x="100013" y="1216819"/>
                </a:lnTo>
                <a:lnTo>
                  <a:pt x="59531" y="1195388"/>
                </a:lnTo>
                <a:lnTo>
                  <a:pt x="33338" y="1169194"/>
                </a:lnTo>
                <a:lnTo>
                  <a:pt x="9525" y="1116806"/>
                </a:lnTo>
                <a:lnTo>
                  <a:pt x="0" y="1071563"/>
                </a:lnTo>
                <a:lnTo>
                  <a:pt x="0" y="1026319"/>
                </a:lnTo>
                <a:lnTo>
                  <a:pt x="23813" y="962025"/>
                </a:lnTo>
                <a:lnTo>
                  <a:pt x="100013" y="754856"/>
                </a:lnTo>
                <a:lnTo>
                  <a:pt x="171450" y="533400"/>
                </a:lnTo>
                <a:lnTo>
                  <a:pt x="219075" y="36671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6F0DE8F7-D6ED-43C4-A981-CAF4CB7CA516}"/>
              </a:ext>
            </a:extLst>
          </p:cNvPr>
          <p:cNvSpPr/>
          <p:nvPr/>
        </p:nvSpPr>
        <p:spPr>
          <a:xfrm>
            <a:off x="4065589" y="3360738"/>
            <a:ext cx="1087437" cy="444500"/>
          </a:xfrm>
          <a:custGeom>
            <a:avLst/>
            <a:gdLst>
              <a:gd name="connsiteX0" fmla="*/ 447675 w 1088231"/>
              <a:gd name="connsiteY0" fmla="*/ 347662 h 445294"/>
              <a:gd name="connsiteX1" fmla="*/ 566737 w 1088231"/>
              <a:gd name="connsiteY1" fmla="*/ 316706 h 445294"/>
              <a:gd name="connsiteX2" fmla="*/ 669131 w 1088231"/>
              <a:gd name="connsiteY2" fmla="*/ 283369 h 445294"/>
              <a:gd name="connsiteX3" fmla="*/ 747712 w 1088231"/>
              <a:gd name="connsiteY3" fmla="*/ 257175 h 445294"/>
              <a:gd name="connsiteX4" fmla="*/ 773906 w 1088231"/>
              <a:gd name="connsiteY4" fmla="*/ 250031 h 445294"/>
              <a:gd name="connsiteX5" fmla="*/ 785812 w 1088231"/>
              <a:gd name="connsiteY5" fmla="*/ 252412 h 445294"/>
              <a:gd name="connsiteX6" fmla="*/ 802481 w 1088231"/>
              <a:gd name="connsiteY6" fmla="*/ 259556 h 445294"/>
              <a:gd name="connsiteX7" fmla="*/ 816769 w 1088231"/>
              <a:gd name="connsiteY7" fmla="*/ 271462 h 445294"/>
              <a:gd name="connsiteX8" fmla="*/ 1088231 w 1088231"/>
              <a:gd name="connsiteY8" fmla="*/ 109537 h 445294"/>
              <a:gd name="connsiteX9" fmla="*/ 1050131 w 1088231"/>
              <a:gd name="connsiteY9" fmla="*/ 78581 h 445294"/>
              <a:gd name="connsiteX10" fmla="*/ 1009650 w 1088231"/>
              <a:gd name="connsiteY10" fmla="*/ 54769 h 445294"/>
              <a:gd name="connsiteX11" fmla="*/ 945356 w 1088231"/>
              <a:gd name="connsiteY11" fmla="*/ 19050 h 445294"/>
              <a:gd name="connsiteX12" fmla="*/ 912019 w 1088231"/>
              <a:gd name="connsiteY12" fmla="*/ 0 h 445294"/>
              <a:gd name="connsiteX13" fmla="*/ 897731 w 1088231"/>
              <a:gd name="connsiteY13" fmla="*/ 9525 h 445294"/>
              <a:gd name="connsiteX14" fmla="*/ 816769 w 1088231"/>
              <a:gd name="connsiteY14" fmla="*/ 50006 h 445294"/>
              <a:gd name="connsiteX15" fmla="*/ 683419 w 1088231"/>
              <a:gd name="connsiteY15" fmla="*/ 92869 h 445294"/>
              <a:gd name="connsiteX16" fmla="*/ 578644 w 1088231"/>
              <a:gd name="connsiteY16" fmla="*/ 126206 h 445294"/>
              <a:gd name="connsiteX17" fmla="*/ 442912 w 1088231"/>
              <a:gd name="connsiteY17" fmla="*/ 164306 h 445294"/>
              <a:gd name="connsiteX18" fmla="*/ 335756 w 1088231"/>
              <a:gd name="connsiteY18" fmla="*/ 192881 h 445294"/>
              <a:gd name="connsiteX19" fmla="*/ 192881 w 1088231"/>
              <a:gd name="connsiteY19" fmla="*/ 226219 h 445294"/>
              <a:gd name="connsiteX20" fmla="*/ 111919 w 1088231"/>
              <a:gd name="connsiteY20" fmla="*/ 240506 h 445294"/>
              <a:gd name="connsiteX21" fmla="*/ 26194 w 1088231"/>
              <a:gd name="connsiteY21" fmla="*/ 242887 h 445294"/>
              <a:gd name="connsiteX22" fmla="*/ 2381 w 1088231"/>
              <a:gd name="connsiteY22" fmla="*/ 440531 h 445294"/>
              <a:gd name="connsiteX23" fmla="*/ 0 w 1088231"/>
              <a:gd name="connsiteY23" fmla="*/ 445294 h 445294"/>
              <a:gd name="connsiteX24" fmla="*/ 64294 w 1088231"/>
              <a:gd name="connsiteY24" fmla="*/ 442912 h 445294"/>
              <a:gd name="connsiteX25" fmla="*/ 135731 w 1088231"/>
              <a:gd name="connsiteY25" fmla="*/ 423862 h 445294"/>
              <a:gd name="connsiteX26" fmla="*/ 273844 w 1088231"/>
              <a:gd name="connsiteY26" fmla="*/ 388144 h 445294"/>
              <a:gd name="connsiteX27" fmla="*/ 447675 w 1088231"/>
              <a:gd name="connsiteY27" fmla="*/ 347662 h 445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88231" h="445294">
                <a:moveTo>
                  <a:pt x="447675" y="347662"/>
                </a:moveTo>
                <a:lnTo>
                  <a:pt x="566737" y="316706"/>
                </a:lnTo>
                <a:lnTo>
                  <a:pt x="669131" y="283369"/>
                </a:lnTo>
                <a:lnTo>
                  <a:pt x="747712" y="257175"/>
                </a:lnTo>
                <a:lnTo>
                  <a:pt x="773906" y="250031"/>
                </a:lnTo>
                <a:lnTo>
                  <a:pt x="785812" y="252412"/>
                </a:lnTo>
                <a:lnTo>
                  <a:pt x="802481" y="259556"/>
                </a:lnTo>
                <a:lnTo>
                  <a:pt x="816769" y="271462"/>
                </a:lnTo>
                <a:lnTo>
                  <a:pt x="1088231" y="109537"/>
                </a:lnTo>
                <a:lnTo>
                  <a:pt x="1050131" y="78581"/>
                </a:lnTo>
                <a:lnTo>
                  <a:pt x="1009650" y="54769"/>
                </a:lnTo>
                <a:lnTo>
                  <a:pt x="945356" y="19050"/>
                </a:lnTo>
                <a:lnTo>
                  <a:pt x="912019" y="0"/>
                </a:lnTo>
                <a:lnTo>
                  <a:pt x="897731" y="9525"/>
                </a:lnTo>
                <a:lnTo>
                  <a:pt x="816769" y="50006"/>
                </a:lnTo>
                <a:lnTo>
                  <a:pt x="683419" y="92869"/>
                </a:lnTo>
                <a:lnTo>
                  <a:pt x="578644" y="126206"/>
                </a:lnTo>
                <a:lnTo>
                  <a:pt x="442912" y="164306"/>
                </a:lnTo>
                <a:lnTo>
                  <a:pt x="335756" y="192881"/>
                </a:lnTo>
                <a:lnTo>
                  <a:pt x="192881" y="226219"/>
                </a:lnTo>
                <a:lnTo>
                  <a:pt x="111919" y="240506"/>
                </a:lnTo>
                <a:lnTo>
                  <a:pt x="26194" y="242887"/>
                </a:lnTo>
                <a:lnTo>
                  <a:pt x="2381" y="440531"/>
                </a:lnTo>
                <a:lnTo>
                  <a:pt x="0" y="445294"/>
                </a:lnTo>
                <a:lnTo>
                  <a:pt x="64294" y="442912"/>
                </a:lnTo>
                <a:lnTo>
                  <a:pt x="135731" y="423862"/>
                </a:lnTo>
                <a:lnTo>
                  <a:pt x="273844" y="388144"/>
                </a:lnTo>
                <a:lnTo>
                  <a:pt x="447675" y="3476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E53160A-8F7E-4B05-B817-6AA2DE442BB8}"/>
              </a:ext>
            </a:extLst>
          </p:cNvPr>
          <p:cNvSpPr/>
          <p:nvPr/>
        </p:nvSpPr>
        <p:spPr>
          <a:xfrm>
            <a:off x="4254501" y="3452813"/>
            <a:ext cx="1006475" cy="2386012"/>
          </a:xfrm>
          <a:custGeom>
            <a:avLst/>
            <a:gdLst>
              <a:gd name="connsiteX0" fmla="*/ 279400 w 1006475"/>
              <a:gd name="connsiteY0" fmla="*/ 1444625 h 2314575"/>
              <a:gd name="connsiteX1" fmla="*/ 196850 w 1006475"/>
              <a:gd name="connsiteY1" fmla="*/ 1612900 h 2314575"/>
              <a:gd name="connsiteX2" fmla="*/ 114300 w 1006475"/>
              <a:gd name="connsiteY2" fmla="*/ 1746250 h 2314575"/>
              <a:gd name="connsiteX3" fmla="*/ 73025 w 1006475"/>
              <a:gd name="connsiteY3" fmla="*/ 1787525 h 2314575"/>
              <a:gd name="connsiteX4" fmla="*/ 0 w 1006475"/>
              <a:gd name="connsiteY4" fmla="*/ 2314575 h 2314575"/>
              <a:gd name="connsiteX5" fmla="*/ 34925 w 1006475"/>
              <a:gd name="connsiteY5" fmla="*/ 2311400 h 2314575"/>
              <a:gd name="connsiteX6" fmla="*/ 82550 w 1006475"/>
              <a:gd name="connsiteY6" fmla="*/ 2289175 h 2314575"/>
              <a:gd name="connsiteX7" fmla="*/ 127000 w 1006475"/>
              <a:gd name="connsiteY7" fmla="*/ 2247900 h 2314575"/>
              <a:gd name="connsiteX8" fmla="*/ 190500 w 1006475"/>
              <a:gd name="connsiteY8" fmla="*/ 2168525 h 2314575"/>
              <a:gd name="connsiteX9" fmla="*/ 266700 w 1006475"/>
              <a:gd name="connsiteY9" fmla="*/ 2057400 h 2314575"/>
              <a:gd name="connsiteX10" fmla="*/ 377825 w 1006475"/>
              <a:gd name="connsiteY10" fmla="*/ 1851025 h 2314575"/>
              <a:gd name="connsiteX11" fmla="*/ 473075 w 1006475"/>
              <a:gd name="connsiteY11" fmla="*/ 1641475 h 2314575"/>
              <a:gd name="connsiteX12" fmla="*/ 552450 w 1006475"/>
              <a:gd name="connsiteY12" fmla="*/ 1457325 h 2314575"/>
              <a:gd name="connsiteX13" fmla="*/ 622300 w 1006475"/>
              <a:gd name="connsiteY13" fmla="*/ 1263650 h 2314575"/>
              <a:gd name="connsiteX14" fmla="*/ 698500 w 1006475"/>
              <a:gd name="connsiteY14" fmla="*/ 1041400 h 2314575"/>
              <a:gd name="connsiteX15" fmla="*/ 790575 w 1006475"/>
              <a:gd name="connsiteY15" fmla="*/ 742950 h 2314575"/>
              <a:gd name="connsiteX16" fmla="*/ 869950 w 1006475"/>
              <a:gd name="connsiteY16" fmla="*/ 460375 h 2314575"/>
              <a:gd name="connsiteX17" fmla="*/ 895350 w 1006475"/>
              <a:gd name="connsiteY17" fmla="*/ 339725 h 2314575"/>
              <a:gd name="connsiteX18" fmla="*/ 911225 w 1006475"/>
              <a:gd name="connsiteY18" fmla="*/ 257175 h 2314575"/>
              <a:gd name="connsiteX19" fmla="*/ 927100 w 1006475"/>
              <a:gd name="connsiteY19" fmla="*/ 219075 h 2314575"/>
              <a:gd name="connsiteX20" fmla="*/ 952500 w 1006475"/>
              <a:gd name="connsiteY20" fmla="*/ 174625 h 2314575"/>
              <a:gd name="connsiteX21" fmla="*/ 984250 w 1006475"/>
              <a:gd name="connsiteY21" fmla="*/ 136525 h 2314575"/>
              <a:gd name="connsiteX22" fmla="*/ 1003300 w 1006475"/>
              <a:gd name="connsiteY22" fmla="*/ 107950 h 2314575"/>
              <a:gd name="connsiteX23" fmla="*/ 1006475 w 1006475"/>
              <a:gd name="connsiteY23" fmla="*/ 85725 h 2314575"/>
              <a:gd name="connsiteX24" fmla="*/ 1006475 w 1006475"/>
              <a:gd name="connsiteY24" fmla="*/ 66675 h 2314575"/>
              <a:gd name="connsiteX25" fmla="*/ 981075 w 1006475"/>
              <a:gd name="connsiteY25" fmla="*/ 25400 h 2314575"/>
              <a:gd name="connsiteX26" fmla="*/ 930275 w 1006475"/>
              <a:gd name="connsiteY26" fmla="*/ 0 h 2314575"/>
              <a:gd name="connsiteX27" fmla="*/ 568325 w 1006475"/>
              <a:gd name="connsiteY27" fmla="*/ 79375 h 2314575"/>
              <a:gd name="connsiteX28" fmla="*/ 612775 w 1006475"/>
              <a:gd name="connsiteY28" fmla="*/ 95250 h 2314575"/>
              <a:gd name="connsiteX29" fmla="*/ 628650 w 1006475"/>
              <a:gd name="connsiteY29" fmla="*/ 114300 h 2314575"/>
              <a:gd name="connsiteX30" fmla="*/ 641350 w 1006475"/>
              <a:gd name="connsiteY30" fmla="*/ 139700 h 2314575"/>
              <a:gd name="connsiteX31" fmla="*/ 647700 w 1006475"/>
              <a:gd name="connsiteY31" fmla="*/ 165100 h 2314575"/>
              <a:gd name="connsiteX32" fmla="*/ 650875 w 1006475"/>
              <a:gd name="connsiteY32" fmla="*/ 200025 h 2314575"/>
              <a:gd name="connsiteX33" fmla="*/ 647700 w 1006475"/>
              <a:gd name="connsiteY33" fmla="*/ 257175 h 2314575"/>
              <a:gd name="connsiteX34" fmla="*/ 644525 w 1006475"/>
              <a:gd name="connsiteY34" fmla="*/ 307975 h 2314575"/>
              <a:gd name="connsiteX35" fmla="*/ 606425 w 1006475"/>
              <a:gd name="connsiteY35" fmla="*/ 488950 h 2314575"/>
              <a:gd name="connsiteX36" fmla="*/ 511175 w 1006475"/>
              <a:gd name="connsiteY36" fmla="*/ 835025 h 2314575"/>
              <a:gd name="connsiteX37" fmla="*/ 396875 w 1006475"/>
              <a:gd name="connsiteY37" fmla="*/ 1177925 h 2314575"/>
              <a:gd name="connsiteX38" fmla="*/ 279400 w 1006475"/>
              <a:gd name="connsiteY38" fmla="*/ 1444625 h 2314575"/>
              <a:gd name="connsiteX0" fmla="*/ 279400 w 1006475"/>
              <a:gd name="connsiteY0" fmla="*/ 1516087 h 2386037"/>
              <a:gd name="connsiteX1" fmla="*/ 196850 w 1006475"/>
              <a:gd name="connsiteY1" fmla="*/ 1684362 h 2386037"/>
              <a:gd name="connsiteX2" fmla="*/ 114300 w 1006475"/>
              <a:gd name="connsiteY2" fmla="*/ 1817712 h 2386037"/>
              <a:gd name="connsiteX3" fmla="*/ 73025 w 1006475"/>
              <a:gd name="connsiteY3" fmla="*/ 1858987 h 2386037"/>
              <a:gd name="connsiteX4" fmla="*/ 0 w 1006475"/>
              <a:gd name="connsiteY4" fmla="*/ 2386037 h 2386037"/>
              <a:gd name="connsiteX5" fmla="*/ 34925 w 1006475"/>
              <a:gd name="connsiteY5" fmla="*/ 2382862 h 2386037"/>
              <a:gd name="connsiteX6" fmla="*/ 82550 w 1006475"/>
              <a:gd name="connsiteY6" fmla="*/ 2360637 h 2386037"/>
              <a:gd name="connsiteX7" fmla="*/ 127000 w 1006475"/>
              <a:gd name="connsiteY7" fmla="*/ 2319362 h 2386037"/>
              <a:gd name="connsiteX8" fmla="*/ 190500 w 1006475"/>
              <a:gd name="connsiteY8" fmla="*/ 2239987 h 2386037"/>
              <a:gd name="connsiteX9" fmla="*/ 266700 w 1006475"/>
              <a:gd name="connsiteY9" fmla="*/ 2128862 h 2386037"/>
              <a:gd name="connsiteX10" fmla="*/ 377825 w 1006475"/>
              <a:gd name="connsiteY10" fmla="*/ 1922487 h 2386037"/>
              <a:gd name="connsiteX11" fmla="*/ 473075 w 1006475"/>
              <a:gd name="connsiteY11" fmla="*/ 1712937 h 2386037"/>
              <a:gd name="connsiteX12" fmla="*/ 552450 w 1006475"/>
              <a:gd name="connsiteY12" fmla="*/ 1528787 h 2386037"/>
              <a:gd name="connsiteX13" fmla="*/ 622300 w 1006475"/>
              <a:gd name="connsiteY13" fmla="*/ 1335112 h 2386037"/>
              <a:gd name="connsiteX14" fmla="*/ 698500 w 1006475"/>
              <a:gd name="connsiteY14" fmla="*/ 1112862 h 2386037"/>
              <a:gd name="connsiteX15" fmla="*/ 790575 w 1006475"/>
              <a:gd name="connsiteY15" fmla="*/ 814412 h 2386037"/>
              <a:gd name="connsiteX16" fmla="*/ 869950 w 1006475"/>
              <a:gd name="connsiteY16" fmla="*/ 531837 h 2386037"/>
              <a:gd name="connsiteX17" fmla="*/ 895350 w 1006475"/>
              <a:gd name="connsiteY17" fmla="*/ 411187 h 2386037"/>
              <a:gd name="connsiteX18" fmla="*/ 911225 w 1006475"/>
              <a:gd name="connsiteY18" fmla="*/ 328637 h 2386037"/>
              <a:gd name="connsiteX19" fmla="*/ 927100 w 1006475"/>
              <a:gd name="connsiteY19" fmla="*/ 290537 h 2386037"/>
              <a:gd name="connsiteX20" fmla="*/ 952500 w 1006475"/>
              <a:gd name="connsiteY20" fmla="*/ 246087 h 2386037"/>
              <a:gd name="connsiteX21" fmla="*/ 984250 w 1006475"/>
              <a:gd name="connsiteY21" fmla="*/ 207987 h 2386037"/>
              <a:gd name="connsiteX22" fmla="*/ 1003300 w 1006475"/>
              <a:gd name="connsiteY22" fmla="*/ 179412 h 2386037"/>
              <a:gd name="connsiteX23" fmla="*/ 1006475 w 1006475"/>
              <a:gd name="connsiteY23" fmla="*/ 157187 h 2386037"/>
              <a:gd name="connsiteX24" fmla="*/ 1006475 w 1006475"/>
              <a:gd name="connsiteY24" fmla="*/ 138137 h 2386037"/>
              <a:gd name="connsiteX25" fmla="*/ 981075 w 1006475"/>
              <a:gd name="connsiteY25" fmla="*/ 96862 h 2386037"/>
              <a:gd name="connsiteX26" fmla="*/ 882615 w 1006475"/>
              <a:gd name="connsiteY26" fmla="*/ 0 h 2386037"/>
              <a:gd name="connsiteX27" fmla="*/ 568325 w 1006475"/>
              <a:gd name="connsiteY27" fmla="*/ 150837 h 2386037"/>
              <a:gd name="connsiteX28" fmla="*/ 612775 w 1006475"/>
              <a:gd name="connsiteY28" fmla="*/ 166712 h 2386037"/>
              <a:gd name="connsiteX29" fmla="*/ 628650 w 1006475"/>
              <a:gd name="connsiteY29" fmla="*/ 185762 h 2386037"/>
              <a:gd name="connsiteX30" fmla="*/ 641350 w 1006475"/>
              <a:gd name="connsiteY30" fmla="*/ 211162 h 2386037"/>
              <a:gd name="connsiteX31" fmla="*/ 647700 w 1006475"/>
              <a:gd name="connsiteY31" fmla="*/ 236562 h 2386037"/>
              <a:gd name="connsiteX32" fmla="*/ 650875 w 1006475"/>
              <a:gd name="connsiteY32" fmla="*/ 271487 h 2386037"/>
              <a:gd name="connsiteX33" fmla="*/ 647700 w 1006475"/>
              <a:gd name="connsiteY33" fmla="*/ 328637 h 2386037"/>
              <a:gd name="connsiteX34" fmla="*/ 644525 w 1006475"/>
              <a:gd name="connsiteY34" fmla="*/ 379437 h 2386037"/>
              <a:gd name="connsiteX35" fmla="*/ 606425 w 1006475"/>
              <a:gd name="connsiteY35" fmla="*/ 560412 h 2386037"/>
              <a:gd name="connsiteX36" fmla="*/ 511175 w 1006475"/>
              <a:gd name="connsiteY36" fmla="*/ 906487 h 2386037"/>
              <a:gd name="connsiteX37" fmla="*/ 396875 w 1006475"/>
              <a:gd name="connsiteY37" fmla="*/ 1249387 h 2386037"/>
              <a:gd name="connsiteX38" fmla="*/ 279400 w 1006475"/>
              <a:gd name="connsiteY38" fmla="*/ 1516087 h 2386037"/>
              <a:gd name="connsiteX0" fmla="*/ 279400 w 1006475"/>
              <a:gd name="connsiteY0" fmla="*/ 1516087 h 2386037"/>
              <a:gd name="connsiteX1" fmla="*/ 196850 w 1006475"/>
              <a:gd name="connsiteY1" fmla="*/ 1684362 h 2386037"/>
              <a:gd name="connsiteX2" fmla="*/ 114300 w 1006475"/>
              <a:gd name="connsiteY2" fmla="*/ 1817712 h 2386037"/>
              <a:gd name="connsiteX3" fmla="*/ 73025 w 1006475"/>
              <a:gd name="connsiteY3" fmla="*/ 1858987 h 2386037"/>
              <a:gd name="connsiteX4" fmla="*/ 0 w 1006475"/>
              <a:gd name="connsiteY4" fmla="*/ 2386037 h 2386037"/>
              <a:gd name="connsiteX5" fmla="*/ 34925 w 1006475"/>
              <a:gd name="connsiteY5" fmla="*/ 2382862 h 2386037"/>
              <a:gd name="connsiteX6" fmla="*/ 82550 w 1006475"/>
              <a:gd name="connsiteY6" fmla="*/ 2360637 h 2386037"/>
              <a:gd name="connsiteX7" fmla="*/ 127000 w 1006475"/>
              <a:gd name="connsiteY7" fmla="*/ 2319362 h 2386037"/>
              <a:gd name="connsiteX8" fmla="*/ 190500 w 1006475"/>
              <a:gd name="connsiteY8" fmla="*/ 2239987 h 2386037"/>
              <a:gd name="connsiteX9" fmla="*/ 266700 w 1006475"/>
              <a:gd name="connsiteY9" fmla="*/ 2128862 h 2386037"/>
              <a:gd name="connsiteX10" fmla="*/ 377825 w 1006475"/>
              <a:gd name="connsiteY10" fmla="*/ 1922487 h 2386037"/>
              <a:gd name="connsiteX11" fmla="*/ 473075 w 1006475"/>
              <a:gd name="connsiteY11" fmla="*/ 1712937 h 2386037"/>
              <a:gd name="connsiteX12" fmla="*/ 552450 w 1006475"/>
              <a:gd name="connsiteY12" fmla="*/ 1528787 h 2386037"/>
              <a:gd name="connsiteX13" fmla="*/ 622300 w 1006475"/>
              <a:gd name="connsiteY13" fmla="*/ 1335112 h 2386037"/>
              <a:gd name="connsiteX14" fmla="*/ 698500 w 1006475"/>
              <a:gd name="connsiteY14" fmla="*/ 1112862 h 2386037"/>
              <a:gd name="connsiteX15" fmla="*/ 790575 w 1006475"/>
              <a:gd name="connsiteY15" fmla="*/ 814412 h 2386037"/>
              <a:gd name="connsiteX16" fmla="*/ 869950 w 1006475"/>
              <a:gd name="connsiteY16" fmla="*/ 531837 h 2386037"/>
              <a:gd name="connsiteX17" fmla="*/ 895350 w 1006475"/>
              <a:gd name="connsiteY17" fmla="*/ 411187 h 2386037"/>
              <a:gd name="connsiteX18" fmla="*/ 911225 w 1006475"/>
              <a:gd name="connsiteY18" fmla="*/ 328637 h 2386037"/>
              <a:gd name="connsiteX19" fmla="*/ 927100 w 1006475"/>
              <a:gd name="connsiteY19" fmla="*/ 290537 h 2386037"/>
              <a:gd name="connsiteX20" fmla="*/ 952500 w 1006475"/>
              <a:gd name="connsiteY20" fmla="*/ 246087 h 2386037"/>
              <a:gd name="connsiteX21" fmla="*/ 984250 w 1006475"/>
              <a:gd name="connsiteY21" fmla="*/ 207987 h 2386037"/>
              <a:gd name="connsiteX22" fmla="*/ 1003300 w 1006475"/>
              <a:gd name="connsiteY22" fmla="*/ 179412 h 2386037"/>
              <a:gd name="connsiteX23" fmla="*/ 1006475 w 1006475"/>
              <a:gd name="connsiteY23" fmla="*/ 157187 h 2386037"/>
              <a:gd name="connsiteX24" fmla="*/ 1006475 w 1006475"/>
              <a:gd name="connsiteY24" fmla="*/ 138137 h 2386037"/>
              <a:gd name="connsiteX25" fmla="*/ 981075 w 1006475"/>
              <a:gd name="connsiteY25" fmla="*/ 96862 h 2386037"/>
              <a:gd name="connsiteX26" fmla="*/ 882615 w 1006475"/>
              <a:gd name="connsiteY26" fmla="*/ 0 h 2386037"/>
              <a:gd name="connsiteX27" fmla="*/ 734219 w 1006475"/>
              <a:gd name="connsiteY27" fmla="*/ 71462 h 2386037"/>
              <a:gd name="connsiteX28" fmla="*/ 568325 w 1006475"/>
              <a:gd name="connsiteY28" fmla="*/ 150837 h 2386037"/>
              <a:gd name="connsiteX29" fmla="*/ 612775 w 1006475"/>
              <a:gd name="connsiteY29" fmla="*/ 166712 h 2386037"/>
              <a:gd name="connsiteX30" fmla="*/ 628650 w 1006475"/>
              <a:gd name="connsiteY30" fmla="*/ 185762 h 2386037"/>
              <a:gd name="connsiteX31" fmla="*/ 641350 w 1006475"/>
              <a:gd name="connsiteY31" fmla="*/ 211162 h 2386037"/>
              <a:gd name="connsiteX32" fmla="*/ 647700 w 1006475"/>
              <a:gd name="connsiteY32" fmla="*/ 236562 h 2386037"/>
              <a:gd name="connsiteX33" fmla="*/ 650875 w 1006475"/>
              <a:gd name="connsiteY33" fmla="*/ 271487 h 2386037"/>
              <a:gd name="connsiteX34" fmla="*/ 647700 w 1006475"/>
              <a:gd name="connsiteY34" fmla="*/ 328637 h 2386037"/>
              <a:gd name="connsiteX35" fmla="*/ 644525 w 1006475"/>
              <a:gd name="connsiteY35" fmla="*/ 379437 h 2386037"/>
              <a:gd name="connsiteX36" fmla="*/ 606425 w 1006475"/>
              <a:gd name="connsiteY36" fmla="*/ 560412 h 2386037"/>
              <a:gd name="connsiteX37" fmla="*/ 511175 w 1006475"/>
              <a:gd name="connsiteY37" fmla="*/ 906487 h 2386037"/>
              <a:gd name="connsiteX38" fmla="*/ 396875 w 1006475"/>
              <a:gd name="connsiteY38" fmla="*/ 1249387 h 2386037"/>
              <a:gd name="connsiteX39" fmla="*/ 279400 w 1006475"/>
              <a:gd name="connsiteY39" fmla="*/ 1516087 h 2386037"/>
              <a:gd name="connsiteX0" fmla="*/ 279400 w 1006475"/>
              <a:gd name="connsiteY0" fmla="*/ 1516087 h 2386037"/>
              <a:gd name="connsiteX1" fmla="*/ 196850 w 1006475"/>
              <a:gd name="connsiteY1" fmla="*/ 1684362 h 2386037"/>
              <a:gd name="connsiteX2" fmla="*/ 114300 w 1006475"/>
              <a:gd name="connsiteY2" fmla="*/ 1817712 h 2386037"/>
              <a:gd name="connsiteX3" fmla="*/ 73025 w 1006475"/>
              <a:gd name="connsiteY3" fmla="*/ 1858987 h 2386037"/>
              <a:gd name="connsiteX4" fmla="*/ 0 w 1006475"/>
              <a:gd name="connsiteY4" fmla="*/ 2386037 h 2386037"/>
              <a:gd name="connsiteX5" fmla="*/ 34925 w 1006475"/>
              <a:gd name="connsiteY5" fmla="*/ 2382862 h 2386037"/>
              <a:gd name="connsiteX6" fmla="*/ 82550 w 1006475"/>
              <a:gd name="connsiteY6" fmla="*/ 2360637 h 2386037"/>
              <a:gd name="connsiteX7" fmla="*/ 127000 w 1006475"/>
              <a:gd name="connsiteY7" fmla="*/ 2319362 h 2386037"/>
              <a:gd name="connsiteX8" fmla="*/ 190500 w 1006475"/>
              <a:gd name="connsiteY8" fmla="*/ 2239987 h 2386037"/>
              <a:gd name="connsiteX9" fmla="*/ 266700 w 1006475"/>
              <a:gd name="connsiteY9" fmla="*/ 2128862 h 2386037"/>
              <a:gd name="connsiteX10" fmla="*/ 377825 w 1006475"/>
              <a:gd name="connsiteY10" fmla="*/ 1922487 h 2386037"/>
              <a:gd name="connsiteX11" fmla="*/ 473075 w 1006475"/>
              <a:gd name="connsiteY11" fmla="*/ 1712937 h 2386037"/>
              <a:gd name="connsiteX12" fmla="*/ 552450 w 1006475"/>
              <a:gd name="connsiteY12" fmla="*/ 1528787 h 2386037"/>
              <a:gd name="connsiteX13" fmla="*/ 622300 w 1006475"/>
              <a:gd name="connsiteY13" fmla="*/ 1335112 h 2386037"/>
              <a:gd name="connsiteX14" fmla="*/ 698500 w 1006475"/>
              <a:gd name="connsiteY14" fmla="*/ 1112862 h 2386037"/>
              <a:gd name="connsiteX15" fmla="*/ 790575 w 1006475"/>
              <a:gd name="connsiteY15" fmla="*/ 814412 h 2386037"/>
              <a:gd name="connsiteX16" fmla="*/ 869950 w 1006475"/>
              <a:gd name="connsiteY16" fmla="*/ 531837 h 2386037"/>
              <a:gd name="connsiteX17" fmla="*/ 895350 w 1006475"/>
              <a:gd name="connsiteY17" fmla="*/ 411187 h 2386037"/>
              <a:gd name="connsiteX18" fmla="*/ 911225 w 1006475"/>
              <a:gd name="connsiteY18" fmla="*/ 328637 h 2386037"/>
              <a:gd name="connsiteX19" fmla="*/ 927100 w 1006475"/>
              <a:gd name="connsiteY19" fmla="*/ 290537 h 2386037"/>
              <a:gd name="connsiteX20" fmla="*/ 952500 w 1006475"/>
              <a:gd name="connsiteY20" fmla="*/ 246087 h 2386037"/>
              <a:gd name="connsiteX21" fmla="*/ 984250 w 1006475"/>
              <a:gd name="connsiteY21" fmla="*/ 207987 h 2386037"/>
              <a:gd name="connsiteX22" fmla="*/ 1003300 w 1006475"/>
              <a:gd name="connsiteY22" fmla="*/ 179412 h 2386037"/>
              <a:gd name="connsiteX23" fmla="*/ 1006475 w 1006475"/>
              <a:gd name="connsiteY23" fmla="*/ 157187 h 2386037"/>
              <a:gd name="connsiteX24" fmla="*/ 1006475 w 1006475"/>
              <a:gd name="connsiteY24" fmla="*/ 138137 h 2386037"/>
              <a:gd name="connsiteX25" fmla="*/ 981075 w 1006475"/>
              <a:gd name="connsiteY25" fmla="*/ 96862 h 2386037"/>
              <a:gd name="connsiteX26" fmla="*/ 882615 w 1006475"/>
              <a:gd name="connsiteY26" fmla="*/ 0 h 2386037"/>
              <a:gd name="connsiteX27" fmla="*/ 734219 w 1006475"/>
              <a:gd name="connsiteY27" fmla="*/ 71462 h 2386037"/>
              <a:gd name="connsiteX28" fmla="*/ 612775 w 1006475"/>
              <a:gd name="connsiteY28" fmla="*/ 166712 h 2386037"/>
              <a:gd name="connsiteX29" fmla="*/ 628650 w 1006475"/>
              <a:gd name="connsiteY29" fmla="*/ 185762 h 2386037"/>
              <a:gd name="connsiteX30" fmla="*/ 641350 w 1006475"/>
              <a:gd name="connsiteY30" fmla="*/ 211162 h 2386037"/>
              <a:gd name="connsiteX31" fmla="*/ 647700 w 1006475"/>
              <a:gd name="connsiteY31" fmla="*/ 236562 h 2386037"/>
              <a:gd name="connsiteX32" fmla="*/ 650875 w 1006475"/>
              <a:gd name="connsiteY32" fmla="*/ 271487 h 2386037"/>
              <a:gd name="connsiteX33" fmla="*/ 647700 w 1006475"/>
              <a:gd name="connsiteY33" fmla="*/ 328637 h 2386037"/>
              <a:gd name="connsiteX34" fmla="*/ 644525 w 1006475"/>
              <a:gd name="connsiteY34" fmla="*/ 379437 h 2386037"/>
              <a:gd name="connsiteX35" fmla="*/ 606425 w 1006475"/>
              <a:gd name="connsiteY35" fmla="*/ 560412 h 2386037"/>
              <a:gd name="connsiteX36" fmla="*/ 511175 w 1006475"/>
              <a:gd name="connsiteY36" fmla="*/ 906487 h 2386037"/>
              <a:gd name="connsiteX37" fmla="*/ 396875 w 1006475"/>
              <a:gd name="connsiteY37" fmla="*/ 1249387 h 2386037"/>
              <a:gd name="connsiteX38" fmla="*/ 279400 w 1006475"/>
              <a:gd name="connsiteY38" fmla="*/ 1516087 h 2386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06475" h="2386037">
                <a:moveTo>
                  <a:pt x="279400" y="1516087"/>
                </a:moveTo>
                <a:lnTo>
                  <a:pt x="196850" y="1684362"/>
                </a:lnTo>
                <a:lnTo>
                  <a:pt x="114300" y="1817712"/>
                </a:lnTo>
                <a:lnTo>
                  <a:pt x="73025" y="1858987"/>
                </a:lnTo>
                <a:lnTo>
                  <a:pt x="0" y="2386037"/>
                </a:lnTo>
                <a:lnTo>
                  <a:pt x="34925" y="2382862"/>
                </a:lnTo>
                <a:lnTo>
                  <a:pt x="82550" y="2360637"/>
                </a:lnTo>
                <a:lnTo>
                  <a:pt x="127000" y="2319362"/>
                </a:lnTo>
                <a:lnTo>
                  <a:pt x="190500" y="2239987"/>
                </a:lnTo>
                <a:lnTo>
                  <a:pt x="266700" y="2128862"/>
                </a:lnTo>
                <a:lnTo>
                  <a:pt x="377825" y="1922487"/>
                </a:lnTo>
                <a:lnTo>
                  <a:pt x="473075" y="1712937"/>
                </a:lnTo>
                <a:lnTo>
                  <a:pt x="552450" y="1528787"/>
                </a:lnTo>
                <a:lnTo>
                  <a:pt x="622300" y="1335112"/>
                </a:lnTo>
                <a:lnTo>
                  <a:pt x="698500" y="1112862"/>
                </a:lnTo>
                <a:lnTo>
                  <a:pt x="790575" y="814412"/>
                </a:lnTo>
                <a:lnTo>
                  <a:pt x="869950" y="531837"/>
                </a:lnTo>
                <a:lnTo>
                  <a:pt x="895350" y="411187"/>
                </a:lnTo>
                <a:lnTo>
                  <a:pt x="911225" y="328637"/>
                </a:lnTo>
                <a:lnTo>
                  <a:pt x="927100" y="290537"/>
                </a:lnTo>
                <a:lnTo>
                  <a:pt x="952500" y="246087"/>
                </a:lnTo>
                <a:lnTo>
                  <a:pt x="984250" y="207987"/>
                </a:lnTo>
                <a:lnTo>
                  <a:pt x="1003300" y="179412"/>
                </a:lnTo>
                <a:lnTo>
                  <a:pt x="1006475" y="157187"/>
                </a:lnTo>
                <a:lnTo>
                  <a:pt x="1006475" y="138137"/>
                </a:lnTo>
                <a:lnTo>
                  <a:pt x="981075" y="96862"/>
                </a:lnTo>
                <a:lnTo>
                  <a:pt x="882615" y="0"/>
                </a:lnTo>
                <a:lnTo>
                  <a:pt x="734219" y="71462"/>
                </a:lnTo>
                <a:lnTo>
                  <a:pt x="612775" y="166712"/>
                </a:lnTo>
                <a:lnTo>
                  <a:pt x="628650" y="185762"/>
                </a:lnTo>
                <a:lnTo>
                  <a:pt x="641350" y="211162"/>
                </a:lnTo>
                <a:lnTo>
                  <a:pt x="647700" y="236562"/>
                </a:lnTo>
                <a:lnTo>
                  <a:pt x="650875" y="271487"/>
                </a:lnTo>
                <a:lnTo>
                  <a:pt x="647700" y="328637"/>
                </a:lnTo>
                <a:lnTo>
                  <a:pt x="644525" y="379437"/>
                </a:lnTo>
                <a:lnTo>
                  <a:pt x="606425" y="560412"/>
                </a:lnTo>
                <a:lnTo>
                  <a:pt x="511175" y="906487"/>
                </a:lnTo>
                <a:lnTo>
                  <a:pt x="396875" y="1249387"/>
                </a:lnTo>
                <a:lnTo>
                  <a:pt x="279400" y="15160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297EAFCC-D65A-4289-A7FF-DE35ABEC5F96}"/>
              </a:ext>
            </a:extLst>
          </p:cNvPr>
          <p:cNvSpPr/>
          <p:nvPr/>
        </p:nvSpPr>
        <p:spPr>
          <a:xfrm>
            <a:off x="3798889" y="5113339"/>
            <a:ext cx="592137" cy="727075"/>
          </a:xfrm>
          <a:custGeom>
            <a:avLst/>
            <a:gdLst>
              <a:gd name="connsiteX0" fmla="*/ 188119 w 592931"/>
              <a:gd name="connsiteY0" fmla="*/ 88106 h 728662"/>
              <a:gd name="connsiteX1" fmla="*/ 323850 w 592931"/>
              <a:gd name="connsiteY1" fmla="*/ 154781 h 728662"/>
              <a:gd name="connsiteX2" fmla="*/ 421481 w 592931"/>
              <a:gd name="connsiteY2" fmla="*/ 202406 h 728662"/>
              <a:gd name="connsiteX3" fmla="*/ 471487 w 592931"/>
              <a:gd name="connsiteY3" fmla="*/ 219075 h 728662"/>
              <a:gd name="connsiteX4" fmla="*/ 492919 w 592931"/>
              <a:gd name="connsiteY4" fmla="*/ 221456 h 728662"/>
              <a:gd name="connsiteX5" fmla="*/ 511969 w 592931"/>
              <a:gd name="connsiteY5" fmla="*/ 214312 h 728662"/>
              <a:gd name="connsiteX6" fmla="*/ 592931 w 592931"/>
              <a:gd name="connsiteY6" fmla="*/ 157162 h 728662"/>
              <a:gd name="connsiteX7" fmla="*/ 483394 w 592931"/>
              <a:gd name="connsiteY7" fmla="*/ 721519 h 728662"/>
              <a:gd name="connsiteX8" fmla="*/ 445294 w 592931"/>
              <a:gd name="connsiteY8" fmla="*/ 728662 h 728662"/>
              <a:gd name="connsiteX9" fmla="*/ 428625 w 592931"/>
              <a:gd name="connsiteY9" fmla="*/ 719137 h 728662"/>
              <a:gd name="connsiteX10" fmla="*/ 409575 w 592931"/>
              <a:gd name="connsiteY10" fmla="*/ 681037 h 728662"/>
              <a:gd name="connsiteX11" fmla="*/ 385762 w 592931"/>
              <a:gd name="connsiteY11" fmla="*/ 628650 h 728662"/>
              <a:gd name="connsiteX12" fmla="*/ 359569 w 592931"/>
              <a:gd name="connsiteY12" fmla="*/ 547687 h 728662"/>
              <a:gd name="connsiteX13" fmla="*/ 323850 w 592931"/>
              <a:gd name="connsiteY13" fmla="*/ 457200 h 728662"/>
              <a:gd name="connsiteX14" fmla="*/ 269081 w 592931"/>
              <a:gd name="connsiteY14" fmla="*/ 369094 h 728662"/>
              <a:gd name="connsiteX15" fmla="*/ 211931 w 592931"/>
              <a:gd name="connsiteY15" fmla="*/ 283369 h 728662"/>
              <a:gd name="connsiteX16" fmla="*/ 109537 w 592931"/>
              <a:gd name="connsiteY16" fmla="*/ 173831 h 728662"/>
              <a:gd name="connsiteX17" fmla="*/ 40481 w 592931"/>
              <a:gd name="connsiteY17" fmla="*/ 104775 h 728662"/>
              <a:gd name="connsiteX18" fmla="*/ 7144 w 592931"/>
              <a:gd name="connsiteY18" fmla="*/ 47625 h 728662"/>
              <a:gd name="connsiteX19" fmla="*/ 0 w 592931"/>
              <a:gd name="connsiteY19" fmla="*/ 16669 h 728662"/>
              <a:gd name="connsiteX20" fmla="*/ 9525 w 592931"/>
              <a:gd name="connsiteY20" fmla="*/ 0 h 728662"/>
              <a:gd name="connsiteX21" fmla="*/ 28575 w 592931"/>
              <a:gd name="connsiteY21" fmla="*/ 0 h 728662"/>
              <a:gd name="connsiteX22" fmla="*/ 69056 w 592931"/>
              <a:gd name="connsiteY22" fmla="*/ 16669 h 728662"/>
              <a:gd name="connsiteX23" fmla="*/ 188119 w 592931"/>
              <a:gd name="connsiteY23" fmla="*/ 88106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2931" h="728662">
                <a:moveTo>
                  <a:pt x="188119" y="88106"/>
                </a:moveTo>
                <a:lnTo>
                  <a:pt x="323850" y="154781"/>
                </a:lnTo>
                <a:lnTo>
                  <a:pt x="421481" y="202406"/>
                </a:lnTo>
                <a:lnTo>
                  <a:pt x="471487" y="219075"/>
                </a:lnTo>
                <a:lnTo>
                  <a:pt x="492919" y="221456"/>
                </a:lnTo>
                <a:lnTo>
                  <a:pt x="511969" y="214312"/>
                </a:lnTo>
                <a:lnTo>
                  <a:pt x="592931" y="157162"/>
                </a:lnTo>
                <a:lnTo>
                  <a:pt x="483394" y="721519"/>
                </a:lnTo>
                <a:lnTo>
                  <a:pt x="445294" y="728662"/>
                </a:lnTo>
                <a:lnTo>
                  <a:pt x="428625" y="719137"/>
                </a:lnTo>
                <a:lnTo>
                  <a:pt x="409575" y="681037"/>
                </a:lnTo>
                <a:lnTo>
                  <a:pt x="385762" y="628650"/>
                </a:lnTo>
                <a:lnTo>
                  <a:pt x="359569" y="547687"/>
                </a:lnTo>
                <a:lnTo>
                  <a:pt x="323850" y="457200"/>
                </a:lnTo>
                <a:lnTo>
                  <a:pt x="269081" y="369094"/>
                </a:lnTo>
                <a:lnTo>
                  <a:pt x="211931" y="283369"/>
                </a:lnTo>
                <a:lnTo>
                  <a:pt x="109537" y="173831"/>
                </a:lnTo>
                <a:lnTo>
                  <a:pt x="40481" y="104775"/>
                </a:lnTo>
                <a:lnTo>
                  <a:pt x="7144" y="47625"/>
                </a:lnTo>
                <a:lnTo>
                  <a:pt x="0" y="16669"/>
                </a:lnTo>
                <a:lnTo>
                  <a:pt x="9525" y="0"/>
                </a:lnTo>
                <a:lnTo>
                  <a:pt x="28575" y="0"/>
                </a:lnTo>
                <a:lnTo>
                  <a:pt x="69056" y="16669"/>
                </a:lnTo>
                <a:lnTo>
                  <a:pt x="188119" y="88106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49BFC3B6-122B-40E7-9604-63A15E23517B}"/>
              </a:ext>
            </a:extLst>
          </p:cNvPr>
          <p:cNvSpPr/>
          <p:nvPr/>
        </p:nvSpPr>
        <p:spPr>
          <a:xfrm>
            <a:off x="5648326" y="2420939"/>
            <a:ext cx="2132013" cy="676275"/>
          </a:xfrm>
          <a:custGeom>
            <a:avLst/>
            <a:gdLst>
              <a:gd name="connsiteX0" fmla="*/ 1157288 w 2131219"/>
              <a:gd name="connsiteY0" fmla="*/ 150019 h 676275"/>
              <a:gd name="connsiteX1" fmla="*/ 721519 w 2131219"/>
              <a:gd name="connsiteY1" fmla="*/ 247650 h 676275"/>
              <a:gd name="connsiteX2" fmla="*/ 400050 w 2131219"/>
              <a:gd name="connsiteY2" fmla="*/ 314325 h 676275"/>
              <a:gd name="connsiteX3" fmla="*/ 340519 w 2131219"/>
              <a:gd name="connsiteY3" fmla="*/ 326232 h 676275"/>
              <a:gd name="connsiteX4" fmla="*/ 328613 w 2131219"/>
              <a:gd name="connsiteY4" fmla="*/ 316707 h 676275"/>
              <a:gd name="connsiteX5" fmla="*/ 345281 w 2131219"/>
              <a:gd name="connsiteY5" fmla="*/ 264319 h 676275"/>
              <a:gd name="connsiteX6" fmla="*/ 4763 w 2131219"/>
              <a:gd name="connsiteY6" fmla="*/ 397669 h 676275"/>
              <a:gd name="connsiteX7" fmla="*/ 0 w 2131219"/>
              <a:gd name="connsiteY7" fmla="*/ 435769 h 676275"/>
              <a:gd name="connsiteX8" fmla="*/ 7144 w 2131219"/>
              <a:gd name="connsiteY8" fmla="*/ 473869 h 676275"/>
              <a:gd name="connsiteX9" fmla="*/ 23813 w 2131219"/>
              <a:gd name="connsiteY9" fmla="*/ 528638 h 676275"/>
              <a:gd name="connsiteX10" fmla="*/ 40481 w 2131219"/>
              <a:gd name="connsiteY10" fmla="*/ 571500 h 676275"/>
              <a:gd name="connsiteX11" fmla="*/ 59531 w 2131219"/>
              <a:gd name="connsiteY11" fmla="*/ 609600 h 676275"/>
              <a:gd name="connsiteX12" fmla="*/ 76200 w 2131219"/>
              <a:gd name="connsiteY12" fmla="*/ 633413 h 676275"/>
              <a:gd name="connsiteX13" fmla="*/ 90488 w 2131219"/>
              <a:gd name="connsiteY13" fmla="*/ 650082 h 676275"/>
              <a:gd name="connsiteX14" fmla="*/ 107156 w 2131219"/>
              <a:gd name="connsiteY14" fmla="*/ 666750 h 676275"/>
              <a:gd name="connsiteX15" fmla="*/ 116681 w 2131219"/>
              <a:gd name="connsiteY15" fmla="*/ 671513 h 676275"/>
              <a:gd name="connsiteX16" fmla="*/ 142875 w 2131219"/>
              <a:gd name="connsiteY16" fmla="*/ 676275 h 676275"/>
              <a:gd name="connsiteX17" fmla="*/ 176213 w 2131219"/>
              <a:gd name="connsiteY17" fmla="*/ 676275 h 676275"/>
              <a:gd name="connsiteX18" fmla="*/ 221456 w 2131219"/>
              <a:gd name="connsiteY18" fmla="*/ 664369 h 676275"/>
              <a:gd name="connsiteX19" fmla="*/ 261938 w 2131219"/>
              <a:gd name="connsiteY19" fmla="*/ 645319 h 676275"/>
              <a:gd name="connsiteX20" fmla="*/ 292894 w 2131219"/>
              <a:gd name="connsiteY20" fmla="*/ 621507 h 676275"/>
              <a:gd name="connsiteX21" fmla="*/ 326231 w 2131219"/>
              <a:gd name="connsiteY21" fmla="*/ 597694 h 676275"/>
              <a:gd name="connsiteX22" fmla="*/ 459581 w 2131219"/>
              <a:gd name="connsiteY22" fmla="*/ 552450 h 676275"/>
              <a:gd name="connsiteX23" fmla="*/ 747713 w 2131219"/>
              <a:gd name="connsiteY23" fmla="*/ 464344 h 676275"/>
              <a:gd name="connsiteX24" fmla="*/ 890588 w 2131219"/>
              <a:gd name="connsiteY24" fmla="*/ 421482 h 676275"/>
              <a:gd name="connsiteX25" fmla="*/ 1040606 w 2131219"/>
              <a:gd name="connsiteY25" fmla="*/ 371475 h 676275"/>
              <a:gd name="connsiteX26" fmla="*/ 1314450 w 2131219"/>
              <a:gd name="connsiteY26" fmla="*/ 302419 h 676275"/>
              <a:gd name="connsiteX27" fmla="*/ 1693069 w 2131219"/>
              <a:gd name="connsiteY27" fmla="*/ 207169 h 676275"/>
              <a:gd name="connsiteX28" fmla="*/ 1978819 w 2131219"/>
              <a:gd name="connsiteY28" fmla="*/ 133350 h 676275"/>
              <a:gd name="connsiteX29" fmla="*/ 2131219 w 2131219"/>
              <a:gd name="connsiteY29" fmla="*/ 9525 h 676275"/>
              <a:gd name="connsiteX30" fmla="*/ 1871663 w 2131219"/>
              <a:gd name="connsiteY30" fmla="*/ 0 h 676275"/>
              <a:gd name="connsiteX31" fmla="*/ 1604963 w 2131219"/>
              <a:gd name="connsiteY31" fmla="*/ 57150 h 676275"/>
              <a:gd name="connsiteX32" fmla="*/ 1157288 w 2131219"/>
              <a:gd name="connsiteY32" fmla="*/ 150019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31219" h="676275">
                <a:moveTo>
                  <a:pt x="1157288" y="150019"/>
                </a:moveTo>
                <a:lnTo>
                  <a:pt x="721519" y="247650"/>
                </a:lnTo>
                <a:lnTo>
                  <a:pt x="400050" y="314325"/>
                </a:lnTo>
                <a:lnTo>
                  <a:pt x="340519" y="326232"/>
                </a:lnTo>
                <a:lnTo>
                  <a:pt x="328613" y="316707"/>
                </a:lnTo>
                <a:lnTo>
                  <a:pt x="345281" y="264319"/>
                </a:lnTo>
                <a:lnTo>
                  <a:pt x="4763" y="397669"/>
                </a:lnTo>
                <a:lnTo>
                  <a:pt x="0" y="435769"/>
                </a:lnTo>
                <a:lnTo>
                  <a:pt x="7144" y="473869"/>
                </a:lnTo>
                <a:lnTo>
                  <a:pt x="23813" y="528638"/>
                </a:lnTo>
                <a:lnTo>
                  <a:pt x="40481" y="571500"/>
                </a:lnTo>
                <a:lnTo>
                  <a:pt x="59531" y="609600"/>
                </a:lnTo>
                <a:lnTo>
                  <a:pt x="76200" y="633413"/>
                </a:lnTo>
                <a:lnTo>
                  <a:pt x="90488" y="650082"/>
                </a:lnTo>
                <a:lnTo>
                  <a:pt x="107156" y="666750"/>
                </a:lnTo>
                <a:lnTo>
                  <a:pt x="116681" y="671513"/>
                </a:lnTo>
                <a:lnTo>
                  <a:pt x="142875" y="676275"/>
                </a:lnTo>
                <a:lnTo>
                  <a:pt x="176213" y="676275"/>
                </a:lnTo>
                <a:lnTo>
                  <a:pt x="221456" y="664369"/>
                </a:lnTo>
                <a:lnTo>
                  <a:pt x="261938" y="645319"/>
                </a:lnTo>
                <a:lnTo>
                  <a:pt x="292894" y="621507"/>
                </a:lnTo>
                <a:lnTo>
                  <a:pt x="326231" y="597694"/>
                </a:lnTo>
                <a:lnTo>
                  <a:pt x="459581" y="552450"/>
                </a:lnTo>
                <a:lnTo>
                  <a:pt x="747713" y="464344"/>
                </a:lnTo>
                <a:lnTo>
                  <a:pt x="890588" y="421482"/>
                </a:lnTo>
                <a:lnTo>
                  <a:pt x="1040606" y="371475"/>
                </a:lnTo>
                <a:lnTo>
                  <a:pt x="1314450" y="302419"/>
                </a:lnTo>
                <a:lnTo>
                  <a:pt x="1693069" y="207169"/>
                </a:lnTo>
                <a:lnTo>
                  <a:pt x="1978819" y="133350"/>
                </a:lnTo>
                <a:lnTo>
                  <a:pt x="2131219" y="9525"/>
                </a:lnTo>
                <a:lnTo>
                  <a:pt x="1871663" y="0"/>
                </a:lnTo>
                <a:lnTo>
                  <a:pt x="1604963" y="57150"/>
                </a:lnTo>
                <a:lnTo>
                  <a:pt x="1157288" y="1500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64DA08B-019B-4C8B-B4F8-8D7A8A9275D8}"/>
              </a:ext>
            </a:extLst>
          </p:cNvPr>
          <p:cNvSpPr/>
          <p:nvPr/>
        </p:nvSpPr>
        <p:spPr>
          <a:xfrm>
            <a:off x="7105650" y="2008189"/>
            <a:ext cx="947738" cy="885825"/>
          </a:xfrm>
          <a:custGeom>
            <a:avLst/>
            <a:gdLst>
              <a:gd name="connsiteX0" fmla="*/ 254794 w 947738"/>
              <a:gd name="connsiteY0" fmla="*/ 276225 h 885825"/>
              <a:gd name="connsiteX1" fmla="*/ 357188 w 947738"/>
              <a:gd name="connsiteY1" fmla="*/ 381000 h 885825"/>
              <a:gd name="connsiteX2" fmla="*/ 428625 w 947738"/>
              <a:gd name="connsiteY2" fmla="*/ 469106 h 885825"/>
              <a:gd name="connsiteX3" fmla="*/ 507206 w 947738"/>
              <a:gd name="connsiteY3" fmla="*/ 557212 h 885825"/>
              <a:gd name="connsiteX4" fmla="*/ 557213 w 947738"/>
              <a:gd name="connsiteY4" fmla="*/ 635794 h 885825"/>
              <a:gd name="connsiteX5" fmla="*/ 621506 w 947738"/>
              <a:gd name="connsiteY5" fmla="*/ 719137 h 885825"/>
              <a:gd name="connsiteX6" fmla="*/ 681038 w 947738"/>
              <a:gd name="connsiteY6" fmla="*/ 790575 h 885825"/>
              <a:gd name="connsiteX7" fmla="*/ 716756 w 947738"/>
              <a:gd name="connsiteY7" fmla="*/ 823912 h 885825"/>
              <a:gd name="connsiteX8" fmla="*/ 754856 w 947738"/>
              <a:gd name="connsiteY8" fmla="*/ 854869 h 885825"/>
              <a:gd name="connsiteX9" fmla="*/ 778669 w 947738"/>
              <a:gd name="connsiteY9" fmla="*/ 869156 h 885825"/>
              <a:gd name="connsiteX10" fmla="*/ 814388 w 947738"/>
              <a:gd name="connsiteY10" fmla="*/ 883444 h 885825"/>
              <a:gd name="connsiteX11" fmla="*/ 838200 w 947738"/>
              <a:gd name="connsiteY11" fmla="*/ 885825 h 885825"/>
              <a:gd name="connsiteX12" fmla="*/ 871538 w 947738"/>
              <a:gd name="connsiteY12" fmla="*/ 881062 h 885825"/>
              <a:gd name="connsiteX13" fmla="*/ 907256 w 947738"/>
              <a:gd name="connsiteY13" fmla="*/ 866775 h 885825"/>
              <a:gd name="connsiteX14" fmla="*/ 926306 w 947738"/>
              <a:gd name="connsiteY14" fmla="*/ 847725 h 885825"/>
              <a:gd name="connsiteX15" fmla="*/ 938213 w 947738"/>
              <a:gd name="connsiteY15" fmla="*/ 823912 h 885825"/>
              <a:gd name="connsiteX16" fmla="*/ 945356 w 947738"/>
              <a:gd name="connsiteY16" fmla="*/ 785812 h 885825"/>
              <a:gd name="connsiteX17" fmla="*/ 947738 w 947738"/>
              <a:gd name="connsiteY17" fmla="*/ 723900 h 885825"/>
              <a:gd name="connsiteX18" fmla="*/ 940594 w 947738"/>
              <a:gd name="connsiteY18" fmla="*/ 685800 h 885825"/>
              <a:gd name="connsiteX19" fmla="*/ 897731 w 947738"/>
              <a:gd name="connsiteY19" fmla="*/ 595312 h 885825"/>
              <a:gd name="connsiteX20" fmla="*/ 812006 w 947738"/>
              <a:gd name="connsiteY20" fmla="*/ 471487 h 885825"/>
              <a:gd name="connsiteX21" fmla="*/ 721519 w 947738"/>
              <a:gd name="connsiteY21" fmla="*/ 361950 h 885825"/>
              <a:gd name="connsiteX22" fmla="*/ 690563 w 947738"/>
              <a:gd name="connsiteY22" fmla="*/ 333375 h 885825"/>
              <a:gd name="connsiteX23" fmla="*/ 652463 w 947738"/>
              <a:gd name="connsiteY23" fmla="*/ 302419 h 885825"/>
              <a:gd name="connsiteX24" fmla="*/ 566738 w 947738"/>
              <a:gd name="connsiteY24" fmla="*/ 250031 h 885825"/>
              <a:gd name="connsiteX25" fmla="*/ 342900 w 947738"/>
              <a:gd name="connsiteY25" fmla="*/ 130969 h 885825"/>
              <a:gd name="connsiteX26" fmla="*/ 119063 w 947738"/>
              <a:gd name="connsiteY26" fmla="*/ 26194 h 885825"/>
              <a:gd name="connsiteX27" fmla="*/ 71438 w 947738"/>
              <a:gd name="connsiteY27" fmla="*/ 7144 h 885825"/>
              <a:gd name="connsiteX28" fmla="*/ 33338 w 947738"/>
              <a:gd name="connsiteY28" fmla="*/ 0 h 885825"/>
              <a:gd name="connsiteX29" fmla="*/ 7144 w 947738"/>
              <a:gd name="connsiteY29" fmla="*/ 2381 h 885825"/>
              <a:gd name="connsiteX30" fmla="*/ 0 w 947738"/>
              <a:gd name="connsiteY30" fmla="*/ 16669 h 885825"/>
              <a:gd name="connsiteX31" fmla="*/ 2381 w 947738"/>
              <a:gd name="connsiteY31" fmla="*/ 38100 h 885825"/>
              <a:gd name="connsiteX32" fmla="*/ 23813 w 947738"/>
              <a:gd name="connsiteY32" fmla="*/ 80962 h 885825"/>
              <a:gd name="connsiteX33" fmla="*/ 52388 w 947738"/>
              <a:gd name="connsiteY33" fmla="*/ 107156 h 885825"/>
              <a:gd name="connsiteX34" fmla="*/ 119063 w 947738"/>
              <a:gd name="connsiteY34" fmla="*/ 157162 h 885825"/>
              <a:gd name="connsiteX35" fmla="*/ 254794 w 947738"/>
              <a:gd name="connsiteY35" fmla="*/ 276225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47738" h="885825">
                <a:moveTo>
                  <a:pt x="254794" y="276225"/>
                </a:moveTo>
                <a:lnTo>
                  <a:pt x="357188" y="381000"/>
                </a:lnTo>
                <a:lnTo>
                  <a:pt x="428625" y="469106"/>
                </a:lnTo>
                <a:lnTo>
                  <a:pt x="507206" y="557212"/>
                </a:lnTo>
                <a:lnTo>
                  <a:pt x="557213" y="635794"/>
                </a:lnTo>
                <a:lnTo>
                  <a:pt x="621506" y="719137"/>
                </a:lnTo>
                <a:lnTo>
                  <a:pt x="681038" y="790575"/>
                </a:lnTo>
                <a:lnTo>
                  <a:pt x="716756" y="823912"/>
                </a:lnTo>
                <a:lnTo>
                  <a:pt x="754856" y="854869"/>
                </a:lnTo>
                <a:lnTo>
                  <a:pt x="778669" y="869156"/>
                </a:lnTo>
                <a:lnTo>
                  <a:pt x="814388" y="883444"/>
                </a:lnTo>
                <a:lnTo>
                  <a:pt x="838200" y="885825"/>
                </a:lnTo>
                <a:lnTo>
                  <a:pt x="871538" y="881062"/>
                </a:lnTo>
                <a:lnTo>
                  <a:pt x="907256" y="866775"/>
                </a:lnTo>
                <a:lnTo>
                  <a:pt x="926306" y="847725"/>
                </a:lnTo>
                <a:lnTo>
                  <a:pt x="938213" y="823912"/>
                </a:lnTo>
                <a:lnTo>
                  <a:pt x="945356" y="785812"/>
                </a:lnTo>
                <a:lnTo>
                  <a:pt x="947738" y="723900"/>
                </a:lnTo>
                <a:lnTo>
                  <a:pt x="940594" y="685800"/>
                </a:lnTo>
                <a:lnTo>
                  <a:pt x="897731" y="595312"/>
                </a:lnTo>
                <a:lnTo>
                  <a:pt x="812006" y="471487"/>
                </a:lnTo>
                <a:lnTo>
                  <a:pt x="721519" y="361950"/>
                </a:lnTo>
                <a:lnTo>
                  <a:pt x="690563" y="333375"/>
                </a:lnTo>
                <a:lnTo>
                  <a:pt x="652463" y="302419"/>
                </a:lnTo>
                <a:lnTo>
                  <a:pt x="566738" y="250031"/>
                </a:lnTo>
                <a:lnTo>
                  <a:pt x="342900" y="130969"/>
                </a:lnTo>
                <a:lnTo>
                  <a:pt x="119063" y="26194"/>
                </a:lnTo>
                <a:lnTo>
                  <a:pt x="71438" y="7144"/>
                </a:lnTo>
                <a:lnTo>
                  <a:pt x="33338" y="0"/>
                </a:lnTo>
                <a:lnTo>
                  <a:pt x="7144" y="2381"/>
                </a:lnTo>
                <a:lnTo>
                  <a:pt x="0" y="16669"/>
                </a:lnTo>
                <a:lnTo>
                  <a:pt x="2381" y="38100"/>
                </a:lnTo>
                <a:lnTo>
                  <a:pt x="23813" y="80962"/>
                </a:lnTo>
                <a:lnTo>
                  <a:pt x="52388" y="107156"/>
                </a:lnTo>
                <a:lnTo>
                  <a:pt x="119063" y="157162"/>
                </a:lnTo>
                <a:lnTo>
                  <a:pt x="254794" y="27622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1EE2B64F-6D83-43A3-AD68-C4CF091F2568}"/>
              </a:ext>
            </a:extLst>
          </p:cNvPr>
          <p:cNvSpPr/>
          <p:nvPr/>
        </p:nvSpPr>
        <p:spPr>
          <a:xfrm>
            <a:off x="5581651" y="3303589"/>
            <a:ext cx="2581275" cy="1106487"/>
          </a:xfrm>
          <a:custGeom>
            <a:avLst/>
            <a:gdLst>
              <a:gd name="connsiteX0" fmla="*/ 759619 w 2581275"/>
              <a:gd name="connsiteY0" fmla="*/ 404812 h 1107281"/>
              <a:gd name="connsiteX1" fmla="*/ 435769 w 2581275"/>
              <a:gd name="connsiteY1" fmla="*/ 459581 h 1107281"/>
              <a:gd name="connsiteX2" fmla="*/ 259556 w 2581275"/>
              <a:gd name="connsiteY2" fmla="*/ 488156 h 1107281"/>
              <a:gd name="connsiteX3" fmla="*/ 0 w 2581275"/>
              <a:gd name="connsiteY3" fmla="*/ 335756 h 1107281"/>
              <a:gd name="connsiteX4" fmla="*/ 69056 w 2581275"/>
              <a:gd name="connsiteY4" fmla="*/ 326231 h 1107281"/>
              <a:gd name="connsiteX5" fmla="*/ 126206 w 2581275"/>
              <a:gd name="connsiteY5" fmla="*/ 309562 h 1107281"/>
              <a:gd name="connsiteX6" fmla="*/ 328613 w 2581275"/>
              <a:gd name="connsiteY6" fmla="*/ 297656 h 1107281"/>
              <a:gd name="connsiteX7" fmla="*/ 592931 w 2581275"/>
              <a:gd name="connsiteY7" fmla="*/ 269081 h 1107281"/>
              <a:gd name="connsiteX8" fmla="*/ 966788 w 2581275"/>
              <a:gd name="connsiteY8" fmla="*/ 209550 h 1107281"/>
              <a:gd name="connsiteX9" fmla="*/ 1097756 w 2581275"/>
              <a:gd name="connsiteY9" fmla="*/ 188119 h 1107281"/>
              <a:gd name="connsiteX10" fmla="*/ 1293019 w 2581275"/>
              <a:gd name="connsiteY10" fmla="*/ 176212 h 1107281"/>
              <a:gd name="connsiteX11" fmla="*/ 1657350 w 2581275"/>
              <a:gd name="connsiteY11" fmla="*/ 116681 h 1107281"/>
              <a:gd name="connsiteX12" fmla="*/ 1926431 w 2581275"/>
              <a:gd name="connsiteY12" fmla="*/ 71437 h 1107281"/>
              <a:gd name="connsiteX13" fmla="*/ 2038350 w 2581275"/>
              <a:gd name="connsiteY13" fmla="*/ 52387 h 1107281"/>
              <a:gd name="connsiteX14" fmla="*/ 2140744 w 2581275"/>
              <a:gd name="connsiteY14" fmla="*/ 26194 h 1107281"/>
              <a:gd name="connsiteX15" fmla="*/ 2207419 w 2581275"/>
              <a:gd name="connsiteY15" fmla="*/ 7144 h 1107281"/>
              <a:gd name="connsiteX16" fmla="*/ 2240756 w 2581275"/>
              <a:gd name="connsiteY16" fmla="*/ 0 h 1107281"/>
              <a:gd name="connsiteX17" fmla="*/ 2257425 w 2581275"/>
              <a:gd name="connsiteY17" fmla="*/ 0 h 1107281"/>
              <a:gd name="connsiteX18" fmla="*/ 2295525 w 2581275"/>
              <a:gd name="connsiteY18" fmla="*/ 16669 h 1107281"/>
              <a:gd name="connsiteX19" fmla="*/ 2426494 w 2581275"/>
              <a:gd name="connsiteY19" fmla="*/ 92869 h 1107281"/>
              <a:gd name="connsiteX20" fmla="*/ 2528888 w 2581275"/>
              <a:gd name="connsiteY20" fmla="*/ 159544 h 1107281"/>
              <a:gd name="connsiteX21" fmla="*/ 2550319 w 2581275"/>
              <a:gd name="connsiteY21" fmla="*/ 180975 h 1107281"/>
              <a:gd name="connsiteX22" fmla="*/ 2569369 w 2581275"/>
              <a:gd name="connsiteY22" fmla="*/ 207169 h 1107281"/>
              <a:gd name="connsiteX23" fmla="*/ 2576513 w 2581275"/>
              <a:gd name="connsiteY23" fmla="*/ 226219 h 1107281"/>
              <a:gd name="connsiteX24" fmla="*/ 2581275 w 2581275"/>
              <a:gd name="connsiteY24" fmla="*/ 252412 h 1107281"/>
              <a:gd name="connsiteX25" fmla="*/ 2578894 w 2581275"/>
              <a:gd name="connsiteY25" fmla="*/ 271462 h 1107281"/>
              <a:gd name="connsiteX26" fmla="*/ 2566988 w 2581275"/>
              <a:gd name="connsiteY26" fmla="*/ 292894 h 1107281"/>
              <a:gd name="connsiteX27" fmla="*/ 2536031 w 2581275"/>
              <a:gd name="connsiteY27" fmla="*/ 328612 h 1107281"/>
              <a:gd name="connsiteX28" fmla="*/ 2495550 w 2581275"/>
              <a:gd name="connsiteY28" fmla="*/ 373856 h 1107281"/>
              <a:gd name="connsiteX29" fmla="*/ 2471738 w 2581275"/>
              <a:gd name="connsiteY29" fmla="*/ 414337 h 1107281"/>
              <a:gd name="connsiteX30" fmla="*/ 2369344 w 2581275"/>
              <a:gd name="connsiteY30" fmla="*/ 697706 h 1107281"/>
              <a:gd name="connsiteX31" fmla="*/ 2283619 w 2581275"/>
              <a:gd name="connsiteY31" fmla="*/ 921544 h 1107281"/>
              <a:gd name="connsiteX32" fmla="*/ 2257425 w 2581275"/>
              <a:gd name="connsiteY32" fmla="*/ 973931 h 1107281"/>
              <a:gd name="connsiteX33" fmla="*/ 2221706 w 2581275"/>
              <a:gd name="connsiteY33" fmla="*/ 1026319 h 1107281"/>
              <a:gd name="connsiteX34" fmla="*/ 2200275 w 2581275"/>
              <a:gd name="connsiteY34" fmla="*/ 1050131 h 1107281"/>
              <a:gd name="connsiteX35" fmla="*/ 2166938 w 2581275"/>
              <a:gd name="connsiteY35" fmla="*/ 1076325 h 1107281"/>
              <a:gd name="connsiteX36" fmla="*/ 2147888 w 2581275"/>
              <a:gd name="connsiteY36" fmla="*/ 1088231 h 1107281"/>
              <a:gd name="connsiteX37" fmla="*/ 2116931 w 2581275"/>
              <a:gd name="connsiteY37" fmla="*/ 1100137 h 1107281"/>
              <a:gd name="connsiteX38" fmla="*/ 2074069 w 2581275"/>
              <a:gd name="connsiteY38" fmla="*/ 1107281 h 1107281"/>
              <a:gd name="connsiteX39" fmla="*/ 2057400 w 2581275"/>
              <a:gd name="connsiteY39" fmla="*/ 1104900 h 1107281"/>
              <a:gd name="connsiteX40" fmla="*/ 2045494 w 2581275"/>
              <a:gd name="connsiteY40" fmla="*/ 1095375 h 1107281"/>
              <a:gd name="connsiteX41" fmla="*/ 2028825 w 2581275"/>
              <a:gd name="connsiteY41" fmla="*/ 1073944 h 1107281"/>
              <a:gd name="connsiteX42" fmla="*/ 2016919 w 2581275"/>
              <a:gd name="connsiteY42" fmla="*/ 1052512 h 1107281"/>
              <a:gd name="connsiteX43" fmla="*/ 2007394 w 2581275"/>
              <a:gd name="connsiteY43" fmla="*/ 1019175 h 1107281"/>
              <a:gd name="connsiteX44" fmla="*/ 2007394 w 2581275"/>
              <a:gd name="connsiteY44" fmla="*/ 971550 h 1107281"/>
              <a:gd name="connsiteX45" fmla="*/ 2050256 w 2581275"/>
              <a:gd name="connsiteY45" fmla="*/ 790575 h 1107281"/>
              <a:gd name="connsiteX46" fmla="*/ 2152650 w 2581275"/>
              <a:gd name="connsiteY46" fmla="*/ 419100 h 1107281"/>
              <a:gd name="connsiteX47" fmla="*/ 2183606 w 2581275"/>
              <a:gd name="connsiteY47" fmla="*/ 300037 h 1107281"/>
              <a:gd name="connsiteX48" fmla="*/ 2183606 w 2581275"/>
              <a:gd name="connsiteY48" fmla="*/ 288131 h 1107281"/>
              <a:gd name="connsiteX49" fmla="*/ 2171700 w 2581275"/>
              <a:gd name="connsiteY49" fmla="*/ 259556 h 1107281"/>
              <a:gd name="connsiteX50" fmla="*/ 2152650 w 2581275"/>
              <a:gd name="connsiteY50" fmla="*/ 242887 h 1107281"/>
              <a:gd name="connsiteX51" fmla="*/ 2133600 w 2581275"/>
              <a:gd name="connsiteY51" fmla="*/ 228600 h 1107281"/>
              <a:gd name="connsiteX52" fmla="*/ 2105025 w 2581275"/>
              <a:gd name="connsiteY52" fmla="*/ 221456 h 1107281"/>
              <a:gd name="connsiteX53" fmla="*/ 2052638 w 2581275"/>
              <a:gd name="connsiteY53" fmla="*/ 214312 h 1107281"/>
              <a:gd name="connsiteX54" fmla="*/ 1888331 w 2581275"/>
              <a:gd name="connsiteY54" fmla="*/ 240506 h 1107281"/>
              <a:gd name="connsiteX55" fmla="*/ 1433513 w 2581275"/>
              <a:gd name="connsiteY55" fmla="*/ 309562 h 1107281"/>
              <a:gd name="connsiteX56" fmla="*/ 1271588 w 2581275"/>
              <a:gd name="connsiteY56" fmla="*/ 335756 h 1107281"/>
              <a:gd name="connsiteX57" fmla="*/ 1062038 w 2581275"/>
              <a:gd name="connsiteY57" fmla="*/ 352425 h 1107281"/>
              <a:gd name="connsiteX58" fmla="*/ 759619 w 2581275"/>
              <a:gd name="connsiteY58" fmla="*/ 404812 h 110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581275" h="1107281">
                <a:moveTo>
                  <a:pt x="759619" y="404812"/>
                </a:moveTo>
                <a:lnTo>
                  <a:pt x="435769" y="459581"/>
                </a:lnTo>
                <a:lnTo>
                  <a:pt x="259556" y="488156"/>
                </a:lnTo>
                <a:lnTo>
                  <a:pt x="0" y="335756"/>
                </a:lnTo>
                <a:lnTo>
                  <a:pt x="69056" y="326231"/>
                </a:lnTo>
                <a:lnTo>
                  <a:pt x="126206" y="309562"/>
                </a:lnTo>
                <a:lnTo>
                  <a:pt x="328613" y="297656"/>
                </a:lnTo>
                <a:lnTo>
                  <a:pt x="592931" y="269081"/>
                </a:lnTo>
                <a:lnTo>
                  <a:pt x="966788" y="209550"/>
                </a:lnTo>
                <a:lnTo>
                  <a:pt x="1097756" y="188119"/>
                </a:lnTo>
                <a:lnTo>
                  <a:pt x="1293019" y="176212"/>
                </a:lnTo>
                <a:lnTo>
                  <a:pt x="1657350" y="116681"/>
                </a:lnTo>
                <a:lnTo>
                  <a:pt x="1926431" y="71437"/>
                </a:lnTo>
                <a:lnTo>
                  <a:pt x="2038350" y="52387"/>
                </a:lnTo>
                <a:lnTo>
                  <a:pt x="2140744" y="26194"/>
                </a:lnTo>
                <a:lnTo>
                  <a:pt x="2207419" y="7144"/>
                </a:lnTo>
                <a:lnTo>
                  <a:pt x="2240756" y="0"/>
                </a:lnTo>
                <a:lnTo>
                  <a:pt x="2257425" y="0"/>
                </a:lnTo>
                <a:lnTo>
                  <a:pt x="2295525" y="16669"/>
                </a:lnTo>
                <a:lnTo>
                  <a:pt x="2426494" y="92869"/>
                </a:lnTo>
                <a:lnTo>
                  <a:pt x="2528888" y="159544"/>
                </a:lnTo>
                <a:lnTo>
                  <a:pt x="2550319" y="180975"/>
                </a:lnTo>
                <a:lnTo>
                  <a:pt x="2569369" y="207169"/>
                </a:lnTo>
                <a:lnTo>
                  <a:pt x="2576513" y="226219"/>
                </a:lnTo>
                <a:lnTo>
                  <a:pt x="2581275" y="252412"/>
                </a:lnTo>
                <a:lnTo>
                  <a:pt x="2578894" y="271462"/>
                </a:lnTo>
                <a:lnTo>
                  <a:pt x="2566988" y="292894"/>
                </a:lnTo>
                <a:lnTo>
                  <a:pt x="2536031" y="328612"/>
                </a:lnTo>
                <a:lnTo>
                  <a:pt x="2495550" y="373856"/>
                </a:lnTo>
                <a:lnTo>
                  <a:pt x="2471738" y="414337"/>
                </a:lnTo>
                <a:lnTo>
                  <a:pt x="2369344" y="697706"/>
                </a:lnTo>
                <a:lnTo>
                  <a:pt x="2283619" y="921544"/>
                </a:lnTo>
                <a:lnTo>
                  <a:pt x="2257425" y="973931"/>
                </a:lnTo>
                <a:lnTo>
                  <a:pt x="2221706" y="1026319"/>
                </a:lnTo>
                <a:lnTo>
                  <a:pt x="2200275" y="1050131"/>
                </a:lnTo>
                <a:lnTo>
                  <a:pt x="2166938" y="1076325"/>
                </a:lnTo>
                <a:lnTo>
                  <a:pt x="2147888" y="1088231"/>
                </a:lnTo>
                <a:lnTo>
                  <a:pt x="2116931" y="1100137"/>
                </a:lnTo>
                <a:lnTo>
                  <a:pt x="2074069" y="1107281"/>
                </a:lnTo>
                <a:lnTo>
                  <a:pt x="2057400" y="1104900"/>
                </a:lnTo>
                <a:lnTo>
                  <a:pt x="2045494" y="1095375"/>
                </a:lnTo>
                <a:lnTo>
                  <a:pt x="2028825" y="1073944"/>
                </a:lnTo>
                <a:lnTo>
                  <a:pt x="2016919" y="1052512"/>
                </a:lnTo>
                <a:lnTo>
                  <a:pt x="2007394" y="1019175"/>
                </a:lnTo>
                <a:lnTo>
                  <a:pt x="2007394" y="971550"/>
                </a:lnTo>
                <a:lnTo>
                  <a:pt x="2050256" y="790575"/>
                </a:lnTo>
                <a:lnTo>
                  <a:pt x="2152650" y="419100"/>
                </a:lnTo>
                <a:lnTo>
                  <a:pt x="2183606" y="300037"/>
                </a:lnTo>
                <a:lnTo>
                  <a:pt x="2183606" y="288131"/>
                </a:lnTo>
                <a:lnTo>
                  <a:pt x="2171700" y="259556"/>
                </a:lnTo>
                <a:lnTo>
                  <a:pt x="2152650" y="242887"/>
                </a:lnTo>
                <a:lnTo>
                  <a:pt x="2133600" y="228600"/>
                </a:lnTo>
                <a:lnTo>
                  <a:pt x="2105025" y="221456"/>
                </a:lnTo>
                <a:lnTo>
                  <a:pt x="2052638" y="214312"/>
                </a:lnTo>
                <a:lnTo>
                  <a:pt x="1888331" y="240506"/>
                </a:lnTo>
                <a:lnTo>
                  <a:pt x="1433513" y="309562"/>
                </a:lnTo>
                <a:lnTo>
                  <a:pt x="1271588" y="335756"/>
                </a:lnTo>
                <a:lnTo>
                  <a:pt x="1062038" y="352425"/>
                </a:lnTo>
                <a:lnTo>
                  <a:pt x="759619" y="4048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1FEFC869-8C0D-4DDB-A2A8-0E5E8755699B}"/>
              </a:ext>
            </a:extLst>
          </p:cNvPr>
          <p:cNvSpPr/>
          <p:nvPr/>
        </p:nvSpPr>
        <p:spPr>
          <a:xfrm>
            <a:off x="5799139" y="4097339"/>
            <a:ext cx="1982787" cy="407987"/>
          </a:xfrm>
          <a:custGeom>
            <a:avLst/>
            <a:gdLst>
              <a:gd name="connsiteX0" fmla="*/ 652462 w 1983581"/>
              <a:gd name="connsiteY0" fmla="*/ 173832 h 407194"/>
              <a:gd name="connsiteX1" fmla="*/ 302419 w 1983581"/>
              <a:gd name="connsiteY1" fmla="*/ 240507 h 407194"/>
              <a:gd name="connsiteX2" fmla="*/ 140494 w 1983581"/>
              <a:gd name="connsiteY2" fmla="*/ 271463 h 407194"/>
              <a:gd name="connsiteX3" fmla="*/ 0 w 1983581"/>
              <a:gd name="connsiteY3" fmla="*/ 319088 h 407194"/>
              <a:gd name="connsiteX4" fmla="*/ 202406 w 1983581"/>
              <a:gd name="connsiteY4" fmla="*/ 402432 h 407194"/>
              <a:gd name="connsiteX5" fmla="*/ 321469 w 1983581"/>
              <a:gd name="connsiteY5" fmla="*/ 407194 h 407194"/>
              <a:gd name="connsiteX6" fmla="*/ 414337 w 1983581"/>
              <a:gd name="connsiteY6" fmla="*/ 392907 h 407194"/>
              <a:gd name="connsiteX7" fmla="*/ 611981 w 1983581"/>
              <a:gd name="connsiteY7" fmla="*/ 354807 h 407194"/>
              <a:gd name="connsiteX8" fmla="*/ 847725 w 1983581"/>
              <a:gd name="connsiteY8" fmla="*/ 314325 h 407194"/>
              <a:gd name="connsiteX9" fmla="*/ 1057275 w 1983581"/>
              <a:gd name="connsiteY9" fmla="*/ 276225 h 407194"/>
              <a:gd name="connsiteX10" fmla="*/ 1266825 w 1983581"/>
              <a:gd name="connsiteY10" fmla="*/ 245269 h 407194"/>
              <a:gd name="connsiteX11" fmla="*/ 1507331 w 1983581"/>
              <a:gd name="connsiteY11" fmla="*/ 214313 h 407194"/>
              <a:gd name="connsiteX12" fmla="*/ 1674019 w 1983581"/>
              <a:gd name="connsiteY12" fmla="*/ 202407 h 407194"/>
              <a:gd name="connsiteX13" fmla="*/ 1821656 w 1983581"/>
              <a:gd name="connsiteY13" fmla="*/ 204788 h 407194"/>
              <a:gd name="connsiteX14" fmla="*/ 1983581 w 1983581"/>
              <a:gd name="connsiteY14" fmla="*/ 133350 h 407194"/>
              <a:gd name="connsiteX15" fmla="*/ 1838325 w 1983581"/>
              <a:gd name="connsiteY15" fmla="*/ 4763 h 407194"/>
              <a:gd name="connsiteX16" fmla="*/ 1704975 w 1983581"/>
              <a:gd name="connsiteY16" fmla="*/ 0 h 407194"/>
              <a:gd name="connsiteX17" fmla="*/ 1578769 w 1983581"/>
              <a:gd name="connsiteY17" fmla="*/ 14288 h 407194"/>
              <a:gd name="connsiteX18" fmla="*/ 1264444 w 1983581"/>
              <a:gd name="connsiteY18" fmla="*/ 61913 h 407194"/>
              <a:gd name="connsiteX19" fmla="*/ 1038225 w 1983581"/>
              <a:gd name="connsiteY19" fmla="*/ 97632 h 407194"/>
              <a:gd name="connsiteX20" fmla="*/ 652462 w 1983581"/>
              <a:gd name="connsiteY20" fmla="*/ 173832 h 40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83581" h="407194">
                <a:moveTo>
                  <a:pt x="652462" y="173832"/>
                </a:moveTo>
                <a:lnTo>
                  <a:pt x="302419" y="240507"/>
                </a:lnTo>
                <a:lnTo>
                  <a:pt x="140494" y="271463"/>
                </a:lnTo>
                <a:lnTo>
                  <a:pt x="0" y="319088"/>
                </a:lnTo>
                <a:lnTo>
                  <a:pt x="202406" y="402432"/>
                </a:lnTo>
                <a:lnTo>
                  <a:pt x="321469" y="407194"/>
                </a:lnTo>
                <a:lnTo>
                  <a:pt x="414337" y="392907"/>
                </a:lnTo>
                <a:lnTo>
                  <a:pt x="611981" y="354807"/>
                </a:lnTo>
                <a:lnTo>
                  <a:pt x="847725" y="314325"/>
                </a:lnTo>
                <a:lnTo>
                  <a:pt x="1057275" y="276225"/>
                </a:lnTo>
                <a:lnTo>
                  <a:pt x="1266825" y="245269"/>
                </a:lnTo>
                <a:lnTo>
                  <a:pt x="1507331" y="214313"/>
                </a:lnTo>
                <a:lnTo>
                  <a:pt x="1674019" y="202407"/>
                </a:lnTo>
                <a:lnTo>
                  <a:pt x="1821656" y="204788"/>
                </a:lnTo>
                <a:lnTo>
                  <a:pt x="1983581" y="133350"/>
                </a:lnTo>
                <a:lnTo>
                  <a:pt x="1838325" y="4763"/>
                </a:lnTo>
                <a:lnTo>
                  <a:pt x="1704975" y="0"/>
                </a:lnTo>
                <a:lnTo>
                  <a:pt x="1578769" y="14288"/>
                </a:lnTo>
                <a:lnTo>
                  <a:pt x="1264444" y="61913"/>
                </a:lnTo>
                <a:lnTo>
                  <a:pt x="1038225" y="97632"/>
                </a:lnTo>
                <a:lnTo>
                  <a:pt x="652462" y="17383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2F79E9D8-BE37-47C2-B798-1B7EC7D8EA0E}"/>
              </a:ext>
            </a:extLst>
          </p:cNvPr>
          <p:cNvSpPr/>
          <p:nvPr/>
        </p:nvSpPr>
        <p:spPr>
          <a:xfrm>
            <a:off x="6442075" y="2773363"/>
            <a:ext cx="496888" cy="2563812"/>
          </a:xfrm>
          <a:custGeom>
            <a:avLst/>
            <a:gdLst>
              <a:gd name="connsiteX0" fmla="*/ 197157 w 496291"/>
              <a:gd name="connsiteY0" fmla="*/ 530284 h 2563040"/>
              <a:gd name="connsiteX1" fmla="*/ 186959 w 496291"/>
              <a:gd name="connsiteY1" fmla="*/ 346724 h 2563040"/>
              <a:gd name="connsiteX2" fmla="*/ 180160 w 496291"/>
              <a:gd name="connsiteY2" fmla="*/ 231150 h 2563040"/>
              <a:gd name="connsiteX3" fmla="*/ 169963 w 496291"/>
              <a:gd name="connsiteY3" fmla="*/ 190359 h 2563040"/>
              <a:gd name="connsiteX4" fmla="*/ 142769 w 496291"/>
              <a:gd name="connsiteY4" fmla="*/ 142769 h 2563040"/>
              <a:gd name="connsiteX5" fmla="*/ 115575 w 496291"/>
              <a:gd name="connsiteY5" fmla="*/ 115575 h 2563040"/>
              <a:gd name="connsiteX6" fmla="*/ 64586 w 496291"/>
              <a:gd name="connsiteY6" fmla="*/ 71385 h 2563040"/>
              <a:gd name="connsiteX7" fmla="*/ 0 w 496291"/>
              <a:gd name="connsiteY7" fmla="*/ 0 h 2563040"/>
              <a:gd name="connsiteX8" fmla="*/ 197157 w 496291"/>
              <a:gd name="connsiteY8" fmla="*/ 27194 h 2563040"/>
              <a:gd name="connsiteX9" fmla="*/ 302534 w 496291"/>
              <a:gd name="connsiteY9" fmla="*/ 64586 h 2563040"/>
              <a:gd name="connsiteX10" fmla="*/ 373918 w 496291"/>
              <a:gd name="connsiteY10" fmla="*/ 91780 h 2563040"/>
              <a:gd name="connsiteX11" fmla="*/ 438504 w 496291"/>
              <a:gd name="connsiteY11" fmla="*/ 125773 h 2563040"/>
              <a:gd name="connsiteX12" fmla="*/ 472497 w 496291"/>
              <a:gd name="connsiteY12" fmla="*/ 152967 h 2563040"/>
              <a:gd name="connsiteX13" fmla="*/ 492892 w 496291"/>
              <a:gd name="connsiteY13" fmla="*/ 176762 h 2563040"/>
              <a:gd name="connsiteX14" fmla="*/ 496291 w 496291"/>
              <a:gd name="connsiteY14" fmla="*/ 193758 h 2563040"/>
              <a:gd name="connsiteX15" fmla="*/ 486094 w 496291"/>
              <a:gd name="connsiteY15" fmla="*/ 244747 h 2563040"/>
              <a:gd name="connsiteX16" fmla="*/ 462299 w 496291"/>
              <a:gd name="connsiteY16" fmla="*/ 370519 h 2563040"/>
              <a:gd name="connsiteX17" fmla="*/ 452101 w 496291"/>
              <a:gd name="connsiteY17" fmla="*/ 472497 h 2563040"/>
              <a:gd name="connsiteX18" fmla="*/ 452101 w 496291"/>
              <a:gd name="connsiteY18" fmla="*/ 720643 h 2563040"/>
              <a:gd name="connsiteX19" fmla="*/ 445302 w 496291"/>
              <a:gd name="connsiteY19" fmla="*/ 972188 h 2563040"/>
              <a:gd name="connsiteX20" fmla="*/ 428306 w 496291"/>
              <a:gd name="connsiteY20" fmla="*/ 1471878 h 2563040"/>
              <a:gd name="connsiteX21" fmla="*/ 428306 w 496291"/>
              <a:gd name="connsiteY21" fmla="*/ 2461062 h 2563040"/>
              <a:gd name="connsiteX22" fmla="*/ 316131 w 496291"/>
              <a:gd name="connsiteY22" fmla="*/ 2563040 h 2563040"/>
              <a:gd name="connsiteX23" fmla="*/ 186959 w 496291"/>
              <a:gd name="connsiteY23" fmla="*/ 2512051 h 2563040"/>
              <a:gd name="connsiteX24" fmla="*/ 186959 w 496291"/>
              <a:gd name="connsiteY24" fmla="*/ 2246909 h 2563040"/>
              <a:gd name="connsiteX25" fmla="*/ 203955 w 496291"/>
              <a:gd name="connsiteY25" fmla="*/ 1631643 h 2563040"/>
              <a:gd name="connsiteX26" fmla="*/ 207355 w 496291"/>
              <a:gd name="connsiteY26" fmla="*/ 1097960 h 2563040"/>
              <a:gd name="connsiteX27" fmla="*/ 203955 w 496291"/>
              <a:gd name="connsiteY27" fmla="*/ 863411 h 2563040"/>
              <a:gd name="connsiteX28" fmla="*/ 203955 w 496291"/>
              <a:gd name="connsiteY28" fmla="*/ 727441 h 2563040"/>
              <a:gd name="connsiteX29" fmla="*/ 197157 w 496291"/>
              <a:gd name="connsiteY29" fmla="*/ 530284 h 25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6291" h="2563040">
                <a:moveTo>
                  <a:pt x="197157" y="530284"/>
                </a:moveTo>
                <a:lnTo>
                  <a:pt x="186959" y="346724"/>
                </a:lnTo>
                <a:lnTo>
                  <a:pt x="180160" y="231150"/>
                </a:lnTo>
                <a:lnTo>
                  <a:pt x="169963" y="190359"/>
                </a:lnTo>
                <a:lnTo>
                  <a:pt x="142769" y="142769"/>
                </a:lnTo>
                <a:lnTo>
                  <a:pt x="115575" y="115575"/>
                </a:lnTo>
                <a:lnTo>
                  <a:pt x="64586" y="71385"/>
                </a:lnTo>
                <a:lnTo>
                  <a:pt x="0" y="0"/>
                </a:lnTo>
                <a:lnTo>
                  <a:pt x="197157" y="27194"/>
                </a:lnTo>
                <a:lnTo>
                  <a:pt x="302534" y="64586"/>
                </a:lnTo>
                <a:lnTo>
                  <a:pt x="373918" y="91780"/>
                </a:lnTo>
                <a:lnTo>
                  <a:pt x="438504" y="125773"/>
                </a:lnTo>
                <a:lnTo>
                  <a:pt x="472497" y="152967"/>
                </a:lnTo>
                <a:lnTo>
                  <a:pt x="492892" y="176762"/>
                </a:lnTo>
                <a:lnTo>
                  <a:pt x="496291" y="193758"/>
                </a:lnTo>
                <a:lnTo>
                  <a:pt x="486094" y="244747"/>
                </a:lnTo>
                <a:lnTo>
                  <a:pt x="462299" y="370519"/>
                </a:lnTo>
                <a:lnTo>
                  <a:pt x="452101" y="472497"/>
                </a:lnTo>
                <a:lnTo>
                  <a:pt x="452101" y="720643"/>
                </a:lnTo>
                <a:lnTo>
                  <a:pt x="445302" y="972188"/>
                </a:lnTo>
                <a:lnTo>
                  <a:pt x="428306" y="1471878"/>
                </a:lnTo>
                <a:lnTo>
                  <a:pt x="428306" y="2461062"/>
                </a:lnTo>
                <a:lnTo>
                  <a:pt x="316131" y="2563040"/>
                </a:lnTo>
                <a:lnTo>
                  <a:pt x="186959" y="2512051"/>
                </a:lnTo>
                <a:lnTo>
                  <a:pt x="186959" y="2246909"/>
                </a:lnTo>
                <a:lnTo>
                  <a:pt x="203955" y="1631643"/>
                </a:lnTo>
                <a:cubicBezTo>
                  <a:pt x="205088" y="1453749"/>
                  <a:pt x="206222" y="1275854"/>
                  <a:pt x="207355" y="1097960"/>
                </a:cubicBezTo>
                <a:cubicBezTo>
                  <a:pt x="206222" y="1019777"/>
                  <a:pt x="205088" y="941594"/>
                  <a:pt x="203955" y="863411"/>
                </a:cubicBezTo>
                <a:lnTo>
                  <a:pt x="203955" y="727441"/>
                </a:lnTo>
                <a:lnTo>
                  <a:pt x="197157" y="53028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9880174-133F-480C-9E34-7F447F18E82D}"/>
              </a:ext>
            </a:extLst>
          </p:cNvPr>
          <p:cNvSpPr/>
          <p:nvPr/>
        </p:nvSpPr>
        <p:spPr>
          <a:xfrm>
            <a:off x="5278438" y="5027613"/>
            <a:ext cx="2722562" cy="749300"/>
          </a:xfrm>
          <a:custGeom>
            <a:avLst/>
            <a:gdLst>
              <a:gd name="connsiteX0" fmla="*/ 816769 w 2721769"/>
              <a:gd name="connsiteY0" fmla="*/ 333375 h 750094"/>
              <a:gd name="connsiteX1" fmla="*/ 1097757 w 2721769"/>
              <a:gd name="connsiteY1" fmla="*/ 283369 h 750094"/>
              <a:gd name="connsiteX2" fmla="*/ 1359694 w 2721769"/>
              <a:gd name="connsiteY2" fmla="*/ 233362 h 750094"/>
              <a:gd name="connsiteX3" fmla="*/ 1588294 w 2721769"/>
              <a:gd name="connsiteY3" fmla="*/ 188119 h 750094"/>
              <a:gd name="connsiteX4" fmla="*/ 1814513 w 2721769"/>
              <a:gd name="connsiteY4" fmla="*/ 152400 h 750094"/>
              <a:gd name="connsiteX5" fmla="*/ 2133600 w 2721769"/>
              <a:gd name="connsiteY5" fmla="*/ 90487 h 750094"/>
              <a:gd name="connsiteX6" fmla="*/ 2393157 w 2721769"/>
              <a:gd name="connsiteY6" fmla="*/ 35719 h 750094"/>
              <a:gd name="connsiteX7" fmla="*/ 2526507 w 2721769"/>
              <a:gd name="connsiteY7" fmla="*/ 2381 h 750094"/>
              <a:gd name="connsiteX8" fmla="*/ 2721769 w 2721769"/>
              <a:gd name="connsiteY8" fmla="*/ 0 h 750094"/>
              <a:gd name="connsiteX9" fmla="*/ 2588419 w 2721769"/>
              <a:gd name="connsiteY9" fmla="*/ 140494 h 750094"/>
              <a:gd name="connsiteX10" fmla="*/ 2271713 w 2721769"/>
              <a:gd name="connsiteY10" fmla="*/ 223837 h 750094"/>
              <a:gd name="connsiteX11" fmla="*/ 1814513 w 2721769"/>
              <a:gd name="connsiteY11" fmla="*/ 347662 h 750094"/>
              <a:gd name="connsiteX12" fmla="*/ 1257300 w 2721769"/>
              <a:gd name="connsiteY12" fmla="*/ 500062 h 750094"/>
              <a:gd name="connsiteX13" fmla="*/ 864394 w 2721769"/>
              <a:gd name="connsiteY13" fmla="*/ 611981 h 750094"/>
              <a:gd name="connsiteX14" fmla="*/ 609600 w 2721769"/>
              <a:gd name="connsiteY14" fmla="*/ 695325 h 750094"/>
              <a:gd name="connsiteX15" fmla="*/ 500063 w 2721769"/>
              <a:gd name="connsiteY15" fmla="*/ 733425 h 750094"/>
              <a:gd name="connsiteX16" fmla="*/ 435769 w 2721769"/>
              <a:gd name="connsiteY16" fmla="*/ 745331 h 750094"/>
              <a:gd name="connsiteX17" fmla="*/ 395288 w 2721769"/>
              <a:gd name="connsiteY17" fmla="*/ 750094 h 750094"/>
              <a:gd name="connsiteX18" fmla="*/ 359569 w 2721769"/>
              <a:gd name="connsiteY18" fmla="*/ 745331 h 750094"/>
              <a:gd name="connsiteX19" fmla="*/ 338138 w 2721769"/>
              <a:gd name="connsiteY19" fmla="*/ 735806 h 750094"/>
              <a:gd name="connsiteX20" fmla="*/ 295275 w 2721769"/>
              <a:gd name="connsiteY20" fmla="*/ 702469 h 750094"/>
              <a:gd name="connsiteX21" fmla="*/ 211932 w 2721769"/>
              <a:gd name="connsiteY21" fmla="*/ 616744 h 750094"/>
              <a:gd name="connsiteX22" fmla="*/ 100013 w 2721769"/>
              <a:gd name="connsiteY22" fmla="*/ 476250 h 750094"/>
              <a:gd name="connsiteX23" fmla="*/ 33338 w 2721769"/>
              <a:gd name="connsiteY23" fmla="*/ 373856 h 750094"/>
              <a:gd name="connsiteX24" fmla="*/ 14288 w 2721769"/>
              <a:gd name="connsiteY24" fmla="*/ 333375 h 750094"/>
              <a:gd name="connsiteX25" fmla="*/ 0 w 2721769"/>
              <a:gd name="connsiteY25" fmla="*/ 295275 h 750094"/>
              <a:gd name="connsiteX26" fmla="*/ 0 w 2721769"/>
              <a:gd name="connsiteY26" fmla="*/ 273844 h 750094"/>
              <a:gd name="connsiteX27" fmla="*/ 11907 w 2721769"/>
              <a:gd name="connsiteY27" fmla="*/ 266700 h 750094"/>
              <a:gd name="connsiteX28" fmla="*/ 28575 w 2721769"/>
              <a:gd name="connsiteY28" fmla="*/ 269081 h 750094"/>
              <a:gd name="connsiteX29" fmla="*/ 54769 w 2721769"/>
              <a:gd name="connsiteY29" fmla="*/ 283369 h 750094"/>
              <a:gd name="connsiteX30" fmla="*/ 133350 w 2721769"/>
              <a:gd name="connsiteY30" fmla="*/ 330994 h 750094"/>
              <a:gd name="connsiteX31" fmla="*/ 197644 w 2721769"/>
              <a:gd name="connsiteY31" fmla="*/ 361950 h 750094"/>
              <a:gd name="connsiteX32" fmla="*/ 238125 w 2721769"/>
              <a:gd name="connsiteY32" fmla="*/ 373856 h 750094"/>
              <a:gd name="connsiteX33" fmla="*/ 280988 w 2721769"/>
              <a:gd name="connsiteY33" fmla="*/ 385762 h 750094"/>
              <a:gd name="connsiteX34" fmla="*/ 347663 w 2721769"/>
              <a:gd name="connsiteY34" fmla="*/ 395287 h 750094"/>
              <a:gd name="connsiteX35" fmla="*/ 476250 w 2721769"/>
              <a:gd name="connsiteY35" fmla="*/ 385762 h 750094"/>
              <a:gd name="connsiteX36" fmla="*/ 816769 w 2721769"/>
              <a:gd name="connsiteY36" fmla="*/ 333375 h 75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21769" h="750094">
                <a:moveTo>
                  <a:pt x="816769" y="333375"/>
                </a:moveTo>
                <a:lnTo>
                  <a:pt x="1097757" y="283369"/>
                </a:lnTo>
                <a:lnTo>
                  <a:pt x="1359694" y="233362"/>
                </a:lnTo>
                <a:lnTo>
                  <a:pt x="1588294" y="188119"/>
                </a:lnTo>
                <a:lnTo>
                  <a:pt x="1814513" y="152400"/>
                </a:lnTo>
                <a:lnTo>
                  <a:pt x="2133600" y="90487"/>
                </a:lnTo>
                <a:lnTo>
                  <a:pt x="2393157" y="35719"/>
                </a:lnTo>
                <a:lnTo>
                  <a:pt x="2526507" y="2381"/>
                </a:lnTo>
                <a:lnTo>
                  <a:pt x="2721769" y="0"/>
                </a:lnTo>
                <a:lnTo>
                  <a:pt x="2588419" y="140494"/>
                </a:lnTo>
                <a:lnTo>
                  <a:pt x="2271713" y="223837"/>
                </a:lnTo>
                <a:lnTo>
                  <a:pt x="1814513" y="347662"/>
                </a:lnTo>
                <a:lnTo>
                  <a:pt x="1257300" y="500062"/>
                </a:lnTo>
                <a:lnTo>
                  <a:pt x="864394" y="611981"/>
                </a:lnTo>
                <a:lnTo>
                  <a:pt x="609600" y="695325"/>
                </a:lnTo>
                <a:lnTo>
                  <a:pt x="500063" y="733425"/>
                </a:lnTo>
                <a:lnTo>
                  <a:pt x="435769" y="745331"/>
                </a:lnTo>
                <a:lnTo>
                  <a:pt x="395288" y="750094"/>
                </a:lnTo>
                <a:lnTo>
                  <a:pt x="359569" y="745331"/>
                </a:lnTo>
                <a:lnTo>
                  <a:pt x="338138" y="735806"/>
                </a:lnTo>
                <a:lnTo>
                  <a:pt x="295275" y="702469"/>
                </a:lnTo>
                <a:lnTo>
                  <a:pt x="211932" y="616744"/>
                </a:lnTo>
                <a:lnTo>
                  <a:pt x="100013" y="476250"/>
                </a:lnTo>
                <a:lnTo>
                  <a:pt x="33338" y="373856"/>
                </a:lnTo>
                <a:lnTo>
                  <a:pt x="14288" y="333375"/>
                </a:lnTo>
                <a:lnTo>
                  <a:pt x="0" y="295275"/>
                </a:lnTo>
                <a:lnTo>
                  <a:pt x="0" y="273844"/>
                </a:lnTo>
                <a:lnTo>
                  <a:pt x="11907" y="266700"/>
                </a:lnTo>
                <a:lnTo>
                  <a:pt x="28575" y="269081"/>
                </a:lnTo>
                <a:lnTo>
                  <a:pt x="54769" y="283369"/>
                </a:lnTo>
                <a:lnTo>
                  <a:pt x="133350" y="330994"/>
                </a:lnTo>
                <a:lnTo>
                  <a:pt x="197644" y="361950"/>
                </a:lnTo>
                <a:lnTo>
                  <a:pt x="238125" y="373856"/>
                </a:lnTo>
                <a:lnTo>
                  <a:pt x="280988" y="385762"/>
                </a:lnTo>
                <a:lnTo>
                  <a:pt x="347663" y="395287"/>
                </a:lnTo>
                <a:lnTo>
                  <a:pt x="476250" y="385762"/>
                </a:lnTo>
                <a:lnTo>
                  <a:pt x="816769" y="333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C2F832C-3E50-42B0-962A-4E13023ED409}"/>
              </a:ext>
            </a:extLst>
          </p:cNvPr>
          <p:cNvSpPr/>
          <p:nvPr/>
        </p:nvSpPr>
        <p:spPr>
          <a:xfrm>
            <a:off x="7485064" y="4552950"/>
            <a:ext cx="858837" cy="1176338"/>
          </a:xfrm>
          <a:custGeom>
            <a:avLst/>
            <a:gdLst>
              <a:gd name="connsiteX0" fmla="*/ 142875 w 859631"/>
              <a:gd name="connsiteY0" fmla="*/ 252413 h 1176338"/>
              <a:gd name="connsiteX1" fmla="*/ 228600 w 859631"/>
              <a:gd name="connsiteY1" fmla="*/ 381000 h 1176338"/>
              <a:gd name="connsiteX2" fmla="*/ 311944 w 859631"/>
              <a:gd name="connsiteY2" fmla="*/ 500063 h 1176338"/>
              <a:gd name="connsiteX3" fmla="*/ 364331 w 859631"/>
              <a:gd name="connsiteY3" fmla="*/ 614363 h 1176338"/>
              <a:gd name="connsiteX4" fmla="*/ 419100 w 859631"/>
              <a:gd name="connsiteY4" fmla="*/ 688181 h 1176338"/>
              <a:gd name="connsiteX5" fmla="*/ 519112 w 859631"/>
              <a:gd name="connsiteY5" fmla="*/ 852488 h 1176338"/>
              <a:gd name="connsiteX6" fmla="*/ 604837 w 859631"/>
              <a:gd name="connsiteY6" fmla="*/ 1004888 h 1176338"/>
              <a:gd name="connsiteX7" fmla="*/ 650081 w 859631"/>
              <a:gd name="connsiteY7" fmla="*/ 1085850 h 1176338"/>
              <a:gd name="connsiteX8" fmla="*/ 681037 w 859631"/>
              <a:gd name="connsiteY8" fmla="*/ 1128713 h 1176338"/>
              <a:gd name="connsiteX9" fmla="*/ 704850 w 859631"/>
              <a:gd name="connsiteY9" fmla="*/ 1150144 h 1176338"/>
              <a:gd name="connsiteX10" fmla="*/ 733425 w 859631"/>
              <a:gd name="connsiteY10" fmla="*/ 1166813 h 1176338"/>
              <a:gd name="connsiteX11" fmla="*/ 762000 w 859631"/>
              <a:gd name="connsiteY11" fmla="*/ 1176338 h 1176338"/>
              <a:gd name="connsiteX12" fmla="*/ 783431 w 859631"/>
              <a:gd name="connsiteY12" fmla="*/ 1176338 h 1176338"/>
              <a:gd name="connsiteX13" fmla="*/ 812006 w 859631"/>
              <a:gd name="connsiteY13" fmla="*/ 1166813 h 1176338"/>
              <a:gd name="connsiteX14" fmla="*/ 831056 w 859631"/>
              <a:gd name="connsiteY14" fmla="*/ 1145381 h 1176338"/>
              <a:gd name="connsiteX15" fmla="*/ 845344 w 859631"/>
              <a:gd name="connsiteY15" fmla="*/ 1119188 h 1176338"/>
              <a:gd name="connsiteX16" fmla="*/ 854869 w 859631"/>
              <a:gd name="connsiteY16" fmla="*/ 1076325 h 1176338"/>
              <a:gd name="connsiteX17" fmla="*/ 859631 w 859631"/>
              <a:gd name="connsiteY17" fmla="*/ 1023938 h 1176338"/>
              <a:gd name="connsiteX18" fmla="*/ 859631 w 859631"/>
              <a:gd name="connsiteY18" fmla="*/ 969169 h 1176338"/>
              <a:gd name="connsiteX19" fmla="*/ 850106 w 859631"/>
              <a:gd name="connsiteY19" fmla="*/ 897731 h 1176338"/>
              <a:gd name="connsiteX20" fmla="*/ 821531 w 859631"/>
              <a:gd name="connsiteY20" fmla="*/ 792956 h 1176338"/>
              <a:gd name="connsiteX21" fmla="*/ 759619 w 859631"/>
              <a:gd name="connsiteY21" fmla="*/ 652463 h 1176338"/>
              <a:gd name="connsiteX22" fmla="*/ 702469 w 859631"/>
              <a:gd name="connsiteY22" fmla="*/ 545306 h 1176338"/>
              <a:gd name="connsiteX23" fmla="*/ 678656 w 859631"/>
              <a:gd name="connsiteY23" fmla="*/ 511969 h 1176338"/>
              <a:gd name="connsiteX24" fmla="*/ 609600 w 859631"/>
              <a:gd name="connsiteY24" fmla="*/ 435769 h 1176338"/>
              <a:gd name="connsiteX25" fmla="*/ 492919 w 859631"/>
              <a:gd name="connsiteY25" fmla="*/ 335756 h 1176338"/>
              <a:gd name="connsiteX26" fmla="*/ 264319 w 859631"/>
              <a:gd name="connsiteY26" fmla="*/ 161925 h 1176338"/>
              <a:gd name="connsiteX27" fmla="*/ 85725 w 859631"/>
              <a:gd name="connsiteY27" fmla="*/ 35719 h 1176338"/>
              <a:gd name="connsiteX28" fmla="*/ 40481 w 859631"/>
              <a:gd name="connsiteY28" fmla="*/ 9525 h 1176338"/>
              <a:gd name="connsiteX29" fmla="*/ 19050 w 859631"/>
              <a:gd name="connsiteY29" fmla="*/ 0 h 1176338"/>
              <a:gd name="connsiteX30" fmla="*/ 2381 w 859631"/>
              <a:gd name="connsiteY30" fmla="*/ 4763 h 1176338"/>
              <a:gd name="connsiteX31" fmla="*/ 0 w 859631"/>
              <a:gd name="connsiteY31" fmla="*/ 21431 h 1176338"/>
              <a:gd name="connsiteX32" fmla="*/ 4762 w 859631"/>
              <a:gd name="connsiteY32" fmla="*/ 40481 h 1176338"/>
              <a:gd name="connsiteX33" fmla="*/ 50006 w 859631"/>
              <a:gd name="connsiteY33" fmla="*/ 114300 h 1176338"/>
              <a:gd name="connsiteX34" fmla="*/ 142875 w 859631"/>
              <a:gd name="connsiteY34" fmla="*/ 252413 h 117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9631" h="1176338">
                <a:moveTo>
                  <a:pt x="142875" y="252413"/>
                </a:moveTo>
                <a:lnTo>
                  <a:pt x="228600" y="381000"/>
                </a:lnTo>
                <a:lnTo>
                  <a:pt x="311944" y="500063"/>
                </a:lnTo>
                <a:lnTo>
                  <a:pt x="364331" y="614363"/>
                </a:lnTo>
                <a:lnTo>
                  <a:pt x="419100" y="688181"/>
                </a:lnTo>
                <a:lnTo>
                  <a:pt x="519112" y="852488"/>
                </a:lnTo>
                <a:lnTo>
                  <a:pt x="604837" y="1004888"/>
                </a:lnTo>
                <a:lnTo>
                  <a:pt x="650081" y="1085850"/>
                </a:lnTo>
                <a:lnTo>
                  <a:pt x="681037" y="1128713"/>
                </a:lnTo>
                <a:lnTo>
                  <a:pt x="704850" y="1150144"/>
                </a:lnTo>
                <a:lnTo>
                  <a:pt x="733425" y="1166813"/>
                </a:lnTo>
                <a:lnTo>
                  <a:pt x="762000" y="1176338"/>
                </a:lnTo>
                <a:lnTo>
                  <a:pt x="783431" y="1176338"/>
                </a:lnTo>
                <a:lnTo>
                  <a:pt x="812006" y="1166813"/>
                </a:lnTo>
                <a:lnTo>
                  <a:pt x="831056" y="1145381"/>
                </a:lnTo>
                <a:lnTo>
                  <a:pt x="845344" y="1119188"/>
                </a:lnTo>
                <a:lnTo>
                  <a:pt x="854869" y="1076325"/>
                </a:lnTo>
                <a:lnTo>
                  <a:pt x="859631" y="1023938"/>
                </a:lnTo>
                <a:lnTo>
                  <a:pt x="859631" y="969169"/>
                </a:lnTo>
                <a:lnTo>
                  <a:pt x="850106" y="897731"/>
                </a:lnTo>
                <a:lnTo>
                  <a:pt x="821531" y="792956"/>
                </a:lnTo>
                <a:lnTo>
                  <a:pt x="759619" y="652463"/>
                </a:lnTo>
                <a:lnTo>
                  <a:pt x="702469" y="545306"/>
                </a:lnTo>
                <a:lnTo>
                  <a:pt x="678656" y="511969"/>
                </a:lnTo>
                <a:lnTo>
                  <a:pt x="609600" y="435769"/>
                </a:lnTo>
                <a:lnTo>
                  <a:pt x="492919" y="335756"/>
                </a:lnTo>
                <a:lnTo>
                  <a:pt x="264319" y="161925"/>
                </a:lnTo>
                <a:lnTo>
                  <a:pt x="85725" y="35719"/>
                </a:lnTo>
                <a:lnTo>
                  <a:pt x="40481" y="9525"/>
                </a:lnTo>
                <a:lnTo>
                  <a:pt x="19050" y="0"/>
                </a:lnTo>
                <a:lnTo>
                  <a:pt x="2381" y="4763"/>
                </a:lnTo>
                <a:lnTo>
                  <a:pt x="0" y="21431"/>
                </a:lnTo>
                <a:lnTo>
                  <a:pt x="4762" y="40481"/>
                </a:lnTo>
                <a:lnTo>
                  <a:pt x="50006" y="114300"/>
                </a:lnTo>
                <a:lnTo>
                  <a:pt x="142875" y="2524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AECD8F7-02ED-41BA-94BF-52BD45114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889" y="1510290"/>
            <a:ext cx="4548010" cy="432853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845D83D-1AFA-4275-AEB0-69E901920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381" y="1543978"/>
            <a:ext cx="4548010" cy="4334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33" grpId="0" animBg="1"/>
      <p:bldP spid="18" grpId="0" animBg="1"/>
      <p:bldP spid="20" grpId="0" animBg="1"/>
      <p:bldP spid="28" grpId="0" animBg="1"/>
      <p:bldP spid="23" grpId="0" animBg="1"/>
      <p:bldP spid="24" grpId="0" animBg="1"/>
      <p:bldP spid="26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07CB4A0-25EC-4B2E-B977-64F842C8B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95" y="1264732"/>
            <a:ext cx="4548010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608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カンジーはかせの大はつめい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 才 門 弓 矢 谷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087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A4107B8D-A857-4A99-9B37-7482D9413A30}"/>
              </a:ext>
            </a:extLst>
          </p:cNvPr>
          <p:cNvSpPr/>
          <p:nvPr/>
        </p:nvSpPr>
        <p:spPr>
          <a:xfrm>
            <a:off x="3702050" y="1401764"/>
            <a:ext cx="2516188" cy="2528887"/>
          </a:xfrm>
          <a:custGeom>
            <a:avLst/>
            <a:gdLst>
              <a:gd name="connsiteX0" fmla="*/ 2049177 w 2516245"/>
              <a:gd name="connsiteY0" fmla="*/ 832170 h 2529401"/>
              <a:gd name="connsiteX1" fmla="*/ 2203770 w 2516245"/>
              <a:gd name="connsiteY1" fmla="*/ 657842 h 2529401"/>
              <a:gd name="connsiteX2" fmla="*/ 2318892 w 2516245"/>
              <a:gd name="connsiteY2" fmla="*/ 522984 h 2529401"/>
              <a:gd name="connsiteX3" fmla="*/ 2378098 w 2516245"/>
              <a:gd name="connsiteY3" fmla="*/ 450621 h 2529401"/>
              <a:gd name="connsiteX4" fmla="*/ 2453750 w 2516245"/>
              <a:gd name="connsiteY4" fmla="*/ 378259 h 2529401"/>
              <a:gd name="connsiteX5" fmla="*/ 2476774 w 2516245"/>
              <a:gd name="connsiteY5" fmla="*/ 368391 h 2529401"/>
              <a:gd name="connsiteX6" fmla="*/ 2503088 w 2516245"/>
              <a:gd name="connsiteY6" fmla="*/ 351945 h 2529401"/>
              <a:gd name="connsiteX7" fmla="*/ 2512956 w 2516245"/>
              <a:gd name="connsiteY7" fmla="*/ 328921 h 2529401"/>
              <a:gd name="connsiteX8" fmla="*/ 2516245 w 2516245"/>
              <a:gd name="connsiteY8" fmla="*/ 302607 h 2529401"/>
              <a:gd name="connsiteX9" fmla="*/ 2506377 w 2516245"/>
              <a:gd name="connsiteY9" fmla="*/ 263137 h 2529401"/>
              <a:gd name="connsiteX10" fmla="*/ 2496510 w 2516245"/>
              <a:gd name="connsiteY10" fmla="*/ 233534 h 2529401"/>
              <a:gd name="connsiteX11" fmla="*/ 2476774 w 2516245"/>
              <a:gd name="connsiteY11" fmla="*/ 207220 h 2529401"/>
              <a:gd name="connsiteX12" fmla="*/ 2420858 w 2516245"/>
              <a:gd name="connsiteY12" fmla="*/ 161171 h 2529401"/>
              <a:gd name="connsiteX13" fmla="*/ 2355074 w 2516245"/>
              <a:gd name="connsiteY13" fmla="*/ 118411 h 2529401"/>
              <a:gd name="connsiteX14" fmla="*/ 2272843 w 2516245"/>
              <a:gd name="connsiteY14" fmla="*/ 72362 h 2529401"/>
              <a:gd name="connsiteX15" fmla="*/ 2193902 w 2516245"/>
              <a:gd name="connsiteY15" fmla="*/ 39470 h 2529401"/>
              <a:gd name="connsiteX16" fmla="*/ 2108383 w 2516245"/>
              <a:gd name="connsiteY16" fmla="*/ 13157 h 2529401"/>
              <a:gd name="connsiteX17" fmla="*/ 2045888 w 2516245"/>
              <a:gd name="connsiteY17" fmla="*/ 0 h 2529401"/>
              <a:gd name="connsiteX18" fmla="*/ 1993261 w 2516245"/>
              <a:gd name="connsiteY18" fmla="*/ 0 h 2529401"/>
              <a:gd name="connsiteX19" fmla="*/ 1966947 w 2516245"/>
              <a:gd name="connsiteY19" fmla="*/ 6578 h 2529401"/>
              <a:gd name="connsiteX20" fmla="*/ 1957079 w 2516245"/>
              <a:gd name="connsiteY20" fmla="*/ 23024 h 2529401"/>
              <a:gd name="connsiteX21" fmla="*/ 1957079 w 2516245"/>
              <a:gd name="connsiteY21" fmla="*/ 39470 h 2529401"/>
              <a:gd name="connsiteX22" fmla="*/ 1966947 w 2516245"/>
              <a:gd name="connsiteY22" fmla="*/ 59206 h 2529401"/>
              <a:gd name="connsiteX23" fmla="*/ 2009707 w 2516245"/>
              <a:gd name="connsiteY23" fmla="*/ 88809 h 2529401"/>
              <a:gd name="connsiteX24" fmla="*/ 2055756 w 2516245"/>
              <a:gd name="connsiteY24" fmla="*/ 115122 h 2529401"/>
              <a:gd name="connsiteX25" fmla="*/ 2078780 w 2516245"/>
              <a:gd name="connsiteY25" fmla="*/ 138147 h 2529401"/>
              <a:gd name="connsiteX26" fmla="*/ 2091937 w 2516245"/>
              <a:gd name="connsiteY26" fmla="*/ 167750 h 2529401"/>
              <a:gd name="connsiteX27" fmla="*/ 2095226 w 2516245"/>
              <a:gd name="connsiteY27" fmla="*/ 200642 h 2529401"/>
              <a:gd name="connsiteX28" fmla="*/ 2088648 w 2516245"/>
              <a:gd name="connsiteY28" fmla="*/ 236823 h 2529401"/>
              <a:gd name="connsiteX29" fmla="*/ 2039310 w 2516245"/>
              <a:gd name="connsiteY29" fmla="*/ 325632 h 2529401"/>
              <a:gd name="connsiteX30" fmla="*/ 1973525 w 2516245"/>
              <a:gd name="connsiteY30" fmla="*/ 444043 h 2529401"/>
              <a:gd name="connsiteX31" fmla="*/ 1851825 w 2516245"/>
              <a:gd name="connsiteY31" fmla="*/ 628239 h 2529401"/>
              <a:gd name="connsiteX32" fmla="*/ 1667629 w 2516245"/>
              <a:gd name="connsiteY32" fmla="*/ 874929 h 2529401"/>
              <a:gd name="connsiteX33" fmla="*/ 1411071 w 2516245"/>
              <a:gd name="connsiteY33" fmla="*/ 1187404 h 2529401"/>
              <a:gd name="connsiteX34" fmla="*/ 1174248 w 2516245"/>
              <a:gd name="connsiteY34" fmla="*/ 1460409 h 2529401"/>
              <a:gd name="connsiteX35" fmla="*/ 934136 w 2516245"/>
              <a:gd name="connsiteY35" fmla="*/ 1707099 h 2529401"/>
              <a:gd name="connsiteX36" fmla="*/ 684156 w 2516245"/>
              <a:gd name="connsiteY36" fmla="*/ 1943922 h 2529401"/>
              <a:gd name="connsiteX37" fmla="*/ 509828 w 2516245"/>
              <a:gd name="connsiteY37" fmla="*/ 2095226 h 2529401"/>
              <a:gd name="connsiteX38" fmla="*/ 289451 w 2516245"/>
              <a:gd name="connsiteY38" fmla="*/ 2272843 h 2529401"/>
              <a:gd name="connsiteX39" fmla="*/ 118412 w 2516245"/>
              <a:gd name="connsiteY39" fmla="*/ 2407701 h 2529401"/>
              <a:gd name="connsiteX40" fmla="*/ 29603 w 2516245"/>
              <a:gd name="connsiteY40" fmla="*/ 2473485 h 2529401"/>
              <a:gd name="connsiteX41" fmla="*/ 6579 w 2516245"/>
              <a:gd name="connsiteY41" fmla="*/ 2493220 h 2529401"/>
              <a:gd name="connsiteX42" fmla="*/ 0 w 2516245"/>
              <a:gd name="connsiteY42" fmla="*/ 2516244 h 2529401"/>
              <a:gd name="connsiteX43" fmla="*/ 13157 w 2516245"/>
              <a:gd name="connsiteY43" fmla="*/ 2529401 h 2529401"/>
              <a:gd name="connsiteX44" fmla="*/ 39471 w 2516245"/>
              <a:gd name="connsiteY44" fmla="*/ 2529401 h 2529401"/>
              <a:gd name="connsiteX45" fmla="*/ 75652 w 2516245"/>
              <a:gd name="connsiteY45" fmla="*/ 2516244 h 2529401"/>
              <a:gd name="connsiteX46" fmla="*/ 263137 w 2516245"/>
              <a:gd name="connsiteY46" fmla="*/ 2394544 h 2529401"/>
              <a:gd name="connsiteX47" fmla="*/ 470357 w 2516245"/>
              <a:gd name="connsiteY47" fmla="*/ 2256397 h 2529401"/>
              <a:gd name="connsiteX48" fmla="*/ 717048 w 2516245"/>
              <a:gd name="connsiteY48" fmla="*/ 2082069 h 2529401"/>
              <a:gd name="connsiteX49" fmla="*/ 944003 w 2516245"/>
              <a:gd name="connsiteY49" fmla="*/ 1911030 h 2529401"/>
              <a:gd name="connsiteX50" fmla="*/ 1151223 w 2516245"/>
              <a:gd name="connsiteY50" fmla="*/ 1743280 h 2529401"/>
              <a:gd name="connsiteX51" fmla="*/ 1371600 w 2516245"/>
              <a:gd name="connsiteY51" fmla="*/ 1549217 h 2529401"/>
              <a:gd name="connsiteX52" fmla="*/ 1651183 w 2516245"/>
              <a:gd name="connsiteY52" fmla="*/ 1269634 h 2529401"/>
              <a:gd name="connsiteX53" fmla="*/ 1881428 w 2516245"/>
              <a:gd name="connsiteY53" fmla="*/ 1022944 h 2529401"/>
              <a:gd name="connsiteX54" fmla="*/ 2049177 w 2516245"/>
              <a:gd name="connsiteY54" fmla="*/ 832170 h 252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516245" h="2529401">
                <a:moveTo>
                  <a:pt x="2049177" y="832170"/>
                </a:moveTo>
                <a:lnTo>
                  <a:pt x="2203770" y="657842"/>
                </a:lnTo>
                <a:lnTo>
                  <a:pt x="2318892" y="522984"/>
                </a:lnTo>
                <a:lnTo>
                  <a:pt x="2378098" y="450621"/>
                </a:lnTo>
                <a:lnTo>
                  <a:pt x="2453750" y="378259"/>
                </a:lnTo>
                <a:lnTo>
                  <a:pt x="2476774" y="368391"/>
                </a:lnTo>
                <a:lnTo>
                  <a:pt x="2503088" y="351945"/>
                </a:lnTo>
                <a:lnTo>
                  <a:pt x="2512956" y="328921"/>
                </a:lnTo>
                <a:lnTo>
                  <a:pt x="2516245" y="302607"/>
                </a:lnTo>
                <a:lnTo>
                  <a:pt x="2506377" y="263137"/>
                </a:lnTo>
                <a:lnTo>
                  <a:pt x="2496510" y="233534"/>
                </a:lnTo>
                <a:lnTo>
                  <a:pt x="2476774" y="207220"/>
                </a:lnTo>
                <a:lnTo>
                  <a:pt x="2420858" y="161171"/>
                </a:lnTo>
                <a:lnTo>
                  <a:pt x="2355074" y="118411"/>
                </a:lnTo>
                <a:lnTo>
                  <a:pt x="2272843" y="72362"/>
                </a:lnTo>
                <a:lnTo>
                  <a:pt x="2193902" y="39470"/>
                </a:lnTo>
                <a:lnTo>
                  <a:pt x="2108383" y="13157"/>
                </a:lnTo>
                <a:lnTo>
                  <a:pt x="2045888" y="0"/>
                </a:lnTo>
                <a:lnTo>
                  <a:pt x="1993261" y="0"/>
                </a:lnTo>
                <a:lnTo>
                  <a:pt x="1966947" y="6578"/>
                </a:lnTo>
                <a:lnTo>
                  <a:pt x="1957079" y="23024"/>
                </a:lnTo>
                <a:lnTo>
                  <a:pt x="1957079" y="39470"/>
                </a:lnTo>
                <a:lnTo>
                  <a:pt x="1966947" y="59206"/>
                </a:lnTo>
                <a:lnTo>
                  <a:pt x="2009707" y="88809"/>
                </a:lnTo>
                <a:lnTo>
                  <a:pt x="2055756" y="115122"/>
                </a:lnTo>
                <a:lnTo>
                  <a:pt x="2078780" y="138147"/>
                </a:lnTo>
                <a:lnTo>
                  <a:pt x="2091937" y="167750"/>
                </a:lnTo>
                <a:lnTo>
                  <a:pt x="2095226" y="200642"/>
                </a:lnTo>
                <a:lnTo>
                  <a:pt x="2088648" y="236823"/>
                </a:lnTo>
                <a:lnTo>
                  <a:pt x="2039310" y="325632"/>
                </a:lnTo>
                <a:lnTo>
                  <a:pt x="1973525" y="444043"/>
                </a:lnTo>
                <a:lnTo>
                  <a:pt x="1851825" y="628239"/>
                </a:lnTo>
                <a:lnTo>
                  <a:pt x="1667629" y="874929"/>
                </a:lnTo>
                <a:lnTo>
                  <a:pt x="1411071" y="1187404"/>
                </a:lnTo>
                <a:lnTo>
                  <a:pt x="1174248" y="1460409"/>
                </a:lnTo>
                <a:lnTo>
                  <a:pt x="934136" y="1707099"/>
                </a:lnTo>
                <a:lnTo>
                  <a:pt x="684156" y="1943922"/>
                </a:lnTo>
                <a:lnTo>
                  <a:pt x="509828" y="2095226"/>
                </a:lnTo>
                <a:lnTo>
                  <a:pt x="289451" y="2272843"/>
                </a:lnTo>
                <a:lnTo>
                  <a:pt x="118412" y="2407701"/>
                </a:lnTo>
                <a:lnTo>
                  <a:pt x="29603" y="2473485"/>
                </a:lnTo>
                <a:lnTo>
                  <a:pt x="6579" y="2493220"/>
                </a:lnTo>
                <a:lnTo>
                  <a:pt x="0" y="2516244"/>
                </a:lnTo>
                <a:lnTo>
                  <a:pt x="13157" y="2529401"/>
                </a:lnTo>
                <a:lnTo>
                  <a:pt x="39471" y="2529401"/>
                </a:lnTo>
                <a:lnTo>
                  <a:pt x="75652" y="2516244"/>
                </a:lnTo>
                <a:lnTo>
                  <a:pt x="263137" y="2394544"/>
                </a:lnTo>
                <a:lnTo>
                  <a:pt x="470357" y="2256397"/>
                </a:lnTo>
                <a:lnTo>
                  <a:pt x="717048" y="2082069"/>
                </a:lnTo>
                <a:lnTo>
                  <a:pt x="944003" y="1911030"/>
                </a:lnTo>
                <a:lnTo>
                  <a:pt x="1151223" y="1743280"/>
                </a:lnTo>
                <a:lnTo>
                  <a:pt x="1371600" y="1549217"/>
                </a:lnTo>
                <a:lnTo>
                  <a:pt x="1651183" y="1269634"/>
                </a:lnTo>
                <a:lnTo>
                  <a:pt x="1881428" y="1022944"/>
                </a:lnTo>
                <a:lnTo>
                  <a:pt x="2049177" y="83217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650A2373-70C4-4A81-A559-96CBAC654EE8}"/>
              </a:ext>
            </a:extLst>
          </p:cNvPr>
          <p:cNvSpPr/>
          <p:nvPr/>
        </p:nvSpPr>
        <p:spPr>
          <a:xfrm>
            <a:off x="4913313" y="3322638"/>
            <a:ext cx="2011362" cy="400050"/>
          </a:xfrm>
          <a:custGeom>
            <a:avLst/>
            <a:gdLst>
              <a:gd name="connsiteX0" fmla="*/ 1069181 w 2012156"/>
              <a:gd name="connsiteY0" fmla="*/ 335756 h 400050"/>
              <a:gd name="connsiteX1" fmla="*/ 1297781 w 2012156"/>
              <a:gd name="connsiteY1" fmla="*/ 311944 h 400050"/>
              <a:gd name="connsiteX2" fmla="*/ 1476375 w 2012156"/>
              <a:gd name="connsiteY2" fmla="*/ 292894 h 400050"/>
              <a:gd name="connsiteX3" fmla="*/ 1583531 w 2012156"/>
              <a:gd name="connsiteY3" fmla="*/ 283369 h 400050"/>
              <a:gd name="connsiteX4" fmla="*/ 1685925 w 2012156"/>
              <a:gd name="connsiteY4" fmla="*/ 276225 h 400050"/>
              <a:gd name="connsiteX5" fmla="*/ 1800225 w 2012156"/>
              <a:gd name="connsiteY5" fmla="*/ 278606 h 400050"/>
              <a:gd name="connsiteX6" fmla="*/ 1897856 w 2012156"/>
              <a:gd name="connsiteY6" fmla="*/ 285750 h 400050"/>
              <a:gd name="connsiteX7" fmla="*/ 1921669 w 2012156"/>
              <a:gd name="connsiteY7" fmla="*/ 285750 h 400050"/>
              <a:gd name="connsiteX8" fmla="*/ 1962150 w 2012156"/>
              <a:gd name="connsiteY8" fmla="*/ 269081 h 400050"/>
              <a:gd name="connsiteX9" fmla="*/ 1990725 w 2012156"/>
              <a:gd name="connsiteY9" fmla="*/ 247650 h 400050"/>
              <a:gd name="connsiteX10" fmla="*/ 2007394 w 2012156"/>
              <a:gd name="connsiteY10" fmla="*/ 226219 h 400050"/>
              <a:gd name="connsiteX11" fmla="*/ 2012156 w 2012156"/>
              <a:gd name="connsiteY11" fmla="*/ 202406 h 400050"/>
              <a:gd name="connsiteX12" fmla="*/ 2005012 w 2012156"/>
              <a:gd name="connsiteY12" fmla="*/ 171450 h 400050"/>
              <a:gd name="connsiteX13" fmla="*/ 1981200 w 2012156"/>
              <a:gd name="connsiteY13" fmla="*/ 138112 h 400050"/>
              <a:gd name="connsiteX14" fmla="*/ 1938337 w 2012156"/>
              <a:gd name="connsiteY14" fmla="*/ 102394 h 400050"/>
              <a:gd name="connsiteX15" fmla="*/ 1897856 w 2012156"/>
              <a:gd name="connsiteY15" fmla="*/ 78581 h 400050"/>
              <a:gd name="connsiteX16" fmla="*/ 1833562 w 2012156"/>
              <a:gd name="connsiteY16" fmla="*/ 52387 h 400050"/>
              <a:gd name="connsiteX17" fmla="*/ 1750219 w 2012156"/>
              <a:gd name="connsiteY17" fmla="*/ 23812 h 400050"/>
              <a:gd name="connsiteX18" fmla="*/ 1669256 w 2012156"/>
              <a:gd name="connsiteY18" fmla="*/ 4762 h 400050"/>
              <a:gd name="connsiteX19" fmla="*/ 1619250 w 2012156"/>
              <a:gd name="connsiteY19" fmla="*/ 0 h 400050"/>
              <a:gd name="connsiteX20" fmla="*/ 1581150 w 2012156"/>
              <a:gd name="connsiteY20" fmla="*/ 9525 h 400050"/>
              <a:gd name="connsiteX21" fmla="*/ 1504950 w 2012156"/>
              <a:gd name="connsiteY21" fmla="*/ 54769 h 400050"/>
              <a:gd name="connsiteX22" fmla="*/ 1471612 w 2012156"/>
              <a:gd name="connsiteY22" fmla="*/ 69056 h 400050"/>
              <a:gd name="connsiteX23" fmla="*/ 1278731 w 2012156"/>
              <a:gd name="connsiteY23" fmla="*/ 100012 h 400050"/>
              <a:gd name="connsiteX24" fmla="*/ 859631 w 2012156"/>
              <a:gd name="connsiteY24" fmla="*/ 161925 h 400050"/>
              <a:gd name="connsiteX25" fmla="*/ 719137 w 2012156"/>
              <a:gd name="connsiteY25" fmla="*/ 180975 h 400050"/>
              <a:gd name="connsiteX26" fmla="*/ 490537 w 2012156"/>
              <a:gd name="connsiteY26" fmla="*/ 197644 h 400050"/>
              <a:gd name="connsiteX27" fmla="*/ 352425 w 2012156"/>
              <a:gd name="connsiteY27" fmla="*/ 200025 h 400050"/>
              <a:gd name="connsiteX28" fmla="*/ 288131 w 2012156"/>
              <a:gd name="connsiteY28" fmla="*/ 195262 h 400050"/>
              <a:gd name="connsiteX29" fmla="*/ 230981 w 2012156"/>
              <a:gd name="connsiteY29" fmla="*/ 183356 h 400050"/>
              <a:gd name="connsiteX30" fmla="*/ 159544 w 2012156"/>
              <a:gd name="connsiteY30" fmla="*/ 161925 h 400050"/>
              <a:gd name="connsiteX31" fmla="*/ 119062 w 2012156"/>
              <a:gd name="connsiteY31" fmla="*/ 145256 h 400050"/>
              <a:gd name="connsiteX32" fmla="*/ 85725 w 2012156"/>
              <a:gd name="connsiteY32" fmla="*/ 126206 h 400050"/>
              <a:gd name="connsiteX33" fmla="*/ 59531 w 2012156"/>
              <a:gd name="connsiteY33" fmla="*/ 107156 h 400050"/>
              <a:gd name="connsiteX34" fmla="*/ 28575 w 2012156"/>
              <a:gd name="connsiteY34" fmla="*/ 97631 h 400050"/>
              <a:gd name="connsiteX35" fmla="*/ 9525 w 2012156"/>
              <a:gd name="connsiteY35" fmla="*/ 95250 h 400050"/>
              <a:gd name="connsiteX36" fmla="*/ 0 w 2012156"/>
              <a:gd name="connsiteY36" fmla="*/ 109537 h 400050"/>
              <a:gd name="connsiteX37" fmla="*/ 4762 w 2012156"/>
              <a:gd name="connsiteY37" fmla="*/ 130969 h 400050"/>
              <a:gd name="connsiteX38" fmla="*/ 23812 w 2012156"/>
              <a:gd name="connsiteY38" fmla="*/ 171450 h 400050"/>
              <a:gd name="connsiteX39" fmla="*/ 42862 w 2012156"/>
              <a:gd name="connsiteY39" fmla="*/ 200025 h 400050"/>
              <a:gd name="connsiteX40" fmla="*/ 64294 w 2012156"/>
              <a:gd name="connsiteY40" fmla="*/ 228600 h 400050"/>
              <a:gd name="connsiteX41" fmla="*/ 88106 w 2012156"/>
              <a:gd name="connsiteY41" fmla="*/ 252412 h 400050"/>
              <a:gd name="connsiteX42" fmla="*/ 121444 w 2012156"/>
              <a:gd name="connsiteY42" fmla="*/ 280987 h 400050"/>
              <a:gd name="connsiteX43" fmla="*/ 161925 w 2012156"/>
              <a:gd name="connsiteY43" fmla="*/ 311944 h 400050"/>
              <a:gd name="connsiteX44" fmla="*/ 207169 w 2012156"/>
              <a:gd name="connsiteY44" fmla="*/ 338137 h 400050"/>
              <a:gd name="connsiteX45" fmla="*/ 242887 w 2012156"/>
              <a:gd name="connsiteY45" fmla="*/ 357187 h 400050"/>
              <a:gd name="connsiteX46" fmla="*/ 295275 w 2012156"/>
              <a:gd name="connsiteY46" fmla="*/ 376237 h 400050"/>
              <a:gd name="connsiteX47" fmla="*/ 340519 w 2012156"/>
              <a:gd name="connsiteY47" fmla="*/ 392906 h 400050"/>
              <a:gd name="connsiteX48" fmla="*/ 369094 w 2012156"/>
              <a:gd name="connsiteY48" fmla="*/ 400050 h 400050"/>
              <a:gd name="connsiteX49" fmla="*/ 421481 w 2012156"/>
              <a:gd name="connsiteY49" fmla="*/ 397669 h 400050"/>
              <a:gd name="connsiteX50" fmla="*/ 578644 w 2012156"/>
              <a:gd name="connsiteY50" fmla="*/ 383381 h 400050"/>
              <a:gd name="connsiteX51" fmla="*/ 902494 w 2012156"/>
              <a:gd name="connsiteY51" fmla="*/ 354806 h 400050"/>
              <a:gd name="connsiteX52" fmla="*/ 1069181 w 2012156"/>
              <a:gd name="connsiteY52" fmla="*/ 33575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012156" h="400050">
                <a:moveTo>
                  <a:pt x="1069181" y="335756"/>
                </a:moveTo>
                <a:lnTo>
                  <a:pt x="1297781" y="311944"/>
                </a:lnTo>
                <a:lnTo>
                  <a:pt x="1476375" y="292894"/>
                </a:lnTo>
                <a:lnTo>
                  <a:pt x="1583531" y="283369"/>
                </a:lnTo>
                <a:lnTo>
                  <a:pt x="1685925" y="276225"/>
                </a:lnTo>
                <a:lnTo>
                  <a:pt x="1800225" y="278606"/>
                </a:lnTo>
                <a:lnTo>
                  <a:pt x="1897856" y="285750"/>
                </a:lnTo>
                <a:lnTo>
                  <a:pt x="1921669" y="285750"/>
                </a:lnTo>
                <a:lnTo>
                  <a:pt x="1962150" y="269081"/>
                </a:lnTo>
                <a:lnTo>
                  <a:pt x="1990725" y="247650"/>
                </a:lnTo>
                <a:lnTo>
                  <a:pt x="2007394" y="226219"/>
                </a:lnTo>
                <a:lnTo>
                  <a:pt x="2012156" y="202406"/>
                </a:lnTo>
                <a:lnTo>
                  <a:pt x="2005012" y="171450"/>
                </a:lnTo>
                <a:lnTo>
                  <a:pt x="1981200" y="138112"/>
                </a:lnTo>
                <a:lnTo>
                  <a:pt x="1938337" y="102394"/>
                </a:lnTo>
                <a:lnTo>
                  <a:pt x="1897856" y="78581"/>
                </a:lnTo>
                <a:lnTo>
                  <a:pt x="1833562" y="52387"/>
                </a:lnTo>
                <a:lnTo>
                  <a:pt x="1750219" y="23812"/>
                </a:lnTo>
                <a:lnTo>
                  <a:pt x="1669256" y="4762"/>
                </a:lnTo>
                <a:lnTo>
                  <a:pt x="1619250" y="0"/>
                </a:lnTo>
                <a:lnTo>
                  <a:pt x="1581150" y="9525"/>
                </a:lnTo>
                <a:lnTo>
                  <a:pt x="1504950" y="54769"/>
                </a:lnTo>
                <a:lnTo>
                  <a:pt x="1471612" y="69056"/>
                </a:lnTo>
                <a:lnTo>
                  <a:pt x="1278731" y="100012"/>
                </a:lnTo>
                <a:lnTo>
                  <a:pt x="859631" y="161925"/>
                </a:lnTo>
                <a:lnTo>
                  <a:pt x="719137" y="180975"/>
                </a:lnTo>
                <a:lnTo>
                  <a:pt x="490537" y="197644"/>
                </a:lnTo>
                <a:lnTo>
                  <a:pt x="352425" y="200025"/>
                </a:lnTo>
                <a:lnTo>
                  <a:pt x="288131" y="195262"/>
                </a:lnTo>
                <a:lnTo>
                  <a:pt x="230981" y="183356"/>
                </a:lnTo>
                <a:lnTo>
                  <a:pt x="159544" y="161925"/>
                </a:lnTo>
                <a:lnTo>
                  <a:pt x="119062" y="145256"/>
                </a:lnTo>
                <a:lnTo>
                  <a:pt x="85725" y="126206"/>
                </a:lnTo>
                <a:lnTo>
                  <a:pt x="59531" y="107156"/>
                </a:lnTo>
                <a:lnTo>
                  <a:pt x="28575" y="97631"/>
                </a:lnTo>
                <a:lnTo>
                  <a:pt x="9525" y="95250"/>
                </a:lnTo>
                <a:lnTo>
                  <a:pt x="0" y="109537"/>
                </a:lnTo>
                <a:lnTo>
                  <a:pt x="4762" y="130969"/>
                </a:lnTo>
                <a:lnTo>
                  <a:pt x="23812" y="171450"/>
                </a:lnTo>
                <a:lnTo>
                  <a:pt x="42862" y="200025"/>
                </a:lnTo>
                <a:lnTo>
                  <a:pt x="64294" y="228600"/>
                </a:lnTo>
                <a:lnTo>
                  <a:pt x="88106" y="252412"/>
                </a:lnTo>
                <a:lnTo>
                  <a:pt x="121444" y="280987"/>
                </a:lnTo>
                <a:lnTo>
                  <a:pt x="161925" y="311944"/>
                </a:lnTo>
                <a:lnTo>
                  <a:pt x="207169" y="338137"/>
                </a:lnTo>
                <a:lnTo>
                  <a:pt x="242887" y="357187"/>
                </a:lnTo>
                <a:lnTo>
                  <a:pt x="295275" y="376237"/>
                </a:lnTo>
                <a:lnTo>
                  <a:pt x="340519" y="392906"/>
                </a:lnTo>
                <a:lnTo>
                  <a:pt x="369094" y="400050"/>
                </a:lnTo>
                <a:lnTo>
                  <a:pt x="421481" y="397669"/>
                </a:lnTo>
                <a:lnTo>
                  <a:pt x="578644" y="383381"/>
                </a:lnTo>
                <a:lnTo>
                  <a:pt x="902494" y="354806"/>
                </a:lnTo>
                <a:lnTo>
                  <a:pt x="1069181" y="3357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68E9CBFF-3CBD-435D-B8B9-B5DAA56A1EB6}"/>
              </a:ext>
            </a:extLst>
          </p:cNvPr>
          <p:cNvSpPr/>
          <p:nvPr/>
        </p:nvSpPr>
        <p:spPr>
          <a:xfrm>
            <a:off x="4510089" y="4462463"/>
            <a:ext cx="695325" cy="1490662"/>
          </a:xfrm>
          <a:custGeom>
            <a:avLst/>
            <a:gdLst>
              <a:gd name="connsiteX0" fmla="*/ 514350 w 695325"/>
              <a:gd name="connsiteY0" fmla="*/ 452437 h 1490662"/>
              <a:gd name="connsiteX1" fmla="*/ 478631 w 695325"/>
              <a:gd name="connsiteY1" fmla="*/ 288131 h 1490662"/>
              <a:gd name="connsiteX2" fmla="*/ 461962 w 695325"/>
              <a:gd name="connsiteY2" fmla="*/ 219075 h 1490662"/>
              <a:gd name="connsiteX3" fmla="*/ 445293 w 695325"/>
              <a:gd name="connsiteY3" fmla="*/ 142875 h 1490662"/>
              <a:gd name="connsiteX4" fmla="*/ 400050 w 695325"/>
              <a:gd name="connsiteY4" fmla="*/ 90487 h 1490662"/>
              <a:gd name="connsiteX5" fmla="*/ 347662 w 695325"/>
              <a:gd name="connsiteY5" fmla="*/ 73818 h 1490662"/>
              <a:gd name="connsiteX6" fmla="*/ 216693 w 695325"/>
              <a:gd name="connsiteY6" fmla="*/ 33337 h 1490662"/>
              <a:gd name="connsiteX7" fmla="*/ 90487 w 695325"/>
              <a:gd name="connsiteY7" fmla="*/ 4762 h 1490662"/>
              <a:gd name="connsiteX8" fmla="*/ 42862 w 695325"/>
              <a:gd name="connsiteY8" fmla="*/ 0 h 1490662"/>
              <a:gd name="connsiteX9" fmla="*/ 19050 w 695325"/>
              <a:gd name="connsiteY9" fmla="*/ 9525 h 1490662"/>
              <a:gd name="connsiteX10" fmla="*/ 0 w 695325"/>
              <a:gd name="connsiteY10" fmla="*/ 21431 h 1490662"/>
              <a:gd name="connsiteX11" fmla="*/ 2381 w 695325"/>
              <a:gd name="connsiteY11" fmla="*/ 38100 h 1490662"/>
              <a:gd name="connsiteX12" fmla="*/ 19050 w 695325"/>
              <a:gd name="connsiteY12" fmla="*/ 61912 h 1490662"/>
              <a:gd name="connsiteX13" fmla="*/ 42862 w 695325"/>
              <a:gd name="connsiteY13" fmla="*/ 88106 h 1490662"/>
              <a:gd name="connsiteX14" fmla="*/ 80962 w 695325"/>
              <a:gd name="connsiteY14" fmla="*/ 116681 h 1490662"/>
              <a:gd name="connsiteX15" fmla="*/ 116681 w 695325"/>
              <a:gd name="connsiteY15" fmla="*/ 147637 h 1490662"/>
              <a:gd name="connsiteX16" fmla="*/ 159543 w 695325"/>
              <a:gd name="connsiteY16" fmla="*/ 195262 h 1490662"/>
              <a:gd name="connsiteX17" fmla="*/ 183356 w 695325"/>
              <a:gd name="connsiteY17" fmla="*/ 228600 h 1490662"/>
              <a:gd name="connsiteX18" fmla="*/ 207168 w 695325"/>
              <a:gd name="connsiteY18" fmla="*/ 266700 h 1490662"/>
              <a:gd name="connsiteX19" fmla="*/ 226218 w 695325"/>
              <a:gd name="connsiteY19" fmla="*/ 311943 h 1490662"/>
              <a:gd name="connsiteX20" fmla="*/ 245268 w 695325"/>
              <a:gd name="connsiteY20" fmla="*/ 373856 h 1490662"/>
              <a:gd name="connsiteX21" fmla="*/ 273843 w 695325"/>
              <a:gd name="connsiteY21" fmla="*/ 497681 h 1490662"/>
              <a:gd name="connsiteX22" fmla="*/ 304800 w 695325"/>
              <a:gd name="connsiteY22" fmla="*/ 647700 h 1490662"/>
              <a:gd name="connsiteX23" fmla="*/ 340518 w 695325"/>
              <a:gd name="connsiteY23" fmla="*/ 826293 h 1490662"/>
              <a:gd name="connsiteX24" fmla="*/ 371475 w 695325"/>
              <a:gd name="connsiteY24" fmla="*/ 1014412 h 1490662"/>
              <a:gd name="connsiteX25" fmla="*/ 385762 w 695325"/>
              <a:gd name="connsiteY25" fmla="*/ 1131093 h 1490662"/>
              <a:gd name="connsiteX26" fmla="*/ 395287 w 695325"/>
              <a:gd name="connsiteY26" fmla="*/ 1226343 h 1490662"/>
              <a:gd name="connsiteX27" fmla="*/ 400050 w 695325"/>
              <a:gd name="connsiteY27" fmla="*/ 1264443 h 1490662"/>
              <a:gd name="connsiteX28" fmla="*/ 409575 w 695325"/>
              <a:gd name="connsiteY28" fmla="*/ 1300162 h 1490662"/>
              <a:gd name="connsiteX29" fmla="*/ 421481 w 695325"/>
              <a:gd name="connsiteY29" fmla="*/ 1331118 h 1490662"/>
              <a:gd name="connsiteX30" fmla="*/ 442912 w 695325"/>
              <a:gd name="connsiteY30" fmla="*/ 1373981 h 1490662"/>
              <a:gd name="connsiteX31" fmla="*/ 464343 w 695325"/>
              <a:gd name="connsiteY31" fmla="*/ 1404937 h 1490662"/>
              <a:gd name="connsiteX32" fmla="*/ 497681 w 695325"/>
              <a:gd name="connsiteY32" fmla="*/ 1440656 h 1490662"/>
              <a:gd name="connsiteX33" fmla="*/ 519112 w 695325"/>
              <a:gd name="connsiteY33" fmla="*/ 1457325 h 1490662"/>
              <a:gd name="connsiteX34" fmla="*/ 554831 w 695325"/>
              <a:gd name="connsiteY34" fmla="*/ 1478756 h 1490662"/>
              <a:gd name="connsiteX35" fmla="*/ 573881 w 695325"/>
              <a:gd name="connsiteY35" fmla="*/ 1483518 h 1490662"/>
              <a:gd name="connsiteX36" fmla="*/ 581025 w 695325"/>
              <a:gd name="connsiteY36" fmla="*/ 1485900 h 1490662"/>
              <a:gd name="connsiteX37" fmla="*/ 604837 w 695325"/>
              <a:gd name="connsiteY37" fmla="*/ 1490662 h 1490662"/>
              <a:gd name="connsiteX38" fmla="*/ 628650 w 695325"/>
              <a:gd name="connsiteY38" fmla="*/ 1488281 h 1490662"/>
              <a:gd name="connsiteX39" fmla="*/ 654843 w 695325"/>
              <a:gd name="connsiteY39" fmla="*/ 1478756 h 1490662"/>
              <a:gd name="connsiteX40" fmla="*/ 673893 w 695325"/>
              <a:gd name="connsiteY40" fmla="*/ 1457325 h 1490662"/>
              <a:gd name="connsiteX41" fmla="*/ 681037 w 695325"/>
              <a:gd name="connsiteY41" fmla="*/ 1433512 h 1490662"/>
              <a:gd name="connsiteX42" fmla="*/ 685800 w 695325"/>
              <a:gd name="connsiteY42" fmla="*/ 1404937 h 1490662"/>
              <a:gd name="connsiteX43" fmla="*/ 688181 w 695325"/>
              <a:gd name="connsiteY43" fmla="*/ 1378743 h 1490662"/>
              <a:gd name="connsiteX44" fmla="*/ 695325 w 695325"/>
              <a:gd name="connsiteY44" fmla="*/ 1295400 h 1490662"/>
              <a:gd name="connsiteX45" fmla="*/ 666750 w 695325"/>
              <a:gd name="connsiteY45" fmla="*/ 1231106 h 1490662"/>
              <a:gd name="connsiteX46" fmla="*/ 635793 w 695325"/>
              <a:gd name="connsiteY46" fmla="*/ 1047750 h 1490662"/>
              <a:gd name="connsiteX47" fmla="*/ 564356 w 695325"/>
              <a:gd name="connsiteY47" fmla="*/ 661987 h 1490662"/>
              <a:gd name="connsiteX48" fmla="*/ 514350 w 695325"/>
              <a:gd name="connsiteY48" fmla="*/ 452437 h 149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95325" h="1490662">
                <a:moveTo>
                  <a:pt x="514350" y="452437"/>
                </a:moveTo>
                <a:lnTo>
                  <a:pt x="478631" y="288131"/>
                </a:lnTo>
                <a:lnTo>
                  <a:pt x="461962" y="219075"/>
                </a:lnTo>
                <a:lnTo>
                  <a:pt x="445293" y="142875"/>
                </a:lnTo>
                <a:lnTo>
                  <a:pt x="400050" y="90487"/>
                </a:lnTo>
                <a:lnTo>
                  <a:pt x="347662" y="73818"/>
                </a:lnTo>
                <a:lnTo>
                  <a:pt x="216693" y="33337"/>
                </a:lnTo>
                <a:lnTo>
                  <a:pt x="90487" y="4762"/>
                </a:lnTo>
                <a:lnTo>
                  <a:pt x="42862" y="0"/>
                </a:lnTo>
                <a:lnTo>
                  <a:pt x="19050" y="9525"/>
                </a:lnTo>
                <a:lnTo>
                  <a:pt x="0" y="21431"/>
                </a:lnTo>
                <a:lnTo>
                  <a:pt x="2381" y="38100"/>
                </a:lnTo>
                <a:lnTo>
                  <a:pt x="19050" y="61912"/>
                </a:lnTo>
                <a:lnTo>
                  <a:pt x="42862" y="88106"/>
                </a:lnTo>
                <a:lnTo>
                  <a:pt x="80962" y="116681"/>
                </a:lnTo>
                <a:lnTo>
                  <a:pt x="116681" y="147637"/>
                </a:lnTo>
                <a:lnTo>
                  <a:pt x="159543" y="195262"/>
                </a:lnTo>
                <a:lnTo>
                  <a:pt x="183356" y="228600"/>
                </a:lnTo>
                <a:lnTo>
                  <a:pt x="207168" y="266700"/>
                </a:lnTo>
                <a:lnTo>
                  <a:pt x="226218" y="311943"/>
                </a:lnTo>
                <a:lnTo>
                  <a:pt x="245268" y="373856"/>
                </a:lnTo>
                <a:lnTo>
                  <a:pt x="273843" y="497681"/>
                </a:lnTo>
                <a:lnTo>
                  <a:pt x="304800" y="647700"/>
                </a:lnTo>
                <a:lnTo>
                  <a:pt x="340518" y="826293"/>
                </a:lnTo>
                <a:lnTo>
                  <a:pt x="371475" y="1014412"/>
                </a:lnTo>
                <a:lnTo>
                  <a:pt x="385762" y="1131093"/>
                </a:lnTo>
                <a:lnTo>
                  <a:pt x="395287" y="1226343"/>
                </a:lnTo>
                <a:lnTo>
                  <a:pt x="400050" y="1264443"/>
                </a:lnTo>
                <a:lnTo>
                  <a:pt x="409575" y="1300162"/>
                </a:lnTo>
                <a:lnTo>
                  <a:pt x="421481" y="1331118"/>
                </a:lnTo>
                <a:lnTo>
                  <a:pt x="442912" y="1373981"/>
                </a:lnTo>
                <a:lnTo>
                  <a:pt x="464343" y="1404937"/>
                </a:lnTo>
                <a:lnTo>
                  <a:pt x="497681" y="1440656"/>
                </a:lnTo>
                <a:lnTo>
                  <a:pt x="519112" y="1457325"/>
                </a:lnTo>
                <a:lnTo>
                  <a:pt x="554831" y="1478756"/>
                </a:lnTo>
                <a:lnTo>
                  <a:pt x="573881" y="1483518"/>
                </a:lnTo>
                <a:lnTo>
                  <a:pt x="581025" y="1485900"/>
                </a:lnTo>
                <a:lnTo>
                  <a:pt x="604837" y="1490662"/>
                </a:lnTo>
                <a:lnTo>
                  <a:pt x="628650" y="1488281"/>
                </a:lnTo>
                <a:lnTo>
                  <a:pt x="654843" y="1478756"/>
                </a:lnTo>
                <a:lnTo>
                  <a:pt x="673893" y="1457325"/>
                </a:lnTo>
                <a:lnTo>
                  <a:pt x="681037" y="1433512"/>
                </a:lnTo>
                <a:lnTo>
                  <a:pt x="685800" y="1404937"/>
                </a:lnTo>
                <a:lnTo>
                  <a:pt x="688181" y="1378743"/>
                </a:lnTo>
                <a:lnTo>
                  <a:pt x="695325" y="1295400"/>
                </a:lnTo>
                <a:lnTo>
                  <a:pt x="666750" y="1231106"/>
                </a:lnTo>
                <a:lnTo>
                  <a:pt x="635793" y="1047750"/>
                </a:lnTo>
                <a:lnTo>
                  <a:pt x="564356" y="661987"/>
                </a:lnTo>
                <a:lnTo>
                  <a:pt x="514350" y="45243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B4E3725-6CB0-41E4-94C0-E4FD2326B11D}"/>
              </a:ext>
            </a:extLst>
          </p:cNvPr>
          <p:cNvSpPr/>
          <p:nvPr/>
        </p:nvSpPr>
        <p:spPr>
          <a:xfrm>
            <a:off x="5953125" y="1641475"/>
            <a:ext cx="2617788" cy="2033588"/>
          </a:xfrm>
          <a:custGeom>
            <a:avLst/>
            <a:gdLst>
              <a:gd name="connsiteX0" fmla="*/ 649313 w 2618103"/>
              <a:gd name="connsiteY0" fmla="*/ 577830 h 2034317"/>
              <a:gd name="connsiteX1" fmla="*/ 491453 w 2618103"/>
              <a:gd name="connsiteY1" fmla="*/ 422948 h 2034317"/>
              <a:gd name="connsiteX2" fmla="*/ 285936 w 2618103"/>
              <a:gd name="connsiteY2" fmla="*/ 220410 h 2034317"/>
              <a:gd name="connsiteX3" fmla="*/ 193603 w 2618103"/>
              <a:gd name="connsiteY3" fmla="*/ 131054 h 2034317"/>
              <a:gd name="connsiteX4" fmla="*/ 0 w 2618103"/>
              <a:gd name="connsiteY4" fmla="*/ 0 h 2034317"/>
              <a:gd name="connsiteX5" fmla="*/ 113183 w 2618103"/>
              <a:gd name="connsiteY5" fmla="*/ 220410 h 2034317"/>
              <a:gd name="connsiteX6" fmla="*/ 163818 w 2618103"/>
              <a:gd name="connsiteY6" fmla="*/ 274023 h 2034317"/>
              <a:gd name="connsiteX7" fmla="*/ 333592 w 2618103"/>
              <a:gd name="connsiteY7" fmla="*/ 464647 h 2034317"/>
              <a:gd name="connsiteX8" fmla="*/ 524216 w 2618103"/>
              <a:gd name="connsiteY8" fmla="*/ 682077 h 2034317"/>
              <a:gd name="connsiteX9" fmla="*/ 720798 w 2618103"/>
              <a:gd name="connsiteY9" fmla="*/ 914400 h 2034317"/>
              <a:gd name="connsiteX10" fmla="*/ 917379 w 2618103"/>
              <a:gd name="connsiteY10" fmla="*/ 1143745 h 2034317"/>
              <a:gd name="connsiteX11" fmla="*/ 1036519 w 2618103"/>
              <a:gd name="connsiteY11" fmla="*/ 1283735 h 2034317"/>
              <a:gd name="connsiteX12" fmla="*/ 1191401 w 2618103"/>
              <a:gd name="connsiteY12" fmla="*/ 1474359 h 2034317"/>
              <a:gd name="connsiteX13" fmla="*/ 1325433 w 2618103"/>
              <a:gd name="connsiteY13" fmla="*/ 1638176 h 2034317"/>
              <a:gd name="connsiteX14" fmla="*/ 1465423 w 2618103"/>
              <a:gd name="connsiteY14" fmla="*/ 1804972 h 2034317"/>
              <a:gd name="connsiteX15" fmla="*/ 1527971 w 2618103"/>
              <a:gd name="connsiteY15" fmla="*/ 1885392 h 2034317"/>
              <a:gd name="connsiteX16" fmla="*/ 1554778 w 2618103"/>
              <a:gd name="connsiteY16" fmla="*/ 1915177 h 2034317"/>
              <a:gd name="connsiteX17" fmla="*/ 1581584 w 2618103"/>
              <a:gd name="connsiteY17" fmla="*/ 1939005 h 2034317"/>
              <a:gd name="connsiteX18" fmla="*/ 1614348 w 2618103"/>
              <a:gd name="connsiteY18" fmla="*/ 1962833 h 2034317"/>
              <a:gd name="connsiteX19" fmla="*/ 1641155 w 2618103"/>
              <a:gd name="connsiteY19" fmla="*/ 1980704 h 2034317"/>
              <a:gd name="connsiteX20" fmla="*/ 1685832 w 2618103"/>
              <a:gd name="connsiteY20" fmla="*/ 1998575 h 2034317"/>
              <a:gd name="connsiteX21" fmla="*/ 1736467 w 2618103"/>
              <a:gd name="connsiteY21" fmla="*/ 2007510 h 2034317"/>
              <a:gd name="connsiteX22" fmla="*/ 1828800 w 2618103"/>
              <a:gd name="connsiteY22" fmla="*/ 2016446 h 2034317"/>
              <a:gd name="connsiteX23" fmla="*/ 2081973 w 2618103"/>
              <a:gd name="connsiteY23" fmla="*/ 2019425 h 2034317"/>
              <a:gd name="connsiteX24" fmla="*/ 2341102 w 2618103"/>
              <a:gd name="connsiteY24" fmla="*/ 2028360 h 2034317"/>
              <a:gd name="connsiteX25" fmla="*/ 2552576 w 2618103"/>
              <a:gd name="connsiteY25" fmla="*/ 2034317 h 2034317"/>
              <a:gd name="connsiteX26" fmla="*/ 2591297 w 2618103"/>
              <a:gd name="connsiteY26" fmla="*/ 2031339 h 2034317"/>
              <a:gd name="connsiteX27" fmla="*/ 2618103 w 2618103"/>
              <a:gd name="connsiteY27" fmla="*/ 2019425 h 2034317"/>
              <a:gd name="connsiteX28" fmla="*/ 2618103 w 2618103"/>
              <a:gd name="connsiteY28" fmla="*/ 2001553 h 2034317"/>
              <a:gd name="connsiteX29" fmla="*/ 2591297 w 2618103"/>
              <a:gd name="connsiteY29" fmla="*/ 1977725 h 2034317"/>
              <a:gd name="connsiteX30" fmla="*/ 2463221 w 2618103"/>
              <a:gd name="connsiteY30" fmla="*/ 1921134 h 2034317"/>
              <a:gd name="connsiteX31" fmla="*/ 2266640 w 2618103"/>
              <a:gd name="connsiteY31" fmla="*/ 1819865 h 2034317"/>
              <a:gd name="connsiteX32" fmla="*/ 1971768 w 2618103"/>
              <a:gd name="connsiteY32" fmla="*/ 1662004 h 2034317"/>
              <a:gd name="connsiteX33" fmla="*/ 1694768 w 2618103"/>
              <a:gd name="connsiteY33" fmla="*/ 1489251 h 2034317"/>
              <a:gd name="connsiteX34" fmla="*/ 1444573 w 2618103"/>
              <a:gd name="connsiteY34" fmla="*/ 1307563 h 2034317"/>
              <a:gd name="connsiteX35" fmla="*/ 1224164 w 2618103"/>
              <a:gd name="connsiteY35" fmla="*/ 1116939 h 2034317"/>
              <a:gd name="connsiteX36" fmla="*/ 926314 w 2618103"/>
              <a:gd name="connsiteY36" fmla="*/ 842916 h 2034317"/>
              <a:gd name="connsiteX37" fmla="*/ 649313 w 2618103"/>
              <a:gd name="connsiteY37" fmla="*/ 577830 h 2034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18103" h="2034317">
                <a:moveTo>
                  <a:pt x="649313" y="577830"/>
                </a:moveTo>
                <a:lnTo>
                  <a:pt x="491453" y="422948"/>
                </a:lnTo>
                <a:lnTo>
                  <a:pt x="285936" y="220410"/>
                </a:lnTo>
                <a:lnTo>
                  <a:pt x="193603" y="131054"/>
                </a:lnTo>
                <a:lnTo>
                  <a:pt x="0" y="0"/>
                </a:lnTo>
                <a:lnTo>
                  <a:pt x="113183" y="220410"/>
                </a:lnTo>
                <a:lnTo>
                  <a:pt x="163818" y="274023"/>
                </a:lnTo>
                <a:lnTo>
                  <a:pt x="333592" y="464647"/>
                </a:lnTo>
                <a:lnTo>
                  <a:pt x="524216" y="682077"/>
                </a:lnTo>
                <a:lnTo>
                  <a:pt x="720798" y="914400"/>
                </a:lnTo>
                <a:lnTo>
                  <a:pt x="917379" y="1143745"/>
                </a:lnTo>
                <a:lnTo>
                  <a:pt x="1036519" y="1283735"/>
                </a:lnTo>
                <a:lnTo>
                  <a:pt x="1191401" y="1474359"/>
                </a:lnTo>
                <a:lnTo>
                  <a:pt x="1325433" y="1638176"/>
                </a:lnTo>
                <a:lnTo>
                  <a:pt x="1465423" y="1804972"/>
                </a:lnTo>
                <a:lnTo>
                  <a:pt x="1527971" y="1885392"/>
                </a:lnTo>
                <a:lnTo>
                  <a:pt x="1554778" y="1915177"/>
                </a:lnTo>
                <a:lnTo>
                  <a:pt x="1581584" y="1939005"/>
                </a:lnTo>
                <a:lnTo>
                  <a:pt x="1614348" y="1962833"/>
                </a:lnTo>
                <a:lnTo>
                  <a:pt x="1641155" y="1980704"/>
                </a:lnTo>
                <a:lnTo>
                  <a:pt x="1685832" y="1998575"/>
                </a:lnTo>
                <a:lnTo>
                  <a:pt x="1736467" y="2007510"/>
                </a:lnTo>
                <a:lnTo>
                  <a:pt x="1828800" y="2016446"/>
                </a:lnTo>
                <a:lnTo>
                  <a:pt x="2081973" y="2019425"/>
                </a:lnTo>
                <a:lnTo>
                  <a:pt x="2341102" y="2028360"/>
                </a:lnTo>
                <a:lnTo>
                  <a:pt x="2552576" y="2034317"/>
                </a:lnTo>
                <a:lnTo>
                  <a:pt x="2591297" y="2031339"/>
                </a:lnTo>
                <a:lnTo>
                  <a:pt x="2618103" y="2019425"/>
                </a:lnTo>
                <a:lnTo>
                  <a:pt x="2618103" y="2001553"/>
                </a:lnTo>
                <a:lnTo>
                  <a:pt x="2591297" y="1977725"/>
                </a:lnTo>
                <a:lnTo>
                  <a:pt x="2463221" y="1921134"/>
                </a:lnTo>
                <a:lnTo>
                  <a:pt x="2266640" y="1819865"/>
                </a:lnTo>
                <a:lnTo>
                  <a:pt x="1971768" y="1662004"/>
                </a:lnTo>
                <a:lnTo>
                  <a:pt x="1694768" y="1489251"/>
                </a:lnTo>
                <a:lnTo>
                  <a:pt x="1444573" y="1307563"/>
                </a:lnTo>
                <a:lnTo>
                  <a:pt x="1224164" y="1116939"/>
                </a:lnTo>
                <a:lnTo>
                  <a:pt x="926314" y="842916"/>
                </a:lnTo>
                <a:lnTo>
                  <a:pt x="649313" y="57783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F9FDAA5D-BB77-4E82-A195-C2038B5C3115}"/>
              </a:ext>
            </a:extLst>
          </p:cNvPr>
          <p:cNvSpPr/>
          <p:nvPr/>
        </p:nvSpPr>
        <p:spPr>
          <a:xfrm>
            <a:off x="4732338" y="4238625"/>
            <a:ext cx="2773362" cy="1504950"/>
          </a:xfrm>
          <a:custGeom>
            <a:avLst/>
            <a:gdLst>
              <a:gd name="connsiteX0" fmla="*/ 876300 w 2774156"/>
              <a:gd name="connsiteY0" fmla="*/ 228600 h 1504950"/>
              <a:gd name="connsiteX1" fmla="*/ 416719 w 2774156"/>
              <a:gd name="connsiteY1" fmla="*/ 280988 h 1504950"/>
              <a:gd name="connsiteX2" fmla="*/ 107156 w 2774156"/>
              <a:gd name="connsiteY2" fmla="*/ 323850 h 1504950"/>
              <a:gd name="connsiteX3" fmla="*/ 0 w 2774156"/>
              <a:gd name="connsiteY3" fmla="*/ 354806 h 1504950"/>
              <a:gd name="connsiteX4" fmla="*/ 240506 w 2774156"/>
              <a:gd name="connsiteY4" fmla="*/ 461963 h 1504950"/>
              <a:gd name="connsiteX5" fmla="*/ 304800 w 2774156"/>
              <a:gd name="connsiteY5" fmla="*/ 452438 h 1504950"/>
              <a:gd name="connsiteX6" fmla="*/ 559594 w 2774156"/>
              <a:gd name="connsiteY6" fmla="*/ 419100 h 1504950"/>
              <a:gd name="connsiteX7" fmla="*/ 807244 w 2774156"/>
              <a:gd name="connsiteY7" fmla="*/ 392906 h 1504950"/>
              <a:gd name="connsiteX8" fmla="*/ 1133475 w 2774156"/>
              <a:gd name="connsiteY8" fmla="*/ 361950 h 1504950"/>
              <a:gd name="connsiteX9" fmla="*/ 1485900 w 2774156"/>
              <a:gd name="connsiteY9" fmla="*/ 328613 h 1504950"/>
              <a:gd name="connsiteX10" fmla="*/ 1843087 w 2774156"/>
              <a:gd name="connsiteY10" fmla="*/ 297656 h 1504950"/>
              <a:gd name="connsiteX11" fmla="*/ 2024062 w 2774156"/>
              <a:gd name="connsiteY11" fmla="*/ 278606 h 1504950"/>
              <a:gd name="connsiteX12" fmla="*/ 2124075 w 2774156"/>
              <a:gd name="connsiteY12" fmla="*/ 271463 h 1504950"/>
              <a:gd name="connsiteX13" fmla="*/ 2174081 w 2774156"/>
              <a:gd name="connsiteY13" fmla="*/ 269081 h 1504950"/>
              <a:gd name="connsiteX14" fmla="*/ 2224087 w 2774156"/>
              <a:gd name="connsiteY14" fmla="*/ 261938 h 1504950"/>
              <a:gd name="connsiteX15" fmla="*/ 2250281 w 2774156"/>
              <a:gd name="connsiteY15" fmla="*/ 269081 h 1504950"/>
              <a:gd name="connsiteX16" fmla="*/ 2274094 w 2774156"/>
              <a:gd name="connsiteY16" fmla="*/ 278606 h 1504950"/>
              <a:gd name="connsiteX17" fmla="*/ 2288381 w 2774156"/>
              <a:gd name="connsiteY17" fmla="*/ 288131 h 1504950"/>
              <a:gd name="connsiteX18" fmla="*/ 2300287 w 2774156"/>
              <a:gd name="connsiteY18" fmla="*/ 297656 h 1504950"/>
              <a:gd name="connsiteX19" fmla="*/ 2309812 w 2774156"/>
              <a:gd name="connsiteY19" fmla="*/ 316706 h 1504950"/>
              <a:gd name="connsiteX20" fmla="*/ 2312194 w 2774156"/>
              <a:gd name="connsiteY20" fmla="*/ 330994 h 1504950"/>
              <a:gd name="connsiteX21" fmla="*/ 2314575 w 2774156"/>
              <a:gd name="connsiteY21" fmla="*/ 347663 h 1504950"/>
              <a:gd name="connsiteX22" fmla="*/ 2305050 w 2774156"/>
              <a:gd name="connsiteY22" fmla="*/ 411956 h 1504950"/>
              <a:gd name="connsiteX23" fmla="*/ 2228850 w 2774156"/>
              <a:gd name="connsiteY23" fmla="*/ 695325 h 1504950"/>
              <a:gd name="connsiteX24" fmla="*/ 2126456 w 2774156"/>
              <a:gd name="connsiteY24" fmla="*/ 1019175 h 1504950"/>
              <a:gd name="connsiteX25" fmla="*/ 2028825 w 2774156"/>
              <a:gd name="connsiteY25" fmla="*/ 1316831 h 1504950"/>
              <a:gd name="connsiteX26" fmla="*/ 2024062 w 2774156"/>
              <a:gd name="connsiteY26" fmla="*/ 1338263 h 1504950"/>
              <a:gd name="connsiteX27" fmla="*/ 2012156 w 2774156"/>
              <a:gd name="connsiteY27" fmla="*/ 1504950 h 1504950"/>
              <a:gd name="connsiteX28" fmla="*/ 2224087 w 2774156"/>
              <a:gd name="connsiteY28" fmla="*/ 1435894 h 1504950"/>
              <a:gd name="connsiteX29" fmla="*/ 2288381 w 2774156"/>
              <a:gd name="connsiteY29" fmla="*/ 1369219 h 1504950"/>
              <a:gd name="connsiteX30" fmla="*/ 2397919 w 2774156"/>
              <a:gd name="connsiteY30" fmla="*/ 1123950 h 1504950"/>
              <a:gd name="connsiteX31" fmla="*/ 2505075 w 2774156"/>
              <a:gd name="connsiteY31" fmla="*/ 873919 h 1504950"/>
              <a:gd name="connsiteX32" fmla="*/ 2574131 w 2774156"/>
              <a:gd name="connsiteY32" fmla="*/ 711994 h 1504950"/>
              <a:gd name="connsiteX33" fmla="*/ 2619375 w 2774156"/>
              <a:gd name="connsiteY33" fmla="*/ 600075 h 1504950"/>
              <a:gd name="connsiteX34" fmla="*/ 2633662 w 2774156"/>
              <a:gd name="connsiteY34" fmla="*/ 569119 h 1504950"/>
              <a:gd name="connsiteX35" fmla="*/ 2652712 w 2774156"/>
              <a:gd name="connsiteY35" fmla="*/ 540544 h 1504950"/>
              <a:gd name="connsiteX36" fmla="*/ 2678906 w 2774156"/>
              <a:gd name="connsiteY36" fmla="*/ 514350 h 1504950"/>
              <a:gd name="connsiteX37" fmla="*/ 2714625 w 2774156"/>
              <a:gd name="connsiteY37" fmla="*/ 483394 h 1504950"/>
              <a:gd name="connsiteX38" fmla="*/ 2757487 w 2774156"/>
              <a:gd name="connsiteY38" fmla="*/ 457200 h 1504950"/>
              <a:gd name="connsiteX39" fmla="*/ 2767012 w 2774156"/>
              <a:gd name="connsiteY39" fmla="*/ 442913 h 1504950"/>
              <a:gd name="connsiteX40" fmla="*/ 2774156 w 2774156"/>
              <a:gd name="connsiteY40" fmla="*/ 416719 h 1504950"/>
              <a:gd name="connsiteX41" fmla="*/ 2774156 w 2774156"/>
              <a:gd name="connsiteY41" fmla="*/ 378619 h 1504950"/>
              <a:gd name="connsiteX42" fmla="*/ 2757487 w 2774156"/>
              <a:gd name="connsiteY42" fmla="*/ 338138 h 1504950"/>
              <a:gd name="connsiteX43" fmla="*/ 2728912 w 2774156"/>
              <a:gd name="connsiteY43" fmla="*/ 295275 h 1504950"/>
              <a:gd name="connsiteX44" fmla="*/ 2631281 w 2774156"/>
              <a:gd name="connsiteY44" fmla="*/ 204788 h 1504950"/>
              <a:gd name="connsiteX45" fmla="*/ 2516981 w 2774156"/>
              <a:gd name="connsiteY45" fmla="*/ 104775 h 1504950"/>
              <a:gd name="connsiteX46" fmla="*/ 2431256 w 2774156"/>
              <a:gd name="connsiteY46" fmla="*/ 40481 h 1504950"/>
              <a:gd name="connsiteX47" fmla="*/ 2374106 w 2774156"/>
              <a:gd name="connsiteY47" fmla="*/ 9525 h 1504950"/>
              <a:gd name="connsiteX48" fmla="*/ 2340769 w 2774156"/>
              <a:gd name="connsiteY48" fmla="*/ 0 h 1504950"/>
              <a:gd name="connsiteX49" fmla="*/ 2312194 w 2774156"/>
              <a:gd name="connsiteY49" fmla="*/ 0 h 1504950"/>
              <a:gd name="connsiteX50" fmla="*/ 2295525 w 2774156"/>
              <a:gd name="connsiteY50" fmla="*/ 9525 h 1504950"/>
              <a:gd name="connsiteX51" fmla="*/ 2281237 w 2774156"/>
              <a:gd name="connsiteY51" fmla="*/ 26194 h 1504950"/>
              <a:gd name="connsiteX52" fmla="*/ 2190750 w 2774156"/>
              <a:gd name="connsiteY52" fmla="*/ 80963 h 1504950"/>
              <a:gd name="connsiteX53" fmla="*/ 2157412 w 2774156"/>
              <a:gd name="connsiteY53" fmla="*/ 90488 h 1504950"/>
              <a:gd name="connsiteX54" fmla="*/ 2083594 w 2774156"/>
              <a:gd name="connsiteY54" fmla="*/ 95250 h 1504950"/>
              <a:gd name="connsiteX55" fmla="*/ 1726406 w 2774156"/>
              <a:gd name="connsiteY55" fmla="*/ 135731 h 1504950"/>
              <a:gd name="connsiteX56" fmla="*/ 1204912 w 2774156"/>
              <a:gd name="connsiteY56" fmla="*/ 192881 h 1504950"/>
              <a:gd name="connsiteX57" fmla="*/ 876300 w 2774156"/>
              <a:gd name="connsiteY57" fmla="*/ 228600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774156" h="1504950">
                <a:moveTo>
                  <a:pt x="876300" y="228600"/>
                </a:moveTo>
                <a:lnTo>
                  <a:pt x="416719" y="280988"/>
                </a:lnTo>
                <a:lnTo>
                  <a:pt x="107156" y="323850"/>
                </a:lnTo>
                <a:lnTo>
                  <a:pt x="0" y="354806"/>
                </a:lnTo>
                <a:lnTo>
                  <a:pt x="240506" y="461963"/>
                </a:lnTo>
                <a:lnTo>
                  <a:pt x="304800" y="452438"/>
                </a:lnTo>
                <a:lnTo>
                  <a:pt x="559594" y="419100"/>
                </a:lnTo>
                <a:lnTo>
                  <a:pt x="807244" y="392906"/>
                </a:lnTo>
                <a:lnTo>
                  <a:pt x="1133475" y="361950"/>
                </a:lnTo>
                <a:lnTo>
                  <a:pt x="1485900" y="328613"/>
                </a:lnTo>
                <a:lnTo>
                  <a:pt x="1843087" y="297656"/>
                </a:lnTo>
                <a:lnTo>
                  <a:pt x="2024062" y="278606"/>
                </a:lnTo>
                <a:lnTo>
                  <a:pt x="2124075" y="271463"/>
                </a:lnTo>
                <a:lnTo>
                  <a:pt x="2174081" y="269081"/>
                </a:lnTo>
                <a:lnTo>
                  <a:pt x="2224087" y="261938"/>
                </a:lnTo>
                <a:lnTo>
                  <a:pt x="2250281" y="269081"/>
                </a:lnTo>
                <a:lnTo>
                  <a:pt x="2274094" y="278606"/>
                </a:lnTo>
                <a:lnTo>
                  <a:pt x="2288381" y="288131"/>
                </a:lnTo>
                <a:lnTo>
                  <a:pt x="2300287" y="297656"/>
                </a:lnTo>
                <a:lnTo>
                  <a:pt x="2309812" y="316706"/>
                </a:lnTo>
                <a:lnTo>
                  <a:pt x="2312194" y="330994"/>
                </a:lnTo>
                <a:lnTo>
                  <a:pt x="2314575" y="347663"/>
                </a:lnTo>
                <a:lnTo>
                  <a:pt x="2305050" y="411956"/>
                </a:lnTo>
                <a:lnTo>
                  <a:pt x="2228850" y="695325"/>
                </a:lnTo>
                <a:lnTo>
                  <a:pt x="2126456" y="1019175"/>
                </a:lnTo>
                <a:lnTo>
                  <a:pt x="2028825" y="1316831"/>
                </a:lnTo>
                <a:lnTo>
                  <a:pt x="2024062" y="1338263"/>
                </a:lnTo>
                <a:lnTo>
                  <a:pt x="2012156" y="1504950"/>
                </a:lnTo>
                <a:lnTo>
                  <a:pt x="2224087" y="1435894"/>
                </a:lnTo>
                <a:lnTo>
                  <a:pt x="2288381" y="1369219"/>
                </a:lnTo>
                <a:lnTo>
                  <a:pt x="2397919" y="1123950"/>
                </a:lnTo>
                <a:lnTo>
                  <a:pt x="2505075" y="873919"/>
                </a:lnTo>
                <a:lnTo>
                  <a:pt x="2574131" y="711994"/>
                </a:lnTo>
                <a:lnTo>
                  <a:pt x="2619375" y="600075"/>
                </a:lnTo>
                <a:lnTo>
                  <a:pt x="2633662" y="569119"/>
                </a:lnTo>
                <a:lnTo>
                  <a:pt x="2652712" y="540544"/>
                </a:lnTo>
                <a:lnTo>
                  <a:pt x="2678906" y="514350"/>
                </a:lnTo>
                <a:lnTo>
                  <a:pt x="2714625" y="483394"/>
                </a:lnTo>
                <a:lnTo>
                  <a:pt x="2757487" y="457200"/>
                </a:lnTo>
                <a:lnTo>
                  <a:pt x="2767012" y="442913"/>
                </a:lnTo>
                <a:lnTo>
                  <a:pt x="2774156" y="416719"/>
                </a:lnTo>
                <a:lnTo>
                  <a:pt x="2774156" y="378619"/>
                </a:lnTo>
                <a:lnTo>
                  <a:pt x="2757487" y="338138"/>
                </a:lnTo>
                <a:cubicBezTo>
                  <a:pt x="2730684" y="296713"/>
                  <a:pt x="2742661" y="309018"/>
                  <a:pt x="2728912" y="295275"/>
                </a:cubicBezTo>
                <a:lnTo>
                  <a:pt x="2631281" y="204788"/>
                </a:lnTo>
                <a:lnTo>
                  <a:pt x="2516981" y="104775"/>
                </a:lnTo>
                <a:lnTo>
                  <a:pt x="2431256" y="40481"/>
                </a:lnTo>
                <a:lnTo>
                  <a:pt x="2374106" y="9525"/>
                </a:lnTo>
                <a:lnTo>
                  <a:pt x="2340769" y="0"/>
                </a:lnTo>
                <a:lnTo>
                  <a:pt x="2312194" y="0"/>
                </a:lnTo>
                <a:lnTo>
                  <a:pt x="2295525" y="9525"/>
                </a:lnTo>
                <a:lnTo>
                  <a:pt x="2281237" y="26194"/>
                </a:lnTo>
                <a:lnTo>
                  <a:pt x="2190750" y="80963"/>
                </a:lnTo>
                <a:lnTo>
                  <a:pt x="2157412" y="90488"/>
                </a:lnTo>
                <a:lnTo>
                  <a:pt x="2083594" y="95250"/>
                </a:lnTo>
                <a:lnTo>
                  <a:pt x="1726406" y="135731"/>
                </a:lnTo>
                <a:lnTo>
                  <a:pt x="1204912" y="192881"/>
                </a:lnTo>
                <a:lnTo>
                  <a:pt x="876300" y="2286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7BD16E36-5D6A-430A-9C4E-D68E886B89D9}"/>
              </a:ext>
            </a:extLst>
          </p:cNvPr>
          <p:cNvSpPr/>
          <p:nvPr/>
        </p:nvSpPr>
        <p:spPr>
          <a:xfrm>
            <a:off x="4995864" y="5535614"/>
            <a:ext cx="2143125" cy="331787"/>
          </a:xfrm>
          <a:custGeom>
            <a:avLst/>
            <a:gdLst>
              <a:gd name="connsiteX0" fmla="*/ 745331 w 2143125"/>
              <a:gd name="connsiteY0" fmla="*/ 92869 h 330994"/>
              <a:gd name="connsiteX1" fmla="*/ 423862 w 2143125"/>
              <a:gd name="connsiteY1" fmla="*/ 126207 h 330994"/>
              <a:gd name="connsiteX2" fmla="*/ 166687 w 2143125"/>
              <a:gd name="connsiteY2" fmla="*/ 150019 h 330994"/>
              <a:gd name="connsiteX3" fmla="*/ 0 w 2143125"/>
              <a:gd name="connsiteY3" fmla="*/ 204788 h 330994"/>
              <a:gd name="connsiteX4" fmla="*/ 195262 w 2143125"/>
              <a:gd name="connsiteY4" fmla="*/ 330994 h 330994"/>
              <a:gd name="connsiteX5" fmla="*/ 319087 w 2143125"/>
              <a:gd name="connsiteY5" fmla="*/ 314325 h 330994"/>
              <a:gd name="connsiteX6" fmla="*/ 566737 w 2143125"/>
              <a:gd name="connsiteY6" fmla="*/ 290513 h 330994"/>
              <a:gd name="connsiteX7" fmla="*/ 835818 w 2143125"/>
              <a:gd name="connsiteY7" fmla="*/ 264319 h 330994"/>
              <a:gd name="connsiteX8" fmla="*/ 1081087 w 2143125"/>
              <a:gd name="connsiteY8" fmla="*/ 245269 h 330994"/>
              <a:gd name="connsiteX9" fmla="*/ 1297781 w 2143125"/>
              <a:gd name="connsiteY9" fmla="*/ 230982 h 330994"/>
              <a:gd name="connsiteX10" fmla="*/ 1469231 w 2143125"/>
              <a:gd name="connsiteY10" fmla="*/ 233363 h 330994"/>
              <a:gd name="connsiteX11" fmla="*/ 1671637 w 2143125"/>
              <a:gd name="connsiteY11" fmla="*/ 240507 h 330994"/>
              <a:gd name="connsiteX12" fmla="*/ 1864518 w 2143125"/>
              <a:gd name="connsiteY12" fmla="*/ 259557 h 330994"/>
              <a:gd name="connsiteX13" fmla="*/ 1985962 w 2143125"/>
              <a:gd name="connsiteY13" fmla="*/ 278607 h 330994"/>
              <a:gd name="connsiteX14" fmla="*/ 2043112 w 2143125"/>
              <a:gd name="connsiteY14" fmla="*/ 288132 h 330994"/>
              <a:gd name="connsiteX15" fmla="*/ 2085975 w 2143125"/>
              <a:gd name="connsiteY15" fmla="*/ 288132 h 330994"/>
              <a:gd name="connsiteX16" fmla="*/ 2114550 w 2143125"/>
              <a:gd name="connsiteY16" fmla="*/ 276225 h 330994"/>
              <a:gd name="connsiteX17" fmla="*/ 2135981 w 2143125"/>
              <a:gd name="connsiteY17" fmla="*/ 254794 h 330994"/>
              <a:gd name="connsiteX18" fmla="*/ 2143125 w 2143125"/>
              <a:gd name="connsiteY18" fmla="*/ 235744 h 330994"/>
              <a:gd name="connsiteX19" fmla="*/ 2140743 w 2143125"/>
              <a:gd name="connsiteY19" fmla="*/ 204788 h 330994"/>
              <a:gd name="connsiteX20" fmla="*/ 2126456 w 2143125"/>
              <a:gd name="connsiteY20" fmla="*/ 171450 h 330994"/>
              <a:gd name="connsiteX21" fmla="*/ 2100262 w 2143125"/>
              <a:gd name="connsiteY21" fmla="*/ 130969 h 330994"/>
              <a:gd name="connsiteX22" fmla="*/ 2033587 w 2143125"/>
              <a:gd name="connsiteY22" fmla="*/ 64294 h 330994"/>
              <a:gd name="connsiteX23" fmla="*/ 2007393 w 2143125"/>
              <a:gd name="connsiteY23" fmla="*/ 47625 h 330994"/>
              <a:gd name="connsiteX24" fmla="*/ 1769268 w 2143125"/>
              <a:gd name="connsiteY24" fmla="*/ 19050 h 330994"/>
              <a:gd name="connsiteX25" fmla="*/ 1724025 w 2143125"/>
              <a:gd name="connsiteY25" fmla="*/ 4763 h 330994"/>
              <a:gd name="connsiteX26" fmla="*/ 1657350 w 2143125"/>
              <a:gd name="connsiteY26" fmla="*/ 0 h 330994"/>
              <a:gd name="connsiteX27" fmla="*/ 1426368 w 2143125"/>
              <a:gd name="connsiteY27" fmla="*/ 28575 h 330994"/>
              <a:gd name="connsiteX28" fmla="*/ 940593 w 2143125"/>
              <a:gd name="connsiteY28" fmla="*/ 76200 h 330994"/>
              <a:gd name="connsiteX29" fmla="*/ 745331 w 2143125"/>
              <a:gd name="connsiteY29" fmla="*/ 92869 h 3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43125" h="330994">
                <a:moveTo>
                  <a:pt x="745331" y="92869"/>
                </a:moveTo>
                <a:lnTo>
                  <a:pt x="423862" y="126207"/>
                </a:lnTo>
                <a:lnTo>
                  <a:pt x="166687" y="150019"/>
                </a:lnTo>
                <a:lnTo>
                  <a:pt x="0" y="204788"/>
                </a:lnTo>
                <a:lnTo>
                  <a:pt x="195262" y="330994"/>
                </a:lnTo>
                <a:lnTo>
                  <a:pt x="319087" y="314325"/>
                </a:lnTo>
                <a:lnTo>
                  <a:pt x="566737" y="290513"/>
                </a:lnTo>
                <a:lnTo>
                  <a:pt x="835818" y="264319"/>
                </a:lnTo>
                <a:lnTo>
                  <a:pt x="1081087" y="245269"/>
                </a:lnTo>
                <a:lnTo>
                  <a:pt x="1297781" y="230982"/>
                </a:lnTo>
                <a:lnTo>
                  <a:pt x="1469231" y="233363"/>
                </a:lnTo>
                <a:lnTo>
                  <a:pt x="1671637" y="240507"/>
                </a:lnTo>
                <a:lnTo>
                  <a:pt x="1864518" y="259557"/>
                </a:lnTo>
                <a:lnTo>
                  <a:pt x="1985962" y="278607"/>
                </a:lnTo>
                <a:lnTo>
                  <a:pt x="2043112" y="288132"/>
                </a:lnTo>
                <a:lnTo>
                  <a:pt x="2085975" y="288132"/>
                </a:lnTo>
                <a:lnTo>
                  <a:pt x="2114550" y="276225"/>
                </a:lnTo>
                <a:lnTo>
                  <a:pt x="2135981" y="254794"/>
                </a:lnTo>
                <a:lnTo>
                  <a:pt x="2143125" y="235744"/>
                </a:lnTo>
                <a:lnTo>
                  <a:pt x="2140743" y="204788"/>
                </a:lnTo>
                <a:lnTo>
                  <a:pt x="2126456" y="171450"/>
                </a:lnTo>
                <a:lnTo>
                  <a:pt x="2100262" y="130969"/>
                </a:lnTo>
                <a:lnTo>
                  <a:pt x="2033587" y="64294"/>
                </a:lnTo>
                <a:lnTo>
                  <a:pt x="2007393" y="47625"/>
                </a:lnTo>
                <a:lnTo>
                  <a:pt x="1769268" y="19050"/>
                </a:lnTo>
                <a:lnTo>
                  <a:pt x="1724025" y="4763"/>
                </a:lnTo>
                <a:lnTo>
                  <a:pt x="1657350" y="0"/>
                </a:lnTo>
                <a:lnTo>
                  <a:pt x="1426368" y="28575"/>
                </a:lnTo>
                <a:lnTo>
                  <a:pt x="940593" y="76200"/>
                </a:lnTo>
                <a:lnTo>
                  <a:pt x="745331" y="928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68AD4AB-C022-40BC-BCF8-03BF4D3DA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456" y="1398009"/>
            <a:ext cx="4871126" cy="455410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FB08838-861C-467A-9E57-1318515F1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456" y="1398009"/>
            <a:ext cx="4877223" cy="4554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1" grpId="0" animBg="1"/>
      <p:bldP spid="54" grpId="0" animBg="1"/>
      <p:bldP spid="5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45DE50FB-327C-4CB0-98B4-C2936D7C4D15}"/>
              </a:ext>
            </a:extLst>
          </p:cNvPr>
          <p:cNvSpPr/>
          <p:nvPr/>
        </p:nvSpPr>
        <p:spPr>
          <a:xfrm>
            <a:off x="3990975" y="2266950"/>
            <a:ext cx="4224338" cy="833438"/>
          </a:xfrm>
          <a:custGeom>
            <a:avLst/>
            <a:gdLst>
              <a:gd name="connsiteX0" fmla="*/ 1300163 w 4224338"/>
              <a:gd name="connsiteY0" fmla="*/ 385763 h 833438"/>
              <a:gd name="connsiteX1" fmla="*/ 2276475 w 4224338"/>
              <a:gd name="connsiteY1" fmla="*/ 257175 h 833438"/>
              <a:gd name="connsiteX2" fmla="*/ 2719388 w 4224338"/>
              <a:gd name="connsiteY2" fmla="*/ 185738 h 833438"/>
              <a:gd name="connsiteX3" fmla="*/ 3324225 w 4224338"/>
              <a:gd name="connsiteY3" fmla="*/ 109538 h 833438"/>
              <a:gd name="connsiteX4" fmla="*/ 3438525 w 4224338"/>
              <a:gd name="connsiteY4" fmla="*/ 90488 h 833438"/>
              <a:gd name="connsiteX5" fmla="*/ 3548063 w 4224338"/>
              <a:gd name="connsiteY5" fmla="*/ 42863 h 833438"/>
              <a:gd name="connsiteX6" fmla="*/ 3643313 w 4224338"/>
              <a:gd name="connsiteY6" fmla="*/ 0 h 833438"/>
              <a:gd name="connsiteX7" fmla="*/ 3857625 w 4224338"/>
              <a:gd name="connsiteY7" fmla="*/ 47625 h 833438"/>
              <a:gd name="connsiteX8" fmla="*/ 4005263 w 4224338"/>
              <a:gd name="connsiteY8" fmla="*/ 90488 h 833438"/>
              <a:gd name="connsiteX9" fmla="*/ 4119563 w 4224338"/>
              <a:gd name="connsiteY9" fmla="*/ 133350 h 833438"/>
              <a:gd name="connsiteX10" fmla="*/ 4181475 w 4224338"/>
              <a:gd name="connsiteY10" fmla="*/ 166688 h 833438"/>
              <a:gd name="connsiteX11" fmla="*/ 4224338 w 4224338"/>
              <a:gd name="connsiteY11" fmla="*/ 204788 h 833438"/>
              <a:gd name="connsiteX12" fmla="*/ 4224338 w 4224338"/>
              <a:gd name="connsiteY12" fmla="*/ 238125 h 833438"/>
              <a:gd name="connsiteX13" fmla="*/ 4210050 w 4224338"/>
              <a:gd name="connsiteY13" fmla="*/ 309563 h 833438"/>
              <a:gd name="connsiteX14" fmla="*/ 4171950 w 4224338"/>
              <a:gd name="connsiteY14" fmla="*/ 328613 h 833438"/>
              <a:gd name="connsiteX15" fmla="*/ 4000500 w 4224338"/>
              <a:gd name="connsiteY15" fmla="*/ 342900 h 833438"/>
              <a:gd name="connsiteX16" fmla="*/ 3438525 w 4224338"/>
              <a:gd name="connsiteY16" fmla="*/ 352425 h 833438"/>
              <a:gd name="connsiteX17" fmla="*/ 2828925 w 4224338"/>
              <a:gd name="connsiteY17" fmla="*/ 390525 h 833438"/>
              <a:gd name="connsiteX18" fmla="*/ 2414588 w 4224338"/>
              <a:gd name="connsiteY18" fmla="*/ 419100 h 833438"/>
              <a:gd name="connsiteX19" fmla="*/ 2300288 w 4224338"/>
              <a:gd name="connsiteY19" fmla="*/ 447675 h 833438"/>
              <a:gd name="connsiteX20" fmla="*/ 1847850 w 4224338"/>
              <a:gd name="connsiteY20" fmla="*/ 514350 h 833438"/>
              <a:gd name="connsiteX21" fmla="*/ 1524000 w 4224338"/>
              <a:gd name="connsiteY21" fmla="*/ 561975 h 833438"/>
              <a:gd name="connsiteX22" fmla="*/ 1195388 w 4224338"/>
              <a:gd name="connsiteY22" fmla="*/ 633413 h 833438"/>
              <a:gd name="connsiteX23" fmla="*/ 852488 w 4224338"/>
              <a:gd name="connsiteY23" fmla="*/ 723900 h 833438"/>
              <a:gd name="connsiteX24" fmla="*/ 519113 w 4224338"/>
              <a:gd name="connsiteY24" fmla="*/ 833438 h 833438"/>
              <a:gd name="connsiteX25" fmla="*/ 452438 w 4224338"/>
              <a:gd name="connsiteY25" fmla="*/ 800100 h 833438"/>
              <a:gd name="connsiteX26" fmla="*/ 333375 w 4224338"/>
              <a:gd name="connsiteY26" fmla="*/ 728663 h 833438"/>
              <a:gd name="connsiteX27" fmla="*/ 200025 w 4224338"/>
              <a:gd name="connsiteY27" fmla="*/ 619125 h 833438"/>
              <a:gd name="connsiteX28" fmla="*/ 104775 w 4224338"/>
              <a:gd name="connsiteY28" fmla="*/ 519113 h 833438"/>
              <a:gd name="connsiteX29" fmla="*/ 23813 w 4224338"/>
              <a:gd name="connsiteY29" fmla="*/ 433388 h 833438"/>
              <a:gd name="connsiteX30" fmla="*/ 0 w 4224338"/>
              <a:gd name="connsiteY30" fmla="*/ 381000 h 833438"/>
              <a:gd name="connsiteX31" fmla="*/ 19050 w 4224338"/>
              <a:gd name="connsiteY31" fmla="*/ 357188 h 833438"/>
              <a:gd name="connsiteX32" fmla="*/ 52388 w 4224338"/>
              <a:gd name="connsiteY32" fmla="*/ 357188 h 833438"/>
              <a:gd name="connsiteX33" fmla="*/ 90488 w 4224338"/>
              <a:gd name="connsiteY33" fmla="*/ 376238 h 833438"/>
              <a:gd name="connsiteX34" fmla="*/ 119063 w 4224338"/>
              <a:gd name="connsiteY34" fmla="*/ 404813 h 833438"/>
              <a:gd name="connsiteX35" fmla="*/ 166688 w 4224338"/>
              <a:gd name="connsiteY35" fmla="*/ 433388 h 833438"/>
              <a:gd name="connsiteX36" fmla="*/ 242888 w 4224338"/>
              <a:gd name="connsiteY36" fmla="*/ 457200 h 833438"/>
              <a:gd name="connsiteX37" fmla="*/ 361950 w 4224338"/>
              <a:gd name="connsiteY37" fmla="*/ 471488 h 833438"/>
              <a:gd name="connsiteX38" fmla="*/ 538163 w 4224338"/>
              <a:gd name="connsiteY38" fmla="*/ 476250 h 833438"/>
              <a:gd name="connsiteX39" fmla="*/ 1300163 w 4224338"/>
              <a:gd name="connsiteY39" fmla="*/ 385763 h 83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224338" h="833438">
                <a:moveTo>
                  <a:pt x="1300163" y="385763"/>
                </a:moveTo>
                <a:lnTo>
                  <a:pt x="2276475" y="257175"/>
                </a:lnTo>
                <a:lnTo>
                  <a:pt x="2719388" y="185738"/>
                </a:lnTo>
                <a:lnTo>
                  <a:pt x="3324225" y="109538"/>
                </a:lnTo>
                <a:lnTo>
                  <a:pt x="3438525" y="90488"/>
                </a:lnTo>
                <a:lnTo>
                  <a:pt x="3548063" y="42863"/>
                </a:lnTo>
                <a:lnTo>
                  <a:pt x="3643313" y="0"/>
                </a:lnTo>
                <a:lnTo>
                  <a:pt x="3857625" y="47625"/>
                </a:lnTo>
                <a:lnTo>
                  <a:pt x="4005263" y="90488"/>
                </a:lnTo>
                <a:lnTo>
                  <a:pt x="4119563" y="133350"/>
                </a:lnTo>
                <a:lnTo>
                  <a:pt x="4181475" y="166688"/>
                </a:lnTo>
                <a:lnTo>
                  <a:pt x="4224338" y="204788"/>
                </a:lnTo>
                <a:lnTo>
                  <a:pt x="4224338" y="238125"/>
                </a:lnTo>
                <a:lnTo>
                  <a:pt x="4210050" y="309563"/>
                </a:lnTo>
                <a:lnTo>
                  <a:pt x="4171950" y="328613"/>
                </a:lnTo>
                <a:lnTo>
                  <a:pt x="4000500" y="342900"/>
                </a:lnTo>
                <a:lnTo>
                  <a:pt x="3438525" y="352425"/>
                </a:lnTo>
                <a:lnTo>
                  <a:pt x="2828925" y="390525"/>
                </a:lnTo>
                <a:lnTo>
                  <a:pt x="2414588" y="419100"/>
                </a:lnTo>
                <a:lnTo>
                  <a:pt x="2300288" y="447675"/>
                </a:lnTo>
                <a:lnTo>
                  <a:pt x="1847850" y="514350"/>
                </a:lnTo>
                <a:lnTo>
                  <a:pt x="1524000" y="561975"/>
                </a:lnTo>
                <a:lnTo>
                  <a:pt x="1195388" y="633413"/>
                </a:lnTo>
                <a:lnTo>
                  <a:pt x="852488" y="723900"/>
                </a:lnTo>
                <a:lnTo>
                  <a:pt x="519113" y="833438"/>
                </a:lnTo>
                <a:lnTo>
                  <a:pt x="452438" y="800100"/>
                </a:lnTo>
                <a:lnTo>
                  <a:pt x="333375" y="728663"/>
                </a:lnTo>
                <a:lnTo>
                  <a:pt x="200025" y="619125"/>
                </a:lnTo>
                <a:lnTo>
                  <a:pt x="104775" y="519113"/>
                </a:lnTo>
                <a:lnTo>
                  <a:pt x="23813" y="433388"/>
                </a:lnTo>
                <a:lnTo>
                  <a:pt x="0" y="381000"/>
                </a:lnTo>
                <a:lnTo>
                  <a:pt x="19050" y="357188"/>
                </a:lnTo>
                <a:lnTo>
                  <a:pt x="52388" y="357188"/>
                </a:lnTo>
                <a:lnTo>
                  <a:pt x="90488" y="376238"/>
                </a:lnTo>
                <a:lnTo>
                  <a:pt x="119063" y="404813"/>
                </a:lnTo>
                <a:lnTo>
                  <a:pt x="166688" y="433388"/>
                </a:lnTo>
                <a:lnTo>
                  <a:pt x="242888" y="457200"/>
                </a:lnTo>
                <a:lnTo>
                  <a:pt x="361950" y="471488"/>
                </a:lnTo>
                <a:lnTo>
                  <a:pt x="538163" y="476250"/>
                </a:lnTo>
                <a:lnTo>
                  <a:pt x="1300163" y="385763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D54F7F99-C8F2-4461-8AD7-75083270C040}"/>
              </a:ext>
            </a:extLst>
          </p:cNvPr>
          <p:cNvSpPr/>
          <p:nvPr/>
        </p:nvSpPr>
        <p:spPr>
          <a:xfrm>
            <a:off x="5895976" y="1371600"/>
            <a:ext cx="733425" cy="4624388"/>
          </a:xfrm>
          <a:custGeom>
            <a:avLst/>
            <a:gdLst>
              <a:gd name="connsiteX0" fmla="*/ 664234 w 733245"/>
              <a:gd name="connsiteY0" fmla="*/ 802257 h 4623758"/>
              <a:gd name="connsiteX1" fmla="*/ 672860 w 733245"/>
              <a:gd name="connsiteY1" fmla="*/ 1785668 h 4623758"/>
              <a:gd name="connsiteX2" fmla="*/ 698739 w 733245"/>
              <a:gd name="connsiteY2" fmla="*/ 1966823 h 4623758"/>
              <a:gd name="connsiteX3" fmla="*/ 690113 w 733245"/>
              <a:gd name="connsiteY3" fmla="*/ 2242868 h 4623758"/>
              <a:gd name="connsiteX4" fmla="*/ 690113 w 733245"/>
              <a:gd name="connsiteY4" fmla="*/ 3140015 h 4623758"/>
              <a:gd name="connsiteX5" fmla="*/ 690113 w 733245"/>
              <a:gd name="connsiteY5" fmla="*/ 3545457 h 4623758"/>
              <a:gd name="connsiteX6" fmla="*/ 698739 w 733245"/>
              <a:gd name="connsiteY6" fmla="*/ 3726611 h 4623758"/>
              <a:gd name="connsiteX7" fmla="*/ 707366 w 733245"/>
              <a:gd name="connsiteY7" fmla="*/ 3873260 h 4623758"/>
              <a:gd name="connsiteX8" fmla="*/ 724619 w 733245"/>
              <a:gd name="connsiteY8" fmla="*/ 4002657 h 4623758"/>
              <a:gd name="connsiteX9" fmla="*/ 733245 w 733245"/>
              <a:gd name="connsiteY9" fmla="*/ 4063042 h 4623758"/>
              <a:gd name="connsiteX10" fmla="*/ 707366 w 733245"/>
              <a:gd name="connsiteY10" fmla="*/ 4201064 h 4623758"/>
              <a:gd name="connsiteX11" fmla="*/ 664234 w 733245"/>
              <a:gd name="connsiteY11" fmla="*/ 4339087 h 4623758"/>
              <a:gd name="connsiteX12" fmla="*/ 621102 w 733245"/>
              <a:gd name="connsiteY12" fmla="*/ 4451230 h 4623758"/>
              <a:gd name="connsiteX13" fmla="*/ 569343 w 733245"/>
              <a:gd name="connsiteY13" fmla="*/ 4537494 h 4623758"/>
              <a:gd name="connsiteX14" fmla="*/ 508958 w 733245"/>
              <a:gd name="connsiteY14" fmla="*/ 4606506 h 4623758"/>
              <a:gd name="connsiteX15" fmla="*/ 465826 w 733245"/>
              <a:gd name="connsiteY15" fmla="*/ 4623758 h 4623758"/>
              <a:gd name="connsiteX16" fmla="*/ 431320 w 733245"/>
              <a:gd name="connsiteY16" fmla="*/ 4623758 h 4623758"/>
              <a:gd name="connsiteX17" fmla="*/ 396815 w 733245"/>
              <a:gd name="connsiteY17" fmla="*/ 4606506 h 4623758"/>
              <a:gd name="connsiteX18" fmla="*/ 370936 w 733245"/>
              <a:gd name="connsiteY18" fmla="*/ 4572000 h 4623758"/>
              <a:gd name="connsiteX19" fmla="*/ 448573 w 733245"/>
              <a:gd name="connsiteY19" fmla="*/ 3968151 h 4623758"/>
              <a:gd name="connsiteX20" fmla="*/ 448573 w 733245"/>
              <a:gd name="connsiteY20" fmla="*/ 2191109 h 4623758"/>
              <a:gd name="connsiteX21" fmla="*/ 422694 w 733245"/>
              <a:gd name="connsiteY21" fmla="*/ 1889185 h 4623758"/>
              <a:gd name="connsiteX22" fmla="*/ 422694 w 733245"/>
              <a:gd name="connsiteY22" fmla="*/ 1164566 h 4623758"/>
              <a:gd name="connsiteX23" fmla="*/ 414068 w 733245"/>
              <a:gd name="connsiteY23" fmla="*/ 897147 h 4623758"/>
              <a:gd name="connsiteX24" fmla="*/ 405441 w 733245"/>
              <a:gd name="connsiteY24" fmla="*/ 560717 h 4623758"/>
              <a:gd name="connsiteX25" fmla="*/ 388188 w 733245"/>
              <a:gd name="connsiteY25" fmla="*/ 448574 h 4623758"/>
              <a:gd name="connsiteX26" fmla="*/ 353683 w 733245"/>
              <a:gd name="connsiteY26" fmla="*/ 327804 h 4623758"/>
              <a:gd name="connsiteX27" fmla="*/ 301924 w 733245"/>
              <a:gd name="connsiteY27" fmla="*/ 258792 h 4623758"/>
              <a:gd name="connsiteX28" fmla="*/ 198407 w 733245"/>
              <a:gd name="connsiteY28" fmla="*/ 172528 h 4623758"/>
              <a:gd name="connsiteX29" fmla="*/ 25879 w 733245"/>
              <a:gd name="connsiteY29" fmla="*/ 69011 h 4623758"/>
              <a:gd name="connsiteX30" fmla="*/ 0 w 733245"/>
              <a:gd name="connsiteY30" fmla="*/ 25879 h 4623758"/>
              <a:gd name="connsiteX31" fmla="*/ 8626 w 733245"/>
              <a:gd name="connsiteY31" fmla="*/ 0 h 4623758"/>
              <a:gd name="connsiteX32" fmla="*/ 94890 w 733245"/>
              <a:gd name="connsiteY32" fmla="*/ 8626 h 4623758"/>
              <a:gd name="connsiteX33" fmla="*/ 232913 w 733245"/>
              <a:gd name="connsiteY33" fmla="*/ 51758 h 4623758"/>
              <a:gd name="connsiteX34" fmla="*/ 431320 w 733245"/>
              <a:gd name="connsiteY34" fmla="*/ 112143 h 4623758"/>
              <a:gd name="connsiteX35" fmla="*/ 586596 w 733245"/>
              <a:gd name="connsiteY35" fmla="*/ 172528 h 4623758"/>
              <a:gd name="connsiteX36" fmla="*/ 646981 w 733245"/>
              <a:gd name="connsiteY36" fmla="*/ 198408 h 4623758"/>
              <a:gd name="connsiteX37" fmla="*/ 698739 w 733245"/>
              <a:gd name="connsiteY37" fmla="*/ 241540 h 4623758"/>
              <a:gd name="connsiteX38" fmla="*/ 715992 w 733245"/>
              <a:gd name="connsiteY38" fmla="*/ 293298 h 4623758"/>
              <a:gd name="connsiteX39" fmla="*/ 715992 w 733245"/>
              <a:gd name="connsiteY39" fmla="*/ 345057 h 4623758"/>
              <a:gd name="connsiteX40" fmla="*/ 690113 w 733245"/>
              <a:gd name="connsiteY40" fmla="*/ 405442 h 4623758"/>
              <a:gd name="connsiteX41" fmla="*/ 664234 w 733245"/>
              <a:gd name="connsiteY41" fmla="*/ 474453 h 4623758"/>
              <a:gd name="connsiteX42" fmla="*/ 664234 w 733245"/>
              <a:gd name="connsiteY42" fmla="*/ 543464 h 4623758"/>
              <a:gd name="connsiteX43" fmla="*/ 664234 w 733245"/>
              <a:gd name="connsiteY43" fmla="*/ 802257 h 4623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33245" h="4623758">
                <a:moveTo>
                  <a:pt x="664234" y="802257"/>
                </a:moveTo>
                <a:cubicBezTo>
                  <a:pt x="667109" y="1130061"/>
                  <a:pt x="671422" y="1467929"/>
                  <a:pt x="672860" y="1785668"/>
                </a:cubicBezTo>
                <a:lnTo>
                  <a:pt x="698739" y="1966823"/>
                </a:lnTo>
                <a:lnTo>
                  <a:pt x="690113" y="2242868"/>
                </a:lnTo>
                <a:lnTo>
                  <a:pt x="690113" y="3140015"/>
                </a:lnTo>
                <a:lnTo>
                  <a:pt x="690113" y="3545457"/>
                </a:lnTo>
                <a:lnTo>
                  <a:pt x="698739" y="3726611"/>
                </a:lnTo>
                <a:lnTo>
                  <a:pt x="707366" y="3873260"/>
                </a:lnTo>
                <a:lnTo>
                  <a:pt x="724619" y="4002657"/>
                </a:lnTo>
                <a:lnTo>
                  <a:pt x="733245" y="4063042"/>
                </a:lnTo>
                <a:lnTo>
                  <a:pt x="707366" y="4201064"/>
                </a:lnTo>
                <a:lnTo>
                  <a:pt x="664234" y="4339087"/>
                </a:lnTo>
                <a:lnTo>
                  <a:pt x="621102" y="4451230"/>
                </a:lnTo>
                <a:lnTo>
                  <a:pt x="569343" y="4537494"/>
                </a:lnTo>
                <a:lnTo>
                  <a:pt x="508958" y="4606506"/>
                </a:lnTo>
                <a:lnTo>
                  <a:pt x="465826" y="4623758"/>
                </a:lnTo>
                <a:lnTo>
                  <a:pt x="431320" y="4623758"/>
                </a:lnTo>
                <a:lnTo>
                  <a:pt x="396815" y="4606506"/>
                </a:lnTo>
                <a:lnTo>
                  <a:pt x="370936" y="4572000"/>
                </a:lnTo>
                <a:lnTo>
                  <a:pt x="448573" y="3968151"/>
                </a:lnTo>
                <a:lnTo>
                  <a:pt x="448573" y="2191109"/>
                </a:lnTo>
                <a:lnTo>
                  <a:pt x="422694" y="1889185"/>
                </a:lnTo>
                <a:lnTo>
                  <a:pt x="422694" y="1164566"/>
                </a:lnTo>
                <a:lnTo>
                  <a:pt x="414068" y="897147"/>
                </a:lnTo>
                <a:lnTo>
                  <a:pt x="405441" y="560717"/>
                </a:lnTo>
                <a:lnTo>
                  <a:pt x="388188" y="448574"/>
                </a:lnTo>
                <a:lnTo>
                  <a:pt x="353683" y="327804"/>
                </a:lnTo>
                <a:lnTo>
                  <a:pt x="301924" y="258792"/>
                </a:lnTo>
                <a:lnTo>
                  <a:pt x="198407" y="172528"/>
                </a:lnTo>
                <a:lnTo>
                  <a:pt x="25879" y="69011"/>
                </a:lnTo>
                <a:lnTo>
                  <a:pt x="0" y="25879"/>
                </a:lnTo>
                <a:lnTo>
                  <a:pt x="8626" y="0"/>
                </a:lnTo>
                <a:lnTo>
                  <a:pt x="94890" y="8626"/>
                </a:lnTo>
                <a:lnTo>
                  <a:pt x="232913" y="51758"/>
                </a:lnTo>
                <a:lnTo>
                  <a:pt x="431320" y="112143"/>
                </a:lnTo>
                <a:lnTo>
                  <a:pt x="586596" y="172528"/>
                </a:lnTo>
                <a:lnTo>
                  <a:pt x="646981" y="198408"/>
                </a:lnTo>
                <a:lnTo>
                  <a:pt x="698739" y="241540"/>
                </a:lnTo>
                <a:lnTo>
                  <a:pt x="715992" y="293298"/>
                </a:lnTo>
                <a:lnTo>
                  <a:pt x="715992" y="345057"/>
                </a:lnTo>
                <a:lnTo>
                  <a:pt x="690113" y="405442"/>
                </a:lnTo>
                <a:lnTo>
                  <a:pt x="664234" y="474453"/>
                </a:lnTo>
                <a:lnTo>
                  <a:pt x="664234" y="543464"/>
                </a:lnTo>
                <a:lnTo>
                  <a:pt x="664234" y="8022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32214902-AD04-4CB3-AA70-87C54E4CB820}"/>
              </a:ext>
            </a:extLst>
          </p:cNvPr>
          <p:cNvSpPr/>
          <p:nvPr/>
        </p:nvSpPr>
        <p:spPr>
          <a:xfrm>
            <a:off x="5418139" y="5192713"/>
            <a:ext cx="936625" cy="755650"/>
          </a:xfrm>
          <a:custGeom>
            <a:avLst/>
            <a:gdLst>
              <a:gd name="connsiteX0" fmla="*/ 714375 w 938212"/>
              <a:gd name="connsiteY0" fmla="*/ 221457 h 754857"/>
              <a:gd name="connsiteX1" fmla="*/ 373856 w 938212"/>
              <a:gd name="connsiteY1" fmla="*/ 109538 h 754857"/>
              <a:gd name="connsiteX2" fmla="*/ 100012 w 938212"/>
              <a:gd name="connsiteY2" fmla="*/ 14288 h 754857"/>
              <a:gd name="connsiteX3" fmla="*/ 52387 w 938212"/>
              <a:gd name="connsiteY3" fmla="*/ 0 h 754857"/>
              <a:gd name="connsiteX4" fmla="*/ 26194 w 938212"/>
              <a:gd name="connsiteY4" fmla="*/ 0 h 754857"/>
              <a:gd name="connsiteX5" fmla="*/ 0 w 938212"/>
              <a:gd name="connsiteY5" fmla="*/ 9525 h 754857"/>
              <a:gd name="connsiteX6" fmla="*/ 2381 w 938212"/>
              <a:gd name="connsiteY6" fmla="*/ 35719 h 754857"/>
              <a:gd name="connsiteX7" fmla="*/ 50006 w 938212"/>
              <a:gd name="connsiteY7" fmla="*/ 61913 h 754857"/>
              <a:gd name="connsiteX8" fmla="*/ 183356 w 938212"/>
              <a:gd name="connsiteY8" fmla="*/ 133350 h 754857"/>
              <a:gd name="connsiteX9" fmla="*/ 352425 w 938212"/>
              <a:gd name="connsiteY9" fmla="*/ 230982 h 754857"/>
              <a:gd name="connsiteX10" fmla="*/ 497681 w 938212"/>
              <a:gd name="connsiteY10" fmla="*/ 330994 h 754857"/>
              <a:gd name="connsiteX11" fmla="*/ 633412 w 938212"/>
              <a:gd name="connsiteY11" fmla="*/ 442913 h 754857"/>
              <a:gd name="connsiteX12" fmla="*/ 740569 w 938212"/>
              <a:gd name="connsiteY12" fmla="*/ 550069 h 754857"/>
              <a:gd name="connsiteX13" fmla="*/ 788194 w 938212"/>
              <a:gd name="connsiteY13" fmla="*/ 604838 h 754857"/>
              <a:gd name="connsiteX14" fmla="*/ 828675 w 938212"/>
              <a:gd name="connsiteY14" fmla="*/ 664369 h 754857"/>
              <a:gd name="connsiteX15" fmla="*/ 852487 w 938212"/>
              <a:gd name="connsiteY15" fmla="*/ 754857 h 754857"/>
              <a:gd name="connsiteX16" fmla="*/ 919162 w 938212"/>
              <a:gd name="connsiteY16" fmla="*/ 647700 h 754857"/>
              <a:gd name="connsiteX17" fmla="*/ 938212 w 938212"/>
              <a:gd name="connsiteY17" fmla="*/ 133350 h 754857"/>
              <a:gd name="connsiteX18" fmla="*/ 904875 w 938212"/>
              <a:gd name="connsiteY18" fmla="*/ 185738 h 754857"/>
              <a:gd name="connsiteX19" fmla="*/ 876300 w 938212"/>
              <a:gd name="connsiteY19" fmla="*/ 216694 h 754857"/>
              <a:gd name="connsiteX20" fmla="*/ 835819 w 938212"/>
              <a:gd name="connsiteY20" fmla="*/ 228600 h 754857"/>
              <a:gd name="connsiteX21" fmla="*/ 785812 w 938212"/>
              <a:gd name="connsiteY21" fmla="*/ 228600 h 754857"/>
              <a:gd name="connsiteX22" fmla="*/ 714375 w 938212"/>
              <a:gd name="connsiteY22" fmla="*/ 221457 h 75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38212" h="754857">
                <a:moveTo>
                  <a:pt x="714375" y="221457"/>
                </a:moveTo>
                <a:lnTo>
                  <a:pt x="373856" y="109538"/>
                </a:lnTo>
                <a:lnTo>
                  <a:pt x="100012" y="14288"/>
                </a:lnTo>
                <a:lnTo>
                  <a:pt x="52387" y="0"/>
                </a:lnTo>
                <a:lnTo>
                  <a:pt x="26194" y="0"/>
                </a:lnTo>
                <a:lnTo>
                  <a:pt x="0" y="9525"/>
                </a:lnTo>
                <a:lnTo>
                  <a:pt x="2381" y="35719"/>
                </a:lnTo>
                <a:lnTo>
                  <a:pt x="50006" y="61913"/>
                </a:lnTo>
                <a:lnTo>
                  <a:pt x="183356" y="133350"/>
                </a:lnTo>
                <a:lnTo>
                  <a:pt x="352425" y="230982"/>
                </a:lnTo>
                <a:lnTo>
                  <a:pt x="497681" y="330994"/>
                </a:lnTo>
                <a:lnTo>
                  <a:pt x="633412" y="442913"/>
                </a:lnTo>
                <a:lnTo>
                  <a:pt x="740569" y="550069"/>
                </a:lnTo>
                <a:lnTo>
                  <a:pt x="788194" y="604838"/>
                </a:lnTo>
                <a:lnTo>
                  <a:pt x="828675" y="664369"/>
                </a:lnTo>
                <a:lnTo>
                  <a:pt x="852487" y="754857"/>
                </a:lnTo>
                <a:lnTo>
                  <a:pt x="919162" y="647700"/>
                </a:lnTo>
                <a:lnTo>
                  <a:pt x="938212" y="133350"/>
                </a:lnTo>
                <a:lnTo>
                  <a:pt x="904875" y="185738"/>
                </a:lnTo>
                <a:lnTo>
                  <a:pt x="876300" y="216694"/>
                </a:lnTo>
                <a:lnTo>
                  <a:pt x="835819" y="228600"/>
                </a:lnTo>
                <a:lnTo>
                  <a:pt x="785812" y="228600"/>
                </a:lnTo>
                <a:lnTo>
                  <a:pt x="714375" y="22145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4B5E532-431C-46DF-AECE-5CB0B95D5C72}"/>
              </a:ext>
            </a:extLst>
          </p:cNvPr>
          <p:cNvSpPr/>
          <p:nvPr/>
        </p:nvSpPr>
        <p:spPr>
          <a:xfrm>
            <a:off x="4262438" y="2919413"/>
            <a:ext cx="2614612" cy="2138362"/>
          </a:xfrm>
          <a:custGeom>
            <a:avLst/>
            <a:gdLst>
              <a:gd name="connsiteX0" fmla="*/ 1962150 w 2614612"/>
              <a:gd name="connsiteY0" fmla="*/ 828675 h 2138362"/>
              <a:gd name="connsiteX1" fmla="*/ 1671637 w 2614612"/>
              <a:gd name="connsiteY1" fmla="*/ 1095375 h 2138362"/>
              <a:gd name="connsiteX2" fmla="*/ 1419225 w 2614612"/>
              <a:gd name="connsiteY2" fmla="*/ 1304925 h 2138362"/>
              <a:gd name="connsiteX3" fmla="*/ 1152525 w 2614612"/>
              <a:gd name="connsiteY3" fmla="*/ 1509712 h 2138362"/>
              <a:gd name="connsiteX4" fmla="*/ 871537 w 2614612"/>
              <a:gd name="connsiteY4" fmla="*/ 1700212 h 2138362"/>
              <a:gd name="connsiteX5" fmla="*/ 557212 w 2614612"/>
              <a:gd name="connsiteY5" fmla="*/ 1890712 h 2138362"/>
              <a:gd name="connsiteX6" fmla="*/ 371475 w 2614612"/>
              <a:gd name="connsiteY6" fmla="*/ 1985962 h 2138362"/>
              <a:gd name="connsiteX7" fmla="*/ 119062 w 2614612"/>
              <a:gd name="connsiteY7" fmla="*/ 2109787 h 2138362"/>
              <a:gd name="connsiteX8" fmla="*/ 42862 w 2614612"/>
              <a:gd name="connsiteY8" fmla="*/ 2138362 h 2138362"/>
              <a:gd name="connsiteX9" fmla="*/ 4762 w 2614612"/>
              <a:gd name="connsiteY9" fmla="*/ 2133600 h 2138362"/>
              <a:gd name="connsiteX10" fmla="*/ 0 w 2614612"/>
              <a:gd name="connsiteY10" fmla="*/ 2100262 h 2138362"/>
              <a:gd name="connsiteX11" fmla="*/ 71437 w 2614612"/>
              <a:gd name="connsiteY11" fmla="*/ 2052637 h 2138362"/>
              <a:gd name="connsiteX12" fmla="*/ 352425 w 2614612"/>
              <a:gd name="connsiteY12" fmla="*/ 1876425 h 2138362"/>
              <a:gd name="connsiteX13" fmla="*/ 585787 w 2614612"/>
              <a:gd name="connsiteY13" fmla="*/ 1714500 h 2138362"/>
              <a:gd name="connsiteX14" fmla="*/ 857250 w 2614612"/>
              <a:gd name="connsiteY14" fmla="*/ 1500187 h 2138362"/>
              <a:gd name="connsiteX15" fmla="*/ 1152525 w 2614612"/>
              <a:gd name="connsiteY15" fmla="*/ 1257300 h 2138362"/>
              <a:gd name="connsiteX16" fmla="*/ 1481137 w 2614612"/>
              <a:gd name="connsiteY16" fmla="*/ 962025 h 2138362"/>
              <a:gd name="connsiteX17" fmla="*/ 1743075 w 2614612"/>
              <a:gd name="connsiteY17" fmla="*/ 719137 h 2138362"/>
              <a:gd name="connsiteX18" fmla="*/ 1952625 w 2614612"/>
              <a:gd name="connsiteY18" fmla="*/ 509587 h 2138362"/>
              <a:gd name="connsiteX19" fmla="*/ 2228850 w 2614612"/>
              <a:gd name="connsiteY19" fmla="*/ 238125 h 2138362"/>
              <a:gd name="connsiteX20" fmla="*/ 2305050 w 2614612"/>
              <a:gd name="connsiteY20" fmla="*/ 114300 h 2138362"/>
              <a:gd name="connsiteX21" fmla="*/ 2305050 w 2614612"/>
              <a:gd name="connsiteY21" fmla="*/ 0 h 2138362"/>
              <a:gd name="connsiteX22" fmla="*/ 2347912 w 2614612"/>
              <a:gd name="connsiteY22" fmla="*/ 9525 h 2138362"/>
              <a:gd name="connsiteX23" fmla="*/ 2390775 w 2614612"/>
              <a:gd name="connsiteY23" fmla="*/ 28575 h 2138362"/>
              <a:gd name="connsiteX24" fmla="*/ 2466975 w 2614612"/>
              <a:gd name="connsiteY24" fmla="*/ 85725 h 2138362"/>
              <a:gd name="connsiteX25" fmla="*/ 2538412 w 2614612"/>
              <a:gd name="connsiteY25" fmla="*/ 152400 h 2138362"/>
              <a:gd name="connsiteX26" fmla="*/ 2586037 w 2614612"/>
              <a:gd name="connsiteY26" fmla="*/ 204787 h 2138362"/>
              <a:gd name="connsiteX27" fmla="*/ 2614612 w 2614612"/>
              <a:gd name="connsiteY27" fmla="*/ 257175 h 2138362"/>
              <a:gd name="connsiteX28" fmla="*/ 2609850 w 2614612"/>
              <a:gd name="connsiteY28" fmla="*/ 280987 h 2138362"/>
              <a:gd name="connsiteX29" fmla="*/ 2562225 w 2614612"/>
              <a:gd name="connsiteY29" fmla="*/ 314325 h 2138362"/>
              <a:gd name="connsiteX30" fmla="*/ 2490787 w 2614612"/>
              <a:gd name="connsiteY30" fmla="*/ 342900 h 2138362"/>
              <a:gd name="connsiteX31" fmla="*/ 2433637 w 2614612"/>
              <a:gd name="connsiteY31" fmla="*/ 376237 h 2138362"/>
              <a:gd name="connsiteX32" fmla="*/ 2366962 w 2614612"/>
              <a:gd name="connsiteY32" fmla="*/ 423862 h 2138362"/>
              <a:gd name="connsiteX33" fmla="*/ 2309812 w 2614612"/>
              <a:gd name="connsiteY33" fmla="*/ 500062 h 2138362"/>
              <a:gd name="connsiteX34" fmla="*/ 1962150 w 2614612"/>
              <a:gd name="connsiteY34" fmla="*/ 828675 h 2138362"/>
              <a:gd name="connsiteX0" fmla="*/ 1962150 w 2614612"/>
              <a:gd name="connsiteY0" fmla="*/ 828675 h 2138362"/>
              <a:gd name="connsiteX1" fmla="*/ 1671637 w 2614612"/>
              <a:gd name="connsiteY1" fmla="*/ 1095375 h 2138362"/>
              <a:gd name="connsiteX2" fmla="*/ 1419225 w 2614612"/>
              <a:gd name="connsiteY2" fmla="*/ 1304925 h 2138362"/>
              <a:gd name="connsiteX3" fmla="*/ 1152525 w 2614612"/>
              <a:gd name="connsiteY3" fmla="*/ 1509712 h 2138362"/>
              <a:gd name="connsiteX4" fmla="*/ 871537 w 2614612"/>
              <a:gd name="connsiteY4" fmla="*/ 1700212 h 2138362"/>
              <a:gd name="connsiteX5" fmla="*/ 557212 w 2614612"/>
              <a:gd name="connsiteY5" fmla="*/ 1890712 h 2138362"/>
              <a:gd name="connsiteX6" fmla="*/ 371475 w 2614612"/>
              <a:gd name="connsiteY6" fmla="*/ 1985962 h 2138362"/>
              <a:gd name="connsiteX7" fmla="*/ 119062 w 2614612"/>
              <a:gd name="connsiteY7" fmla="*/ 2109787 h 2138362"/>
              <a:gd name="connsiteX8" fmla="*/ 42862 w 2614612"/>
              <a:gd name="connsiteY8" fmla="*/ 2138362 h 2138362"/>
              <a:gd name="connsiteX9" fmla="*/ 4762 w 2614612"/>
              <a:gd name="connsiteY9" fmla="*/ 2133600 h 2138362"/>
              <a:gd name="connsiteX10" fmla="*/ 0 w 2614612"/>
              <a:gd name="connsiteY10" fmla="*/ 2100262 h 2138362"/>
              <a:gd name="connsiteX11" fmla="*/ 71437 w 2614612"/>
              <a:gd name="connsiteY11" fmla="*/ 2052637 h 2138362"/>
              <a:gd name="connsiteX12" fmla="*/ 352425 w 2614612"/>
              <a:gd name="connsiteY12" fmla="*/ 1876425 h 2138362"/>
              <a:gd name="connsiteX13" fmla="*/ 585787 w 2614612"/>
              <a:gd name="connsiteY13" fmla="*/ 1714500 h 2138362"/>
              <a:gd name="connsiteX14" fmla="*/ 857250 w 2614612"/>
              <a:gd name="connsiteY14" fmla="*/ 1500187 h 2138362"/>
              <a:gd name="connsiteX15" fmla="*/ 1152525 w 2614612"/>
              <a:gd name="connsiteY15" fmla="*/ 1257300 h 2138362"/>
              <a:gd name="connsiteX16" fmla="*/ 1481137 w 2614612"/>
              <a:gd name="connsiteY16" fmla="*/ 962025 h 2138362"/>
              <a:gd name="connsiteX17" fmla="*/ 1743075 w 2614612"/>
              <a:gd name="connsiteY17" fmla="*/ 719137 h 2138362"/>
              <a:gd name="connsiteX18" fmla="*/ 1952625 w 2614612"/>
              <a:gd name="connsiteY18" fmla="*/ 509587 h 2138362"/>
              <a:gd name="connsiteX19" fmla="*/ 2228850 w 2614612"/>
              <a:gd name="connsiteY19" fmla="*/ 238125 h 2138362"/>
              <a:gd name="connsiteX20" fmla="*/ 2305050 w 2614612"/>
              <a:gd name="connsiteY20" fmla="*/ 114300 h 2138362"/>
              <a:gd name="connsiteX21" fmla="*/ 2257390 w 2614612"/>
              <a:gd name="connsiteY21" fmla="*/ 0 h 2138362"/>
              <a:gd name="connsiteX22" fmla="*/ 2347912 w 2614612"/>
              <a:gd name="connsiteY22" fmla="*/ 9525 h 2138362"/>
              <a:gd name="connsiteX23" fmla="*/ 2390775 w 2614612"/>
              <a:gd name="connsiteY23" fmla="*/ 28575 h 2138362"/>
              <a:gd name="connsiteX24" fmla="*/ 2466975 w 2614612"/>
              <a:gd name="connsiteY24" fmla="*/ 85725 h 2138362"/>
              <a:gd name="connsiteX25" fmla="*/ 2538412 w 2614612"/>
              <a:gd name="connsiteY25" fmla="*/ 152400 h 2138362"/>
              <a:gd name="connsiteX26" fmla="*/ 2586037 w 2614612"/>
              <a:gd name="connsiteY26" fmla="*/ 204787 h 2138362"/>
              <a:gd name="connsiteX27" fmla="*/ 2614612 w 2614612"/>
              <a:gd name="connsiteY27" fmla="*/ 257175 h 2138362"/>
              <a:gd name="connsiteX28" fmla="*/ 2609850 w 2614612"/>
              <a:gd name="connsiteY28" fmla="*/ 280987 h 2138362"/>
              <a:gd name="connsiteX29" fmla="*/ 2562225 w 2614612"/>
              <a:gd name="connsiteY29" fmla="*/ 314325 h 2138362"/>
              <a:gd name="connsiteX30" fmla="*/ 2490787 w 2614612"/>
              <a:gd name="connsiteY30" fmla="*/ 342900 h 2138362"/>
              <a:gd name="connsiteX31" fmla="*/ 2433637 w 2614612"/>
              <a:gd name="connsiteY31" fmla="*/ 376237 h 2138362"/>
              <a:gd name="connsiteX32" fmla="*/ 2366962 w 2614612"/>
              <a:gd name="connsiteY32" fmla="*/ 423862 h 2138362"/>
              <a:gd name="connsiteX33" fmla="*/ 2309812 w 2614612"/>
              <a:gd name="connsiteY33" fmla="*/ 500062 h 2138362"/>
              <a:gd name="connsiteX34" fmla="*/ 1962150 w 2614612"/>
              <a:gd name="connsiteY34" fmla="*/ 828675 h 2138362"/>
              <a:gd name="connsiteX0" fmla="*/ 1962150 w 2614612"/>
              <a:gd name="connsiteY0" fmla="*/ 828675 h 2138362"/>
              <a:gd name="connsiteX1" fmla="*/ 1671637 w 2614612"/>
              <a:gd name="connsiteY1" fmla="*/ 1095375 h 2138362"/>
              <a:gd name="connsiteX2" fmla="*/ 1419225 w 2614612"/>
              <a:gd name="connsiteY2" fmla="*/ 1304925 h 2138362"/>
              <a:gd name="connsiteX3" fmla="*/ 1152525 w 2614612"/>
              <a:gd name="connsiteY3" fmla="*/ 1509712 h 2138362"/>
              <a:gd name="connsiteX4" fmla="*/ 871537 w 2614612"/>
              <a:gd name="connsiteY4" fmla="*/ 1700212 h 2138362"/>
              <a:gd name="connsiteX5" fmla="*/ 557212 w 2614612"/>
              <a:gd name="connsiteY5" fmla="*/ 1890712 h 2138362"/>
              <a:gd name="connsiteX6" fmla="*/ 371475 w 2614612"/>
              <a:gd name="connsiteY6" fmla="*/ 1985962 h 2138362"/>
              <a:gd name="connsiteX7" fmla="*/ 119062 w 2614612"/>
              <a:gd name="connsiteY7" fmla="*/ 2109787 h 2138362"/>
              <a:gd name="connsiteX8" fmla="*/ 42862 w 2614612"/>
              <a:gd name="connsiteY8" fmla="*/ 2138362 h 2138362"/>
              <a:gd name="connsiteX9" fmla="*/ 4762 w 2614612"/>
              <a:gd name="connsiteY9" fmla="*/ 2133600 h 2138362"/>
              <a:gd name="connsiteX10" fmla="*/ 0 w 2614612"/>
              <a:gd name="connsiteY10" fmla="*/ 2100262 h 2138362"/>
              <a:gd name="connsiteX11" fmla="*/ 71437 w 2614612"/>
              <a:gd name="connsiteY11" fmla="*/ 2052637 h 2138362"/>
              <a:gd name="connsiteX12" fmla="*/ 352425 w 2614612"/>
              <a:gd name="connsiteY12" fmla="*/ 1876425 h 2138362"/>
              <a:gd name="connsiteX13" fmla="*/ 585787 w 2614612"/>
              <a:gd name="connsiteY13" fmla="*/ 1714500 h 2138362"/>
              <a:gd name="connsiteX14" fmla="*/ 857250 w 2614612"/>
              <a:gd name="connsiteY14" fmla="*/ 1500187 h 2138362"/>
              <a:gd name="connsiteX15" fmla="*/ 1152525 w 2614612"/>
              <a:gd name="connsiteY15" fmla="*/ 1257300 h 2138362"/>
              <a:gd name="connsiteX16" fmla="*/ 1481137 w 2614612"/>
              <a:gd name="connsiteY16" fmla="*/ 962025 h 2138362"/>
              <a:gd name="connsiteX17" fmla="*/ 1743075 w 2614612"/>
              <a:gd name="connsiteY17" fmla="*/ 719137 h 2138362"/>
              <a:gd name="connsiteX18" fmla="*/ 1952625 w 2614612"/>
              <a:gd name="connsiteY18" fmla="*/ 509587 h 2138362"/>
              <a:gd name="connsiteX19" fmla="*/ 2228850 w 2614612"/>
              <a:gd name="connsiteY19" fmla="*/ 238125 h 2138362"/>
              <a:gd name="connsiteX20" fmla="*/ 2305050 w 2614612"/>
              <a:gd name="connsiteY20" fmla="*/ 114300 h 2138362"/>
              <a:gd name="connsiteX21" fmla="*/ 2288381 w 2614612"/>
              <a:gd name="connsiteY21" fmla="*/ 71437 h 2138362"/>
              <a:gd name="connsiteX22" fmla="*/ 2257390 w 2614612"/>
              <a:gd name="connsiteY22" fmla="*/ 0 h 2138362"/>
              <a:gd name="connsiteX23" fmla="*/ 2347912 w 2614612"/>
              <a:gd name="connsiteY23" fmla="*/ 9525 h 2138362"/>
              <a:gd name="connsiteX24" fmla="*/ 2390775 w 2614612"/>
              <a:gd name="connsiteY24" fmla="*/ 28575 h 2138362"/>
              <a:gd name="connsiteX25" fmla="*/ 2466975 w 2614612"/>
              <a:gd name="connsiteY25" fmla="*/ 85725 h 2138362"/>
              <a:gd name="connsiteX26" fmla="*/ 2538412 w 2614612"/>
              <a:gd name="connsiteY26" fmla="*/ 152400 h 2138362"/>
              <a:gd name="connsiteX27" fmla="*/ 2586037 w 2614612"/>
              <a:gd name="connsiteY27" fmla="*/ 204787 h 2138362"/>
              <a:gd name="connsiteX28" fmla="*/ 2614612 w 2614612"/>
              <a:gd name="connsiteY28" fmla="*/ 257175 h 2138362"/>
              <a:gd name="connsiteX29" fmla="*/ 2609850 w 2614612"/>
              <a:gd name="connsiteY29" fmla="*/ 280987 h 2138362"/>
              <a:gd name="connsiteX30" fmla="*/ 2562225 w 2614612"/>
              <a:gd name="connsiteY30" fmla="*/ 314325 h 2138362"/>
              <a:gd name="connsiteX31" fmla="*/ 2490787 w 2614612"/>
              <a:gd name="connsiteY31" fmla="*/ 342900 h 2138362"/>
              <a:gd name="connsiteX32" fmla="*/ 2433637 w 2614612"/>
              <a:gd name="connsiteY32" fmla="*/ 376237 h 2138362"/>
              <a:gd name="connsiteX33" fmla="*/ 2366962 w 2614612"/>
              <a:gd name="connsiteY33" fmla="*/ 423862 h 2138362"/>
              <a:gd name="connsiteX34" fmla="*/ 2309812 w 2614612"/>
              <a:gd name="connsiteY34" fmla="*/ 500062 h 2138362"/>
              <a:gd name="connsiteX35" fmla="*/ 1962150 w 2614612"/>
              <a:gd name="connsiteY35" fmla="*/ 828675 h 2138362"/>
              <a:gd name="connsiteX0" fmla="*/ 1962150 w 2614612"/>
              <a:gd name="connsiteY0" fmla="*/ 828675 h 2138362"/>
              <a:gd name="connsiteX1" fmla="*/ 1671637 w 2614612"/>
              <a:gd name="connsiteY1" fmla="*/ 1095375 h 2138362"/>
              <a:gd name="connsiteX2" fmla="*/ 1419225 w 2614612"/>
              <a:gd name="connsiteY2" fmla="*/ 1304925 h 2138362"/>
              <a:gd name="connsiteX3" fmla="*/ 1152525 w 2614612"/>
              <a:gd name="connsiteY3" fmla="*/ 1509712 h 2138362"/>
              <a:gd name="connsiteX4" fmla="*/ 871537 w 2614612"/>
              <a:gd name="connsiteY4" fmla="*/ 1700212 h 2138362"/>
              <a:gd name="connsiteX5" fmla="*/ 557212 w 2614612"/>
              <a:gd name="connsiteY5" fmla="*/ 1890712 h 2138362"/>
              <a:gd name="connsiteX6" fmla="*/ 371475 w 2614612"/>
              <a:gd name="connsiteY6" fmla="*/ 1985962 h 2138362"/>
              <a:gd name="connsiteX7" fmla="*/ 119062 w 2614612"/>
              <a:gd name="connsiteY7" fmla="*/ 2109787 h 2138362"/>
              <a:gd name="connsiteX8" fmla="*/ 42862 w 2614612"/>
              <a:gd name="connsiteY8" fmla="*/ 2138362 h 2138362"/>
              <a:gd name="connsiteX9" fmla="*/ 4762 w 2614612"/>
              <a:gd name="connsiteY9" fmla="*/ 2133600 h 2138362"/>
              <a:gd name="connsiteX10" fmla="*/ 0 w 2614612"/>
              <a:gd name="connsiteY10" fmla="*/ 2100262 h 2138362"/>
              <a:gd name="connsiteX11" fmla="*/ 71437 w 2614612"/>
              <a:gd name="connsiteY11" fmla="*/ 2052637 h 2138362"/>
              <a:gd name="connsiteX12" fmla="*/ 352425 w 2614612"/>
              <a:gd name="connsiteY12" fmla="*/ 1876425 h 2138362"/>
              <a:gd name="connsiteX13" fmla="*/ 585787 w 2614612"/>
              <a:gd name="connsiteY13" fmla="*/ 1714500 h 2138362"/>
              <a:gd name="connsiteX14" fmla="*/ 857250 w 2614612"/>
              <a:gd name="connsiteY14" fmla="*/ 1500187 h 2138362"/>
              <a:gd name="connsiteX15" fmla="*/ 1152525 w 2614612"/>
              <a:gd name="connsiteY15" fmla="*/ 1257300 h 2138362"/>
              <a:gd name="connsiteX16" fmla="*/ 1481137 w 2614612"/>
              <a:gd name="connsiteY16" fmla="*/ 962025 h 2138362"/>
              <a:gd name="connsiteX17" fmla="*/ 1743075 w 2614612"/>
              <a:gd name="connsiteY17" fmla="*/ 719137 h 2138362"/>
              <a:gd name="connsiteX18" fmla="*/ 1952625 w 2614612"/>
              <a:gd name="connsiteY18" fmla="*/ 509587 h 2138362"/>
              <a:gd name="connsiteX19" fmla="*/ 2228850 w 2614612"/>
              <a:gd name="connsiteY19" fmla="*/ 238125 h 2138362"/>
              <a:gd name="connsiteX20" fmla="*/ 2290762 w 2614612"/>
              <a:gd name="connsiteY20" fmla="*/ 138112 h 2138362"/>
              <a:gd name="connsiteX21" fmla="*/ 2305050 w 2614612"/>
              <a:gd name="connsiteY21" fmla="*/ 114300 h 2138362"/>
              <a:gd name="connsiteX22" fmla="*/ 2288381 w 2614612"/>
              <a:gd name="connsiteY22" fmla="*/ 71437 h 2138362"/>
              <a:gd name="connsiteX23" fmla="*/ 2257390 w 2614612"/>
              <a:gd name="connsiteY23" fmla="*/ 0 h 2138362"/>
              <a:gd name="connsiteX24" fmla="*/ 2347912 w 2614612"/>
              <a:gd name="connsiteY24" fmla="*/ 9525 h 2138362"/>
              <a:gd name="connsiteX25" fmla="*/ 2390775 w 2614612"/>
              <a:gd name="connsiteY25" fmla="*/ 28575 h 2138362"/>
              <a:gd name="connsiteX26" fmla="*/ 2466975 w 2614612"/>
              <a:gd name="connsiteY26" fmla="*/ 85725 h 2138362"/>
              <a:gd name="connsiteX27" fmla="*/ 2538412 w 2614612"/>
              <a:gd name="connsiteY27" fmla="*/ 152400 h 2138362"/>
              <a:gd name="connsiteX28" fmla="*/ 2586037 w 2614612"/>
              <a:gd name="connsiteY28" fmla="*/ 204787 h 2138362"/>
              <a:gd name="connsiteX29" fmla="*/ 2614612 w 2614612"/>
              <a:gd name="connsiteY29" fmla="*/ 257175 h 2138362"/>
              <a:gd name="connsiteX30" fmla="*/ 2609850 w 2614612"/>
              <a:gd name="connsiteY30" fmla="*/ 280987 h 2138362"/>
              <a:gd name="connsiteX31" fmla="*/ 2562225 w 2614612"/>
              <a:gd name="connsiteY31" fmla="*/ 314325 h 2138362"/>
              <a:gd name="connsiteX32" fmla="*/ 2490787 w 2614612"/>
              <a:gd name="connsiteY32" fmla="*/ 342900 h 2138362"/>
              <a:gd name="connsiteX33" fmla="*/ 2433637 w 2614612"/>
              <a:gd name="connsiteY33" fmla="*/ 376237 h 2138362"/>
              <a:gd name="connsiteX34" fmla="*/ 2366962 w 2614612"/>
              <a:gd name="connsiteY34" fmla="*/ 423862 h 2138362"/>
              <a:gd name="connsiteX35" fmla="*/ 2309812 w 2614612"/>
              <a:gd name="connsiteY35" fmla="*/ 500062 h 2138362"/>
              <a:gd name="connsiteX36" fmla="*/ 1962150 w 2614612"/>
              <a:gd name="connsiteY36" fmla="*/ 828675 h 2138362"/>
              <a:gd name="connsiteX0" fmla="*/ 1962150 w 2614612"/>
              <a:gd name="connsiteY0" fmla="*/ 828675 h 2138362"/>
              <a:gd name="connsiteX1" fmla="*/ 1671637 w 2614612"/>
              <a:gd name="connsiteY1" fmla="*/ 1095375 h 2138362"/>
              <a:gd name="connsiteX2" fmla="*/ 1419225 w 2614612"/>
              <a:gd name="connsiteY2" fmla="*/ 1304925 h 2138362"/>
              <a:gd name="connsiteX3" fmla="*/ 1152525 w 2614612"/>
              <a:gd name="connsiteY3" fmla="*/ 1509712 h 2138362"/>
              <a:gd name="connsiteX4" fmla="*/ 871537 w 2614612"/>
              <a:gd name="connsiteY4" fmla="*/ 1700212 h 2138362"/>
              <a:gd name="connsiteX5" fmla="*/ 557212 w 2614612"/>
              <a:gd name="connsiteY5" fmla="*/ 1890712 h 2138362"/>
              <a:gd name="connsiteX6" fmla="*/ 371475 w 2614612"/>
              <a:gd name="connsiteY6" fmla="*/ 1985962 h 2138362"/>
              <a:gd name="connsiteX7" fmla="*/ 119062 w 2614612"/>
              <a:gd name="connsiteY7" fmla="*/ 2109787 h 2138362"/>
              <a:gd name="connsiteX8" fmla="*/ 42862 w 2614612"/>
              <a:gd name="connsiteY8" fmla="*/ 2138362 h 2138362"/>
              <a:gd name="connsiteX9" fmla="*/ 4762 w 2614612"/>
              <a:gd name="connsiteY9" fmla="*/ 2133600 h 2138362"/>
              <a:gd name="connsiteX10" fmla="*/ 0 w 2614612"/>
              <a:gd name="connsiteY10" fmla="*/ 2100262 h 2138362"/>
              <a:gd name="connsiteX11" fmla="*/ 71437 w 2614612"/>
              <a:gd name="connsiteY11" fmla="*/ 2052637 h 2138362"/>
              <a:gd name="connsiteX12" fmla="*/ 352425 w 2614612"/>
              <a:gd name="connsiteY12" fmla="*/ 1876425 h 2138362"/>
              <a:gd name="connsiteX13" fmla="*/ 585787 w 2614612"/>
              <a:gd name="connsiteY13" fmla="*/ 1714500 h 2138362"/>
              <a:gd name="connsiteX14" fmla="*/ 857250 w 2614612"/>
              <a:gd name="connsiteY14" fmla="*/ 1500187 h 2138362"/>
              <a:gd name="connsiteX15" fmla="*/ 1152525 w 2614612"/>
              <a:gd name="connsiteY15" fmla="*/ 1257300 h 2138362"/>
              <a:gd name="connsiteX16" fmla="*/ 1481137 w 2614612"/>
              <a:gd name="connsiteY16" fmla="*/ 962025 h 2138362"/>
              <a:gd name="connsiteX17" fmla="*/ 1743075 w 2614612"/>
              <a:gd name="connsiteY17" fmla="*/ 719137 h 2138362"/>
              <a:gd name="connsiteX18" fmla="*/ 1952625 w 2614612"/>
              <a:gd name="connsiteY18" fmla="*/ 509587 h 2138362"/>
              <a:gd name="connsiteX19" fmla="*/ 2228850 w 2614612"/>
              <a:gd name="connsiteY19" fmla="*/ 238125 h 2138362"/>
              <a:gd name="connsiteX20" fmla="*/ 2290762 w 2614612"/>
              <a:gd name="connsiteY20" fmla="*/ 138112 h 2138362"/>
              <a:gd name="connsiteX21" fmla="*/ 2288381 w 2614612"/>
              <a:gd name="connsiteY21" fmla="*/ 71437 h 2138362"/>
              <a:gd name="connsiteX22" fmla="*/ 2257390 w 2614612"/>
              <a:gd name="connsiteY22" fmla="*/ 0 h 2138362"/>
              <a:gd name="connsiteX23" fmla="*/ 2347912 w 2614612"/>
              <a:gd name="connsiteY23" fmla="*/ 9525 h 2138362"/>
              <a:gd name="connsiteX24" fmla="*/ 2390775 w 2614612"/>
              <a:gd name="connsiteY24" fmla="*/ 28575 h 2138362"/>
              <a:gd name="connsiteX25" fmla="*/ 2466975 w 2614612"/>
              <a:gd name="connsiteY25" fmla="*/ 85725 h 2138362"/>
              <a:gd name="connsiteX26" fmla="*/ 2538412 w 2614612"/>
              <a:gd name="connsiteY26" fmla="*/ 152400 h 2138362"/>
              <a:gd name="connsiteX27" fmla="*/ 2586037 w 2614612"/>
              <a:gd name="connsiteY27" fmla="*/ 204787 h 2138362"/>
              <a:gd name="connsiteX28" fmla="*/ 2614612 w 2614612"/>
              <a:gd name="connsiteY28" fmla="*/ 257175 h 2138362"/>
              <a:gd name="connsiteX29" fmla="*/ 2609850 w 2614612"/>
              <a:gd name="connsiteY29" fmla="*/ 280987 h 2138362"/>
              <a:gd name="connsiteX30" fmla="*/ 2562225 w 2614612"/>
              <a:gd name="connsiteY30" fmla="*/ 314325 h 2138362"/>
              <a:gd name="connsiteX31" fmla="*/ 2490787 w 2614612"/>
              <a:gd name="connsiteY31" fmla="*/ 342900 h 2138362"/>
              <a:gd name="connsiteX32" fmla="*/ 2433637 w 2614612"/>
              <a:gd name="connsiteY32" fmla="*/ 376237 h 2138362"/>
              <a:gd name="connsiteX33" fmla="*/ 2366962 w 2614612"/>
              <a:gd name="connsiteY33" fmla="*/ 423862 h 2138362"/>
              <a:gd name="connsiteX34" fmla="*/ 2309812 w 2614612"/>
              <a:gd name="connsiteY34" fmla="*/ 500062 h 2138362"/>
              <a:gd name="connsiteX35" fmla="*/ 1962150 w 2614612"/>
              <a:gd name="connsiteY35" fmla="*/ 828675 h 213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614612" h="2138362">
                <a:moveTo>
                  <a:pt x="1962150" y="828675"/>
                </a:moveTo>
                <a:lnTo>
                  <a:pt x="1671637" y="1095375"/>
                </a:lnTo>
                <a:lnTo>
                  <a:pt x="1419225" y="1304925"/>
                </a:lnTo>
                <a:lnTo>
                  <a:pt x="1152525" y="1509712"/>
                </a:lnTo>
                <a:lnTo>
                  <a:pt x="871537" y="1700212"/>
                </a:lnTo>
                <a:lnTo>
                  <a:pt x="557212" y="1890712"/>
                </a:lnTo>
                <a:lnTo>
                  <a:pt x="371475" y="1985962"/>
                </a:lnTo>
                <a:lnTo>
                  <a:pt x="119062" y="2109787"/>
                </a:lnTo>
                <a:lnTo>
                  <a:pt x="42862" y="2138362"/>
                </a:lnTo>
                <a:lnTo>
                  <a:pt x="4762" y="2133600"/>
                </a:lnTo>
                <a:lnTo>
                  <a:pt x="0" y="2100262"/>
                </a:lnTo>
                <a:lnTo>
                  <a:pt x="71437" y="2052637"/>
                </a:lnTo>
                <a:lnTo>
                  <a:pt x="352425" y="1876425"/>
                </a:lnTo>
                <a:lnTo>
                  <a:pt x="585787" y="1714500"/>
                </a:lnTo>
                <a:lnTo>
                  <a:pt x="857250" y="1500187"/>
                </a:lnTo>
                <a:lnTo>
                  <a:pt x="1152525" y="1257300"/>
                </a:lnTo>
                <a:lnTo>
                  <a:pt x="1481137" y="962025"/>
                </a:lnTo>
                <a:lnTo>
                  <a:pt x="1743075" y="719137"/>
                </a:lnTo>
                <a:lnTo>
                  <a:pt x="1952625" y="509587"/>
                </a:lnTo>
                <a:lnTo>
                  <a:pt x="2228850" y="238125"/>
                </a:lnTo>
                <a:lnTo>
                  <a:pt x="2290762" y="138112"/>
                </a:lnTo>
                <a:cubicBezTo>
                  <a:pt x="2289968" y="115887"/>
                  <a:pt x="2289175" y="93662"/>
                  <a:pt x="2288381" y="71437"/>
                </a:cubicBezTo>
                <a:lnTo>
                  <a:pt x="2257390" y="0"/>
                </a:lnTo>
                <a:lnTo>
                  <a:pt x="2347912" y="9525"/>
                </a:lnTo>
                <a:lnTo>
                  <a:pt x="2390775" y="28575"/>
                </a:lnTo>
                <a:lnTo>
                  <a:pt x="2466975" y="85725"/>
                </a:lnTo>
                <a:lnTo>
                  <a:pt x="2538412" y="152400"/>
                </a:lnTo>
                <a:lnTo>
                  <a:pt x="2586037" y="204787"/>
                </a:lnTo>
                <a:lnTo>
                  <a:pt x="2614612" y="257175"/>
                </a:lnTo>
                <a:lnTo>
                  <a:pt x="2609850" y="280987"/>
                </a:lnTo>
                <a:lnTo>
                  <a:pt x="2562225" y="314325"/>
                </a:lnTo>
                <a:lnTo>
                  <a:pt x="2490787" y="342900"/>
                </a:lnTo>
                <a:lnTo>
                  <a:pt x="2433637" y="376237"/>
                </a:lnTo>
                <a:lnTo>
                  <a:pt x="2366962" y="423862"/>
                </a:lnTo>
                <a:lnTo>
                  <a:pt x="2309812" y="500062"/>
                </a:lnTo>
                <a:lnTo>
                  <a:pt x="1962150" y="8286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84DCB6D-6319-4C83-9DC8-0037DA51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53" y="1321098"/>
            <a:ext cx="4224894" cy="462726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DAE7E6B-940C-4DA0-B611-BD621FA7C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975" y="1312159"/>
            <a:ext cx="4230991" cy="4627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8351718-BF3F-4EF2-AE39-EA0C4C290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53" y="1115367"/>
            <a:ext cx="4224894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673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7E2D48E-D3F8-457F-B606-451AE7AD3261}"/>
              </a:ext>
            </a:extLst>
          </p:cNvPr>
          <p:cNvSpPr/>
          <p:nvPr/>
        </p:nvSpPr>
        <p:spPr>
          <a:xfrm>
            <a:off x="6124575" y="1692275"/>
            <a:ext cx="438150" cy="1555750"/>
          </a:xfrm>
          <a:custGeom>
            <a:avLst/>
            <a:gdLst>
              <a:gd name="connsiteX0" fmla="*/ 187325 w 438150"/>
              <a:gd name="connsiteY0" fmla="*/ 815975 h 1555750"/>
              <a:gd name="connsiteX1" fmla="*/ 193675 w 438150"/>
              <a:gd name="connsiteY1" fmla="*/ 358775 h 1555750"/>
              <a:gd name="connsiteX2" fmla="*/ 190500 w 438150"/>
              <a:gd name="connsiteY2" fmla="*/ 285750 h 1555750"/>
              <a:gd name="connsiteX3" fmla="*/ 180975 w 438150"/>
              <a:gd name="connsiteY3" fmla="*/ 238125 h 1555750"/>
              <a:gd name="connsiteX4" fmla="*/ 152400 w 438150"/>
              <a:gd name="connsiteY4" fmla="*/ 177800 h 1555750"/>
              <a:gd name="connsiteX5" fmla="*/ 107950 w 438150"/>
              <a:gd name="connsiteY5" fmla="*/ 123825 h 1555750"/>
              <a:gd name="connsiteX6" fmla="*/ 57150 w 438150"/>
              <a:gd name="connsiteY6" fmla="*/ 79375 h 1555750"/>
              <a:gd name="connsiteX7" fmla="*/ 31750 w 438150"/>
              <a:gd name="connsiteY7" fmla="*/ 60325 h 1555750"/>
              <a:gd name="connsiteX8" fmla="*/ 6350 w 438150"/>
              <a:gd name="connsiteY8" fmla="*/ 41275 h 1555750"/>
              <a:gd name="connsiteX9" fmla="*/ 3175 w 438150"/>
              <a:gd name="connsiteY9" fmla="*/ 31750 h 1555750"/>
              <a:gd name="connsiteX10" fmla="*/ 0 w 438150"/>
              <a:gd name="connsiteY10" fmla="*/ 12700 h 1555750"/>
              <a:gd name="connsiteX11" fmla="*/ 19050 w 438150"/>
              <a:gd name="connsiteY11" fmla="*/ 0 h 1555750"/>
              <a:gd name="connsiteX12" fmla="*/ 120650 w 438150"/>
              <a:gd name="connsiteY12" fmla="*/ 12700 h 1555750"/>
              <a:gd name="connsiteX13" fmla="*/ 215900 w 438150"/>
              <a:gd name="connsiteY13" fmla="*/ 31750 h 1555750"/>
              <a:gd name="connsiteX14" fmla="*/ 298450 w 438150"/>
              <a:gd name="connsiteY14" fmla="*/ 60325 h 1555750"/>
              <a:gd name="connsiteX15" fmla="*/ 384175 w 438150"/>
              <a:gd name="connsiteY15" fmla="*/ 107950 h 1555750"/>
              <a:gd name="connsiteX16" fmla="*/ 406400 w 438150"/>
              <a:gd name="connsiteY16" fmla="*/ 292100 h 1555750"/>
              <a:gd name="connsiteX17" fmla="*/ 409575 w 438150"/>
              <a:gd name="connsiteY17" fmla="*/ 669925 h 1555750"/>
              <a:gd name="connsiteX18" fmla="*/ 415925 w 438150"/>
              <a:gd name="connsiteY18" fmla="*/ 854075 h 1555750"/>
              <a:gd name="connsiteX19" fmla="*/ 409575 w 438150"/>
              <a:gd name="connsiteY19" fmla="*/ 1285875 h 1555750"/>
              <a:gd name="connsiteX20" fmla="*/ 438150 w 438150"/>
              <a:gd name="connsiteY20" fmla="*/ 1441450 h 1555750"/>
              <a:gd name="connsiteX21" fmla="*/ 393700 w 438150"/>
              <a:gd name="connsiteY21" fmla="*/ 1511300 h 1555750"/>
              <a:gd name="connsiteX22" fmla="*/ 355600 w 438150"/>
              <a:gd name="connsiteY22" fmla="*/ 1546225 h 1555750"/>
              <a:gd name="connsiteX23" fmla="*/ 330200 w 438150"/>
              <a:gd name="connsiteY23" fmla="*/ 1555750 h 1555750"/>
              <a:gd name="connsiteX24" fmla="*/ 295275 w 438150"/>
              <a:gd name="connsiteY24" fmla="*/ 1549400 h 1555750"/>
              <a:gd name="connsiteX25" fmla="*/ 273050 w 438150"/>
              <a:gd name="connsiteY25" fmla="*/ 1539875 h 1555750"/>
              <a:gd name="connsiteX26" fmla="*/ 234950 w 438150"/>
              <a:gd name="connsiteY26" fmla="*/ 1470025 h 1555750"/>
              <a:gd name="connsiteX27" fmla="*/ 180975 w 438150"/>
              <a:gd name="connsiteY27" fmla="*/ 1365250 h 1555750"/>
              <a:gd name="connsiteX28" fmla="*/ 171450 w 438150"/>
              <a:gd name="connsiteY28" fmla="*/ 1327150 h 1555750"/>
              <a:gd name="connsiteX29" fmla="*/ 168275 w 438150"/>
              <a:gd name="connsiteY29" fmla="*/ 1273175 h 1555750"/>
              <a:gd name="connsiteX30" fmla="*/ 174625 w 438150"/>
              <a:gd name="connsiteY30" fmla="*/ 1219200 h 1555750"/>
              <a:gd name="connsiteX31" fmla="*/ 184150 w 438150"/>
              <a:gd name="connsiteY31" fmla="*/ 1155700 h 1555750"/>
              <a:gd name="connsiteX32" fmla="*/ 187325 w 438150"/>
              <a:gd name="connsiteY32" fmla="*/ 815975 h 1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38150" h="1555750">
                <a:moveTo>
                  <a:pt x="187325" y="815975"/>
                </a:moveTo>
                <a:cubicBezTo>
                  <a:pt x="189442" y="663575"/>
                  <a:pt x="191558" y="511175"/>
                  <a:pt x="193675" y="358775"/>
                </a:cubicBezTo>
                <a:lnTo>
                  <a:pt x="190500" y="285750"/>
                </a:lnTo>
                <a:lnTo>
                  <a:pt x="180975" y="238125"/>
                </a:lnTo>
                <a:lnTo>
                  <a:pt x="152400" y="177800"/>
                </a:lnTo>
                <a:lnTo>
                  <a:pt x="107950" y="123825"/>
                </a:lnTo>
                <a:lnTo>
                  <a:pt x="57150" y="79375"/>
                </a:lnTo>
                <a:lnTo>
                  <a:pt x="31750" y="60325"/>
                </a:lnTo>
                <a:lnTo>
                  <a:pt x="6350" y="41275"/>
                </a:lnTo>
                <a:lnTo>
                  <a:pt x="3175" y="31750"/>
                </a:lnTo>
                <a:lnTo>
                  <a:pt x="0" y="12700"/>
                </a:lnTo>
                <a:lnTo>
                  <a:pt x="19050" y="0"/>
                </a:lnTo>
                <a:lnTo>
                  <a:pt x="120650" y="12700"/>
                </a:lnTo>
                <a:lnTo>
                  <a:pt x="215900" y="31750"/>
                </a:lnTo>
                <a:lnTo>
                  <a:pt x="298450" y="60325"/>
                </a:lnTo>
                <a:lnTo>
                  <a:pt x="384175" y="107950"/>
                </a:lnTo>
                <a:lnTo>
                  <a:pt x="406400" y="292100"/>
                </a:lnTo>
                <a:cubicBezTo>
                  <a:pt x="407458" y="418042"/>
                  <a:pt x="408517" y="543983"/>
                  <a:pt x="409575" y="669925"/>
                </a:cubicBezTo>
                <a:lnTo>
                  <a:pt x="415925" y="854075"/>
                </a:lnTo>
                <a:cubicBezTo>
                  <a:pt x="413808" y="998008"/>
                  <a:pt x="411692" y="1141942"/>
                  <a:pt x="409575" y="1285875"/>
                </a:cubicBezTo>
                <a:lnTo>
                  <a:pt x="438150" y="1441450"/>
                </a:lnTo>
                <a:lnTo>
                  <a:pt x="393700" y="1511300"/>
                </a:lnTo>
                <a:lnTo>
                  <a:pt x="355600" y="1546225"/>
                </a:lnTo>
                <a:lnTo>
                  <a:pt x="330200" y="1555750"/>
                </a:lnTo>
                <a:lnTo>
                  <a:pt x="295275" y="1549400"/>
                </a:lnTo>
                <a:lnTo>
                  <a:pt x="273050" y="1539875"/>
                </a:lnTo>
                <a:lnTo>
                  <a:pt x="234950" y="1470025"/>
                </a:lnTo>
                <a:lnTo>
                  <a:pt x="180975" y="1365250"/>
                </a:lnTo>
                <a:lnTo>
                  <a:pt x="171450" y="1327150"/>
                </a:lnTo>
                <a:lnTo>
                  <a:pt x="168275" y="1273175"/>
                </a:lnTo>
                <a:lnTo>
                  <a:pt x="174625" y="1219200"/>
                </a:lnTo>
                <a:lnTo>
                  <a:pt x="184150" y="1155700"/>
                </a:lnTo>
                <a:cubicBezTo>
                  <a:pt x="185208" y="1042458"/>
                  <a:pt x="186267" y="929217"/>
                  <a:pt x="187325" y="81597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390879E-D1AA-4118-93B8-A2573E1581A2}"/>
              </a:ext>
            </a:extLst>
          </p:cNvPr>
          <p:cNvSpPr/>
          <p:nvPr/>
        </p:nvSpPr>
        <p:spPr>
          <a:xfrm rot="16200000">
            <a:off x="2131219" y="3618707"/>
            <a:ext cx="4017963" cy="406400"/>
          </a:xfrm>
          <a:custGeom>
            <a:avLst/>
            <a:gdLst>
              <a:gd name="connsiteX0" fmla="*/ 1675711 w 4017568"/>
              <a:gd name="connsiteY0" fmla="*/ 393068 h 405480"/>
              <a:gd name="connsiteX1" fmla="*/ 835787 w 4017568"/>
              <a:gd name="connsiteY1" fmla="*/ 364105 h 405480"/>
              <a:gd name="connsiteX2" fmla="*/ 235841 w 4017568"/>
              <a:gd name="connsiteY2" fmla="*/ 339279 h 405480"/>
              <a:gd name="connsiteX3" fmla="*/ 182053 w 4017568"/>
              <a:gd name="connsiteY3" fmla="*/ 331004 h 405480"/>
              <a:gd name="connsiteX4" fmla="*/ 91026 w 4017568"/>
              <a:gd name="connsiteY4" fmla="*/ 306179 h 405480"/>
              <a:gd name="connsiteX5" fmla="*/ 28963 w 4017568"/>
              <a:gd name="connsiteY5" fmla="*/ 268941 h 405480"/>
              <a:gd name="connsiteX6" fmla="*/ 0 w 4017568"/>
              <a:gd name="connsiteY6" fmla="*/ 227565 h 405480"/>
              <a:gd name="connsiteX7" fmla="*/ 0 w 4017568"/>
              <a:gd name="connsiteY7" fmla="*/ 206878 h 405480"/>
              <a:gd name="connsiteX8" fmla="*/ 4138 w 4017568"/>
              <a:gd name="connsiteY8" fmla="*/ 182052 h 405480"/>
              <a:gd name="connsiteX9" fmla="*/ 28963 w 4017568"/>
              <a:gd name="connsiteY9" fmla="*/ 148952 h 405480"/>
              <a:gd name="connsiteX10" fmla="*/ 132402 w 4017568"/>
              <a:gd name="connsiteY10" fmla="*/ 91026 h 405480"/>
              <a:gd name="connsiteX11" fmla="*/ 310317 w 4017568"/>
              <a:gd name="connsiteY11" fmla="*/ 24825 h 405480"/>
              <a:gd name="connsiteX12" fmla="*/ 384793 w 4017568"/>
              <a:gd name="connsiteY12" fmla="*/ 8275 h 405480"/>
              <a:gd name="connsiteX13" fmla="*/ 442719 w 4017568"/>
              <a:gd name="connsiteY13" fmla="*/ 8275 h 405480"/>
              <a:gd name="connsiteX14" fmla="*/ 529607 w 4017568"/>
              <a:gd name="connsiteY14" fmla="*/ 24825 h 405480"/>
              <a:gd name="connsiteX15" fmla="*/ 682697 w 4017568"/>
              <a:gd name="connsiteY15" fmla="*/ 78613 h 405480"/>
              <a:gd name="connsiteX16" fmla="*/ 827511 w 4017568"/>
              <a:gd name="connsiteY16" fmla="*/ 115851 h 405480"/>
              <a:gd name="connsiteX17" fmla="*/ 993014 w 4017568"/>
              <a:gd name="connsiteY17" fmla="*/ 128264 h 405480"/>
              <a:gd name="connsiteX18" fmla="*/ 1671573 w 4017568"/>
              <a:gd name="connsiteY18" fmla="*/ 161365 h 405480"/>
              <a:gd name="connsiteX19" fmla="*/ 2528047 w 4017568"/>
              <a:gd name="connsiteY19" fmla="*/ 190327 h 405480"/>
              <a:gd name="connsiteX20" fmla="*/ 3607949 w 4017568"/>
              <a:gd name="connsiteY20" fmla="*/ 211015 h 405480"/>
              <a:gd name="connsiteX21" fmla="*/ 3703113 w 4017568"/>
              <a:gd name="connsiteY21" fmla="*/ 202740 h 405480"/>
              <a:gd name="connsiteX22" fmla="*/ 3802415 w 4017568"/>
              <a:gd name="connsiteY22" fmla="*/ 165502 h 405480"/>
              <a:gd name="connsiteX23" fmla="*/ 3864478 w 4017568"/>
              <a:gd name="connsiteY23" fmla="*/ 111714 h 405480"/>
              <a:gd name="connsiteX24" fmla="*/ 3947229 w 4017568"/>
              <a:gd name="connsiteY24" fmla="*/ 20688 h 405480"/>
              <a:gd name="connsiteX25" fmla="*/ 3972054 w 4017568"/>
              <a:gd name="connsiteY25" fmla="*/ 0 h 405480"/>
              <a:gd name="connsiteX26" fmla="*/ 4005155 w 4017568"/>
              <a:gd name="connsiteY26" fmla="*/ 8275 h 405480"/>
              <a:gd name="connsiteX27" fmla="*/ 4013430 w 4017568"/>
              <a:gd name="connsiteY27" fmla="*/ 37238 h 405480"/>
              <a:gd name="connsiteX28" fmla="*/ 4017568 w 4017568"/>
              <a:gd name="connsiteY28" fmla="*/ 119989 h 405480"/>
              <a:gd name="connsiteX29" fmla="*/ 3992742 w 4017568"/>
              <a:gd name="connsiteY29" fmla="*/ 219290 h 405480"/>
              <a:gd name="connsiteX30" fmla="*/ 3947229 w 4017568"/>
              <a:gd name="connsiteY30" fmla="*/ 302041 h 405480"/>
              <a:gd name="connsiteX31" fmla="*/ 3897578 w 4017568"/>
              <a:gd name="connsiteY31" fmla="*/ 372380 h 405480"/>
              <a:gd name="connsiteX32" fmla="*/ 3736214 w 4017568"/>
              <a:gd name="connsiteY32" fmla="*/ 401343 h 405480"/>
              <a:gd name="connsiteX33" fmla="*/ 3285220 w 4017568"/>
              <a:gd name="connsiteY33" fmla="*/ 405480 h 405480"/>
              <a:gd name="connsiteX34" fmla="*/ 3070067 w 4017568"/>
              <a:gd name="connsiteY34" fmla="*/ 405480 h 405480"/>
              <a:gd name="connsiteX35" fmla="*/ 2424608 w 4017568"/>
              <a:gd name="connsiteY35" fmla="*/ 405480 h 405480"/>
              <a:gd name="connsiteX36" fmla="*/ 1675711 w 4017568"/>
              <a:gd name="connsiteY36" fmla="*/ 393068 h 40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017568" h="405480">
                <a:moveTo>
                  <a:pt x="1675711" y="393068"/>
                </a:moveTo>
                <a:lnTo>
                  <a:pt x="835787" y="364105"/>
                </a:lnTo>
                <a:lnTo>
                  <a:pt x="235841" y="339279"/>
                </a:lnTo>
                <a:lnTo>
                  <a:pt x="182053" y="331004"/>
                </a:lnTo>
                <a:lnTo>
                  <a:pt x="91026" y="306179"/>
                </a:lnTo>
                <a:lnTo>
                  <a:pt x="28963" y="268941"/>
                </a:lnTo>
                <a:lnTo>
                  <a:pt x="0" y="227565"/>
                </a:lnTo>
                <a:lnTo>
                  <a:pt x="0" y="206878"/>
                </a:lnTo>
                <a:lnTo>
                  <a:pt x="4138" y="182052"/>
                </a:lnTo>
                <a:lnTo>
                  <a:pt x="28963" y="148952"/>
                </a:lnTo>
                <a:lnTo>
                  <a:pt x="132402" y="91026"/>
                </a:lnTo>
                <a:lnTo>
                  <a:pt x="310317" y="24825"/>
                </a:lnTo>
                <a:lnTo>
                  <a:pt x="384793" y="8275"/>
                </a:lnTo>
                <a:lnTo>
                  <a:pt x="442719" y="8275"/>
                </a:lnTo>
                <a:lnTo>
                  <a:pt x="529607" y="24825"/>
                </a:lnTo>
                <a:lnTo>
                  <a:pt x="682697" y="78613"/>
                </a:lnTo>
                <a:lnTo>
                  <a:pt x="827511" y="115851"/>
                </a:lnTo>
                <a:lnTo>
                  <a:pt x="993014" y="128264"/>
                </a:lnTo>
                <a:lnTo>
                  <a:pt x="1671573" y="161365"/>
                </a:lnTo>
                <a:lnTo>
                  <a:pt x="2528047" y="190327"/>
                </a:lnTo>
                <a:lnTo>
                  <a:pt x="3607949" y="211015"/>
                </a:lnTo>
                <a:lnTo>
                  <a:pt x="3703113" y="202740"/>
                </a:lnTo>
                <a:lnTo>
                  <a:pt x="3802415" y="165502"/>
                </a:lnTo>
                <a:lnTo>
                  <a:pt x="3864478" y="111714"/>
                </a:lnTo>
                <a:lnTo>
                  <a:pt x="3947229" y="20688"/>
                </a:lnTo>
                <a:lnTo>
                  <a:pt x="3972054" y="0"/>
                </a:lnTo>
                <a:lnTo>
                  <a:pt x="4005155" y="8275"/>
                </a:lnTo>
                <a:lnTo>
                  <a:pt x="4013430" y="37238"/>
                </a:lnTo>
                <a:lnTo>
                  <a:pt x="4017568" y="119989"/>
                </a:lnTo>
                <a:lnTo>
                  <a:pt x="3992742" y="219290"/>
                </a:lnTo>
                <a:lnTo>
                  <a:pt x="3947229" y="302041"/>
                </a:lnTo>
                <a:lnTo>
                  <a:pt x="3897578" y="372380"/>
                </a:lnTo>
                <a:lnTo>
                  <a:pt x="3736214" y="401343"/>
                </a:lnTo>
                <a:lnTo>
                  <a:pt x="3285220" y="405480"/>
                </a:lnTo>
                <a:lnTo>
                  <a:pt x="3070067" y="405480"/>
                </a:lnTo>
                <a:lnTo>
                  <a:pt x="2424608" y="405480"/>
                </a:lnTo>
                <a:lnTo>
                  <a:pt x="1675711" y="39306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53BBD337-8ACC-4D9F-B500-21674A2166D5}"/>
              </a:ext>
            </a:extLst>
          </p:cNvPr>
          <p:cNvSpPr/>
          <p:nvPr/>
        </p:nvSpPr>
        <p:spPr>
          <a:xfrm>
            <a:off x="4203701" y="1663700"/>
            <a:ext cx="1539875" cy="1644650"/>
          </a:xfrm>
          <a:custGeom>
            <a:avLst/>
            <a:gdLst>
              <a:gd name="connsiteX0" fmla="*/ 422275 w 1539875"/>
              <a:gd name="connsiteY0" fmla="*/ 377825 h 1644650"/>
              <a:gd name="connsiteX1" fmla="*/ 85725 w 1539875"/>
              <a:gd name="connsiteY1" fmla="*/ 444500 h 1644650"/>
              <a:gd name="connsiteX2" fmla="*/ 0 w 1539875"/>
              <a:gd name="connsiteY2" fmla="*/ 260350 h 1644650"/>
              <a:gd name="connsiteX3" fmla="*/ 88900 w 1539875"/>
              <a:gd name="connsiteY3" fmla="*/ 254000 h 1644650"/>
              <a:gd name="connsiteX4" fmla="*/ 311150 w 1539875"/>
              <a:gd name="connsiteY4" fmla="*/ 228600 h 1644650"/>
              <a:gd name="connsiteX5" fmla="*/ 733425 w 1539875"/>
              <a:gd name="connsiteY5" fmla="*/ 155575 h 1644650"/>
              <a:gd name="connsiteX6" fmla="*/ 1047750 w 1539875"/>
              <a:gd name="connsiteY6" fmla="*/ 85725 h 1644650"/>
              <a:gd name="connsiteX7" fmla="*/ 1168400 w 1539875"/>
              <a:gd name="connsiteY7" fmla="*/ 12700 h 1644650"/>
              <a:gd name="connsiteX8" fmla="*/ 1203325 w 1539875"/>
              <a:gd name="connsiteY8" fmla="*/ 0 h 1644650"/>
              <a:gd name="connsiteX9" fmla="*/ 1228725 w 1539875"/>
              <a:gd name="connsiteY9" fmla="*/ 9525 h 1644650"/>
              <a:gd name="connsiteX10" fmla="*/ 1412875 w 1539875"/>
              <a:gd name="connsiteY10" fmla="*/ 136525 h 1644650"/>
              <a:gd name="connsiteX11" fmla="*/ 1444625 w 1539875"/>
              <a:gd name="connsiteY11" fmla="*/ 161925 h 1644650"/>
              <a:gd name="connsiteX12" fmla="*/ 1479550 w 1539875"/>
              <a:gd name="connsiteY12" fmla="*/ 177800 h 1644650"/>
              <a:gd name="connsiteX13" fmla="*/ 1501775 w 1539875"/>
              <a:gd name="connsiteY13" fmla="*/ 196850 h 1644650"/>
              <a:gd name="connsiteX14" fmla="*/ 1524000 w 1539875"/>
              <a:gd name="connsiteY14" fmla="*/ 222250 h 1644650"/>
              <a:gd name="connsiteX15" fmla="*/ 1536700 w 1539875"/>
              <a:gd name="connsiteY15" fmla="*/ 241300 h 1644650"/>
              <a:gd name="connsiteX16" fmla="*/ 1539875 w 1539875"/>
              <a:gd name="connsiteY16" fmla="*/ 266700 h 1644650"/>
              <a:gd name="connsiteX17" fmla="*/ 1533525 w 1539875"/>
              <a:gd name="connsiteY17" fmla="*/ 304800 h 1644650"/>
              <a:gd name="connsiteX18" fmla="*/ 1517650 w 1539875"/>
              <a:gd name="connsiteY18" fmla="*/ 346075 h 1644650"/>
              <a:gd name="connsiteX19" fmla="*/ 1482725 w 1539875"/>
              <a:gd name="connsiteY19" fmla="*/ 384175 h 1644650"/>
              <a:gd name="connsiteX20" fmla="*/ 1466850 w 1539875"/>
              <a:gd name="connsiteY20" fmla="*/ 460375 h 1644650"/>
              <a:gd name="connsiteX21" fmla="*/ 1431925 w 1539875"/>
              <a:gd name="connsiteY21" fmla="*/ 727075 h 1644650"/>
              <a:gd name="connsiteX22" fmla="*/ 1400175 w 1539875"/>
              <a:gd name="connsiteY22" fmla="*/ 1165225 h 1644650"/>
              <a:gd name="connsiteX23" fmla="*/ 1390650 w 1539875"/>
              <a:gd name="connsiteY23" fmla="*/ 1390650 h 1644650"/>
              <a:gd name="connsiteX24" fmla="*/ 1387475 w 1539875"/>
              <a:gd name="connsiteY24" fmla="*/ 1431925 h 1644650"/>
              <a:gd name="connsiteX25" fmla="*/ 1374775 w 1539875"/>
              <a:gd name="connsiteY25" fmla="*/ 1495425 h 1644650"/>
              <a:gd name="connsiteX26" fmla="*/ 1352550 w 1539875"/>
              <a:gd name="connsiteY26" fmla="*/ 1562100 h 1644650"/>
              <a:gd name="connsiteX27" fmla="*/ 1330325 w 1539875"/>
              <a:gd name="connsiteY27" fmla="*/ 1600200 h 1644650"/>
              <a:gd name="connsiteX28" fmla="*/ 1304925 w 1539875"/>
              <a:gd name="connsiteY28" fmla="*/ 1628775 h 1644650"/>
              <a:gd name="connsiteX29" fmla="*/ 1279525 w 1539875"/>
              <a:gd name="connsiteY29" fmla="*/ 1641475 h 1644650"/>
              <a:gd name="connsiteX30" fmla="*/ 1257300 w 1539875"/>
              <a:gd name="connsiteY30" fmla="*/ 1644650 h 1644650"/>
              <a:gd name="connsiteX31" fmla="*/ 1209675 w 1539875"/>
              <a:gd name="connsiteY31" fmla="*/ 1628775 h 1644650"/>
              <a:gd name="connsiteX32" fmla="*/ 1177925 w 1539875"/>
              <a:gd name="connsiteY32" fmla="*/ 1609725 h 1644650"/>
              <a:gd name="connsiteX33" fmla="*/ 1108075 w 1539875"/>
              <a:gd name="connsiteY33" fmla="*/ 1543050 h 1644650"/>
              <a:gd name="connsiteX34" fmla="*/ 1149350 w 1539875"/>
              <a:gd name="connsiteY34" fmla="*/ 1352550 h 1644650"/>
              <a:gd name="connsiteX35" fmla="*/ 1168400 w 1539875"/>
              <a:gd name="connsiteY35" fmla="*/ 1117600 h 1644650"/>
              <a:gd name="connsiteX36" fmla="*/ 1174750 w 1539875"/>
              <a:gd name="connsiteY36" fmla="*/ 866775 h 1644650"/>
              <a:gd name="connsiteX37" fmla="*/ 1184275 w 1539875"/>
              <a:gd name="connsiteY37" fmla="*/ 644525 h 1644650"/>
              <a:gd name="connsiteX38" fmla="*/ 1193800 w 1539875"/>
              <a:gd name="connsiteY38" fmla="*/ 361950 h 1644650"/>
              <a:gd name="connsiteX39" fmla="*/ 1187450 w 1539875"/>
              <a:gd name="connsiteY39" fmla="*/ 317500 h 1644650"/>
              <a:gd name="connsiteX40" fmla="*/ 1174750 w 1539875"/>
              <a:gd name="connsiteY40" fmla="*/ 292100 h 1644650"/>
              <a:gd name="connsiteX41" fmla="*/ 1139825 w 1539875"/>
              <a:gd name="connsiteY41" fmla="*/ 273050 h 1644650"/>
              <a:gd name="connsiteX42" fmla="*/ 1098550 w 1539875"/>
              <a:gd name="connsiteY42" fmla="*/ 269875 h 1644650"/>
              <a:gd name="connsiteX43" fmla="*/ 422275 w 1539875"/>
              <a:gd name="connsiteY43" fmla="*/ 377825 h 164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39875" h="1644650">
                <a:moveTo>
                  <a:pt x="422275" y="377825"/>
                </a:moveTo>
                <a:lnTo>
                  <a:pt x="85725" y="444500"/>
                </a:lnTo>
                <a:lnTo>
                  <a:pt x="0" y="260350"/>
                </a:lnTo>
                <a:lnTo>
                  <a:pt x="88900" y="254000"/>
                </a:lnTo>
                <a:lnTo>
                  <a:pt x="311150" y="228600"/>
                </a:lnTo>
                <a:lnTo>
                  <a:pt x="733425" y="155575"/>
                </a:lnTo>
                <a:lnTo>
                  <a:pt x="1047750" y="85725"/>
                </a:lnTo>
                <a:lnTo>
                  <a:pt x="1168400" y="12700"/>
                </a:lnTo>
                <a:lnTo>
                  <a:pt x="1203325" y="0"/>
                </a:lnTo>
                <a:lnTo>
                  <a:pt x="1228725" y="9525"/>
                </a:lnTo>
                <a:lnTo>
                  <a:pt x="1412875" y="136525"/>
                </a:lnTo>
                <a:lnTo>
                  <a:pt x="1444625" y="161925"/>
                </a:lnTo>
                <a:lnTo>
                  <a:pt x="1479550" y="177800"/>
                </a:lnTo>
                <a:lnTo>
                  <a:pt x="1501775" y="196850"/>
                </a:lnTo>
                <a:lnTo>
                  <a:pt x="1524000" y="222250"/>
                </a:lnTo>
                <a:lnTo>
                  <a:pt x="1536700" y="241300"/>
                </a:lnTo>
                <a:lnTo>
                  <a:pt x="1539875" y="266700"/>
                </a:lnTo>
                <a:lnTo>
                  <a:pt x="1533525" y="304800"/>
                </a:lnTo>
                <a:lnTo>
                  <a:pt x="1517650" y="346075"/>
                </a:lnTo>
                <a:lnTo>
                  <a:pt x="1482725" y="384175"/>
                </a:lnTo>
                <a:lnTo>
                  <a:pt x="1466850" y="460375"/>
                </a:lnTo>
                <a:lnTo>
                  <a:pt x="1431925" y="727075"/>
                </a:lnTo>
                <a:lnTo>
                  <a:pt x="1400175" y="1165225"/>
                </a:lnTo>
                <a:lnTo>
                  <a:pt x="1390650" y="1390650"/>
                </a:lnTo>
                <a:lnTo>
                  <a:pt x="1387475" y="1431925"/>
                </a:lnTo>
                <a:lnTo>
                  <a:pt x="1374775" y="1495425"/>
                </a:lnTo>
                <a:lnTo>
                  <a:pt x="1352550" y="1562100"/>
                </a:lnTo>
                <a:lnTo>
                  <a:pt x="1330325" y="1600200"/>
                </a:lnTo>
                <a:lnTo>
                  <a:pt x="1304925" y="1628775"/>
                </a:lnTo>
                <a:lnTo>
                  <a:pt x="1279525" y="1641475"/>
                </a:lnTo>
                <a:lnTo>
                  <a:pt x="1257300" y="1644650"/>
                </a:lnTo>
                <a:lnTo>
                  <a:pt x="1209675" y="1628775"/>
                </a:lnTo>
                <a:lnTo>
                  <a:pt x="1177925" y="1609725"/>
                </a:lnTo>
                <a:lnTo>
                  <a:pt x="1108075" y="1543050"/>
                </a:lnTo>
                <a:lnTo>
                  <a:pt x="1149350" y="1352550"/>
                </a:lnTo>
                <a:lnTo>
                  <a:pt x="1168400" y="1117600"/>
                </a:lnTo>
                <a:lnTo>
                  <a:pt x="1174750" y="866775"/>
                </a:lnTo>
                <a:lnTo>
                  <a:pt x="1184275" y="644525"/>
                </a:lnTo>
                <a:lnTo>
                  <a:pt x="1193800" y="361950"/>
                </a:lnTo>
                <a:lnTo>
                  <a:pt x="1187450" y="317500"/>
                </a:lnTo>
                <a:lnTo>
                  <a:pt x="1174750" y="292100"/>
                </a:lnTo>
                <a:lnTo>
                  <a:pt x="1139825" y="273050"/>
                </a:lnTo>
                <a:lnTo>
                  <a:pt x="1098550" y="269875"/>
                </a:lnTo>
                <a:lnTo>
                  <a:pt x="422275" y="3778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C5A8345E-3121-4999-8BE2-E9C297963A61}"/>
              </a:ext>
            </a:extLst>
          </p:cNvPr>
          <p:cNvSpPr/>
          <p:nvPr/>
        </p:nvSpPr>
        <p:spPr>
          <a:xfrm>
            <a:off x="4238625" y="2352675"/>
            <a:ext cx="1250950" cy="376238"/>
          </a:xfrm>
          <a:custGeom>
            <a:avLst/>
            <a:gdLst>
              <a:gd name="connsiteX0" fmla="*/ 538163 w 1250156"/>
              <a:gd name="connsiteY0" fmla="*/ 302419 h 376238"/>
              <a:gd name="connsiteX1" fmla="*/ 321469 w 1250156"/>
              <a:gd name="connsiteY1" fmla="*/ 342900 h 376238"/>
              <a:gd name="connsiteX2" fmla="*/ 114300 w 1250156"/>
              <a:gd name="connsiteY2" fmla="*/ 369094 h 376238"/>
              <a:gd name="connsiteX3" fmla="*/ 42863 w 1250156"/>
              <a:gd name="connsiteY3" fmla="*/ 376238 h 376238"/>
              <a:gd name="connsiteX4" fmla="*/ 0 w 1250156"/>
              <a:gd name="connsiteY4" fmla="*/ 169069 h 376238"/>
              <a:gd name="connsiteX5" fmla="*/ 111919 w 1250156"/>
              <a:gd name="connsiteY5" fmla="*/ 185738 h 376238"/>
              <a:gd name="connsiteX6" fmla="*/ 292894 w 1250156"/>
              <a:gd name="connsiteY6" fmla="*/ 183356 h 376238"/>
              <a:gd name="connsiteX7" fmla="*/ 378619 w 1250156"/>
              <a:gd name="connsiteY7" fmla="*/ 171450 h 376238"/>
              <a:gd name="connsiteX8" fmla="*/ 745331 w 1250156"/>
              <a:gd name="connsiteY8" fmla="*/ 92869 h 376238"/>
              <a:gd name="connsiteX9" fmla="*/ 1000125 w 1250156"/>
              <a:gd name="connsiteY9" fmla="*/ 28575 h 376238"/>
              <a:gd name="connsiteX10" fmla="*/ 1019175 w 1250156"/>
              <a:gd name="connsiteY10" fmla="*/ 14288 h 376238"/>
              <a:gd name="connsiteX11" fmla="*/ 1035844 w 1250156"/>
              <a:gd name="connsiteY11" fmla="*/ 7144 h 376238"/>
              <a:gd name="connsiteX12" fmla="*/ 1069181 w 1250156"/>
              <a:gd name="connsiteY12" fmla="*/ 0 h 376238"/>
              <a:gd name="connsiteX13" fmla="*/ 1104900 w 1250156"/>
              <a:gd name="connsiteY13" fmla="*/ 4763 h 376238"/>
              <a:gd name="connsiteX14" fmla="*/ 1185863 w 1250156"/>
              <a:gd name="connsiteY14" fmla="*/ 28575 h 376238"/>
              <a:gd name="connsiteX15" fmla="*/ 1250156 w 1250156"/>
              <a:gd name="connsiteY15" fmla="*/ 219075 h 376238"/>
              <a:gd name="connsiteX16" fmla="*/ 1131094 w 1250156"/>
              <a:gd name="connsiteY16" fmla="*/ 204788 h 376238"/>
              <a:gd name="connsiteX17" fmla="*/ 1012031 w 1250156"/>
              <a:gd name="connsiteY17" fmla="*/ 219075 h 376238"/>
              <a:gd name="connsiteX18" fmla="*/ 538163 w 1250156"/>
              <a:gd name="connsiteY18" fmla="*/ 302419 h 37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0156" h="376238">
                <a:moveTo>
                  <a:pt x="538163" y="302419"/>
                </a:moveTo>
                <a:lnTo>
                  <a:pt x="321469" y="342900"/>
                </a:lnTo>
                <a:lnTo>
                  <a:pt x="114300" y="369094"/>
                </a:lnTo>
                <a:lnTo>
                  <a:pt x="42863" y="376238"/>
                </a:lnTo>
                <a:lnTo>
                  <a:pt x="0" y="169069"/>
                </a:lnTo>
                <a:lnTo>
                  <a:pt x="111919" y="185738"/>
                </a:lnTo>
                <a:lnTo>
                  <a:pt x="292894" y="183356"/>
                </a:lnTo>
                <a:lnTo>
                  <a:pt x="378619" y="171450"/>
                </a:lnTo>
                <a:lnTo>
                  <a:pt x="745331" y="92869"/>
                </a:lnTo>
                <a:lnTo>
                  <a:pt x="1000125" y="28575"/>
                </a:lnTo>
                <a:lnTo>
                  <a:pt x="1019175" y="14288"/>
                </a:lnTo>
                <a:lnTo>
                  <a:pt x="1035844" y="7144"/>
                </a:lnTo>
                <a:lnTo>
                  <a:pt x="1069181" y="0"/>
                </a:lnTo>
                <a:lnTo>
                  <a:pt x="1104900" y="4763"/>
                </a:lnTo>
                <a:lnTo>
                  <a:pt x="1185863" y="28575"/>
                </a:lnTo>
                <a:lnTo>
                  <a:pt x="1250156" y="219075"/>
                </a:lnTo>
                <a:lnTo>
                  <a:pt x="1131094" y="204788"/>
                </a:lnTo>
                <a:lnTo>
                  <a:pt x="1012031" y="219075"/>
                </a:lnTo>
                <a:lnTo>
                  <a:pt x="538163" y="302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0A2BFBF-77A8-47BA-B023-6B9ABE50AC53}"/>
              </a:ext>
            </a:extLst>
          </p:cNvPr>
          <p:cNvSpPr/>
          <p:nvPr/>
        </p:nvSpPr>
        <p:spPr>
          <a:xfrm>
            <a:off x="4238626" y="3011489"/>
            <a:ext cx="1222375" cy="369887"/>
          </a:xfrm>
          <a:custGeom>
            <a:avLst/>
            <a:gdLst>
              <a:gd name="connsiteX0" fmla="*/ 426244 w 1221581"/>
              <a:gd name="connsiteY0" fmla="*/ 302419 h 369094"/>
              <a:gd name="connsiteX1" fmla="*/ 45244 w 1221581"/>
              <a:gd name="connsiteY1" fmla="*/ 369094 h 369094"/>
              <a:gd name="connsiteX2" fmla="*/ 0 w 1221581"/>
              <a:gd name="connsiteY2" fmla="*/ 200025 h 369094"/>
              <a:gd name="connsiteX3" fmla="*/ 121444 w 1221581"/>
              <a:gd name="connsiteY3" fmla="*/ 195263 h 369094"/>
              <a:gd name="connsiteX4" fmla="*/ 492919 w 1221581"/>
              <a:gd name="connsiteY4" fmla="*/ 126207 h 369094"/>
              <a:gd name="connsiteX5" fmla="*/ 847725 w 1221581"/>
              <a:gd name="connsiteY5" fmla="*/ 64294 h 369094"/>
              <a:gd name="connsiteX6" fmla="*/ 1073944 w 1221581"/>
              <a:gd name="connsiteY6" fmla="*/ 23813 h 369094"/>
              <a:gd name="connsiteX7" fmla="*/ 1166813 w 1221581"/>
              <a:gd name="connsiteY7" fmla="*/ 0 h 369094"/>
              <a:gd name="connsiteX8" fmla="*/ 1221581 w 1221581"/>
              <a:gd name="connsiteY8" fmla="*/ 192882 h 369094"/>
              <a:gd name="connsiteX9" fmla="*/ 1052513 w 1221581"/>
              <a:gd name="connsiteY9" fmla="*/ 197644 h 369094"/>
              <a:gd name="connsiteX10" fmla="*/ 426244 w 1221581"/>
              <a:gd name="connsiteY10" fmla="*/ 302419 h 369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581" h="369094">
                <a:moveTo>
                  <a:pt x="426244" y="302419"/>
                </a:moveTo>
                <a:lnTo>
                  <a:pt x="45244" y="369094"/>
                </a:lnTo>
                <a:lnTo>
                  <a:pt x="0" y="200025"/>
                </a:lnTo>
                <a:lnTo>
                  <a:pt x="121444" y="195263"/>
                </a:lnTo>
                <a:lnTo>
                  <a:pt x="492919" y="126207"/>
                </a:lnTo>
                <a:lnTo>
                  <a:pt x="847725" y="64294"/>
                </a:lnTo>
                <a:lnTo>
                  <a:pt x="1073944" y="23813"/>
                </a:lnTo>
                <a:lnTo>
                  <a:pt x="1166813" y="0"/>
                </a:lnTo>
                <a:lnTo>
                  <a:pt x="1221581" y="192882"/>
                </a:lnTo>
                <a:lnTo>
                  <a:pt x="1052513" y="197644"/>
                </a:lnTo>
                <a:lnTo>
                  <a:pt x="426244" y="30241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2600230-6384-402F-ACE5-E207ED149102}"/>
              </a:ext>
            </a:extLst>
          </p:cNvPr>
          <p:cNvSpPr/>
          <p:nvPr/>
        </p:nvSpPr>
        <p:spPr>
          <a:xfrm rot="16200000">
            <a:off x="4958558" y="3026570"/>
            <a:ext cx="4548187" cy="1704975"/>
          </a:xfrm>
          <a:custGeom>
            <a:avLst/>
            <a:gdLst>
              <a:gd name="connsiteX0" fmla="*/ 1857375 w 4548187"/>
              <a:gd name="connsiteY0" fmla="*/ 1581150 h 1704975"/>
              <a:gd name="connsiteX1" fmla="*/ 600075 w 4548187"/>
              <a:gd name="connsiteY1" fmla="*/ 1609725 h 1704975"/>
              <a:gd name="connsiteX2" fmla="*/ 566737 w 4548187"/>
              <a:gd name="connsiteY2" fmla="*/ 1609725 h 1704975"/>
              <a:gd name="connsiteX3" fmla="*/ 519112 w 4548187"/>
              <a:gd name="connsiteY3" fmla="*/ 1628775 h 1704975"/>
              <a:gd name="connsiteX4" fmla="*/ 447675 w 4548187"/>
              <a:gd name="connsiteY4" fmla="*/ 1628775 h 1704975"/>
              <a:gd name="connsiteX5" fmla="*/ 352425 w 4548187"/>
              <a:gd name="connsiteY5" fmla="*/ 1604963 h 1704975"/>
              <a:gd name="connsiteX6" fmla="*/ 190500 w 4548187"/>
              <a:gd name="connsiteY6" fmla="*/ 1543050 h 1704975"/>
              <a:gd name="connsiteX7" fmla="*/ 95250 w 4548187"/>
              <a:gd name="connsiteY7" fmla="*/ 1485900 h 1704975"/>
              <a:gd name="connsiteX8" fmla="*/ 61912 w 4548187"/>
              <a:gd name="connsiteY8" fmla="*/ 1452563 h 1704975"/>
              <a:gd name="connsiteX9" fmla="*/ 19050 w 4548187"/>
              <a:gd name="connsiteY9" fmla="*/ 1404938 h 1704975"/>
              <a:gd name="connsiteX10" fmla="*/ 0 w 4548187"/>
              <a:gd name="connsiteY10" fmla="*/ 1343025 h 1704975"/>
              <a:gd name="connsiteX11" fmla="*/ 9525 w 4548187"/>
              <a:gd name="connsiteY11" fmla="*/ 1309688 h 1704975"/>
              <a:gd name="connsiteX12" fmla="*/ 300037 w 4548187"/>
              <a:gd name="connsiteY12" fmla="*/ 1290638 h 1704975"/>
              <a:gd name="connsiteX13" fmla="*/ 552450 w 4548187"/>
              <a:gd name="connsiteY13" fmla="*/ 1343025 h 1704975"/>
              <a:gd name="connsiteX14" fmla="*/ 581025 w 4548187"/>
              <a:gd name="connsiteY14" fmla="*/ 1357313 h 1704975"/>
              <a:gd name="connsiteX15" fmla="*/ 681037 w 4548187"/>
              <a:gd name="connsiteY15" fmla="*/ 1362075 h 1704975"/>
              <a:gd name="connsiteX16" fmla="*/ 1504950 w 4548187"/>
              <a:gd name="connsiteY16" fmla="*/ 1357313 h 1704975"/>
              <a:gd name="connsiteX17" fmla="*/ 3124200 w 4548187"/>
              <a:gd name="connsiteY17" fmla="*/ 1338263 h 1704975"/>
              <a:gd name="connsiteX18" fmla="*/ 3738562 w 4548187"/>
              <a:gd name="connsiteY18" fmla="*/ 1338263 h 1704975"/>
              <a:gd name="connsiteX19" fmla="*/ 4233862 w 4548187"/>
              <a:gd name="connsiteY19" fmla="*/ 1338263 h 1704975"/>
              <a:gd name="connsiteX20" fmla="*/ 4291012 w 4548187"/>
              <a:gd name="connsiteY20" fmla="*/ 1323975 h 1704975"/>
              <a:gd name="connsiteX21" fmla="*/ 4324350 w 4548187"/>
              <a:gd name="connsiteY21" fmla="*/ 1290638 h 1704975"/>
              <a:gd name="connsiteX22" fmla="*/ 4329112 w 4548187"/>
              <a:gd name="connsiteY22" fmla="*/ 1238250 h 1704975"/>
              <a:gd name="connsiteX23" fmla="*/ 4252912 w 4548187"/>
              <a:gd name="connsiteY23" fmla="*/ 766763 h 1704975"/>
              <a:gd name="connsiteX24" fmla="*/ 4157662 w 4548187"/>
              <a:gd name="connsiteY24" fmla="*/ 114300 h 1704975"/>
              <a:gd name="connsiteX25" fmla="*/ 4348162 w 4548187"/>
              <a:gd name="connsiteY25" fmla="*/ 0 h 1704975"/>
              <a:gd name="connsiteX26" fmla="*/ 4357687 w 4548187"/>
              <a:gd name="connsiteY26" fmla="*/ 238125 h 1704975"/>
              <a:gd name="connsiteX27" fmla="*/ 4386262 w 4548187"/>
              <a:gd name="connsiteY27" fmla="*/ 523875 h 1704975"/>
              <a:gd name="connsiteX28" fmla="*/ 4433887 w 4548187"/>
              <a:gd name="connsiteY28" fmla="*/ 871538 h 1704975"/>
              <a:gd name="connsiteX29" fmla="*/ 4471987 w 4548187"/>
              <a:gd name="connsiteY29" fmla="*/ 1085850 h 1704975"/>
              <a:gd name="connsiteX30" fmla="*/ 4533900 w 4548187"/>
              <a:gd name="connsiteY30" fmla="*/ 1300163 h 1704975"/>
              <a:gd name="connsiteX31" fmla="*/ 4548187 w 4548187"/>
              <a:gd name="connsiteY31" fmla="*/ 1347788 h 1704975"/>
              <a:gd name="connsiteX32" fmla="*/ 4519612 w 4548187"/>
              <a:gd name="connsiteY32" fmla="*/ 1428750 h 1704975"/>
              <a:gd name="connsiteX33" fmla="*/ 4414837 w 4548187"/>
              <a:gd name="connsiteY33" fmla="*/ 1614488 h 1704975"/>
              <a:gd name="connsiteX34" fmla="*/ 4352925 w 4548187"/>
              <a:gd name="connsiteY34" fmla="*/ 1690688 h 1704975"/>
              <a:gd name="connsiteX35" fmla="*/ 4314825 w 4548187"/>
              <a:gd name="connsiteY35" fmla="*/ 1704975 h 1704975"/>
              <a:gd name="connsiteX36" fmla="*/ 4281487 w 4548187"/>
              <a:gd name="connsiteY36" fmla="*/ 1695450 h 1704975"/>
              <a:gd name="connsiteX37" fmla="*/ 4229100 w 4548187"/>
              <a:gd name="connsiteY37" fmla="*/ 1643063 h 1704975"/>
              <a:gd name="connsiteX38" fmla="*/ 4186237 w 4548187"/>
              <a:gd name="connsiteY38" fmla="*/ 1619250 h 1704975"/>
              <a:gd name="connsiteX39" fmla="*/ 4129087 w 4548187"/>
              <a:gd name="connsiteY39" fmla="*/ 1609725 h 1704975"/>
              <a:gd name="connsiteX40" fmla="*/ 1857375 w 4548187"/>
              <a:gd name="connsiteY40" fmla="*/ 1581150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548187" h="1704975">
                <a:moveTo>
                  <a:pt x="1857375" y="1581150"/>
                </a:moveTo>
                <a:lnTo>
                  <a:pt x="600075" y="1609725"/>
                </a:lnTo>
                <a:lnTo>
                  <a:pt x="566737" y="1609725"/>
                </a:lnTo>
                <a:lnTo>
                  <a:pt x="519112" y="1628775"/>
                </a:lnTo>
                <a:lnTo>
                  <a:pt x="447675" y="1628775"/>
                </a:lnTo>
                <a:lnTo>
                  <a:pt x="352425" y="1604963"/>
                </a:lnTo>
                <a:lnTo>
                  <a:pt x="190500" y="1543050"/>
                </a:lnTo>
                <a:lnTo>
                  <a:pt x="95250" y="1485900"/>
                </a:lnTo>
                <a:lnTo>
                  <a:pt x="61912" y="1452563"/>
                </a:lnTo>
                <a:lnTo>
                  <a:pt x="19050" y="1404938"/>
                </a:lnTo>
                <a:lnTo>
                  <a:pt x="0" y="1343025"/>
                </a:lnTo>
                <a:lnTo>
                  <a:pt x="9525" y="1309688"/>
                </a:lnTo>
                <a:lnTo>
                  <a:pt x="300037" y="1290638"/>
                </a:lnTo>
                <a:lnTo>
                  <a:pt x="552450" y="1343025"/>
                </a:lnTo>
                <a:lnTo>
                  <a:pt x="581025" y="1357313"/>
                </a:lnTo>
                <a:lnTo>
                  <a:pt x="681037" y="1362075"/>
                </a:lnTo>
                <a:lnTo>
                  <a:pt x="1504950" y="1357313"/>
                </a:lnTo>
                <a:lnTo>
                  <a:pt x="3124200" y="1338263"/>
                </a:lnTo>
                <a:lnTo>
                  <a:pt x="3738562" y="1338263"/>
                </a:lnTo>
                <a:lnTo>
                  <a:pt x="4233862" y="1338263"/>
                </a:lnTo>
                <a:lnTo>
                  <a:pt x="4291012" y="1323975"/>
                </a:lnTo>
                <a:lnTo>
                  <a:pt x="4324350" y="1290638"/>
                </a:lnTo>
                <a:lnTo>
                  <a:pt x="4329112" y="1238250"/>
                </a:lnTo>
                <a:lnTo>
                  <a:pt x="4252912" y="766763"/>
                </a:lnTo>
                <a:lnTo>
                  <a:pt x="4157662" y="114300"/>
                </a:lnTo>
                <a:lnTo>
                  <a:pt x="4348162" y="0"/>
                </a:lnTo>
                <a:lnTo>
                  <a:pt x="4357687" y="238125"/>
                </a:lnTo>
                <a:lnTo>
                  <a:pt x="4386262" y="523875"/>
                </a:lnTo>
                <a:lnTo>
                  <a:pt x="4433887" y="871538"/>
                </a:lnTo>
                <a:lnTo>
                  <a:pt x="4471987" y="1085850"/>
                </a:lnTo>
                <a:lnTo>
                  <a:pt x="4533900" y="1300163"/>
                </a:lnTo>
                <a:lnTo>
                  <a:pt x="4548187" y="1347788"/>
                </a:lnTo>
                <a:lnTo>
                  <a:pt x="4519612" y="1428750"/>
                </a:lnTo>
                <a:lnTo>
                  <a:pt x="4414837" y="1614488"/>
                </a:lnTo>
                <a:lnTo>
                  <a:pt x="4352925" y="1690688"/>
                </a:lnTo>
                <a:lnTo>
                  <a:pt x="4314825" y="1704975"/>
                </a:lnTo>
                <a:lnTo>
                  <a:pt x="4281487" y="1695450"/>
                </a:lnTo>
                <a:lnTo>
                  <a:pt x="4229100" y="1643063"/>
                </a:lnTo>
                <a:lnTo>
                  <a:pt x="4186237" y="1619250"/>
                </a:lnTo>
                <a:lnTo>
                  <a:pt x="4129087" y="1609725"/>
                </a:lnTo>
                <a:lnTo>
                  <a:pt x="1857375" y="15811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269623D6-997B-42A2-9F86-9164106A81E6}"/>
              </a:ext>
            </a:extLst>
          </p:cNvPr>
          <p:cNvSpPr/>
          <p:nvPr/>
        </p:nvSpPr>
        <p:spPr>
          <a:xfrm>
            <a:off x="6900864" y="5418139"/>
            <a:ext cx="873125" cy="727075"/>
          </a:xfrm>
          <a:custGeom>
            <a:avLst/>
            <a:gdLst>
              <a:gd name="connsiteX0" fmla="*/ 288131 w 873918"/>
              <a:gd name="connsiteY0" fmla="*/ 100012 h 728662"/>
              <a:gd name="connsiteX1" fmla="*/ 633412 w 873918"/>
              <a:gd name="connsiteY1" fmla="*/ 204787 h 728662"/>
              <a:gd name="connsiteX2" fmla="*/ 711993 w 873918"/>
              <a:gd name="connsiteY2" fmla="*/ 219075 h 728662"/>
              <a:gd name="connsiteX3" fmla="*/ 759618 w 873918"/>
              <a:gd name="connsiteY3" fmla="*/ 216694 h 728662"/>
              <a:gd name="connsiteX4" fmla="*/ 809625 w 873918"/>
              <a:gd name="connsiteY4" fmla="*/ 202406 h 728662"/>
              <a:gd name="connsiteX5" fmla="*/ 873918 w 873918"/>
              <a:gd name="connsiteY5" fmla="*/ 121444 h 728662"/>
              <a:gd name="connsiteX6" fmla="*/ 814387 w 873918"/>
              <a:gd name="connsiteY6" fmla="*/ 728662 h 728662"/>
              <a:gd name="connsiteX7" fmla="*/ 788193 w 873918"/>
              <a:gd name="connsiteY7" fmla="*/ 723900 h 728662"/>
              <a:gd name="connsiteX8" fmla="*/ 759618 w 873918"/>
              <a:gd name="connsiteY8" fmla="*/ 697706 h 728662"/>
              <a:gd name="connsiteX9" fmla="*/ 740568 w 873918"/>
              <a:gd name="connsiteY9" fmla="*/ 645319 h 728662"/>
              <a:gd name="connsiteX10" fmla="*/ 733425 w 873918"/>
              <a:gd name="connsiteY10" fmla="*/ 592931 h 728662"/>
              <a:gd name="connsiteX11" fmla="*/ 714375 w 873918"/>
              <a:gd name="connsiteY11" fmla="*/ 552450 h 728662"/>
              <a:gd name="connsiteX12" fmla="*/ 647700 w 873918"/>
              <a:gd name="connsiteY12" fmla="*/ 478631 h 728662"/>
              <a:gd name="connsiteX13" fmla="*/ 588168 w 873918"/>
              <a:gd name="connsiteY13" fmla="*/ 423862 h 728662"/>
              <a:gd name="connsiteX14" fmla="*/ 431006 w 873918"/>
              <a:gd name="connsiteY14" fmla="*/ 311944 h 728662"/>
              <a:gd name="connsiteX15" fmla="*/ 173831 w 873918"/>
              <a:gd name="connsiteY15" fmla="*/ 157162 h 728662"/>
              <a:gd name="connsiteX16" fmla="*/ 38100 w 873918"/>
              <a:gd name="connsiteY16" fmla="*/ 83344 h 728662"/>
              <a:gd name="connsiteX17" fmla="*/ 11906 w 873918"/>
              <a:gd name="connsiteY17" fmla="*/ 61912 h 728662"/>
              <a:gd name="connsiteX18" fmla="*/ 0 w 873918"/>
              <a:gd name="connsiteY18" fmla="*/ 35719 h 728662"/>
              <a:gd name="connsiteX19" fmla="*/ 4762 w 873918"/>
              <a:gd name="connsiteY19" fmla="*/ 14287 h 728662"/>
              <a:gd name="connsiteX20" fmla="*/ 21431 w 873918"/>
              <a:gd name="connsiteY20" fmla="*/ 0 h 728662"/>
              <a:gd name="connsiteX21" fmla="*/ 35718 w 873918"/>
              <a:gd name="connsiteY21" fmla="*/ 0 h 728662"/>
              <a:gd name="connsiteX22" fmla="*/ 71437 w 873918"/>
              <a:gd name="connsiteY22" fmla="*/ 19050 h 728662"/>
              <a:gd name="connsiteX23" fmla="*/ 288131 w 873918"/>
              <a:gd name="connsiteY23" fmla="*/ 100012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73918" h="728662">
                <a:moveTo>
                  <a:pt x="288131" y="100012"/>
                </a:moveTo>
                <a:lnTo>
                  <a:pt x="633412" y="204787"/>
                </a:lnTo>
                <a:lnTo>
                  <a:pt x="711993" y="219075"/>
                </a:lnTo>
                <a:lnTo>
                  <a:pt x="759618" y="216694"/>
                </a:lnTo>
                <a:lnTo>
                  <a:pt x="809625" y="202406"/>
                </a:lnTo>
                <a:lnTo>
                  <a:pt x="873918" y="121444"/>
                </a:lnTo>
                <a:lnTo>
                  <a:pt x="814387" y="728662"/>
                </a:lnTo>
                <a:lnTo>
                  <a:pt x="788193" y="723900"/>
                </a:lnTo>
                <a:lnTo>
                  <a:pt x="759618" y="697706"/>
                </a:lnTo>
                <a:lnTo>
                  <a:pt x="740568" y="645319"/>
                </a:lnTo>
                <a:lnTo>
                  <a:pt x="733425" y="592931"/>
                </a:lnTo>
                <a:lnTo>
                  <a:pt x="714375" y="552450"/>
                </a:lnTo>
                <a:lnTo>
                  <a:pt x="647700" y="478631"/>
                </a:lnTo>
                <a:lnTo>
                  <a:pt x="588168" y="423862"/>
                </a:lnTo>
                <a:lnTo>
                  <a:pt x="431006" y="311944"/>
                </a:lnTo>
                <a:lnTo>
                  <a:pt x="173831" y="157162"/>
                </a:lnTo>
                <a:lnTo>
                  <a:pt x="38100" y="83344"/>
                </a:lnTo>
                <a:lnTo>
                  <a:pt x="11906" y="61912"/>
                </a:lnTo>
                <a:lnTo>
                  <a:pt x="0" y="35719"/>
                </a:lnTo>
                <a:lnTo>
                  <a:pt x="4762" y="14287"/>
                </a:lnTo>
                <a:lnTo>
                  <a:pt x="21431" y="0"/>
                </a:lnTo>
                <a:lnTo>
                  <a:pt x="35718" y="0"/>
                </a:lnTo>
                <a:lnTo>
                  <a:pt x="71437" y="19050"/>
                </a:lnTo>
                <a:lnTo>
                  <a:pt x="288131" y="1000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C9BF188-4BCF-48A5-906B-A9007F41C639}"/>
              </a:ext>
            </a:extLst>
          </p:cNvPr>
          <p:cNvSpPr/>
          <p:nvPr/>
        </p:nvSpPr>
        <p:spPr>
          <a:xfrm>
            <a:off x="6437314" y="2233613"/>
            <a:ext cx="1400175" cy="309562"/>
          </a:xfrm>
          <a:custGeom>
            <a:avLst/>
            <a:gdLst>
              <a:gd name="connsiteX0" fmla="*/ 514350 w 1400175"/>
              <a:gd name="connsiteY0" fmla="*/ 283368 h 309562"/>
              <a:gd name="connsiteX1" fmla="*/ 269081 w 1400175"/>
              <a:gd name="connsiteY1" fmla="*/ 302418 h 309562"/>
              <a:gd name="connsiteX2" fmla="*/ 76200 w 1400175"/>
              <a:gd name="connsiteY2" fmla="*/ 309562 h 309562"/>
              <a:gd name="connsiteX3" fmla="*/ 0 w 1400175"/>
              <a:gd name="connsiteY3" fmla="*/ 114300 h 309562"/>
              <a:gd name="connsiteX4" fmla="*/ 109537 w 1400175"/>
              <a:gd name="connsiteY4" fmla="*/ 123825 h 309562"/>
              <a:gd name="connsiteX5" fmla="*/ 261937 w 1400175"/>
              <a:gd name="connsiteY5" fmla="*/ 121443 h 309562"/>
              <a:gd name="connsiteX6" fmla="*/ 616744 w 1400175"/>
              <a:gd name="connsiteY6" fmla="*/ 92868 h 309562"/>
              <a:gd name="connsiteX7" fmla="*/ 1042987 w 1400175"/>
              <a:gd name="connsiteY7" fmla="*/ 40481 h 309562"/>
              <a:gd name="connsiteX8" fmla="*/ 1290637 w 1400175"/>
              <a:gd name="connsiteY8" fmla="*/ 4762 h 309562"/>
              <a:gd name="connsiteX9" fmla="*/ 1326356 w 1400175"/>
              <a:gd name="connsiteY9" fmla="*/ 0 h 309562"/>
              <a:gd name="connsiteX10" fmla="*/ 1400175 w 1400175"/>
              <a:gd name="connsiteY10" fmla="*/ 171450 h 309562"/>
              <a:gd name="connsiteX11" fmla="*/ 1271587 w 1400175"/>
              <a:gd name="connsiteY11" fmla="*/ 195262 h 309562"/>
              <a:gd name="connsiteX12" fmla="*/ 1050131 w 1400175"/>
              <a:gd name="connsiteY12" fmla="*/ 223837 h 309562"/>
              <a:gd name="connsiteX13" fmla="*/ 514350 w 1400175"/>
              <a:gd name="connsiteY13" fmla="*/ 283368 h 3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00175" h="309562">
                <a:moveTo>
                  <a:pt x="514350" y="283368"/>
                </a:moveTo>
                <a:lnTo>
                  <a:pt x="269081" y="302418"/>
                </a:lnTo>
                <a:lnTo>
                  <a:pt x="76200" y="309562"/>
                </a:lnTo>
                <a:lnTo>
                  <a:pt x="0" y="114300"/>
                </a:lnTo>
                <a:lnTo>
                  <a:pt x="109537" y="123825"/>
                </a:lnTo>
                <a:lnTo>
                  <a:pt x="261937" y="121443"/>
                </a:lnTo>
                <a:lnTo>
                  <a:pt x="616744" y="92868"/>
                </a:lnTo>
                <a:lnTo>
                  <a:pt x="1042987" y="40481"/>
                </a:lnTo>
                <a:lnTo>
                  <a:pt x="1290637" y="4762"/>
                </a:lnTo>
                <a:lnTo>
                  <a:pt x="1326356" y="0"/>
                </a:lnTo>
                <a:lnTo>
                  <a:pt x="1400175" y="171450"/>
                </a:lnTo>
                <a:lnTo>
                  <a:pt x="1271587" y="195262"/>
                </a:lnTo>
                <a:lnTo>
                  <a:pt x="1050131" y="223837"/>
                </a:lnTo>
                <a:lnTo>
                  <a:pt x="514350" y="283368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8990CF9-266C-40AE-AB8A-5101AB68674C}"/>
              </a:ext>
            </a:extLst>
          </p:cNvPr>
          <p:cNvSpPr/>
          <p:nvPr/>
        </p:nvSpPr>
        <p:spPr>
          <a:xfrm>
            <a:off x="6462714" y="2849564"/>
            <a:ext cx="1374775" cy="293687"/>
          </a:xfrm>
          <a:custGeom>
            <a:avLst/>
            <a:gdLst>
              <a:gd name="connsiteX0" fmla="*/ 638175 w 1373981"/>
              <a:gd name="connsiteY0" fmla="*/ 235744 h 292894"/>
              <a:gd name="connsiteX1" fmla="*/ 71437 w 1373981"/>
              <a:gd name="connsiteY1" fmla="*/ 292894 h 292894"/>
              <a:gd name="connsiteX2" fmla="*/ 0 w 1373981"/>
              <a:gd name="connsiteY2" fmla="*/ 123825 h 292894"/>
              <a:gd name="connsiteX3" fmla="*/ 85725 w 1373981"/>
              <a:gd name="connsiteY3" fmla="*/ 130969 h 292894"/>
              <a:gd name="connsiteX4" fmla="*/ 283368 w 1373981"/>
              <a:gd name="connsiteY4" fmla="*/ 126207 h 292894"/>
              <a:gd name="connsiteX5" fmla="*/ 666750 w 1373981"/>
              <a:gd name="connsiteY5" fmla="*/ 88107 h 292894"/>
              <a:gd name="connsiteX6" fmla="*/ 962025 w 1373981"/>
              <a:gd name="connsiteY6" fmla="*/ 50007 h 292894"/>
              <a:gd name="connsiteX7" fmla="*/ 1012031 w 1373981"/>
              <a:gd name="connsiteY7" fmla="*/ 30957 h 292894"/>
              <a:gd name="connsiteX8" fmla="*/ 1052512 w 1373981"/>
              <a:gd name="connsiteY8" fmla="*/ 11907 h 292894"/>
              <a:gd name="connsiteX9" fmla="*/ 1100137 w 1373981"/>
              <a:gd name="connsiteY9" fmla="*/ 0 h 292894"/>
              <a:gd name="connsiteX10" fmla="*/ 1169193 w 1373981"/>
              <a:gd name="connsiteY10" fmla="*/ 0 h 292894"/>
              <a:gd name="connsiteX11" fmla="*/ 1226343 w 1373981"/>
              <a:gd name="connsiteY11" fmla="*/ 9525 h 292894"/>
              <a:gd name="connsiteX12" fmla="*/ 1319212 w 1373981"/>
              <a:gd name="connsiteY12" fmla="*/ 40482 h 292894"/>
              <a:gd name="connsiteX13" fmla="*/ 1373981 w 1373981"/>
              <a:gd name="connsiteY13" fmla="*/ 178594 h 292894"/>
              <a:gd name="connsiteX14" fmla="*/ 1252537 w 1373981"/>
              <a:gd name="connsiteY14" fmla="*/ 178594 h 292894"/>
              <a:gd name="connsiteX15" fmla="*/ 638175 w 1373981"/>
              <a:gd name="connsiteY15" fmla="*/ 235744 h 29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73981" h="292894">
                <a:moveTo>
                  <a:pt x="638175" y="235744"/>
                </a:moveTo>
                <a:lnTo>
                  <a:pt x="71437" y="292894"/>
                </a:lnTo>
                <a:lnTo>
                  <a:pt x="0" y="123825"/>
                </a:lnTo>
                <a:lnTo>
                  <a:pt x="85725" y="130969"/>
                </a:lnTo>
                <a:lnTo>
                  <a:pt x="283368" y="126207"/>
                </a:lnTo>
                <a:lnTo>
                  <a:pt x="666750" y="88107"/>
                </a:lnTo>
                <a:lnTo>
                  <a:pt x="962025" y="50007"/>
                </a:lnTo>
                <a:lnTo>
                  <a:pt x="1012031" y="30957"/>
                </a:lnTo>
                <a:lnTo>
                  <a:pt x="1052512" y="11907"/>
                </a:lnTo>
                <a:lnTo>
                  <a:pt x="1100137" y="0"/>
                </a:lnTo>
                <a:lnTo>
                  <a:pt x="1169193" y="0"/>
                </a:lnTo>
                <a:lnTo>
                  <a:pt x="1226343" y="9525"/>
                </a:lnTo>
                <a:lnTo>
                  <a:pt x="1319212" y="40482"/>
                </a:lnTo>
                <a:lnTo>
                  <a:pt x="1373981" y="178594"/>
                </a:lnTo>
                <a:lnTo>
                  <a:pt x="1252537" y="178594"/>
                </a:lnTo>
                <a:lnTo>
                  <a:pt x="638175" y="235744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7661D7B-C844-407E-B2F0-FDB37C5C4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0" y="1605141"/>
            <a:ext cx="4145639" cy="454801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0624576-1B10-4C3E-A715-7E4A6C88A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0" y="1591107"/>
            <a:ext cx="4145639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1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9" grpId="0" animBg="1"/>
      <p:bldP spid="7" grpId="0" animBg="1"/>
      <p:bldP spid="8" grpId="0" animBg="1"/>
      <p:bldP spid="19" grpId="0" animBg="1"/>
      <p:bldP spid="22" grpId="0" animBg="1"/>
      <p:bldP spid="11" grpId="0" animBg="1"/>
      <p:bldP spid="1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F466813-F4D9-4807-9A94-925B16EE7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180" y="1154995"/>
            <a:ext cx="4145639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877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68FA1FED-4569-4B6C-B4BB-E8762CEC6F40}"/>
              </a:ext>
            </a:extLst>
          </p:cNvPr>
          <p:cNvSpPr/>
          <p:nvPr/>
        </p:nvSpPr>
        <p:spPr>
          <a:xfrm>
            <a:off x="4776789" y="1466850"/>
            <a:ext cx="2714625" cy="1157288"/>
          </a:xfrm>
          <a:custGeom>
            <a:avLst/>
            <a:gdLst>
              <a:gd name="connsiteX0" fmla="*/ 609600 w 2714625"/>
              <a:gd name="connsiteY0" fmla="*/ 333375 h 1157288"/>
              <a:gd name="connsiteX1" fmla="*/ 1138237 w 2714625"/>
              <a:gd name="connsiteY1" fmla="*/ 247650 h 1157288"/>
              <a:gd name="connsiteX2" fmla="*/ 1781175 w 2714625"/>
              <a:gd name="connsiteY2" fmla="*/ 133350 h 1157288"/>
              <a:gd name="connsiteX3" fmla="*/ 2205037 w 2714625"/>
              <a:gd name="connsiteY3" fmla="*/ 42863 h 1157288"/>
              <a:gd name="connsiteX4" fmla="*/ 2347912 w 2714625"/>
              <a:gd name="connsiteY4" fmla="*/ 0 h 1157288"/>
              <a:gd name="connsiteX5" fmla="*/ 2409825 w 2714625"/>
              <a:gd name="connsiteY5" fmla="*/ 19050 h 1157288"/>
              <a:gd name="connsiteX6" fmla="*/ 2481262 w 2714625"/>
              <a:gd name="connsiteY6" fmla="*/ 42863 h 1157288"/>
              <a:gd name="connsiteX7" fmla="*/ 2557462 w 2714625"/>
              <a:gd name="connsiteY7" fmla="*/ 90488 h 1157288"/>
              <a:gd name="connsiteX8" fmla="*/ 2628900 w 2714625"/>
              <a:gd name="connsiteY8" fmla="*/ 152400 h 1157288"/>
              <a:gd name="connsiteX9" fmla="*/ 2690812 w 2714625"/>
              <a:gd name="connsiteY9" fmla="*/ 223838 h 1157288"/>
              <a:gd name="connsiteX10" fmla="*/ 2714625 w 2714625"/>
              <a:gd name="connsiteY10" fmla="*/ 285750 h 1157288"/>
              <a:gd name="connsiteX11" fmla="*/ 2714625 w 2714625"/>
              <a:gd name="connsiteY11" fmla="*/ 309563 h 1157288"/>
              <a:gd name="connsiteX12" fmla="*/ 2700337 w 2714625"/>
              <a:gd name="connsiteY12" fmla="*/ 338138 h 1157288"/>
              <a:gd name="connsiteX13" fmla="*/ 2667000 w 2714625"/>
              <a:gd name="connsiteY13" fmla="*/ 376238 h 1157288"/>
              <a:gd name="connsiteX14" fmla="*/ 2624137 w 2714625"/>
              <a:gd name="connsiteY14" fmla="*/ 428625 h 1157288"/>
              <a:gd name="connsiteX15" fmla="*/ 2566987 w 2714625"/>
              <a:gd name="connsiteY15" fmla="*/ 585788 h 1157288"/>
              <a:gd name="connsiteX16" fmla="*/ 2381250 w 2714625"/>
              <a:gd name="connsiteY16" fmla="*/ 1157288 h 1157288"/>
              <a:gd name="connsiteX17" fmla="*/ 2205037 w 2714625"/>
              <a:gd name="connsiteY17" fmla="*/ 1104900 h 1157288"/>
              <a:gd name="connsiteX18" fmla="*/ 2219325 w 2714625"/>
              <a:gd name="connsiteY18" fmla="*/ 981075 h 1157288"/>
              <a:gd name="connsiteX19" fmla="*/ 2276475 w 2714625"/>
              <a:gd name="connsiteY19" fmla="*/ 609600 h 1157288"/>
              <a:gd name="connsiteX20" fmla="*/ 2314575 w 2714625"/>
              <a:gd name="connsiteY20" fmla="*/ 376238 h 1157288"/>
              <a:gd name="connsiteX21" fmla="*/ 2324100 w 2714625"/>
              <a:gd name="connsiteY21" fmla="*/ 319088 h 1157288"/>
              <a:gd name="connsiteX22" fmla="*/ 2314575 w 2714625"/>
              <a:gd name="connsiteY22" fmla="*/ 280988 h 1157288"/>
              <a:gd name="connsiteX23" fmla="*/ 2276475 w 2714625"/>
              <a:gd name="connsiteY23" fmla="*/ 257175 h 1157288"/>
              <a:gd name="connsiteX24" fmla="*/ 2228850 w 2714625"/>
              <a:gd name="connsiteY24" fmla="*/ 242888 h 1157288"/>
              <a:gd name="connsiteX25" fmla="*/ 2138362 w 2714625"/>
              <a:gd name="connsiteY25" fmla="*/ 252413 h 1157288"/>
              <a:gd name="connsiteX26" fmla="*/ 1752600 w 2714625"/>
              <a:gd name="connsiteY26" fmla="*/ 309563 h 1157288"/>
              <a:gd name="connsiteX27" fmla="*/ 1162050 w 2714625"/>
              <a:gd name="connsiteY27" fmla="*/ 419100 h 1157288"/>
              <a:gd name="connsiteX28" fmla="*/ 723900 w 2714625"/>
              <a:gd name="connsiteY28" fmla="*/ 514350 h 1157288"/>
              <a:gd name="connsiteX29" fmla="*/ 471487 w 2714625"/>
              <a:gd name="connsiteY29" fmla="*/ 590550 h 1157288"/>
              <a:gd name="connsiteX30" fmla="*/ 390525 w 2714625"/>
              <a:gd name="connsiteY30" fmla="*/ 623888 h 1157288"/>
              <a:gd name="connsiteX31" fmla="*/ 347662 w 2714625"/>
              <a:gd name="connsiteY31" fmla="*/ 623888 h 1157288"/>
              <a:gd name="connsiteX32" fmla="*/ 300037 w 2714625"/>
              <a:gd name="connsiteY32" fmla="*/ 609600 h 1157288"/>
              <a:gd name="connsiteX33" fmla="*/ 242887 w 2714625"/>
              <a:gd name="connsiteY33" fmla="*/ 571500 h 1157288"/>
              <a:gd name="connsiteX34" fmla="*/ 142875 w 2714625"/>
              <a:gd name="connsiteY34" fmla="*/ 471488 h 1157288"/>
              <a:gd name="connsiteX35" fmla="*/ 23812 w 2714625"/>
              <a:gd name="connsiteY35" fmla="*/ 309563 h 1157288"/>
              <a:gd name="connsiteX36" fmla="*/ 4762 w 2714625"/>
              <a:gd name="connsiteY36" fmla="*/ 261938 h 1157288"/>
              <a:gd name="connsiteX37" fmla="*/ 0 w 2714625"/>
              <a:gd name="connsiteY37" fmla="*/ 195263 h 1157288"/>
              <a:gd name="connsiteX38" fmla="*/ 28575 w 2714625"/>
              <a:gd name="connsiteY38" fmla="*/ 195263 h 1157288"/>
              <a:gd name="connsiteX39" fmla="*/ 66675 w 2714625"/>
              <a:gd name="connsiteY39" fmla="*/ 223838 h 1157288"/>
              <a:gd name="connsiteX40" fmla="*/ 166687 w 2714625"/>
              <a:gd name="connsiteY40" fmla="*/ 300038 h 1157288"/>
              <a:gd name="connsiteX41" fmla="*/ 223837 w 2714625"/>
              <a:gd name="connsiteY41" fmla="*/ 323850 h 1157288"/>
              <a:gd name="connsiteX42" fmla="*/ 304800 w 2714625"/>
              <a:gd name="connsiteY42" fmla="*/ 357188 h 1157288"/>
              <a:gd name="connsiteX43" fmla="*/ 400050 w 2714625"/>
              <a:gd name="connsiteY43" fmla="*/ 361950 h 1157288"/>
              <a:gd name="connsiteX44" fmla="*/ 609600 w 2714625"/>
              <a:gd name="connsiteY44" fmla="*/ 333375 h 1157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714625" h="1157288">
                <a:moveTo>
                  <a:pt x="609600" y="333375"/>
                </a:moveTo>
                <a:lnTo>
                  <a:pt x="1138237" y="247650"/>
                </a:lnTo>
                <a:lnTo>
                  <a:pt x="1781175" y="133350"/>
                </a:lnTo>
                <a:lnTo>
                  <a:pt x="2205037" y="42863"/>
                </a:lnTo>
                <a:lnTo>
                  <a:pt x="2347912" y="0"/>
                </a:lnTo>
                <a:lnTo>
                  <a:pt x="2409825" y="19050"/>
                </a:lnTo>
                <a:lnTo>
                  <a:pt x="2481262" y="42863"/>
                </a:lnTo>
                <a:lnTo>
                  <a:pt x="2557462" y="90488"/>
                </a:lnTo>
                <a:lnTo>
                  <a:pt x="2628900" y="152400"/>
                </a:lnTo>
                <a:lnTo>
                  <a:pt x="2690812" y="223838"/>
                </a:lnTo>
                <a:lnTo>
                  <a:pt x="2714625" y="285750"/>
                </a:lnTo>
                <a:lnTo>
                  <a:pt x="2714625" y="309563"/>
                </a:lnTo>
                <a:lnTo>
                  <a:pt x="2700337" y="338138"/>
                </a:lnTo>
                <a:lnTo>
                  <a:pt x="2667000" y="376238"/>
                </a:lnTo>
                <a:lnTo>
                  <a:pt x="2624137" y="428625"/>
                </a:lnTo>
                <a:lnTo>
                  <a:pt x="2566987" y="585788"/>
                </a:lnTo>
                <a:lnTo>
                  <a:pt x="2381250" y="1157288"/>
                </a:lnTo>
                <a:lnTo>
                  <a:pt x="2205037" y="1104900"/>
                </a:lnTo>
                <a:lnTo>
                  <a:pt x="2219325" y="981075"/>
                </a:lnTo>
                <a:lnTo>
                  <a:pt x="2276475" y="609600"/>
                </a:lnTo>
                <a:lnTo>
                  <a:pt x="2314575" y="376238"/>
                </a:lnTo>
                <a:lnTo>
                  <a:pt x="2324100" y="319088"/>
                </a:lnTo>
                <a:lnTo>
                  <a:pt x="2314575" y="280988"/>
                </a:lnTo>
                <a:lnTo>
                  <a:pt x="2276475" y="257175"/>
                </a:lnTo>
                <a:lnTo>
                  <a:pt x="2228850" y="242888"/>
                </a:lnTo>
                <a:lnTo>
                  <a:pt x="2138362" y="252413"/>
                </a:lnTo>
                <a:lnTo>
                  <a:pt x="1752600" y="309563"/>
                </a:lnTo>
                <a:lnTo>
                  <a:pt x="1162050" y="419100"/>
                </a:lnTo>
                <a:lnTo>
                  <a:pt x="723900" y="514350"/>
                </a:lnTo>
                <a:lnTo>
                  <a:pt x="471487" y="590550"/>
                </a:lnTo>
                <a:lnTo>
                  <a:pt x="390525" y="623888"/>
                </a:lnTo>
                <a:lnTo>
                  <a:pt x="347662" y="623888"/>
                </a:lnTo>
                <a:lnTo>
                  <a:pt x="300037" y="609600"/>
                </a:lnTo>
                <a:lnTo>
                  <a:pt x="242887" y="571500"/>
                </a:lnTo>
                <a:lnTo>
                  <a:pt x="142875" y="471488"/>
                </a:lnTo>
                <a:lnTo>
                  <a:pt x="23812" y="309563"/>
                </a:lnTo>
                <a:lnTo>
                  <a:pt x="4762" y="261938"/>
                </a:lnTo>
                <a:lnTo>
                  <a:pt x="0" y="195263"/>
                </a:lnTo>
                <a:lnTo>
                  <a:pt x="28575" y="195263"/>
                </a:lnTo>
                <a:lnTo>
                  <a:pt x="66675" y="223838"/>
                </a:lnTo>
                <a:lnTo>
                  <a:pt x="166687" y="300038"/>
                </a:lnTo>
                <a:lnTo>
                  <a:pt x="223837" y="323850"/>
                </a:lnTo>
                <a:lnTo>
                  <a:pt x="304800" y="357188"/>
                </a:lnTo>
                <a:lnTo>
                  <a:pt x="400050" y="361950"/>
                </a:lnTo>
                <a:lnTo>
                  <a:pt x="609600" y="3333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28FFF29-6114-4FEA-B23C-E21FB69EAED4}"/>
              </a:ext>
            </a:extLst>
          </p:cNvPr>
          <p:cNvSpPr/>
          <p:nvPr/>
        </p:nvSpPr>
        <p:spPr>
          <a:xfrm>
            <a:off x="5257800" y="2509839"/>
            <a:ext cx="2019300" cy="485775"/>
          </a:xfrm>
          <a:custGeom>
            <a:avLst/>
            <a:gdLst>
              <a:gd name="connsiteX0" fmla="*/ 1000125 w 2019300"/>
              <a:gd name="connsiteY0" fmla="*/ 328612 h 485775"/>
              <a:gd name="connsiteX1" fmla="*/ 471488 w 2019300"/>
              <a:gd name="connsiteY1" fmla="*/ 404812 h 485775"/>
              <a:gd name="connsiteX2" fmla="*/ 0 w 2019300"/>
              <a:gd name="connsiteY2" fmla="*/ 485775 h 485775"/>
              <a:gd name="connsiteX3" fmla="*/ 0 w 2019300"/>
              <a:gd name="connsiteY3" fmla="*/ 381000 h 485775"/>
              <a:gd name="connsiteX4" fmla="*/ 100013 w 2019300"/>
              <a:gd name="connsiteY4" fmla="*/ 285750 h 485775"/>
              <a:gd name="connsiteX5" fmla="*/ 195263 w 2019300"/>
              <a:gd name="connsiteY5" fmla="*/ 271462 h 485775"/>
              <a:gd name="connsiteX6" fmla="*/ 1133475 w 2019300"/>
              <a:gd name="connsiteY6" fmla="*/ 95250 h 485775"/>
              <a:gd name="connsiteX7" fmla="*/ 1743075 w 2019300"/>
              <a:gd name="connsiteY7" fmla="*/ 0 h 485775"/>
              <a:gd name="connsiteX8" fmla="*/ 1909763 w 2019300"/>
              <a:gd name="connsiteY8" fmla="*/ 9525 h 485775"/>
              <a:gd name="connsiteX9" fmla="*/ 1947863 w 2019300"/>
              <a:gd name="connsiteY9" fmla="*/ 19050 h 485775"/>
              <a:gd name="connsiteX10" fmla="*/ 1995488 w 2019300"/>
              <a:gd name="connsiteY10" fmla="*/ 61912 h 485775"/>
              <a:gd name="connsiteX11" fmla="*/ 2014538 w 2019300"/>
              <a:gd name="connsiteY11" fmla="*/ 95250 h 485775"/>
              <a:gd name="connsiteX12" fmla="*/ 2019300 w 2019300"/>
              <a:gd name="connsiteY12" fmla="*/ 114300 h 485775"/>
              <a:gd name="connsiteX13" fmla="*/ 2000250 w 2019300"/>
              <a:gd name="connsiteY13" fmla="*/ 166687 h 485775"/>
              <a:gd name="connsiteX14" fmla="*/ 1957388 w 2019300"/>
              <a:gd name="connsiteY14" fmla="*/ 204787 h 485775"/>
              <a:gd name="connsiteX15" fmla="*/ 1924050 w 2019300"/>
              <a:gd name="connsiteY15" fmla="*/ 228600 h 485775"/>
              <a:gd name="connsiteX16" fmla="*/ 1000125 w 2019300"/>
              <a:gd name="connsiteY16" fmla="*/ 32861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9300" h="485775">
                <a:moveTo>
                  <a:pt x="1000125" y="328612"/>
                </a:moveTo>
                <a:lnTo>
                  <a:pt x="471488" y="404812"/>
                </a:lnTo>
                <a:lnTo>
                  <a:pt x="0" y="485775"/>
                </a:lnTo>
                <a:lnTo>
                  <a:pt x="0" y="381000"/>
                </a:lnTo>
                <a:lnTo>
                  <a:pt x="100013" y="285750"/>
                </a:lnTo>
                <a:lnTo>
                  <a:pt x="195263" y="271462"/>
                </a:lnTo>
                <a:lnTo>
                  <a:pt x="1133475" y="95250"/>
                </a:lnTo>
                <a:lnTo>
                  <a:pt x="1743075" y="0"/>
                </a:lnTo>
                <a:lnTo>
                  <a:pt x="1909763" y="9525"/>
                </a:lnTo>
                <a:lnTo>
                  <a:pt x="1947863" y="19050"/>
                </a:lnTo>
                <a:lnTo>
                  <a:pt x="1995488" y="61912"/>
                </a:lnTo>
                <a:lnTo>
                  <a:pt x="2014538" y="95250"/>
                </a:lnTo>
                <a:lnTo>
                  <a:pt x="2019300" y="114300"/>
                </a:lnTo>
                <a:lnTo>
                  <a:pt x="2000250" y="166687"/>
                </a:lnTo>
                <a:lnTo>
                  <a:pt x="1957388" y="204787"/>
                </a:lnTo>
                <a:lnTo>
                  <a:pt x="1924050" y="228600"/>
                </a:lnTo>
                <a:lnTo>
                  <a:pt x="1000125" y="32861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A1A43AB-070E-47D5-B51A-78AE9E61AE14}"/>
              </a:ext>
            </a:extLst>
          </p:cNvPr>
          <p:cNvSpPr/>
          <p:nvPr/>
        </p:nvSpPr>
        <p:spPr>
          <a:xfrm>
            <a:off x="4576763" y="2528889"/>
            <a:ext cx="881062" cy="1671637"/>
          </a:xfrm>
          <a:custGeom>
            <a:avLst/>
            <a:gdLst>
              <a:gd name="connsiteX0" fmla="*/ 657225 w 881062"/>
              <a:gd name="connsiteY0" fmla="*/ 647700 h 1671637"/>
              <a:gd name="connsiteX1" fmla="*/ 157162 w 881062"/>
              <a:gd name="connsiteY1" fmla="*/ 1628775 h 1671637"/>
              <a:gd name="connsiteX2" fmla="*/ 123825 w 881062"/>
              <a:gd name="connsiteY2" fmla="*/ 1652587 h 1671637"/>
              <a:gd name="connsiteX3" fmla="*/ 90487 w 881062"/>
              <a:gd name="connsiteY3" fmla="*/ 1671637 h 1671637"/>
              <a:gd name="connsiteX4" fmla="*/ 71437 w 881062"/>
              <a:gd name="connsiteY4" fmla="*/ 1662112 h 1671637"/>
              <a:gd name="connsiteX5" fmla="*/ 42862 w 881062"/>
              <a:gd name="connsiteY5" fmla="*/ 1628775 h 1671637"/>
              <a:gd name="connsiteX6" fmla="*/ 0 w 881062"/>
              <a:gd name="connsiteY6" fmla="*/ 1371600 h 1671637"/>
              <a:gd name="connsiteX7" fmla="*/ 38100 w 881062"/>
              <a:gd name="connsiteY7" fmla="*/ 1304925 h 1671637"/>
              <a:gd name="connsiteX8" fmla="*/ 152400 w 881062"/>
              <a:gd name="connsiteY8" fmla="*/ 1152525 h 1671637"/>
              <a:gd name="connsiteX9" fmla="*/ 233362 w 881062"/>
              <a:gd name="connsiteY9" fmla="*/ 981075 h 1671637"/>
              <a:gd name="connsiteX10" fmla="*/ 452437 w 881062"/>
              <a:gd name="connsiteY10" fmla="*/ 523875 h 1671637"/>
              <a:gd name="connsiteX11" fmla="*/ 557212 w 881062"/>
              <a:gd name="connsiteY11" fmla="*/ 290512 h 1671637"/>
              <a:gd name="connsiteX12" fmla="*/ 576262 w 881062"/>
              <a:gd name="connsiteY12" fmla="*/ 223837 h 1671637"/>
              <a:gd name="connsiteX13" fmla="*/ 576262 w 881062"/>
              <a:gd name="connsiteY13" fmla="*/ 185737 h 1671637"/>
              <a:gd name="connsiteX14" fmla="*/ 566737 w 881062"/>
              <a:gd name="connsiteY14" fmla="*/ 138112 h 1671637"/>
              <a:gd name="connsiteX15" fmla="*/ 533400 w 881062"/>
              <a:gd name="connsiteY15" fmla="*/ 85725 h 1671637"/>
              <a:gd name="connsiteX16" fmla="*/ 504825 w 881062"/>
              <a:gd name="connsiteY16" fmla="*/ 38100 h 1671637"/>
              <a:gd name="connsiteX17" fmla="*/ 504825 w 881062"/>
              <a:gd name="connsiteY17" fmla="*/ 14287 h 1671637"/>
              <a:gd name="connsiteX18" fmla="*/ 528637 w 881062"/>
              <a:gd name="connsiteY18" fmla="*/ 0 h 1671637"/>
              <a:gd name="connsiteX19" fmla="*/ 581025 w 881062"/>
              <a:gd name="connsiteY19" fmla="*/ 9525 h 1671637"/>
              <a:gd name="connsiteX20" fmla="*/ 676275 w 881062"/>
              <a:gd name="connsiteY20" fmla="*/ 61912 h 1671637"/>
              <a:gd name="connsiteX21" fmla="*/ 776287 w 881062"/>
              <a:gd name="connsiteY21" fmla="*/ 138112 h 1671637"/>
              <a:gd name="connsiteX22" fmla="*/ 828675 w 881062"/>
              <a:gd name="connsiteY22" fmla="*/ 190500 h 1671637"/>
              <a:gd name="connsiteX23" fmla="*/ 881062 w 881062"/>
              <a:gd name="connsiteY23" fmla="*/ 257175 h 1671637"/>
              <a:gd name="connsiteX24" fmla="*/ 657225 w 881062"/>
              <a:gd name="connsiteY24" fmla="*/ 647700 h 167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81062" h="1671637">
                <a:moveTo>
                  <a:pt x="657225" y="647700"/>
                </a:moveTo>
                <a:lnTo>
                  <a:pt x="157162" y="1628775"/>
                </a:lnTo>
                <a:lnTo>
                  <a:pt x="123825" y="1652587"/>
                </a:lnTo>
                <a:lnTo>
                  <a:pt x="90487" y="1671637"/>
                </a:lnTo>
                <a:lnTo>
                  <a:pt x="71437" y="1662112"/>
                </a:lnTo>
                <a:lnTo>
                  <a:pt x="42862" y="1628775"/>
                </a:lnTo>
                <a:lnTo>
                  <a:pt x="0" y="1371600"/>
                </a:lnTo>
                <a:lnTo>
                  <a:pt x="38100" y="1304925"/>
                </a:lnTo>
                <a:lnTo>
                  <a:pt x="152400" y="1152525"/>
                </a:lnTo>
                <a:lnTo>
                  <a:pt x="233362" y="981075"/>
                </a:lnTo>
                <a:lnTo>
                  <a:pt x="452437" y="523875"/>
                </a:lnTo>
                <a:lnTo>
                  <a:pt x="557212" y="290512"/>
                </a:lnTo>
                <a:lnTo>
                  <a:pt x="576262" y="223837"/>
                </a:lnTo>
                <a:lnTo>
                  <a:pt x="576262" y="185737"/>
                </a:lnTo>
                <a:lnTo>
                  <a:pt x="566737" y="138112"/>
                </a:lnTo>
                <a:lnTo>
                  <a:pt x="533400" y="85725"/>
                </a:lnTo>
                <a:lnTo>
                  <a:pt x="504825" y="38100"/>
                </a:lnTo>
                <a:lnTo>
                  <a:pt x="504825" y="14287"/>
                </a:lnTo>
                <a:lnTo>
                  <a:pt x="528637" y="0"/>
                </a:lnTo>
                <a:lnTo>
                  <a:pt x="581025" y="9525"/>
                </a:lnTo>
                <a:lnTo>
                  <a:pt x="676275" y="61912"/>
                </a:lnTo>
                <a:lnTo>
                  <a:pt x="776287" y="138112"/>
                </a:lnTo>
                <a:lnTo>
                  <a:pt x="828675" y="190500"/>
                </a:lnTo>
                <a:lnTo>
                  <a:pt x="881062" y="257175"/>
                </a:lnTo>
                <a:lnTo>
                  <a:pt x="657225" y="647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0892114-3588-423B-A5C2-172BB2B3ED07}"/>
              </a:ext>
            </a:extLst>
          </p:cNvPr>
          <p:cNvSpPr/>
          <p:nvPr/>
        </p:nvSpPr>
        <p:spPr>
          <a:xfrm>
            <a:off x="4711701" y="3341688"/>
            <a:ext cx="3033713" cy="825500"/>
          </a:xfrm>
          <a:custGeom>
            <a:avLst/>
            <a:gdLst>
              <a:gd name="connsiteX0" fmla="*/ 2736402 w 3021939"/>
              <a:gd name="connsiteY0" fmla="*/ 50989 h 826019"/>
              <a:gd name="connsiteX1" fmla="*/ 2872372 w 3021939"/>
              <a:gd name="connsiteY1" fmla="*/ 173362 h 826019"/>
              <a:gd name="connsiteX2" fmla="*/ 2957353 w 3021939"/>
              <a:gd name="connsiteY2" fmla="*/ 251545 h 826019"/>
              <a:gd name="connsiteX3" fmla="*/ 3001544 w 3021939"/>
              <a:gd name="connsiteY3" fmla="*/ 295735 h 826019"/>
              <a:gd name="connsiteX4" fmla="*/ 3021939 w 3021939"/>
              <a:gd name="connsiteY4" fmla="*/ 319530 h 826019"/>
              <a:gd name="connsiteX5" fmla="*/ 3018540 w 3021939"/>
              <a:gd name="connsiteY5" fmla="*/ 363721 h 826019"/>
              <a:gd name="connsiteX6" fmla="*/ 2515450 w 3021939"/>
              <a:gd name="connsiteY6" fmla="*/ 251545 h 826019"/>
              <a:gd name="connsiteX7" fmla="*/ 2277502 w 3021939"/>
              <a:gd name="connsiteY7" fmla="*/ 248146 h 826019"/>
              <a:gd name="connsiteX8" fmla="*/ 1747218 w 3021939"/>
              <a:gd name="connsiteY8" fmla="*/ 282138 h 826019"/>
              <a:gd name="connsiteX9" fmla="*/ 1233930 w 3021939"/>
              <a:gd name="connsiteY9" fmla="*/ 360321 h 826019"/>
              <a:gd name="connsiteX10" fmla="*/ 812423 w 3021939"/>
              <a:gd name="connsiteY10" fmla="*/ 458900 h 826019"/>
              <a:gd name="connsiteX11" fmla="*/ 438504 w 3021939"/>
              <a:gd name="connsiteY11" fmla="*/ 584672 h 826019"/>
              <a:gd name="connsiteX12" fmla="*/ 139370 w 3021939"/>
              <a:gd name="connsiteY12" fmla="*/ 727441 h 826019"/>
              <a:gd name="connsiteX13" fmla="*/ 0 w 3021939"/>
              <a:gd name="connsiteY13" fmla="*/ 826019 h 826019"/>
              <a:gd name="connsiteX14" fmla="*/ 193758 w 3021939"/>
              <a:gd name="connsiteY14" fmla="*/ 421508 h 826019"/>
              <a:gd name="connsiteX15" fmla="*/ 339926 w 3021939"/>
              <a:gd name="connsiteY15" fmla="*/ 384116 h 826019"/>
              <a:gd name="connsiteX16" fmla="*/ 747837 w 3021939"/>
              <a:gd name="connsiteY16" fmla="*/ 282138 h 826019"/>
              <a:gd name="connsiteX17" fmla="*/ 1407293 w 3021939"/>
              <a:gd name="connsiteY17" fmla="*/ 156366 h 826019"/>
              <a:gd name="connsiteX18" fmla="*/ 1961371 w 3021939"/>
              <a:gd name="connsiteY18" fmla="*/ 84982 h 826019"/>
              <a:gd name="connsiteX19" fmla="*/ 2321693 w 3021939"/>
              <a:gd name="connsiteY19" fmla="*/ 67985 h 826019"/>
              <a:gd name="connsiteX20" fmla="*/ 2437267 w 3021939"/>
              <a:gd name="connsiteY20" fmla="*/ 64586 h 826019"/>
              <a:gd name="connsiteX21" fmla="*/ 2532446 w 3021939"/>
              <a:gd name="connsiteY21" fmla="*/ 50989 h 826019"/>
              <a:gd name="connsiteX22" fmla="*/ 2597032 w 3021939"/>
              <a:gd name="connsiteY22" fmla="*/ 30593 h 826019"/>
              <a:gd name="connsiteX23" fmla="*/ 2627626 w 3021939"/>
              <a:gd name="connsiteY23" fmla="*/ 10198 h 826019"/>
              <a:gd name="connsiteX24" fmla="*/ 2651420 w 3021939"/>
              <a:gd name="connsiteY24" fmla="*/ 0 h 826019"/>
              <a:gd name="connsiteX25" fmla="*/ 2675215 w 3021939"/>
              <a:gd name="connsiteY25" fmla="*/ 10198 h 826019"/>
              <a:gd name="connsiteX26" fmla="*/ 2736402 w 3021939"/>
              <a:gd name="connsiteY26" fmla="*/ 50989 h 826019"/>
              <a:gd name="connsiteX0" fmla="*/ 2736402 w 3033949"/>
              <a:gd name="connsiteY0" fmla="*/ 50989 h 826019"/>
              <a:gd name="connsiteX1" fmla="*/ 2872372 w 3033949"/>
              <a:gd name="connsiteY1" fmla="*/ 173362 h 826019"/>
              <a:gd name="connsiteX2" fmla="*/ 2957353 w 3033949"/>
              <a:gd name="connsiteY2" fmla="*/ 251545 h 826019"/>
              <a:gd name="connsiteX3" fmla="*/ 3001544 w 3033949"/>
              <a:gd name="connsiteY3" fmla="*/ 295735 h 826019"/>
              <a:gd name="connsiteX4" fmla="*/ 3021939 w 3033949"/>
              <a:gd name="connsiteY4" fmla="*/ 319530 h 826019"/>
              <a:gd name="connsiteX5" fmla="*/ 3018540 w 3033949"/>
              <a:gd name="connsiteY5" fmla="*/ 363721 h 826019"/>
              <a:gd name="connsiteX6" fmla="*/ 2515450 w 3033949"/>
              <a:gd name="connsiteY6" fmla="*/ 251545 h 826019"/>
              <a:gd name="connsiteX7" fmla="*/ 2277502 w 3033949"/>
              <a:gd name="connsiteY7" fmla="*/ 248146 h 826019"/>
              <a:gd name="connsiteX8" fmla="*/ 1747218 w 3033949"/>
              <a:gd name="connsiteY8" fmla="*/ 282138 h 826019"/>
              <a:gd name="connsiteX9" fmla="*/ 1233930 w 3033949"/>
              <a:gd name="connsiteY9" fmla="*/ 360321 h 826019"/>
              <a:gd name="connsiteX10" fmla="*/ 812423 w 3033949"/>
              <a:gd name="connsiteY10" fmla="*/ 458900 h 826019"/>
              <a:gd name="connsiteX11" fmla="*/ 438504 w 3033949"/>
              <a:gd name="connsiteY11" fmla="*/ 584672 h 826019"/>
              <a:gd name="connsiteX12" fmla="*/ 139370 w 3033949"/>
              <a:gd name="connsiteY12" fmla="*/ 727441 h 826019"/>
              <a:gd name="connsiteX13" fmla="*/ 0 w 3033949"/>
              <a:gd name="connsiteY13" fmla="*/ 826019 h 826019"/>
              <a:gd name="connsiteX14" fmla="*/ 193758 w 3033949"/>
              <a:gd name="connsiteY14" fmla="*/ 421508 h 826019"/>
              <a:gd name="connsiteX15" fmla="*/ 339926 w 3033949"/>
              <a:gd name="connsiteY15" fmla="*/ 384116 h 826019"/>
              <a:gd name="connsiteX16" fmla="*/ 747837 w 3033949"/>
              <a:gd name="connsiteY16" fmla="*/ 282138 h 826019"/>
              <a:gd name="connsiteX17" fmla="*/ 1407293 w 3033949"/>
              <a:gd name="connsiteY17" fmla="*/ 156366 h 826019"/>
              <a:gd name="connsiteX18" fmla="*/ 1961371 w 3033949"/>
              <a:gd name="connsiteY18" fmla="*/ 84982 h 826019"/>
              <a:gd name="connsiteX19" fmla="*/ 2321693 w 3033949"/>
              <a:gd name="connsiteY19" fmla="*/ 67985 h 826019"/>
              <a:gd name="connsiteX20" fmla="*/ 2437267 w 3033949"/>
              <a:gd name="connsiteY20" fmla="*/ 64586 h 826019"/>
              <a:gd name="connsiteX21" fmla="*/ 2532446 w 3033949"/>
              <a:gd name="connsiteY21" fmla="*/ 50989 h 826019"/>
              <a:gd name="connsiteX22" fmla="*/ 2597032 w 3033949"/>
              <a:gd name="connsiteY22" fmla="*/ 30593 h 826019"/>
              <a:gd name="connsiteX23" fmla="*/ 2627626 w 3033949"/>
              <a:gd name="connsiteY23" fmla="*/ 10198 h 826019"/>
              <a:gd name="connsiteX24" fmla="*/ 2651420 w 3033949"/>
              <a:gd name="connsiteY24" fmla="*/ 0 h 826019"/>
              <a:gd name="connsiteX25" fmla="*/ 2675215 w 3033949"/>
              <a:gd name="connsiteY25" fmla="*/ 10198 h 826019"/>
              <a:gd name="connsiteX26" fmla="*/ 2736402 w 3033949"/>
              <a:gd name="connsiteY26" fmla="*/ 50989 h 82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3949" h="826019">
                <a:moveTo>
                  <a:pt x="2736402" y="50989"/>
                </a:moveTo>
                <a:lnTo>
                  <a:pt x="2872372" y="173362"/>
                </a:lnTo>
                <a:lnTo>
                  <a:pt x="2957353" y="251545"/>
                </a:lnTo>
                <a:lnTo>
                  <a:pt x="3001544" y="295735"/>
                </a:lnTo>
                <a:lnTo>
                  <a:pt x="3021939" y="319530"/>
                </a:lnTo>
                <a:cubicBezTo>
                  <a:pt x="3020806" y="334260"/>
                  <a:pt x="3033949" y="363277"/>
                  <a:pt x="3018540" y="363721"/>
                </a:cubicBezTo>
                <a:lnTo>
                  <a:pt x="2515450" y="251545"/>
                </a:lnTo>
                <a:lnTo>
                  <a:pt x="2277502" y="248146"/>
                </a:lnTo>
                <a:lnTo>
                  <a:pt x="1747218" y="282138"/>
                </a:lnTo>
                <a:lnTo>
                  <a:pt x="1233930" y="360321"/>
                </a:lnTo>
                <a:lnTo>
                  <a:pt x="812423" y="458900"/>
                </a:lnTo>
                <a:lnTo>
                  <a:pt x="438504" y="584672"/>
                </a:lnTo>
                <a:lnTo>
                  <a:pt x="139370" y="727441"/>
                </a:lnTo>
                <a:lnTo>
                  <a:pt x="0" y="826019"/>
                </a:lnTo>
                <a:lnTo>
                  <a:pt x="193758" y="421508"/>
                </a:lnTo>
                <a:lnTo>
                  <a:pt x="339926" y="384116"/>
                </a:lnTo>
                <a:lnTo>
                  <a:pt x="747837" y="282138"/>
                </a:lnTo>
                <a:lnTo>
                  <a:pt x="1407293" y="156366"/>
                </a:lnTo>
                <a:lnTo>
                  <a:pt x="1961371" y="84982"/>
                </a:lnTo>
                <a:lnTo>
                  <a:pt x="2321693" y="67985"/>
                </a:lnTo>
                <a:lnTo>
                  <a:pt x="2437267" y="64586"/>
                </a:lnTo>
                <a:lnTo>
                  <a:pt x="2532446" y="50989"/>
                </a:lnTo>
                <a:lnTo>
                  <a:pt x="2597032" y="30593"/>
                </a:lnTo>
                <a:lnTo>
                  <a:pt x="2627626" y="10198"/>
                </a:lnTo>
                <a:lnTo>
                  <a:pt x="2651420" y="0"/>
                </a:lnTo>
                <a:lnTo>
                  <a:pt x="2675215" y="10198"/>
                </a:lnTo>
                <a:lnTo>
                  <a:pt x="2736402" y="5098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55B35A6-3D46-460D-B56B-B7CD0BE1684F}"/>
              </a:ext>
            </a:extLst>
          </p:cNvPr>
          <p:cNvSpPr/>
          <p:nvPr/>
        </p:nvSpPr>
        <p:spPr>
          <a:xfrm>
            <a:off x="5948363" y="3576639"/>
            <a:ext cx="1795462" cy="2509837"/>
          </a:xfrm>
          <a:custGeom>
            <a:avLst/>
            <a:gdLst>
              <a:gd name="connsiteX0" fmla="*/ 1595437 w 1795462"/>
              <a:gd name="connsiteY0" fmla="*/ 495300 h 2509837"/>
              <a:gd name="connsiteX1" fmla="*/ 1471612 w 1795462"/>
              <a:gd name="connsiteY1" fmla="*/ 895350 h 2509837"/>
              <a:gd name="connsiteX2" fmla="*/ 1343025 w 1795462"/>
              <a:gd name="connsiteY2" fmla="*/ 1243012 h 2509837"/>
              <a:gd name="connsiteX3" fmla="*/ 1181100 w 1795462"/>
              <a:gd name="connsiteY3" fmla="*/ 1590675 h 2509837"/>
              <a:gd name="connsiteX4" fmla="*/ 1023937 w 1795462"/>
              <a:gd name="connsiteY4" fmla="*/ 1843087 h 2509837"/>
              <a:gd name="connsiteX5" fmla="*/ 881062 w 1795462"/>
              <a:gd name="connsiteY5" fmla="*/ 2024062 h 2509837"/>
              <a:gd name="connsiteX6" fmla="*/ 685800 w 1795462"/>
              <a:gd name="connsiteY6" fmla="*/ 2205037 h 2509837"/>
              <a:gd name="connsiteX7" fmla="*/ 461962 w 1795462"/>
              <a:gd name="connsiteY7" fmla="*/ 2371725 h 2509837"/>
              <a:gd name="connsiteX8" fmla="*/ 261937 w 1795462"/>
              <a:gd name="connsiteY8" fmla="*/ 2466975 h 2509837"/>
              <a:gd name="connsiteX9" fmla="*/ 123825 w 1795462"/>
              <a:gd name="connsiteY9" fmla="*/ 2509837 h 2509837"/>
              <a:gd name="connsiteX10" fmla="*/ 80962 w 1795462"/>
              <a:gd name="connsiteY10" fmla="*/ 2500312 h 2509837"/>
              <a:gd name="connsiteX11" fmla="*/ 52387 w 1795462"/>
              <a:gd name="connsiteY11" fmla="*/ 2462212 h 2509837"/>
              <a:gd name="connsiteX12" fmla="*/ 23812 w 1795462"/>
              <a:gd name="connsiteY12" fmla="*/ 2305050 h 2509837"/>
              <a:gd name="connsiteX13" fmla="*/ 0 w 1795462"/>
              <a:gd name="connsiteY13" fmla="*/ 2233612 h 2509837"/>
              <a:gd name="connsiteX14" fmla="*/ 447675 w 1795462"/>
              <a:gd name="connsiteY14" fmla="*/ 2014537 h 2509837"/>
              <a:gd name="connsiteX15" fmla="*/ 581025 w 1795462"/>
              <a:gd name="connsiteY15" fmla="*/ 1924050 h 2509837"/>
              <a:gd name="connsiteX16" fmla="*/ 709612 w 1795462"/>
              <a:gd name="connsiteY16" fmla="*/ 1795462 h 2509837"/>
              <a:gd name="connsiteX17" fmla="*/ 847725 w 1795462"/>
              <a:gd name="connsiteY17" fmla="*/ 1604962 h 2509837"/>
              <a:gd name="connsiteX18" fmla="*/ 1009650 w 1795462"/>
              <a:gd name="connsiteY18" fmla="*/ 1328737 h 2509837"/>
              <a:gd name="connsiteX19" fmla="*/ 1138237 w 1795462"/>
              <a:gd name="connsiteY19" fmla="*/ 1042987 h 2509837"/>
              <a:gd name="connsiteX20" fmla="*/ 1266825 w 1795462"/>
              <a:gd name="connsiteY20" fmla="*/ 690562 h 2509837"/>
              <a:gd name="connsiteX21" fmla="*/ 1347787 w 1795462"/>
              <a:gd name="connsiteY21" fmla="*/ 438150 h 2509837"/>
              <a:gd name="connsiteX22" fmla="*/ 1390650 w 1795462"/>
              <a:gd name="connsiteY22" fmla="*/ 257175 h 2509837"/>
              <a:gd name="connsiteX23" fmla="*/ 1400175 w 1795462"/>
              <a:gd name="connsiteY23" fmla="*/ 128587 h 2509837"/>
              <a:gd name="connsiteX24" fmla="*/ 1381125 w 1795462"/>
              <a:gd name="connsiteY24" fmla="*/ 66675 h 2509837"/>
              <a:gd name="connsiteX25" fmla="*/ 1328737 w 1795462"/>
              <a:gd name="connsiteY25" fmla="*/ 0 h 2509837"/>
              <a:gd name="connsiteX26" fmla="*/ 1781175 w 1795462"/>
              <a:gd name="connsiteY26" fmla="*/ 80962 h 2509837"/>
              <a:gd name="connsiteX27" fmla="*/ 1790700 w 1795462"/>
              <a:gd name="connsiteY27" fmla="*/ 114300 h 2509837"/>
              <a:gd name="connsiteX28" fmla="*/ 1795462 w 1795462"/>
              <a:gd name="connsiteY28" fmla="*/ 157162 h 2509837"/>
              <a:gd name="connsiteX29" fmla="*/ 1790700 w 1795462"/>
              <a:gd name="connsiteY29" fmla="*/ 195262 h 2509837"/>
              <a:gd name="connsiteX30" fmla="*/ 1743075 w 1795462"/>
              <a:gd name="connsiteY30" fmla="*/ 242887 h 2509837"/>
              <a:gd name="connsiteX31" fmla="*/ 1657350 w 1795462"/>
              <a:gd name="connsiteY31" fmla="*/ 304800 h 2509837"/>
              <a:gd name="connsiteX32" fmla="*/ 1638300 w 1795462"/>
              <a:gd name="connsiteY32" fmla="*/ 328612 h 2509837"/>
              <a:gd name="connsiteX33" fmla="*/ 1595437 w 1795462"/>
              <a:gd name="connsiteY33" fmla="*/ 495300 h 250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95462" h="2509837">
                <a:moveTo>
                  <a:pt x="1595437" y="495300"/>
                </a:moveTo>
                <a:lnTo>
                  <a:pt x="1471612" y="895350"/>
                </a:lnTo>
                <a:lnTo>
                  <a:pt x="1343025" y="1243012"/>
                </a:lnTo>
                <a:lnTo>
                  <a:pt x="1181100" y="1590675"/>
                </a:lnTo>
                <a:lnTo>
                  <a:pt x="1023937" y="1843087"/>
                </a:lnTo>
                <a:lnTo>
                  <a:pt x="881062" y="2024062"/>
                </a:lnTo>
                <a:lnTo>
                  <a:pt x="685800" y="2205037"/>
                </a:lnTo>
                <a:lnTo>
                  <a:pt x="461962" y="2371725"/>
                </a:lnTo>
                <a:lnTo>
                  <a:pt x="261937" y="2466975"/>
                </a:lnTo>
                <a:lnTo>
                  <a:pt x="123825" y="2509837"/>
                </a:lnTo>
                <a:lnTo>
                  <a:pt x="80962" y="2500312"/>
                </a:lnTo>
                <a:lnTo>
                  <a:pt x="52387" y="2462212"/>
                </a:lnTo>
                <a:lnTo>
                  <a:pt x="23812" y="2305050"/>
                </a:lnTo>
                <a:lnTo>
                  <a:pt x="0" y="2233612"/>
                </a:lnTo>
                <a:lnTo>
                  <a:pt x="447675" y="2014537"/>
                </a:lnTo>
                <a:lnTo>
                  <a:pt x="581025" y="1924050"/>
                </a:lnTo>
                <a:lnTo>
                  <a:pt x="709612" y="1795462"/>
                </a:lnTo>
                <a:lnTo>
                  <a:pt x="847725" y="1604962"/>
                </a:lnTo>
                <a:lnTo>
                  <a:pt x="1009650" y="1328737"/>
                </a:lnTo>
                <a:lnTo>
                  <a:pt x="1138237" y="1042987"/>
                </a:lnTo>
                <a:lnTo>
                  <a:pt x="1266825" y="690562"/>
                </a:lnTo>
                <a:lnTo>
                  <a:pt x="1347787" y="438150"/>
                </a:lnTo>
                <a:lnTo>
                  <a:pt x="1390650" y="257175"/>
                </a:lnTo>
                <a:lnTo>
                  <a:pt x="1400175" y="128587"/>
                </a:lnTo>
                <a:lnTo>
                  <a:pt x="1381125" y="66675"/>
                </a:lnTo>
                <a:lnTo>
                  <a:pt x="1328737" y="0"/>
                </a:lnTo>
                <a:lnTo>
                  <a:pt x="1781175" y="80962"/>
                </a:lnTo>
                <a:lnTo>
                  <a:pt x="1790700" y="114300"/>
                </a:lnTo>
                <a:lnTo>
                  <a:pt x="1795462" y="157162"/>
                </a:lnTo>
                <a:lnTo>
                  <a:pt x="1790700" y="195262"/>
                </a:lnTo>
                <a:lnTo>
                  <a:pt x="1743075" y="242887"/>
                </a:lnTo>
                <a:lnTo>
                  <a:pt x="1657350" y="304800"/>
                </a:lnTo>
                <a:lnTo>
                  <a:pt x="1638300" y="328612"/>
                </a:lnTo>
                <a:lnTo>
                  <a:pt x="1595437" y="4953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DDB436A7-906F-4FCC-A5F7-EE01E7BFDA10}"/>
              </a:ext>
            </a:extLst>
          </p:cNvPr>
          <p:cNvSpPr/>
          <p:nvPr/>
        </p:nvSpPr>
        <p:spPr>
          <a:xfrm>
            <a:off x="5459414" y="5291139"/>
            <a:ext cx="911225" cy="555625"/>
          </a:xfrm>
          <a:custGeom>
            <a:avLst/>
            <a:gdLst>
              <a:gd name="connsiteX0" fmla="*/ 159544 w 909638"/>
              <a:gd name="connsiteY0" fmla="*/ 197643 h 554831"/>
              <a:gd name="connsiteX1" fmla="*/ 61913 w 909638"/>
              <a:gd name="connsiteY1" fmla="*/ 114300 h 554831"/>
              <a:gd name="connsiteX2" fmla="*/ 14288 w 909638"/>
              <a:gd name="connsiteY2" fmla="*/ 66675 h 554831"/>
              <a:gd name="connsiteX3" fmla="*/ 0 w 909638"/>
              <a:gd name="connsiteY3" fmla="*/ 42862 h 554831"/>
              <a:gd name="connsiteX4" fmla="*/ 0 w 909638"/>
              <a:gd name="connsiteY4" fmla="*/ 19050 h 554831"/>
              <a:gd name="connsiteX5" fmla="*/ 7144 w 909638"/>
              <a:gd name="connsiteY5" fmla="*/ 0 h 554831"/>
              <a:gd name="connsiteX6" fmla="*/ 33338 w 909638"/>
              <a:gd name="connsiteY6" fmla="*/ 7143 h 554831"/>
              <a:gd name="connsiteX7" fmla="*/ 635794 w 909638"/>
              <a:gd name="connsiteY7" fmla="*/ 319087 h 554831"/>
              <a:gd name="connsiteX8" fmla="*/ 688182 w 909638"/>
              <a:gd name="connsiteY8" fmla="*/ 342900 h 554831"/>
              <a:gd name="connsiteX9" fmla="*/ 740569 w 909638"/>
              <a:gd name="connsiteY9" fmla="*/ 350043 h 554831"/>
              <a:gd name="connsiteX10" fmla="*/ 833438 w 909638"/>
              <a:gd name="connsiteY10" fmla="*/ 342900 h 554831"/>
              <a:gd name="connsiteX11" fmla="*/ 883444 w 909638"/>
              <a:gd name="connsiteY11" fmla="*/ 328612 h 554831"/>
              <a:gd name="connsiteX12" fmla="*/ 909638 w 909638"/>
              <a:gd name="connsiteY12" fmla="*/ 328612 h 554831"/>
              <a:gd name="connsiteX13" fmla="*/ 500063 w 909638"/>
              <a:gd name="connsiteY13" fmla="*/ 554831 h 554831"/>
              <a:gd name="connsiteX14" fmla="*/ 478632 w 909638"/>
              <a:gd name="connsiteY14" fmla="*/ 488156 h 554831"/>
              <a:gd name="connsiteX15" fmla="*/ 466725 w 909638"/>
              <a:gd name="connsiteY15" fmla="*/ 471487 h 554831"/>
              <a:gd name="connsiteX16" fmla="*/ 400050 w 909638"/>
              <a:gd name="connsiteY16" fmla="*/ 411956 h 554831"/>
              <a:gd name="connsiteX17" fmla="*/ 159544 w 909638"/>
              <a:gd name="connsiteY17" fmla="*/ 197643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9638" h="554831">
                <a:moveTo>
                  <a:pt x="159544" y="197643"/>
                </a:moveTo>
                <a:lnTo>
                  <a:pt x="61913" y="114300"/>
                </a:lnTo>
                <a:lnTo>
                  <a:pt x="14288" y="66675"/>
                </a:lnTo>
                <a:lnTo>
                  <a:pt x="0" y="42862"/>
                </a:lnTo>
                <a:lnTo>
                  <a:pt x="0" y="19050"/>
                </a:lnTo>
                <a:lnTo>
                  <a:pt x="7144" y="0"/>
                </a:lnTo>
                <a:lnTo>
                  <a:pt x="33338" y="7143"/>
                </a:lnTo>
                <a:lnTo>
                  <a:pt x="635794" y="319087"/>
                </a:lnTo>
                <a:lnTo>
                  <a:pt x="688182" y="342900"/>
                </a:lnTo>
                <a:lnTo>
                  <a:pt x="740569" y="350043"/>
                </a:lnTo>
                <a:lnTo>
                  <a:pt x="833438" y="342900"/>
                </a:lnTo>
                <a:lnTo>
                  <a:pt x="883444" y="328612"/>
                </a:lnTo>
                <a:lnTo>
                  <a:pt x="909638" y="328612"/>
                </a:lnTo>
                <a:lnTo>
                  <a:pt x="500063" y="554831"/>
                </a:lnTo>
                <a:lnTo>
                  <a:pt x="478632" y="488156"/>
                </a:lnTo>
                <a:lnTo>
                  <a:pt x="466725" y="471487"/>
                </a:lnTo>
                <a:lnTo>
                  <a:pt x="400050" y="411956"/>
                </a:lnTo>
                <a:lnTo>
                  <a:pt x="159544" y="1976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EFFF7D2-0423-43C1-AE5D-0B24D8E2D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727" y="1446902"/>
            <a:ext cx="3164098" cy="46150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CF870CB-574D-4D83-84BD-C39D28C14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3630" y="1446902"/>
            <a:ext cx="3170195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9" grpId="0" animBg="1"/>
      <p:bldP spid="26" grpId="0" animBg="1"/>
      <p:bldP spid="9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50BF4F3-33E3-4057-BE9B-93FBDC0FF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951" y="1121464"/>
            <a:ext cx="3164098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563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162DCA9-870C-4F5C-A83A-34261798ADE4}"/>
              </a:ext>
            </a:extLst>
          </p:cNvPr>
          <p:cNvSpPr/>
          <p:nvPr/>
        </p:nvSpPr>
        <p:spPr>
          <a:xfrm>
            <a:off x="4016376" y="1581151"/>
            <a:ext cx="1558925" cy="1666875"/>
          </a:xfrm>
          <a:custGeom>
            <a:avLst/>
            <a:gdLst>
              <a:gd name="connsiteX0" fmla="*/ 708025 w 1558925"/>
              <a:gd name="connsiteY0" fmla="*/ 1184275 h 1666875"/>
              <a:gd name="connsiteX1" fmla="*/ 520700 w 1558925"/>
              <a:gd name="connsiteY1" fmla="*/ 1339850 h 1666875"/>
              <a:gd name="connsiteX2" fmla="*/ 358775 w 1558925"/>
              <a:gd name="connsiteY2" fmla="*/ 1463675 h 1666875"/>
              <a:gd name="connsiteX3" fmla="*/ 171450 w 1558925"/>
              <a:gd name="connsiteY3" fmla="*/ 1584325 h 1666875"/>
              <a:gd name="connsiteX4" fmla="*/ 57150 w 1558925"/>
              <a:gd name="connsiteY4" fmla="*/ 1651000 h 1666875"/>
              <a:gd name="connsiteX5" fmla="*/ 28575 w 1558925"/>
              <a:gd name="connsiteY5" fmla="*/ 1666875 h 1666875"/>
              <a:gd name="connsiteX6" fmla="*/ 6350 w 1558925"/>
              <a:gd name="connsiteY6" fmla="*/ 1660525 h 1666875"/>
              <a:gd name="connsiteX7" fmla="*/ 0 w 1558925"/>
              <a:gd name="connsiteY7" fmla="*/ 1638300 h 1666875"/>
              <a:gd name="connsiteX8" fmla="*/ 25400 w 1558925"/>
              <a:gd name="connsiteY8" fmla="*/ 1587500 h 1666875"/>
              <a:gd name="connsiteX9" fmla="*/ 187325 w 1558925"/>
              <a:gd name="connsiteY9" fmla="*/ 1447800 h 1666875"/>
              <a:gd name="connsiteX10" fmla="*/ 428625 w 1558925"/>
              <a:gd name="connsiteY10" fmla="*/ 1225550 h 1666875"/>
              <a:gd name="connsiteX11" fmla="*/ 657225 w 1558925"/>
              <a:gd name="connsiteY11" fmla="*/ 990600 h 1666875"/>
              <a:gd name="connsiteX12" fmla="*/ 854075 w 1558925"/>
              <a:gd name="connsiteY12" fmla="*/ 742950 h 1666875"/>
              <a:gd name="connsiteX13" fmla="*/ 968375 w 1558925"/>
              <a:gd name="connsiteY13" fmla="*/ 565150 h 1666875"/>
              <a:gd name="connsiteX14" fmla="*/ 1069975 w 1558925"/>
              <a:gd name="connsiteY14" fmla="*/ 381000 h 1666875"/>
              <a:gd name="connsiteX15" fmla="*/ 1092200 w 1558925"/>
              <a:gd name="connsiteY15" fmla="*/ 282575 h 1666875"/>
              <a:gd name="connsiteX16" fmla="*/ 1085850 w 1558925"/>
              <a:gd name="connsiteY16" fmla="*/ 212725 h 1666875"/>
              <a:gd name="connsiteX17" fmla="*/ 1063625 w 1558925"/>
              <a:gd name="connsiteY17" fmla="*/ 171450 h 1666875"/>
              <a:gd name="connsiteX18" fmla="*/ 1038225 w 1558925"/>
              <a:gd name="connsiteY18" fmla="*/ 142875 h 1666875"/>
              <a:gd name="connsiteX19" fmla="*/ 996950 w 1558925"/>
              <a:gd name="connsiteY19" fmla="*/ 117475 h 1666875"/>
              <a:gd name="connsiteX20" fmla="*/ 962025 w 1558925"/>
              <a:gd name="connsiteY20" fmla="*/ 92075 h 1666875"/>
              <a:gd name="connsiteX21" fmla="*/ 930275 w 1558925"/>
              <a:gd name="connsiteY21" fmla="*/ 41275 h 1666875"/>
              <a:gd name="connsiteX22" fmla="*/ 933450 w 1558925"/>
              <a:gd name="connsiteY22" fmla="*/ 15875 h 1666875"/>
              <a:gd name="connsiteX23" fmla="*/ 946150 w 1558925"/>
              <a:gd name="connsiteY23" fmla="*/ 3175 h 1666875"/>
              <a:gd name="connsiteX24" fmla="*/ 974725 w 1558925"/>
              <a:gd name="connsiteY24" fmla="*/ 0 h 1666875"/>
              <a:gd name="connsiteX25" fmla="*/ 1108075 w 1558925"/>
              <a:gd name="connsiteY25" fmla="*/ 22225 h 1666875"/>
              <a:gd name="connsiteX26" fmla="*/ 1184275 w 1558925"/>
              <a:gd name="connsiteY26" fmla="*/ 50800 h 1666875"/>
              <a:gd name="connsiteX27" fmla="*/ 1317625 w 1558925"/>
              <a:gd name="connsiteY27" fmla="*/ 114300 h 1666875"/>
              <a:gd name="connsiteX28" fmla="*/ 1425575 w 1558925"/>
              <a:gd name="connsiteY28" fmla="*/ 184150 h 1666875"/>
              <a:gd name="connsiteX29" fmla="*/ 1533525 w 1558925"/>
              <a:gd name="connsiteY29" fmla="*/ 276225 h 1666875"/>
              <a:gd name="connsiteX30" fmla="*/ 1552575 w 1558925"/>
              <a:gd name="connsiteY30" fmla="*/ 301625 h 1666875"/>
              <a:gd name="connsiteX31" fmla="*/ 1558925 w 1558925"/>
              <a:gd name="connsiteY31" fmla="*/ 327025 h 1666875"/>
              <a:gd name="connsiteX32" fmla="*/ 1543050 w 1558925"/>
              <a:gd name="connsiteY32" fmla="*/ 342900 h 1666875"/>
              <a:gd name="connsiteX33" fmla="*/ 1495425 w 1558925"/>
              <a:gd name="connsiteY33" fmla="*/ 346075 h 1666875"/>
              <a:gd name="connsiteX34" fmla="*/ 1333500 w 1558925"/>
              <a:gd name="connsiteY34" fmla="*/ 511175 h 1666875"/>
              <a:gd name="connsiteX35" fmla="*/ 1085850 w 1558925"/>
              <a:gd name="connsiteY35" fmla="*/ 822325 h 1666875"/>
              <a:gd name="connsiteX36" fmla="*/ 1038225 w 1558925"/>
              <a:gd name="connsiteY36" fmla="*/ 873125 h 1666875"/>
              <a:gd name="connsiteX37" fmla="*/ 917575 w 1558925"/>
              <a:gd name="connsiteY37" fmla="*/ 1012825 h 1666875"/>
              <a:gd name="connsiteX38" fmla="*/ 708025 w 1558925"/>
              <a:gd name="connsiteY38" fmla="*/ 1184275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558925" h="1666875">
                <a:moveTo>
                  <a:pt x="708025" y="1184275"/>
                </a:moveTo>
                <a:lnTo>
                  <a:pt x="520700" y="1339850"/>
                </a:lnTo>
                <a:lnTo>
                  <a:pt x="358775" y="1463675"/>
                </a:lnTo>
                <a:lnTo>
                  <a:pt x="171450" y="1584325"/>
                </a:lnTo>
                <a:lnTo>
                  <a:pt x="57150" y="1651000"/>
                </a:lnTo>
                <a:lnTo>
                  <a:pt x="28575" y="1666875"/>
                </a:lnTo>
                <a:lnTo>
                  <a:pt x="6350" y="1660525"/>
                </a:lnTo>
                <a:lnTo>
                  <a:pt x="0" y="1638300"/>
                </a:lnTo>
                <a:lnTo>
                  <a:pt x="25400" y="1587500"/>
                </a:lnTo>
                <a:lnTo>
                  <a:pt x="187325" y="1447800"/>
                </a:lnTo>
                <a:lnTo>
                  <a:pt x="428625" y="1225550"/>
                </a:lnTo>
                <a:lnTo>
                  <a:pt x="657225" y="990600"/>
                </a:lnTo>
                <a:lnTo>
                  <a:pt x="854075" y="742950"/>
                </a:lnTo>
                <a:lnTo>
                  <a:pt x="968375" y="565150"/>
                </a:lnTo>
                <a:lnTo>
                  <a:pt x="1069975" y="381000"/>
                </a:lnTo>
                <a:lnTo>
                  <a:pt x="1092200" y="282575"/>
                </a:lnTo>
                <a:lnTo>
                  <a:pt x="1085850" y="212725"/>
                </a:lnTo>
                <a:lnTo>
                  <a:pt x="1063625" y="171450"/>
                </a:lnTo>
                <a:lnTo>
                  <a:pt x="1038225" y="142875"/>
                </a:lnTo>
                <a:lnTo>
                  <a:pt x="996950" y="117475"/>
                </a:lnTo>
                <a:lnTo>
                  <a:pt x="962025" y="92075"/>
                </a:lnTo>
                <a:lnTo>
                  <a:pt x="930275" y="41275"/>
                </a:lnTo>
                <a:lnTo>
                  <a:pt x="933450" y="15875"/>
                </a:lnTo>
                <a:lnTo>
                  <a:pt x="946150" y="3175"/>
                </a:lnTo>
                <a:lnTo>
                  <a:pt x="974725" y="0"/>
                </a:lnTo>
                <a:lnTo>
                  <a:pt x="1108075" y="22225"/>
                </a:lnTo>
                <a:lnTo>
                  <a:pt x="1184275" y="50800"/>
                </a:lnTo>
                <a:lnTo>
                  <a:pt x="1317625" y="114300"/>
                </a:lnTo>
                <a:lnTo>
                  <a:pt x="1425575" y="184150"/>
                </a:lnTo>
                <a:lnTo>
                  <a:pt x="1533525" y="276225"/>
                </a:lnTo>
                <a:lnTo>
                  <a:pt x="1552575" y="301625"/>
                </a:lnTo>
                <a:lnTo>
                  <a:pt x="1558925" y="327025"/>
                </a:lnTo>
                <a:lnTo>
                  <a:pt x="1543050" y="342900"/>
                </a:lnTo>
                <a:lnTo>
                  <a:pt x="1495425" y="346075"/>
                </a:lnTo>
                <a:lnTo>
                  <a:pt x="1333500" y="511175"/>
                </a:lnTo>
                <a:lnTo>
                  <a:pt x="1085850" y="822325"/>
                </a:lnTo>
                <a:lnTo>
                  <a:pt x="1038225" y="873125"/>
                </a:lnTo>
                <a:lnTo>
                  <a:pt x="917575" y="1012825"/>
                </a:lnTo>
                <a:lnTo>
                  <a:pt x="708025" y="11842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E5F40A7-8F7B-401C-B2A8-F66B0EFD57A4}"/>
              </a:ext>
            </a:extLst>
          </p:cNvPr>
          <p:cNvSpPr/>
          <p:nvPr/>
        </p:nvSpPr>
        <p:spPr>
          <a:xfrm>
            <a:off x="4932364" y="2176463"/>
            <a:ext cx="2193925" cy="501650"/>
          </a:xfrm>
          <a:custGeom>
            <a:avLst/>
            <a:gdLst>
              <a:gd name="connsiteX0" fmla="*/ 530609 w 2194560"/>
              <a:gd name="connsiteY0" fmla="*/ 499700 h 502276"/>
              <a:gd name="connsiteX1" fmla="*/ 311668 w 2194560"/>
              <a:gd name="connsiteY1" fmla="*/ 502276 h 502276"/>
              <a:gd name="connsiteX2" fmla="*/ 236971 w 2194560"/>
              <a:gd name="connsiteY2" fmla="*/ 499700 h 502276"/>
              <a:gd name="connsiteX3" fmla="*/ 180304 w 2194560"/>
              <a:gd name="connsiteY3" fmla="*/ 486821 h 502276"/>
              <a:gd name="connsiteX4" fmla="*/ 0 w 2194560"/>
              <a:gd name="connsiteY4" fmla="*/ 394093 h 502276"/>
              <a:gd name="connsiteX5" fmla="*/ 85000 w 2194560"/>
              <a:gd name="connsiteY5" fmla="*/ 190607 h 502276"/>
              <a:gd name="connsiteX6" fmla="*/ 133940 w 2194560"/>
              <a:gd name="connsiteY6" fmla="*/ 285911 h 502276"/>
              <a:gd name="connsiteX7" fmla="*/ 164849 w 2194560"/>
              <a:gd name="connsiteY7" fmla="*/ 314244 h 502276"/>
              <a:gd name="connsiteX8" fmla="*/ 221516 w 2194560"/>
              <a:gd name="connsiteY8" fmla="*/ 334850 h 502276"/>
              <a:gd name="connsiteX9" fmla="*/ 396669 w 2194560"/>
              <a:gd name="connsiteY9" fmla="*/ 337426 h 502276"/>
              <a:gd name="connsiteX10" fmla="*/ 700610 w 2194560"/>
              <a:gd name="connsiteY10" fmla="*/ 311668 h 502276"/>
              <a:gd name="connsiteX11" fmla="*/ 842278 w 2194560"/>
              <a:gd name="connsiteY11" fmla="*/ 296214 h 502276"/>
              <a:gd name="connsiteX12" fmla="*/ 1133340 w 2194560"/>
              <a:gd name="connsiteY12" fmla="*/ 236971 h 502276"/>
              <a:gd name="connsiteX13" fmla="*/ 1437282 w 2194560"/>
              <a:gd name="connsiteY13" fmla="*/ 154546 h 502276"/>
              <a:gd name="connsiteX14" fmla="*/ 1669101 w 2194560"/>
              <a:gd name="connsiteY14" fmla="*/ 79849 h 502276"/>
              <a:gd name="connsiteX15" fmla="*/ 1833951 w 2194560"/>
              <a:gd name="connsiteY15" fmla="*/ 10303 h 502276"/>
              <a:gd name="connsiteX16" fmla="*/ 1867436 w 2194560"/>
              <a:gd name="connsiteY16" fmla="*/ 0 h 502276"/>
              <a:gd name="connsiteX17" fmla="*/ 1960164 w 2194560"/>
              <a:gd name="connsiteY17" fmla="*/ 7727 h 502276"/>
              <a:gd name="connsiteX18" fmla="*/ 2070922 w 2194560"/>
              <a:gd name="connsiteY18" fmla="*/ 38636 h 502276"/>
              <a:gd name="connsiteX19" fmla="*/ 2150771 w 2194560"/>
              <a:gd name="connsiteY19" fmla="*/ 74697 h 502276"/>
              <a:gd name="connsiteX20" fmla="*/ 2186832 w 2194560"/>
              <a:gd name="connsiteY20" fmla="*/ 103031 h 502276"/>
              <a:gd name="connsiteX21" fmla="*/ 2194560 w 2194560"/>
              <a:gd name="connsiteY21" fmla="*/ 126213 h 502276"/>
              <a:gd name="connsiteX22" fmla="*/ 2189408 w 2194560"/>
              <a:gd name="connsiteY22" fmla="*/ 159698 h 502276"/>
              <a:gd name="connsiteX23" fmla="*/ 2161074 w 2194560"/>
              <a:gd name="connsiteY23" fmla="*/ 180304 h 502276"/>
              <a:gd name="connsiteX24" fmla="*/ 2034861 w 2194560"/>
              <a:gd name="connsiteY24" fmla="*/ 229244 h 502276"/>
              <a:gd name="connsiteX25" fmla="*/ 1846830 w 2194560"/>
              <a:gd name="connsiteY25" fmla="*/ 275607 h 502276"/>
              <a:gd name="connsiteX26" fmla="*/ 1532585 w 2194560"/>
              <a:gd name="connsiteY26" fmla="*/ 345153 h 502276"/>
              <a:gd name="connsiteX27" fmla="*/ 1148795 w 2194560"/>
              <a:gd name="connsiteY27" fmla="*/ 427578 h 502276"/>
              <a:gd name="connsiteX28" fmla="*/ 914400 w 2194560"/>
              <a:gd name="connsiteY28" fmla="*/ 471366 h 502276"/>
              <a:gd name="connsiteX29" fmla="*/ 746974 w 2194560"/>
              <a:gd name="connsiteY29" fmla="*/ 489397 h 502276"/>
              <a:gd name="connsiteX30" fmla="*/ 530609 w 2194560"/>
              <a:gd name="connsiteY30" fmla="*/ 499700 h 50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94560" h="502276">
                <a:moveTo>
                  <a:pt x="530609" y="499700"/>
                </a:moveTo>
                <a:lnTo>
                  <a:pt x="311668" y="502276"/>
                </a:lnTo>
                <a:lnTo>
                  <a:pt x="236971" y="499700"/>
                </a:lnTo>
                <a:lnTo>
                  <a:pt x="180304" y="486821"/>
                </a:lnTo>
                <a:lnTo>
                  <a:pt x="0" y="394093"/>
                </a:lnTo>
                <a:lnTo>
                  <a:pt x="85000" y="190607"/>
                </a:lnTo>
                <a:lnTo>
                  <a:pt x="133940" y="285911"/>
                </a:lnTo>
                <a:lnTo>
                  <a:pt x="164849" y="314244"/>
                </a:lnTo>
                <a:lnTo>
                  <a:pt x="221516" y="334850"/>
                </a:lnTo>
                <a:lnTo>
                  <a:pt x="396669" y="337426"/>
                </a:lnTo>
                <a:lnTo>
                  <a:pt x="700610" y="311668"/>
                </a:lnTo>
                <a:lnTo>
                  <a:pt x="842278" y="296214"/>
                </a:lnTo>
                <a:lnTo>
                  <a:pt x="1133340" y="236971"/>
                </a:lnTo>
                <a:lnTo>
                  <a:pt x="1437282" y="154546"/>
                </a:lnTo>
                <a:lnTo>
                  <a:pt x="1669101" y="79849"/>
                </a:lnTo>
                <a:lnTo>
                  <a:pt x="1833951" y="10303"/>
                </a:lnTo>
                <a:lnTo>
                  <a:pt x="1867436" y="0"/>
                </a:lnTo>
                <a:lnTo>
                  <a:pt x="1960164" y="7727"/>
                </a:lnTo>
                <a:lnTo>
                  <a:pt x="2070922" y="38636"/>
                </a:lnTo>
                <a:lnTo>
                  <a:pt x="2150771" y="74697"/>
                </a:lnTo>
                <a:lnTo>
                  <a:pt x="2186832" y="103031"/>
                </a:lnTo>
                <a:lnTo>
                  <a:pt x="2194560" y="126213"/>
                </a:lnTo>
                <a:lnTo>
                  <a:pt x="2189408" y="159698"/>
                </a:lnTo>
                <a:lnTo>
                  <a:pt x="2161074" y="180304"/>
                </a:lnTo>
                <a:lnTo>
                  <a:pt x="2034861" y="229244"/>
                </a:lnTo>
                <a:lnTo>
                  <a:pt x="1846830" y="275607"/>
                </a:lnTo>
                <a:lnTo>
                  <a:pt x="1532585" y="345153"/>
                </a:lnTo>
                <a:lnTo>
                  <a:pt x="1148795" y="427578"/>
                </a:lnTo>
                <a:lnTo>
                  <a:pt x="914400" y="471366"/>
                </a:lnTo>
                <a:lnTo>
                  <a:pt x="746974" y="489397"/>
                </a:lnTo>
                <a:lnTo>
                  <a:pt x="530609" y="4997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D3E676E3-37D9-47F0-AF4E-30D3C2159809}"/>
              </a:ext>
            </a:extLst>
          </p:cNvPr>
          <p:cNvSpPr/>
          <p:nvPr/>
        </p:nvSpPr>
        <p:spPr>
          <a:xfrm>
            <a:off x="4084638" y="3194050"/>
            <a:ext cx="3765550" cy="769938"/>
          </a:xfrm>
          <a:custGeom>
            <a:avLst/>
            <a:gdLst>
              <a:gd name="connsiteX0" fmla="*/ 2606660 w 3765176"/>
              <a:gd name="connsiteY0" fmla="*/ 322729 h 769585"/>
              <a:gd name="connsiteX1" fmla="*/ 2259106 w 3765176"/>
              <a:gd name="connsiteY1" fmla="*/ 359967 h 769585"/>
              <a:gd name="connsiteX2" fmla="*/ 2010852 w 3765176"/>
              <a:gd name="connsiteY2" fmla="*/ 409618 h 769585"/>
              <a:gd name="connsiteX3" fmla="*/ 1663297 w 3765176"/>
              <a:gd name="connsiteY3" fmla="*/ 484094 h 769585"/>
              <a:gd name="connsiteX4" fmla="*/ 1175066 w 3765176"/>
              <a:gd name="connsiteY4" fmla="*/ 583395 h 769585"/>
              <a:gd name="connsiteX5" fmla="*/ 889574 w 3765176"/>
              <a:gd name="connsiteY5" fmla="*/ 657871 h 769585"/>
              <a:gd name="connsiteX6" fmla="*/ 657871 w 3765176"/>
              <a:gd name="connsiteY6" fmla="*/ 732347 h 769585"/>
              <a:gd name="connsiteX7" fmla="*/ 599945 w 3765176"/>
              <a:gd name="connsiteY7" fmla="*/ 753035 h 769585"/>
              <a:gd name="connsiteX8" fmla="*/ 575120 w 3765176"/>
              <a:gd name="connsiteY8" fmla="*/ 765448 h 769585"/>
              <a:gd name="connsiteX9" fmla="*/ 542020 w 3765176"/>
              <a:gd name="connsiteY9" fmla="*/ 769585 h 769585"/>
              <a:gd name="connsiteX10" fmla="*/ 471681 w 3765176"/>
              <a:gd name="connsiteY10" fmla="*/ 765448 h 769585"/>
              <a:gd name="connsiteX11" fmla="*/ 388930 w 3765176"/>
              <a:gd name="connsiteY11" fmla="*/ 736485 h 769585"/>
              <a:gd name="connsiteX12" fmla="*/ 277216 w 3765176"/>
              <a:gd name="connsiteY12" fmla="*/ 666146 h 769585"/>
              <a:gd name="connsiteX13" fmla="*/ 169640 w 3765176"/>
              <a:gd name="connsiteY13" fmla="*/ 575120 h 769585"/>
              <a:gd name="connsiteX14" fmla="*/ 78613 w 3765176"/>
              <a:gd name="connsiteY14" fmla="*/ 488231 h 769585"/>
              <a:gd name="connsiteX15" fmla="*/ 37238 w 3765176"/>
              <a:gd name="connsiteY15" fmla="*/ 442718 h 769585"/>
              <a:gd name="connsiteX16" fmla="*/ 12412 w 3765176"/>
              <a:gd name="connsiteY16" fmla="*/ 405480 h 769585"/>
              <a:gd name="connsiteX17" fmla="*/ 0 w 3765176"/>
              <a:gd name="connsiteY17" fmla="*/ 376517 h 769585"/>
              <a:gd name="connsiteX18" fmla="*/ 4137 w 3765176"/>
              <a:gd name="connsiteY18" fmla="*/ 355830 h 769585"/>
              <a:gd name="connsiteX19" fmla="*/ 28963 w 3765176"/>
              <a:gd name="connsiteY19" fmla="*/ 347554 h 769585"/>
              <a:gd name="connsiteX20" fmla="*/ 62063 w 3765176"/>
              <a:gd name="connsiteY20" fmla="*/ 364105 h 769585"/>
              <a:gd name="connsiteX21" fmla="*/ 140677 w 3765176"/>
              <a:gd name="connsiteY21" fmla="*/ 413755 h 769585"/>
              <a:gd name="connsiteX22" fmla="*/ 202740 w 3765176"/>
              <a:gd name="connsiteY22" fmla="*/ 442718 h 769585"/>
              <a:gd name="connsiteX23" fmla="*/ 297904 w 3765176"/>
              <a:gd name="connsiteY23" fmla="*/ 479956 h 769585"/>
              <a:gd name="connsiteX24" fmla="*/ 376517 w 3765176"/>
              <a:gd name="connsiteY24" fmla="*/ 500644 h 769585"/>
              <a:gd name="connsiteX25" fmla="*/ 471681 w 3765176"/>
              <a:gd name="connsiteY25" fmla="*/ 508919 h 769585"/>
              <a:gd name="connsiteX26" fmla="*/ 612358 w 3765176"/>
              <a:gd name="connsiteY26" fmla="*/ 500644 h 769585"/>
              <a:gd name="connsiteX27" fmla="*/ 1055077 w 3765176"/>
              <a:gd name="connsiteY27" fmla="*/ 405480 h 769585"/>
              <a:gd name="connsiteX28" fmla="*/ 1605372 w 3765176"/>
              <a:gd name="connsiteY28" fmla="*/ 285491 h 769585"/>
              <a:gd name="connsiteX29" fmla="*/ 1741911 w 3765176"/>
              <a:gd name="connsiteY29" fmla="*/ 252391 h 769585"/>
              <a:gd name="connsiteX30" fmla="*/ 2039815 w 3765176"/>
              <a:gd name="connsiteY30" fmla="*/ 190327 h 769585"/>
              <a:gd name="connsiteX31" fmla="*/ 2416333 w 3765176"/>
              <a:gd name="connsiteY31" fmla="*/ 144814 h 769585"/>
              <a:gd name="connsiteX32" fmla="*/ 2796988 w 3765176"/>
              <a:gd name="connsiteY32" fmla="*/ 99301 h 769585"/>
              <a:gd name="connsiteX33" fmla="*/ 3024554 w 3765176"/>
              <a:gd name="connsiteY33" fmla="*/ 74476 h 769585"/>
              <a:gd name="connsiteX34" fmla="*/ 3127992 w 3765176"/>
              <a:gd name="connsiteY34" fmla="*/ 57925 h 769585"/>
              <a:gd name="connsiteX35" fmla="*/ 3264532 w 3765176"/>
              <a:gd name="connsiteY35" fmla="*/ 20687 h 769585"/>
              <a:gd name="connsiteX36" fmla="*/ 3314183 w 3765176"/>
              <a:gd name="connsiteY36" fmla="*/ 0 h 769585"/>
              <a:gd name="connsiteX37" fmla="*/ 3347283 w 3765176"/>
              <a:gd name="connsiteY37" fmla="*/ 0 h 769585"/>
              <a:gd name="connsiteX38" fmla="*/ 3487960 w 3765176"/>
              <a:gd name="connsiteY38" fmla="*/ 62063 h 769585"/>
              <a:gd name="connsiteX39" fmla="*/ 3698975 w 3765176"/>
              <a:gd name="connsiteY39" fmla="*/ 169639 h 769585"/>
              <a:gd name="connsiteX40" fmla="*/ 3756901 w 3765176"/>
              <a:gd name="connsiteY40" fmla="*/ 206877 h 769585"/>
              <a:gd name="connsiteX41" fmla="*/ 3765176 w 3765176"/>
              <a:gd name="connsiteY41" fmla="*/ 239978 h 769585"/>
              <a:gd name="connsiteX42" fmla="*/ 3748626 w 3765176"/>
              <a:gd name="connsiteY42" fmla="*/ 277216 h 769585"/>
              <a:gd name="connsiteX43" fmla="*/ 3703113 w 3765176"/>
              <a:gd name="connsiteY43" fmla="*/ 297904 h 769585"/>
              <a:gd name="connsiteX44" fmla="*/ 3396934 w 3765176"/>
              <a:gd name="connsiteY44" fmla="*/ 277216 h 769585"/>
              <a:gd name="connsiteX45" fmla="*/ 3227294 w 3765176"/>
              <a:gd name="connsiteY45" fmla="*/ 273078 h 769585"/>
              <a:gd name="connsiteX46" fmla="*/ 2945940 w 3765176"/>
              <a:gd name="connsiteY46" fmla="*/ 293766 h 769585"/>
              <a:gd name="connsiteX47" fmla="*/ 2606660 w 3765176"/>
              <a:gd name="connsiteY47" fmla="*/ 322729 h 76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765176" h="769585">
                <a:moveTo>
                  <a:pt x="2606660" y="322729"/>
                </a:moveTo>
                <a:lnTo>
                  <a:pt x="2259106" y="359967"/>
                </a:lnTo>
                <a:lnTo>
                  <a:pt x="2010852" y="409618"/>
                </a:lnTo>
                <a:lnTo>
                  <a:pt x="1663297" y="484094"/>
                </a:lnTo>
                <a:lnTo>
                  <a:pt x="1175066" y="583395"/>
                </a:lnTo>
                <a:lnTo>
                  <a:pt x="889574" y="657871"/>
                </a:lnTo>
                <a:lnTo>
                  <a:pt x="657871" y="732347"/>
                </a:lnTo>
                <a:lnTo>
                  <a:pt x="599945" y="753035"/>
                </a:lnTo>
                <a:lnTo>
                  <a:pt x="575120" y="765448"/>
                </a:lnTo>
                <a:lnTo>
                  <a:pt x="542020" y="769585"/>
                </a:lnTo>
                <a:lnTo>
                  <a:pt x="471681" y="765448"/>
                </a:lnTo>
                <a:lnTo>
                  <a:pt x="388930" y="736485"/>
                </a:lnTo>
                <a:lnTo>
                  <a:pt x="277216" y="666146"/>
                </a:lnTo>
                <a:lnTo>
                  <a:pt x="169640" y="575120"/>
                </a:lnTo>
                <a:lnTo>
                  <a:pt x="78613" y="488231"/>
                </a:lnTo>
                <a:lnTo>
                  <a:pt x="37238" y="442718"/>
                </a:lnTo>
                <a:lnTo>
                  <a:pt x="12412" y="405480"/>
                </a:lnTo>
                <a:lnTo>
                  <a:pt x="0" y="376517"/>
                </a:lnTo>
                <a:lnTo>
                  <a:pt x="4137" y="355830"/>
                </a:lnTo>
                <a:lnTo>
                  <a:pt x="28963" y="347554"/>
                </a:lnTo>
                <a:lnTo>
                  <a:pt x="62063" y="364105"/>
                </a:lnTo>
                <a:lnTo>
                  <a:pt x="140677" y="413755"/>
                </a:lnTo>
                <a:lnTo>
                  <a:pt x="202740" y="442718"/>
                </a:lnTo>
                <a:lnTo>
                  <a:pt x="297904" y="479956"/>
                </a:lnTo>
                <a:lnTo>
                  <a:pt x="376517" y="500644"/>
                </a:lnTo>
                <a:lnTo>
                  <a:pt x="471681" y="508919"/>
                </a:lnTo>
                <a:lnTo>
                  <a:pt x="612358" y="500644"/>
                </a:lnTo>
                <a:lnTo>
                  <a:pt x="1055077" y="405480"/>
                </a:lnTo>
                <a:lnTo>
                  <a:pt x="1605372" y="285491"/>
                </a:lnTo>
                <a:lnTo>
                  <a:pt x="1741911" y="252391"/>
                </a:lnTo>
                <a:lnTo>
                  <a:pt x="2039815" y="190327"/>
                </a:lnTo>
                <a:lnTo>
                  <a:pt x="2416333" y="144814"/>
                </a:lnTo>
                <a:lnTo>
                  <a:pt x="2796988" y="99301"/>
                </a:lnTo>
                <a:lnTo>
                  <a:pt x="3024554" y="74476"/>
                </a:lnTo>
                <a:lnTo>
                  <a:pt x="3127992" y="57925"/>
                </a:lnTo>
                <a:lnTo>
                  <a:pt x="3264532" y="20687"/>
                </a:lnTo>
                <a:lnTo>
                  <a:pt x="3314183" y="0"/>
                </a:lnTo>
                <a:lnTo>
                  <a:pt x="3347283" y="0"/>
                </a:lnTo>
                <a:lnTo>
                  <a:pt x="3487960" y="62063"/>
                </a:lnTo>
                <a:lnTo>
                  <a:pt x="3698975" y="169639"/>
                </a:lnTo>
                <a:lnTo>
                  <a:pt x="3756901" y="206877"/>
                </a:lnTo>
                <a:lnTo>
                  <a:pt x="3765176" y="239978"/>
                </a:lnTo>
                <a:lnTo>
                  <a:pt x="3748626" y="277216"/>
                </a:lnTo>
                <a:lnTo>
                  <a:pt x="3703113" y="297904"/>
                </a:lnTo>
                <a:lnTo>
                  <a:pt x="3396934" y="277216"/>
                </a:lnTo>
                <a:lnTo>
                  <a:pt x="3227294" y="273078"/>
                </a:lnTo>
                <a:lnTo>
                  <a:pt x="2945940" y="293766"/>
                </a:lnTo>
                <a:lnTo>
                  <a:pt x="2606660" y="3227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6EAB039B-D7BB-4FF4-BD36-3DAA55A61891}"/>
              </a:ext>
            </a:extLst>
          </p:cNvPr>
          <p:cNvSpPr/>
          <p:nvPr/>
        </p:nvSpPr>
        <p:spPr>
          <a:xfrm>
            <a:off x="3924300" y="2571750"/>
            <a:ext cx="2298700" cy="3302000"/>
          </a:xfrm>
          <a:custGeom>
            <a:avLst/>
            <a:gdLst>
              <a:gd name="connsiteX0" fmla="*/ 1784350 w 2298700"/>
              <a:gd name="connsiteY0" fmla="*/ 1384300 h 3302000"/>
              <a:gd name="connsiteX1" fmla="*/ 1822450 w 2298700"/>
              <a:gd name="connsiteY1" fmla="*/ 1238250 h 3302000"/>
              <a:gd name="connsiteX2" fmla="*/ 1860550 w 2298700"/>
              <a:gd name="connsiteY2" fmla="*/ 1073150 h 3302000"/>
              <a:gd name="connsiteX3" fmla="*/ 1911350 w 2298700"/>
              <a:gd name="connsiteY3" fmla="*/ 800100 h 3302000"/>
              <a:gd name="connsiteX4" fmla="*/ 1943100 w 2298700"/>
              <a:gd name="connsiteY4" fmla="*/ 565150 h 3302000"/>
              <a:gd name="connsiteX5" fmla="*/ 1949450 w 2298700"/>
              <a:gd name="connsiteY5" fmla="*/ 412750 h 3302000"/>
              <a:gd name="connsiteX6" fmla="*/ 1930400 w 2298700"/>
              <a:gd name="connsiteY6" fmla="*/ 311150 h 3302000"/>
              <a:gd name="connsiteX7" fmla="*/ 1873250 w 2298700"/>
              <a:gd name="connsiteY7" fmla="*/ 228600 h 3302000"/>
              <a:gd name="connsiteX8" fmla="*/ 1676400 w 2298700"/>
              <a:gd name="connsiteY8" fmla="*/ 0 h 3302000"/>
              <a:gd name="connsiteX9" fmla="*/ 1911350 w 2298700"/>
              <a:gd name="connsiteY9" fmla="*/ 50800 h 3302000"/>
              <a:gd name="connsiteX10" fmla="*/ 1949450 w 2298700"/>
              <a:gd name="connsiteY10" fmla="*/ 95250 h 3302000"/>
              <a:gd name="connsiteX11" fmla="*/ 2095500 w 2298700"/>
              <a:gd name="connsiteY11" fmla="*/ 196850 h 3302000"/>
              <a:gd name="connsiteX12" fmla="*/ 2152650 w 2298700"/>
              <a:gd name="connsiteY12" fmla="*/ 228600 h 3302000"/>
              <a:gd name="connsiteX13" fmla="*/ 2247900 w 2298700"/>
              <a:gd name="connsiteY13" fmla="*/ 279400 h 3302000"/>
              <a:gd name="connsiteX14" fmla="*/ 2279650 w 2298700"/>
              <a:gd name="connsiteY14" fmla="*/ 317500 h 3302000"/>
              <a:gd name="connsiteX15" fmla="*/ 2298700 w 2298700"/>
              <a:gd name="connsiteY15" fmla="*/ 361950 h 3302000"/>
              <a:gd name="connsiteX16" fmla="*/ 2286000 w 2298700"/>
              <a:gd name="connsiteY16" fmla="*/ 393700 h 3302000"/>
              <a:gd name="connsiteX17" fmla="*/ 2247900 w 2298700"/>
              <a:gd name="connsiteY17" fmla="*/ 457200 h 3302000"/>
              <a:gd name="connsiteX18" fmla="*/ 2222500 w 2298700"/>
              <a:gd name="connsiteY18" fmla="*/ 546100 h 3302000"/>
              <a:gd name="connsiteX19" fmla="*/ 2197100 w 2298700"/>
              <a:gd name="connsiteY19" fmla="*/ 711200 h 3302000"/>
              <a:gd name="connsiteX20" fmla="*/ 2190750 w 2298700"/>
              <a:gd name="connsiteY20" fmla="*/ 869950 h 3302000"/>
              <a:gd name="connsiteX21" fmla="*/ 2152650 w 2298700"/>
              <a:gd name="connsiteY21" fmla="*/ 1098550 h 3302000"/>
              <a:gd name="connsiteX22" fmla="*/ 2101850 w 2298700"/>
              <a:gd name="connsiteY22" fmla="*/ 1263650 h 3302000"/>
              <a:gd name="connsiteX23" fmla="*/ 2012950 w 2298700"/>
              <a:gd name="connsiteY23" fmla="*/ 1562100 h 3302000"/>
              <a:gd name="connsiteX24" fmla="*/ 1924050 w 2298700"/>
              <a:gd name="connsiteY24" fmla="*/ 1758950 h 3302000"/>
              <a:gd name="connsiteX25" fmla="*/ 1790700 w 2298700"/>
              <a:gd name="connsiteY25" fmla="*/ 1993900 h 3302000"/>
              <a:gd name="connsiteX26" fmla="*/ 1651000 w 2298700"/>
              <a:gd name="connsiteY26" fmla="*/ 2190750 h 3302000"/>
              <a:gd name="connsiteX27" fmla="*/ 1492250 w 2298700"/>
              <a:gd name="connsiteY27" fmla="*/ 2368550 h 3302000"/>
              <a:gd name="connsiteX28" fmla="*/ 1371600 w 2298700"/>
              <a:gd name="connsiteY28" fmla="*/ 2489200 h 3302000"/>
              <a:gd name="connsiteX29" fmla="*/ 1168400 w 2298700"/>
              <a:gd name="connsiteY29" fmla="*/ 2667000 h 3302000"/>
              <a:gd name="connsiteX30" fmla="*/ 1047750 w 2298700"/>
              <a:gd name="connsiteY30" fmla="*/ 2762250 h 3302000"/>
              <a:gd name="connsiteX31" fmla="*/ 914400 w 2298700"/>
              <a:gd name="connsiteY31" fmla="*/ 2863850 h 3302000"/>
              <a:gd name="connsiteX32" fmla="*/ 692150 w 2298700"/>
              <a:gd name="connsiteY32" fmla="*/ 2997200 h 3302000"/>
              <a:gd name="connsiteX33" fmla="*/ 361950 w 2298700"/>
              <a:gd name="connsiteY33" fmla="*/ 3162300 h 3302000"/>
              <a:gd name="connsiteX34" fmla="*/ 158750 w 2298700"/>
              <a:gd name="connsiteY34" fmla="*/ 3251200 h 3302000"/>
              <a:gd name="connsiteX35" fmla="*/ 50800 w 2298700"/>
              <a:gd name="connsiteY35" fmla="*/ 3302000 h 3302000"/>
              <a:gd name="connsiteX36" fmla="*/ 19050 w 2298700"/>
              <a:gd name="connsiteY36" fmla="*/ 3302000 h 3302000"/>
              <a:gd name="connsiteX37" fmla="*/ 0 w 2298700"/>
              <a:gd name="connsiteY37" fmla="*/ 3276600 h 3302000"/>
              <a:gd name="connsiteX38" fmla="*/ 19050 w 2298700"/>
              <a:gd name="connsiteY38" fmla="*/ 3244850 h 3302000"/>
              <a:gd name="connsiteX39" fmla="*/ 184150 w 2298700"/>
              <a:gd name="connsiteY39" fmla="*/ 3162300 h 3302000"/>
              <a:gd name="connsiteX40" fmla="*/ 431800 w 2298700"/>
              <a:gd name="connsiteY40" fmla="*/ 3022600 h 3302000"/>
              <a:gd name="connsiteX41" fmla="*/ 692150 w 2298700"/>
              <a:gd name="connsiteY41" fmla="*/ 2851150 h 3302000"/>
              <a:gd name="connsiteX42" fmla="*/ 977900 w 2298700"/>
              <a:gd name="connsiteY42" fmla="*/ 2622550 h 3302000"/>
              <a:gd name="connsiteX43" fmla="*/ 1225550 w 2298700"/>
              <a:gd name="connsiteY43" fmla="*/ 2381250 h 3302000"/>
              <a:gd name="connsiteX44" fmla="*/ 1403350 w 2298700"/>
              <a:gd name="connsiteY44" fmla="*/ 2159000 h 3302000"/>
              <a:gd name="connsiteX45" fmla="*/ 1530350 w 2298700"/>
              <a:gd name="connsiteY45" fmla="*/ 1974850 h 3302000"/>
              <a:gd name="connsiteX46" fmla="*/ 1631950 w 2298700"/>
              <a:gd name="connsiteY46" fmla="*/ 1784350 h 3302000"/>
              <a:gd name="connsiteX47" fmla="*/ 1701800 w 2298700"/>
              <a:gd name="connsiteY47" fmla="*/ 1631950 h 3302000"/>
              <a:gd name="connsiteX48" fmla="*/ 1784350 w 2298700"/>
              <a:gd name="connsiteY48" fmla="*/ 1384300 h 33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298700" h="3302000">
                <a:moveTo>
                  <a:pt x="1784350" y="1384300"/>
                </a:moveTo>
                <a:lnTo>
                  <a:pt x="1822450" y="1238250"/>
                </a:lnTo>
                <a:lnTo>
                  <a:pt x="1860550" y="1073150"/>
                </a:lnTo>
                <a:lnTo>
                  <a:pt x="1911350" y="800100"/>
                </a:lnTo>
                <a:lnTo>
                  <a:pt x="1943100" y="565150"/>
                </a:lnTo>
                <a:lnTo>
                  <a:pt x="1949450" y="412750"/>
                </a:lnTo>
                <a:lnTo>
                  <a:pt x="1930400" y="311150"/>
                </a:lnTo>
                <a:lnTo>
                  <a:pt x="1873250" y="228600"/>
                </a:lnTo>
                <a:lnTo>
                  <a:pt x="1676400" y="0"/>
                </a:lnTo>
                <a:lnTo>
                  <a:pt x="1911350" y="50800"/>
                </a:lnTo>
                <a:lnTo>
                  <a:pt x="1949450" y="95250"/>
                </a:lnTo>
                <a:lnTo>
                  <a:pt x="2095500" y="196850"/>
                </a:lnTo>
                <a:lnTo>
                  <a:pt x="2152650" y="228600"/>
                </a:lnTo>
                <a:lnTo>
                  <a:pt x="2247900" y="279400"/>
                </a:lnTo>
                <a:lnTo>
                  <a:pt x="2279650" y="317500"/>
                </a:lnTo>
                <a:lnTo>
                  <a:pt x="2298700" y="361950"/>
                </a:lnTo>
                <a:lnTo>
                  <a:pt x="2286000" y="393700"/>
                </a:lnTo>
                <a:lnTo>
                  <a:pt x="2247900" y="457200"/>
                </a:lnTo>
                <a:lnTo>
                  <a:pt x="2222500" y="546100"/>
                </a:lnTo>
                <a:lnTo>
                  <a:pt x="2197100" y="711200"/>
                </a:lnTo>
                <a:lnTo>
                  <a:pt x="2190750" y="869950"/>
                </a:lnTo>
                <a:lnTo>
                  <a:pt x="2152650" y="1098550"/>
                </a:lnTo>
                <a:lnTo>
                  <a:pt x="2101850" y="1263650"/>
                </a:lnTo>
                <a:lnTo>
                  <a:pt x="2012950" y="1562100"/>
                </a:lnTo>
                <a:lnTo>
                  <a:pt x="1924050" y="1758950"/>
                </a:lnTo>
                <a:lnTo>
                  <a:pt x="1790700" y="1993900"/>
                </a:lnTo>
                <a:lnTo>
                  <a:pt x="1651000" y="2190750"/>
                </a:lnTo>
                <a:lnTo>
                  <a:pt x="1492250" y="2368550"/>
                </a:lnTo>
                <a:lnTo>
                  <a:pt x="1371600" y="2489200"/>
                </a:lnTo>
                <a:lnTo>
                  <a:pt x="1168400" y="2667000"/>
                </a:lnTo>
                <a:lnTo>
                  <a:pt x="1047750" y="2762250"/>
                </a:lnTo>
                <a:lnTo>
                  <a:pt x="914400" y="2863850"/>
                </a:lnTo>
                <a:lnTo>
                  <a:pt x="692150" y="2997200"/>
                </a:lnTo>
                <a:lnTo>
                  <a:pt x="361950" y="3162300"/>
                </a:lnTo>
                <a:lnTo>
                  <a:pt x="158750" y="3251200"/>
                </a:lnTo>
                <a:lnTo>
                  <a:pt x="50800" y="3302000"/>
                </a:lnTo>
                <a:lnTo>
                  <a:pt x="19050" y="3302000"/>
                </a:lnTo>
                <a:lnTo>
                  <a:pt x="0" y="3276600"/>
                </a:lnTo>
                <a:lnTo>
                  <a:pt x="19050" y="3244850"/>
                </a:lnTo>
                <a:lnTo>
                  <a:pt x="184150" y="3162300"/>
                </a:lnTo>
                <a:lnTo>
                  <a:pt x="431800" y="3022600"/>
                </a:lnTo>
                <a:lnTo>
                  <a:pt x="692150" y="2851150"/>
                </a:lnTo>
                <a:lnTo>
                  <a:pt x="977900" y="2622550"/>
                </a:lnTo>
                <a:lnTo>
                  <a:pt x="1225550" y="2381250"/>
                </a:lnTo>
                <a:lnTo>
                  <a:pt x="1403350" y="2159000"/>
                </a:lnTo>
                <a:lnTo>
                  <a:pt x="1530350" y="1974850"/>
                </a:lnTo>
                <a:lnTo>
                  <a:pt x="1631950" y="1784350"/>
                </a:lnTo>
                <a:lnTo>
                  <a:pt x="1701800" y="1631950"/>
                </a:lnTo>
                <a:lnTo>
                  <a:pt x="1784350" y="13843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683C74E-AE59-4CE4-8A90-64CB8A7C5BA8}"/>
              </a:ext>
            </a:extLst>
          </p:cNvPr>
          <p:cNvSpPr/>
          <p:nvPr/>
        </p:nvSpPr>
        <p:spPr>
          <a:xfrm>
            <a:off x="5975351" y="3709989"/>
            <a:ext cx="2500313" cy="2174875"/>
          </a:xfrm>
          <a:custGeom>
            <a:avLst/>
            <a:gdLst>
              <a:gd name="connsiteX0" fmla="*/ 615378 w 2500516"/>
              <a:gd name="connsiteY0" fmla="*/ 949069 h 2175492"/>
              <a:gd name="connsiteX1" fmla="*/ 398696 w 2500516"/>
              <a:gd name="connsiteY1" fmla="*/ 684716 h 2175492"/>
              <a:gd name="connsiteX2" fmla="*/ 242684 w 2500516"/>
              <a:gd name="connsiteY2" fmla="*/ 498369 h 2175492"/>
              <a:gd name="connsiteX3" fmla="*/ 78006 w 2500516"/>
              <a:gd name="connsiteY3" fmla="*/ 307689 h 2175492"/>
              <a:gd name="connsiteX4" fmla="*/ 0 w 2500516"/>
              <a:gd name="connsiteY4" fmla="*/ 221016 h 2175492"/>
              <a:gd name="connsiteX5" fmla="*/ 4334 w 2500516"/>
              <a:gd name="connsiteY5" fmla="*/ 0 h 2175492"/>
              <a:gd name="connsiteX6" fmla="*/ 117008 w 2500516"/>
              <a:gd name="connsiteY6" fmla="*/ 130009 h 2175492"/>
              <a:gd name="connsiteX7" fmla="*/ 281687 w 2500516"/>
              <a:gd name="connsiteY7" fmla="*/ 316356 h 2175492"/>
              <a:gd name="connsiteX8" fmla="*/ 476701 w 2500516"/>
              <a:gd name="connsiteY8" fmla="*/ 528705 h 2175492"/>
              <a:gd name="connsiteX9" fmla="*/ 689050 w 2500516"/>
              <a:gd name="connsiteY9" fmla="*/ 754055 h 2175492"/>
              <a:gd name="connsiteX10" fmla="*/ 918734 w 2500516"/>
              <a:gd name="connsiteY10" fmla="*/ 988072 h 2175492"/>
              <a:gd name="connsiteX11" fmla="*/ 1261092 w 2500516"/>
              <a:gd name="connsiteY11" fmla="*/ 1300095 h 2175492"/>
              <a:gd name="connsiteX12" fmla="*/ 1421437 w 2500516"/>
              <a:gd name="connsiteY12" fmla="*/ 1443105 h 2175492"/>
              <a:gd name="connsiteX13" fmla="*/ 1690123 w 2500516"/>
              <a:gd name="connsiteY13" fmla="*/ 1642453 h 2175492"/>
              <a:gd name="connsiteX14" fmla="*/ 2015147 w 2500516"/>
              <a:gd name="connsiteY14" fmla="*/ 1859135 h 2175492"/>
              <a:gd name="connsiteX15" fmla="*/ 2366172 w 2500516"/>
              <a:gd name="connsiteY15" fmla="*/ 2054150 h 2175492"/>
              <a:gd name="connsiteX16" fmla="*/ 2487515 w 2500516"/>
              <a:gd name="connsiteY16" fmla="*/ 2123488 h 2175492"/>
              <a:gd name="connsiteX17" fmla="*/ 2500516 w 2500516"/>
              <a:gd name="connsiteY17" fmla="*/ 2140823 h 2175492"/>
              <a:gd name="connsiteX18" fmla="*/ 2496182 w 2500516"/>
              <a:gd name="connsiteY18" fmla="*/ 2158157 h 2175492"/>
              <a:gd name="connsiteX19" fmla="*/ 2470180 w 2500516"/>
              <a:gd name="connsiteY19" fmla="*/ 2171158 h 2175492"/>
              <a:gd name="connsiteX20" fmla="*/ 2279499 w 2500516"/>
              <a:gd name="connsiteY20" fmla="*/ 2175492 h 2175492"/>
              <a:gd name="connsiteX21" fmla="*/ 1811465 w 2500516"/>
              <a:gd name="connsiteY21" fmla="*/ 2171158 h 2175492"/>
              <a:gd name="connsiteX22" fmla="*/ 1724792 w 2500516"/>
              <a:gd name="connsiteY22" fmla="*/ 2175492 h 2175492"/>
              <a:gd name="connsiteX23" fmla="*/ 1694457 w 2500516"/>
              <a:gd name="connsiteY23" fmla="*/ 2171158 h 2175492"/>
              <a:gd name="connsiteX24" fmla="*/ 1651120 w 2500516"/>
              <a:gd name="connsiteY24" fmla="*/ 2149490 h 2175492"/>
              <a:gd name="connsiteX25" fmla="*/ 1577448 w 2500516"/>
              <a:gd name="connsiteY25" fmla="*/ 2084485 h 2175492"/>
              <a:gd name="connsiteX26" fmla="*/ 1365099 w 2500516"/>
              <a:gd name="connsiteY26" fmla="*/ 1828800 h 2175492"/>
              <a:gd name="connsiteX27" fmla="*/ 996739 w 2500516"/>
              <a:gd name="connsiteY27" fmla="*/ 1395435 h 2175492"/>
              <a:gd name="connsiteX28" fmla="*/ 771390 w 2500516"/>
              <a:gd name="connsiteY28" fmla="*/ 1135416 h 2175492"/>
              <a:gd name="connsiteX29" fmla="*/ 615378 w 2500516"/>
              <a:gd name="connsiteY29" fmla="*/ 949069 h 2175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500516" h="2175492">
                <a:moveTo>
                  <a:pt x="615378" y="949069"/>
                </a:moveTo>
                <a:lnTo>
                  <a:pt x="398696" y="684716"/>
                </a:lnTo>
                <a:lnTo>
                  <a:pt x="242684" y="498369"/>
                </a:lnTo>
                <a:lnTo>
                  <a:pt x="78006" y="307689"/>
                </a:lnTo>
                <a:lnTo>
                  <a:pt x="0" y="221016"/>
                </a:lnTo>
                <a:cubicBezTo>
                  <a:pt x="1445" y="147344"/>
                  <a:pt x="2889" y="73672"/>
                  <a:pt x="4334" y="0"/>
                </a:cubicBezTo>
                <a:lnTo>
                  <a:pt x="117008" y="130009"/>
                </a:lnTo>
                <a:lnTo>
                  <a:pt x="281687" y="316356"/>
                </a:lnTo>
                <a:lnTo>
                  <a:pt x="476701" y="528705"/>
                </a:lnTo>
                <a:lnTo>
                  <a:pt x="689050" y="754055"/>
                </a:lnTo>
                <a:lnTo>
                  <a:pt x="918734" y="988072"/>
                </a:lnTo>
                <a:lnTo>
                  <a:pt x="1261092" y="1300095"/>
                </a:lnTo>
                <a:lnTo>
                  <a:pt x="1421437" y="1443105"/>
                </a:lnTo>
                <a:lnTo>
                  <a:pt x="1690123" y="1642453"/>
                </a:lnTo>
                <a:lnTo>
                  <a:pt x="2015147" y="1859135"/>
                </a:lnTo>
                <a:lnTo>
                  <a:pt x="2366172" y="2054150"/>
                </a:lnTo>
                <a:lnTo>
                  <a:pt x="2487515" y="2123488"/>
                </a:lnTo>
                <a:lnTo>
                  <a:pt x="2500516" y="2140823"/>
                </a:lnTo>
                <a:lnTo>
                  <a:pt x="2496182" y="2158157"/>
                </a:lnTo>
                <a:lnTo>
                  <a:pt x="2470180" y="2171158"/>
                </a:lnTo>
                <a:lnTo>
                  <a:pt x="2279499" y="2175492"/>
                </a:lnTo>
                <a:lnTo>
                  <a:pt x="1811465" y="2171158"/>
                </a:lnTo>
                <a:lnTo>
                  <a:pt x="1724792" y="2175492"/>
                </a:lnTo>
                <a:lnTo>
                  <a:pt x="1694457" y="2171158"/>
                </a:lnTo>
                <a:lnTo>
                  <a:pt x="1651120" y="2149490"/>
                </a:lnTo>
                <a:lnTo>
                  <a:pt x="1577448" y="2084485"/>
                </a:lnTo>
                <a:lnTo>
                  <a:pt x="1365099" y="1828800"/>
                </a:lnTo>
                <a:lnTo>
                  <a:pt x="996739" y="1395435"/>
                </a:lnTo>
                <a:lnTo>
                  <a:pt x="771390" y="1135416"/>
                </a:lnTo>
                <a:lnTo>
                  <a:pt x="615378" y="94906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51BDE16-CD04-4BFE-ADA2-9DDA64874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557914"/>
            <a:ext cx="4548010" cy="430414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D7E88A4-DC8D-42EF-8B59-F9CDF0887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995" y="1564446"/>
            <a:ext cx="4548010" cy="4310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596C098-B38D-4EA4-A86F-000D5447E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95" y="1276925"/>
            <a:ext cx="4548010" cy="43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189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AEF62F96-78F7-4EB4-B34F-AAA20FA2869B}"/>
              </a:ext>
            </a:extLst>
          </p:cNvPr>
          <p:cNvSpPr/>
          <p:nvPr/>
        </p:nvSpPr>
        <p:spPr>
          <a:xfrm>
            <a:off x="4075113" y="1674814"/>
            <a:ext cx="1314450" cy="1076325"/>
          </a:xfrm>
          <a:custGeom>
            <a:avLst/>
            <a:gdLst>
              <a:gd name="connsiteX0" fmla="*/ 483394 w 1314450"/>
              <a:gd name="connsiteY0" fmla="*/ 638175 h 1076325"/>
              <a:gd name="connsiteX1" fmla="*/ 690562 w 1314450"/>
              <a:gd name="connsiteY1" fmla="*/ 428625 h 1076325"/>
              <a:gd name="connsiteX2" fmla="*/ 881062 w 1314450"/>
              <a:gd name="connsiteY2" fmla="*/ 204787 h 1076325"/>
              <a:gd name="connsiteX3" fmla="*/ 895350 w 1314450"/>
              <a:gd name="connsiteY3" fmla="*/ 176212 h 1076325"/>
              <a:gd name="connsiteX4" fmla="*/ 897731 w 1314450"/>
              <a:gd name="connsiteY4" fmla="*/ 152400 h 1076325"/>
              <a:gd name="connsiteX5" fmla="*/ 888206 w 1314450"/>
              <a:gd name="connsiteY5" fmla="*/ 130969 h 1076325"/>
              <a:gd name="connsiteX6" fmla="*/ 835819 w 1314450"/>
              <a:gd name="connsiteY6" fmla="*/ 104775 h 1076325"/>
              <a:gd name="connsiteX7" fmla="*/ 762000 w 1314450"/>
              <a:gd name="connsiteY7" fmla="*/ 78581 h 1076325"/>
              <a:gd name="connsiteX8" fmla="*/ 745331 w 1314450"/>
              <a:gd name="connsiteY8" fmla="*/ 69056 h 1076325"/>
              <a:gd name="connsiteX9" fmla="*/ 728662 w 1314450"/>
              <a:gd name="connsiteY9" fmla="*/ 52387 h 1076325"/>
              <a:gd name="connsiteX10" fmla="*/ 726281 w 1314450"/>
              <a:gd name="connsiteY10" fmla="*/ 33337 h 1076325"/>
              <a:gd name="connsiteX11" fmla="*/ 738187 w 1314450"/>
              <a:gd name="connsiteY11" fmla="*/ 14287 h 1076325"/>
              <a:gd name="connsiteX12" fmla="*/ 757237 w 1314450"/>
              <a:gd name="connsiteY12" fmla="*/ 7144 h 1076325"/>
              <a:gd name="connsiteX13" fmla="*/ 816769 w 1314450"/>
              <a:gd name="connsiteY13" fmla="*/ 2381 h 1076325"/>
              <a:gd name="connsiteX14" fmla="*/ 904875 w 1314450"/>
              <a:gd name="connsiteY14" fmla="*/ 0 h 1076325"/>
              <a:gd name="connsiteX15" fmla="*/ 976312 w 1314450"/>
              <a:gd name="connsiteY15" fmla="*/ 9525 h 1076325"/>
              <a:gd name="connsiteX16" fmla="*/ 1040606 w 1314450"/>
              <a:gd name="connsiteY16" fmla="*/ 26194 h 1076325"/>
              <a:gd name="connsiteX17" fmla="*/ 1102519 w 1314450"/>
              <a:gd name="connsiteY17" fmla="*/ 52387 h 1076325"/>
              <a:gd name="connsiteX18" fmla="*/ 1204912 w 1314450"/>
              <a:gd name="connsiteY18" fmla="*/ 116681 h 1076325"/>
              <a:gd name="connsiteX19" fmla="*/ 1262062 w 1314450"/>
              <a:gd name="connsiteY19" fmla="*/ 164306 h 1076325"/>
              <a:gd name="connsiteX20" fmla="*/ 1290637 w 1314450"/>
              <a:gd name="connsiteY20" fmla="*/ 195262 h 1076325"/>
              <a:gd name="connsiteX21" fmla="*/ 1309687 w 1314450"/>
              <a:gd name="connsiteY21" fmla="*/ 226219 h 1076325"/>
              <a:gd name="connsiteX22" fmla="*/ 1314450 w 1314450"/>
              <a:gd name="connsiteY22" fmla="*/ 259556 h 1076325"/>
              <a:gd name="connsiteX23" fmla="*/ 1309687 w 1314450"/>
              <a:gd name="connsiteY23" fmla="*/ 300037 h 1076325"/>
              <a:gd name="connsiteX24" fmla="*/ 1293019 w 1314450"/>
              <a:gd name="connsiteY24" fmla="*/ 321469 h 1076325"/>
              <a:gd name="connsiteX25" fmla="*/ 1169194 w 1314450"/>
              <a:gd name="connsiteY25" fmla="*/ 397669 h 1076325"/>
              <a:gd name="connsiteX26" fmla="*/ 897731 w 1314450"/>
              <a:gd name="connsiteY26" fmla="*/ 590550 h 1076325"/>
              <a:gd name="connsiteX27" fmla="*/ 647700 w 1314450"/>
              <a:gd name="connsiteY27" fmla="*/ 750094 h 1076325"/>
              <a:gd name="connsiteX28" fmla="*/ 371475 w 1314450"/>
              <a:gd name="connsiteY28" fmla="*/ 916781 h 1076325"/>
              <a:gd name="connsiteX29" fmla="*/ 207169 w 1314450"/>
              <a:gd name="connsiteY29" fmla="*/ 1002506 h 1076325"/>
              <a:gd name="connsiteX30" fmla="*/ 54769 w 1314450"/>
              <a:gd name="connsiteY30" fmla="*/ 1069181 h 1076325"/>
              <a:gd name="connsiteX31" fmla="*/ 23812 w 1314450"/>
              <a:gd name="connsiteY31" fmla="*/ 1076325 h 1076325"/>
              <a:gd name="connsiteX32" fmla="*/ 7144 w 1314450"/>
              <a:gd name="connsiteY32" fmla="*/ 1071562 h 1076325"/>
              <a:gd name="connsiteX33" fmla="*/ 0 w 1314450"/>
              <a:gd name="connsiteY33" fmla="*/ 1062037 h 1076325"/>
              <a:gd name="connsiteX34" fmla="*/ 9525 w 1314450"/>
              <a:gd name="connsiteY34" fmla="*/ 1040606 h 1076325"/>
              <a:gd name="connsiteX35" fmla="*/ 52387 w 1314450"/>
              <a:gd name="connsiteY35" fmla="*/ 995362 h 1076325"/>
              <a:gd name="connsiteX36" fmla="*/ 247650 w 1314450"/>
              <a:gd name="connsiteY36" fmla="*/ 845344 h 1076325"/>
              <a:gd name="connsiteX37" fmla="*/ 483394 w 1314450"/>
              <a:gd name="connsiteY37" fmla="*/ 638175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314450" h="1076325">
                <a:moveTo>
                  <a:pt x="483394" y="638175"/>
                </a:moveTo>
                <a:lnTo>
                  <a:pt x="690562" y="428625"/>
                </a:lnTo>
                <a:lnTo>
                  <a:pt x="881062" y="204787"/>
                </a:lnTo>
                <a:lnTo>
                  <a:pt x="895350" y="176212"/>
                </a:lnTo>
                <a:lnTo>
                  <a:pt x="897731" y="152400"/>
                </a:lnTo>
                <a:lnTo>
                  <a:pt x="888206" y="130969"/>
                </a:lnTo>
                <a:lnTo>
                  <a:pt x="835819" y="104775"/>
                </a:lnTo>
                <a:lnTo>
                  <a:pt x="762000" y="78581"/>
                </a:lnTo>
                <a:lnTo>
                  <a:pt x="745331" y="69056"/>
                </a:lnTo>
                <a:lnTo>
                  <a:pt x="728662" y="52387"/>
                </a:lnTo>
                <a:lnTo>
                  <a:pt x="726281" y="33337"/>
                </a:lnTo>
                <a:lnTo>
                  <a:pt x="738187" y="14287"/>
                </a:lnTo>
                <a:lnTo>
                  <a:pt x="757237" y="7144"/>
                </a:lnTo>
                <a:lnTo>
                  <a:pt x="816769" y="2381"/>
                </a:lnTo>
                <a:lnTo>
                  <a:pt x="904875" y="0"/>
                </a:lnTo>
                <a:lnTo>
                  <a:pt x="976312" y="9525"/>
                </a:lnTo>
                <a:lnTo>
                  <a:pt x="1040606" y="26194"/>
                </a:lnTo>
                <a:lnTo>
                  <a:pt x="1102519" y="52387"/>
                </a:lnTo>
                <a:lnTo>
                  <a:pt x="1204912" y="116681"/>
                </a:lnTo>
                <a:lnTo>
                  <a:pt x="1262062" y="164306"/>
                </a:lnTo>
                <a:lnTo>
                  <a:pt x="1290637" y="195262"/>
                </a:lnTo>
                <a:lnTo>
                  <a:pt x="1309687" y="226219"/>
                </a:lnTo>
                <a:lnTo>
                  <a:pt x="1314450" y="259556"/>
                </a:lnTo>
                <a:lnTo>
                  <a:pt x="1309687" y="300037"/>
                </a:lnTo>
                <a:lnTo>
                  <a:pt x="1293019" y="321469"/>
                </a:lnTo>
                <a:lnTo>
                  <a:pt x="1169194" y="397669"/>
                </a:lnTo>
                <a:lnTo>
                  <a:pt x="897731" y="590550"/>
                </a:lnTo>
                <a:lnTo>
                  <a:pt x="647700" y="750094"/>
                </a:lnTo>
                <a:lnTo>
                  <a:pt x="371475" y="916781"/>
                </a:lnTo>
                <a:lnTo>
                  <a:pt x="207169" y="1002506"/>
                </a:lnTo>
                <a:lnTo>
                  <a:pt x="54769" y="1069181"/>
                </a:lnTo>
                <a:lnTo>
                  <a:pt x="23812" y="1076325"/>
                </a:lnTo>
                <a:lnTo>
                  <a:pt x="7144" y="1071562"/>
                </a:lnTo>
                <a:lnTo>
                  <a:pt x="0" y="1062037"/>
                </a:lnTo>
                <a:lnTo>
                  <a:pt x="9525" y="1040606"/>
                </a:lnTo>
                <a:lnTo>
                  <a:pt x="52387" y="995362"/>
                </a:lnTo>
                <a:lnTo>
                  <a:pt x="247650" y="845344"/>
                </a:lnTo>
                <a:lnTo>
                  <a:pt x="483394" y="638175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65AB7848-4331-4CB2-95A7-A34D015CBD58}"/>
              </a:ext>
            </a:extLst>
          </p:cNvPr>
          <p:cNvSpPr/>
          <p:nvPr/>
        </p:nvSpPr>
        <p:spPr>
          <a:xfrm>
            <a:off x="6656388" y="1601789"/>
            <a:ext cx="1079500" cy="936625"/>
          </a:xfrm>
          <a:custGeom>
            <a:avLst/>
            <a:gdLst>
              <a:gd name="connsiteX0" fmla="*/ 526256 w 1081087"/>
              <a:gd name="connsiteY0" fmla="*/ 554832 h 935832"/>
              <a:gd name="connsiteX1" fmla="*/ 192881 w 1081087"/>
              <a:gd name="connsiteY1" fmla="*/ 238125 h 935832"/>
              <a:gd name="connsiteX2" fmla="*/ 21431 w 1081087"/>
              <a:gd name="connsiteY2" fmla="*/ 78582 h 935832"/>
              <a:gd name="connsiteX3" fmla="*/ 4762 w 1081087"/>
              <a:gd name="connsiteY3" fmla="*/ 57150 h 935832"/>
              <a:gd name="connsiteX4" fmla="*/ 0 w 1081087"/>
              <a:gd name="connsiteY4" fmla="*/ 23813 h 935832"/>
              <a:gd name="connsiteX5" fmla="*/ 11906 w 1081087"/>
              <a:gd name="connsiteY5" fmla="*/ 2382 h 935832"/>
              <a:gd name="connsiteX6" fmla="*/ 30956 w 1081087"/>
              <a:gd name="connsiteY6" fmla="*/ 0 h 935832"/>
              <a:gd name="connsiteX7" fmla="*/ 242887 w 1081087"/>
              <a:gd name="connsiteY7" fmla="*/ 97632 h 935832"/>
              <a:gd name="connsiteX8" fmla="*/ 638175 w 1081087"/>
              <a:gd name="connsiteY8" fmla="*/ 254794 h 935832"/>
              <a:gd name="connsiteX9" fmla="*/ 671512 w 1081087"/>
              <a:gd name="connsiteY9" fmla="*/ 266700 h 935832"/>
              <a:gd name="connsiteX10" fmla="*/ 702469 w 1081087"/>
              <a:gd name="connsiteY10" fmla="*/ 292894 h 935832"/>
              <a:gd name="connsiteX11" fmla="*/ 852487 w 1081087"/>
              <a:gd name="connsiteY11" fmla="*/ 447675 h 935832"/>
              <a:gd name="connsiteX12" fmla="*/ 990600 w 1081087"/>
              <a:gd name="connsiteY12" fmla="*/ 607219 h 935832"/>
              <a:gd name="connsiteX13" fmla="*/ 1042987 w 1081087"/>
              <a:gd name="connsiteY13" fmla="*/ 690563 h 935832"/>
              <a:gd name="connsiteX14" fmla="*/ 1064419 w 1081087"/>
              <a:gd name="connsiteY14" fmla="*/ 742950 h 935832"/>
              <a:gd name="connsiteX15" fmla="*/ 1081087 w 1081087"/>
              <a:gd name="connsiteY15" fmla="*/ 802482 h 935832"/>
              <a:gd name="connsiteX16" fmla="*/ 1078706 w 1081087"/>
              <a:gd name="connsiteY16" fmla="*/ 857250 h 935832"/>
              <a:gd name="connsiteX17" fmla="*/ 1069181 w 1081087"/>
              <a:gd name="connsiteY17" fmla="*/ 895350 h 935832"/>
              <a:gd name="connsiteX18" fmla="*/ 1054894 w 1081087"/>
              <a:gd name="connsiteY18" fmla="*/ 916782 h 935832"/>
              <a:gd name="connsiteX19" fmla="*/ 1031081 w 1081087"/>
              <a:gd name="connsiteY19" fmla="*/ 931069 h 935832"/>
              <a:gd name="connsiteX20" fmla="*/ 992981 w 1081087"/>
              <a:gd name="connsiteY20" fmla="*/ 935832 h 935832"/>
              <a:gd name="connsiteX21" fmla="*/ 942975 w 1081087"/>
              <a:gd name="connsiteY21" fmla="*/ 931069 h 935832"/>
              <a:gd name="connsiteX22" fmla="*/ 895350 w 1081087"/>
              <a:gd name="connsiteY22" fmla="*/ 907257 h 935832"/>
              <a:gd name="connsiteX23" fmla="*/ 526256 w 1081087"/>
              <a:gd name="connsiteY23" fmla="*/ 554832 h 93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81087" h="935832">
                <a:moveTo>
                  <a:pt x="526256" y="554832"/>
                </a:moveTo>
                <a:lnTo>
                  <a:pt x="192881" y="238125"/>
                </a:lnTo>
                <a:lnTo>
                  <a:pt x="21431" y="78582"/>
                </a:lnTo>
                <a:lnTo>
                  <a:pt x="4762" y="57150"/>
                </a:lnTo>
                <a:lnTo>
                  <a:pt x="0" y="23813"/>
                </a:lnTo>
                <a:lnTo>
                  <a:pt x="11906" y="2382"/>
                </a:lnTo>
                <a:lnTo>
                  <a:pt x="30956" y="0"/>
                </a:lnTo>
                <a:lnTo>
                  <a:pt x="242887" y="97632"/>
                </a:lnTo>
                <a:lnTo>
                  <a:pt x="638175" y="254794"/>
                </a:lnTo>
                <a:lnTo>
                  <a:pt x="671512" y="266700"/>
                </a:lnTo>
                <a:lnTo>
                  <a:pt x="702469" y="292894"/>
                </a:lnTo>
                <a:lnTo>
                  <a:pt x="852487" y="447675"/>
                </a:lnTo>
                <a:lnTo>
                  <a:pt x="990600" y="607219"/>
                </a:lnTo>
                <a:lnTo>
                  <a:pt x="1042987" y="690563"/>
                </a:lnTo>
                <a:lnTo>
                  <a:pt x="1064419" y="742950"/>
                </a:lnTo>
                <a:lnTo>
                  <a:pt x="1081087" y="802482"/>
                </a:lnTo>
                <a:lnTo>
                  <a:pt x="1078706" y="857250"/>
                </a:lnTo>
                <a:lnTo>
                  <a:pt x="1069181" y="895350"/>
                </a:lnTo>
                <a:lnTo>
                  <a:pt x="1054894" y="916782"/>
                </a:lnTo>
                <a:lnTo>
                  <a:pt x="1031081" y="931069"/>
                </a:lnTo>
                <a:lnTo>
                  <a:pt x="992981" y="935832"/>
                </a:lnTo>
                <a:lnTo>
                  <a:pt x="942975" y="931069"/>
                </a:lnTo>
                <a:lnTo>
                  <a:pt x="895350" y="907257"/>
                </a:lnTo>
                <a:lnTo>
                  <a:pt x="526256" y="554832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E5CD9E0-15E6-43DB-B6AB-486B09B7E25C}"/>
              </a:ext>
            </a:extLst>
          </p:cNvPr>
          <p:cNvSpPr/>
          <p:nvPr/>
        </p:nvSpPr>
        <p:spPr>
          <a:xfrm>
            <a:off x="3790951" y="2333625"/>
            <a:ext cx="2366963" cy="2114550"/>
          </a:xfrm>
          <a:custGeom>
            <a:avLst/>
            <a:gdLst>
              <a:gd name="connsiteX0" fmla="*/ 1282643 w 2366683"/>
              <a:gd name="connsiteY0" fmla="*/ 1075765 h 2114291"/>
              <a:gd name="connsiteX1" fmla="*/ 1522621 w 2366683"/>
              <a:gd name="connsiteY1" fmla="*/ 827511 h 2114291"/>
              <a:gd name="connsiteX2" fmla="*/ 1737774 w 2366683"/>
              <a:gd name="connsiteY2" fmla="*/ 583395 h 2114291"/>
              <a:gd name="connsiteX3" fmla="*/ 1936377 w 2366683"/>
              <a:gd name="connsiteY3" fmla="*/ 326867 h 2114291"/>
              <a:gd name="connsiteX4" fmla="*/ 1965340 w 2366683"/>
              <a:gd name="connsiteY4" fmla="*/ 268941 h 2114291"/>
              <a:gd name="connsiteX5" fmla="*/ 1969477 w 2366683"/>
              <a:gd name="connsiteY5" fmla="*/ 215153 h 2114291"/>
              <a:gd name="connsiteX6" fmla="*/ 1944652 w 2366683"/>
              <a:gd name="connsiteY6" fmla="*/ 169640 h 2114291"/>
              <a:gd name="connsiteX7" fmla="*/ 1907414 w 2366683"/>
              <a:gd name="connsiteY7" fmla="*/ 132402 h 2114291"/>
              <a:gd name="connsiteX8" fmla="*/ 1870176 w 2366683"/>
              <a:gd name="connsiteY8" fmla="*/ 103439 h 2114291"/>
              <a:gd name="connsiteX9" fmla="*/ 1853626 w 2366683"/>
              <a:gd name="connsiteY9" fmla="*/ 91026 h 2114291"/>
              <a:gd name="connsiteX10" fmla="*/ 1857763 w 2366683"/>
              <a:gd name="connsiteY10" fmla="*/ 66201 h 2114291"/>
              <a:gd name="connsiteX11" fmla="*/ 1907414 w 2366683"/>
              <a:gd name="connsiteY11" fmla="*/ 33100 h 2114291"/>
              <a:gd name="connsiteX12" fmla="*/ 1969477 w 2366683"/>
              <a:gd name="connsiteY12" fmla="*/ 16550 h 2114291"/>
              <a:gd name="connsiteX13" fmla="*/ 2043953 w 2366683"/>
              <a:gd name="connsiteY13" fmla="*/ 0 h 2114291"/>
              <a:gd name="connsiteX14" fmla="*/ 2089466 w 2366683"/>
              <a:gd name="connsiteY14" fmla="*/ 8275 h 2114291"/>
              <a:gd name="connsiteX15" fmla="*/ 2176355 w 2366683"/>
              <a:gd name="connsiteY15" fmla="*/ 53788 h 2114291"/>
              <a:gd name="connsiteX16" fmla="*/ 2250831 w 2366683"/>
              <a:gd name="connsiteY16" fmla="*/ 111714 h 2114291"/>
              <a:gd name="connsiteX17" fmla="*/ 2337720 w 2366683"/>
              <a:gd name="connsiteY17" fmla="*/ 194465 h 2114291"/>
              <a:gd name="connsiteX18" fmla="*/ 2366683 w 2366683"/>
              <a:gd name="connsiteY18" fmla="*/ 239978 h 2114291"/>
              <a:gd name="connsiteX19" fmla="*/ 2366683 w 2366683"/>
              <a:gd name="connsiteY19" fmla="*/ 264804 h 2114291"/>
              <a:gd name="connsiteX20" fmla="*/ 2362545 w 2366683"/>
              <a:gd name="connsiteY20" fmla="*/ 289629 h 2114291"/>
              <a:gd name="connsiteX21" fmla="*/ 2325307 w 2366683"/>
              <a:gd name="connsiteY21" fmla="*/ 331004 h 2114291"/>
              <a:gd name="connsiteX22" fmla="*/ 2250831 w 2366683"/>
              <a:gd name="connsiteY22" fmla="*/ 426168 h 2114291"/>
              <a:gd name="connsiteX23" fmla="*/ 2023265 w 2366683"/>
              <a:gd name="connsiteY23" fmla="*/ 670284 h 2114291"/>
              <a:gd name="connsiteX24" fmla="*/ 1741912 w 2366683"/>
              <a:gd name="connsiteY24" fmla="*/ 951638 h 2114291"/>
              <a:gd name="connsiteX25" fmla="*/ 1460558 w 2366683"/>
              <a:gd name="connsiteY25" fmla="*/ 1204029 h 2114291"/>
              <a:gd name="connsiteX26" fmla="*/ 1104728 w 2366683"/>
              <a:gd name="connsiteY26" fmla="*/ 1489520 h 2114291"/>
              <a:gd name="connsiteX27" fmla="*/ 885437 w 2366683"/>
              <a:gd name="connsiteY27" fmla="*/ 1646747 h 2114291"/>
              <a:gd name="connsiteX28" fmla="*/ 653734 w 2366683"/>
              <a:gd name="connsiteY28" fmla="*/ 1799837 h 2114291"/>
              <a:gd name="connsiteX29" fmla="*/ 372380 w 2366683"/>
              <a:gd name="connsiteY29" fmla="*/ 1961202 h 2114291"/>
              <a:gd name="connsiteX30" fmla="*/ 57926 w 2366683"/>
              <a:gd name="connsiteY30" fmla="*/ 2101879 h 2114291"/>
              <a:gd name="connsiteX31" fmla="*/ 33101 w 2366683"/>
              <a:gd name="connsiteY31" fmla="*/ 2114291 h 2114291"/>
              <a:gd name="connsiteX32" fmla="*/ 12413 w 2366683"/>
              <a:gd name="connsiteY32" fmla="*/ 2110154 h 2114291"/>
              <a:gd name="connsiteX33" fmla="*/ 0 w 2366683"/>
              <a:gd name="connsiteY33" fmla="*/ 2085328 h 2114291"/>
              <a:gd name="connsiteX34" fmla="*/ 16550 w 2366683"/>
              <a:gd name="connsiteY34" fmla="*/ 2052228 h 2114291"/>
              <a:gd name="connsiteX35" fmla="*/ 148952 w 2366683"/>
              <a:gd name="connsiteY35" fmla="*/ 1969477 h 2114291"/>
              <a:gd name="connsiteX36" fmla="*/ 430306 w 2366683"/>
              <a:gd name="connsiteY36" fmla="*/ 1791562 h 2114291"/>
              <a:gd name="connsiteX37" fmla="*/ 802686 w 2366683"/>
              <a:gd name="connsiteY37" fmla="*/ 1518483 h 2114291"/>
              <a:gd name="connsiteX38" fmla="*/ 1121278 w 2366683"/>
              <a:gd name="connsiteY38" fmla="*/ 1249542 h 2114291"/>
              <a:gd name="connsiteX39" fmla="*/ 1282643 w 2366683"/>
              <a:gd name="connsiteY39" fmla="*/ 1075765 h 211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66683" h="2114291">
                <a:moveTo>
                  <a:pt x="1282643" y="1075765"/>
                </a:moveTo>
                <a:lnTo>
                  <a:pt x="1522621" y="827511"/>
                </a:lnTo>
                <a:lnTo>
                  <a:pt x="1737774" y="583395"/>
                </a:lnTo>
                <a:lnTo>
                  <a:pt x="1936377" y="326867"/>
                </a:lnTo>
                <a:lnTo>
                  <a:pt x="1965340" y="268941"/>
                </a:lnTo>
                <a:lnTo>
                  <a:pt x="1969477" y="215153"/>
                </a:lnTo>
                <a:lnTo>
                  <a:pt x="1944652" y="169640"/>
                </a:lnTo>
                <a:lnTo>
                  <a:pt x="1907414" y="132402"/>
                </a:lnTo>
                <a:lnTo>
                  <a:pt x="1870176" y="103439"/>
                </a:lnTo>
                <a:lnTo>
                  <a:pt x="1853626" y="91026"/>
                </a:lnTo>
                <a:lnTo>
                  <a:pt x="1857763" y="66201"/>
                </a:lnTo>
                <a:lnTo>
                  <a:pt x="1907414" y="33100"/>
                </a:lnTo>
                <a:lnTo>
                  <a:pt x="1969477" y="16550"/>
                </a:lnTo>
                <a:lnTo>
                  <a:pt x="2043953" y="0"/>
                </a:lnTo>
                <a:lnTo>
                  <a:pt x="2089466" y="8275"/>
                </a:lnTo>
                <a:lnTo>
                  <a:pt x="2176355" y="53788"/>
                </a:lnTo>
                <a:lnTo>
                  <a:pt x="2250831" y="111714"/>
                </a:lnTo>
                <a:lnTo>
                  <a:pt x="2337720" y="194465"/>
                </a:lnTo>
                <a:lnTo>
                  <a:pt x="2366683" y="239978"/>
                </a:lnTo>
                <a:lnTo>
                  <a:pt x="2366683" y="264804"/>
                </a:lnTo>
                <a:lnTo>
                  <a:pt x="2362545" y="289629"/>
                </a:lnTo>
                <a:lnTo>
                  <a:pt x="2325307" y="331004"/>
                </a:lnTo>
                <a:lnTo>
                  <a:pt x="2250831" y="426168"/>
                </a:lnTo>
                <a:lnTo>
                  <a:pt x="2023265" y="670284"/>
                </a:lnTo>
                <a:lnTo>
                  <a:pt x="1741912" y="951638"/>
                </a:lnTo>
                <a:lnTo>
                  <a:pt x="1460558" y="1204029"/>
                </a:lnTo>
                <a:lnTo>
                  <a:pt x="1104728" y="1489520"/>
                </a:lnTo>
                <a:lnTo>
                  <a:pt x="885437" y="1646747"/>
                </a:lnTo>
                <a:lnTo>
                  <a:pt x="653734" y="1799837"/>
                </a:lnTo>
                <a:lnTo>
                  <a:pt x="372380" y="1961202"/>
                </a:lnTo>
                <a:lnTo>
                  <a:pt x="57926" y="2101879"/>
                </a:lnTo>
                <a:lnTo>
                  <a:pt x="33101" y="2114291"/>
                </a:lnTo>
                <a:lnTo>
                  <a:pt x="12413" y="2110154"/>
                </a:lnTo>
                <a:lnTo>
                  <a:pt x="0" y="2085328"/>
                </a:lnTo>
                <a:lnTo>
                  <a:pt x="16550" y="2052228"/>
                </a:lnTo>
                <a:lnTo>
                  <a:pt x="148952" y="1969477"/>
                </a:lnTo>
                <a:lnTo>
                  <a:pt x="430306" y="1791562"/>
                </a:lnTo>
                <a:lnTo>
                  <a:pt x="802686" y="1518483"/>
                </a:lnTo>
                <a:lnTo>
                  <a:pt x="1121278" y="1249542"/>
                </a:lnTo>
                <a:lnTo>
                  <a:pt x="1282643" y="10757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DF59F1A-0B86-4B5D-8B92-0DE0A3170FD8}"/>
              </a:ext>
            </a:extLst>
          </p:cNvPr>
          <p:cNvSpPr/>
          <p:nvPr/>
        </p:nvSpPr>
        <p:spPr>
          <a:xfrm>
            <a:off x="4660901" y="4310063"/>
            <a:ext cx="657225" cy="1530350"/>
          </a:xfrm>
          <a:custGeom>
            <a:avLst/>
            <a:gdLst>
              <a:gd name="connsiteX0" fmla="*/ 285937 w 658249"/>
              <a:gd name="connsiteY0" fmla="*/ 586765 h 1530950"/>
              <a:gd name="connsiteX1" fmla="*/ 250195 w 658249"/>
              <a:gd name="connsiteY1" fmla="*/ 387205 h 1530950"/>
              <a:gd name="connsiteX2" fmla="*/ 217431 w 658249"/>
              <a:gd name="connsiteY2" fmla="*/ 303807 h 1530950"/>
              <a:gd name="connsiteX3" fmla="*/ 160840 w 658249"/>
              <a:gd name="connsiteY3" fmla="*/ 217430 h 1530950"/>
              <a:gd name="connsiteX4" fmla="*/ 83398 w 658249"/>
              <a:gd name="connsiteY4" fmla="*/ 137011 h 1530950"/>
              <a:gd name="connsiteX5" fmla="*/ 53613 w 658249"/>
              <a:gd name="connsiteY5" fmla="*/ 110204 h 1530950"/>
              <a:gd name="connsiteX6" fmla="*/ 11914 w 658249"/>
              <a:gd name="connsiteY6" fmla="*/ 56591 h 1530950"/>
              <a:gd name="connsiteX7" fmla="*/ 0 w 658249"/>
              <a:gd name="connsiteY7" fmla="*/ 29785 h 1530950"/>
              <a:gd name="connsiteX8" fmla="*/ 0 w 658249"/>
              <a:gd name="connsiteY8" fmla="*/ 14892 h 1530950"/>
              <a:gd name="connsiteX9" fmla="*/ 8936 w 658249"/>
              <a:gd name="connsiteY9" fmla="*/ 0 h 1530950"/>
              <a:gd name="connsiteX10" fmla="*/ 38721 w 658249"/>
              <a:gd name="connsiteY10" fmla="*/ 0 h 1530950"/>
              <a:gd name="connsiteX11" fmla="*/ 205517 w 658249"/>
              <a:gd name="connsiteY11" fmla="*/ 23828 h 1530950"/>
              <a:gd name="connsiteX12" fmla="*/ 390184 w 658249"/>
              <a:gd name="connsiteY12" fmla="*/ 53613 h 1530950"/>
              <a:gd name="connsiteX13" fmla="*/ 497410 w 658249"/>
              <a:gd name="connsiteY13" fmla="*/ 77441 h 1530950"/>
              <a:gd name="connsiteX14" fmla="*/ 512303 w 658249"/>
              <a:gd name="connsiteY14" fmla="*/ 282958 h 1530950"/>
              <a:gd name="connsiteX15" fmla="*/ 607615 w 658249"/>
              <a:gd name="connsiteY15" fmla="*/ 1143744 h 1530950"/>
              <a:gd name="connsiteX16" fmla="*/ 658249 w 658249"/>
              <a:gd name="connsiteY16" fmla="*/ 1370111 h 1530950"/>
              <a:gd name="connsiteX17" fmla="*/ 649314 w 658249"/>
              <a:gd name="connsiteY17" fmla="*/ 1402874 h 1530950"/>
              <a:gd name="connsiteX18" fmla="*/ 604636 w 658249"/>
              <a:gd name="connsiteY18" fmla="*/ 1510100 h 1530950"/>
              <a:gd name="connsiteX19" fmla="*/ 589744 w 658249"/>
              <a:gd name="connsiteY19" fmla="*/ 1519036 h 1530950"/>
              <a:gd name="connsiteX20" fmla="*/ 530174 w 658249"/>
              <a:gd name="connsiteY20" fmla="*/ 1530950 h 1530950"/>
              <a:gd name="connsiteX21" fmla="*/ 491453 w 658249"/>
              <a:gd name="connsiteY21" fmla="*/ 1530950 h 1530950"/>
              <a:gd name="connsiteX22" fmla="*/ 464647 w 658249"/>
              <a:gd name="connsiteY22" fmla="*/ 1504143 h 1530950"/>
              <a:gd name="connsiteX23" fmla="*/ 396141 w 658249"/>
              <a:gd name="connsiteY23" fmla="*/ 1396917 h 1530950"/>
              <a:gd name="connsiteX24" fmla="*/ 333593 w 658249"/>
              <a:gd name="connsiteY24" fmla="*/ 1259906 h 1530950"/>
              <a:gd name="connsiteX25" fmla="*/ 330614 w 658249"/>
              <a:gd name="connsiteY25" fmla="*/ 1197358 h 1530950"/>
              <a:gd name="connsiteX26" fmla="*/ 330614 w 658249"/>
              <a:gd name="connsiteY26" fmla="*/ 988862 h 1530950"/>
              <a:gd name="connsiteX27" fmla="*/ 312743 w 658249"/>
              <a:gd name="connsiteY27" fmla="*/ 753561 h 1530950"/>
              <a:gd name="connsiteX28" fmla="*/ 285937 w 658249"/>
              <a:gd name="connsiteY28" fmla="*/ 586765 h 153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8249" h="1530950">
                <a:moveTo>
                  <a:pt x="285937" y="586765"/>
                </a:moveTo>
                <a:lnTo>
                  <a:pt x="250195" y="387205"/>
                </a:lnTo>
                <a:lnTo>
                  <a:pt x="217431" y="303807"/>
                </a:lnTo>
                <a:lnTo>
                  <a:pt x="160840" y="217430"/>
                </a:lnTo>
                <a:lnTo>
                  <a:pt x="83398" y="137011"/>
                </a:lnTo>
                <a:lnTo>
                  <a:pt x="53613" y="110204"/>
                </a:lnTo>
                <a:lnTo>
                  <a:pt x="11914" y="56591"/>
                </a:lnTo>
                <a:lnTo>
                  <a:pt x="0" y="29785"/>
                </a:lnTo>
                <a:lnTo>
                  <a:pt x="0" y="14892"/>
                </a:lnTo>
                <a:lnTo>
                  <a:pt x="8936" y="0"/>
                </a:lnTo>
                <a:lnTo>
                  <a:pt x="38721" y="0"/>
                </a:lnTo>
                <a:lnTo>
                  <a:pt x="205517" y="23828"/>
                </a:lnTo>
                <a:lnTo>
                  <a:pt x="390184" y="53613"/>
                </a:lnTo>
                <a:lnTo>
                  <a:pt x="497410" y="77441"/>
                </a:lnTo>
                <a:lnTo>
                  <a:pt x="512303" y="282958"/>
                </a:lnTo>
                <a:lnTo>
                  <a:pt x="607615" y="1143744"/>
                </a:lnTo>
                <a:lnTo>
                  <a:pt x="658249" y="1370111"/>
                </a:lnTo>
                <a:lnTo>
                  <a:pt x="649314" y="1402874"/>
                </a:lnTo>
                <a:lnTo>
                  <a:pt x="604636" y="1510100"/>
                </a:lnTo>
                <a:lnTo>
                  <a:pt x="589744" y="1519036"/>
                </a:lnTo>
                <a:lnTo>
                  <a:pt x="530174" y="1530950"/>
                </a:lnTo>
                <a:lnTo>
                  <a:pt x="491453" y="1530950"/>
                </a:lnTo>
                <a:lnTo>
                  <a:pt x="464647" y="1504143"/>
                </a:lnTo>
                <a:lnTo>
                  <a:pt x="396141" y="1396917"/>
                </a:lnTo>
                <a:lnTo>
                  <a:pt x="333593" y="1259906"/>
                </a:lnTo>
                <a:lnTo>
                  <a:pt x="330614" y="1197358"/>
                </a:lnTo>
                <a:lnTo>
                  <a:pt x="330614" y="988862"/>
                </a:lnTo>
                <a:lnTo>
                  <a:pt x="312743" y="753561"/>
                </a:lnTo>
                <a:lnTo>
                  <a:pt x="285937" y="58676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1DDB74F-8419-45CC-B723-39AE3A5B55C6}"/>
              </a:ext>
            </a:extLst>
          </p:cNvPr>
          <p:cNvSpPr/>
          <p:nvPr/>
        </p:nvSpPr>
        <p:spPr>
          <a:xfrm>
            <a:off x="6010276" y="2606675"/>
            <a:ext cx="2524125" cy="1574800"/>
          </a:xfrm>
          <a:custGeom>
            <a:avLst/>
            <a:gdLst>
              <a:gd name="connsiteX0" fmla="*/ 612775 w 2524125"/>
              <a:gd name="connsiteY0" fmla="*/ 711200 h 1574800"/>
              <a:gd name="connsiteX1" fmla="*/ 0 w 2524125"/>
              <a:gd name="connsiteY1" fmla="*/ 130175 h 1574800"/>
              <a:gd name="connsiteX2" fmla="*/ 31750 w 2524125"/>
              <a:gd name="connsiteY2" fmla="*/ 0 h 1574800"/>
              <a:gd name="connsiteX3" fmla="*/ 130175 w 2524125"/>
              <a:gd name="connsiteY3" fmla="*/ 82550 h 1574800"/>
              <a:gd name="connsiteX4" fmla="*/ 622300 w 2524125"/>
              <a:gd name="connsiteY4" fmla="*/ 463550 h 1574800"/>
              <a:gd name="connsiteX5" fmla="*/ 1000125 w 2524125"/>
              <a:gd name="connsiteY5" fmla="*/ 736600 h 1574800"/>
              <a:gd name="connsiteX6" fmla="*/ 1235075 w 2524125"/>
              <a:gd name="connsiteY6" fmla="*/ 895350 h 1574800"/>
              <a:gd name="connsiteX7" fmla="*/ 1403350 w 2524125"/>
              <a:gd name="connsiteY7" fmla="*/ 993775 h 1574800"/>
              <a:gd name="connsiteX8" fmla="*/ 1885950 w 2524125"/>
              <a:gd name="connsiteY8" fmla="*/ 1228725 h 1574800"/>
              <a:gd name="connsiteX9" fmla="*/ 2260600 w 2524125"/>
              <a:gd name="connsiteY9" fmla="*/ 1381125 h 1574800"/>
              <a:gd name="connsiteX10" fmla="*/ 2473325 w 2524125"/>
              <a:gd name="connsiteY10" fmla="*/ 1466850 h 1574800"/>
              <a:gd name="connsiteX11" fmla="*/ 2511425 w 2524125"/>
              <a:gd name="connsiteY11" fmla="*/ 1485900 h 1574800"/>
              <a:gd name="connsiteX12" fmla="*/ 2524125 w 2524125"/>
              <a:gd name="connsiteY12" fmla="*/ 1504950 h 1574800"/>
              <a:gd name="connsiteX13" fmla="*/ 2520950 w 2524125"/>
              <a:gd name="connsiteY13" fmla="*/ 1530350 h 1574800"/>
              <a:gd name="connsiteX14" fmla="*/ 2492375 w 2524125"/>
              <a:gd name="connsiteY14" fmla="*/ 1552575 h 1574800"/>
              <a:gd name="connsiteX15" fmla="*/ 2466975 w 2524125"/>
              <a:gd name="connsiteY15" fmla="*/ 1558925 h 1574800"/>
              <a:gd name="connsiteX16" fmla="*/ 2171700 w 2524125"/>
              <a:gd name="connsiteY16" fmla="*/ 1565275 h 1574800"/>
              <a:gd name="connsiteX17" fmla="*/ 1581150 w 2524125"/>
              <a:gd name="connsiteY17" fmla="*/ 1574800 h 1574800"/>
              <a:gd name="connsiteX18" fmla="*/ 1508125 w 2524125"/>
              <a:gd name="connsiteY18" fmla="*/ 1562100 h 1574800"/>
              <a:gd name="connsiteX19" fmla="*/ 1479550 w 2524125"/>
              <a:gd name="connsiteY19" fmla="*/ 1543050 h 1574800"/>
              <a:gd name="connsiteX20" fmla="*/ 1228725 w 2524125"/>
              <a:gd name="connsiteY20" fmla="*/ 1298575 h 1574800"/>
              <a:gd name="connsiteX21" fmla="*/ 612775 w 2524125"/>
              <a:gd name="connsiteY21" fmla="*/ 711200 h 157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524125" h="1574800">
                <a:moveTo>
                  <a:pt x="612775" y="711200"/>
                </a:moveTo>
                <a:lnTo>
                  <a:pt x="0" y="130175"/>
                </a:lnTo>
                <a:lnTo>
                  <a:pt x="31750" y="0"/>
                </a:lnTo>
                <a:lnTo>
                  <a:pt x="130175" y="82550"/>
                </a:lnTo>
                <a:lnTo>
                  <a:pt x="622300" y="463550"/>
                </a:lnTo>
                <a:lnTo>
                  <a:pt x="1000125" y="736600"/>
                </a:lnTo>
                <a:lnTo>
                  <a:pt x="1235075" y="895350"/>
                </a:lnTo>
                <a:lnTo>
                  <a:pt x="1403350" y="993775"/>
                </a:lnTo>
                <a:lnTo>
                  <a:pt x="1885950" y="1228725"/>
                </a:lnTo>
                <a:lnTo>
                  <a:pt x="2260600" y="1381125"/>
                </a:lnTo>
                <a:lnTo>
                  <a:pt x="2473325" y="1466850"/>
                </a:lnTo>
                <a:lnTo>
                  <a:pt x="2511425" y="1485900"/>
                </a:lnTo>
                <a:lnTo>
                  <a:pt x="2524125" y="1504950"/>
                </a:lnTo>
                <a:lnTo>
                  <a:pt x="2520950" y="1530350"/>
                </a:lnTo>
                <a:lnTo>
                  <a:pt x="2492375" y="1552575"/>
                </a:lnTo>
                <a:lnTo>
                  <a:pt x="2466975" y="1558925"/>
                </a:lnTo>
                <a:lnTo>
                  <a:pt x="2171700" y="1565275"/>
                </a:lnTo>
                <a:lnTo>
                  <a:pt x="1581150" y="1574800"/>
                </a:lnTo>
                <a:lnTo>
                  <a:pt x="1508125" y="1562100"/>
                </a:lnTo>
                <a:lnTo>
                  <a:pt x="1479550" y="1543050"/>
                </a:lnTo>
                <a:lnTo>
                  <a:pt x="1228725" y="1298575"/>
                </a:lnTo>
                <a:lnTo>
                  <a:pt x="612775" y="7112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EAF6DB11-35CC-4DDF-8AAF-D8A5963EEC5B}"/>
              </a:ext>
            </a:extLst>
          </p:cNvPr>
          <p:cNvSpPr/>
          <p:nvPr/>
        </p:nvSpPr>
        <p:spPr>
          <a:xfrm>
            <a:off x="4953000" y="4117975"/>
            <a:ext cx="2482850" cy="1549400"/>
          </a:xfrm>
          <a:custGeom>
            <a:avLst/>
            <a:gdLst>
              <a:gd name="connsiteX0" fmla="*/ 1066800 w 2482850"/>
              <a:gd name="connsiteY0" fmla="*/ 384175 h 1549400"/>
              <a:gd name="connsiteX1" fmla="*/ 193675 w 2482850"/>
              <a:gd name="connsiteY1" fmla="*/ 469900 h 1549400"/>
              <a:gd name="connsiteX2" fmla="*/ 0 w 2482850"/>
              <a:gd name="connsiteY2" fmla="*/ 273050 h 1549400"/>
              <a:gd name="connsiteX3" fmla="*/ 234950 w 2482850"/>
              <a:gd name="connsiteY3" fmla="*/ 263525 h 1549400"/>
              <a:gd name="connsiteX4" fmla="*/ 936625 w 2482850"/>
              <a:gd name="connsiteY4" fmla="*/ 196850 h 1549400"/>
              <a:gd name="connsiteX5" fmla="*/ 1717675 w 2482850"/>
              <a:gd name="connsiteY5" fmla="*/ 111125 h 1549400"/>
              <a:gd name="connsiteX6" fmla="*/ 1873250 w 2482850"/>
              <a:gd name="connsiteY6" fmla="*/ 92075 h 1549400"/>
              <a:gd name="connsiteX7" fmla="*/ 1984375 w 2482850"/>
              <a:gd name="connsiteY7" fmla="*/ 57150 h 1549400"/>
              <a:gd name="connsiteX8" fmla="*/ 2098675 w 2482850"/>
              <a:gd name="connsiteY8" fmla="*/ 12700 h 1549400"/>
              <a:gd name="connsiteX9" fmla="*/ 2136775 w 2482850"/>
              <a:gd name="connsiteY9" fmla="*/ 0 h 1549400"/>
              <a:gd name="connsiteX10" fmla="*/ 2187575 w 2482850"/>
              <a:gd name="connsiteY10" fmla="*/ 12700 h 1549400"/>
              <a:gd name="connsiteX11" fmla="*/ 2324100 w 2482850"/>
              <a:gd name="connsiteY11" fmla="*/ 123825 h 1549400"/>
              <a:gd name="connsiteX12" fmla="*/ 2438400 w 2482850"/>
              <a:gd name="connsiteY12" fmla="*/ 238125 h 1549400"/>
              <a:gd name="connsiteX13" fmla="*/ 2466975 w 2482850"/>
              <a:gd name="connsiteY13" fmla="*/ 273050 h 1549400"/>
              <a:gd name="connsiteX14" fmla="*/ 2479675 w 2482850"/>
              <a:gd name="connsiteY14" fmla="*/ 307975 h 1549400"/>
              <a:gd name="connsiteX15" fmla="*/ 2482850 w 2482850"/>
              <a:gd name="connsiteY15" fmla="*/ 349250 h 1549400"/>
              <a:gd name="connsiteX16" fmla="*/ 2466975 w 2482850"/>
              <a:gd name="connsiteY16" fmla="*/ 381000 h 1549400"/>
              <a:gd name="connsiteX17" fmla="*/ 2409825 w 2482850"/>
              <a:gd name="connsiteY17" fmla="*/ 425450 h 1549400"/>
              <a:gd name="connsiteX18" fmla="*/ 2359025 w 2482850"/>
              <a:gd name="connsiteY18" fmla="*/ 492125 h 1549400"/>
              <a:gd name="connsiteX19" fmla="*/ 2333625 w 2482850"/>
              <a:gd name="connsiteY19" fmla="*/ 558800 h 1549400"/>
              <a:gd name="connsiteX20" fmla="*/ 2241550 w 2482850"/>
              <a:gd name="connsiteY20" fmla="*/ 1069975 h 1549400"/>
              <a:gd name="connsiteX21" fmla="*/ 2181225 w 2482850"/>
              <a:gd name="connsiteY21" fmla="*/ 1327150 h 1549400"/>
              <a:gd name="connsiteX22" fmla="*/ 2143125 w 2482850"/>
              <a:gd name="connsiteY22" fmla="*/ 1438275 h 1549400"/>
              <a:gd name="connsiteX23" fmla="*/ 2101850 w 2482850"/>
              <a:gd name="connsiteY23" fmla="*/ 1492250 h 1549400"/>
              <a:gd name="connsiteX24" fmla="*/ 2051050 w 2482850"/>
              <a:gd name="connsiteY24" fmla="*/ 1530350 h 1549400"/>
              <a:gd name="connsiteX25" fmla="*/ 2009775 w 2482850"/>
              <a:gd name="connsiteY25" fmla="*/ 1549400 h 1549400"/>
              <a:gd name="connsiteX26" fmla="*/ 1955800 w 2482850"/>
              <a:gd name="connsiteY26" fmla="*/ 1539875 h 1549400"/>
              <a:gd name="connsiteX27" fmla="*/ 1914525 w 2482850"/>
              <a:gd name="connsiteY27" fmla="*/ 1511300 h 1549400"/>
              <a:gd name="connsiteX28" fmla="*/ 1895475 w 2482850"/>
              <a:gd name="connsiteY28" fmla="*/ 1473200 h 1549400"/>
              <a:gd name="connsiteX29" fmla="*/ 1898650 w 2482850"/>
              <a:gd name="connsiteY29" fmla="*/ 1435100 h 1549400"/>
              <a:gd name="connsiteX30" fmla="*/ 1920875 w 2482850"/>
              <a:gd name="connsiteY30" fmla="*/ 1247775 h 1549400"/>
              <a:gd name="connsiteX31" fmla="*/ 2000250 w 2482850"/>
              <a:gd name="connsiteY31" fmla="*/ 469900 h 1549400"/>
              <a:gd name="connsiteX32" fmla="*/ 2009775 w 2482850"/>
              <a:gd name="connsiteY32" fmla="*/ 371475 h 1549400"/>
              <a:gd name="connsiteX33" fmla="*/ 1997075 w 2482850"/>
              <a:gd name="connsiteY33" fmla="*/ 327025 h 1549400"/>
              <a:gd name="connsiteX34" fmla="*/ 1971675 w 2482850"/>
              <a:gd name="connsiteY34" fmla="*/ 307975 h 1549400"/>
              <a:gd name="connsiteX35" fmla="*/ 1936750 w 2482850"/>
              <a:gd name="connsiteY35" fmla="*/ 298450 h 1549400"/>
              <a:gd name="connsiteX36" fmla="*/ 1854200 w 2482850"/>
              <a:gd name="connsiteY36" fmla="*/ 298450 h 1549400"/>
              <a:gd name="connsiteX37" fmla="*/ 1066800 w 2482850"/>
              <a:gd name="connsiteY37" fmla="*/ 384175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482850" h="1549400">
                <a:moveTo>
                  <a:pt x="1066800" y="384175"/>
                </a:moveTo>
                <a:lnTo>
                  <a:pt x="193675" y="469900"/>
                </a:lnTo>
                <a:lnTo>
                  <a:pt x="0" y="273050"/>
                </a:lnTo>
                <a:lnTo>
                  <a:pt x="234950" y="263525"/>
                </a:lnTo>
                <a:lnTo>
                  <a:pt x="936625" y="196850"/>
                </a:lnTo>
                <a:lnTo>
                  <a:pt x="1717675" y="111125"/>
                </a:lnTo>
                <a:lnTo>
                  <a:pt x="1873250" y="92075"/>
                </a:lnTo>
                <a:lnTo>
                  <a:pt x="1984375" y="57150"/>
                </a:lnTo>
                <a:lnTo>
                  <a:pt x="2098675" y="12700"/>
                </a:lnTo>
                <a:lnTo>
                  <a:pt x="2136775" y="0"/>
                </a:lnTo>
                <a:lnTo>
                  <a:pt x="2187575" y="12700"/>
                </a:lnTo>
                <a:lnTo>
                  <a:pt x="2324100" y="123825"/>
                </a:lnTo>
                <a:lnTo>
                  <a:pt x="2438400" y="238125"/>
                </a:lnTo>
                <a:lnTo>
                  <a:pt x="2466975" y="273050"/>
                </a:lnTo>
                <a:lnTo>
                  <a:pt x="2479675" y="307975"/>
                </a:lnTo>
                <a:lnTo>
                  <a:pt x="2482850" y="349250"/>
                </a:lnTo>
                <a:lnTo>
                  <a:pt x="2466975" y="381000"/>
                </a:lnTo>
                <a:lnTo>
                  <a:pt x="2409825" y="425450"/>
                </a:lnTo>
                <a:lnTo>
                  <a:pt x="2359025" y="492125"/>
                </a:lnTo>
                <a:lnTo>
                  <a:pt x="2333625" y="558800"/>
                </a:lnTo>
                <a:lnTo>
                  <a:pt x="2241550" y="1069975"/>
                </a:lnTo>
                <a:lnTo>
                  <a:pt x="2181225" y="1327150"/>
                </a:lnTo>
                <a:lnTo>
                  <a:pt x="2143125" y="1438275"/>
                </a:lnTo>
                <a:lnTo>
                  <a:pt x="2101850" y="1492250"/>
                </a:lnTo>
                <a:lnTo>
                  <a:pt x="2051050" y="1530350"/>
                </a:lnTo>
                <a:lnTo>
                  <a:pt x="2009775" y="1549400"/>
                </a:lnTo>
                <a:lnTo>
                  <a:pt x="1955800" y="1539875"/>
                </a:lnTo>
                <a:lnTo>
                  <a:pt x="1914525" y="1511300"/>
                </a:lnTo>
                <a:lnTo>
                  <a:pt x="1895475" y="1473200"/>
                </a:lnTo>
                <a:lnTo>
                  <a:pt x="1898650" y="1435100"/>
                </a:lnTo>
                <a:lnTo>
                  <a:pt x="1920875" y="1247775"/>
                </a:lnTo>
                <a:lnTo>
                  <a:pt x="2000250" y="469900"/>
                </a:lnTo>
                <a:lnTo>
                  <a:pt x="2009775" y="371475"/>
                </a:lnTo>
                <a:lnTo>
                  <a:pt x="1997075" y="327025"/>
                </a:lnTo>
                <a:lnTo>
                  <a:pt x="1971675" y="307975"/>
                </a:lnTo>
                <a:lnTo>
                  <a:pt x="1936750" y="298450"/>
                </a:lnTo>
                <a:lnTo>
                  <a:pt x="1854200" y="298450"/>
                </a:lnTo>
                <a:lnTo>
                  <a:pt x="1066800" y="38417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D4129CB7-34F7-48F1-8CA7-077F028FD7EB}"/>
              </a:ext>
            </a:extLst>
          </p:cNvPr>
          <p:cNvSpPr/>
          <p:nvPr/>
        </p:nvSpPr>
        <p:spPr>
          <a:xfrm>
            <a:off x="5143501" y="5329239"/>
            <a:ext cx="1795463" cy="357187"/>
          </a:xfrm>
          <a:custGeom>
            <a:avLst/>
            <a:gdLst>
              <a:gd name="connsiteX0" fmla="*/ 776288 w 1795463"/>
              <a:gd name="connsiteY0" fmla="*/ 283368 h 357187"/>
              <a:gd name="connsiteX1" fmla="*/ 147638 w 1795463"/>
              <a:gd name="connsiteY1" fmla="*/ 357187 h 357187"/>
              <a:gd name="connsiteX2" fmla="*/ 0 w 1795463"/>
              <a:gd name="connsiteY2" fmla="*/ 130968 h 357187"/>
              <a:gd name="connsiteX3" fmla="*/ 142875 w 1795463"/>
              <a:gd name="connsiteY3" fmla="*/ 126206 h 357187"/>
              <a:gd name="connsiteX4" fmla="*/ 640556 w 1795463"/>
              <a:gd name="connsiteY4" fmla="*/ 100012 h 357187"/>
              <a:gd name="connsiteX5" fmla="*/ 1050131 w 1795463"/>
              <a:gd name="connsiteY5" fmla="*/ 64293 h 357187"/>
              <a:gd name="connsiteX6" fmla="*/ 1407319 w 1795463"/>
              <a:gd name="connsiteY6" fmla="*/ 19050 h 357187"/>
              <a:gd name="connsiteX7" fmla="*/ 1545431 w 1795463"/>
              <a:gd name="connsiteY7" fmla="*/ 0 h 357187"/>
              <a:gd name="connsiteX8" fmla="*/ 1590675 w 1795463"/>
              <a:gd name="connsiteY8" fmla="*/ 0 h 357187"/>
              <a:gd name="connsiteX9" fmla="*/ 1745456 w 1795463"/>
              <a:gd name="connsiteY9" fmla="*/ 40481 h 357187"/>
              <a:gd name="connsiteX10" fmla="*/ 1795463 w 1795463"/>
              <a:gd name="connsiteY10" fmla="*/ 228600 h 357187"/>
              <a:gd name="connsiteX11" fmla="*/ 1395413 w 1795463"/>
              <a:gd name="connsiteY11" fmla="*/ 235743 h 357187"/>
              <a:gd name="connsiteX12" fmla="*/ 776288 w 1795463"/>
              <a:gd name="connsiteY12" fmla="*/ 283368 h 35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95463" h="357187">
                <a:moveTo>
                  <a:pt x="776288" y="283368"/>
                </a:moveTo>
                <a:lnTo>
                  <a:pt x="147638" y="357187"/>
                </a:lnTo>
                <a:lnTo>
                  <a:pt x="0" y="130968"/>
                </a:lnTo>
                <a:lnTo>
                  <a:pt x="142875" y="126206"/>
                </a:lnTo>
                <a:lnTo>
                  <a:pt x="640556" y="100012"/>
                </a:lnTo>
                <a:lnTo>
                  <a:pt x="1050131" y="64293"/>
                </a:lnTo>
                <a:lnTo>
                  <a:pt x="1407319" y="19050"/>
                </a:lnTo>
                <a:lnTo>
                  <a:pt x="1545431" y="0"/>
                </a:lnTo>
                <a:lnTo>
                  <a:pt x="1590675" y="0"/>
                </a:lnTo>
                <a:lnTo>
                  <a:pt x="1745456" y="40481"/>
                </a:lnTo>
                <a:lnTo>
                  <a:pt x="1795463" y="228600"/>
                </a:lnTo>
                <a:lnTo>
                  <a:pt x="1395413" y="235743"/>
                </a:lnTo>
                <a:lnTo>
                  <a:pt x="776288" y="28336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2ABCF0F-CABA-4646-A5E6-91CBFDD4C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450" y="1603326"/>
            <a:ext cx="4743099" cy="423708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9BDFD1E-8DD6-4BA9-8BC6-31CE81C43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364" y="1601789"/>
            <a:ext cx="4743099" cy="4237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0" grpId="0" animBg="1"/>
      <p:bldP spid="12" grpId="0" animBg="1"/>
      <p:bldP spid="1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367F1C2-BB41-4403-94B7-E8D55A682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450" y="1310456"/>
            <a:ext cx="4743099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6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F6212E4-79FE-48B3-B2A8-07C88F30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437" y="1151946"/>
            <a:ext cx="4871126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6708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ED95FD-7828-4D83-AF13-5C39AD48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38" y="2747964"/>
            <a:ext cx="8420100" cy="6810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スーホの白い馬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E9BCB4-2A7F-4009-A6DA-E6E7C5336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5638" y="3490914"/>
            <a:ext cx="8420100" cy="409575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ja-JP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あたらしい漢字：</a:t>
            </a:r>
            <a:r>
              <a:rPr lang="zh-TW" altLang="en-US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北 牛 引 売 弱</a:t>
            </a:r>
            <a:endParaRPr lang="ja-JP" altLang="en-US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773724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49DA0620-8BF5-4013-92D6-4B7958F7C437}"/>
              </a:ext>
            </a:extLst>
          </p:cNvPr>
          <p:cNvSpPr/>
          <p:nvPr/>
        </p:nvSpPr>
        <p:spPr>
          <a:xfrm>
            <a:off x="3895726" y="3119438"/>
            <a:ext cx="1076325" cy="520700"/>
          </a:xfrm>
          <a:custGeom>
            <a:avLst/>
            <a:gdLst>
              <a:gd name="connsiteX0" fmla="*/ 716756 w 1076325"/>
              <a:gd name="connsiteY0" fmla="*/ 335756 h 521493"/>
              <a:gd name="connsiteX1" fmla="*/ 571500 w 1076325"/>
              <a:gd name="connsiteY1" fmla="*/ 392906 h 521493"/>
              <a:gd name="connsiteX2" fmla="*/ 538163 w 1076325"/>
              <a:gd name="connsiteY2" fmla="*/ 416718 h 521493"/>
              <a:gd name="connsiteX3" fmla="*/ 416719 w 1076325"/>
              <a:gd name="connsiteY3" fmla="*/ 500062 h 521493"/>
              <a:gd name="connsiteX4" fmla="*/ 390525 w 1076325"/>
              <a:gd name="connsiteY4" fmla="*/ 514350 h 521493"/>
              <a:gd name="connsiteX5" fmla="*/ 364331 w 1076325"/>
              <a:gd name="connsiteY5" fmla="*/ 521493 h 521493"/>
              <a:gd name="connsiteX6" fmla="*/ 335756 w 1076325"/>
              <a:gd name="connsiteY6" fmla="*/ 519112 h 521493"/>
              <a:gd name="connsiteX7" fmla="*/ 304800 w 1076325"/>
              <a:gd name="connsiteY7" fmla="*/ 514350 h 521493"/>
              <a:gd name="connsiteX8" fmla="*/ 269081 w 1076325"/>
              <a:gd name="connsiteY8" fmla="*/ 492918 h 521493"/>
              <a:gd name="connsiteX9" fmla="*/ 159544 w 1076325"/>
              <a:gd name="connsiteY9" fmla="*/ 373856 h 521493"/>
              <a:gd name="connsiteX10" fmla="*/ 40481 w 1076325"/>
              <a:gd name="connsiteY10" fmla="*/ 180975 h 521493"/>
              <a:gd name="connsiteX11" fmla="*/ 2381 w 1076325"/>
              <a:gd name="connsiteY11" fmla="*/ 97631 h 521493"/>
              <a:gd name="connsiteX12" fmla="*/ 0 w 1076325"/>
              <a:gd name="connsiteY12" fmla="*/ 71437 h 521493"/>
              <a:gd name="connsiteX13" fmla="*/ 2381 w 1076325"/>
              <a:gd name="connsiteY13" fmla="*/ 59531 h 521493"/>
              <a:gd name="connsiteX14" fmla="*/ 9525 w 1076325"/>
              <a:gd name="connsiteY14" fmla="*/ 47625 h 521493"/>
              <a:gd name="connsiteX15" fmla="*/ 21431 w 1076325"/>
              <a:gd name="connsiteY15" fmla="*/ 42862 h 521493"/>
              <a:gd name="connsiteX16" fmla="*/ 40481 w 1076325"/>
              <a:gd name="connsiteY16" fmla="*/ 50006 h 521493"/>
              <a:gd name="connsiteX17" fmla="*/ 59531 w 1076325"/>
              <a:gd name="connsiteY17" fmla="*/ 64293 h 521493"/>
              <a:gd name="connsiteX18" fmla="*/ 97631 w 1076325"/>
              <a:gd name="connsiteY18" fmla="*/ 109537 h 521493"/>
              <a:gd name="connsiteX19" fmla="*/ 138113 w 1076325"/>
              <a:gd name="connsiteY19" fmla="*/ 145256 h 521493"/>
              <a:gd name="connsiteX20" fmla="*/ 211931 w 1076325"/>
              <a:gd name="connsiteY20" fmla="*/ 190500 h 521493"/>
              <a:gd name="connsiteX21" fmla="*/ 247650 w 1076325"/>
              <a:gd name="connsiteY21" fmla="*/ 197643 h 521493"/>
              <a:gd name="connsiteX22" fmla="*/ 302419 w 1076325"/>
              <a:gd name="connsiteY22" fmla="*/ 200025 h 521493"/>
              <a:gd name="connsiteX23" fmla="*/ 376238 w 1076325"/>
              <a:gd name="connsiteY23" fmla="*/ 202406 h 521493"/>
              <a:gd name="connsiteX24" fmla="*/ 414338 w 1076325"/>
              <a:gd name="connsiteY24" fmla="*/ 197643 h 521493"/>
              <a:gd name="connsiteX25" fmla="*/ 747713 w 1076325"/>
              <a:gd name="connsiteY25" fmla="*/ 95250 h 521493"/>
              <a:gd name="connsiteX26" fmla="*/ 1012031 w 1076325"/>
              <a:gd name="connsiteY26" fmla="*/ 19050 h 521493"/>
              <a:gd name="connsiteX27" fmla="*/ 1071563 w 1076325"/>
              <a:gd name="connsiteY27" fmla="*/ 0 h 521493"/>
              <a:gd name="connsiteX28" fmla="*/ 1076325 w 1076325"/>
              <a:gd name="connsiteY28" fmla="*/ 226218 h 521493"/>
              <a:gd name="connsiteX29" fmla="*/ 1019175 w 1076325"/>
              <a:gd name="connsiteY29" fmla="*/ 226218 h 521493"/>
              <a:gd name="connsiteX30" fmla="*/ 973931 w 1076325"/>
              <a:gd name="connsiteY30" fmla="*/ 240506 h 521493"/>
              <a:gd name="connsiteX31" fmla="*/ 716756 w 1076325"/>
              <a:gd name="connsiteY31" fmla="*/ 335756 h 52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76325" h="521493">
                <a:moveTo>
                  <a:pt x="716756" y="335756"/>
                </a:moveTo>
                <a:lnTo>
                  <a:pt x="571500" y="392906"/>
                </a:lnTo>
                <a:lnTo>
                  <a:pt x="538163" y="416718"/>
                </a:lnTo>
                <a:lnTo>
                  <a:pt x="416719" y="500062"/>
                </a:lnTo>
                <a:lnTo>
                  <a:pt x="390525" y="514350"/>
                </a:lnTo>
                <a:lnTo>
                  <a:pt x="364331" y="521493"/>
                </a:lnTo>
                <a:lnTo>
                  <a:pt x="335756" y="519112"/>
                </a:lnTo>
                <a:lnTo>
                  <a:pt x="304800" y="514350"/>
                </a:lnTo>
                <a:lnTo>
                  <a:pt x="269081" y="492918"/>
                </a:lnTo>
                <a:lnTo>
                  <a:pt x="159544" y="373856"/>
                </a:lnTo>
                <a:lnTo>
                  <a:pt x="40481" y="180975"/>
                </a:lnTo>
                <a:lnTo>
                  <a:pt x="2381" y="97631"/>
                </a:lnTo>
                <a:lnTo>
                  <a:pt x="0" y="71437"/>
                </a:lnTo>
                <a:lnTo>
                  <a:pt x="2381" y="59531"/>
                </a:lnTo>
                <a:lnTo>
                  <a:pt x="9525" y="47625"/>
                </a:lnTo>
                <a:lnTo>
                  <a:pt x="21431" y="42862"/>
                </a:lnTo>
                <a:lnTo>
                  <a:pt x="40481" y="50006"/>
                </a:lnTo>
                <a:lnTo>
                  <a:pt x="59531" y="64293"/>
                </a:lnTo>
                <a:lnTo>
                  <a:pt x="97631" y="109537"/>
                </a:lnTo>
                <a:lnTo>
                  <a:pt x="138113" y="145256"/>
                </a:lnTo>
                <a:lnTo>
                  <a:pt x="211931" y="190500"/>
                </a:lnTo>
                <a:lnTo>
                  <a:pt x="247650" y="197643"/>
                </a:lnTo>
                <a:lnTo>
                  <a:pt x="302419" y="200025"/>
                </a:lnTo>
                <a:lnTo>
                  <a:pt x="376238" y="202406"/>
                </a:lnTo>
                <a:lnTo>
                  <a:pt x="414338" y="197643"/>
                </a:lnTo>
                <a:lnTo>
                  <a:pt x="747713" y="95250"/>
                </a:lnTo>
                <a:lnTo>
                  <a:pt x="1012031" y="19050"/>
                </a:lnTo>
                <a:lnTo>
                  <a:pt x="1071563" y="0"/>
                </a:lnTo>
                <a:lnTo>
                  <a:pt x="1076325" y="226218"/>
                </a:lnTo>
                <a:lnTo>
                  <a:pt x="1019175" y="226218"/>
                </a:lnTo>
                <a:lnTo>
                  <a:pt x="973931" y="240506"/>
                </a:lnTo>
                <a:lnTo>
                  <a:pt x="716756" y="3357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13F6259-CFD8-41DE-A524-8975C73A7D92}"/>
              </a:ext>
            </a:extLst>
          </p:cNvPr>
          <p:cNvSpPr/>
          <p:nvPr/>
        </p:nvSpPr>
        <p:spPr>
          <a:xfrm>
            <a:off x="6573838" y="2266950"/>
            <a:ext cx="1562100" cy="1239838"/>
          </a:xfrm>
          <a:custGeom>
            <a:avLst/>
            <a:gdLst>
              <a:gd name="connsiteX0" fmla="*/ 431007 w 1562100"/>
              <a:gd name="connsiteY0" fmla="*/ 892969 h 1240631"/>
              <a:gd name="connsiteX1" fmla="*/ 602457 w 1562100"/>
              <a:gd name="connsiteY1" fmla="*/ 778669 h 1240631"/>
              <a:gd name="connsiteX2" fmla="*/ 754857 w 1562100"/>
              <a:gd name="connsiteY2" fmla="*/ 664369 h 1240631"/>
              <a:gd name="connsiteX3" fmla="*/ 973932 w 1562100"/>
              <a:gd name="connsiteY3" fmla="*/ 481013 h 1240631"/>
              <a:gd name="connsiteX4" fmla="*/ 1097757 w 1562100"/>
              <a:gd name="connsiteY4" fmla="*/ 369094 h 1240631"/>
              <a:gd name="connsiteX5" fmla="*/ 1143000 w 1562100"/>
              <a:gd name="connsiteY5" fmla="*/ 307181 h 1240631"/>
              <a:gd name="connsiteX6" fmla="*/ 1164432 w 1562100"/>
              <a:gd name="connsiteY6" fmla="*/ 259556 h 1240631"/>
              <a:gd name="connsiteX7" fmla="*/ 1164432 w 1562100"/>
              <a:gd name="connsiteY7" fmla="*/ 200025 h 1240631"/>
              <a:gd name="connsiteX8" fmla="*/ 1143000 w 1562100"/>
              <a:gd name="connsiteY8" fmla="*/ 126206 h 1240631"/>
              <a:gd name="connsiteX9" fmla="*/ 1119188 w 1562100"/>
              <a:gd name="connsiteY9" fmla="*/ 52388 h 1240631"/>
              <a:gd name="connsiteX10" fmla="*/ 1112044 w 1562100"/>
              <a:gd name="connsiteY10" fmla="*/ 33338 h 1240631"/>
              <a:gd name="connsiteX11" fmla="*/ 1112044 w 1562100"/>
              <a:gd name="connsiteY11" fmla="*/ 16669 h 1240631"/>
              <a:gd name="connsiteX12" fmla="*/ 1116807 w 1562100"/>
              <a:gd name="connsiteY12" fmla="*/ 4763 h 1240631"/>
              <a:gd name="connsiteX13" fmla="*/ 1135857 w 1562100"/>
              <a:gd name="connsiteY13" fmla="*/ 0 h 1240631"/>
              <a:gd name="connsiteX14" fmla="*/ 1164432 w 1562100"/>
              <a:gd name="connsiteY14" fmla="*/ 16669 h 1240631"/>
              <a:gd name="connsiteX15" fmla="*/ 1214438 w 1562100"/>
              <a:gd name="connsiteY15" fmla="*/ 57150 h 1240631"/>
              <a:gd name="connsiteX16" fmla="*/ 1281113 w 1562100"/>
              <a:gd name="connsiteY16" fmla="*/ 111919 h 1240631"/>
              <a:gd name="connsiteX17" fmla="*/ 1354932 w 1562100"/>
              <a:gd name="connsiteY17" fmla="*/ 176213 h 1240631"/>
              <a:gd name="connsiteX18" fmla="*/ 1435894 w 1562100"/>
              <a:gd name="connsiteY18" fmla="*/ 264319 h 1240631"/>
              <a:gd name="connsiteX19" fmla="*/ 1490663 w 1562100"/>
              <a:gd name="connsiteY19" fmla="*/ 345281 h 1240631"/>
              <a:gd name="connsiteX20" fmla="*/ 1524000 w 1562100"/>
              <a:gd name="connsiteY20" fmla="*/ 426244 h 1240631"/>
              <a:gd name="connsiteX21" fmla="*/ 1543050 w 1562100"/>
              <a:gd name="connsiteY21" fmla="*/ 457200 h 1240631"/>
              <a:gd name="connsiteX22" fmla="*/ 1559719 w 1562100"/>
              <a:gd name="connsiteY22" fmla="*/ 488156 h 1240631"/>
              <a:gd name="connsiteX23" fmla="*/ 1562100 w 1562100"/>
              <a:gd name="connsiteY23" fmla="*/ 523875 h 1240631"/>
              <a:gd name="connsiteX24" fmla="*/ 1554957 w 1562100"/>
              <a:gd name="connsiteY24" fmla="*/ 542925 h 1240631"/>
              <a:gd name="connsiteX25" fmla="*/ 1533525 w 1562100"/>
              <a:gd name="connsiteY25" fmla="*/ 554831 h 1240631"/>
              <a:gd name="connsiteX26" fmla="*/ 1500188 w 1562100"/>
              <a:gd name="connsiteY26" fmla="*/ 557213 h 1240631"/>
              <a:gd name="connsiteX27" fmla="*/ 1431132 w 1562100"/>
              <a:gd name="connsiteY27" fmla="*/ 569119 h 1240631"/>
              <a:gd name="connsiteX28" fmla="*/ 1343025 w 1562100"/>
              <a:gd name="connsiteY28" fmla="*/ 602456 h 1240631"/>
              <a:gd name="connsiteX29" fmla="*/ 1252538 w 1562100"/>
              <a:gd name="connsiteY29" fmla="*/ 654844 h 1240631"/>
              <a:gd name="connsiteX30" fmla="*/ 852488 w 1562100"/>
              <a:gd name="connsiteY30" fmla="*/ 878681 h 1240631"/>
              <a:gd name="connsiteX31" fmla="*/ 616744 w 1562100"/>
              <a:gd name="connsiteY31" fmla="*/ 992981 h 1240631"/>
              <a:gd name="connsiteX32" fmla="*/ 407194 w 1562100"/>
              <a:gd name="connsiteY32" fmla="*/ 1083469 h 1240631"/>
              <a:gd name="connsiteX33" fmla="*/ 190500 w 1562100"/>
              <a:gd name="connsiteY33" fmla="*/ 1173956 h 1240631"/>
              <a:gd name="connsiteX34" fmla="*/ 95250 w 1562100"/>
              <a:gd name="connsiteY34" fmla="*/ 1207294 h 1240631"/>
              <a:gd name="connsiteX35" fmla="*/ 0 w 1562100"/>
              <a:gd name="connsiteY35" fmla="*/ 1240631 h 1240631"/>
              <a:gd name="connsiteX36" fmla="*/ 40482 w 1562100"/>
              <a:gd name="connsiteY36" fmla="*/ 1102519 h 1240631"/>
              <a:gd name="connsiteX37" fmla="*/ 92869 w 1562100"/>
              <a:gd name="connsiteY37" fmla="*/ 1090613 h 1240631"/>
              <a:gd name="connsiteX38" fmla="*/ 233363 w 1562100"/>
              <a:gd name="connsiteY38" fmla="*/ 1016794 h 1240631"/>
              <a:gd name="connsiteX39" fmla="*/ 431007 w 1562100"/>
              <a:gd name="connsiteY39" fmla="*/ 892969 h 1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562100" h="1240631">
                <a:moveTo>
                  <a:pt x="431007" y="892969"/>
                </a:moveTo>
                <a:lnTo>
                  <a:pt x="602457" y="778669"/>
                </a:lnTo>
                <a:lnTo>
                  <a:pt x="754857" y="664369"/>
                </a:lnTo>
                <a:lnTo>
                  <a:pt x="973932" y="481013"/>
                </a:lnTo>
                <a:lnTo>
                  <a:pt x="1097757" y="369094"/>
                </a:lnTo>
                <a:lnTo>
                  <a:pt x="1143000" y="307181"/>
                </a:lnTo>
                <a:lnTo>
                  <a:pt x="1164432" y="259556"/>
                </a:lnTo>
                <a:lnTo>
                  <a:pt x="1164432" y="200025"/>
                </a:lnTo>
                <a:lnTo>
                  <a:pt x="1143000" y="126206"/>
                </a:lnTo>
                <a:lnTo>
                  <a:pt x="1119188" y="52388"/>
                </a:lnTo>
                <a:lnTo>
                  <a:pt x="1112044" y="33338"/>
                </a:lnTo>
                <a:lnTo>
                  <a:pt x="1112044" y="16669"/>
                </a:lnTo>
                <a:lnTo>
                  <a:pt x="1116807" y="4763"/>
                </a:lnTo>
                <a:lnTo>
                  <a:pt x="1135857" y="0"/>
                </a:lnTo>
                <a:lnTo>
                  <a:pt x="1164432" y="16669"/>
                </a:lnTo>
                <a:lnTo>
                  <a:pt x="1214438" y="57150"/>
                </a:lnTo>
                <a:lnTo>
                  <a:pt x="1281113" y="111919"/>
                </a:lnTo>
                <a:lnTo>
                  <a:pt x="1354932" y="176213"/>
                </a:lnTo>
                <a:lnTo>
                  <a:pt x="1435894" y="264319"/>
                </a:lnTo>
                <a:lnTo>
                  <a:pt x="1490663" y="345281"/>
                </a:lnTo>
                <a:lnTo>
                  <a:pt x="1524000" y="426244"/>
                </a:lnTo>
                <a:lnTo>
                  <a:pt x="1543050" y="457200"/>
                </a:lnTo>
                <a:lnTo>
                  <a:pt x="1559719" y="488156"/>
                </a:lnTo>
                <a:lnTo>
                  <a:pt x="1562100" y="523875"/>
                </a:lnTo>
                <a:lnTo>
                  <a:pt x="1554957" y="542925"/>
                </a:lnTo>
                <a:lnTo>
                  <a:pt x="1533525" y="554831"/>
                </a:lnTo>
                <a:lnTo>
                  <a:pt x="1500188" y="557213"/>
                </a:lnTo>
                <a:lnTo>
                  <a:pt x="1431132" y="569119"/>
                </a:lnTo>
                <a:lnTo>
                  <a:pt x="1343025" y="602456"/>
                </a:lnTo>
                <a:lnTo>
                  <a:pt x="1252538" y="654844"/>
                </a:lnTo>
                <a:lnTo>
                  <a:pt x="852488" y="878681"/>
                </a:lnTo>
                <a:lnTo>
                  <a:pt x="616744" y="992981"/>
                </a:lnTo>
                <a:lnTo>
                  <a:pt x="407194" y="1083469"/>
                </a:lnTo>
                <a:lnTo>
                  <a:pt x="190500" y="1173956"/>
                </a:lnTo>
                <a:lnTo>
                  <a:pt x="95250" y="1207294"/>
                </a:lnTo>
                <a:lnTo>
                  <a:pt x="0" y="1240631"/>
                </a:lnTo>
                <a:lnTo>
                  <a:pt x="40482" y="1102519"/>
                </a:lnTo>
                <a:lnTo>
                  <a:pt x="92869" y="1090613"/>
                </a:lnTo>
                <a:lnTo>
                  <a:pt x="233363" y="1016794"/>
                </a:lnTo>
                <a:lnTo>
                  <a:pt x="431007" y="8929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AFF301E7-E13A-42FF-9211-849C7D945540}"/>
              </a:ext>
            </a:extLst>
          </p:cNvPr>
          <p:cNvSpPr/>
          <p:nvPr/>
        </p:nvSpPr>
        <p:spPr>
          <a:xfrm>
            <a:off x="4657725" y="1987551"/>
            <a:ext cx="603250" cy="2822575"/>
          </a:xfrm>
          <a:custGeom>
            <a:avLst/>
            <a:gdLst>
              <a:gd name="connsiteX0" fmla="*/ 269563 w 602553"/>
              <a:gd name="connsiteY0" fmla="*/ 1923940 h 2822484"/>
              <a:gd name="connsiteX1" fmla="*/ 274849 w 602553"/>
              <a:gd name="connsiteY1" fmla="*/ 1368958 h 2822484"/>
              <a:gd name="connsiteX2" fmla="*/ 248421 w 602553"/>
              <a:gd name="connsiteY2" fmla="*/ 1125822 h 2822484"/>
              <a:gd name="connsiteX3" fmla="*/ 248421 w 602553"/>
              <a:gd name="connsiteY3" fmla="*/ 681836 h 2822484"/>
              <a:gd name="connsiteX4" fmla="*/ 248421 w 602553"/>
              <a:gd name="connsiteY4" fmla="*/ 449272 h 2822484"/>
              <a:gd name="connsiteX5" fmla="*/ 237850 w 602553"/>
              <a:gd name="connsiteY5" fmla="*/ 354132 h 2822484"/>
              <a:gd name="connsiteX6" fmla="*/ 227279 w 602553"/>
              <a:gd name="connsiteY6" fmla="*/ 301277 h 2822484"/>
              <a:gd name="connsiteX7" fmla="*/ 206137 w 602553"/>
              <a:gd name="connsiteY7" fmla="*/ 253707 h 2822484"/>
              <a:gd name="connsiteX8" fmla="*/ 158567 w 602553"/>
              <a:gd name="connsiteY8" fmla="*/ 195566 h 2822484"/>
              <a:gd name="connsiteX9" fmla="*/ 100426 w 602553"/>
              <a:gd name="connsiteY9" fmla="*/ 137425 h 2822484"/>
              <a:gd name="connsiteX10" fmla="*/ 15857 w 602553"/>
              <a:gd name="connsiteY10" fmla="*/ 68713 h 2822484"/>
              <a:gd name="connsiteX11" fmla="*/ 0 w 602553"/>
              <a:gd name="connsiteY11" fmla="*/ 36999 h 2822484"/>
              <a:gd name="connsiteX12" fmla="*/ 10571 w 602553"/>
              <a:gd name="connsiteY12" fmla="*/ 5286 h 2822484"/>
              <a:gd name="connsiteX13" fmla="*/ 47570 w 602553"/>
              <a:gd name="connsiteY13" fmla="*/ 0 h 2822484"/>
              <a:gd name="connsiteX14" fmla="*/ 137424 w 602553"/>
              <a:gd name="connsiteY14" fmla="*/ 26428 h 2822484"/>
              <a:gd name="connsiteX15" fmla="*/ 322419 w 602553"/>
              <a:gd name="connsiteY15" fmla="*/ 95140 h 2822484"/>
              <a:gd name="connsiteX16" fmla="*/ 459843 w 602553"/>
              <a:gd name="connsiteY16" fmla="*/ 174424 h 2822484"/>
              <a:gd name="connsiteX17" fmla="*/ 512698 w 602553"/>
              <a:gd name="connsiteY17" fmla="*/ 211422 h 2822484"/>
              <a:gd name="connsiteX18" fmla="*/ 576125 w 602553"/>
              <a:gd name="connsiteY18" fmla="*/ 280135 h 2822484"/>
              <a:gd name="connsiteX19" fmla="*/ 597267 w 602553"/>
              <a:gd name="connsiteY19" fmla="*/ 322419 h 2822484"/>
              <a:gd name="connsiteX20" fmla="*/ 602553 w 602553"/>
              <a:gd name="connsiteY20" fmla="*/ 359418 h 2822484"/>
              <a:gd name="connsiteX21" fmla="*/ 586696 w 602553"/>
              <a:gd name="connsiteY21" fmla="*/ 396417 h 2822484"/>
              <a:gd name="connsiteX22" fmla="*/ 554983 w 602553"/>
              <a:gd name="connsiteY22" fmla="*/ 449272 h 2822484"/>
              <a:gd name="connsiteX23" fmla="*/ 533841 w 602553"/>
              <a:gd name="connsiteY23" fmla="*/ 512699 h 2822484"/>
              <a:gd name="connsiteX24" fmla="*/ 528555 w 602553"/>
              <a:gd name="connsiteY24" fmla="*/ 914400 h 2822484"/>
              <a:gd name="connsiteX25" fmla="*/ 517984 w 602553"/>
              <a:gd name="connsiteY25" fmla="*/ 1522239 h 2822484"/>
              <a:gd name="connsiteX26" fmla="*/ 502127 w 602553"/>
              <a:gd name="connsiteY26" fmla="*/ 2156505 h 2822484"/>
              <a:gd name="connsiteX27" fmla="*/ 507413 w 602553"/>
              <a:gd name="connsiteY27" fmla="*/ 2621633 h 2822484"/>
              <a:gd name="connsiteX28" fmla="*/ 507413 w 602553"/>
              <a:gd name="connsiteY28" fmla="*/ 2669203 h 2822484"/>
              <a:gd name="connsiteX29" fmla="*/ 269563 w 602553"/>
              <a:gd name="connsiteY29" fmla="*/ 2822484 h 2822484"/>
              <a:gd name="connsiteX30" fmla="*/ 274849 w 602553"/>
              <a:gd name="connsiteY30" fmla="*/ 2727344 h 2822484"/>
              <a:gd name="connsiteX31" fmla="*/ 269563 w 602553"/>
              <a:gd name="connsiteY31" fmla="*/ 1923940 h 282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553" h="2822484">
                <a:moveTo>
                  <a:pt x="269563" y="1923940"/>
                </a:moveTo>
                <a:lnTo>
                  <a:pt x="274849" y="1368958"/>
                </a:lnTo>
                <a:lnTo>
                  <a:pt x="248421" y="1125822"/>
                </a:lnTo>
                <a:lnTo>
                  <a:pt x="248421" y="681836"/>
                </a:lnTo>
                <a:lnTo>
                  <a:pt x="248421" y="449272"/>
                </a:lnTo>
                <a:lnTo>
                  <a:pt x="237850" y="354132"/>
                </a:lnTo>
                <a:lnTo>
                  <a:pt x="227279" y="301277"/>
                </a:lnTo>
                <a:lnTo>
                  <a:pt x="206137" y="253707"/>
                </a:lnTo>
                <a:lnTo>
                  <a:pt x="158567" y="195566"/>
                </a:lnTo>
                <a:lnTo>
                  <a:pt x="100426" y="137425"/>
                </a:lnTo>
                <a:lnTo>
                  <a:pt x="15857" y="68713"/>
                </a:lnTo>
                <a:lnTo>
                  <a:pt x="0" y="36999"/>
                </a:lnTo>
                <a:lnTo>
                  <a:pt x="10571" y="5286"/>
                </a:lnTo>
                <a:lnTo>
                  <a:pt x="47570" y="0"/>
                </a:lnTo>
                <a:lnTo>
                  <a:pt x="137424" y="26428"/>
                </a:lnTo>
                <a:lnTo>
                  <a:pt x="322419" y="95140"/>
                </a:lnTo>
                <a:lnTo>
                  <a:pt x="459843" y="174424"/>
                </a:lnTo>
                <a:lnTo>
                  <a:pt x="512698" y="211422"/>
                </a:lnTo>
                <a:lnTo>
                  <a:pt x="576125" y="280135"/>
                </a:lnTo>
                <a:lnTo>
                  <a:pt x="597267" y="322419"/>
                </a:lnTo>
                <a:lnTo>
                  <a:pt x="602553" y="359418"/>
                </a:lnTo>
                <a:lnTo>
                  <a:pt x="586696" y="396417"/>
                </a:lnTo>
                <a:lnTo>
                  <a:pt x="554983" y="449272"/>
                </a:lnTo>
                <a:lnTo>
                  <a:pt x="533841" y="512699"/>
                </a:lnTo>
                <a:lnTo>
                  <a:pt x="528555" y="914400"/>
                </a:lnTo>
                <a:lnTo>
                  <a:pt x="517984" y="1522239"/>
                </a:lnTo>
                <a:lnTo>
                  <a:pt x="502127" y="2156505"/>
                </a:lnTo>
                <a:lnTo>
                  <a:pt x="507413" y="2621633"/>
                </a:lnTo>
                <a:lnTo>
                  <a:pt x="507413" y="2669203"/>
                </a:lnTo>
                <a:lnTo>
                  <a:pt x="269563" y="2822484"/>
                </a:lnTo>
                <a:lnTo>
                  <a:pt x="274849" y="2727344"/>
                </a:lnTo>
                <a:lnTo>
                  <a:pt x="269563" y="19239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B0284F5-F21D-42B4-B6DA-4FBF055F63AC}"/>
              </a:ext>
            </a:extLst>
          </p:cNvPr>
          <p:cNvSpPr/>
          <p:nvPr/>
        </p:nvSpPr>
        <p:spPr>
          <a:xfrm>
            <a:off x="3743325" y="4335463"/>
            <a:ext cx="2095500" cy="1122362"/>
          </a:xfrm>
          <a:custGeom>
            <a:avLst/>
            <a:gdLst>
              <a:gd name="connsiteX0" fmla="*/ 500063 w 2095500"/>
              <a:gd name="connsiteY0" fmla="*/ 654844 h 1121569"/>
              <a:gd name="connsiteX1" fmla="*/ 873919 w 2095500"/>
              <a:gd name="connsiteY1" fmla="*/ 509588 h 1121569"/>
              <a:gd name="connsiteX2" fmla="*/ 1171575 w 2095500"/>
              <a:gd name="connsiteY2" fmla="*/ 390525 h 1121569"/>
              <a:gd name="connsiteX3" fmla="*/ 1433513 w 2095500"/>
              <a:gd name="connsiteY3" fmla="*/ 266700 h 1121569"/>
              <a:gd name="connsiteX4" fmla="*/ 1716881 w 2095500"/>
              <a:gd name="connsiteY4" fmla="*/ 138113 h 1121569"/>
              <a:gd name="connsiteX5" fmla="*/ 1997869 w 2095500"/>
              <a:gd name="connsiteY5" fmla="*/ 21432 h 1121569"/>
              <a:gd name="connsiteX6" fmla="*/ 2057400 w 2095500"/>
              <a:gd name="connsiteY6" fmla="*/ 0 h 1121569"/>
              <a:gd name="connsiteX7" fmla="*/ 2078831 w 2095500"/>
              <a:gd name="connsiteY7" fmla="*/ 2382 h 1121569"/>
              <a:gd name="connsiteX8" fmla="*/ 2090738 w 2095500"/>
              <a:gd name="connsiteY8" fmla="*/ 9525 h 1121569"/>
              <a:gd name="connsiteX9" fmla="*/ 2095500 w 2095500"/>
              <a:gd name="connsiteY9" fmla="*/ 26194 h 1121569"/>
              <a:gd name="connsiteX10" fmla="*/ 2083594 w 2095500"/>
              <a:gd name="connsiteY10" fmla="*/ 45244 h 1121569"/>
              <a:gd name="connsiteX11" fmla="*/ 2050256 w 2095500"/>
              <a:gd name="connsiteY11" fmla="*/ 71438 h 1121569"/>
              <a:gd name="connsiteX12" fmla="*/ 1893094 w 2095500"/>
              <a:gd name="connsiteY12" fmla="*/ 169069 h 1121569"/>
              <a:gd name="connsiteX13" fmla="*/ 1669256 w 2095500"/>
              <a:gd name="connsiteY13" fmla="*/ 309563 h 1121569"/>
              <a:gd name="connsiteX14" fmla="*/ 1381125 w 2095500"/>
              <a:gd name="connsiteY14" fmla="*/ 483394 h 1121569"/>
              <a:gd name="connsiteX15" fmla="*/ 985838 w 2095500"/>
              <a:gd name="connsiteY15" fmla="*/ 726282 h 1121569"/>
              <a:gd name="connsiteX16" fmla="*/ 614363 w 2095500"/>
              <a:gd name="connsiteY16" fmla="*/ 959644 h 1121569"/>
              <a:gd name="connsiteX17" fmla="*/ 597694 w 2095500"/>
              <a:gd name="connsiteY17" fmla="*/ 988219 h 1121569"/>
              <a:gd name="connsiteX18" fmla="*/ 569119 w 2095500"/>
              <a:gd name="connsiteY18" fmla="*/ 1033463 h 1121569"/>
              <a:gd name="connsiteX19" fmla="*/ 538163 w 2095500"/>
              <a:gd name="connsiteY19" fmla="*/ 1081088 h 1121569"/>
              <a:gd name="connsiteX20" fmla="*/ 516731 w 2095500"/>
              <a:gd name="connsiteY20" fmla="*/ 1102519 h 1121569"/>
              <a:gd name="connsiteX21" fmla="*/ 495300 w 2095500"/>
              <a:gd name="connsiteY21" fmla="*/ 1116807 h 1121569"/>
              <a:gd name="connsiteX22" fmla="*/ 461963 w 2095500"/>
              <a:gd name="connsiteY22" fmla="*/ 1121569 h 1121569"/>
              <a:gd name="connsiteX23" fmla="*/ 407194 w 2095500"/>
              <a:gd name="connsiteY23" fmla="*/ 1116807 h 1121569"/>
              <a:gd name="connsiteX24" fmla="*/ 357188 w 2095500"/>
              <a:gd name="connsiteY24" fmla="*/ 1095375 h 1121569"/>
              <a:gd name="connsiteX25" fmla="*/ 245269 w 2095500"/>
              <a:gd name="connsiteY25" fmla="*/ 1004888 h 1121569"/>
              <a:gd name="connsiteX26" fmla="*/ 142875 w 2095500"/>
              <a:gd name="connsiteY26" fmla="*/ 890588 h 1121569"/>
              <a:gd name="connsiteX27" fmla="*/ 85725 w 2095500"/>
              <a:gd name="connsiteY27" fmla="*/ 814388 h 1121569"/>
              <a:gd name="connsiteX28" fmla="*/ 21431 w 2095500"/>
              <a:gd name="connsiteY28" fmla="*/ 716757 h 1121569"/>
              <a:gd name="connsiteX29" fmla="*/ 2381 w 2095500"/>
              <a:gd name="connsiteY29" fmla="*/ 673894 h 1121569"/>
              <a:gd name="connsiteX30" fmla="*/ 0 w 2095500"/>
              <a:gd name="connsiteY30" fmla="*/ 647700 h 1121569"/>
              <a:gd name="connsiteX31" fmla="*/ 7144 w 2095500"/>
              <a:gd name="connsiteY31" fmla="*/ 626269 h 1121569"/>
              <a:gd name="connsiteX32" fmla="*/ 21431 w 2095500"/>
              <a:gd name="connsiteY32" fmla="*/ 621507 h 1121569"/>
              <a:gd name="connsiteX33" fmla="*/ 30956 w 2095500"/>
              <a:gd name="connsiteY33" fmla="*/ 623888 h 1121569"/>
              <a:gd name="connsiteX34" fmla="*/ 57150 w 2095500"/>
              <a:gd name="connsiteY34" fmla="*/ 647700 h 1121569"/>
              <a:gd name="connsiteX35" fmla="*/ 100013 w 2095500"/>
              <a:gd name="connsiteY35" fmla="*/ 692944 h 1121569"/>
              <a:gd name="connsiteX36" fmla="*/ 150019 w 2095500"/>
              <a:gd name="connsiteY36" fmla="*/ 733425 h 1121569"/>
              <a:gd name="connsiteX37" fmla="*/ 195263 w 2095500"/>
              <a:gd name="connsiteY37" fmla="*/ 750094 h 1121569"/>
              <a:gd name="connsiteX38" fmla="*/ 228600 w 2095500"/>
              <a:gd name="connsiteY38" fmla="*/ 757238 h 1121569"/>
              <a:gd name="connsiteX39" fmla="*/ 273844 w 2095500"/>
              <a:gd name="connsiteY39" fmla="*/ 745332 h 1121569"/>
              <a:gd name="connsiteX40" fmla="*/ 395288 w 2095500"/>
              <a:gd name="connsiteY40" fmla="*/ 700088 h 1121569"/>
              <a:gd name="connsiteX41" fmla="*/ 500063 w 2095500"/>
              <a:gd name="connsiteY41" fmla="*/ 654844 h 112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095500" h="1121569">
                <a:moveTo>
                  <a:pt x="500063" y="654844"/>
                </a:moveTo>
                <a:lnTo>
                  <a:pt x="873919" y="509588"/>
                </a:lnTo>
                <a:lnTo>
                  <a:pt x="1171575" y="390525"/>
                </a:lnTo>
                <a:lnTo>
                  <a:pt x="1433513" y="266700"/>
                </a:lnTo>
                <a:lnTo>
                  <a:pt x="1716881" y="138113"/>
                </a:lnTo>
                <a:lnTo>
                  <a:pt x="1997869" y="21432"/>
                </a:lnTo>
                <a:lnTo>
                  <a:pt x="2057400" y="0"/>
                </a:lnTo>
                <a:lnTo>
                  <a:pt x="2078831" y="2382"/>
                </a:lnTo>
                <a:lnTo>
                  <a:pt x="2090738" y="9525"/>
                </a:lnTo>
                <a:lnTo>
                  <a:pt x="2095500" y="26194"/>
                </a:lnTo>
                <a:lnTo>
                  <a:pt x="2083594" y="45244"/>
                </a:lnTo>
                <a:lnTo>
                  <a:pt x="2050256" y="71438"/>
                </a:lnTo>
                <a:lnTo>
                  <a:pt x="1893094" y="169069"/>
                </a:lnTo>
                <a:lnTo>
                  <a:pt x="1669256" y="309563"/>
                </a:lnTo>
                <a:lnTo>
                  <a:pt x="1381125" y="483394"/>
                </a:lnTo>
                <a:lnTo>
                  <a:pt x="985838" y="726282"/>
                </a:lnTo>
                <a:lnTo>
                  <a:pt x="614363" y="959644"/>
                </a:lnTo>
                <a:lnTo>
                  <a:pt x="597694" y="988219"/>
                </a:lnTo>
                <a:lnTo>
                  <a:pt x="569119" y="1033463"/>
                </a:lnTo>
                <a:lnTo>
                  <a:pt x="538163" y="1081088"/>
                </a:lnTo>
                <a:lnTo>
                  <a:pt x="516731" y="1102519"/>
                </a:lnTo>
                <a:lnTo>
                  <a:pt x="495300" y="1116807"/>
                </a:lnTo>
                <a:lnTo>
                  <a:pt x="461963" y="1121569"/>
                </a:lnTo>
                <a:lnTo>
                  <a:pt x="407194" y="1116807"/>
                </a:lnTo>
                <a:lnTo>
                  <a:pt x="357188" y="1095375"/>
                </a:lnTo>
                <a:lnTo>
                  <a:pt x="245269" y="1004888"/>
                </a:lnTo>
                <a:lnTo>
                  <a:pt x="142875" y="890588"/>
                </a:lnTo>
                <a:lnTo>
                  <a:pt x="85725" y="814388"/>
                </a:lnTo>
                <a:lnTo>
                  <a:pt x="21431" y="716757"/>
                </a:lnTo>
                <a:lnTo>
                  <a:pt x="2381" y="673894"/>
                </a:lnTo>
                <a:lnTo>
                  <a:pt x="0" y="647700"/>
                </a:lnTo>
                <a:lnTo>
                  <a:pt x="7144" y="626269"/>
                </a:lnTo>
                <a:lnTo>
                  <a:pt x="21431" y="621507"/>
                </a:lnTo>
                <a:lnTo>
                  <a:pt x="30956" y="623888"/>
                </a:lnTo>
                <a:lnTo>
                  <a:pt x="57150" y="647700"/>
                </a:lnTo>
                <a:lnTo>
                  <a:pt x="100013" y="692944"/>
                </a:lnTo>
                <a:lnTo>
                  <a:pt x="150019" y="733425"/>
                </a:lnTo>
                <a:lnTo>
                  <a:pt x="195263" y="750094"/>
                </a:lnTo>
                <a:lnTo>
                  <a:pt x="228600" y="757238"/>
                </a:lnTo>
                <a:lnTo>
                  <a:pt x="273844" y="745332"/>
                </a:lnTo>
                <a:lnTo>
                  <a:pt x="395288" y="700088"/>
                </a:lnTo>
                <a:lnTo>
                  <a:pt x="500063" y="6548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9DAB3C1D-B21A-45F2-9634-B57FD96D0975}"/>
              </a:ext>
            </a:extLst>
          </p:cNvPr>
          <p:cNvSpPr/>
          <p:nvPr/>
        </p:nvSpPr>
        <p:spPr>
          <a:xfrm>
            <a:off x="6169026" y="1711326"/>
            <a:ext cx="2398713" cy="3775075"/>
          </a:xfrm>
          <a:custGeom>
            <a:avLst/>
            <a:gdLst>
              <a:gd name="connsiteX0" fmla="*/ 234087 w 2399386"/>
              <a:gd name="connsiteY0" fmla="*/ 1858061 h 3774643"/>
              <a:gd name="connsiteX1" fmla="*/ 248717 w 2399386"/>
              <a:gd name="connsiteY1" fmla="*/ 1009497 h 3774643"/>
              <a:gd name="connsiteX2" fmla="*/ 256032 w 2399386"/>
              <a:gd name="connsiteY2" fmla="*/ 402336 h 3774643"/>
              <a:gd name="connsiteX3" fmla="*/ 241402 w 2399386"/>
              <a:gd name="connsiteY3" fmla="*/ 256032 h 3774643"/>
              <a:gd name="connsiteX4" fmla="*/ 219456 w 2399386"/>
              <a:gd name="connsiteY4" fmla="*/ 212141 h 3774643"/>
              <a:gd name="connsiteX5" fmla="*/ 124359 w 2399386"/>
              <a:gd name="connsiteY5" fmla="*/ 131673 h 3774643"/>
              <a:gd name="connsiteX6" fmla="*/ 21946 w 2399386"/>
              <a:gd name="connsiteY6" fmla="*/ 65837 h 3774643"/>
              <a:gd name="connsiteX7" fmla="*/ 0 w 2399386"/>
              <a:gd name="connsiteY7" fmla="*/ 36576 h 3774643"/>
              <a:gd name="connsiteX8" fmla="*/ 14631 w 2399386"/>
              <a:gd name="connsiteY8" fmla="*/ 0 h 3774643"/>
              <a:gd name="connsiteX9" fmla="*/ 73152 w 2399386"/>
              <a:gd name="connsiteY9" fmla="*/ 7315 h 3774643"/>
              <a:gd name="connsiteX10" fmla="*/ 182880 w 2399386"/>
              <a:gd name="connsiteY10" fmla="*/ 36576 h 3774643"/>
              <a:gd name="connsiteX11" fmla="*/ 329184 w 2399386"/>
              <a:gd name="connsiteY11" fmla="*/ 102413 h 3774643"/>
              <a:gd name="connsiteX12" fmla="*/ 468173 w 2399386"/>
              <a:gd name="connsiteY12" fmla="*/ 197510 h 3774643"/>
              <a:gd name="connsiteX13" fmla="*/ 570586 w 2399386"/>
              <a:gd name="connsiteY13" fmla="*/ 270662 h 3774643"/>
              <a:gd name="connsiteX14" fmla="*/ 607162 w 2399386"/>
              <a:gd name="connsiteY14" fmla="*/ 314553 h 3774643"/>
              <a:gd name="connsiteX15" fmla="*/ 643738 w 2399386"/>
              <a:gd name="connsiteY15" fmla="*/ 373075 h 3774643"/>
              <a:gd name="connsiteX16" fmla="*/ 643738 w 2399386"/>
              <a:gd name="connsiteY16" fmla="*/ 402336 h 3774643"/>
              <a:gd name="connsiteX17" fmla="*/ 607162 w 2399386"/>
              <a:gd name="connsiteY17" fmla="*/ 526694 h 3774643"/>
              <a:gd name="connsiteX18" fmla="*/ 585216 w 2399386"/>
              <a:gd name="connsiteY18" fmla="*/ 577901 h 3774643"/>
              <a:gd name="connsiteX19" fmla="*/ 577901 w 2399386"/>
              <a:gd name="connsiteY19" fmla="*/ 746150 h 3774643"/>
              <a:gd name="connsiteX20" fmla="*/ 548640 w 2399386"/>
              <a:gd name="connsiteY20" fmla="*/ 1046073 h 3774643"/>
              <a:gd name="connsiteX21" fmla="*/ 504749 w 2399386"/>
              <a:gd name="connsiteY21" fmla="*/ 1638605 h 3774643"/>
              <a:gd name="connsiteX22" fmla="*/ 504749 w 2399386"/>
              <a:gd name="connsiteY22" fmla="*/ 1770278 h 3774643"/>
              <a:gd name="connsiteX23" fmla="*/ 490119 w 2399386"/>
              <a:gd name="connsiteY23" fmla="*/ 2289657 h 3774643"/>
              <a:gd name="connsiteX24" fmla="*/ 482804 w 2399386"/>
              <a:gd name="connsiteY24" fmla="*/ 2816352 h 3774643"/>
              <a:gd name="connsiteX25" fmla="*/ 475488 w 2399386"/>
              <a:gd name="connsiteY25" fmla="*/ 3028493 h 3774643"/>
              <a:gd name="connsiteX26" fmla="*/ 504749 w 2399386"/>
              <a:gd name="connsiteY26" fmla="*/ 3189427 h 3774643"/>
              <a:gd name="connsiteX27" fmla="*/ 541325 w 2399386"/>
              <a:gd name="connsiteY27" fmla="*/ 3299155 h 3774643"/>
              <a:gd name="connsiteX28" fmla="*/ 607162 w 2399386"/>
              <a:gd name="connsiteY28" fmla="*/ 3372307 h 3774643"/>
              <a:gd name="connsiteX29" fmla="*/ 746151 w 2399386"/>
              <a:gd name="connsiteY29" fmla="*/ 3452774 h 3774643"/>
              <a:gd name="connsiteX30" fmla="*/ 848564 w 2399386"/>
              <a:gd name="connsiteY30" fmla="*/ 3489350 h 3774643"/>
              <a:gd name="connsiteX31" fmla="*/ 1075335 w 2399386"/>
              <a:gd name="connsiteY31" fmla="*/ 3518611 h 3774643"/>
              <a:gd name="connsiteX32" fmla="*/ 1477671 w 2399386"/>
              <a:gd name="connsiteY32" fmla="*/ 3525926 h 3774643"/>
              <a:gd name="connsiteX33" fmla="*/ 1777594 w 2399386"/>
              <a:gd name="connsiteY33" fmla="*/ 3511296 h 3774643"/>
              <a:gd name="connsiteX34" fmla="*/ 1828800 w 2399386"/>
              <a:gd name="connsiteY34" fmla="*/ 3482035 h 3774643"/>
              <a:gd name="connsiteX35" fmla="*/ 1865376 w 2399386"/>
              <a:gd name="connsiteY35" fmla="*/ 3438144 h 3774643"/>
              <a:gd name="connsiteX36" fmla="*/ 2048256 w 2399386"/>
              <a:gd name="connsiteY36" fmla="*/ 3335731 h 3774643"/>
              <a:gd name="connsiteX37" fmla="*/ 2267712 w 2399386"/>
              <a:gd name="connsiteY37" fmla="*/ 3401568 h 3774643"/>
              <a:gd name="connsiteX38" fmla="*/ 2348180 w 2399386"/>
              <a:gd name="connsiteY38" fmla="*/ 3452774 h 3774643"/>
              <a:gd name="connsiteX39" fmla="*/ 2399386 w 2399386"/>
              <a:gd name="connsiteY39" fmla="*/ 3518611 h 3774643"/>
              <a:gd name="connsiteX40" fmla="*/ 2392071 w 2399386"/>
              <a:gd name="connsiteY40" fmla="*/ 3577133 h 3774643"/>
              <a:gd name="connsiteX41" fmla="*/ 2370125 w 2399386"/>
              <a:gd name="connsiteY41" fmla="*/ 3628339 h 3774643"/>
              <a:gd name="connsiteX42" fmla="*/ 2289658 w 2399386"/>
              <a:gd name="connsiteY42" fmla="*/ 3679545 h 3774643"/>
              <a:gd name="connsiteX43" fmla="*/ 2106778 w 2399386"/>
              <a:gd name="connsiteY43" fmla="*/ 3738067 h 3774643"/>
              <a:gd name="connsiteX44" fmla="*/ 1858061 w 2399386"/>
              <a:gd name="connsiteY44" fmla="*/ 3760013 h 3774643"/>
              <a:gd name="connsiteX45" fmla="*/ 1506932 w 2399386"/>
              <a:gd name="connsiteY45" fmla="*/ 3774643 h 3774643"/>
              <a:gd name="connsiteX46" fmla="*/ 1097280 w 2399386"/>
              <a:gd name="connsiteY46" fmla="*/ 3752697 h 3774643"/>
              <a:gd name="connsiteX47" fmla="*/ 848564 w 2399386"/>
              <a:gd name="connsiteY47" fmla="*/ 3708806 h 3774643"/>
              <a:gd name="connsiteX48" fmla="*/ 607162 w 2399386"/>
              <a:gd name="connsiteY48" fmla="*/ 3628339 h 3774643"/>
              <a:gd name="connsiteX49" fmla="*/ 468173 w 2399386"/>
              <a:gd name="connsiteY49" fmla="*/ 3540557 h 3774643"/>
              <a:gd name="connsiteX50" fmla="*/ 395021 w 2399386"/>
              <a:gd name="connsiteY50" fmla="*/ 3474720 h 3774643"/>
              <a:gd name="connsiteX51" fmla="*/ 314554 w 2399386"/>
              <a:gd name="connsiteY51" fmla="*/ 3328416 h 3774643"/>
              <a:gd name="connsiteX52" fmla="*/ 270663 w 2399386"/>
              <a:gd name="connsiteY52" fmla="*/ 3211373 h 3774643"/>
              <a:gd name="connsiteX53" fmla="*/ 241402 w 2399386"/>
              <a:gd name="connsiteY53" fmla="*/ 3065069 h 3774643"/>
              <a:gd name="connsiteX54" fmla="*/ 234087 w 2399386"/>
              <a:gd name="connsiteY54" fmla="*/ 2830982 h 3774643"/>
              <a:gd name="connsiteX55" fmla="*/ 241402 w 2399386"/>
              <a:gd name="connsiteY55" fmla="*/ 2282342 h 3774643"/>
              <a:gd name="connsiteX56" fmla="*/ 234087 w 2399386"/>
              <a:gd name="connsiteY56" fmla="*/ 1858061 h 3774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399386" h="3774643">
                <a:moveTo>
                  <a:pt x="234087" y="1858061"/>
                </a:moveTo>
                <a:lnTo>
                  <a:pt x="248717" y="1009497"/>
                </a:lnTo>
                <a:cubicBezTo>
                  <a:pt x="251155" y="807110"/>
                  <a:pt x="253594" y="604723"/>
                  <a:pt x="256032" y="402336"/>
                </a:cubicBezTo>
                <a:lnTo>
                  <a:pt x="241402" y="256032"/>
                </a:lnTo>
                <a:lnTo>
                  <a:pt x="219456" y="212141"/>
                </a:lnTo>
                <a:lnTo>
                  <a:pt x="124359" y="131673"/>
                </a:lnTo>
                <a:lnTo>
                  <a:pt x="21946" y="65837"/>
                </a:lnTo>
                <a:lnTo>
                  <a:pt x="0" y="36576"/>
                </a:lnTo>
                <a:lnTo>
                  <a:pt x="14631" y="0"/>
                </a:lnTo>
                <a:lnTo>
                  <a:pt x="73152" y="7315"/>
                </a:lnTo>
                <a:lnTo>
                  <a:pt x="182880" y="36576"/>
                </a:lnTo>
                <a:lnTo>
                  <a:pt x="329184" y="102413"/>
                </a:lnTo>
                <a:lnTo>
                  <a:pt x="468173" y="197510"/>
                </a:lnTo>
                <a:lnTo>
                  <a:pt x="570586" y="270662"/>
                </a:lnTo>
                <a:lnTo>
                  <a:pt x="607162" y="314553"/>
                </a:lnTo>
                <a:lnTo>
                  <a:pt x="643738" y="373075"/>
                </a:lnTo>
                <a:lnTo>
                  <a:pt x="643738" y="402336"/>
                </a:lnTo>
                <a:lnTo>
                  <a:pt x="607162" y="526694"/>
                </a:lnTo>
                <a:lnTo>
                  <a:pt x="585216" y="577901"/>
                </a:lnTo>
                <a:lnTo>
                  <a:pt x="577901" y="746150"/>
                </a:lnTo>
                <a:lnTo>
                  <a:pt x="548640" y="1046073"/>
                </a:lnTo>
                <a:lnTo>
                  <a:pt x="504749" y="1638605"/>
                </a:lnTo>
                <a:lnTo>
                  <a:pt x="504749" y="1770278"/>
                </a:lnTo>
                <a:lnTo>
                  <a:pt x="490119" y="2289657"/>
                </a:lnTo>
                <a:lnTo>
                  <a:pt x="482804" y="2816352"/>
                </a:lnTo>
                <a:lnTo>
                  <a:pt x="475488" y="3028493"/>
                </a:lnTo>
                <a:lnTo>
                  <a:pt x="504749" y="3189427"/>
                </a:lnTo>
                <a:lnTo>
                  <a:pt x="541325" y="3299155"/>
                </a:lnTo>
                <a:lnTo>
                  <a:pt x="607162" y="3372307"/>
                </a:lnTo>
                <a:lnTo>
                  <a:pt x="746151" y="3452774"/>
                </a:lnTo>
                <a:lnTo>
                  <a:pt x="848564" y="3489350"/>
                </a:lnTo>
                <a:lnTo>
                  <a:pt x="1075335" y="3518611"/>
                </a:lnTo>
                <a:lnTo>
                  <a:pt x="1477671" y="3525926"/>
                </a:lnTo>
                <a:lnTo>
                  <a:pt x="1777594" y="3511296"/>
                </a:lnTo>
                <a:lnTo>
                  <a:pt x="1828800" y="3482035"/>
                </a:lnTo>
                <a:lnTo>
                  <a:pt x="1865376" y="3438144"/>
                </a:lnTo>
                <a:lnTo>
                  <a:pt x="2048256" y="3335731"/>
                </a:lnTo>
                <a:lnTo>
                  <a:pt x="2267712" y="3401568"/>
                </a:lnTo>
                <a:lnTo>
                  <a:pt x="2348180" y="3452774"/>
                </a:lnTo>
                <a:lnTo>
                  <a:pt x="2399386" y="3518611"/>
                </a:lnTo>
                <a:lnTo>
                  <a:pt x="2392071" y="3577133"/>
                </a:lnTo>
                <a:lnTo>
                  <a:pt x="2370125" y="3628339"/>
                </a:lnTo>
                <a:lnTo>
                  <a:pt x="2289658" y="3679545"/>
                </a:lnTo>
                <a:lnTo>
                  <a:pt x="2106778" y="3738067"/>
                </a:lnTo>
                <a:lnTo>
                  <a:pt x="1858061" y="3760013"/>
                </a:lnTo>
                <a:lnTo>
                  <a:pt x="1506932" y="3774643"/>
                </a:lnTo>
                <a:lnTo>
                  <a:pt x="1097280" y="3752697"/>
                </a:lnTo>
                <a:lnTo>
                  <a:pt x="848564" y="3708806"/>
                </a:lnTo>
                <a:lnTo>
                  <a:pt x="607162" y="3628339"/>
                </a:lnTo>
                <a:lnTo>
                  <a:pt x="468173" y="3540557"/>
                </a:lnTo>
                <a:lnTo>
                  <a:pt x="395021" y="3474720"/>
                </a:lnTo>
                <a:lnTo>
                  <a:pt x="314554" y="3328416"/>
                </a:lnTo>
                <a:lnTo>
                  <a:pt x="270663" y="3211373"/>
                </a:lnTo>
                <a:lnTo>
                  <a:pt x="241402" y="3065069"/>
                </a:lnTo>
                <a:lnTo>
                  <a:pt x="234087" y="2830982"/>
                </a:lnTo>
                <a:cubicBezTo>
                  <a:pt x="236525" y="2648102"/>
                  <a:pt x="238964" y="2465222"/>
                  <a:pt x="241402" y="2282342"/>
                </a:cubicBezTo>
                <a:lnTo>
                  <a:pt x="234087" y="185806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0064E287-081E-4C42-92F3-9061C5298893}"/>
              </a:ext>
            </a:extLst>
          </p:cNvPr>
          <p:cNvSpPr/>
          <p:nvPr/>
        </p:nvSpPr>
        <p:spPr>
          <a:xfrm>
            <a:off x="8020050" y="4227514"/>
            <a:ext cx="438150" cy="955675"/>
          </a:xfrm>
          <a:custGeom>
            <a:avLst/>
            <a:gdLst>
              <a:gd name="connsiteX0" fmla="*/ 145256 w 438150"/>
              <a:gd name="connsiteY0" fmla="*/ 385762 h 957262"/>
              <a:gd name="connsiteX1" fmla="*/ 119063 w 438150"/>
              <a:gd name="connsiteY1" fmla="*/ 526256 h 957262"/>
              <a:gd name="connsiteX2" fmla="*/ 92869 w 438150"/>
              <a:gd name="connsiteY2" fmla="*/ 704850 h 957262"/>
              <a:gd name="connsiteX3" fmla="*/ 57150 w 438150"/>
              <a:gd name="connsiteY3" fmla="*/ 831056 h 957262"/>
              <a:gd name="connsiteX4" fmla="*/ 0 w 438150"/>
              <a:gd name="connsiteY4" fmla="*/ 957262 h 957262"/>
              <a:gd name="connsiteX5" fmla="*/ 438150 w 438150"/>
              <a:gd name="connsiteY5" fmla="*/ 926306 h 957262"/>
              <a:gd name="connsiteX6" fmla="*/ 400050 w 438150"/>
              <a:gd name="connsiteY6" fmla="*/ 857250 h 957262"/>
              <a:gd name="connsiteX7" fmla="*/ 371475 w 438150"/>
              <a:gd name="connsiteY7" fmla="*/ 816769 h 957262"/>
              <a:gd name="connsiteX8" fmla="*/ 350044 w 438150"/>
              <a:gd name="connsiteY8" fmla="*/ 778669 h 957262"/>
              <a:gd name="connsiteX9" fmla="*/ 333375 w 438150"/>
              <a:gd name="connsiteY9" fmla="*/ 735806 h 957262"/>
              <a:gd name="connsiteX10" fmla="*/ 323850 w 438150"/>
              <a:gd name="connsiteY10" fmla="*/ 700087 h 957262"/>
              <a:gd name="connsiteX11" fmla="*/ 297656 w 438150"/>
              <a:gd name="connsiteY11" fmla="*/ 302419 h 957262"/>
              <a:gd name="connsiteX12" fmla="*/ 285750 w 438150"/>
              <a:gd name="connsiteY12" fmla="*/ 54769 h 957262"/>
              <a:gd name="connsiteX13" fmla="*/ 285750 w 438150"/>
              <a:gd name="connsiteY13" fmla="*/ 33337 h 957262"/>
              <a:gd name="connsiteX14" fmla="*/ 276225 w 438150"/>
              <a:gd name="connsiteY14" fmla="*/ 11906 h 957262"/>
              <a:gd name="connsiteX15" fmla="*/ 252413 w 438150"/>
              <a:gd name="connsiteY15" fmla="*/ 0 h 957262"/>
              <a:gd name="connsiteX16" fmla="*/ 226219 w 438150"/>
              <a:gd name="connsiteY16" fmla="*/ 4762 h 957262"/>
              <a:gd name="connsiteX17" fmla="*/ 211931 w 438150"/>
              <a:gd name="connsiteY17" fmla="*/ 19050 h 957262"/>
              <a:gd name="connsiteX18" fmla="*/ 202406 w 438150"/>
              <a:gd name="connsiteY18" fmla="*/ 80962 h 957262"/>
              <a:gd name="connsiteX19" fmla="*/ 145256 w 438150"/>
              <a:gd name="connsiteY19" fmla="*/ 385762 h 95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8150" h="957262">
                <a:moveTo>
                  <a:pt x="145256" y="385762"/>
                </a:moveTo>
                <a:lnTo>
                  <a:pt x="119063" y="526256"/>
                </a:lnTo>
                <a:lnTo>
                  <a:pt x="92869" y="704850"/>
                </a:lnTo>
                <a:lnTo>
                  <a:pt x="57150" y="831056"/>
                </a:lnTo>
                <a:lnTo>
                  <a:pt x="0" y="957262"/>
                </a:lnTo>
                <a:lnTo>
                  <a:pt x="438150" y="926306"/>
                </a:lnTo>
                <a:lnTo>
                  <a:pt x="400050" y="857250"/>
                </a:lnTo>
                <a:lnTo>
                  <a:pt x="371475" y="816769"/>
                </a:lnTo>
                <a:lnTo>
                  <a:pt x="350044" y="778669"/>
                </a:lnTo>
                <a:lnTo>
                  <a:pt x="333375" y="735806"/>
                </a:lnTo>
                <a:lnTo>
                  <a:pt x="323850" y="700087"/>
                </a:lnTo>
                <a:lnTo>
                  <a:pt x="297656" y="302419"/>
                </a:lnTo>
                <a:lnTo>
                  <a:pt x="285750" y="54769"/>
                </a:lnTo>
                <a:lnTo>
                  <a:pt x="285750" y="33337"/>
                </a:lnTo>
                <a:lnTo>
                  <a:pt x="276225" y="11906"/>
                </a:lnTo>
                <a:lnTo>
                  <a:pt x="252413" y="0"/>
                </a:lnTo>
                <a:lnTo>
                  <a:pt x="226219" y="4762"/>
                </a:lnTo>
                <a:lnTo>
                  <a:pt x="211931" y="19050"/>
                </a:lnTo>
                <a:lnTo>
                  <a:pt x="202406" y="80962"/>
                </a:lnTo>
                <a:lnTo>
                  <a:pt x="145256" y="385762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46C6CE3-ECEA-4A50-86A8-DF7B6F3E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23" y="1711326"/>
            <a:ext cx="4822354" cy="377375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8270B76-FD83-406A-8358-DD41A6825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823" y="1684074"/>
            <a:ext cx="4828450" cy="3773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F972679-AC73-45D1-A788-5528D638A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23" y="1542124"/>
            <a:ext cx="4822354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7431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58C82990-42C9-47D3-9635-B8FDCA9D5BE2}"/>
              </a:ext>
            </a:extLst>
          </p:cNvPr>
          <p:cNvSpPr/>
          <p:nvPr/>
        </p:nvSpPr>
        <p:spPr>
          <a:xfrm>
            <a:off x="4195763" y="1919288"/>
            <a:ext cx="1281112" cy="1581150"/>
          </a:xfrm>
          <a:custGeom>
            <a:avLst/>
            <a:gdLst>
              <a:gd name="connsiteX0" fmla="*/ 1057275 w 1281112"/>
              <a:gd name="connsiteY0" fmla="*/ 604837 h 1581150"/>
              <a:gd name="connsiteX1" fmla="*/ 942975 w 1281112"/>
              <a:gd name="connsiteY1" fmla="*/ 762000 h 1581150"/>
              <a:gd name="connsiteX2" fmla="*/ 747712 w 1281112"/>
              <a:gd name="connsiteY2" fmla="*/ 1000125 h 1581150"/>
              <a:gd name="connsiteX3" fmla="*/ 528637 w 1281112"/>
              <a:gd name="connsiteY3" fmla="*/ 1209675 h 1581150"/>
              <a:gd name="connsiteX4" fmla="*/ 338137 w 1281112"/>
              <a:gd name="connsiteY4" fmla="*/ 1371600 h 1581150"/>
              <a:gd name="connsiteX5" fmla="*/ 176212 w 1281112"/>
              <a:gd name="connsiteY5" fmla="*/ 1500187 h 1581150"/>
              <a:gd name="connsiteX6" fmla="*/ 85725 w 1281112"/>
              <a:gd name="connsiteY6" fmla="*/ 1557337 h 1581150"/>
              <a:gd name="connsiteX7" fmla="*/ 28575 w 1281112"/>
              <a:gd name="connsiteY7" fmla="*/ 1581150 h 1581150"/>
              <a:gd name="connsiteX8" fmla="*/ 0 w 1281112"/>
              <a:gd name="connsiteY8" fmla="*/ 1571625 h 1581150"/>
              <a:gd name="connsiteX9" fmla="*/ 0 w 1281112"/>
              <a:gd name="connsiteY9" fmla="*/ 1538287 h 1581150"/>
              <a:gd name="connsiteX10" fmla="*/ 33337 w 1281112"/>
              <a:gd name="connsiteY10" fmla="*/ 1500187 h 1581150"/>
              <a:gd name="connsiteX11" fmla="*/ 147637 w 1281112"/>
              <a:gd name="connsiteY11" fmla="*/ 1390650 h 1581150"/>
              <a:gd name="connsiteX12" fmla="*/ 261937 w 1281112"/>
              <a:gd name="connsiteY12" fmla="*/ 1266825 h 1581150"/>
              <a:gd name="connsiteX13" fmla="*/ 381000 w 1281112"/>
              <a:gd name="connsiteY13" fmla="*/ 1133475 h 1581150"/>
              <a:gd name="connsiteX14" fmla="*/ 485775 w 1281112"/>
              <a:gd name="connsiteY14" fmla="*/ 1004887 h 1581150"/>
              <a:gd name="connsiteX15" fmla="*/ 585787 w 1281112"/>
              <a:gd name="connsiteY15" fmla="*/ 852487 h 1581150"/>
              <a:gd name="connsiteX16" fmla="*/ 700087 w 1281112"/>
              <a:gd name="connsiteY16" fmla="*/ 666750 h 1581150"/>
              <a:gd name="connsiteX17" fmla="*/ 809625 w 1281112"/>
              <a:gd name="connsiteY17" fmla="*/ 461962 h 1581150"/>
              <a:gd name="connsiteX18" fmla="*/ 900112 w 1281112"/>
              <a:gd name="connsiteY18" fmla="*/ 238125 h 1581150"/>
              <a:gd name="connsiteX19" fmla="*/ 900112 w 1281112"/>
              <a:gd name="connsiteY19" fmla="*/ 214312 h 1581150"/>
              <a:gd name="connsiteX20" fmla="*/ 838200 w 1281112"/>
              <a:gd name="connsiteY20" fmla="*/ 133350 h 1581150"/>
              <a:gd name="connsiteX21" fmla="*/ 776287 w 1281112"/>
              <a:gd name="connsiteY21" fmla="*/ 71437 h 1581150"/>
              <a:gd name="connsiteX22" fmla="*/ 747712 w 1281112"/>
              <a:gd name="connsiteY22" fmla="*/ 47625 h 1581150"/>
              <a:gd name="connsiteX23" fmla="*/ 738187 w 1281112"/>
              <a:gd name="connsiteY23" fmla="*/ 14287 h 1581150"/>
              <a:gd name="connsiteX24" fmla="*/ 762000 w 1281112"/>
              <a:gd name="connsiteY24" fmla="*/ 0 h 1581150"/>
              <a:gd name="connsiteX25" fmla="*/ 819150 w 1281112"/>
              <a:gd name="connsiteY25" fmla="*/ 4762 h 1581150"/>
              <a:gd name="connsiteX26" fmla="*/ 890587 w 1281112"/>
              <a:gd name="connsiteY26" fmla="*/ 28575 h 1581150"/>
              <a:gd name="connsiteX27" fmla="*/ 985837 w 1281112"/>
              <a:gd name="connsiteY27" fmla="*/ 61912 h 1581150"/>
              <a:gd name="connsiteX28" fmla="*/ 1081087 w 1281112"/>
              <a:gd name="connsiteY28" fmla="*/ 119062 h 1581150"/>
              <a:gd name="connsiteX29" fmla="*/ 1162050 w 1281112"/>
              <a:gd name="connsiteY29" fmla="*/ 185737 h 1581150"/>
              <a:gd name="connsiteX30" fmla="*/ 1219200 w 1281112"/>
              <a:gd name="connsiteY30" fmla="*/ 238125 h 1581150"/>
              <a:gd name="connsiteX31" fmla="*/ 1266825 w 1281112"/>
              <a:gd name="connsiteY31" fmla="*/ 295275 h 1581150"/>
              <a:gd name="connsiteX32" fmla="*/ 1281112 w 1281112"/>
              <a:gd name="connsiteY32" fmla="*/ 338137 h 1581150"/>
              <a:gd name="connsiteX33" fmla="*/ 1271587 w 1281112"/>
              <a:gd name="connsiteY33" fmla="*/ 371475 h 1581150"/>
              <a:gd name="connsiteX34" fmla="*/ 1223962 w 1281112"/>
              <a:gd name="connsiteY34" fmla="*/ 409575 h 1581150"/>
              <a:gd name="connsiteX35" fmla="*/ 1185862 w 1281112"/>
              <a:gd name="connsiteY35" fmla="*/ 428625 h 1581150"/>
              <a:gd name="connsiteX36" fmla="*/ 1162050 w 1281112"/>
              <a:gd name="connsiteY36" fmla="*/ 442912 h 1581150"/>
              <a:gd name="connsiteX37" fmla="*/ 1057275 w 1281112"/>
              <a:gd name="connsiteY37" fmla="*/ 604837 h 15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81112" h="1581150">
                <a:moveTo>
                  <a:pt x="1057275" y="604837"/>
                </a:moveTo>
                <a:lnTo>
                  <a:pt x="942975" y="762000"/>
                </a:lnTo>
                <a:lnTo>
                  <a:pt x="747712" y="1000125"/>
                </a:lnTo>
                <a:lnTo>
                  <a:pt x="528637" y="1209675"/>
                </a:lnTo>
                <a:lnTo>
                  <a:pt x="338137" y="1371600"/>
                </a:lnTo>
                <a:lnTo>
                  <a:pt x="176212" y="1500187"/>
                </a:lnTo>
                <a:lnTo>
                  <a:pt x="85725" y="1557337"/>
                </a:lnTo>
                <a:lnTo>
                  <a:pt x="28575" y="1581150"/>
                </a:lnTo>
                <a:lnTo>
                  <a:pt x="0" y="1571625"/>
                </a:lnTo>
                <a:lnTo>
                  <a:pt x="0" y="1538287"/>
                </a:lnTo>
                <a:lnTo>
                  <a:pt x="33337" y="1500187"/>
                </a:lnTo>
                <a:lnTo>
                  <a:pt x="147637" y="1390650"/>
                </a:lnTo>
                <a:lnTo>
                  <a:pt x="261937" y="1266825"/>
                </a:lnTo>
                <a:lnTo>
                  <a:pt x="381000" y="1133475"/>
                </a:lnTo>
                <a:lnTo>
                  <a:pt x="485775" y="1004887"/>
                </a:lnTo>
                <a:lnTo>
                  <a:pt x="585787" y="852487"/>
                </a:lnTo>
                <a:lnTo>
                  <a:pt x="700087" y="666750"/>
                </a:lnTo>
                <a:lnTo>
                  <a:pt x="809625" y="461962"/>
                </a:lnTo>
                <a:lnTo>
                  <a:pt x="900112" y="238125"/>
                </a:lnTo>
                <a:lnTo>
                  <a:pt x="900112" y="214312"/>
                </a:lnTo>
                <a:lnTo>
                  <a:pt x="838200" y="133350"/>
                </a:lnTo>
                <a:lnTo>
                  <a:pt x="776287" y="71437"/>
                </a:lnTo>
                <a:lnTo>
                  <a:pt x="747712" y="47625"/>
                </a:lnTo>
                <a:lnTo>
                  <a:pt x="738187" y="14287"/>
                </a:lnTo>
                <a:lnTo>
                  <a:pt x="762000" y="0"/>
                </a:lnTo>
                <a:lnTo>
                  <a:pt x="819150" y="4762"/>
                </a:lnTo>
                <a:lnTo>
                  <a:pt x="890587" y="28575"/>
                </a:lnTo>
                <a:lnTo>
                  <a:pt x="985837" y="61912"/>
                </a:lnTo>
                <a:lnTo>
                  <a:pt x="1081087" y="119062"/>
                </a:lnTo>
                <a:lnTo>
                  <a:pt x="1162050" y="185737"/>
                </a:lnTo>
                <a:lnTo>
                  <a:pt x="1219200" y="238125"/>
                </a:lnTo>
                <a:lnTo>
                  <a:pt x="1266825" y="295275"/>
                </a:lnTo>
                <a:lnTo>
                  <a:pt x="1281112" y="338137"/>
                </a:lnTo>
                <a:lnTo>
                  <a:pt x="1271587" y="371475"/>
                </a:lnTo>
                <a:lnTo>
                  <a:pt x="1223962" y="409575"/>
                </a:lnTo>
                <a:lnTo>
                  <a:pt x="1185862" y="428625"/>
                </a:lnTo>
                <a:lnTo>
                  <a:pt x="1162050" y="442912"/>
                </a:lnTo>
                <a:lnTo>
                  <a:pt x="1057275" y="60483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602A8E0-A556-4C8F-BDBF-26E9B4ADE519}"/>
              </a:ext>
            </a:extLst>
          </p:cNvPr>
          <p:cNvSpPr/>
          <p:nvPr/>
        </p:nvSpPr>
        <p:spPr>
          <a:xfrm>
            <a:off x="4962525" y="2425700"/>
            <a:ext cx="2647950" cy="577850"/>
          </a:xfrm>
          <a:custGeom>
            <a:avLst/>
            <a:gdLst>
              <a:gd name="connsiteX0" fmla="*/ 784225 w 2647950"/>
              <a:gd name="connsiteY0" fmla="*/ 346075 h 577850"/>
              <a:gd name="connsiteX1" fmla="*/ 1257300 w 2647950"/>
              <a:gd name="connsiteY1" fmla="*/ 282575 h 577850"/>
              <a:gd name="connsiteX2" fmla="*/ 1527175 w 2647950"/>
              <a:gd name="connsiteY2" fmla="*/ 234950 h 577850"/>
              <a:gd name="connsiteX3" fmla="*/ 1866900 w 2647950"/>
              <a:gd name="connsiteY3" fmla="*/ 174625 h 577850"/>
              <a:gd name="connsiteX4" fmla="*/ 2035175 w 2647950"/>
              <a:gd name="connsiteY4" fmla="*/ 127000 h 577850"/>
              <a:gd name="connsiteX5" fmla="*/ 2130425 w 2647950"/>
              <a:gd name="connsiteY5" fmla="*/ 82550 h 577850"/>
              <a:gd name="connsiteX6" fmla="*/ 2314575 w 2647950"/>
              <a:gd name="connsiteY6" fmla="*/ 0 h 577850"/>
              <a:gd name="connsiteX7" fmla="*/ 2371725 w 2647950"/>
              <a:gd name="connsiteY7" fmla="*/ 0 h 577850"/>
              <a:gd name="connsiteX8" fmla="*/ 2479675 w 2647950"/>
              <a:gd name="connsiteY8" fmla="*/ 15875 h 577850"/>
              <a:gd name="connsiteX9" fmla="*/ 2562225 w 2647950"/>
              <a:gd name="connsiteY9" fmla="*/ 44450 h 577850"/>
              <a:gd name="connsiteX10" fmla="*/ 2632075 w 2647950"/>
              <a:gd name="connsiteY10" fmla="*/ 79375 h 577850"/>
              <a:gd name="connsiteX11" fmla="*/ 2647950 w 2647950"/>
              <a:gd name="connsiteY11" fmla="*/ 104775 h 577850"/>
              <a:gd name="connsiteX12" fmla="*/ 2647950 w 2647950"/>
              <a:gd name="connsiteY12" fmla="*/ 149225 h 577850"/>
              <a:gd name="connsiteX13" fmla="*/ 2597150 w 2647950"/>
              <a:gd name="connsiteY13" fmla="*/ 196850 h 577850"/>
              <a:gd name="connsiteX14" fmla="*/ 2536825 w 2647950"/>
              <a:gd name="connsiteY14" fmla="*/ 225425 h 577850"/>
              <a:gd name="connsiteX15" fmla="*/ 2368550 w 2647950"/>
              <a:gd name="connsiteY15" fmla="*/ 273050 h 577850"/>
              <a:gd name="connsiteX16" fmla="*/ 2079625 w 2647950"/>
              <a:gd name="connsiteY16" fmla="*/ 339725 h 577850"/>
              <a:gd name="connsiteX17" fmla="*/ 1717675 w 2647950"/>
              <a:gd name="connsiteY17" fmla="*/ 406400 h 577850"/>
              <a:gd name="connsiteX18" fmla="*/ 1397000 w 2647950"/>
              <a:gd name="connsiteY18" fmla="*/ 457200 h 577850"/>
              <a:gd name="connsiteX19" fmla="*/ 1174750 w 2647950"/>
              <a:gd name="connsiteY19" fmla="*/ 495300 h 577850"/>
              <a:gd name="connsiteX20" fmla="*/ 936625 w 2647950"/>
              <a:gd name="connsiteY20" fmla="*/ 527050 h 577850"/>
              <a:gd name="connsiteX21" fmla="*/ 669925 w 2647950"/>
              <a:gd name="connsiteY21" fmla="*/ 561975 h 577850"/>
              <a:gd name="connsiteX22" fmla="*/ 495300 w 2647950"/>
              <a:gd name="connsiteY22" fmla="*/ 577850 h 577850"/>
              <a:gd name="connsiteX23" fmla="*/ 285750 w 2647950"/>
              <a:gd name="connsiteY23" fmla="*/ 577850 h 577850"/>
              <a:gd name="connsiteX24" fmla="*/ 165100 w 2647950"/>
              <a:gd name="connsiteY24" fmla="*/ 552450 h 577850"/>
              <a:gd name="connsiteX25" fmla="*/ 82550 w 2647950"/>
              <a:gd name="connsiteY25" fmla="*/ 508000 h 577850"/>
              <a:gd name="connsiteX26" fmla="*/ 0 w 2647950"/>
              <a:gd name="connsiteY26" fmla="*/ 428625 h 577850"/>
              <a:gd name="connsiteX27" fmla="*/ 6350 w 2647950"/>
              <a:gd name="connsiteY27" fmla="*/ 279400 h 577850"/>
              <a:gd name="connsiteX28" fmla="*/ 114300 w 2647950"/>
              <a:gd name="connsiteY28" fmla="*/ 342900 h 577850"/>
              <a:gd name="connsiteX29" fmla="*/ 177800 w 2647950"/>
              <a:gd name="connsiteY29" fmla="*/ 377825 h 577850"/>
              <a:gd name="connsiteX30" fmla="*/ 257175 w 2647950"/>
              <a:gd name="connsiteY30" fmla="*/ 396875 h 577850"/>
              <a:gd name="connsiteX31" fmla="*/ 365125 w 2647950"/>
              <a:gd name="connsiteY31" fmla="*/ 403225 h 577850"/>
              <a:gd name="connsiteX32" fmla="*/ 784225 w 2647950"/>
              <a:gd name="connsiteY32" fmla="*/ 346075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47950" h="577850">
                <a:moveTo>
                  <a:pt x="784225" y="346075"/>
                </a:moveTo>
                <a:lnTo>
                  <a:pt x="1257300" y="282575"/>
                </a:lnTo>
                <a:lnTo>
                  <a:pt x="1527175" y="234950"/>
                </a:lnTo>
                <a:lnTo>
                  <a:pt x="1866900" y="174625"/>
                </a:lnTo>
                <a:lnTo>
                  <a:pt x="2035175" y="127000"/>
                </a:lnTo>
                <a:lnTo>
                  <a:pt x="2130425" y="82550"/>
                </a:lnTo>
                <a:lnTo>
                  <a:pt x="2314575" y="0"/>
                </a:lnTo>
                <a:lnTo>
                  <a:pt x="2371725" y="0"/>
                </a:lnTo>
                <a:lnTo>
                  <a:pt x="2479675" y="15875"/>
                </a:lnTo>
                <a:lnTo>
                  <a:pt x="2562225" y="44450"/>
                </a:lnTo>
                <a:lnTo>
                  <a:pt x="2632075" y="79375"/>
                </a:lnTo>
                <a:lnTo>
                  <a:pt x="2647950" y="104775"/>
                </a:lnTo>
                <a:lnTo>
                  <a:pt x="2647950" y="149225"/>
                </a:lnTo>
                <a:lnTo>
                  <a:pt x="2597150" y="196850"/>
                </a:lnTo>
                <a:lnTo>
                  <a:pt x="2536825" y="225425"/>
                </a:lnTo>
                <a:lnTo>
                  <a:pt x="2368550" y="273050"/>
                </a:lnTo>
                <a:lnTo>
                  <a:pt x="2079625" y="339725"/>
                </a:lnTo>
                <a:lnTo>
                  <a:pt x="1717675" y="406400"/>
                </a:lnTo>
                <a:lnTo>
                  <a:pt x="1397000" y="457200"/>
                </a:lnTo>
                <a:lnTo>
                  <a:pt x="1174750" y="495300"/>
                </a:lnTo>
                <a:lnTo>
                  <a:pt x="936625" y="527050"/>
                </a:lnTo>
                <a:lnTo>
                  <a:pt x="669925" y="561975"/>
                </a:lnTo>
                <a:lnTo>
                  <a:pt x="495300" y="577850"/>
                </a:lnTo>
                <a:lnTo>
                  <a:pt x="285750" y="577850"/>
                </a:lnTo>
                <a:lnTo>
                  <a:pt x="165100" y="552450"/>
                </a:lnTo>
                <a:lnTo>
                  <a:pt x="82550" y="508000"/>
                </a:lnTo>
                <a:lnTo>
                  <a:pt x="0" y="428625"/>
                </a:lnTo>
                <a:lnTo>
                  <a:pt x="6350" y="279400"/>
                </a:lnTo>
                <a:lnTo>
                  <a:pt x="114300" y="342900"/>
                </a:lnTo>
                <a:lnTo>
                  <a:pt x="177800" y="377825"/>
                </a:lnTo>
                <a:lnTo>
                  <a:pt x="257175" y="396875"/>
                </a:lnTo>
                <a:lnTo>
                  <a:pt x="365125" y="403225"/>
                </a:lnTo>
                <a:lnTo>
                  <a:pt x="784225" y="3460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13066C3B-46A7-4473-A750-AF3A544468B2}"/>
              </a:ext>
            </a:extLst>
          </p:cNvPr>
          <p:cNvSpPr/>
          <p:nvPr/>
        </p:nvSpPr>
        <p:spPr>
          <a:xfrm>
            <a:off x="3981451" y="3590926"/>
            <a:ext cx="4448175" cy="866775"/>
          </a:xfrm>
          <a:custGeom>
            <a:avLst/>
            <a:gdLst>
              <a:gd name="connsiteX0" fmla="*/ 1733550 w 4448175"/>
              <a:gd name="connsiteY0" fmla="*/ 338138 h 866775"/>
              <a:gd name="connsiteX1" fmla="*/ 2590800 w 4448175"/>
              <a:gd name="connsiteY1" fmla="*/ 223838 h 866775"/>
              <a:gd name="connsiteX2" fmla="*/ 3257550 w 4448175"/>
              <a:gd name="connsiteY2" fmla="*/ 157163 h 866775"/>
              <a:gd name="connsiteX3" fmla="*/ 3686175 w 4448175"/>
              <a:gd name="connsiteY3" fmla="*/ 114300 h 866775"/>
              <a:gd name="connsiteX4" fmla="*/ 3867150 w 4448175"/>
              <a:gd name="connsiteY4" fmla="*/ 90488 h 866775"/>
              <a:gd name="connsiteX5" fmla="*/ 3971925 w 4448175"/>
              <a:gd name="connsiteY5" fmla="*/ 28575 h 866775"/>
              <a:gd name="connsiteX6" fmla="*/ 4038600 w 4448175"/>
              <a:gd name="connsiteY6" fmla="*/ 0 h 866775"/>
              <a:gd name="connsiteX7" fmla="*/ 4062413 w 4448175"/>
              <a:gd name="connsiteY7" fmla="*/ 0 h 866775"/>
              <a:gd name="connsiteX8" fmla="*/ 4129088 w 4448175"/>
              <a:gd name="connsiteY8" fmla="*/ 28575 h 866775"/>
              <a:gd name="connsiteX9" fmla="*/ 4291013 w 4448175"/>
              <a:gd name="connsiteY9" fmla="*/ 109538 h 866775"/>
              <a:gd name="connsiteX10" fmla="*/ 4381500 w 4448175"/>
              <a:gd name="connsiteY10" fmla="*/ 171450 h 866775"/>
              <a:gd name="connsiteX11" fmla="*/ 4429125 w 4448175"/>
              <a:gd name="connsiteY11" fmla="*/ 209550 h 866775"/>
              <a:gd name="connsiteX12" fmla="*/ 4448175 w 4448175"/>
              <a:gd name="connsiteY12" fmla="*/ 247650 h 866775"/>
              <a:gd name="connsiteX13" fmla="*/ 4438650 w 4448175"/>
              <a:gd name="connsiteY13" fmla="*/ 280988 h 866775"/>
              <a:gd name="connsiteX14" fmla="*/ 4400550 w 4448175"/>
              <a:gd name="connsiteY14" fmla="*/ 304800 h 866775"/>
              <a:gd name="connsiteX15" fmla="*/ 4305300 w 4448175"/>
              <a:gd name="connsiteY15" fmla="*/ 328613 h 866775"/>
              <a:gd name="connsiteX16" fmla="*/ 3333750 w 4448175"/>
              <a:gd name="connsiteY16" fmla="*/ 371475 h 866775"/>
              <a:gd name="connsiteX17" fmla="*/ 2424113 w 4448175"/>
              <a:gd name="connsiteY17" fmla="*/ 442913 h 866775"/>
              <a:gd name="connsiteX18" fmla="*/ 2128838 w 4448175"/>
              <a:gd name="connsiteY18" fmla="*/ 481013 h 866775"/>
              <a:gd name="connsiteX19" fmla="*/ 1462088 w 4448175"/>
              <a:gd name="connsiteY19" fmla="*/ 581025 h 866775"/>
              <a:gd name="connsiteX20" fmla="*/ 1062038 w 4448175"/>
              <a:gd name="connsiteY20" fmla="*/ 661988 h 866775"/>
              <a:gd name="connsiteX21" fmla="*/ 804863 w 4448175"/>
              <a:gd name="connsiteY21" fmla="*/ 723900 h 866775"/>
              <a:gd name="connsiteX22" fmla="*/ 633413 w 4448175"/>
              <a:gd name="connsiteY22" fmla="*/ 771525 h 866775"/>
              <a:gd name="connsiteX23" fmla="*/ 390525 w 4448175"/>
              <a:gd name="connsiteY23" fmla="*/ 866775 h 866775"/>
              <a:gd name="connsiteX24" fmla="*/ 309563 w 4448175"/>
              <a:gd name="connsiteY24" fmla="*/ 838200 h 866775"/>
              <a:gd name="connsiteX25" fmla="*/ 257175 w 4448175"/>
              <a:gd name="connsiteY25" fmla="*/ 804863 h 866775"/>
              <a:gd name="connsiteX26" fmla="*/ 185738 w 4448175"/>
              <a:gd name="connsiteY26" fmla="*/ 738188 h 866775"/>
              <a:gd name="connsiteX27" fmla="*/ 114300 w 4448175"/>
              <a:gd name="connsiteY27" fmla="*/ 638175 h 866775"/>
              <a:gd name="connsiteX28" fmla="*/ 52388 w 4448175"/>
              <a:gd name="connsiteY28" fmla="*/ 538163 h 866775"/>
              <a:gd name="connsiteX29" fmla="*/ 14288 w 4448175"/>
              <a:gd name="connsiteY29" fmla="*/ 442913 h 866775"/>
              <a:gd name="connsiteX30" fmla="*/ 0 w 4448175"/>
              <a:gd name="connsiteY30" fmla="*/ 390525 h 866775"/>
              <a:gd name="connsiteX31" fmla="*/ 19050 w 4448175"/>
              <a:gd name="connsiteY31" fmla="*/ 385763 h 866775"/>
              <a:gd name="connsiteX32" fmla="*/ 61913 w 4448175"/>
              <a:gd name="connsiteY32" fmla="*/ 400050 h 866775"/>
              <a:gd name="connsiteX33" fmla="*/ 119063 w 4448175"/>
              <a:gd name="connsiteY33" fmla="*/ 452438 h 866775"/>
              <a:gd name="connsiteX34" fmla="*/ 166688 w 4448175"/>
              <a:gd name="connsiteY34" fmla="*/ 485775 h 866775"/>
              <a:gd name="connsiteX35" fmla="*/ 233363 w 4448175"/>
              <a:gd name="connsiteY35" fmla="*/ 519113 h 866775"/>
              <a:gd name="connsiteX36" fmla="*/ 323850 w 4448175"/>
              <a:gd name="connsiteY36" fmla="*/ 547688 h 866775"/>
              <a:gd name="connsiteX37" fmla="*/ 423863 w 4448175"/>
              <a:gd name="connsiteY37" fmla="*/ 547688 h 866775"/>
              <a:gd name="connsiteX38" fmla="*/ 623888 w 4448175"/>
              <a:gd name="connsiteY38" fmla="*/ 523875 h 866775"/>
              <a:gd name="connsiteX39" fmla="*/ 1733550 w 4448175"/>
              <a:gd name="connsiteY39" fmla="*/ 338138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48175" h="866775">
                <a:moveTo>
                  <a:pt x="1733550" y="338138"/>
                </a:moveTo>
                <a:lnTo>
                  <a:pt x="2590800" y="223838"/>
                </a:lnTo>
                <a:lnTo>
                  <a:pt x="3257550" y="157163"/>
                </a:lnTo>
                <a:lnTo>
                  <a:pt x="3686175" y="114300"/>
                </a:lnTo>
                <a:lnTo>
                  <a:pt x="3867150" y="90488"/>
                </a:lnTo>
                <a:lnTo>
                  <a:pt x="3971925" y="28575"/>
                </a:lnTo>
                <a:lnTo>
                  <a:pt x="4038600" y="0"/>
                </a:lnTo>
                <a:lnTo>
                  <a:pt x="4062413" y="0"/>
                </a:lnTo>
                <a:lnTo>
                  <a:pt x="4129088" y="28575"/>
                </a:lnTo>
                <a:lnTo>
                  <a:pt x="4291013" y="109538"/>
                </a:lnTo>
                <a:lnTo>
                  <a:pt x="4381500" y="171450"/>
                </a:lnTo>
                <a:lnTo>
                  <a:pt x="4429125" y="209550"/>
                </a:lnTo>
                <a:lnTo>
                  <a:pt x="4448175" y="247650"/>
                </a:lnTo>
                <a:lnTo>
                  <a:pt x="4438650" y="280988"/>
                </a:lnTo>
                <a:lnTo>
                  <a:pt x="4400550" y="304800"/>
                </a:lnTo>
                <a:lnTo>
                  <a:pt x="4305300" y="328613"/>
                </a:lnTo>
                <a:lnTo>
                  <a:pt x="3333750" y="371475"/>
                </a:lnTo>
                <a:lnTo>
                  <a:pt x="2424113" y="442913"/>
                </a:lnTo>
                <a:lnTo>
                  <a:pt x="2128838" y="481013"/>
                </a:lnTo>
                <a:lnTo>
                  <a:pt x="1462088" y="581025"/>
                </a:lnTo>
                <a:lnTo>
                  <a:pt x="1062038" y="661988"/>
                </a:lnTo>
                <a:lnTo>
                  <a:pt x="804863" y="723900"/>
                </a:lnTo>
                <a:lnTo>
                  <a:pt x="633413" y="771525"/>
                </a:lnTo>
                <a:lnTo>
                  <a:pt x="390525" y="866775"/>
                </a:lnTo>
                <a:lnTo>
                  <a:pt x="309563" y="838200"/>
                </a:lnTo>
                <a:lnTo>
                  <a:pt x="257175" y="804863"/>
                </a:lnTo>
                <a:lnTo>
                  <a:pt x="185738" y="738188"/>
                </a:lnTo>
                <a:lnTo>
                  <a:pt x="114300" y="638175"/>
                </a:lnTo>
                <a:lnTo>
                  <a:pt x="52388" y="538163"/>
                </a:lnTo>
                <a:lnTo>
                  <a:pt x="14288" y="442913"/>
                </a:lnTo>
                <a:lnTo>
                  <a:pt x="0" y="390525"/>
                </a:lnTo>
                <a:lnTo>
                  <a:pt x="19050" y="385763"/>
                </a:lnTo>
                <a:lnTo>
                  <a:pt x="61913" y="400050"/>
                </a:lnTo>
                <a:lnTo>
                  <a:pt x="119063" y="452438"/>
                </a:lnTo>
                <a:lnTo>
                  <a:pt x="166688" y="485775"/>
                </a:lnTo>
                <a:lnTo>
                  <a:pt x="233363" y="519113"/>
                </a:lnTo>
                <a:lnTo>
                  <a:pt x="323850" y="547688"/>
                </a:lnTo>
                <a:lnTo>
                  <a:pt x="423863" y="547688"/>
                </a:lnTo>
                <a:lnTo>
                  <a:pt x="623888" y="523875"/>
                </a:lnTo>
                <a:lnTo>
                  <a:pt x="1733550" y="3381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DDBE6B7-70DD-4106-818A-68AB3040B3E0}"/>
              </a:ext>
            </a:extLst>
          </p:cNvPr>
          <p:cNvSpPr/>
          <p:nvPr/>
        </p:nvSpPr>
        <p:spPr>
          <a:xfrm>
            <a:off x="5948364" y="1466851"/>
            <a:ext cx="568325" cy="4614863"/>
          </a:xfrm>
          <a:custGeom>
            <a:avLst/>
            <a:gdLst>
              <a:gd name="connsiteX0" fmla="*/ 483079 w 569344"/>
              <a:gd name="connsiteY0" fmla="*/ 1009290 h 4615132"/>
              <a:gd name="connsiteX1" fmla="*/ 483079 w 569344"/>
              <a:gd name="connsiteY1" fmla="*/ 1552754 h 4615132"/>
              <a:gd name="connsiteX2" fmla="*/ 483079 w 569344"/>
              <a:gd name="connsiteY2" fmla="*/ 2372264 h 4615132"/>
              <a:gd name="connsiteX3" fmla="*/ 483079 w 569344"/>
              <a:gd name="connsiteY3" fmla="*/ 2674188 h 4615132"/>
              <a:gd name="connsiteX4" fmla="*/ 500332 w 569344"/>
              <a:gd name="connsiteY4" fmla="*/ 3234905 h 4615132"/>
              <a:gd name="connsiteX5" fmla="*/ 517585 w 569344"/>
              <a:gd name="connsiteY5" fmla="*/ 3881886 h 4615132"/>
              <a:gd name="connsiteX6" fmla="*/ 517585 w 569344"/>
              <a:gd name="connsiteY6" fmla="*/ 4132052 h 4615132"/>
              <a:gd name="connsiteX7" fmla="*/ 526212 w 569344"/>
              <a:gd name="connsiteY7" fmla="*/ 4356339 h 4615132"/>
              <a:gd name="connsiteX8" fmla="*/ 526212 w 569344"/>
              <a:gd name="connsiteY8" fmla="*/ 4433977 h 4615132"/>
              <a:gd name="connsiteX9" fmla="*/ 508959 w 569344"/>
              <a:gd name="connsiteY9" fmla="*/ 4502988 h 4615132"/>
              <a:gd name="connsiteX10" fmla="*/ 500332 w 569344"/>
              <a:gd name="connsiteY10" fmla="*/ 4563373 h 4615132"/>
              <a:gd name="connsiteX11" fmla="*/ 483079 w 569344"/>
              <a:gd name="connsiteY11" fmla="*/ 4597879 h 4615132"/>
              <a:gd name="connsiteX12" fmla="*/ 439947 w 569344"/>
              <a:gd name="connsiteY12" fmla="*/ 4615132 h 4615132"/>
              <a:gd name="connsiteX13" fmla="*/ 405442 w 569344"/>
              <a:gd name="connsiteY13" fmla="*/ 4615132 h 4615132"/>
              <a:gd name="connsiteX14" fmla="*/ 370936 w 569344"/>
              <a:gd name="connsiteY14" fmla="*/ 4589252 h 4615132"/>
              <a:gd name="connsiteX15" fmla="*/ 336430 w 569344"/>
              <a:gd name="connsiteY15" fmla="*/ 4520241 h 4615132"/>
              <a:gd name="connsiteX16" fmla="*/ 293298 w 569344"/>
              <a:gd name="connsiteY16" fmla="*/ 4356339 h 4615132"/>
              <a:gd name="connsiteX17" fmla="*/ 267419 w 569344"/>
              <a:gd name="connsiteY17" fmla="*/ 4201064 h 4615132"/>
              <a:gd name="connsiteX18" fmla="*/ 258793 w 569344"/>
              <a:gd name="connsiteY18" fmla="*/ 4063041 h 4615132"/>
              <a:gd name="connsiteX19" fmla="*/ 232913 w 569344"/>
              <a:gd name="connsiteY19" fmla="*/ 3838754 h 4615132"/>
              <a:gd name="connsiteX20" fmla="*/ 241540 w 569344"/>
              <a:gd name="connsiteY20" fmla="*/ 3666226 h 4615132"/>
              <a:gd name="connsiteX21" fmla="*/ 250166 w 569344"/>
              <a:gd name="connsiteY21" fmla="*/ 3329796 h 4615132"/>
              <a:gd name="connsiteX22" fmla="*/ 258793 w 569344"/>
              <a:gd name="connsiteY22" fmla="*/ 2777705 h 4615132"/>
              <a:gd name="connsiteX23" fmla="*/ 258793 w 569344"/>
              <a:gd name="connsiteY23" fmla="*/ 2294626 h 4615132"/>
              <a:gd name="connsiteX24" fmla="*/ 232913 w 569344"/>
              <a:gd name="connsiteY24" fmla="*/ 1371600 h 4615132"/>
              <a:gd name="connsiteX25" fmla="*/ 224287 w 569344"/>
              <a:gd name="connsiteY25" fmla="*/ 707366 h 4615132"/>
              <a:gd name="connsiteX26" fmla="*/ 215661 w 569344"/>
              <a:gd name="connsiteY26" fmla="*/ 388188 h 4615132"/>
              <a:gd name="connsiteX27" fmla="*/ 215661 w 569344"/>
              <a:gd name="connsiteY27" fmla="*/ 319177 h 4615132"/>
              <a:gd name="connsiteX28" fmla="*/ 198408 w 569344"/>
              <a:gd name="connsiteY28" fmla="*/ 232913 h 4615132"/>
              <a:gd name="connsiteX29" fmla="*/ 146649 w 569344"/>
              <a:gd name="connsiteY29" fmla="*/ 146649 h 4615132"/>
              <a:gd name="connsiteX30" fmla="*/ 86264 w 569344"/>
              <a:gd name="connsiteY30" fmla="*/ 86264 h 4615132"/>
              <a:gd name="connsiteX31" fmla="*/ 25879 w 569344"/>
              <a:gd name="connsiteY31" fmla="*/ 43132 h 4615132"/>
              <a:gd name="connsiteX32" fmla="*/ 0 w 569344"/>
              <a:gd name="connsiteY32" fmla="*/ 17252 h 4615132"/>
              <a:gd name="connsiteX33" fmla="*/ 34506 w 569344"/>
              <a:gd name="connsiteY33" fmla="*/ 0 h 4615132"/>
              <a:gd name="connsiteX34" fmla="*/ 112144 w 569344"/>
              <a:gd name="connsiteY34" fmla="*/ 0 h 4615132"/>
              <a:gd name="connsiteX35" fmla="*/ 215661 w 569344"/>
              <a:gd name="connsiteY35" fmla="*/ 17252 h 4615132"/>
              <a:gd name="connsiteX36" fmla="*/ 310551 w 569344"/>
              <a:gd name="connsiteY36" fmla="*/ 43132 h 4615132"/>
              <a:gd name="connsiteX37" fmla="*/ 405442 w 569344"/>
              <a:gd name="connsiteY37" fmla="*/ 86264 h 4615132"/>
              <a:gd name="connsiteX38" fmla="*/ 483079 w 569344"/>
              <a:gd name="connsiteY38" fmla="*/ 129396 h 4615132"/>
              <a:gd name="connsiteX39" fmla="*/ 534838 w 569344"/>
              <a:gd name="connsiteY39" fmla="*/ 172528 h 4615132"/>
              <a:gd name="connsiteX40" fmla="*/ 569344 w 569344"/>
              <a:gd name="connsiteY40" fmla="*/ 232913 h 4615132"/>
              <a:gd name="connsiteX41" fmla="*/ 560717 w 569344"/>
              <a:gd name="connsiteY41" fmla="*/ 293298 h 4615132"/>
              <a:gd name="connsiteX42" fmla="*/ 534838 w 569344"/>
              <a:gd name="connsiteY42" fmla="*/ 362309 h 4615132"/>
              <a:gd name="connsiteX43" fmla="*/ 508959 w 569344"/>
              <a:gd name="connsiteY43" fmla="*/ 431320 h 4615132"/>
              <a:gd name="connsiteX44" fmla="*/ 491706 w 569344"/>
              <a:gd name="connsiteY44" fmla="*/ 491705 h 4615132"/>
              <a:gd name="connsiteX45" fmla="*/ 483079 w 569344"/>
              <a:gd name="connsiteY45" fmla="*/ 543464 h 4615132"/>
              <a:gd name="connsiteX46" fmla="*/ 483079 w 569344"/>
              <a:gd name="connsiteY46" fmla="*/ 1009290 h 461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69344" h="4615132">
                <a:moveTo>
                  <a:pt x="483079" y="1009290"/>
                </a:moveTo>
                <a:lnTo>
                  <a:pt x="483079" y="1552754"/>
                </a:lnTo>
                <a:lnTo>
                  <a:pt x="483079" y="2372264"/>
                </a:lnTo>
                <a:lnTo>
                  <a:pt x="483079" y="2674188"/>
                </a:lnTo>
                <a:lnTo>
                  <a:pt x="500332" y="3234905"/>
                </a:lnTo>
                <a:lnTo>
                  <a:pt x="517585" y="3881886"/>
                </a:lnTo>
                <a:lnTo>
                  <a:pt x="517585" y="4132052"/>
                </a:lnTo>
                <a:lnTo>
                  <a:pt x="526212" y="4356339"/>
                </a:lnTo>
                <a:lnTo>
                  <a:pt x="526212" y="4433977"/>
                </a:lnTo>
                <a:lnTo>
                  <a:pt x="508959" y="4502988"/>
                </a:lnTo>
                <a:lnTo>
                  <a:pt x="500332" y="4563373"/>
                </a:lnTo>
                <a:lnTo>
                  <a:pt x="483079" y="4597879"/>
                </a:lnTo>
                <a:lnTo>
                  <a:pt x="439947" y="4615132"/>
                </a:lnTo>
                <a:lnTo>
                  <a:pt x="405442" y="4615132"/>
                </a:lnTo>
                <a:lnTo>
                  <a:pt x="370936" y="4589252"/>
                </a:lnTo>
                <a:lnTo>
                  <a:pt x="336430" y="4520241"/>
                </a:lnTo>
                <a:lnTo>
                  <a:pt x="293298" y="4356339"/>
                </a:lnTo>
                <a:lnTo>
                  <a:pt x="267419" y="4201064"/>
                </a:lnTo>
                <a:lnTo>
                  <a:pt x="258793" y="4063041"/>
                </a:lnTo>
                <a:lnTo>
                  <a:pt x="232913" y="3838754"/>
                </a:lnTo>
                <a:lnTo>
                  <a:pt x="241540" y="3666226"/>
                </a:lnTo>
                <a:lnTo>
                  <a:pt x="250166" y="3329796"/>
                </a:lnTo>
                <a:lnTo>
                  <a:pt x="258793" y="2777705"/>
                </a:lnTo>
                <a:lnTo>
                  <a:pt x="258793" y="2294626"/>
                </a:lnTo>
                <a:lnTo>
                  <a:pt x="232913" y="1371600"/>
                </a:lnTo>
                <a:lnTo>
                  <a:pt x="224287" y="707366"/>
                </a:lnTo>
                <a:lnTo>
                  <a:pt x="215661" y="388188"/>
                </a:lnTo>
                <a:lnTo>
                  <a:pt x="215661" y="319177"/>
                </a:lnTo>
                <a:lnTo>
                  <a:pt x="198408" y="232913"/>
                </a:lnTo>
                <a:lnTo>
                  <a:pt x="146649" y="146649"/>
                </a:lnTo>
                <a:lnTo>
                  <a:pt x="86264" y="86264"/>
                </a:lnTo>
                <a:lnTo>
                  <a:pt x="25879" y="43132"/>
                </a:lnTo>
                <a:lnTo>
                  <a:pt x="0" y="17252"/>
                </a:lnTo>
                <a:lnTo>
                  <a:pt x="34506" y="0"/>
                </a:lnTo>
                <a:lnTo>
                  <a:pt x="112144" y="0"/>
                </a:lnTo>
                <a:lnTo>
                  <a:pt x="215661" y="17252"/>
                </a:lnTo>
                <a:lnTo>
                  <a:pt x="310551" y="43132"/>
                </a:lnTo>
                <a:lnTo>
                  <a:pt x="405442" y="86264"/>
                </a:lnTo>
                <a:lnTo>
                  <a:pt x="483079" y="129396"/>
                </a:lnTo>
                <a:lnTo>
                  <a:pt x="534838" y="172528"/>
                </a:lnTo>
                <a:lnTo>
                  <a:pt x="569344" y="232913"/>
                </a:lnTo>
                <a:lnTo>
                  <a:pt x="560717" y="293298"/>
                </a:lnTo>
                <a:lnTo>
                  <a:pt x="534838" y="362309"/>
                </a:lnTo>
                <a:lnTo>
                  <a:pt x="508959" y="431320"/>
                </a:lnTo>
                <a:lnTo>
                  <a:pt x="491706" y="491705"/>
                </a:lnTo>
                <a:lnTo>
                  <a:pt x="483079" y="543464"/>
                </a:lnTo>
                <a:lnTo>
                  <a:pt x="483079" y="100929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0C7B627-5044-4A81-B5A3-5CA6CFB9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160" y="1466851"/>
            <a:ext cx="4450466" cy="461507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0F94648-DF69-4A1E-95AC-CCEA26E12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160" y="1505328"/>
            <a:ext cx="4450466" cy="4615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39" grpId="0" animBg="1"/>
      <p:bldP spid="41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66662DD-D435-4556-8BC8-466FB5462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767" y="1121464"/>
            <a:ext cx="4450466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8186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D5C2C4B0-E94D-44F8-AEE8-9AF04BEBA689}"/>
              </a:ext>
            </a:extLst>
          </p:cNvPr>
          <p:cNvSpPr/>
          <p:nvPr/>
        </p:nvSpPr>
        <p:spPr>
          <a:xfrm>
            <a:off x="7413625" y="1544639"/>
            <a:ext cx="655638" cy="4467225"/>
          </a:xfrm>
          <a:custGeom>
            <a:avLst/>
            <a:gdLst>
              <a:gd name="connsiteX0" fmla="*/ 552090 w 655607"/>
              <a:gd name="connsiteY0" fmla="*/ 776378 h 4468483"/>
              <a:gd name="connsiteX1" fmla="*/ 560717 w 655607"/>
              <a:gd name="connsiteY1" fmla="*/ 2518914 h 4468483"/>
              <a:gd name="connsiteX2" fmla="*/ 560717 w 655607"/>
              <a:gd name="connsiteY2" fmla="*/ 3545457 h 4468483"/>
              <a:gd name="connsiteX3" fmla="*/ 560717 w 655607"/>
              <a:gd name="connsiteY3" fmla="*/ 3881887 h 4468483"/>
              <a:gd name="connsiteX4" fmla="*/ 552090 w 655607"/>
              <a:gd name="connsiteY4" fmla="*/ 4011283 h 4468483"/>
              <a:gd name="connsiteX5" fmla="*/ 543464 w 655607"/>
              <a:gd name="connsiteY5" fmla="*/ 4201064 h 4468483"/>
              <a:gd name="connsiteX6" fmla="*/ 543464 w 655607"/>
              <a:gd name="connsiteY6" fmla="*/ 4278702 h 4468483"/>
              <a:gd name="connsiteX7" fmla="*/ 526211 w 655607"/>
              <a:gd name="connsiteY7" fmla="*/ 4347714 h 4468483"/>
              <a:gd name="connsiteX8" fmla="*/ 491705 w 655607"/>
              <a:gd name="connsiteY8" fmla="*/ 4408098 h 4468483"/>
              <a:gd name="connsiteX9" fmla="*/ 465826 w 655607"/>
              <a:gd name="connsiteY9" fmla="*/ 4451230 h 4468483"/>
              <a:gd name="connsiteX10" fmla="*/ 431321 w 655607"/>
              <a:gd name="connsiteY10" fmla="*/ 4468483 h 4468483"/>
              <a:gd name="connsiteX11" fmla="*/ 396815 w 655607"/>
              <a:gd name="connsiteY11" fmla="*/ 4451230 h 4468483"/>
              <a:gd name="connsiteX12" fmla="*/ 353683 w 655607"/>
              <a:gd name="connsiteY12" fmla="*/ 4399472 h 4468483"/>
              <a:gd name="connsiteX13" fmla="*/ 327804 w 655607"/>
              <a:gd name="connsiteY13" fmla="*/ 4330461 h 4468483"/>
              <a:gd name="connsiteX14" fmla="*/ 284671 w 655607"/>
              <a:gd name="connsiteY14" fmla="*/ 4037163 h 4468483"/>
              <a:gd name="connsiteX15" fmla="*/ 250166 w 655607"/>
              <a:gd name="connsiteY15" fmla="*/ 3847381 h 4468483"/>
              <a:gd name="connsiteX16" fmla="*/ 250166 w 655607"/>
              <a:gd name="connsiteY16" fmla="*/ 3735238 h 4468483"/>
              <a:gd name="connsiteX17" fmla="*/ 258792 w 655607"/>
              <a:gd name="connsiteY17" fmla="*/ 3597215 h 4468483"/>
              <a:gd name="connsiteX18" fmla="*/ 267419 w 655607"/>
              <a:gd name="connsiteY18" fmla="*/ 3027872 h 4468483"/>
              <a:gd name="connsiteX19" fmla="*/ 267419 w 655607"/>
              <a:gd name="connsiteY19" fmla="*/ 2078966 h 4468483"/>
              <a:gd name="connsiteX20" fmla="*/ 267419 w 655607"/>
              <a:gd name="connsiteY20" fmla="*/ 828136 h 4468483"/>
              <a:gd name="connsiteX21" fmla="*/ 267419 w 655607"/>
              <a:gd name="connsiteY21" fmla="*/ 483080 h 4468483"/>
              <a:gd name="connsiteX22" fmla="*/ 258792 w 655607"/>
              <a:gd name="connsiteY22" fmla="*/ 370936 h 4468483"/>
              <a:gd name="connsiteX23" fmla="*/ 215660 w 655607"/>
              <a:gd name="connsiteY23" fmla="*/ 258793 h 4468483"/>
              <a:gd name="connsiteX24" fmla="*/ 146649 w 655607"/>
              <a:gd name="connsiteY24" fmla="*/ 163902 h 4468483"/>
              <a:gd name="connsiteX25" fmla="*/ 69011 w 655607"/>
              <a:gd name="connsiteY25" fmla="*/ 103517 h 4468483"/>
              <a:gd name="connsiteX26" fmla="*/ 8626 w 655607"/>
              <a:gd name="connsiteY26" fmla="*/ 69012 h 4468483"/>
              <a:gd name="connsiteX27" fmla="*/ 0 w 655607"/>
              <a:gd name="connsiteY27" fmla="*/ 51759 h 4468483"/>
              <a:gd name="connsiteX28" fmla="*/ 0 w 655607"/>
              <a:gd name="connsiteY28" fmla="*/ 17253 h 4468483"/>
              <a:gd name="connsiteX29" fmla="*/ 60385 w 655607"/>
              <a:gd name="connsiteY29" fmla="*/ 0 h 4468483"/>
              <a:gd name="connsiteX30" fmla="*/ 155275 w 655607"/>
              <a:gd name="connsiteY30" fmla="*/ 0 h 4468483"/>
              <a:gd name="connsiteX31" fmla="*/ 250166 w 655607"/>
              <a:gd name="connsiteY31" fmla="*/ 25880 h 4468483"/>
              <a:gd name="connsiteX32" fmla="*/ 336430 w 655607"/>
              <a:gd name="connsiteY32" fmla="*/ 51759 h 4468483"/>
              <a:gd name="connsiteX33" fmla="*/ 483079 w 655607"/>
              <a:gd name="connsiteY33" fmla="*/ 138023 h 4468483"/>
              <a:gd name="connsiteX34" fmla="*/ 586596 w 655607"/>
              <a:gd name="connsiteY34" fmla="*/ 215661 h 4468483"/>
              <a:gd name="connsiteX35" fmla="*/ 638354 w 655607"/>
              <a:gd name="connsiteY35" fmla="*/ 267419 h 4468483"/>
              <a:gd name="connsiteX36" fmla="*/ 655607 w 655607"/>
              <a:gd name="connsiteY36" fmla="*/ 301925 h 4468483"/>
              <a:gd name="connsiteX37" fmla="*/ 638354 w 655607"/>
              <a:gd name="connsiteY37" fmla="*/ 362310 h 4468483"/>
              <a:gd name="connsiteX38" fmla="*/ 603849 w 655607"/>
              <a:gd name="connsiteY38" fmla="*/ 405442 h 4468483"/>
              <a:gd name="connsiteX39" fmla="*/ 577970 w 655607"/>
              <a:gd name="connsiteY39" fmla="*/ 448574 h 4468483"/>
              <a:gd name="connsiteX40" fmla="*/ 552090 w 655607"/>
              <a:gd name="connsiteY40" fmla="*/ 776378 h 446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55607" h="4468483">
                <a:moveTo>
                  <a:pt x="552090" y="776378"/>
                </a:moveTo>
                <a:cubicBezTo>
                  <a:pt x="554966" y="1357223"/>
                  <a:pt x="557841" y="1938069"/>
                  <a:pt x="560717" y="2518914"/>
                </a:cubicBezTo>
                <a:lnTo>
                  <a:pt x="560717" y="3545457"/>
                </a:lnTo>
                <a:lnTo>
                  <a:pt x="560717" y="3881887"/>
                </a:lnTo>
                <a:lnTo>
                  <a:pt x="552090" y="4011283"/>
                </a:lnTo>
                <a:lnTo>
                  <a:pt x="543464" y="4201064"/>
                </a:lnTo>
                <a:lnTo>
                  <a:pt x="543464" y="4278702"/>
                </a:lnTo>
                <a:lnTo>
                  <a:pt x="526211" y="4347714"/>
                </a:lnTo>
                <a:lnTo>
                  <a:pt x="491705" y="4408098"/>
                </a:lnTo>
                <a:lnTo>
                  <a:pt x="465826" y="4451230"/>
                </a:lnTo>
                <a:lnTo>
                  <a:pt x="431321" y="4468483"/>
                </a:lnTo>
                <a:lnTo>
                  <a:pt x="396815" y="4451230"/>
                </a:lnTo>
                <a:lnTo>
                  <a:pt x="353683" y="4399472"/>
                </a:lnTo>
                <a:lnTo>
                  <a:pt x="327804" y="4330461"/>
                </a:lnTo>
                <a:lnTo>
                  <a:pt x="284671" y="4037163"/>
                </a:lnTo>
                <a:lnTo>
                  <a:pt x="250166" y="3847381"/>
                </a:lnTo>
                <a:lnTo>
                  <a:pt x="250166" y="3735238"/>
                </a:lnTo>
                <a:lnTo>
                  <a:pt x="258792" y="3597215"/>
                </a:lnTo>
                <a:lnTo>
                  <a:pt x="267419" y="3027872"/>
                </a:lnTo>
                <a:lnTo>
                  <a:pt x="267419" y="2078966"/>
                </a:lnTo>
                <a:lnTo>
                  <a:pt x="267419" y="828136"/>
                </a:lnTo>
                <a:lnTo>
                  <a:pt x="267419" y="483080"/>
                </a:lnTo>
                <a:lnTo>
                  <a:pt x="258792" y="370936"/>
                </a:lnTo>
                <a:lnTo>
                  <a:pt x="215660" y="258793"/>
                </a:lnTo>
                <a:lnTo>
                  <a:pt x="146649" y="163902"/>
                </a:lnTo>
                <a:lnTo>
                  <a:pt x="69011" y="103517"/>
                </a:lnTo>
                <a:lnTo>
                  <a:pt x="8626" y="69012"/>
                </a:lnTo>
                <a:lnTo>
                  <a:pt x="0" y="51759"/>
                </a:lnTo>
                <a:lnTo>
                  <a:pt x="0" y="17253"/>
                </a:lnTo>
                <a:lnTo>
                  <a:pt x="60385" y="0"/>
                </a:lnTo>
                <a:lnTo>
                  <a:pt x="155275" y="0"/>
                </a:lnTo>
                <a:lnTo>
                  <a:pt x="250166" y="25880"/>
                </a:lnTo>
                <a:lnTo>
                  <a:pt x="336430" y="51759"/>
                </a:lnTo>
                <a:lnTo>
                  <a:pt x="483079" y="138023"/>
                </a:lnTo>
                <a:lnTo>
                  <a:pt x="586596" y="215661"/>
                </a:lnTo>
                <a:lnTo>
                  <a:pt x="638354" y="267419"/>
                </a:lnTo>
                <a:lnTo>
                  <a:pt x="655607" y="301925"/>
                </a:lnTo>
                <a:lnTo>
                  <a:pt x="638354" y="362310"/>
                </a:lnTo>
                <a:lnTo>
                  <a:pt x="603849" y="405442"/>
                </a:lnTo>
                <a:lnTo>
                  <a:pt x="577970" y="448574"/>
                </a:lnTo>
                <a:lnTo>
                  <a:pt x="552090" y="77637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6920F680-EBD3-4EC1-AA0E-C798E8643F4F}"/>
              </a:ext>
            </a:extLst>
          </p:cNvPr>
          <p:cNvSpPr/>
          <p:nvPr/>
        </p:nvSpPr>
        <p:spPr>
          <a:xfrm>
            <a:off x="4165600" y="1628776"/>
            <a:ext cx="1816100" cy="1292225"/>
          </a:xfrm>
          <a:custGeom>
            <a:avLst/>
            <a:gdLst>
              <a:gd name="connsiteX0" fmla="*/ 593725 w 1816100"/>
              <a:gd name="connsiteY0" fmla="*/ 269875 h 1292225"/>
              <a:gd name="connsiteX1" fmla="*/ 1003300 w 1816100"/>
              <a:gd name="connsiteY1" fmla="*/ 190500 h 1292225"/>
              <a:gd name="connsiteX2" fmla="*/ 1250950 w 1816100"/>
              <a:gd name="connsiteY2" fmla="*/ 133350 h 1292225"/>
              <a:gd name="connsiteX3" fmla="*/ 1365250 w 1816100"/>
              <a:gd name="connsiteY3" fmla="*/ 101600 h 1292225"/>
              <a:gd name="connsiteX4" fmla="*/ 1476375 w 1816100"/>
              <a:gd name="connsiteY4" fmla="*/ 0 h 1292225"/>
              <a:gd name="connsiteX5" fmla="*/ 1508125 w 1816100"/>
              <a:gd name="connsiteY5" fmla="*/ 3175 h 1292225"/>
              <a:gd name="connsiteX6" fmla="*/ 1565275 w 1816100"/>
              <a:gd name="connsiteY6" fmla="*/ 31750 h 1292225"/>
              <a:gd name="connsiteX7" fmla="*/ 1749425 w 1816100"/>
              <a:gd name="connsiteY7" fmla="*/ 158750 h 1292225"/>
              <a:gd name="connsiteX8" fmla="*/ 1800225 w 1816100"/>
              <a:gd name="connsiteY8" fmla="*/ 206375 h 1292225"/>
              <a:gd name="connsiteX9" fmla="*/ 1812925 w 1816100"/>
              <a:gd name="connsiteY9" fmla="*/ 234950 h 1292225"/>
              <a:gd name="connsiteX10" fmla="*/ 1816100 w 1816100"/>
              <a:gd name="connsiteY10" fmla="*/ 257175 h 1292225"/>
              <a:gd name="connsiteX11" fmla="*/ 1790700 w 1816100"/>
              <a:gd name="connsiteY11" fmla="*/ 285750 h 1292225"/>
              <a:gd name="connsiteX12" fmla="*/ 1752600 w 1816100"/>
              <a:gd name="connsiteY12" fmla="*/ 317500 h 1292225"/>
              <a:gd name="connsiteX13" fmla="*/ 1711325 w 1816100"/>
              <a:gd name="connsiteY13" fmla="*/ 368300 h 1292225"/>
              <a:gd name="connsiteX14" fmla="*/ 1657350 w 1816100"/>
              <a:gd name="connsiteY14" fmla="*/ 568325 h 1292225"/>
              <a:gd name="connsiteX15" fmla="*/ 1530350 w 1816100"/>
              <a:gd name="connsiteY15" fmla="*/ 1054100 h 1292225"/>
              <a:gd name="connsiteX16" fmla="*/ 1508125 w 1816100"/>
              <a:gd name="connsiteY16" fmla="*/ 1149350 h 1292225"/>
              <a:gd name="connsiteX17" fmla="*/ 1479550 w 1816100"/>
              <a:gd name="connsiteY17" fmla="*/ 1212850 h 1292225"/>
              <a:gd name="connsiteX18" fmla="*/ 1444625 w 1816100"/>
              <a:gd name="connsiteY18" fmla="*/ 1279525 h 1292225"/>
              <a:gd name="connsiteX19" fmla="*/ 1428750 w 1816100"/>
              <a:gd name="connsiteY19" fmla="*/ 1292225 h 1292225"/>
              <a:gd name="connsiteX20" fmla="*/ 1384300 w 1816100"/>
              <a:gd name="connsiteY20" fmla="*/ 1273175 h 1292225"/>
              <a:gd name="connsiteX21" fmla="*/ 1323975 w 1816100"/>
              <a:gd name="connsiteY21" fmla="*/ 1019175 h 1292225"/>
              <a:gd name="connsiteX22" fmla="*/ 1339850 w 1816100"/>
              <a:gd name="connsiteY22" fmla="*/ 895350 h 1292225"/>
              <a:gd name="connsiteX23" fmla="*/ 1387475 w 1816100"/>
              <a:gd name="connsiteY23" fmla="*/ 609600 h 1292225"/>
              <a:gd name="connsiteX24" fmla="*/ 1416050 w 1816100"/>
              <a:gd name="connsiteY24" fmla="*/ 431800 h 1292225"/>
              <a:gd name="connsiteX25" fmla="*/ 1416050 w 1816100"/>
              <a:gd name="connsiteY25" fmla="*/ 377825 h 1292225"/>
              <a:gd name="connsiteX26" fmla="*/ 1403350 w 1816100"/>
              <a:gd name="connsiteY26" fmla="*/ 342900 h 1292225"/>
              <a:gd name="connsiteX27" fmla="*/ 1374775 w 1816100"/>
              <a:gd name="connsiteY27" fmla="*/ 314325 h 1292225"/>
              <a:gd name="connsiteX28" fmla="*/ 1327150 w 1816100"/>
              <a:gd name="connsiteY28" fmla="*/ 304800 h 1292225"/>
              <a:gd name="connsiteX29" fmla="*/ 1241425 w 1816100"/>
              <a:gd name="connsiteY29" fmla="*/ 314325 h 1292225"/>
              <a:gd name="connsiteX30" fmla="*/ 1050925 w 1816100"/>
              <a:gd name="connsiteY30" fmla="*/ 352425 h 1292225"/>
              <a:gd name="connsiteX31" fmla="*/ 841375 w 1816100"/>
              <a:gd name="connsiteY31" fmla="*/ 400050 h 1292225"/>
              <a:gd name="connsiteX32" fmla="*/ 774700 w 1816100"/>
              <a:gd name="connsiteY32" fmla="*/ 412750 h 1292225"/>
              <a:gd name="connsiteX33" fmla="*/ 650875 w 1816100"/>
              <a:gd name="connsiteY33" fmla="*/ 460375 h 1292225"/>
              <a:gd name="connsiteX34" fmla="*/ 466725 w 1816100"/>
              <a:gd name="connsiteY34" fmla="*/ 533400 h 1292225"/>
              <a:gd name="connsiteX35" fmla="*/ 393700 w 1816100"/>
              <a:gd name="connsiteY35" fmla="*/ 571500 h 1292225"/>
              <a:gd name="connsiteX36" fmla="*/ 349250 w 1816100"/>
              <a:gd name="connsiteY36" fmla="*/ 565150 h 1292225"/>
              <a:gd name="connsiteX37" fmla="*/ 254000 w 1816100"/>
              <a:gd name="connsiteY37" fmla="*/ 514350 h 1292225"/>
              <a:gd name="connsiteX38" fmla="*/ 149225 w 1816100"/>
              <a:gd name="connsiteY38" fmla="*/ 419100 h 1292225"/>
              <a:gd name="connsiteX39" fmla="*/ 63500 w 1816100"/>
              <a:gd name="connsiteY39" fmla="*/ 320675 h 1292225"/>
              <a:gd name="connsiteX40" fmla="*/ 9525 w 1816100"/>
              <a:gd name="connsiteY40" fmla="*/ 254000 h 1292225"/>
              <a:gd name="connsiteX41" fmla="*/ 0 w 1816100"/>
              <a:gd name="connsiteY41" fmla="*/ 212725 h 1292225"/>
              <a:gd name="connsiteX42" fmla="*/ 28575 w 1816100"/>
              <a:gd name="connsiteY42" fmla="*/ 206375 h 1292225"/>
              <a:gd name="connsiteX43" fmla="*/ 79375 w 1816100"/>
              <a:gd name="connsiteY43" fmla="*/ 228600 h 1292225"/>
              <a:gd name="connsiteX44" fmla="*/ 206375 w 1816100"/>
              <a:gd name="connsiteY44" fmla="*/ 276225 h 1292225"/>
              <a:gd name="connsiteX45" fmla="*/ 330200 w 1816100"/>
              <a:gd name="connsiteY45" fmla="*/ 304800 h 1292225"/>
              <a:gd name="connsiteX46" fmla="*/ 419100 w 1816100"/>
              <a:gd name="connsiteY46" fmla="*/ 307975 h 1292225"/>
              <a:gd name="connsiteX47" fmla="*/ 593725 w 1816100"/>
              <a:gd name="connsiteY47" fmla="*/ 269875 h 129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816100" h="1292225">
                <a:moveTo>
                  <a:pt x="593725" y="269875"/>
                </a:moveTo>
                <a:lnTo>
                  <a:pt x="1003300" y="190500"/>
                </a:lnTo>
                <a:lnTo>
                  <a:pt x="1250950" y="133350"/>
                </a:lnTo>
                <a:lnTo>
                  <a:pt x="1365250" y="101600"/>
                </a:lnTo>
                <a:lnTo>
                  <a:pt x="1476375" y="0"/>
                </a:lnTo>
                <a:lnTo>
                  <a:pt x="1508125" y="3175"/>
                </a:lnTo>
                <a:lnTo>
                  <a:pt x="1565275" y="31750"/>
                </a:lnTo>
                <a:lnTo>
                  <a:pt x="1749425" y="158750"/>
                </a:lnTo>
                <a:lnTo>
                  <a:pt x="1800225" y="206375"/>
                </a:lnTo>
                <a:lnTo>
                  <a:pt x="1812925" y="234950"/>
                </a:lnTo>
                <a:lnTo>
                  <a:pt x="1816100" y="257175"/>
                </a:lnTo>
                <a:lnTo>
                  <a:pt x="1790700" y="285750"/>
                </a:lnTo>
                <a:lnTo>
                  <a:pt x="1752600" y="317500"/>
                </a:lnTo>
                <a:lnTo>
                  <a:pt x="1711325" y="368300"/>
                </a:lnTo>
                <a:lnTo>
                  <a:pt x="1657350" y="568325"/>
                </a:lnTo>
                <a:lnTo>
                  <a:pt x="1530350" y="1054100"/>
                </a:lnTo>
                <a:lnTo>
                  <a:pt x="1508125" y="1149350"/>
                </a:lnTo>
                <a:lnTo>
                  <a:pt x="1479550" y="1212850"/>
                </a:lnTo>
                <a:lnTo>
                  <a:pt x="1444625" y="1279525"/>
                </a:lnTo>
                <a:lnTo>
                  <a:pt x="1428750" y="1292225"/>
                </a:lnTo>
                <a:lnTo>
                  <a:pt x="1384300" y="1273175"/>
                </a:lnTo>
                <a:lnTo>
                  <a:pt x="1323975" y="1019175"/>
                </a:lnTo>
                <a:lnTo>
                  <a:pt x="1339850" y="895350"/>
                </a:lnTo>
                <a:lnTo>
                  <a:pt x="1387475" y="609600"/>
                </a:lnTo>
                <a:lnTo>
                  <a:pt x="1416050" y="431800"/>
                </a:lnTo>
                <a:lnTo>
                  <a:pt x="1416050" y="377825"/>
                </a:lnTo>
                <a:lnTo>
                  <a:pt x="1403350" y="342900"/>
                </a:lnTo>
                <a:lnTo>
                  <a:pt x="1374775" y="314325"/>
                </a:lnTo>
                <a:lnTo>
                  <a:pt x="1327150" y="304800"/>
                </a:lnTo>
                <a:lnTo>
                  <a:pt x="1241425" y="314325"/>
                </a:lnTo>
                <a:lnTo>
                  <a:pt x="1050925" y="352425"/>
                </a:lnTo>
                <a:lnTo>
                  <a:pt x="841375" y="400050"/>
                </a:lnTo>
                <a:lnTo>
                  <a:pt x="774700" y="412750"/>
                </a:lnTo>
                <a:lnTo>
                  <a:pt x="650875" y="460375"/>
                </a:lnTo>
                <a:lnTo>
                  <a:pt x="466725" y="533400"/>
                </a:lnTo>
                <a:lnTo>
                  <a:pt x="393700" y="571500"/>
                </a:lnTo>
                <a:lnTo>
                  <a:pt x="349250" y="565150"/>
                </a:lnTo>
                <a:lnTo>
                  <a:pt x="254000" y="514350"/>
                </a:lnTo>
                <a:lnTo>
                  <a:pt x="149225" y="419100"/>
                </a:lnTo>
                <a:lnTo>
                  <a:pt x="63500" y="320675"/>
                </a:lnTo>
                <a:lnTo>
                  <a:pt x="9525" y="254000"/>
                </a:lnTo>
                <a:lnTo>
                  <a:pt x="0" y="212725"/>
                </a:lnTo>
                <a:lnTo>
                  <a:pt x="28575" y="206375"/>
                </a:lnTo>
                <a:lnTo>
                  <a:pt x="79375" y="228600"/>
                </a:lnTo>
                <a:lnTo>
                  <a:pt x="206375" y="276225"/>
                </a:lnTo>
                <a:lnTo>
                  <a:pt x="330200" y="304800"/>
                </a:lnTo>
                <a:lnTo>
                  <a:pt x="419100" y="307975"/>
                </a:lnTo>
                <a:lnTo>
                  <a:pt x="593725" y="2698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7A9F9C5C-A2E6-4BC2-B00E-1F1AE34D04D4}"/>
              </a:ext>
            </a:extLst>
          </p:cNvPr>
          <p:cNvSpPr/>
          <p:nvPr/>
        </p:nvSpPr>
        <p:spPr>
          <a:xfrm>
            <a:off x="4283076" y="2635250"/>
            <a:ext cx="1292225" cy="406400"/>
          </a:xfrm>
          <a:custGeom>
            <a:avLst/>
            <a:gdLst>
              <a:gd name="connsiteX0" fmla="*/ 450850 w 1292225"/>
              <a:gd name="connsiteY0" fmla="*/ 146050 h 406400"/>
              <a:gd name="connsiteX1" fmla="*/ 1292225 w 1292225"/>
              <a:gd name="connsiteY1" fmla="*/ 0 h 406400"/>
              <a:gd name="connsiteX2" fmla="*/ 1276350 w 1292225"/>
              <a:gd name="connsiteY2" fmla="*/ 266700 h 406400"/>
              <a:gd name="connsiteX3" fmla="*/ 1193800 w 1292225"/>
              <a:gd name="connsiteY3" fmla="*/ 247650 h 406400"/>
              <a:gd name="connsiteX4" fmla="*/ 1092200 w 1292225"/>
              <a:gd name="connsiteY4" fmla="*/ 234950 h 406400"/>
              <a:gd name="connsiteX5" fmla="*/ 962025 w 1292225"/>
              <a:gd name="connsiteY5" fmla="*/ 238125 h 406400"/>
              <a:gd name="connsiteX6" fmla="*/ 733425 w 1292225"/>
              <a:gd name="connsiteY6" fmla="*/ 276225 h 406400"/>
              <a:gd name="connsiteX7" fmla="*/ 342900 w 1292225"/>
              <a:gd name="connsiteY7" fmla="*/ 371475 h 406400"/>
              <a:gd name="connsiteX8" fmla="*/ 111125 w 1292225"/>
              <a:gd name="connsiteY8" fmla="*/ 406400 h 406400"/>
              <a:gd name="connsiteX9" fmla="*/ 88900 w 1292225"/>
              <a:gd name="connsiteY9" fmla="*/ 311150 h 406400"/>
              <a:gd name="connsiteX10" fmla="*/ 57150 w 1292225"/>
              <a:gd name="connsiteY10" fmla="*/ 238125 h 406400"/>
              <a:gd name="connsiteX11" fmla="*/ 15875 w 1292225"/>
              <a:gd name="connsiteY11" fmla="*/ 171450 h 406400"/>
              <a:gd name="connsiteX12" fmla="*/ 0 w 1292225"/>
              <a:gd name="connsiteY12" fmla="*/ 139700 h 406400"/>
              <a:gd name="connsiteX13" fmla="*/ 12700 w 1292225"/>
              <a:gd name="connsiteY13" fmla="*/ 114300 h 406400"/>
              <a:gd name="connsiteX14" fmla="*/ 85725 w 1292225"/>
              <a:gd name="connsiteY14" fmla="*/ 111125 h 406400"/>
              <a:gd name="connsiteX15" fmla="*/ 168275 w 1292225"/>
              <a:gd name="connsiteY15" fmla="*/ 127000 h 406400"/>
              <a:gd name="connsiteX16" fmla="*/ 333375 w 1292225"/>
              <a:gd name="connsiteY16" fmla="*/ 165100 h 406400"/>
              <a:gd name="connsiteX17" fmla="*/ 450850 w 1292225"/>
              <a:gd name="connsiteY17" fmla="*/ 14605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92225" h="406400">
                <a:moveTo>
                  <a:pt x="450850" y="146050"/>
                </a:moveTo>
                <a:lnTo>
                  <a:pt x="1292225" y="0"/>
                </a:lnTo>
                <a:lnTo>
                  <a:pt x="1276350" y="266700"/>
                </a:lnTo>
                <a:lnTo>
                  <a:pt x="1193800" y="247650"/>
                </a:lnTo>
                <a:lnTo>
                  <a:pt x="1092200" y="234950"/>
                </a:lnTo>
                <a:lnTo>
                  <a:pt x="962025" y="238125"/>
                </a:lnTo>
                <a:lnTo>
                  <a:pt x="733425" y="276225"/>
                </a:lnTo>
                <a:lnTo>
                  <a:pt x="342900" y="371475"/>
                </a:lnTo>
                <a:lnTo>
                  <a:pt x="111125" y="406400"/>
                </a:lnTo>
                <a:lnTo>
                  <a:pt x="88900" y="311150"/>
                </a:lnTo>
                <a:lnTo>
                  <a:pt x="57150" y="238125"/>
                </a:lnTo>
                <a:lnTo>
                  <a:pt x="15875" y="171450"/>
                </a:lnTo>
                <a:lnTo>
                  <a:pt x="0" y="139700"/>
                </a:lnTo>
                <a:lnTo>
                  <a:pt x="12700" y="114300"/>
                </a:lnTo>
                <a:lnTo>
                  <a:pt x="85725" y="111125"/>
                </a:lnTo>
                <a:lnTo>
                  <a:pt x="168275" y="127000"/>
                </a:lnTo>
                <a:lnTo>
                  <a:pt x="333375" y="165100"/>
                </a:lnTo>
                <a:lnTo>
                  <a:pt x="450850" y="1460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72CDC25B-FD3A-45A9-994F-6F84DC02877F}"/>
              </a:ext>
            </a:extLst>
          </p:cNvPr>
          <p:cNvSpPr/>
          <p:nvPr/>
        </p:nvSpPr>
        <p:spPr>
          <a:xfrm>
            <a:off x="4113213" y="2967038"/>
            <a:ext cx="525462" cy="857250"/>
          </a:xfrm>
          <a:custGeom>
            <a:avLst/>
            <a:gdLst>
              <a:gd name="connsiteX0" fmla="*/ 200025 w 526256"/>
              <a:gd name="connsiteY0" fmla="*/ 478631 h 857250"/>
              <a:gd name="connsiteX1" fmla="*/ 152400 w 526256"/>
              <a:gd name="connsiteY1" fmla="*/ 619125 h 857250"/>
              <a:gd name="connsiteX2" fmla="*/ 126206 w 526256"/>
              <a:gd name="connsiteY2" fmla="*/ 692943 h 857250"/>
              <a:gd name="connsiteX3" fmla="*/ 69056 w 526256"/>
              <a:gd name="connsiteY3" fmla="*/ 742950 h 857250"/>
              <a:gd name="connsiteX4" fmla="*/ 0 w 526256"/>
              <a:gd name="connsiteY4" fmla="*/ 807243 h 857250"/>
              <a:gd name="connsiteX5" fmla="*/ 7144 w 526256"/>
              <a:gd name="connsiteY5" fmla="*/ 857250 h 857250"/>
              <a:gd name="connsiteX6" fmla="*/ 335756 w 526256"/>
              <a:gd name="connsiteY6" fmla="*/ 740568 h 857250"/>
              <a:gd name="connsiteX7" fmla="*/ 345281 w 526256"/>
              <a:gd name="connsiteY7" fmla="*/ 681037 h 857250"/>
              <a:gd name="connsiteX8" fmla="*/ 400050 w 526256"/>
              <a:gd name="connsiteY8" fmla="*/ 526256 h 857250"/>
              <a:gd name="connsiteX9" fmla="*/ 459581 w 526256"/>
              <a:gd name="connsiteY9" fmla="*/ 333375 h 857250"/>
              <a:gd name="connsiteX10" fmla="*/ 519112 w 526256"/>
              <a:gd name="connsiteY10" fmla="*/ 100012 h 857250"/>
              <a:gd name="connsiteX11" fmla="*/ 526256 w 526256"/>
              <a:gd name="connsiteY11" fmla="*/ 0 h 857250"/>
              <a:gd name="connsiteX12" fmla="*/ 273844 w 526256"/>
              <a:gd name="connsiteY12" fmla="*/ 38100 h 857250"/>
              <a:gd name="connsiteX13" fmla="*/ 288131 w 526256"/>
              <a:gd name="connsiteY13" fmla="*/ 97631 h 857250"/>
              <a:gd name="connsiteX14" fmla="*/ 288131 w 526256"/>
              <a:gd name="connsiteY14" fmla="*/ 200025 h 857250"/>
              <a:gd name="connsiteX15" fmla="*/ 276225 w 526256"/>
              <a:gd name="connsiteY15" fmla="*/ 252412 h 857250"/>
              <a:gd name="connsiteX16" fmla="*/ 200025 w 526256"/>
              <a:gd name="connsiteY16" fmla="*/ 478631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6256" h="857250">
                <a:moveTo>
                  <a:pt x="200025" y="478631"/>
                </a:moveTo>
                <a:lnTo>
                  <a:pt x="152400" y="619125"/>
                </a:lnTo>
                <a:lnTo>
                  <a:pt x="126206" y="692943"/>
                </a:lnTo>
                <a:lnTo>
                  <a:pt x="69056" y="742950"/>
                </a:lnTo>
                <a:lnTo>
                  <a:pt x="0" y="807243"/>
                </a:lnTo>
                <a:lnTo>
                  <a:pt x="7144" y="857250"/>
                </a:lnTo>
                <a:lnTo>
                  <a:pt x="335756" y="740568"/>
                </a:lnTo>
                <a:lnTo>
                  <a:pt x="345281" y="681037"/>
                </a:lnTo>
                <a:lnTo>
                  <a:pt x="400050" y="526256"/>
                </a:lnTo>
                <a:lnTo>
                  <a:pt x="459581" y="333375"/>
                </a:lnTo>
                <a:lnTo>
                  <a:pt x="519112" y="100012"/>
                </a:lnTo>
                <a:lnTo>
                  <a:pt x="526256" y="0"/>
                </a:lnTo>
                <a:lnTo>
                  <a:pt x="273844" y="38100"/>
                </a:lnTo>
                <a:lnTo>
                  <a:pt x="288131" y="97631"/>
                </a:lnTo>
                <a:lnTo>
                  <a:pt x="288131" y="200025"/>
                </a:lnTo>
                <a:lnTo>
                  <a:pt x="276225" y="252412"/>
                </a:lnTo>
                <a:lnTo>
                  <a:pt x="200025" y="478631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2F75C951-B0F6-4556-A7F9-2FF1BCE98050}"/>
              </a:ext>
            </a:extLst>
          </p:cNvPr>
          <p:cNvSpPr/>
          <p:nvPr/>
        </p:nvSpPr>
        <p:spPr>
          <a:xfrm>
            <a:off x="4113213" y="3389314"/>
            <a:ext cx="1727200" cy="687387"/>
          </a:xfrm>
          <a:custGeom>
            <a:avLst/>
            <a:gdLst>
              <a:gd name="connsiteX0" fmla="*/ 440531 w 1728787"/>
              <a:gd name="connsiteY0" fmla="*/ 247650 h 688181"/>
              <a:gd name="connsiteX1" fmla="*/ 0 w 1728787"/>
              <a:gd name="connsiteY1" fmla="*/ 385762 h 688181"/>
              <a:gd name="connsiteX2" fmla="*/ 9525 w 1728787"/>
              <a:gd name="connsiteY2" fmla="*/ 461962 h 688181"/>
              <a:gd name="connsiteX3" fmla="*/ 26194 w 1728787"/>
              <a:gd name="connsiteY3" fmla="*/ 533400 h 688181"/>
              <a:gd name="connsiteX4" fmla="*/ 45244 w 1728787"/>
              <a:gd name="connsiteY4" fmla="*/ 581025 h 688181"/>
              <a:gd name="connsiteX5" fmla="*/ 80962 w 1728787"/>
              <a:gd name="connsiteY5" fmla="*/ 633412 h 688181"/>
              <a:gd name="connsiteX6" fmla="*/ 107156 w 1728787"/>
              <a:gd name="connsiteY6" fmla="*/ 659606 h 688181"/>
              <a:gd name="connsiteX7" fmla="*/ 133350 w 1728787"/>
              <a:gd name="connsiteY7" fmla="*/ 678656 h 688181"/>
              <a:gd name="connsiteX8" fmla="*/ 164306 w 1728787"/>
              <a:gd name="connsiteY8" fmla="*/ 688181 h 688181"/>
              <a:gd name="connsiteX9" fmla="*/ 200025 w 1728787"/>
              <a:gd name="connsiteY9" fmla="*/ 678656 h 688181"/>
              <a:gd name="connsiteX10" fmla="*/ 257175 w 1728787"/>
              <a:gd name="connsiteY10" fmla="*/ 645319 h 688181"/>
              <a:gd name="connsiteX11" fmla="*/ 378619 w 1728787"/>
              <a:gd name="connsiteY11" fmla="*/ 552450 h 688181"/>
              <a:gd name="connsiteX12" fmla="*/ 483394 w 1728787"/>
              <a:gd name="connsiteY12" fmla="*/ 485775 h 688181"/>
              <a:gd name="connsiteX13" fmla="*/ 654844 w 1728787"/>
              <a:gd name="connsiteY13" fmla="*/ 400050 h 688181"/>
              <a:gd name="connsiteX14" fmla="*/ 845344 w 1728787"/>
              <a:gd name="connsiteY14" fmla="*/ 328612 h 688181"/>
              <a:gd name="connsiteX15" fmla="*/ 1002506 w 1728787"/>
              <a:gd name="connsiteY15" fmla="*/ 278606 h 688181"/>
              <a:gd name="connsiteX16" fmla="*/ 1135856 w 1728787"/>
              <a:gd name="connsiteY16" fmla="*/ 242887 h 688181"/>
              <a:gd name="connsiteX17" fmla="*/ 1273969 w 1728787"/>
              <a:gd name="connsiteY17" fmla="*/ 216694 h 688181"/>
              <a:gd name="connsiteX18" fmla="*/ 1721644 w 1728787"/>
              <a:gd name="connsiteY18" fmla="*/ 302419 h 688181"/>
              <a:gd name="connsiteX19" fmla="*/ 1728787 w 1728787"/>
              <a:gd name="connsiteY19" fmla="*/ 273844 h 688181"/>
              <a:gd name="connsiteX20" fmla="*/ 1721644 w 1728787"/>
              <a:gd name="connsiteY20" fmla="*/ 245269 h 688181"/>
              <a:gd name="connsiteX21" fmla="*/ 1697831 w 1728787"/>
              <a:gd name="connsiteY21" fmla="*/ 219075 h 688181"/>
              <a:gd name="connsiteX22" fmla="*/ 1619250 w 1728787"/>
              <a:gd name="connsiteY22" fmla="*/ 154781 h 688181"/>
              <a:gd name="connsiteX23" fmla="*/ 1433512 w 1728787"/>
              <a:gd name="connsiteY23" fmla="*/ 33337 h 688181"/>
              <a:gd name="connsiteX24" fmla="*/ 1359694 w 1728787"/>
              <a:gd name="connsiteY24" fmla="*/ 0 h 688181"/>
              <a:gd name="connsiteX25" fmla="*/ 1307306 w 1728787"/>
              <a:gd name="connsiteY25" fmla="*/ 40481 h 688181"/>
              <a:gd name="connsiteX26" fmla="*/ 1273969 w 1728787"/>
              <a:gd name="connsiteY26" fmla="*/ 66675 h 688181"/>
              <a:gd name="connsiteX27" fmla="*/ 866775 w 1728787"/>
              <a:gd name="connsiteY27" fmla="*/ 140494 h 688181"/>
              <a:gd name="connsiteX28" fmla="*/ 440531 w 1728787"/>
              <a:gd name="connsiteY28" fmla="*/ 247650 h 68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28787" h="688181">
                <a:moveTo>
                  <a:pt x="440531" y="247650"/>
                </a:moveTo>
                <a:lnTo>
                  <a:pt x="0" y="385762"/>
                </a:lnTo>
                <a:lnTo>
                  <a:pt x="9525" y="461962"/>
                </a:lnTo>
                <a:lnTo>
                  <a:pt x="26194" y="533400"/>
                </a:lnTo>
                <a:lnTo>
                  <a:pt x="45244" y="581025"/>
                </a:lnTo>
                <a:lnTo>
                  <a:pt x="80962" y="633412"/>
                </a:lnTo>
                <a:lnTo>
                  <a:pt x="107156" y="659606"/>
                </a:lnTo>
                <a:lnTo>
                  <a:pt x="133350" y="678656"/>
                </a:lnTo>
                <a:lnTo>
                  <a:pt x="164306" y="688181"/>
                </a:lnTo>
                <a:lnTo>
                  <a:pt x="200025" y="678656"/>
                </a:lnTo>
                <a:lnTo>
                  <a:pt x="257175" y="645319"/>
                </a:lnTo>
                <a:lnTo>
                  <a:pt x="378619" y="552450"/>
                </a:lnTo>
                <a:lnTo>
                  <a:pt x="483394" y="485775"/>
                </a:lnTo>
                <a:lnTo>
                  <a:pt x="654844" y="400050"/>
                </a:lnTo>
                <a:lnTo>
                  <a:pt x="845344" y="328612"/>
                </a:lnTo>
                <a:lnTo>
                  <a:pt x="1002506" y="278606"/>
                </a:lnTo>
                <a:lnTo>
                  <a:pt x="1135856" y="242887"/>
                </a:lnTo>
                <a:lnTo>
                  <a:pt x="1273969" y="216694"/>
                </a:lnTo>
                <a:lnTo>
                  <a:pt x="1721644" y="302419"/>
                </a:lnTo>
                <a:lnTo>
                  <a:pt x="1728787" y="273844"/>
                </a:lnTo>
                <a:lnTo>
                  <a:pt x="1721644" y="245269"/>
                </a:lnTo>
                <a:lnTo>
                  <a:pt x="1697831" y="219075"/>
                </a:lnTo>
                <a:lnTo>
                  <a:pt x="1619250" y="154781"/>
                </a:lnTo>
                <a:lnTo>
                  <a:pt x="1433512" y="33337"/>
                </a:lnTo>
                <a:lnTo>
                  <a:pt x="1359694" y="0"/>
                </a:lnTo>
                <a:lnTo>
                  <a:pt x="1307306" y="40481"/>
                </a:lnTo>
                <a:lnTo>
                  <a:pt x="1273969" y="66675"/>
                </a:lnTo>
                <a:lnTo>
                  <a:pt x="866775" y="140494"/>
                </a:lnTo>
                <a:lnTo>
                  <a:pt x="440531" y="2476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239E4347-0D47-4525-9D19-21C66F6F7ED1}"/>
              </a:ext>
            </a:extLst>
          </p:cNvPr>
          <p:cNvSpPr/>
          <p:nvPr/>
        </p:nvSpPr>
        <p:spPr>
          <a:xfrm rot="16200000">
            <a:off x="4013995" y="4199732"/>
            <a:ext cx="2436812" cy="1209675"/>
          </a:xfrm>
          <a:custGeom>
            <a:avLst/>
            <a:gdLst>
              <a:gd name="connsiteX0" fmla="*/ 778669 w 2436019"/>
              <a:gd name="connsiteY0" fmla="*/ 433387 h 1209675"/>
              <a:gd name="connsiteX1" fmla="*/ 683419 w 2436019"/>
              <a:gd name="connsiteY1" fmla="*/ 378618 h 1209675"/>
              <a:gd name="connsiteX2" fmla="*/ 614362 w 2436019"/>
              <a:gd name="connsiteY2" fmla="*/ 333375 h 1209675"/>
              <a:gd name="connsiteX3" fmla="*/ 554831 w 2436019"/>
              <a:gd name="connsiteY3" fmla="*/ 273843 h 1209675"/>
              <a:gd name="connsiteX4" fmla="*/ 545306 w 2436019"/>
              <a:gd name="connsiteY4" fmla="*/ 259556 h 1209675"/>
              <a:gd name="connsiteX5" fmla="*/ 519112 w 2436019"/>
              <a:gd name="connsiteY5" fmla="*/ 214312 h 1209675"/>
              <a:gd name="connsiteX6" fmla="*/ 111919 w 2436019"/>
              <a:gd name="connsiteY6" fmla="*/ 0 h 1209675"/>
              <a:gd name="connsiteX7" fmla="*/ 59531 w 2436019"/>
              <a:gd name="connsiteY7" fmla="*/ 33337 h 1209675"/>
              <a:gd name="connsiteX8" fmla="*/ 23812 w 2436019"/>
              <a:gd name="connsiteY8" fmla="*/ 69056 h 1209675"/>
              <a:gd name="connsiteX9" fmla="*/ 4762 w 2436019"/>
              <a:gd name="connsiteY9" fmla="*/ 102393 h 1209675"/>
              <a:gd name="connsiteX10" fmla="*/ 0 w 2436019"/>
              <a:gd name="connsiteY10" fmla="*/ 119062 h 1209675"/>
              <a:gd name="connsiteX11" fmla="*/ 33337 w 2436019"/>
              <a:gd name="connsiteY11" fmla="*/ 190500 h 1209675"/>
              <a:gd name="connsiteX12" fmla="*/ 90487 w 2436019"/>
              <a:gd name="connsiteY12" fmla="*/ 269081 h 1209675"/>
              <a:gd name="connsiteX13" fmla="*/ 171450 w 2436019"/>
              <a:gd name="connsiteY13" fmla="*/ 347662 h 1209675"/>
              <a:gd name="connsiteX14" fmla="*/ 316706 w 2436019"/>
              <a:gd name="connsiteY14" fmla="*/ 461962 h 1209675"/>
              <a:gd name="connsiteX15" fmla="*/ 557212 w 2436019"/>
              <a:gd name="connsiteY15" fmla="*/ 609600 h 1209675"/>
              <a:gd name="connsiteX16" fmla="*/ 735806 w 2436019"/>
              <a:gd name="connsiteY16" fmla="*/ 702468 h 1209675"/>
              <a:gd name="connsiteX17" fmla="*/ 978694 w 2436019"/>
              <a:gd name="connsiteY17" fmla="*/ 800100 h 1209675"/>
              <a:gd name="connsiteX18" fmla="*/ 1243012 w 2436019"/>
              <a:gd name="connsiteY18" fmla="*/ 892968 h 1209675"/>
              <a:gd name="connsiteX19" fmla="*/ 1597819 w 2436019"/>
              <a:gd name="connsiteY19" fmla="*/ 995362 h 1209675"/>
              <a:gd name="connsiteX20" fmla="*/ 1888331 w 2436019"/>
              <a:gd name="connsiteY20" fmla="*/ 1062037 h 1209675"/>
              <a:gd name="connsiteX21" fmla="*/ 2055019 w 2436019"/>
              <a:gd name="connsiteY21" fmla="*/ 1097756 h 1209675"/>
              <a:gd name="connsiteX22" fmla="*/ 2207419 w 2436019"/>
              <a:gd name="connsiteY22" fmla="*/ 1133475 h 1209675"/>
              <a:gd name="connsiteX23" fmla="*/ 2266950 w 2436019"/>
              <a:gd name="connsiteY23" fmla="*/ 1159668 h 1209675"/>
              <a:gd name="connsiteX24" fmla="*/ 2331244 w 2436019"/>
              <a:gd name="connsiteY24" fmla="*/ 1202531 h 1209675"/>
              <a:gd name="connsiteX25" fmla="*/ 2359819 w 2436019"/>
              <a:gd name="connsiteY25" fmla="*/ 1209675 h 1209675"/>
              <a:gd name="connsiteX26" fmla="*/ 2436019 w 2436019"/>
              <a:gd name="connsiteY26" fmla="*/ 819150 h 1209675"/>
              <a:gd name="connsiteX27" fmla="*/ 2405062 w 2436019"/>
              <a:gd name="connsiteY27" fmla="*/ 819150 h 1209675"/>
              <a:gd name="connsiteX28" fmla="*/ 2383631 w 2436019"/>
              <a:gd name="connsiteY28" fmla="*/ 828675 h 1209675"/>
              <a:gd name="connsiteX29" fmla="*/ 2355056 w 2436019"/>
              <a:gd name="connsiteY29" fmla="*/ 847725 h 1209675"/>
              <a:gd name="connsiteX30" fmla="*/ 2331244 w 2436019"/>
              <a:gd name="connsiteY30" fmla="*/ 857250 h 1209675"/>
              <a:gd name="connsiteX31" fmla="*/ 2269331 w 2436019"/>
              <a:gd name="connsiteY31" fmla="*/ 859631 h 1209675"/>
              <a:gd name="connsiteX32" fmla="*/ 2019300 w 2436019"/>
              <a:gd name="connsiteY32" fmla="*/ 831056 h 1209675"/>
              <a:gd name="connsiteX33" fmla="*/ 1885950 w 2436019"/>
              <a:gd name="connsiteY33" fmla="*/ 809625 h 1209675"/>
              <a:gd name="connsiteX34" fmla="*/ 1662112 w 2436019"/>
              <a:gd name="connsiteY34" fmla="*/ 754856 h 1209675"/>
              <a:gd name="connsiteX35" fmla="*/ 1383506 w 2436019"/>
              <a:gd name="connsiteY35" fmla="*/ 676275 h 1209675"/>
              <a:gd name="connsiteX36" fmla="*/ 1243012 w 2436019"/>
              <a:gd name="connsiteY36" fmla="*/ 626268 h 1209675"/>
              <a:gd name="connsiteX37" fmla="*/ 1040606 w 2436019"/>
              <a:gd name="connsiteY37" fmla="*/ 554831 h 1209675"/>
              <a:gd name="connsiteX38" fmla="*/ 885825 w 2436019"/>
              <a:gd name="connsiteY38" fmla="*/ 488156 h 1209675"/>
              <a:gd name="connsiteX39" fmla="*/ 778669 w 2436019"/>
              <a:gd name="connsiteY39" fmla="*/ 433387 h 120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36019" h="1209675">
                <a:moveTo>
                  <a:pt x="778669" y="433387"/>
                </a:moveTo>
                <a:lnTo>
                  <a:pt x="683419" y="378618"/>
                </a:lnTo>
                <a:lnTo>
                  <a:pt x="614362" y="333375"/>
                </a:lnTo>
                <a:lnTo>
                  <a:pt x="554831" y="273843"/>
                </a:lnTo>
                <a:lnTo>
                  <a:pt x="545306" y="259556"/>
                </a:lnTo>
                <a:lnTo>
                  <a:pt x="519112" y="214312"/>
                </a:lnTo>
                <a:lnTo>
                  <a:pt x="111919" y="0"/>
                </a:lnTo>
                <a:lnTo>
                  <a:pt x="59531" y="33337"/>
                </a:lnTo>
                <a:lnTo>
                  <a:pt x="23812" y="69056"/>
                </a:lnTo>
                <a:lnTo>
                  <a:pt x="4762" y="102393"/>
                </a:lnTo>
                <a:lnTo>
                  <a:pt x="0" y="119062"/>
                </a:lnTo>
                <a:lnTo>
                  <a:pt x="33337" y="190500"/>
                </a:lnTo>
                <a:lnTo>
                  <a:pt x="90487" y="269081"/>
                </a:lnTo>
                <a:lnTo>
                  <a:pt x="171450" y="347662"/>
                </a:lnTo>
                <a:lnTo>
                  <a:pt x="316706" y="461962"/>
                </a:lnTo>
                <a:lnTo>
                  <a:pt x="557212" y="609600"/>
                </a:lnTo>
                <a:lnTo>
                  <a:pt x="735806" y="702468"/>
                </a:lnTo>
                <a:lnTo>
                  <a:pt x="978694" y="800100"/>
                </a:lnTo>
                <a:lnTo>
                  <a:pt x="1243012" y="892968"/>
                </a:lnTo>
                <a:lnTo>
                  <a:pt x="1597819" y="995362"/>
                </a:lnTo>
                <a:lnTo>
                  <a:pt x="1888331" y="1062037"/>
                </a:lnTo>
                <a:lnTo>
                  <a:pt x="2055019" y="1097756"/>
                </a:lnTo>
                <a:lnTo>
                  <a:pt x="2207419" y="1133475"/>
                </a:lnTo>
                <a:lnTo>
                  <a:pt x="2266950" y="1159668"/>
                </a:lnTo>
                <a:lnTo>
                  <a:pt x="2331244" y="1202531"/>
                </a:lnTo>
                <a:lnTo>
                  <a:pt x="2359819" y="1209675"/>
                </a:lnTo>
                <a:lnTo>
                  <a:pt x="2436019" y="819150"/>
                </a:lnTo>
                <a:lnTo>
                  <a:pt x="2405062" y="819150"/>
                </a:lnTo>
                <a:lnTo>
                  <a:pt x="2383631" y="828675"/>
                </a:lnTo>
                <a:lnTo>
                  <a:pt x="2355056" y="847725"/>
                </a:lnTo>
                <a:lnTo>
                  <a:pt x="2331244" y="857250"/>
                </a:lnTo>
                <a:lnTo>
                  <a:pt x="2269331" y="859631"/>
                </a:lnTo>
                <a:lnTo>
                  <a:pt x="2019300" y="831056"/>
                </a:lnTo>
                <a:lnTo>
                  <a:pt x="1885950" y="809625"/>
                </a:lnTo>
                <a:lnTo>
                  <a:pt x="1662112" y="754856"/>
                </a:lnTo>
                <a:lnTo>
                  <a:pt x="1383506" y="676275"/>
                </a:lnTo>
                <a:lnTo>
                  <a:pt x="1243012" y="626268"/>
                </a:lnTo>
                <a:lnTo>
                  <a:pt x="1040606" y="554831"/>
                </a:lnTo>
                <a:lnTo>
                  <a:pt x="885825" y="488156"/>
                </a:lnTo>
                <a:lnTo>
                  <a:pt x="778669" y="433387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9F518B3-E3E3-415E-99C5-9B3D42143446}"/>
              </a:ext>
            </a:extLst>
          </p:cNvPr>
          <p:cNvSpPr/>
          <p:nvPr/>
        </p:nvSpPr>
        <p:spPr>
          <a:xfrm>
            <a:off x="4078289" y="5248276"/>
            <a:ext cx="808037" cy="696913"/>
          </a:xfrm>
          <a:custGeom>
            <a:avLst/>
            <a:gdLst>
              <a:gd name="connsiteX0" fmla="*/ 519113 w 883444"/>
              <a:gd name="connsiteY0" fmla="*/ 271463 h 697706"/>
              <a:gd name="connsiteX1" fmla="*/ 211932 w 883444"/>
              <a:gd name="connsiteY1" fmla="*/ 116681 h 697706"/>
              <a:gd name="connsiteX2" fmla="*/ 64294 w 883444"/>
              <a:gd name="connsiteY2" fmla="*/ 28575 h 697706"/>
              <a:gd name="connsiteX3" fmla="*/ 9525 w 883444"/>
              <a:gd name="connsiteY3" fmla="*/ 0 h 697706"/>
              <a:gd name="connsiteX4" fmla="*/ 0 w 883444"/>
              <a:gd name="connsiteY4" fmla="*/ 40481 h 697706"/>
              <a:gd name="connsiteX5" fmla="*/ 50007 w 883444"/>
              <a:gd name="connsiteY5" fmla="*/ 90488 h 697706"/>
              <a:gd name="connsiteX6" fmla="*/ 228600 w 883444"/>
              <a:gd name="connsiteY6" fmla="*/ 254794 h 697706"/>
              <a:gd name="connsiteX7" fmla="*/ 340519 w 883444"/>
              <a:gd name="connsiteY7" fmla="*/ 373856 h 697706"/>
              <a:gd name="connsiteX8" fmla="*/ 438150 w 883444"/>
              <a:gd name="connsiteY8" fmla="*/ 490538 h 697706"/>
              <a:gd name="connsiteX9" fmla="*/ 497682 w 883444"/>
              <a:gd name="connsiteY9" fmla="*/ 573881 h 697706"/>
              <a:gd name="connsiteX10" fmla="*/ 566738 w 883444"/>
              <a:gd name="connsiteY10" fmla="*/ 697706 h 697706"/>
              <a:gd name="connsiteX11" fmla="*/ 883444 w 883444"/>
              <a:gd name="connsiteY11" fmla="*/ 169069 h 697706"/>
              <a:gd name="connsiteX12" fmla="*/ 807244 w 883444"/>
              <a:gd name="connsiteY12" fmla="*/ 228600 h 697706"/>
              <a:gd name="connsiteX13" fmla="*/ 740569 w 883444"/>
              <a:gd name="connsiteY13" fmla="*/ 266700 h 697706"/>
              <a:gd name="connsiteX14" fmla="*/ 683419 w 883444"/>
              <a:gd name="connsiteY14" fmla="*/ 285750 h 697706"/>
              <a:gd name="connsiteX15" fmla="*/ 631032 w 883444"/>
              <a:gd name="connsiteY15" fmla="*/ 292894 h 697706"/>
              <a:gd name="connsiteX16" fmla="*/ 585788 w 883444"/>
              <a:gd name="connsiteY16" fmla="*/ 292894 h 697706"/>
              <a:gd name="connsiteX17" fmla="*/ 519113 w 883444"/>
              <a:gd name="connsiteY17" fmla="*/ 271463 h 697706"/>
              <a:gd name="connsiteX0" fmla="*/ 519113 w 980812"/>
              <a:gd name="connsiteY0" fmla="*/ 271463 h 697706"/>
              <a:gd name="connsiteX1" fmla="*/ 211932 w 980812"/>
              <a:gd name="connsiteY1" fmla="*/ 116681 h 697706"/>
              <a:gd name="connsiteX2" fmla="*/ 64294 w 980812"/>
              <a:gd name="connsiteY2" fmla="*/ 28575 h 697706"/>
              <a:gd name="connsiteX3" fmla="*/ 9525 w 980812"/>
              <a:gd name="connsiteY3" fmla="*/ 0 h 697706"/>
              <a:gd name="connsiteX4" fmla="*/ 0 w 980812"/>
              <a:gd name="connsiteY4" fmla="*/ 40481 h 697706"/>
              <a:gd name="connsiteX5" fmla="*/ 50007 w 980812"/>
              <a:gd name="connsiteY5" fmla="*/ 90488 h 697706"/>
              <a:gd name="connsiteX6" fmla="*/ 228600 w 980812"/>
              <a:gd name="connsiteY6" fmla="*/ 254794 h 697706"/>
              <a:gd name="connsiteX7" fmla="*/ 340519 w 980812"/>
              <a:gd name="connsiteY7" fmla="*/ 373856 h 697706"/>
              <a:gd name="connsiteX8" fmla="*/ 438150 w 980812"/>
              <a:gd name="connsiteY8" fmla="*/ 490538 h 697706"/>
              <a:gd name="connsiteX9" fmla="*/ 497682 w 980812"/>
              <a:gd name="connsiteY9" fmla="*/ 573881 h 697706"/>
              <a:gd name="connsiteX10" fmla="*/ 566738 w 980812"/>
              <a:gd name="connsiteY10" fmla="*/ 697706 h 697706"/>
              <a:gd name="connsiteX11" fmla="*/ 980812 w 980812"/>
              <a:gd name="connsiteY11" fmla="*/ 13827 h 697706"/>
              <a:gd name="connsiteX12" fmla="*/ 807244 w 980812"/>
              <a:gd name="connsiteY12" fmla="*/ 228600 h 697706"/>
              <a:gd name="connsiteX13" fmla="*/ 740569 w 980812"/>
              <a:gd name="connsiteY13" fmla="*/ 266700 h 697706"/>
              <a:gd name="connsiteX14" fmla="*/ 683419 w 980812"/>
              <a:gd name="connsiteY14" fmla="*/ 285750 h 697706"/>
              <a:gd name="connsiteX15" fmla="*/ 631032 w 980812"/>
              <a:gd name="connsiteY15" fmla="*/ 292894 h 697706"/>
              <a:gd name="connsiteX16" fmla="*/ 585788 w 980812"/>
              <a:gd name="connsiteY16" fmla="*/ 292894 h 697706"/>
              <a:gd name="connsiteX17" fmla="*/ 519113 w 980812"/>
              <a:gd name="connsiteY17" fmla="*/ 271463 h 697706"/>
              <a:gd name="connsiteX0" fmla="*/ 519113 w 980812"/>
              <a:gd name="connsiteY0" fmla="*/ 271463 h 697706"/>
              <a:gd name="connsiteX1" fmla="*/ 211932 w 980812"/>
              <a:gd name="connsiteY1" fmla="*/ 116681 h 697706"/>
              <a:gd name="connsiteX2" fmla="*/ 64294 w 980812"/>
              <a:gd name="connsiteY2" fmla="*/ 28575 h 697706"/>
              <a:gd name="connsiteX3" fmla="*/ 9525 w 980812"/>
              <a:gd name="connsiteY3" fmla="*/ 0 h 697706"/>
              <a:gd name="connsiteX4" fmla="*/ 0 w 980812"/>
              <a:gd name="connsiteY4" fmla="*/ 40481 h 697706"/>
              <a:gd name="connsiteX5" fmla="*/ 50007 w 980812"/>
              <a:gd name="connsiteY5" fmla="*/ 90488 h 697706"/>
              <a:gd name="connsiteX6" fmla="*/ 228600 w 980812"/>
              <a:gd name="connsiteY6" fmla="*/ 254794 h 697706"/>
              <a:gd name="connsiteX7" fmla="*/ 340519 w 980812"/>
              <a:gd name="connsiteY7" fmla="*/ 373856 h 697706"/>
              <a:gd name="connsiteX8" fmla="*/ 438150 w 980812"/>
              <a:gd name="connsiteY8" fmla="*/ 490538 h 697706"/>
              <a:gd name="connsiteX9" fmla="*/ 497682 w 980812"/>
              <a:gd name="connsiteY9" fmla="*/ 573881 h 697706"/>
              <a:gd name="connsiteX10" fmla="*/ 566738 w 980812"/>
              <a:gd name="connsiteY10" fmla="*/ 697706 h 697706"/>
              <a:gd name="connsiteX11" fmla="*/ 980812 w 980812"/>
              <a:gd name="connsiteY11" fmla="*/ 13827 h 697706"/>
              <a:gd name="connsiteX12" fmla="*/ 836725 w 980812"/>
              <a:gd name="connsiteY12" fmla="*/ 188913 h 697706"/>
              <a:gd name="connsiteX13" fmla="*/ 807244 w 980812"/>
              <a:gd name="connsiteY13" fmla="*/ 228600 h 697706"/>
              <a:gd name="connsiteX14" fmla="*/ 740569 w 980812"/>
              <a:gd name="connsiteY14" fmla="*/ 266700 h 697706"/>
              <a:gd name="connsiteX15" fmla="*/ 683419 w 980812"/>
              <a:gd name="connsiteY15" fmla="*/ 285750 h 697706"/>
              <a:gd name="connsiteX16" fmla="*/ 631032 w 980812"/>
              <a:gd name="connsiteY16" fmla="*/ 292894 h 697706"/>
              <a:gd name="connsiteX17" fmla="*/ 585788 w 980812"/>
              <a:gd name="connsiteY17" fmla="*/ 292894 h 697706"/>
              <a:gd name="connsiteX18" fmla="*/ 519113 w 980812"/>
              <a:gd name="connsiteY18" fmla="*/ 271463 h 697706"/>
              <a:gd name="connsiteX0" fmla="*/ 519113 w 836725"/>
              <a:gd name="connsiteY0" fmla="*/ 271463 h 697706"/>
              <a:gd name="connsiteX1" fmla="*/ 211932 w 836725"/>
              <a:gd name="connsiteY1" fmla="*/ 116681 h 697706"/>
              <a:gd name="connsiteX2" fmla="*/ 64294 w 836725"/>
              <a:gd name="connsiteY2" fmla="*/ 28575 h 697706"/>
              <a:gd name="connsiteX3" fmla="*/ 9525 w 836725"/>
              <a:gd name="connsiteY3" fmla="*/ 0 h 697706"/>
              <a:gd name="connsiteX4" fmla="*/ 0 w 836725"/>
              <a:gd name="connsiteY4" fmla="*/ 40481 h 697706"/>
              <a:gd name="connsiteX5" fmla="*/ 50007 w 836725"/>
              <a:gd name="connsiteY5" fmla="*/ 90488 h 697706"/>
              <a:gd name="connsiteX6" fmla="*/ 228600 w 836725"/>
              <a:gd name="connsiteY6" fmla="*/ 254794 h 697706"/>
              <a:gd name="connsiteX7" fmla="*/ 340519 w 836725"/>
              <a:gd name="connsiteY7" fmla="*/ 373856 h 697706"/>
              <a:gd name="connsiteX8" fmla="*/ 438150 w 836725"/>
              <a:gd name="connsiteY8" fmla="*/ 490538 h 697706"/>
              <a:gd name="connsiteX9" fmla="*/ 497682 w 836725"/>
              <a:gd name="connsiteY9" fmla="*/ 573881 h 697706"/>
              <a:gd name="connsiteX10" fmla="*/ 566738 w 836725"/>
              <a:gd name="connsiteY10" fmla="*/ 697706 h 697706"/>
              <a:gd name="connsiteX11" fmla="*/ 836725 w 836725"/>
              <a:gd name="connsiteY11" fmla="*/ 188913 h 697706"/>
              <a:gd name="connsiteX12" fmla="*/ 807244 w 836725"/>
              <a:gd name="connsiteY12" fmla="*/ 228600 h 697706"/>
              <a:gd name="connsiteX13" fmla="*/ 740569 w 836725"/>
              <a:gd name="connsiteY13" fmla="*/ 266700 h 697706"/>
              <a:gd name="connsiteX14" fmla="*/ 683419 w 836725"/>
              <a:gd name="connsiteY14" fmla="*/ 285750 h 697706"/>
              <a:gd name="connsiteX15" fmla="*/ 631032 w 836725"/>
              <a:gd name="connsiteY15" fmla="*/ 292894 h 697706"/>
              <a:gd name="connsiteX16" fmla="*/ 585788 w 836725"/>
              <a:gd name="connsiteY16" fmla="*/ 292894 h 697706"/>
              <a:gd name="connsiteX17" fmla="*/ 519113 w 836725"/>
              <a:gd name="connsiteY17" fmla="*/ 271463 h 697706"/>
              <a:gd name="connsiteX0" fmla="*/ 519113 w 807244"/>
              <a:gd name="connsiteY0" fmla="*/ 271463 h 697706"/>
              <a:gd name="connsiteX1" fmla="*/ 211932 w 807244"/>
              <a:gd name="connsiteY1" fmla="*/ 116681 h 697706"/>
              <a:gd name="connsiteX2" fmla="*/ 64294 w 807244"/>
              <a:gd name="connsiteY2" fmla="*/ 28575 h 697706"/>
              <a:gd name="connsiteX3" fmla="*/ 9525 w 807244"/>
              <a:gd name="connsiteY3" fmla="*/ 0 h 697706"/>
              <a:gd name="connsiteX4" fmla="*/ 0 w 807244"/>
              <a:gd name="connsiteY4" fmla="*/ 40481 h 697706"/>
              <a:gd name="connsiteX5" fmla="*/ 50007 w 807244"/>
              <a:gd name="connsiteY5" fmla="*/ 90488 h 697706"/>
              <a:gd name="connsiteX6" fmla="*/ 228600 w 807244"/>
              <a:gd name="connsiteY6" fmla="*/ 254794 h 697706"/>
              <a:gd name="connsiteX7" fmla="*/ 340519 w 807244"/>
              <a:gd name="connsiteY7" fmla="*/ 373856 h 697706"/>
              <a:gd name="connsiteX8" fmla="*/ 438150 w 807244"/>
              <a:gd name="connsiteY8" fmla="*/ 490538 h 697706"/>
              <a:gd name="connsiteX9" fmla="*/ 497682 w 807244"/>
              <a:gd name="connsiteY9" fmla="*/ 573881 h 697706"/>
              <a:gd name="connsiteX10" fmla="*/ 566738 w 807244"/>
              <a:gd name="connsiteY10" fmla="*/ 697706 h 697706"/>
              <a:gd name="connsiteX11" fmla="*/ 807244 w 807244"/>
              <a:gd name="connsiteY11" fmla="*/ 228600 h 697706"/>
              <a:gd name="connsiteX12" fmla="*/ 740569 w 807244"/>
              <a:gd name="connsiteY12" fmla="*/ 266700 h 697706"/>
              <a:gd name="connsiteX13" fmla="*/ 683419 w 807244"/>
              <a:gd name="connsiteY13" fmla="*/ 285750 h 697706"/>
              <a:gd name="connsiteX14" fmla="*/ 631032 w 807244"/>
              <a:gd name="connsiteY14" fmla="*/ 292894 h 697706"/>
              <a:gd name="connsiteX15" fmla="*/ 585788 w 807244"/>
              <a:gd name="connsiteY15" fmla="*/ 292894 h 697706"/>
              <a:gd name="connsiteX16" fmla="*/ 519113 w 807244"/>
              <a:gd name="connsiteY16" fmla="*/ 271463 h 69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7244" h="697706">
                <a:moveTo>
                  <a:pt x="519113" y="271463"/>
                </a:moveTo>
                <a:lnTo>
                  <a:pt x="211932" y="116681"/>
                </a:lnTo>
                <a:lnTo>
                  <a:pt x="64294" y="28575"/>
                </a:lnTo>
                <a:lnTo>
                  <a:pt x="9525" y="0"/>
                </a:lnTo>
                <a:lnTo>
                  <a:pt x="0" y="40481"/>
                </a:lnTo>
                <a:lnTo>
                  <a:pt x="50007" y="90488"/>
                </a:lnTo>
                <a:lnTo>
                  <a:pt x="228600" y="254794"/>
                </a:lnTo>
                <a:lnTo>
                  <a:pt x="340519" y="373856"/>
                </a:lnTo>
                <a:lnTo>
                  <a:pt x="438150" y="490538"/>
                </a:lnTo>
                <a:lnTo>
                  <a:pt x="497682" y="573881"/>
                </a:lnTo>
                <a:lnTo>
                  <a:pt x="566738" y="697706"/>
                </a:lnTo>
                <a:lnTo>
                  <a:pt x="807244" y="228600"/>
                </a:lnTo>
                <a:lnTo>
                  <a:pt x="740569" y="266700"/>
                </a:lnTo>
                <a:lnTo>
                  <a:pt x="683419" y="285750"/>
                </a:lnTo>
                <a:lnTo>
                  <a:pt x="631032" y="292894"/>
                </a:lnTo>
                <a:lnTo>
                  <a:pt x="585788" y="292894"/>
                </a:lnTo>
                <a:lnTo>
                  <a:pt x="519113" y="2714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7E8AF93-E07D-40DF-B1EC-0591254A9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395" y="1583814"/>
            <a:ext cx="3993226" cy="448094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5C0F8B7-04CF-42D9-B569-75AA8C725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213" y="1557365"/>
            <a:ext cx="3999323" cy="4480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11" grpId="0" animBg="1"/>
      <p:bldP spid="35" grpId="0" animBg="1"/>
      <p:bldP spid="18" grpId="0" animBg="1"/>
      <p:bldP spid="3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83FEC4-6188-4787-9E15-84E0A6C17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387" y="1188526"/>
            <a:ext cx="3993226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8567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4D3A2BA-D860-485E-88D4-9DA887F939FD}"/>
              </a:ext>
            </a:extLst>
          </p:cNvPr>
          <p:cNvSpPr/>
          <p:nvPr/>
        </p:nvSpPr>
        <p:spPr>
          <a:xfrm>
            <a:off x="4451350" y="1911350"/>
            <a:ext cx="3073400" cy="527050"/>
          </a:xfrm>
          <a:custGeom>
            <a:avLst/>
            <a:gdLst>
              <a:gd name="connsiteX0" fmla="*/ 593725 w 3073400"/>
              <a:gd name="connsiteY0" fmla="*/ 250825 h 527050"/>
              <a:gd name="connsiteX1" fmla="*/ 765175 w 3073400"/>
              <a:gd name="connsiteY1" fmla="*/ 238125 h 527050"/>
              <a:gd name="connsiteX2" fmla="*/ 1444625 w 3073400"/>
              <a:gd name="connsiteY2" fmla="*/ 152400 h 527050"/>
              <a:gd name="connsiteX3" fmla="*/ 1749425 w 3073400"/>
              <a:gd name="connsiteY3" fmla="*/ 136525 h 527050"/>
              <a:gd name="connsiteX4" fmla="*/ 1873250 w 3073400"/>
              <a:gd name="connsiteY4" fmla="*/ 127000 h 527050"/>
              <a:gd name="connsiteX5" fmla="*/ 2089150 w 3073400"/>
              <a:gd name="connsiteY5" fmla="*/ 98425 h 527050"/>
              <a:gd name="connsiteX6" fmla="*/ 2355850 w 3073400"/>
              <a:gd name="connsiteY6" fmla="*/ 66675 h 527050"/>
              <a:gd name="connsiteX7" fmla="*/ 2527300 w 3073400"/>
              <a:gd name="connsiteY7" fmla="*/ 34925 h 527050"/>
              <a:gd name="connsiteX8" fmla="*/ 2647950 w 3073400"/>
              <a:gd name="connsiteY8" fmla="*/ 3175 h 527050"/>
              <a:gd name="connsiteX9" fmla="*/ 2682875 w 3073400"/>
              <a:gd name="connsiteY9" fmla="*/ 0 h 527050"/>
              <a:gd name="connsiteX10" fmla="*/ 2743200 w 3073400"/>
              <a:gd name="connsiteY10" fmla="*/ 6350 h 527050"/>
              <a:gd name="connsiteX11" fmla="*/ 2841625 w 3073400"/>
              <a:gd name="connsiteY11" fmla="*/ 41275 h 527050"/>
              <a:gd name="connsiteX12" fmla="*/ 2962275 w 3073400"/>
              <a:gd name="connsiteY12" fmla="*/ 111125 h 527050"/>
              <a:gd name="connsiteX13" fmla="*/ 3048000 w 3073400"/>
              <a:gd name="connsiteY13" fmla="*/ 171450 h 527050"/>
              <a:gd name="connsiteX14" fmla="*/ 3067050 w 3073400"/>
              <a:gd name="connsiteY14" fmla="*/ 200025 h 527050"/>
              <a:gd name="connsiteX15" fmla="*/ 3073400 w 3073400"/>
              <a:gd name="connsiteY15" fmla="*/ 225425 h 527050"/>
              <a:gd name="connsiteX16" fmla="*/ 3070225 w 3073400"/>
              <a:gd name="connsiteY16" fmla="*/ 250825 h 527050"/>
              <a:gd name="connsiteX17" fmla="*/ 3057525 w 3073400"/>
              <a:gd name="connsiteY17" fmla="*/ 269875 h 527050"/>
              <a:gd name="connsiteX18" fmla="*/ 3019425 w 3073400"/>
              <a:gd name="connsiteY18" fmla="*/ 288925 h 527050"/>
              <a:gd name="connsiteX19" fmla="*/ 2968625 w 3073400"/>
              <a:gd name="connsiteY19" fmla="*/ 304800 h 527050"/>
              <a:gd name="connsiteX20" fmla="*/ 2927350 w 3073400"/>
              <a:gd name="connsiteY20" fmla="*/ 304800 h 527050"/>
              <a:gd name="connsiteX21" fmla="*/ 2746375 w 3073400"/>
              <a:gd name="connsiteY21" fmla="*/ 282575 h 527050"/>
              <a:gd name="connsiteX22" fmla="*/ 2505075 w 3073400"/>
              <a:gd name="connsiteY22" fmla="*/ 276225 h 527050"/>
              <a:gd name="connsiteX23" fmla="*/ 1733550 w 3073400"/>
              <a:gd name="connsiteY23" fmla="*/ 330200 h 527050"/>
              <a:gd name="connsiteX24" fmla="*/ 1441450 w 3073400"/>
              <a:gd name="connsiteY24" fmla="*/ 355600 h 527050"/>
              <a:gd name="connsiteX25" fmla="*/ 1222375 w 3073400"/>
              <a:gd name="connsiteY25" fmla="*/ 377825 h 527050"/>
              <a:gd name="connsiteX26" fmla="*/ 911225 w 3073400"/>
              <a:gd name="connsiteY26" fmla="*/ 428625 h 527050"/>
              <a:gd name="connsiteX27" fmla="*/ 660400 w 3073400"/>
              <a:gd name="connsiteY27" fmla="*/ 473075 h 527050"/>
              <a:gd name="connsiteX28" fmla="*/ 485775 w 3073400"/>
              <a:gd name="connsiteY28" fmla="*/ 520700 h 527050"/>
              <a:gd name="connsiteX29" fmla="*/ 444500 w 3073400"/>
              <a:gd name="connsiteY29" fmla="*/ 527050 h 527050"/>
              <a:gd name="connsiteX30" fmla="*/ 384175 w 3073400"/>
              <a:gd name="connsiteY30" fmla="*/ 508000 h 527050"/>
              <a:gd name="connsiteX31" fmla="*/ 304800 w 3073400"/>
              <a:gd name="connsiteY31" fmla="*/ 473075 h 527050"/>
              <a:gd name="connsiteX32" fmla="*/ 238125 w 3073400"/>
              <a:gd name="connsiteY32" fmla="*/ 434975 h 527050"/>
              <a:gd name="connsiteX33" fmla="*/ 165100 w 3073400"/>
              <a:gd name="connsiteY33" fmla="*/ 384175 h 527050"/>
              <a:gd name="connsiteX34" fmla="*/ 95250 w 3073400"/>
              <a:gd name="connsiteY34" fmla="*/ 323850 h 527050"/>
              <a:gd name="connsiteX35" fmla="*/ 53975 w 3073400"/>
              <a:gd name="connsiteY35" fmla="*/ 279400 h 527050"/>
              <a:gd name="connsiteX36" fmla="*/ 22225 w 3073400"/>
              <a:gd name="connsiteY36" fmla="*/ 215900 h 527050"/>
              <a:gd name="connsiteX37" fmla="*/ 0 w 3073400"/>
              <a:gd name="connsiteY37" fmla="*/ 161925 h 527050"/>
              <a:gd name="connsiteX38" fmla="*/ 0 w 3073400"/>
              <a:gd name="connsiteY38" fmla="*/ 139700 h 527050"/>
              <a:gd name="connsiteX39" fmla="*/ 6350 w 3073400"/>
              <a:gd name="connsiteY39" fmla="*/ 127000 h 527050"/>
              <a:gd name="connsiteX40" fmla="*/ 15875 w 3073400"/>
              <a:gd name="connsiteY40" fmla="*/ 120650 h 527050"/>
              <a:gd name="connsiteX41" fmla="*/ 38100 w 3073400"/>
              <a:gd name="connsiteY41" fmla="*/ 123825 h 527050"/>
              <a:gd name="connsiteX42" fmla="*/ 82550 w 3073400"/>
              <a:gd name="connsiteY42" fmla="*/ 152400 h 527050"/>
              <a:gd name="connsiteX43" fmla="*/ 142875 w 3073400"/>
              <a:gd name="connsiteY43" fmla="*/ 190500 h 527050"/>
              <a:gd name="connsiteX44" fmla="*/ 234950 w 3073400"/>
              <a:gd name="connsiteY44" fmla="*/ 234950 h 527050"/>
              <a:gd name="connsiteX45" fmla="*/ 301625 w 3073400"/>
              <a:gd name="connsiteY45" fmla="*/ 250825 h 527050"/>
              <a:gd name="connsiteX46" fmla="*/ 387350 w 3073400"/>
              <a:gd name="connsiteY46" fmla="*/ 263525 h 527050"/>
              <a:gd name="connsiteX47" fmla="*/ 593725 w 3073400"/>
              <a:gd name="connsiteY47" fmla="*/ 250825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73400" h="527050">
                <a:moveTo>
                  <a:pt x="593725" y="250825"/>
                </a:moveTo>
                <a:lnTo>
                  <a:pt x="765175" y="238125"/>
                </a:lnTo>
                <a:lnTo>
                  <a:pt x="1444625" y="152400"/>
                </a:lnTo>
                <a:lnTo>
                  <a:pt x="1749425" y="136525"/>
                </a:lnTo>
                <a:lnTo>
                  <a:pt x="1873250" y="127000"/>
                </a:lnTo>
                <a:lnTo>
                  <a:pt x="2089150" y="98425"/>
                </a:lnTo>
                <a:lnTo>
                  <a:pt x="2355850" y="66675"/>
                </a:lnTo>
                <a:lnTo>
                  <a:pt x="2527300" y="34925"/>
                </a:lnTo>
                <a:lnTo>
                  <a:pt x="2647950" y="3175"/>
                </a:lnTo>
                <a:lnTo>
                  <a:pt x="2682875" y="0"/>
                </a:lnTo>
                <a:lnTo>
                  <a:pt x="2743200" y="6350"/>
                </a:lnTo>
                <a:lnTo>
                  <a:pt x="2841625" y="41275"/>
                </a:lnTo>
                <a:lnTo>
                  <a:pt x="2962275" y="111125"/>
                </a:lnTo>
                <a:lnTo>
                  <a:pt x="3048000" y="171450"/>
                </a:lnTo>
                <a:lnTo>
                  <a:pt x="3067050" y="200025"/>
                </a:lnTo>
                <a:lnTo>
                  <a:pt x="3073400" y="225425"/>
                </a:lnTo>
                <a:lnTo>
                  <a:pt x="3070225" y="250825"/>
                </a:lnTo>
                <a:lnTo>
                  <a:pt x="3057525" y="269875"/>
                </a:lnTo>
                <a:lnTo>
                  <a:pt x="3019425" y="288925"/>
                </a:lnTo>
                <a:lnTo>
                  <a:pt x="2968625" y="304800"/>
                </a:lnTo>
                <a:lnTo>
                  <a:pt x="2927350" y="304800"/>
                </a:lnTo>
                <a:lnTo>
                  <a:pt x="2746375" y="282575"/>
                </a:lnTo>
                <a:lnTo>
                  <a:pt x="2505075" y="276225"/>
                </a:lnTo>
                <a:lnTo>
                  <a:pt x="1733550" y="330200"/>
                </a:lnTo>
                <a:lnTo>
                  <a:pt x="1441450" y="355600"/>
                </a:lnTo>
                <a:lnTo>
                  <a:pt x="1222375" y="377825"/>
                </a:lnTo>
                <a:lnTo>
                  <a:pt x="911225" y="428625"/>
                </a:lnTo>
                <a:lnTo>
                  <a:pt x="660400" y="473075"/>
                </a:lnTo>
                <a:lnTo>
                  <a:pt x="485775" y="520700"/>
                </a:lnTo>
                <a:lnTo>
                  <a:pt x="444500" y="527050"/>
                </a:lnTo>
                <a:lnTo>
                  <a:pt x="384175" y="508000"/>
                </a:lnTo>
                <a:lnTo>
                  <a:pt x="304800" y="473075"/>
                </a:lnTo>
                <a:lnTo>
                  <a:pt x="238125" y="434975"/>
                </a:lnTo>
                <a:lnTo>
                  <a:pt x="165100" y="384175"/>
                </a:lnTo>
                <a:lnTo>
                  <a:pt x="95250" y="323850"/>
                </a:lnTo>
                <a:lnTo>
                  <a:pt x="53975" y="279400"/>
                </a:lnTo>
                <a:lnTo>
                  <a:pt x="22225" y="215900"/>
                </a:lnTo>
                <a:lnTo>
                  <a:pt x="0" y="161925"/>
                </a:lnTo>
                <a:lnTo>
                  <a:pt x="0" y="139700"/>
                </a:lnTo>
                <a:lnTo>
                  <a:pt x="6350" y="127000"/>
                </a:lnTo>
                <a:lnTo>
                  <a:pt x="15875" y="120650"/>
                </a:lnTo>
                <a:lnTo>
                  <a:pt x="38100" y="123825"/>
                </a:lnTo>
                <a:lnTo>
                  <a:pt x="82550" y="152400"/>
                </a:lnTo>
                <a:lnTo>
                  <a:pt x="142875" y="190500"/>
                </a:lnTo>
                <a:lnTo>
                  <a:pt x="234950" y="234950"/>
                </a:lnTo>
                <a:lnTo>
                  <a:pt x="301625" y="250825"/>
                </a:lnTo>
                <a:lnTo>
                  <a:pt x="387350" y="263525"/>
                </a:lnTo>
                <a:lnTo>
                  <a:pt x="593725" y="2508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096FC9B4-D1C3-44E2-8893-05C909CAD788}"/>
              </a:ext>
            </a:extLst>
          </p:cNvPr>
          <p:cNvSpPr/>
          <p:nvPr/>
        </p:nvSpPr>
        <p:spPr>
          <a:xfrm>
            <a:off x="3810001" y="3281364"/>
            <a:ext cx="409575" cy="1247775"/>
          </a:xfrm>
          <a:custGeom>
            <a:avLst/>
            <a:gdLst>
              <a:gd name="connsiteX0" fmla="*/ 78581 w 409575"/>
              <a:gd name="connsiteY0" fmla="*/ 721518 h 1247775"/>
              <a:gd name="connsiteX1" fmla="*/ 123825 w 409575"/>
              <a:gd name="connsiteY1" fmla="*/ 659606 h 1247775"/>
              <a:gd name="connsiteX2" fmla="*/ 154781 w 409575"/>
              <a:gd name="connsiteY2" fmla="*/ 600075 h 1247775"/>
              <a:gd name="connsiteX3" fmla="*/ 200025 w 409575"/>
              <a:gd name="connsiteY3" fmla="*/ 497681 h 1247775"/>
              <a:gd name="connsiteX4" fmla="*/ 230981 w 409575"/>
              <a:gd name="connsiteY4" fmla="*/ 392906 h 1247775"/>
              <a:gd name="connsiteX5" fmla="*/ 250031 w 409575"/>
              <a:gd name="connsiteY5" fmla="*/ 302418 h 1247775"/>
              <a:gd name="connsiteX6" fmla="*/ 257175 w 409575"/>
              <a:gd name="connsiteY6" fmla="*/ 223837 h 1247775"/>
              <a:gd name="connsiteX7" fmla="*/ 254794 w 409575"/>
              <a:gd name="connsiteY7" fmla="*/ 104775 h 1247775"/>
              <a:gd name="connsiteX8" fmla="*/ 250031 w 409575"/>
              <a:gd name="connsiteY8" fmla="*/ 21431 h 1247775"/>
              <a:gd name="connsiteX9" fmla="*/ 250031 w 409575"/>
              <a:gd name="connsiteY9" fmla="*/ 14287 h 1247775"/>
              <a:gd name="connsiteX10" fmla="*/ 254794 w 409575"/>
              <a:gd name="connsiteY10" fmla="*/ 2381 h 1247775"/>
              <a:gd name="connsiteX11" fmla="*/ 276225 w 409575"/>
              <a:gd name="connsiteY11" fmla="*/ 0 h 1247775"/>
              <a:gd name="connsiteX12" fmla="*/ 304800 w 409575"/>
              <a:gd name="connsiteY12" fmla="*/ 4762 h 1247775"/>
              <a:gd name="connsiteX13" fmla="*/ 316706 w 409575"/>
              <a:gd name="connsiteY13" fmla="*/ 9525 h 1247775"/>
              <a:gd name="connsiteX14" fmla="*/ 321469 w 409575"/>
              <a:gd name="connsiteY14" fmla="*/ 21431 h 1247775"/>
              <a:gd name="connsiteX15" fmla="*/ 409575 w 409575"/>
              <a:gd name="connsiteY15" fmla="*/ 371475 h 1247775"/>
              <a:gd name="connsiteX16" fmla="*/ 407194 w 409575"/>
              <a:gd name="connsiteY16" fmla="*/ 559593 h 1247775"/>
              <a:gd name="connsiteX17" fmla="*/ 378619 w 409575"/>
              <a:gd name="connsiteY17" fmla="*/ 747712 h 1247775"/>
              <a:gd name="connsiteX18" fmla="*/ 354806 w 409575"/>
              <a:gd name="connsiteY18" fmla="*/ 866775 h 1247775"/>
              <a:gd name="connsiteX19" fmla="*/ 330994 w 409575"/>
              <a:gd name="connsiteY19" fmla="*/ 935831 h 1247775"/>
              <a:gd name="connsiteX20" fmla="*/ 288131 w 409575"/>
              <a:gd name="connsiteY20" fmla="*/ 1028700 h 1247775"/>
              <a:gd name="connsiteX21" fmla="*/ 247650 w 409575"/>
              <a:gd name="connsiteY21" fmla="*/ 1109662 h 1247775"/>
              <a:gd name="connsiteX22" fmla="*/ 204788 w 409575"/>
              <a:gd name="connsiteY22" fmla="*/ 1169193 h 1247775"/>
              <a:gd name="connsiteX23" fmla="*/ 154781 w 409575"/>
              <a:gd name="connsiteY23" fmla="*/ 1219200 h 1247775"/>
              <a:gd name="connsiteX24" fmla="*/ 123825 w 409575"/>
              <a:gd name="connsiteY24" fmla="*/ 1240631 h 1247775"/>
              <a:gd name="connsiteX25" fmla="*/ 97631 w 409575"/>
              <a:gd name="connsiteY25" fmla="*/ 1247775 h 1247775"/>
              <a:gd name="connsiteX26" fmla="*/ 73819 w 409575"/>
              <a:gd name="connsiteY26" fmla="*/ 1245393 h 1247775"/>
              <a:gd name="connsiteX27" fmla="*/ 52388 w 409575"/>
              <a:gd name="connsiteY27" fmla="*/ 1233487 h 1247775"/>
              <a:gd name="connsiteX28" fmla="*/ 35719 w 409575"/>
              <a:gd name="connsiteY28" fmla="*/ 1204912 h 1247775"/>
              <a:gd name="connsiteX29" fmla="*/ 4763 w 409575"/>
              <a:gd name="connsiteY29" fmla="*/ 1081087 h 1247775"/>
              <a:gd name="connsiteX30" fmla="*/ 0 w 409575"/>
              <a:gd name="connsiteY30" fmla="*/ 1014412 h 1247775"/>
              <a:gd name="connsiteX31" fmla="*/ 0 w 409575"/>
              <a:gd name="connsiteY31" fmla="*/ 850106 h 1247775"/>
              <a:gd name="connsiteX32" fmla="*/ 0 w 409575"/>
              <a:gd name="connsiteY32" fmla="*/ 826293 h 1247775"/>
              <a:gd name="connsiteX33" fmla="*/ 7144 w 409575"/>
              <a:gd name="connsiteY33" fmla="*/ 804862 h 1247775"/>
              <a:gd name="connsiteX34" fmla="*/ 78581 w 409575"/>
              <a:gd name="connsiteY34" fmla="*/ 721518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09575" h="1247775">
                <a:moveTo>
                  <a:pt x="78581" y="721518"/>
                </a:moveTo>
                <a:lnTo>
                  <a:pt x="123825" y="659606"/>
                </a:lnTo>
                <a:lnTo>
                  <a:pt x="154781" y="600075"/>
                </a:lnTo>
                <a:lnTo>
                  <a:pt x="200025" y="497681"/>
                </a:lnTo>
                <a:lnTo>
                  <a:pt x="230981" y="392906"/>
                </a:lnTo>
                <a:lnTo>
                  <a:pt x="250031" y="302418"/>
                </a:lnTo>
                <a:lnTo>
                  <a:pt x="257175" y="223837"/>
                </a:lnTo>
                <a:cubicBezTo>
                  <a:pt x="256381" y="184150"/>
                  <a:pt x="255588" y="144462"/>
                  <a:pt x="254794" y="104775"/>
                </a:cubicBezTo>
                <a:lnTo>
                  <a:pt x="250031" y="21431"/>
                </a:lnTo>
                <a:lnTo>
                  <a:pt x="250031" y="14287"/>
                </a:lnTo>
                <a:lnTo>
                  <a:pt x="254794" y="2381"/>
                </a:lnTo>
                <a:lnTo>
                  <a:pt x="276225" y="0"/>
                </a:lnTo>
                <a:lnTo>
                  <a:pt x="304800" y="4762"/>
                </a:lnTo>
                <a:lnTo>
                  <a:pt x="316706" y="9525"/>
                </a:lnTo>
                <a:lnTo>
                  <a:pt x="321469" y="21431"/>
                </a:lnTo>
                <a:lnTo>
                  <a:pt x="409575" y="371475"/>
                </a:lnTo>
                <a:cubicBezTo>
                  <a:pt x="408781" y="434181"/>
                  <a:pt x="407988" y="496887"/>
                  <a:pt x="407194" y="559593"/>
                </a:cubicBezTo>
                <a:lnTo>
                  <a:pt x="378619" y="747712"/>
                </a:lnTo>
                <a:lnTo>
                  <a:pt x="354806" y="866775"/>
                </a:lnTo>
                <a:lnTo>
                  <a:pt x="330994" y="935831"/>
                </a:lnTo>
                <a:lnTo>
                  <a:pt x="288131" y="1028700"/>
                </a:lnTo>
                <a:lnTo>
                  <a:pt x="247650" y="1109662"/>
                </a:lnTo>
                <a:lnTo>
                  <a:pt x="204788" y="1169193"/>
                </a:lnTo>
                <a:lnTo>
                  <a:pt x="154781" y="1219200"/>
                </a:lnTo>
                <a:lnTo>
                  <a:pt x="123825" y="1240631"/>
                </a:lnTo>
                <a:lnTo>
                  <a:pt x="97631" y="1247775"/>
                </a:lnTo>
                <a:lnTo>
                  <a:pt x="73819" y="1245393"/>
                </a:lnTo>
                <a:lnTo>
                  <a:pt x="52388" y="1233487"/>
                </a:lnTo>
                <a:lnTo>
                  <a:pt x="35719" y="1204912"/>
                </a:lnTo>
                <a:lnTo>
                  <a:pt x="4763" y="1081087"/>
                </a:lnTo>
                <a:lnTo>
                  <a:pt x="0" y="1014412"/>
                </a:lnTo>
                <a:lnTo>
                  <a:pt x="0" y="850106"/>
                </a:lnTo>
                <a:lnTo>
                  <a:pt x="0" y="826293"/>
                </a:lnTo>
                <a:lnTo>
                  <a:pt x="7144" y="804862"/>
                </a:lnTo>
                <a:lnTo>
                  <a:pt x="78581" y="72151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F0417E64-32E1-468E-B83D-2C2656ADFBC3}"/>
              </a:ext>
            </a:extLst>
          </p:cNvPr>
          <p:cNvSpPr/>
          <p:nvPr/>
        </p:nvSpPr>
        <p:spPr>
          <a:xfrm rot="16200000">
            <a:off x="3814763" y="4308476"/>
            <a:ext cx="2041525" cy="1428750"/>
          </a:xfrm>
          <a:custGeom>
            <a:avLst/>
            <a:gdLst>
              <a:gd name="connsiteX0" fmla="*/ 939644 w 2041973"/>
              <a:gd name="connsiteY0" fmla="*/ 925619 h 1427698"/>
              <a:gd name="connsiteX1" fmla="*/ 1015377 w 2041973"/>
              <a:gd name="connsiteY1" fmla="*/ 962083 h 1427698"/>
              <a:gd name="connsiteX2" fmla="*/ 1088304 w 2041973"/>
              <a:gd name="connsiteY2" fmla="*/ 992937 h 1427698"/>
              <a:gd name="connsiteX3" fmla="*/ 1175256 w 2041973"/>
              <a:gd name="connsiteY3" fmla="*/ 1018181 h 1427698"/>
              <a:gd name="connsiteX4" fmla="*/ 1262209 w 2041973"/>
              <a:gd name="connsiteY4" fmla="*/ 1040621 h 1427698"/>
              <a:gd name="connsiteX5" fmla="*/ 1399649 w 2041973"/>
              <a:gd name="connsiteY5" fmla="*/ 1065865 h 1427698"/>
              <a:gd name="connsiteX6" fmla="*/ 1542699 w 2041973"/>
              <a:gd name="connsiteY6" fmla="*/ 1082694 h 1427698"/>
              <a:gd name="connsiteX7" fmla="*/ 1722213 w 2041973"/>
              <a:gd name="connsiteY7" fmla="*/ 1096719 h 1427698"/>
              <a:gd name="connsiteX8" fmla="*/ 1800751 w 2041973"/>
              <a:gd name="connsiteY8" fmla="*/ 1096719 h 1427698"/>
              <a:gd name="connsiteX9" fmla="*/ 1845629 w 2041973"/>
              <a:gd name="connsiteY9" fmla="*/ 1085499 h 1427698"/>
              <a:gd name="connsiteX10" fmla="*/ 1904533 w 2041973"/>
              <a:gd name="connsiteY10" fmla="*/ 1049035 h 1427698"/>
              <a:gd name="connsiteX11" fmla="*/ 1963436 w 2041973"/>
              <a:gd name="connsiteY11" fmla="*/ 981718 h 1427698"/>
              <a:gd name="connsiteX12" fmla="*/ 1985875 w 2041973"/>
              <a:gd name="connsiteY12" fmla="*/ 942449 h 1427698"/>
              <a:gd name="connsiteX13" fmla="*/ 1999899 w 2041973"/>
              <a:gd name="connsiteY13" fmla="*/ 934034 h 1427698"/>
              <a:gd name="connsiteX14" fmla="*/ 2013924 w 2041973"/>
              <a:gd name="connsiteY14" fmla="*/ 934034 h 1427698"/>
              <a:gd name="connsiteX15" fmla="*/ 2030753 w 2041973"/>
              <a:gd name="connsiteY15" fmla="*/ 939644 h 1427698"/>
              <a:gd name="connsiteX16" fmla="*/ 2039168 w 2041973"/>
              <a:gd name="connsiteY16" fmla="*/ 948059 h 1427698"/>
              <a:gd name="connsiteX17" fmla="*/ 2041973 w 2041973"/>
              <a:gd name="connsiteY17" fmla="*/ 959278 h 1427698"/>
              <a:gd name="connsiteX18" fmla="*/ 2041973 w 2041973"/>
              <a:gd name="connsiteY18" fmla="*/ 992937 h 1427698"/>
              <a:gd name="connsiteX19" fmla="*/ 2027948 w 2041973"/>
              <a:gd name="connsiteY19" fmla="*/ 1077084 h 1427698"/>
              <a:gd name="connsiteX20" fmla="*/ 2005509 w 2041973"/>
              <a:gd name="connsiteY20" fmla="*/ 1161232 h 1427698"/>
              <a:gd name="connsiteX21" fmla="*/ 1974655 w 2041973"/>
              <a:gd name="connsiteY21" fmla="*/ 1250989 h 1427698"/>
              <a:gd name="connsiteX22" fmla="*/ 1946606 w 2041973"/>
              <a:gd name="connsiteY22" fmla="*/ 1307087 h 1427698"/>
              <a:gd name="connsiteX23" fmla="*/ 1907337 w 2041973"/>
              <a:gd name="connsiteY23" fmla="*/ 1357575 h 1427698"/>
              <a:gd name="connsiteX24" fmla="*/ 1856849 w 2041973"/>
              <a:gd name="connsiteY24" fmla="*/ 1396844 h 1427698"/>
              <a:gd name="connsiteX25" fmla="*/ 1831605 w 2041973"/>
              <a:gd name="connsiteY25" fmla="*/ 1413673 h 1427698"/>
              <a:gd name="connsiteX26" fmla="*/ 1772702 w 2041973"/>
              <a:gd name="connsiteY26" fmla="*/ 1427698 h 1427698"/>
              <a:gd name="connsiteX27" fmla="*/ 1747458 w 2041973"/>
              <a:gd name="connsiteY27" fmla="*/ 1424893 h 1427698"/>
              <a:gd name="connsiteX28" fmla="*/ 1713799 w 2041973"/>
              <a:gd name="connsiteY28" fmla="*/ 1419283 h 1427698"/>
              <a:gd name="connsiteX29" fmla="*/ 1677335 w 2041973"/>
              <a:gd name="connsiteY29" fmla="*/ 1391234 h 1427698"/>
              <a:gd name="connsiteX30" fmla="*/ 1621237 w 2041973"/>
              <a:gd name="connsiteY30" fmla="*/ 1382819 h 1427698"/>
              <a:gd name="connsiteX31" fmla="*/ 1438918 w 2041973"/>
              <a:gd name="connsiteY31" fmla="*/ 1351965 h 1427698"/>
              <a:gd name="connsiteX32" fmla="*/ 1284648 w 2041973"/>
              <a:gd name="connsiteY32" fmla="*/ 1318306 h 1427698"/>
              <a:gd name="connsiteX33" fmla="*/ 1135988 w 2041973"/>
              <a:gd name="connsiteY33" fmla="*/ 1276233 h 1427698"/>
              <a:gd name="connsiteX34" fmla="*/ 953669 w 2041973"/>
              <a:gd name="connsiteY34" fmla="*/ 1206110 h 1427698"/>
              <a:gd name="connsiteX35" fmla="*/ 844277 w 2041973"/>
              <a:gd name="connsiteY35" fmla="*/ 1150012 h 1427698"/>
              <a:gd name="connsiteX36" fmla="*/ 740496 w 2041973"/>
              <a:gd name="connsiteY36" fmla="*/ 1079889 h 1427698"/>
              <a:gd name="connsiteX37" fmla="*/ 639519 w 2041973"/>
              <a:gd name="connsiteY37" fmla="*/ 1004157 h 1427698"/>
              <a:gd name="connsiteX38" fmla="*/ 510493 w 2041973"/>
              <a:gd name="connsiteY38" fmla="*/ 877936 h 1427698"/>
              <a:gd name="connsiteX39" fmla="*/ 389882 w 2041973"/>
              <a:gd name="connsiteY39" fmla="*/ 726471 h 1427698"/>
              <a:gd name="connsiteX40" fmla="*/ 302930 w 2041973"/>
              <a:gd name="connsiteY40" fmla="*/ 614275 h 1427698"/>
              <a:gd name="connsiteX41" fmla="*/ 238417 w 2041973"/>
              <a:gd name="connsiteY41" fmla="*/ 510493 h 1427698"/>
              <a:gd name="connsiteX42" fmla="*/ 162685 w 2041973"/>
              <a:gd name="connsiteY42" fmla="*/ 387077 h 1427698"/>
              <a:gd name="connsiteX43" fmla="*/ 98172 w 2041973"/>
              <a:gd name="connsiteY43" fmla="*/ 258051 h 1427698"/>
              <a:gd name="connsiteX44" fmla="*/ 33659 w 2041973"/>
              <a:gd name="connsiteY44" fmla="*/ 126221 h 1427698"/>
              <a:gd name="connsiteX45" fmla="*/ 0 w 2041973"/>
              <a:gd name="connsiteY45" fmla="*/ 47683 h 1427698"/>
              <a:gd name="connsiteX46" fmla="*/ 0 w 2041973"/>
              <a:gd name="connsiteY46" fmla="*/ 36464 h 1427698"/>
              <a:gd name="connsiteX47" fmla="*/ 5610 w 2041973"/>
              <a:gd name="connsiteY47" fmla="*/ 14024 h 1427698"/>
              <a:gd name="connsiteX48" fmla="*/ 16829 w 2041973"/>
              <a:gd name="connsiteY48" fmla="*/ 2805 h 1427698"/>
              <a:gd name="connsiteX49" fmla="*/ 28049 w 2041973"/>
              <a:gd name="connsiteY49" fmla="*/ 0 h 1427698"/>
              <a:gd name="connsiteX50" fmla="*/ 53293 w 2041973"/>
              <a:gd name="connsiteY50" fmla="*/ 5610 h 1427698"/>
              <a:gd name="connsiteX51" fmla="*/ 72928 w 2041973"/>
              <a:gd name="connsiteY51" fmla="*/ 14024 h 1427698"/>
              <a:gd name="connsiteX52" fmla="*/ 89757 w 2041973"/>
              <a:gd name="connsiteY52" fmla="*/ 28049 h 1427698"/>
              <a:gd name="connsiteX53" fmla="*/ 115001 w 2041973"/>
              <a:gd name="connsiteY53" fmla="*/ 75732 h 1427698"/>
              <a:gd name="connsiteX54" fmla="*/ 179514 w 2041973"/>
              <a:gd name="connsiteY54" fmla="*/ 179514 h 1427698"/>
              <a:gd name="connsiteX55" fmla="*/ 266466 w 2041973"/>
              <a:gd name="connsiteY55" fmla="*/ 311345 h 1427698"/>
              <a:gd name="connsiteX56" fmla="*/ 373053 w 2041973"/>
              <a:gd name="connsiteY56" fmla="*/ 451590 h 1427698"/>
              <a:gd name="connsiteX57" fmla="*/ 482444 w 2041973"/>
              <a:gd name="connsiteY57" fmla="*/ 577811 h 1427698"/>
              <a:gd name="connsiteX58" fmla="*/ 625494 w 2041973"/>
              <a:gd name="connsiteY58" fmla="*/ 718056 h 1427698"/>
              <a:gd name="connsiteX59" fmla="*/ 715252 w 2041973"/>
              <a:gd name="connsiteY59" fmla="*/ 790984 h 1427698"/>
              <a:gd name="connsiteX60" fmla="*/ 802204 w 2041973"/>
              <a:gd name="connsiteY60" fmla="*/ 852692 h 1427698"/>
              <a:gd name="connsiteX61" fmla="*/ 939644 w 2041973"/>
              <a:gd name="connsiteY61" fmla="*/ 925619 h 142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41973" h="1427698">
                <a:moveTo>
                  <a:pt x="939644" y="925619"/>
                </a:moveTo>
                <a:lnTo>
                  <a:pt x="1015377" y="962083"/>
                </a:lnTo>
                <a:lnTo>
                  <a:pt x="1088304" y="992937"/>
                </a:lnTo>
                <a:lnTo>
                  <a:pt x="1175256" y="1018181"/>
                </a:lnTo>
                <a:lnTo>
                  <a:pt x="1262209" y="1040621"/>
                </a:lnTo>
                <a:lnTo>
                  <a:pt x="1399649" y="1065865"/>
                </a:lnTo>
                <a:lnTo>
                  <a:pt x="1542699" y="1082694"/>
                </a:lnTo>
                <a:lnTo>
                  <a:pt x="1722213" y="1096719"/>
                </a:lnTo>
                <a:lnTo>
                  <a:pt x="1800751" y="1096719"/>
                </a:lnTo>
                <a:lnTo>
                  <a:pt x="1845629" y="1085499"/>
                </a:lnTo>
                <a:lnTo>
                  <a:pt x="1904533" y="1049035"/>
                </a:lnTo>
                <a:lnTo>
                  <a:pt x="1963436" y="981718"/>
                </a:lnTo>
                <a:lnTo>
                  <a:pt x="1985875" y="942449"/>
                </a:lnTo>
                <a:lnTo>
                  <a:pt x="1999899" y="934034"/>
                </a:lnTo>
                <a:lnTo>
                  <a:pt x="2013924" y="934034"/>
                </a:lnTo>
                <a:lnTo>
                  <a:pt x="2030753" y="939644"/>
                </a:lnTo>
                <a:lnTo>
                  <a:pt x="2039168" y="948059"/>
                </a:lnTo>
                <a:lnTo>
                  <a:pt x="2041973" y="959278"/>
                </a:lnTo>
                <a:lnTo>
                  <a:pt x="2041973" y="992937"/>
                </a:lnTo>
                <a:lnTo>
                  <a:pt x="2027948" y="1077084"/>
                </a:lnTo>
                <a:lnTo>
                  <a:pt x="2005509" y="1161232"/>
                </a:lnTo>
                <a:lnTo>
                  <a:pt x="1974655" y="1250989"/>
                </a:lnTo>
                <a:lnTo>
                  <a:pt x="1946606" y="1307087"/>
                </a:lnTo>
                <a:lnTo>
                  <a:pt x="1907337" y="1357575"/>
                </a:lnTo>
                <a:lnTo>
                  <a:pt x="1856849" y="1396844"/>
                </a:lnTo>
                <a:lnTo>
                  <a:pt x="1831605" y="1413673"/>
                </a:lnTo>
                <a:lnTo>
                  <a:pt x="1772702" y="1427698"/>
                </a:lnTo>
                <a:lnTo>
                  <a:pt x="1747458" y="1424893"/>
                </a:lnTo>
                <a:lnTo>
                  <a:pt x="1713799" y="1419283"/>
                </a:lnTo>
                <a:lnTo>
                  <a:pt x="1677335" y="1391234"/>
                </a:lnTo>
                <a:lnTo>
                  <a:pt x="1621237" y="1382819"/>
                </a:lnTo>
                <a:lnTo>
                  <a:pt x="1438918" y="1351965"/>
                </a:lnTo>
                <a:lnTo>
                  <a:pt x="1284648" y="1318306"/>
                </a:lnTo>
                <a:lnTo>
                  <a:pt x="1135988" y="1276233"/>
                </a:lnTo>
                <a:lnTo>
                  <a:pt x="953669" y="1206110"/>
                </a:lnTo>
                <a:lnTo>
                  <a:pt x="844277" y="1150012"/>
                </a:lnTo>
                <a:lnTo>
                  <a:pt x="740496" y="1079889"/>
                </a:lnTo>
                <a:lnTo>
                  <a:pt x="639519" y="1004157"/>
                </a:lnTo>
                <a:lnTo>
                  <a:pt x="510493" y="877936"/>
                </a:lnTo>
                <a:lnTo>
                  <a:pt x="389882" y="726471"/>
                </a:lnTo>
                <a:lnTo>
                  <a:pt x="302930" y="614275"/>
                </a:lnTo>
                <a:lnTo>
                  <a:pt x="238417" y="510493"/>
                </a:lnTo>
                <a:lnTo>
                  <a:pt x="162685" y="387077"/>
                </a:lnTo>
                <a:lnTo>
                  <a:pt x="98172" y="258051"/>
                </a:lnTo>
                <a:lnTo>
                  <a:pt x="33659" y="126221"/>
                </a:lnTo>
                <a:lnTo>
                  <a:pt x="0" y="47683"/>
                </a:lnTo>
                <a:lnTo>
                  <a:pt x="0" y="36464"/>
                </a:lnTo>
                <a:lnTo>
                  <a:pt x="5610" y="14024"/>
                </a:lnTo>
                <a:lnTo>
                  <a:pt x="16829" y="2805"/>
                </a:lnTo>
                <a:lnTo>
                  <a:pt x="28049" y="0"/>
                </a:lnTo>
                <a:lnTo>
                  <a:pt x="53293" y="5610"/>
                </a:lnTo>
                <a:lnTo>
                  <a:pt x="72928" y="14024"/>
                </a:lnTo>
                <a:lnTo>
                  <a:pt x="89757" y="28049"/>
                </a:lnTo>
                <a:lnTo>
                  <a:pt x="115001" y="75732"/>
                </a:lnTo>
                <a:lnTo>
                  <a:pt x="179514" y="179514"/>
                </a:lnTo>
                <a:lnTo>
                  <a:pt x="266466" y="311345"/>
                </a:lnTo>
                <a:lnTo>
                  <a:pt x="373053" y="451590"/>
                </a:lnTo>
                <a:lnTo>
                  <a:pt x="482444" y="577811"/>
                </a:lnTo>
                <a:lnTo>
                  <a:pt x="625494" y="718056"/>
                </a:lnTo>
                <a:lnTo>
                  <a:pt x="715252" y="790984"/>
                </a:lnTo>
                <a:lnTo>
                  <a:pt x="802204" y="852692"/>
                </a:lnTo>
                <a:lnTo>
                  <a:pt x="939644" y="925619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A0F4B98-2549-4C05-89B9-79FEEC56C53D}"/>
              </a:ext>
            </a:extLst>
          </p:cNvPr>
          <p:cNvSpPr/>
          <p:nvPr/>
        </p:nvSpPr>
        <p:spPr>
          <a:xfrm>
            <a:off x="6024563" y="3892551"/>
            <a:ext cx="2068512" cy="2035175"/>
          </a:xfrm>
          <a:custGeom>
            <a:avLst/>
            <a:gdLst>
              <a:gd name="connsiteX0" fmla="*/ 218661 w 2067339"/>
              <a:gd name="connsiteY0" fmla="*/ 759350 h 2035534"/>
              <a:gd name="connsiteX1" fmla="*/ 222636 w 2067339"/>
              <a:gd name="connsiteY1" fmla="*/ 445274 h 2035534"/>
              <a:gd name="connsiteX2" fmla="*/ 218661 w 2067339"/>
              <a:gd name="connsiteY2" fmla="*/ 302150 h 2035534"/>
              <a:gd name="connsiteX3" fmla="*/ 202758 w 2067339"/>
              <a:gd name="connsiteY3" fmla="*/ 246491 h 2035534"/>
              <a:gd name="connsiteX4" fmla="*/ 166977 w 2067339"/>
              <a:gd name="connsiteY4" fmla="*/ 190832 h 2035534"/>
              <a:gd name="connsiteX5" fmla="*/ 87464 w 2067339"/>
              <a:gd name="connsiteY5" fmla="*/ 127221 h 2035534"/>
              <a:gd name="connsiteX6" fmla="*/ 15902 w 2067339"/>
              <a:gd name="connsiteY6" fmla="*/ 67587 h 2035534"/>
              <a:gd name="connsiteX7" fmla="*/ 0 w 2067339"/>
              <a:gd name="connsiteY7" fmla="*/ 47708 h 2035534"/>
              <a:gd name="connsiteX8" fmla="*/ 0 w 2067339"/>
              <a:gd name="connsiteY8" fmla="*/ 23854 h 2035534"/>
              <a:gd name="connsiteX9" fmla="*/ 23854 w 2067339"/>
              <a:gd name="connsiteY9" fmla="*/ 7952 h 2035534"/>
              <a:gd name="connsiteX10" fmla="*/ 99391 w 2067339"/>
              <a:gd name="connsiteY10" fmla="*/ 0 h 2035534"/>
              <a:gd name="connsiteX11" fmla="*/ 206734 w 2067339"/>
              <a:gd name="connsiteY11" fmla="*/ 7952 h 2035534"/>
              <a:gd name="connsiteX12" fmla="*/ 314076 w 2067339"/>
              <a:gd name="connsiteY12" fmla="*/ 27830 h 2035534"/>
              <a:gd name="connsiteX13" fmla="*/ 405516 w 2067339"/>
              <a:gd name="connsiteY13" fmla="*/ 63611 h 2035534"/>
              <a:gd name="connsiteX14" fmla="*/ 457200 w 2067339"/>
              <a:gd name="connsiteY14" fmla="*/ 95416 h 2035534"/>
              <a:gd name="connsiteX15" fmla="*/ 508883 w 2067339"/>
              <a:gd name="connsiteY15" fmla="*/ 131197 h 2035534"/>
              <a:gd name="connsiteX16" fmla="*/ 532737 w 2067339"/>
              <a:gd name="connsiteY16" fmla="*/ 155051 h 2035534"/>
              <a:gd name="connsiteX17" fmla="*/ 540689 w 2067339"/>
              <a:gd name="connsiteY17" fmla="*/ 182880 h 2035534"/>
              <a:gd name="connsiteX18" fmla="*/ 540689 w 2067339"/>
              <a:gd name="connsiteY18" fmla="*/ 234564 h 2035534"/>
              <a:gd name="connsiteX19" fmla="*/ 528762 w 2067339"/>
              <a:gd name="connsiteY19" fmla="*/ 266369 h 2035534"/>
              <a:gd name="connsiteX20" fmla="*/ 492981 w 2067339"/>
              <a:gd name="connsiteY20" fmla="*/ 306126 h 2035534"/>
              <a:gd name="connsiteX21" fmla="*/ 465151 w 2067339"/>
              <a:gd name="connsiteY21" fmla="*/ 520811 h 2035534"/>
              <a:gd name="connsiteX22" fmla="*/ 453224 w 2067339"/>
              <a:gd name="connsiteY22" fmla="*/ 711642 h 2035534"/>
              <a:gd name="connsiteX23" fmla="*/ 445273 w 2067339"/>
              <a:gd name="connsiteY23" fmla="*/ 1041621 h 2035534"/>
              <a:gd name="connsiteX24" fmla="*/ 445273 w 2067339"/>
              <a:gd name="connsiteY24" fmla="*/ 1618091 h 2035534"/>
              <a:gd name="connsiteX25" fmla="*/ 457200 w 2067339"/>
              <a:gd name="connsiteY25" fmla="*/ 1685677 h 2035534"/>
              <a:gd name="connsiteX26" fmla="*/ 485029 w 2067339"/>
              <a:gd name="connsiteY26" fmla="*/ 1721458 h 2035534"/>
              <a:gd name="connsiteX27" fmla="*/ 520810 w 2067339"/>
              <a:gd name="connsiteY27" fmla="*/ 1765190 h 2035534"/>
              <a:gd name="connsiteX28" fmla="*/ 556591 w 2067339"/>
              <a:gd name="connsiteY28" fmla="*/ 1789044 h 2035534"/>
              <a:gd name="connsiteX29" fmla="*/ 624177 w 2067339"/>
              <a:gd name="connsiteY29" fmla="*/ 1816874 h 2035534"/>
              <a:gd name="connsiteX30" fmla="*/ 723569 w 2067339"/>
              <a:gd name="connsiteY30" fmla="*/ 1836752 h 2035534"/>
              <a:gd name="connsiteX31" fmla="*/ 898497 w 2067339"/>
              <a:gd name="connsiteY31" fmla="*/ 1840727 h 2035534"/>
              <a:gd name="connsiteX32" fmla="*/ 1200647 w 2067339"/>
              <a:gd name="connsiteY32" fmla="*/ 1828800 h 2035534"/>
              <a:gd name="connsiteX33" fmla="*/ 1415332 w 2067339"/>
              <a:gd name="connsiteY33" fmla="*/ 1812898 h 2035534"/>
              <a:gd name="connsiteX34" fmla="*/ 1502796 w 2067339"/>
              <a:gd name="connsiteY34" fmla="*/ 1785068 h 2035534"/>
              <a:gd name="connsiteX35" fmla="*/ 1546529 w 2067339"/>
              <a:gd name="connsiteY35" fmla="*/ 1765190 h 2035534"/>
              <a:gd name="connsiteX36" fmla="*/ 1769165 w 2067339"/>
              <a:gd name="connsiteY36" fmla="*/ 1729409 h 2035534"/>
              <a:gd name="connsiteX37" fmla="*/ 2027582 w 2067339"/>
              <a:gd name="connsiteY37" fmla="*/ 1765190 h 2035534"/>
              <a:gd name="connsiteX38" fmla="*/ 2067339 w 2067339"/>
              <a:gd name="connsiteY38" fmla="*/ 1820849 h 2035534"/>
              <a:gd name="connsiteX39" fmla="*/ 2067339 w 2067339"/>
              <a:gd name="connsiteY39" fmla="*/ 1856630 h 2035534"/>
              <a:gd name="connsiteX40" fmla="*/ 2063363 w 2067339"/>
              <a:gd name="connsiteY40" fmla="*/ 1896387 h 2035534"/>
              <a:gd name="connsiteX41" fmla="*/ 2047461 w 2067339"/>
              <a:gd name="connsiteY41" fmla="*/ 1924216 h 2035534"/>
              <a:gd name="connsiteX42" fmla="*/ 2019631 w 2067339"/>
              <a:gd name="connsiteY42" fmla="*/ 1952046 h 2035534"/>
              <a:gd name="connsiteX43" fmla="*/ 1971923 w 2067339"/>
              <a:gd name="connsiteY43" fmla="*/ 1975900 h 2035534"/>
              <a:gd name="connsiteX44" fmla="*/ 1892410 w 2067339"/>
              <a:gd name="connsiteY44" fmla="*/ 1995778 h 2035534"/>
              <a:gd name="connsiteX45" fmla="*/ 1777116 w 2067339"/>
              <a:gd name="connsiteY45" fmla="*/ 2019632 h 2035534"/>
              <a:gd name="connsiteX46" fmla="*/ 1685676 w 2067339"/>
              <a:gd name="connsiteY46" fmla="*/ 2031559 h 2035534"/>
              <a:gd name="connsiteX47" fmla="*/ 1355697 w 2067339"/>
              <a:gd name="connsiteY47" fmla="*/ 2035534 h 2035534"/>
              <a:gd name="connsiteX48" fmla="*/ 1017767 w 2067339"/>
              <a:gd name="connsiteY48" fmla="*/ 2031559 h 2035534"/>
              <a:gd name="connsiteX49" fmla="*/ 751398 w 2067339"/>
              <a:gd name="connsiteY49" fmla="*/ 2011680 h 2035534"/>
              <a:gd name="connsiteX50" fmla="*/ 608275 w 2067339"/>
              <a:gd name="connsiteY50" fmla="*/ 1983851 h 2035534"/>
              <a:gd name="connsiteX51" fmla="*/ 516835 w 2067339"/>
              <a:gd name="connsiteY51" fmla="*/ 1956021 h 2035534"/>
              <a:gd name="connsiteX52" fmla="*/ 449249 w 2067339"/>
              <a:gd name="connsiteY52" fmla="*/ 1924216 h 2035534"/>
              <a:gd name="connsiteX53" fmla="*/ 397565 w 2067339"/>
              <a:gd name="connsiteY53" fmla="*/ 1892411 h 2035534"/>
              <a:gd name="connsiteX54" fmla="*/ 345882 w 2067339"/>
              <a:gd name="connsiteY54" fmla="*/ 1832776 h 2035534"/>
              <a:gd name="connsiteX55" fmla="*/ 298174 w 2067339"/>
              <a:gd name="connsiteY55" fmla="*/ 1765190 h 2035534"/>
              <a:gd name="connsiteX56" fmla="*/ 262393 w 2067339"/>
              <a:gd name="connsiteY56" fmla="*/ 1689653 h 2035534"/>
              <a:gd name="connsiteX57" fmla="*/ 242515 w 2067339"/>
              <a:gd name="connsiteY57" fmla="*/ 1618091 h 2035534"/>
              <a:gd name="connsiteX58" fmla="*/ 230588 w 2067339"/>
              <a:gd name="connsiteY58" fmla="*/ 1538578 h 2035534"/>
              <a:gd name="connsiteX59" fmla="*/ 222636 w 2067339"/>
              <a:gd name="connsiteY59" fmla="*/ 1411357 h 2035534"/>
              <a:gd name="connsiteX60" fmla="*/ 222636 w 2067339"/>
              <a:gd name="connsiteY60" fmla="*/ 1160891 h 2035534"/>
              <a:gd name="connsiteX61" fmla="*/ 218661 w 2067339"/>
              <a:gd name="connsiteY61" fmla="*/ 759350 h 203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067339" h="2035534">
                <a:moveTo>
                  <a:pt x="218661" y="759350"/>
                </a:moveTo>
                <a:lnTo>
                  <a:pt x="222636" y="445274"/>
                </a:lnTo>
                <a:lnTo>
                  <a:pt x="218661" y="302150"/>
                </a:lnTo>
                <a:lnTo>
                  <a:pt x="202758" y="246491"/>
                </a:lnTo>
                <a:lnTo>
                  <a:pt x="166977" y="190832"/>
                </a:lnTo>
                <a:lnTo>
                  <a:pt x="87464" y="127221"/>
                </a:lnTo>
                <a:lnTo>
                  <a:pt x="15902" y="67587"/>
                </a:lnTo>
                <a:lnTo>
                  <a:pt x="0" y="47708"/>
                </a:lnTo>
                <a:lnTo>
                  <a:pt x="0" y="23854"/>
                </a:lnTo>
                <a:lnTo>
                  <a:pt x="23854" y="7952"/>
                </a:lnTo>
                <a:lnTo>
                  <a:pt x="99391" y="0"/>
                </a:lnTo>
                <a:lnTo>
                  <a:pt x="206734" y="7952"/>
                </a:lnTo>
                <a:lnTo>
                  <a:pt x="314076" y="27830"/>
                </a:lnTo>
                <a:lnTo>
                  <a:pt x="405516" y="63611"/>
                </a:lnTo>
                <a:lnTo>
                  <a:pt x="457200" y="95416"/>
                </a:lnTo>
                <a:lnTo>
                  <a:pt x="508883" y="131197"/>
                </a:lnTo>
                <a:lnTo>
                  <a:pt x="532737" y="155051"/>
                </a:lnTo>
                <a:lnTo>
                  <a:pt x="540689" y="182880"/>
                </a:lnTo>
                <a:lnTo>
                  <a:pt x="540689" y="234564"/>
                </a:lnTo>
                <a:lnTo>
                  <a:pt x="528762" y="266369"/>
                </a:lnTo>
                <a:lnTo>
                  <a:pt x="492981" y="306126"/>
                </a:lnTo>
                <a:lnTo>
                  <a:pt x="465151" y="520811"/>
                </a:lnTo>
                <a:lnTo>
                  <a:pt x="453224" y="711642"/>
                </a:lnTo>
                <a:lnTo>
                  <a:pt x="445273" y="1041621"/>
                </a:lnTo>
                <a:lnTo>
                  <a:pt x="445273" y="1618091"/>
                </a:lnTo>
                <a:lnTo>
                  <a:pt x="457200" y="1685677"/>
                </a:lnTo>
                <a:lnTo>
                  <a:pt x="485029" y="1721458"/>
                </a:lnTo>
                <a:lnTo>
                  <a:pt x="520810" y="1765190"/>
                </a:lnTo>
                <a:lnTo>
                  <a:pt x="556591" y="1789044"/>
                </a:lnTo>
                <a:lnTo>
                  <a:pt x="624177" y="1816874"/>
                </a:lnTo>
                <a:lnTo>
                  <a:pt x="723569" y="1836752"/>
                </a:lnTo>
                <a:lnTo>
                  <a:pt x="898497" y="1840727"/>
                </a:lnTo>
                <a:lnTo>
                  <a:pt x="1200647" y="1828800"/>
                </a:lnTo>
                <a:lnTo>
                  <a:pt x="1415332" y="1812898"/>
                </a:lnTo>
                <a:lnTo>
                  <a:pt x="1502796" y="1785068"/>
                </a:lnTo>
                <a:lnTo>
                  <a:pt x="1546529" y="1765190"/>
                </a:lnTo>
                <a:lnTo>
                  <a:pt x="1769165" y="1729409"/>
                </a:lnTo>
                <a:lnTo>
                  <a:pt x="2027582" y="1765190"/>
                </a:lnTo>
                <a:lnTo>
                  <a:pt x="2067339" y="1820849"/>
                </a:lnTo>
                <a:lnTo>
                  <a:pt x="2067339" y="1856630"/>
                </a:lnTo>
                <a:lnTo>
                  <a:pt x="2063363" y="1896387"/>
                </a:lnTo>
                <a:lnTo>
                  <a:pt x="2047461" y="1924216"/>
                </a:lnTo>
                <a:lnTo>
                  <a:pt x="2019631" y="1952046"/>
                </a:lnTo>
                <a:lnTo>
                  <a:pt x="1971923" y="1975900"/>
                </a:lnTo>
                <a:lnTo>
                  <a:pt x="1892410" y="1995778"/>
                </a:lnTo>
                <a:lnTo>
                  <a:pt x="1777116" y="2019632"/>
                </a:lnTo>
                <a:lnTo>
                  <a:pt x="1685676" y="2031559"/>
                </a:lnTo>
                <a:lnTo>
                  <a:pt x="1355697" y="2035534"/>
                </a:lnTo>
                <a:lnTo>
                  <a:pt x="1017767" y="2031559"/>
                </a:lnTo>
                <a:lnTo>
                  <a:pt x="751398" y="2011680"/>
                </a:lnTo>
                <a:lnTo>
                  <a:pt x="608275" y="1983851"/>
                </a:lnTo>
                <a:lnTo>
                  <a:pt x="516835" y="1956021"/>
                </a:lnTo>
                <a:lnTo>
                  <a:pt x="449249" y="1924216"/>
                </a:lnTo>
                <a:lnTo>
                  <a:pt x="397565" y="1892411"/>
                </a:lnTo>
                <a:lnTo>
                  <a:pt x="345882" y="1832776"/>
                </a:lnTo>
                <a:lnTo>
                  <a:pt x="298174" y="1765190"/>
                </a:lnTo>
                <a:lnTo>
                  <a:pt x="262393" y="1689653"/>
                </a:lnTo>
                <a:lnTo>
                  <a:pt x="242515" y="1618091"/>
                </a:lnTo>
                <a:lnTo>
                  <a:pt x="230588" y="1538578"/>
                </a:lnTo>
                <a:lnTo>
                  <a:pt x="222636" y="1411357"/>
                </a:lnTo>
                <a:lnTo>
                  <a:pt x="222636" y="1160891"/>
                </a:lnTo>
                <a:lnTo>
                  <a:pt x="218661" y="759350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71715EFD-67B7-47E0-BC76-8D5E6553730B}"/>
              </a:ext>
            </a:extLst>
          </p:cNvPr>
          <p:cNvSpPr/>
          <p:nvPr/>
        </p:nvSpPr>
        <p:spPr>
          <a:xfrm>
            <a:off x="5643563" y="1346200"/>
            <a:ext cx="584200" cy="1530350"/>
          </a:xfrm>
          <a:custGeom>
            <a:avLst/>
            <a:gdLst>
              <a:gd name="connsiteX0" fmla="*/ 259130 w 583786"/>
              <a:gd name="connsiteY0" fmla="*/ 1113959 h 1530950"/>
              <a:gd name="connsiteX1" fmla="*/ 265087 w 583786"/>
              <a:gd name="connsiteY1" fmla="*/ 914400 h 1530950"/>
              <a:gd name="connsiteX2" fmla="*/ 268065 w 583786"/>
              <a:gd name="connsiteY2" fmla="*/ 699948 h 1530950"/>
              <a:gd name="connsiteX3" fmla="*/ 268065 w 583786"/>
              <a:gd name="connsiteY3" fmla="*/ 473581 h 1530950"/>
              <a:gd name="connsiteX4" fmla="*/ 268065 w 583786"/>
              <a:gd name="connsiteY4" fmla="*/ 449753 h 1530950"/>
              <a:gd name="connsiteX5" fmla="*/ 262108 w 583786"/>
              <a:gd name="connsiteY5" fmla="*/ 425925 h 1530950"/>
              <a:gd name="connsiteX6" fmla="*/ 250194 w 583786"/>
              <a:gd name="connsiteY6" fmla="*/ 348484 h 1530950"/>
              <a:gd name="connsiteX7" fmla="*/ 244237 w 583786"/>
              <a:gd name="connsiteY7" fmla="*/ 282957 h 1530950"/>
              <a:gd name="connsiteX8" fmla="*/ 244237 w 583786"/>
              <a:gd name="connsiteY8" fmla="*/ 253172 h 1530950"/>
              <a:gd name="connsiteX9" fmla="*/ 226366 w 583786"/>
              <a:gd name="connsiteY9" fmla="*/ 202538 h 1530950"/>
              <a:gd name="connsiteX10" fmla="*/ 187646 w 583786"/>
              <a:gd name="connsiteY10" fmla="*/ 154882 h 1530950"/>
              <a:gd name="connsiteX11" fmla="*/ 151904 w 583786"/>
              <a:gd name="connsiteY11" fmla="*/ 125097 h 1530950"/>
              <a:gd name="connsiteX12" fmla="*/ 107226 w 583786"/>
              <a:gd name="connsiteY12" fmla="*/ 95312 h 1530950"/>
              <a:gd name="connsiteX13" fmla="*/ 44677 w 583786"/>
              <a:gd name="connsiteY13" fmla="*/ 65527 h 1530950"/>
              <a:gd name="connsiteX14" fmla="*/ 23828 w 583786"/>
              <a:gd name="connsiteY14" fmla="*/ 56591 h 1530950"/>
              <a:gd name="connsiteX15" fmla="*/ 5957 w 583786"/>
              <a:gd name="connsiteY15" fmla="*/ 44677 h 1530950"/>
              <a:gd name="connsiteX16" fmla="*/ 0 w 583786"/>
              <a:gd name="connsiteY16" fmla="*/ 32763 h 1530950"/>
              <a:gd name="connsiteX17" fmla="*/ 5957 w 583786"/>
              <a:gd name="connsiteY17" fmla="*/ 11914 h 1530950"/>
              <a:gd name="connsiteX18" fmla="*/ 29785 w 583786"/>
              <a:gd name="connsiteY18" fmla="*/ 2978 h 1530950"/>
              <a:gd name="connsiteX19" fmla="*/ 101269 w 583786"/>
              <a:gd name="connsiteY19" fmla="*/ 0 h 1530950"/>
              <a:gd name="connsiteX20" fmla="*/ 217431 w 583786"/>
              <a:gd name="connsiteY20" fmla="*/ 14892 h 1530950"/>
              <a:gd name="connsiteX21" fmla="*/ 375291 w 583786"/>
              <a:gd name="connsiteY21" fmla="*/ 50634 h 1530950"/>
              <a:gd name="connsiteX22" fmla="*/ 422947 w 583786"/>
              <a:gd name="connsiteY22" fmla="*/ 68505 h 1530950"/>
              <a:gd name="connsiteX23" fmla="*/ 515281 w 583786"/>
              <a:gd name="connsiteY23" fmla="*/ 125097 h 1530950"/>
              <a:gd name="connsiteX24" fmla="*/ 556980 w 583786"/>
              <a:gd name="connsiteY24" fmla="*/ 151903 h 1530950"/>
              <a:gd name="connsiteX25" fmla="*/ 571872 w 583786"/>
              <a:gd name="connsiteY25" fmla="*/ 169774 h 1530950"/>
              <a:gd name="connsiteX26" fmla="*/ 583786 w 583786"/>
              <a:gd name="connsiteY26" fmla="*/ 199559 h 1530950"/>
              <a:gd name="connsiteX27" fmla="*/ 583786 w 583786"/>
              <a:gd name="connsiteY27" fmla="*/ 235301 h 1530950"/>
              <a:gd name="connsiteX28" fmla="*/ 571872 w 583786"/>
              <a:gd name="connsiteY28" fmla="*/ 279979 h 1530950"/>
              <a:gd name="connsiteX29" fmla="*/ 556980 w 583786"/>
              <a:gd name="connsiteY29" fmla="*/ 339549 h 1530950"/>
              <a:gd name="connsiteX30" fmla="*/ 559958 w 583786"/>
              <a:gd name="connsiteY30" fmla="*/ 696969 h 1530950"/>
              <a:gd name="connsiteX31" fmla="*/ 539109 w 583786"/>
              <a:gd name="connsiteY31" fmla="*/ 923335 h 1530950"/>
              <a:gd name="connsiteX32" fmla="*/ 515281 w 583786"/>
              <a:gd name="connsiteY32" fmla="*/ 1429681 h 1530950"/>
              <a:gd name="connsiteX33" fmla="*/ 512302 w 583786"/>
              <a:gd name="connsiteY33" fmla="*/ 1507122 h 1530950"/>
              <a:gd name="connsiteX34" fmla="*/ 232323 w 583786"/>
              <a:gd name="connsiteY34" fmla="*/ 1530950 h 1530950"/>
              <a:gd name="connsiteX35" fmla="*/ 238280 w 583786"/>
              <a:gd name="connsiteY35" fmla="*/ 1480315 h 1530950"/>
              <a:gd name="connsiteX36" fmla="*/ 253173 w 583786"/>
              <a:gd name="connsiteY36" fmla="*/ 1301605 h 1530950"/>
              <a:gd name="connsiteX37" fmla="*/ 259130 w 583786"/>
              <a:gd name="connsiteY37" fmla="*/ 1113959 h 153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83786" h="1530950">
                <a:moveTo>
                  <a:pt x="259130" y="1113959"/>
                </a:moveTo>
                <a:lnTo>
                  <a:pt x="265087" y="914400"/>
                </a:lnTo>
                <a:cubicBezTo>
                  <a:pt x="266080" y="842916"/>
                  <a:pt x="267072" y="771432"/>
                  <a:pt x="268065" y="699948"/>
                </a:cubicBezTo>
                <a:lnTo>
                  <a:pt x="268065" y="473581"/>
                </a:lnTo>
                <a:lnTo>
                  <a:pt x="268065" y="449753"/>
                </a:lnTo>
                <a:lnTo>
                  <a:pt x="262108" y="425925"/>
                </a:lnTo>
                <a:lnTo>
                  <a:pt x="250194" y="348484"/>
                </a:lnTo>
                <a:lnTo>
                  <a:pt x="244237" y="282957"/>
                </a:lnTo>
                <a:lnTo>
                  <a:pt x="244237" y="253172"/>
                </a:lnTo>
                <a:lnTo>
                  <a:pt x="226366" y="202538"/>
                </a:lnTo>
                <a:lnTo>
                  <a:pt x="187646" y="154882"/>
                </a:lnTo>
                <a:lnTo>
                  <a:pt x="151904" y="125097"/>
                </a:lnTo>
                <a:lnTo>
                  <a:pt x="107226" y="95312"/>
                </a:lnTo>
                <a:lnTo>
                  <a:pt x="44677" y="65527"/>
                </a:lnTo>
                <a:lnTo>
                  <a:pt x="23828" y="56591"/>
                </a:lnTo>
                <a:lnTo>
                  <a:pt x="5957" y="44677"/>
                </a:lnTo>
                <a:lnTo>
                  <a:pt x="0" y="32763"/>
                </a:lnTo>
                <a:lnTo>
                  <a:pt x="5957" y="11914"/>
                </a:lnTo>
                <a:lnTo>
                  <a:pt x="29785" y="2978"/>
                </a:lnTo>
                <a:lnTo>
                  <a:pt x="101269" y="0"/>
                </a:lnTo>
                <a:lnTo>
                  <a:pt x="217431" y="14892"/>
                </a:lnTo>
                <a:lnTo>
                  <a:pt x="375291" y="50634"/>
                </a:lnTo>
                <a:lnTo>
                  <a:pt x="422947" y="68505"/>
                </a:lnTo>
                <a:lnTo>
                  <a:pt x="515281" y="125097"/>
                </a:lnTo>
                <a:lnTo>
                  <a:pt x="556980" y="151903"/>
                </a:lnTo>
                <a:lnTo>
                  <a:pt x="571872" y="169774"/>
                </a:lnTo>
                <a:lnTo>
                  <a:pt x="583786" y="199559"/>
                </a:lnTo>
                <a:lnTo>
                  <a:pt x="583786" y="235301"/>
                </a:lnTo>
                <a:lnTo>
                  <a:pt x="571872" y="279979"/>
                </a:lnTo>
                <a:lnTo>
                  <a:pt x="556980" y="339549"/>
                </a:lnTo>
                <a:cubicBezTo>
                  <a:pt x="557973" y="458689"/>
                  <a:pt x="558965" y="577829"/>
                  <a:pt x="559958" y="696969"/>
                </a:cubicBezTo>
                <a:lnTo>
                  <a:pt x="539109" y="923335"/>
                </a:lnTo>
                <a:lnTo>
                  <a:pt x="515281" y="1429681"/>
                </a:lnTo>
                <a:lnTo>
                  <a:pt x="512302" y="1507122"/>
                </a:lnTo>
                <a:lnTo>
                  <a:pt x="232323" y="1530950"/>
                </a:lnTo>
                <a:lnTo>
                  <a:pt x="238280" y="1480315"/>
                </a:lnTo>
                <a:lnTo>
                  <a:pt x="253173" y="1301605"/>
                </a:lnTo>
                <a:lnTo>
                  <a:pt x="259130" y="111395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64CD14F-4543-45C4-8C06-4DAD4CD0DB9C}"/>
              </a:ext>
            </a:extLst>
          </p:cNvPr>
          <p:cNvSpPr/>
          <p:nvPr/>
        </p:nvSpPr>
        <p:spPr>
          <a:xfrm>
            <a:off x="4583113" y="2662238"/>
            <a:ext cx="2779712" cy="527050"/>
          </a:xfrm>
          <a:custGeom>
            <a:avLst/>
            <a:gdLst>
              <a:gd name="connsiteX0" fmla="*/ 494432 w 2778942"/>
              <a:gd name="connsiteY0" fmla="*/ 259130 h 527195"/>
              <a:gd name="connsiteX1" fmla="*/ 622507 w 2778942"/>
              <a:gd name="connsiteY1" fmla="*/ 250195 h 527195"/>
              <a:gd name="connsiteX2" fmla="*/ 997798 w 2778942"/>
              <a:gd name="connsiteY2" fmla="*/ 205517 h 527195"/>
              <a:gd name="connsiteX3" fmla="*/ 1283735 w 2778942"/>
              <a:gd name="connsiteY3" fmla="*/ 166797 h 527195"/>
              <a:gd name="connsiteX4" fmla="*/ 1587542 w 2778942"/>
              <a:gd name="connsiteY4" fmla="*/ 122119 h 527195"/>
              <a:gd name="connsiteX5" fmla="*/ 1849650 w 2778942"/>
              <a:gd name="connsiteY5" fmla="*/ 95313 h 527195"/>
              <a:gd name="connsiteX6" fmla="*/ 2016446 w 2778942"/>
              <a:gd name="connsiteY6" fmla="*/ 68506 h 527195"/>
              <a:gd name="connsiteX7" fmla="*/ 2135586 w 2778942"/>
              <a:gd name="connsiteY7" fmla="*/ 44678 h 527195"/>
              <a:gd name="connsiteX8" fmla="*/ 2183242 w 2778942"/>
              <a:gd name="connsiteY8" fmla="*/ 29785 h 527195"/>
              <a:gd name="connsiteX9" fmla="*/ 2245791 w 2778942"/>
              <a:gd name="connsiteY9" fmla="*/ 8936 h 527195"/>
              <a:gd name="connsiteX10" fmla="*/ 2290468 w 2778942"/>
              <a:gd name="connsiteY10" fmla="*/ 0 h 527195"/>
              <a:gd name="connsiteX11" fmla="*/ 2341103 w 2778942"/>
              <a:gd name="connsiteY11" fmla="*/ 8936 h 527195"/>
              <a:gd name="connsiteX12" fmla="*/ 2484071 w 2778942"/>
              <a:gd name="connsiteY12" fmla="*/ 44678 h 527195"/>
              <a:gd name="connsiteX13" fmla="*/ 2564490 w 2778942"/>
              <a:gd name="connsiteY13" fmla="*/ 65527 h 527195"/>
              <a:gd name="connsiteX14" fmla="*/ 2677673 w 2778942"/>
              <a:gd name="connsiteY14" fmla="*/ 107227 h 527195"/>
              <a:gd name="connsiteX15" fmla="*/ 2731286 w 2778942"/>
              <a:gd name="connsiteY15" fmla="*/ 139990 h 527195"/>
              <a:gd name="connsiteX16" fmla="*/ 2758093 w 2778942"/>
              <a:gd name="connsiteY16" fmla="*/ 163818 h 527195"/>
              <a:gd name="connsiteX17" fmla="*/ 2772985 w 2778942"/>
              <a:gd name="connsiteY17" fmla="*/ 187646 h 527195"/>
              <a:gd name="connsiteX18" fmla="*/ 2778942 w 2778942"/>
              <a:gd name="connsiteY18" fmla="*/ 223388 h 527195"/>
              <a:gd name="connsiteX19" fmla="*/ 2767028 w 2778942"/>
              <a:gd name="connsiteY19" fmla="*/ 253173 h 527195"/>
              <a:gd name="connsiteX20" fmla="*/ 2752136 w 2778942"/>
              <a:gd name="connsiteY20" fmla="*/ 271044 h 527195"/>
              <a:gd name="connsiteX21" fmla="*/ 2713415 w 2778942"/>
              <a:gd name="connsiteY21" fmla="*/ 288915 h 527195"/>
              <a:gd name="connsiteX22" fmla="*/ 2641931 w 2778942"/>
              <a:gd name="connsiteY22" fmla="*/ 297851 h 527195"/>
              <a:gd name="connsiteX23" fmla="*/ 2534705 w 2778942"/>
              <a:gd name="connsiteY23" fmla="*/ 300829 h 527195"/>
              <a:gd name="connsiteX24" fmla="*/ 2230898 w 2778942"/>
              <a:gd name="connsiteY24" fmla="*/ 277001 h 527195"/>
              <a:gd name="connsiteX25" fmla="*/ 1876456 w 2778942"/>
              <a:gd name="connsiteY25" fmla="*/ 297851 h 527195"/>
              <a:gd name="connsiteX26" fmla="*/ 1447552 w 2778942"/>
              <a:gd name="connsiteY26" fmla="*/ 336571 h 527195"/>
              <a:gd name="connsiteX27" fmla="*/ 1021626 w 2778942"/>
              <a:gd name="connsiteY27" fmla="*/ 393163 h 527195"/>
              <a:gd name="connsiteX28" fmla="*/ 756540 w 2778942"/>
              <a:gd name="connsiteY28" fmla="*/ 443797 h 527195"/>
              <a:gd name="connsiteX29" fmla="*/ 449754 w 2778942"/>
              <a:gd name="connsiteY29" fmla="*/ 512303 h 527195"/>
              <a:gd name="connsiteX30" fmla="*/ 375292 w 2778942"/>
              <a:gd name="connsiteY30" fmla="*/ 527195 h 527195"/>
              <a:gd name="connsiteX31" fmla="*/ 333593 w 2778942"/>
              <a:gd name="connsiteY31" fmla="*/ 518260 h 527195"/>
              <a:gd name="connsiteX32" fmla="*/ 262109 w 2778942"/>
              <a:gd name="connsiteY32" fmla="*/ 476561 h 527195"/>
              <a:gd name="connsiteX33" fmla="*/ 169775 w 2778942"/>
              <a:gd name="connsiteY33" fmla="*/ 408055 h 527195"/>
              <a:gd name="connsiteX34" fmla="*/ 104248 w 2778942"/>
              <a:gd name="connsiteY34" fmla="*/ 351464 h 527195"/>
              <a:gd name="connsiteX35" fmla="*/ 47656 w 2778942"/>
              <a:gd name="connsiteY35" fmla="*/ 277001 h 527195"/>
              <a:gd name="connsiteX36" fmla="*/ 14893 w 2778942"/>
              <a:gd name="connsiteY36" fmla="*/ 205517 h 527195"/>
              <a:gd name="connsiteX37" fmla="*/ 0 w 2778942"/>
              <a:gd name="connsiteY37" fmla="*/ 151904 h 527195"/>
              <a:gd name="connsiteX38" fmla="*/ 8936 w 2778942"/>
              <a:gd name="connsiteY38" fmla="*/ 131055 h 527195"/>
              <a:gd name="connsiteX39" fmla="*/ 23828 w 2778942"/>
              <a:gd name="connsiteY39" fmla="*/ 125098 h 527195"/>
              <a:gd name="connsiteX40" fmla="*/ 47656 w 2778942"/>
              <a:gd name="connsiteY40" fmla="*/ 131055 h 527195"/>
              <a:gd name="connsiteX41" fmla="*/ 86377 w 2778942"/>
              <a:gd name="connsiteY41" fmla="*/ 169775 h 527195"/>
              <a:gd name="connsiteX42" fmla="*/ 148925 w 2778942"/>
              <a:gd name="connsiteY42" fmla="*/ 211474 h 527195"/>
              <a:gd name="connsiteX43" fmla="*/ 211474 w 2778942"/>
              <a:gd name="connsiteY43" fmla="*/ 235302 h 527195"/>
              <a:gd name="connsiteX44" fmla="*/ 300829 w 2778942"/>
              <a:gd name="connsiteY44" fmla="*/ 256152 h 527195"/>
              <a:gd name="connsiteX45" fmla="*/ 494432 w 2778942"/>
              <a:gd name="connsiteY45" fmla="*/ 259130 h 52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778942" h="527195">
                <a:moveTo>
                  <a:pt x="494432" y="259130"/>
                </a:moveTo>
                <a:lnTo>
                  <a:pt x="622507" y="250195"/>
                </a:lnTo>
                <a:lnTo>
                  <a:pt x="997798" y="205517"/>
                </a:lnTo>
                <a:lnTo>
                  <a:pt x="1283735" y="166797"/>
                </a:lnTo>
                <a:lnTo>
                  <a:pt x="1587542" y="122119"/>
                </a:lnTo>
                <a:lnTo>
                  <a:pt x="1849650" y="95313"/>
                </a:lnTo>
                <a:lnTo>
                  <a:pt x="2016446" y="68506"/>
                </a:lnTo>
                <a:lnTo>
                  <a:pt x="2135586" y="44678"/>
                </a:lnTo>
                <a:lnTo>
                  <a:pt x="2183242" y="29785"/>
                </a:lnTo>
                <a:lnTo>
                  <a:pt x="2245791" y="8936"/>
                </a:lnTo>
                <a:lnTo>
                  <a:pt x="2290468" y="0"/>
                </a:lnTo>
                <a:lnTo>
                  <a:pt x="2341103" y="8936"/>
                </a:lnTo>
                <a:lnTo>
                  <a:pt x="2484071" y="44678"/>
                </a:lnTo>
                <a:lnTo>
                  <a:pt x="2564490" y="65527"/>
                </a:lnTo>
                <a:lnTo>
                  <a:pt x="2677673" y="107227"/>
                </a:lnTo>
                <a:lnTo>
                  <a:pt x="2731286" y="139990"/>
                </a:lnTo>
                <a:lnTo>
                  <a:pt x="2758093" y="163818"/>
                </a:lnTo>
                <a:lnTo>
                  <a:pt x="2772985" y="187646"/>
                </a:lnTo>
                <a:lnTo>
                  <a:pt x="2778942" y="223388"/>
                </a:lnTo>
                <a:lnTo>
                  <a:pt x="2767028" y="253173"/>
                </a:lnTo>
                <a:lnTo>
                  <a:pt x="2752136" y="271044"/>
                </a:lnTo>
                <a:lnTo>
                  <a:pt x="2713415" y="288915"/>
                </a:lnTo>
                <a:lnTo>
                  <a:pt x="2641931" y="297851"/>
                </a:lnTo>
                <a:lnTo>
                  <a:pt x="2534705" y="300829"/>
                </a:lnTo>
                <a:lnTo>
                  <a:pt x="2230898" y="277001"/>
                </a:lnTo>
                <a:lnTo>
                  <a:pt x="1876456" y="297851"/>
                </a:lnTo>
                <a:lnTo>
                  <a:pt x="1447552" y="336571"/>
                </a:lnTo>
                <a:lnTo>
                  <a:pt x="1021626" y="393163"/>
                </a:lnTo>
                <a:lnTo>
                  <a:pt x="756540" y="443797"/>
                </a:lnTo>
                <a:lnTo>
                  <a:pt x="449754" y="512303"/>
                </a:lnTo>
                <a:lnTo>
                  <a:pt x="375292" y="527195"/>
                </a:lnTo>
                <a:lnTo>
                  <a:pt x="333593" y="518260"/>
                </a:lnTo>
                <a:lnTo>
                  <a:pt x="262109" y="476561"/>
                </a:lnTo>
                <a:lnTo>
                  <a:pt x="169775" y="408055"/>
                </a:lnTo>
                <a:lnTo>
                  <a:pt x="104248" y="351464"/>
                </a:lnTo>
                <a:lnTo>
                  <a:pt x="47656" y="277001"/>
                </a:lnTo>
                <a:lnTo>
                  <a:pt x="14893" y="205517"/>
                </a:lnTo>
                <a:lnTo>
                  <a:pt x="0" y="151904"/>
                </a:lnTo>
                <a:lnTo>
                  <a:pt x="8936" y="131055"/>
                </a:lnTo>
                <a:lnTo>
                  <a:pt x="23828" y="125098"/>
                </a:lnTo>
                <a:lnTo>
                  <a:pt x="47656" y="131055"/>
                </a:lnTo>
                <a:lnTo>
                  <a:pt x="86377" y="169775"/>
                </a:lnTo>
                <a:lnTo>
                  <a:pt x="148925" y="211474"/>
                </a:lnTo>
                <a:lnTo>
                  <a:pt x="211474" y="235302"/>
                </a:lnTo>
                <a:lnTo>
                  <a:pt x="300829" y="256152"/>
                </a:lnTo>
                <a:lnTo>
                  <a:pt x="494432" y="25913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92BCE72-E4AA-46BD-B9B0-B91CE14C19DA}"/>
              </a:ext>
            </a:extLst>
          </p:cNvPr>
          <p:cNvSpPr/>
          <p:nvPr/>
        </p:nvSpPr>
        <p:spPr>
          <a:xfrm>
            <a:off x="4171951" y="3276601"/>
            <a:ext cx="4149725" cy="557213"/>
          </a:xfrm>
          <a:custGeom>
            <a:avLst/>
            <a:gdLst>
              <a:gd name="connsiteX0" fmla="*/ 765018 w 4151014"/>
              <a:gd name="connsiteY0" fmla="*/ 298765 h 556789"/>
              <a:gd name="connsiteX1" fmla="*/ 1403287 w 4151014"/>
              <a:gd name="connsiteY1" fmla="*/ 212757 h 556789"/>
              <a:gd name="connsiteX2" fmla="*/ 1846907 w 4151014"/>
              <a:gd name="connsiteY2" fmla="*/ 162963 h 556789"/>
              <a:gd name="connsiteX3" fmla="*/ 2353901 w 4151014"/>
              <a:gd name="connsiteY3" fmla="*/ 122222 h 556789"/>
              <a:gd name="connsiteX4" fmla="*/ 2797521 w 4151014"/>
              <a:gd name="connsiteY4" fmla="*/ 95062 h 556789"/>
              <a:gd name="connsiteX5" fmla="*/ 3223034 w 4151014"/>
              <a:gd name="connsiteY5" fmla="*/ 72428 h 556789"/>
              <a:gd name="connsiteX6" fmla="*/ 3490111 w 4151014"/>
              <a:gd name="connsiteY6" fmla="*/ 63375 h 556789"/>
              <a:gd name="connsiteX7" fmla="*/ 3553485 w 4151014"/>
              <a:gd name="connsiteY7" fmla="*/ 54321 h 556789"/>
              <a:gd name="connsiteX8" fmla="*/ 3625913 w 4151014"/>
              <a:gd name="connsiteY8" fmla="*/ 36214 h 556789"/>
              <a:gd name="connsiteX9" fmla="*/ 3675707 w 4151014"/>
              <a:gd name="connsiteY9" fmla="*/ 13581 h 556789"/>
              <a:gd name="connsiteX10" fmla="*/ 3730028 w 4151014"/>
              <a:gd name="connsiteY10" fmla="*/ 0 h 556789"/>
              <a:gd name="connsiteX11" fmla="*/ 3770768 w 4151014"/>
              <a:gd name="connsiteY11" fmla="*/ 27161 h 556789"/>
              <a:gd name="connsiteX12" fmla="*/ 3847723 w 4151014"/>
              <a:gd name="connsiteY12" fmla="*/ 81482 h 556789"/>
              <a:gd name="connsiteX13" fmla="*/ 3947311 w 4151014"/>
              <a:gd name="connsiteY13" fmla="*/ 158436 h 556789"/>
              <a:gd name="connsiteX14" fmla="*/ 4033319 w 4151014"/>
              <a:gd name="connsiteY14" fmla="*/ 235391 h 556789"/>
              <a:gd name="connsiteX15" fmla="*/ 4092166 w 4151014"/>
              <a:gd name="connsiteY15" fmla="*/ 298765 h 556789"/>
              <a:gd name="connsiteX16" fmla="*/ 4132907 w 4151014"/>
              <a:gd name="connsiteY16" fmla="*/ 362139 h 556789"/>
              <a:gd name="connsiteX17" fmla="*/ 4151014 w 4151014"/>
              <a:gd name="connsiteY17" fmla="*/ 407406 h 556789"/>
              <a:gd name="connsiteX18" fmla="*/ 4146487 w 4151014"/>
              <a:gd name="connsiteY18" fmla="*/ 452674 h 556789"/>
              <a:gd name="connsiteX19" fmla="*/ 4141961 w 4151014"/>
              <a:gd name="connsiteY19" fmla="*/ 475307 h 556789"/>
              <a:gd name="connsiteX20" fmla="*/ 4128380 w 4151014"/>
              <a:gd name="connsiteY20" fmla="*/ 488888 h 556789"/>
              <a:gd name="connsiteX21" fmla="*/ 4096693 w 4151014"/>
              <a:gd name="connsiteY21" fmla="*/ 488888 h 556789"/>
              <a:gd name="connsiteX22" fmla="*/ 3639493 w 4151014"/>
              <a:gd name="connsiteY22" fmla="*/ 276131 h 556789"/>
              <a:gd name="connsiteX23" fmla="*/ 3603279 w 4151014"/>
              <a:gd name="connsiteY23" fmla="*/ 271604 h 556789"/>
              <a:gd name="connsiteX24" fmla="*/ 3390523 w 4151014"/>
              <a:gd name="connsiteY24" fmla="*/ 271604 h 556789"/>
              <a:gd name="connsiteX25" fmla="*/ 2697933 w 4151014"/>
              <a:gd name="connsiteY25" fmla="*/ 298765 h 556789"/>
              <a:gd name="connsiteX26" fmla="*/ 2227153 w 4151014"/>
              <a:gd name="connsiteY26" fmla="*/ 321398 h 556789"/>
              <a:gd name="connsiteX27" fmla="*/ 1788060 w 4151014"/>
              <a:gd name="connsiteY27" fmla="*/ 357612 h 556789"/>
              <a:gd name="connsiteX28" fmla="*/ 1240325 w 4151014"/>
              <a:gd name="connsiteY28" fmla="*/ 416460 h 556789"/>
              <a:gd name="connsiteX29" fmla="*/ 724277 w 4151014"/>
              <a:gd name="connsiteY29" fmla="*/ 493414 h 556789"/>
              <a:gd name="connsiteX30" fmla="*/ 425513 w 4151014"/>
              <a:gd name="connsiteY30" fmla="*/ 525101 h 556789"/>
              <a:gd name="connsiteX31" fmla="*/ 0 w 4151014"/>
              <a:gd name="connsiteY31" fmla="*/ 556789 h 556789"/>
              <a:gd name="connsiteX32" fmla="*/ 18107 w 4151014"/>
              <a:gd name="connsiteY32" fmla="*/ 371193 h 556789"/>
              <a:gd name="connsiteX33" fmla="*/ 104115 w 4151014"/>
              <a:gd name="connsiteY33" fmla="*/ 375719 h 556789"/>
              <a:gd name="connsiteX34" fmla="*/ 230864 w 4151014"/>
              <a:gd name="connsiteY34" fmla="*/ 366666 h 556789"/>
              <a:gd name="connsiteX35" fmla="*/ 765018 w 4151014"/>
              <a:gd name="connsiteY35" fmla="*/ 298765 h 55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151014" h="556789">
                <a:moveTo>
                  <a:pt x="765018" y="298765"/>
                </a:moveTo>
                <a:lnTo>
                  <a:pt x="1403287" y="212757"/>
                </a:lnTo>
                <a:lnTo>
                  <a:pt x="1846907" y="162963"/>
                </a:lnTo>
                <a:lnTo>
                  <a:pt x="2353901" y="122222"/>
                </a:lnTo>
                <a:lnTo>
                  <a:pt x="2797521" y="95062"/>
                </a:lnTo>
                <a:lnTo>
                  <a:pt x="3223034" y="72428"/>
                </a:lnTo>
                <a:lnTo>
                  <a:pt x="3490111" y="63375"/>
                </a:lnTo>
                <a:lnTo>
                  <a:pt x="3553485" y="54321"/>
                </a:lnTo>
                <a:lnTo>
                  <a:pt x="3625913" y="36214"/>
                </a:lnTo>
                <a:lnTo>
                  <a:pt x="3675707" y="13581"/>
                </a:lnTo>
                <a:lnTo>
                  <a:pt x="3730028" y="0"/>
                </a:lnTo>
                <a:lnTo>
                  <a:pt x="3770768" y="27161"/>
                </a:lnTo>
                <a:lnTo>
                  <a:pt x="3847723" y="81482"/>
                </a:lnTo>
                <a:lnTo>
                  <a:pt x="3947311" y="158436"/>
                </a:lnTo>
                <a:lnTo>
                  <a:pt x="4033319" y="235391"/>
                </a:lnTo>
                <a:lnTo>
                  <a:pt x="4092166" y="298765"/>
                </a:lnTo>
                <a:lnTo>
                  <a:pt x="4132907" y="362139"/>
                </a:lnTo>
                <a:lnTo>
                  <a:pt x="4151014" y="407406"/>
                </a:lnTo>
                <a:lnTo>
                  <a:pt x="4146487" y="452674"/>
                </a:lnTo>
                <a:lnTo>
                  <a:pt x="4141961" y="475307"/>
                </a:lnTo>
                <a:lnTo>
                  <a:pt x="4128380" y="488888"/>
                </a:lnTo>
                <a:lnTo>
                  <a:pt x="4096693" y="488888"/>
                </a:lnTo>
                <a:lnTo>
                  <a:pt x="3639493" y="276131"/>
                </a:lnTo>
                <a:lnTo>
                  <a:pt x="3603279" y="271604"/>
                </a:lnTo>
                <a:lnTo>
                  <a:pt x="3390523" y="271604"/>
                </a:lnTo>
                <a:lnTo>
                  <a:pt x="2697933" y="298765"/>
                </a:lnTo>
                <a:lnTo>
                  <a:pt x="2227153" y="321398"/>
                </a:lnTo>
                <a:lnTo>
                  <a:pt x="1788060" y="357612"/>
                </a:lnTo>
                <a:lnTo>
                  <a:pt x="1240325" y="416460"/>
                </a:lnTo>
                <a:lnTo>
                  <a:pt x="724277" y="493414"/>
                </a:lnTo>
                <a:lnTo>
                  <a:pt x="425513" y="525101"/>
                </a:lnTo>
                <a:lnTo>
                  <a:pt x="0" y="556789"/>
                </a:lnTo>
                <a:lnTo>
                  <a:pt x="18107" y="371193"/>
                </a:lnTo>
                <a:lnTo>
                  <a:pt x="104115" y="375719"/>
                </a:lnTo>
                <a:lnTo>
                  <a:pt x="230864" y="366666"/>
                </a:lnTo>
                <a:lnTo>
                  <a:pt x="765018" y="29876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9949BE3-7C4F-44DD-8B88-92C3A4C0A33C}"/>
              </a:ext>
            </a:extLst>
          </p:cNvPr>
          <p:cNvSpPr/>
          <p:nvPr/>
        </p:nvSpPr>
        <p:spPr>
          <a:xfrm>
            <a:off x="7399338" y="3533776"/>
            <a:ext cx="901700" cy="714375"/>
          </a:xfrm>
          <a:custGeom>
            <a:avLst/>
            <a:gdLst>
              <a:gd name="connsiteX0" fmla="*/ 109537 w 902494"/>
              <a:gd name="connsiteY0" fmla="*/ 659606 h 714375"/>
              <a:gd name="connsiteX1" fmla="*/ 292894 w 902494"/>
              <a:gd name="connsiteY1" fmla="*/ 521494 h 714375"/>
              <a:gd name="connsiteX2" fmla="*/ 461962 w 902494"/>
              <a:gd name="connsiteY2" fmla="*/ 397669 h 714375"/>
              <a:gd name="connsiteX3" fmla="*/ 604837 w 902494"/>
              <a:gd name="connsiteY3" fmla="*/ 283369 h 714375"/>
              <a:gd name="connsiteX4" fmla="*/ 645319 w 902494"/>
              <a:gd name="connsiteY4" fmla="*/ 264319 h 714375"/>
              <a:gd name="connsiteX5" fmla="*/ 788194 w 902494"/>
              <a:gd name="connsiteY5" fmla="*/ 238125 h 714375"/>
              <a:gd name="connsiteX6" fmla="*/ 866775 w 902494"/>
              <a:gd name="connsiteY6" fmla="*/ 228600 h 714375"/>
              <a:gd name="connsiteX7" fmla="*/ 902494 w 902494"/>
              <a:gd name="connsiteY7" fmla="*/ 230981 h 714375"/>
              <a:gd name="connsiteX8" fmla="*/ 747712 w 902494"/>
              <a:gd name="connsiteY8" fmla="*/ 133350 h 714375"/>
              <a:gd name="connsiteX9" fmla="*/ 414337 w 902494"/>
              <a:gd name="connsiteY9" fmla="*/ 0 h 714375"/>
              <a:gd name="connsiteX10" fmla="*/ 414337 w 902494"/>
              <a:gd name="connsiteY10" fmla="*/ 57150 h 714375"/>
              <a:gd name="connsiteX11" fmla="*/ 383381 w 902494"/>
              <a:gd name="connsiteY11" fmla="*/ 104775 h 714375"/>
              <a:gd name="connsiteX12" fmla="*/ 290512 w 902494"/>
              <a:gd name="connsiteY12" fmla="*/ 242888 h 714375"/>
              <a:gd name="connsiteX13" fmla="*/ 164306 w 902494"/>
              <a:gd name="connsiteY13" fmla="*/ 426244 h 714375"/>
              <a:gd name="connsiteX14" fmla="*/ 59531 w 902494"/>
              <a:gd name="connsiteY14" fmla="*/ 581025 h 714375"/>
              <a:gd name="connsiteX15" fmla="*/ 11906 w 902494"/>
              <a:gd name="connsiteY15" fmla="*/ 650081 h 714375"/>
              <a:gd name="connsiteX16" fmla="*/ 2381 w 902494"/>
              <a:gd name="connsiteY16" fmla="*/ 671513 h 714375"/>
              <a:gd name="connsiteX17" fmla="*/ 0 w 902494"/>
              <a:gd name="connsiteY17" fmla="*/ 692944 h 714375"/>
              <a:gd name="connsiteX18" fmla="*/ 2381 w 902494"/>
              <a:gd name="connsiteY18" fmla="*/ 704850 h 714375"/>
              <a:gd name="connsiteX19" fmla="*/ 11906 w 902494"/>
              <a:gd name="connsiteY19" fmla="*/ 714375 h 714375"/>
              <a:gd name="connsiteX20" fmla="*/ 26194 w 902494"/>
              <a:gd name="connsiteY20" fmla="*/ 711994 h 714375"/>
              <a:gd name="connsiteX21" fmla="*/ 59531 w 902494"/>
              <a:gd name="connsiteY21" fmla="*/ 695325 h 714375"/>
              <a:gd name="connsiteX22" fmla="*/ 109537 w 902494"/>
              <a:gd name="connsiteY22" fmla="*/ 659606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02494" h="714375">
                <a:moveTo>
                  <a:pt x="109537" y="659606"/>
                </a:moveTo>
                <a:lnTo>
                  <a:pt x="292894" y="521494"/>
                </a:lnTo>
                <a:lnTo>
                  <a:pt x="461962" y="397669"/>
                </a:lnTo>
                <a:lnTo>
                  <a:pt x="604837" y="283369"/>
                </a:lnTo>
                <a:lnTo>
                  <a:pt x="645319" y="264319"/>
                </a:lnTo>
                <a:lnTo>
                  <a:pt x="788194" y="238125"/>
                </a:lnTo>
                <a:lnTo>
                  <a:pt x="866775" y="228600"/>
                </a:lnTo>
                <a:lnTo>
                  <a:pt x="902494" y="230981"/>
                </a:lnTo>
                <a:lnTo>
                  <a:pt x="747712" y="133350"/>
                </a:lnTo>
                <a:lnTo>
                  <a:pt x="414337" y="0"/>
                </a:lnTo>
                <a:lnTo>
                  <a:pt x="414337" y="57150"/>
                </a:lnTo>
                <a:lnTo>
                  <a:pt x="383381" y="104775"/>
                </a:lnTo>
                <a:lnTo>
                  <a:pt x="290512" y="242888"/>
                </a:lnTo>
                <a:lnTo>
                  <a:pt x="164306" y="426244"/>
                </a:lnTo>
                <a:lnTo>
                  <a:pt x="59531" y="581025"/>
                </a:lnTo>
                <a:lnTo>
                  <a:pt x="11906" y="650081"/>
                </a:lnTo>
                <a:lnTo>
                  <a:pt x="2381" y="671513"/>
                </a:lnTo>
                <a:lnTo>
                  <a:pt x="0" y="692944"/>
                </a:lnTo>
                <a:lnTo>
                  <a:pt x="2381" y="704850"/>
                </a:lnTo>
                <a:lnTo>
                  <a:pt x="11906" y="714375"/>
                </a:lnTo>
                <a:lnTo>
                  <a:pt x="26194" y="711994"/>
                </a:lnTo>
                <a:lnTo>
                  <a:pt x="59531" y="695325"/>
                </a:lnTo>
                <a:lnTo>
                  <a:pt x="109537" y="6596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47BC009F-5F29-4157-9BEB-107B0A1E5A00}"/>
              </a:ext>
            </a:extLst>
          </p:cNvPr>
          <p:cNvSpPr/>
          <p:nvPr/>
        </p:nvSpPr>
        <p:spPr>
          <a:xfrm>
            <a:off x="7542214" y="4779964"/>
            <a:ext cx="517525" cy="892175"/>
          </a:xfrm>
          <a:custGeom>
            <a:avLst/>
            <a:gdLst>
              <a:gd name="connsiteX0" fmla="*/ 359569 w 519112"/>
              <a:gd name="connsiteY0" fmla="*/ 488156 h 892969"/>
              <a:gd name="connsiteX1" fmla="*/ 373856 w 519112"/>
              <a:gd name="connsiteY1" fmla="*/ 592931 h 892969"/>
              <a:gd name="connsiteX2" fmla="*/ 383381 w 519112"/>
              <a:gd name="connsiteY2" fmla="*/ 642937 h 892969"/>
              <a:gd name="connsiteX3" fmla="*/ 395287 w 519112"/>
              <a:gd name="connsiteY3" fmla="*/ 692944 h 892969"/>
              <a:gd name="connsiteX4" fmla="*/ 402431 w 519112"/>
              <a:gd name="connsiteY4" fmla="*/ 714375 h 892969"/>
              <a:gd name="connsiteX5" fmla="*/ 419100 w 519112"/>
              <a:gd name="connsiteY5" fmla="*/ 738187 h 892969"/>
              <a:gd name="connsiteX6" fmla="*/ 464344 w 519112"/>
              <a:gd name="connsiteY6" fmla="*/ 804862 h 892969"/>
              <a:gd name="connsiteX7" fmla="*/ 519112 w 519112"/>
              <a:gd name="connsiteY7" fmla="*/ 892969 h 892969"/>
              <a:gd name="connsiteX8" fmla="*/ 0 w 519112"/>
              <a:gd name="connsiteY8" fmla="*/ 892969 h 892969"/>
              <a:gd name="connsiteX9" fmla="*/ 54769 w 519112"/>
              <a:gd name="connsiteY9" fmla="*/ 859631 h 892969"/>
              <a:gd name="connsiteX10" fmla="*/ 100012 w 519112"/>
              <a:gd name="connsiteY10" fmla="*/ 816769 h 892969"/>
              <a:gd name="connsiteX11" fmla="*/ 150019 w 519112"/>
              <a:gd name="connsiteY11" fmla="*/ 752475 h 892969"/>
              <a:gd name="connsiteX12" fmla="*/ 164306 w 519112"/>
              <a:gd name="connsiteY12" fmla="*/ 714375 h 892969"/>
              <a:gd name="connsiteX13" fmla="*/ 200025 w 519112"/>
              <a:gd name="connsiteY13" fmla="*/ 521494 h 892969"/>
              <a:gd name="connsiteX14" fmla="*/ 254794 w 519112"/>
              <a:gd name="connsiteY14" fmla="*/ 216694 h 892969"/>
              <a:gd name="connsiteX15" fmla="*/ 276225 w 519112"/>
              <a:gd name="connsiteY15" fmla="*/ 61912 h 892969"/>
              <a:gd name="connsiteX16" fmla="*/ 280987 w 519112"/>
              <a:gd name="connsiteY16" fmla="*/ 33337 h 892969"/>
              <a:gd name="connsiteX17" fmla="*/ 290512 w 519112"/>
              <a:gd name="connsiteY17" fmla="*/ 16669 h 892969"/>
              <a:gd name="connsiteX18" fmla="*/ 300037 w 519112"/>
              <a:gd name="connsiteY18" fmla="*/ 7144 h 892969"/>
              <a:gd name="connsiteX19" fmla="*/ 323850 w 519112"/>
              <a:gd name="connsiteY19" fmla="*/ 0 h 892969"/>
              <a:gd name="connsiteX20" fmla="*/ 342900 w 519112"/>
              <a:gd name="connsiteY20" fmla="*/ 7144 h 892969"/>
              <a:gd name="connsiteX21" fmla="*/ 359569 w 519112"/>
              <a:gd name="connsiteY21" fmla="*/ 26194 h 892969"/>
              <a:gd name="connsiteX22" fmla="*/ 361950 w 519112"/>
              <a:gd name="connsiteY22" fmla="*/ 42862 h 892969"/>
              <a:gd name="connsiteX23" fmla="*/ 359569 w 519112"/>
              <a:gd name="connsiteY23" fmla="*/ 126206 h 892969"/>
              <a:gd name="connsiteX24" fmla="*/ 357187 w 519112"/>
              <a:gd name="connsiteY24" fmla="*/ 364331 h 892969"/>
              <a:gd name="connsiteX25" fmla="*/ 359569 w 519112"/>
              <a:gd name="connsiteY25" fmla="*/ 488156 h 89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9112" h="892969">
                <a:moveTo>
                  <a:pt x="359569" y="488156"/>
                </a:moveTo>
                <a:lnTo>
                  <a:pt x="373856" y="592931"/>
                </a:lnTo>
                <a:lnTo>
                  <a:pt x="383381" y="642937"/>
                </a:lnTo>
                <a:lnTo>
                  <a:pt x="395287" y="692944"/>
                </a:lnTo>
                <a:lnTo>
                  <a:pt x="402431" y="714375"/>
                </a:lnTo>
                <a:lnTo>
                  <a:pt x="419100" y="738187"/>
                </a:lnTo>
                <a:lnTo>
                  <a:pt x="464344" y="804862"/>
                </a:lnTo>
                <a:lnTo>
                  <a:pt x="519112" y="892969"/>
                </a:lnTo>
                <a:lnTo>
                  <a:pt x="0" y="892969"/>
                </a:lnTo>
                <a:lnTo>
                  <a:pt x="54769" y="859631"/>
                </a:lnTo>
                <a:lnTo>
                  <a:pt x="100012" y="816769"/>
                </a:lnTo>
                <a:lnTo>
                  <a:pt x="150019" y="752475"/>
                </a:lnTo>
                <a:lnTo>
                  <a:pt x="164306" y="714375"/>
                </a:lnTo>
                <a:lnTo>
                  <a:pt x="200025" y="521494"/>
                </a:lnTo>
                <a:lnTo>
                  <a:pt x="254794" y="216694"/>
                </a:lnTo>
                <a:lnTo>
                  <a:pt x="276225" y="61912"/>
                </a:lnTo>
                <a:lnTo>
                  <a:pt x="280987" y="33337"/>
                </a:lnTo>
                <a:lnTo>
                  <a:pt x="290512" y="16669"/>
                </a:lnTo>
                <a:lnTo>
                  <a:pt x="300037" y="7144"/>
                </a:lnTo>
                <a:lnTo>
                  <a:pt x="323850" y="0"/>
                </a:lnTo>
                <a:lnTo>
                  <a:pt x="342900" y="7144"/>
                </a:lnTo>
                <a:lnTo>
                  <a:pt x="359569" y="26194"/>
                </a:lnTo>
                <a:lnTo>
                  <a:pt x="361950" y="42862"/>
                </a:lnTo>
                <a:cubicBezTo>
                  <a:pt x="361156" y="70643"/>
                  <a:pt x="360363" y="98425"/>
                  <a:pt x="359569" y="126206"/>
                </a:cubicBezTo>
                <a:lnTo>
                  <a:pt x="357187" y="364331"/>
                </a:lnTo>
                <a:lnTo>
                  <a:pt x="359569" y="488156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6A20CAC-E214-4EA5-902D-F0FC6E1B1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07" y="1349287"/>
            <a:ext cx="4511431" cy="469432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A4994CB-E853-46B3-9881-8B47C586A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606" y="1346238"/>
            <a:ext cx="4511431" cy="470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2" grpId="0" animBg="1"/>
      <p:bldP spid="8" grpId="0" animBg="1"/>
      <p:bldP spid="9" grpId="0" animBg="1"/>
      <p:bldP spid="14" grpId="0" animBg="1"/>
      <p:bldP spid="12" grpId="0" animBg="1"/>
      <p:bldP spid="2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757DF3F-B41F-4DE4-AD91-B3D9F03E3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284" y="1081836"/>
            <a:ext cx="4511431" cy="469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260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フリーフォーム 89">
            <a:extLst>
              <a:ext uri="{FF2B5EF4-FFF2-40B4-BE49-F238E27FC236}">
                <a16:creationId xmlns:a16="http://schemas.microsoft.com/office/drawing/2014/main" id="{B4B20103-5C5C-4E59-9906-2326B427816B}"/>
              </a:ext>
            </a:extLst>
          </p:cNvPr>
          <p:cNvSpPr/>
          <p:nvPr/>
        </p:nvSpPr>
        <p:spPr>
          <a:xfrm>
            <a:off x="4087813" y="1601789"/>
            <a:ext cx="1816100" cy="1114425"/>
          </a:xfrm>
          <a:custGeom>
            <a:avLst/>
            <a:gdLst>
              <a:gd name="connsiteX0" fmla="*/ 938213 w 1814513"/>
              <a:gd name="connsiteY0" fmla="*/ 119063 h 1114425"/>
              <a:gd name="connsiteX1" fmla="*/ 1207294 w 1814513"/>
              <a:gd name="connsiteY1" fmla="*/ 73819 h 1114425"/>
              <a:gd name="connsiteX2" fmla="*/ 1371600 w 1814513"/>
              <a:gd name="connsiteY2" fmla="*/ 42863 h 1114425"/>
              <a:gd name="connsiteX3" fmla="*/ 1385888 w 1814513"/>
              <a:gd name="connsiteY3" fmla="*/ 35719 h 1114425"/>
              <a:gd name="connsiteX4" fmla="*/ 1445419 w 1814513"/>
              <a:gd name="connsiteY4" fmla="*/ 4763 h 1114425"/>
              <a:gd name="connsiteX5" fmla="*/ 1466850 w 1814513"/>
              <a:gd name="connsiteY5" fmla="*/ 0 h 1114425"/>
              <a:gd name="connsiteX6" fmla="*/ 1497807 w 1814513"/>
              <a:gd name="connsiteY6" fmla="*/ 14288 h 1114425"/>
              <a:gd name="connsiteX7" fmla="*/ 1583532 w 1814513"/>
              <a:gd name="connsiteY7" fmla="*/ 57150 h 1114425"/>
              <a:gd name="connsiteX8" fmla="*/ 1695450 w 1814513"/>
              <a:gd name="connsiteY8" fmla="*/ 130969 h 1114425"/>
              <a:gd name="connsiteX9" fmla="*/ 1776413 w 1814513"/>
              <a:gd name="connsiteY9" fmla="*/ 190500 h 1114425"/>
              <a:gd name="connsiteX10" fmla="*/ 1802607 w 1814513"/>
              <a:gd name="connsiteY10" fmla="*/ 219075 h 1114425"/>
              <a:gd name="connsiteX11" fmla="*/ 1814513 w 1814513"/>
              <a:gd name="connsiteY11" fmla="*/ 240507 h 1114425"/>
              <a:gd name="connsiteX12" fmla="*/ 1814513 w 1814513"/>
              <a:gd name="connsiteY12" fmla="*/ 257175 h 1114425"/>
              <a:gd name="connsiteX13" fmla="*/ 1797844 w 1814513"/>
              <a:gd name="connsiteY13" fmla="*/ 285750 h 1114425"/>
              <a:gd name="connsiteX14" fmla="*/ 1735932 w 1814513"/>
              <a:gd name="connsiteY14" fmla="*/ 347663 h 1114425"/>
              <a:gd name="connsiteX15" fmla="*/ 1707357 w 1814513"/>
              <a:gd name="connsiteY15" fmla="*/ 445294 h 1114425"/>
              <a:gd name="connsiteX16" fmla="*/ 1545432 w 1814513"/>
              <a:gd name="connsiteY16" fmla="*/ 933450 h 1114425"/>
              <a:gd name="connsiteX17" fmla="*/ 1504950 w 1814513"/>
              <a:gd name="connsiteY17" fmla="*/ 1057275 h 1114425"/>
              <a:gd name="connsiteX18" fmla="*/ 1490663 w 1814513"/>
              <a:gd name="connsiteY18" fmla="*/ 1078707 h 1114425"/>
              <a:gd name="connsiteX19" fmla="*/ 1464469 w 1814513"/>
              <a:gd name="connsiteY19" fmla="*/ 1100138 h 1114425"/>
              <a:gd name="connsiteX20" fmla="*/ 1421607 w 1814513"/>
              <a:gd name="connsiteY20" fmla="*/ 1114425 h 1114425"/>
              <a:gd name="connsiteX21" fmla="*/ 1395413 w 1814513"/>
              <a:gd name="connsiteY21" fmla="*/ 1114425 h 1114425"/>
              <a:gd name="connsiteX22" fmla="*/ 1362075 w 1814513"/>
              <a:gd name="connsiteY22" fmla="*/ 1104900 h 1114425"/>
              <a:gd name="connsiteX23" fmla="*/ 1347788 w 1814513"/>
              <a:gd name="connsiteY23" fmla="*/ 1092994 h 1114425"/>
              <a:gd name="connsiteX24" fmla="*/ 1338263 w 1814513"/>
              <a:gd name="connsiteY24" fmla="*/ 1073944 h 1114425"/>
              <a:gd name="connsiteX25" fmla="*/ 1328738 w 1814513"/>
              <a:gd name="connsiteY25" fmla="*/ 1021557 h 1114425"/>
              <a:gd name="connsiteX26" fmla="*/ 1373982 w 1814513"/>
              <a:gd name="connsiteY26" fmla="*/ 881063 h 1114425"/>
              <a:gd name="connsiteX27" fmla="*/ 1409700 w 1814513"/>
              <a:gd name="connsiteY27" fmla="*/ 588169 h 1114425"/>
              <a:gd name="connsiteX28" fmla="*/ 1440657 w 1814513"/>
              <a:gd name="connsiteY28" fmla="*/ 300038 h 1114425"/>
              <a:gd name="connsiteX29" fmla="*/ 1435894 w 1814513"/>
              <a:gd name="connsiteY29" fmla="*/ 271463 h 1114425"/>
              <a:gd name="connsiteX30" fmla="*/ 1426369 w 1814513"/>
              <a:gd name="connsiteY30" fmla="*/ 245269 h 1114425"/>
              <a:gd name="connsiteX31" fmla="*/ 1409700 w 1814513"/>
              <a:gd name="connsiteY31" fmla="*/ 228600 h 1114425"/>
              <a:gd name="connsiteX32" fmla="*/ 1381125 w 1814513"/>
              <a:gd name="connsiteY32" fmla="*/ 221457 h 1114425"/>
              <a:gd name="connsiteX33" fmla="*/ 1350169 w 1814513"/>
              <a:gd name="connsiteY33" fmla="*/ 223838 h 1114425"/>
              <a:gd name="connsiteX34" fmla="*/ 1045369 w 1814513"/>
              <a:gd name="connsiteY34" fmla="*/ 283369 h 1114425"/>
              <a:gd name="connsiteX35" fmla="*/ 661988 w 1814513"/>
              <a:gd name="connsiteY35" fmla="*/ 366713 h 1114425"/>
              <a:gd name="connsiteX36" fmla="*/ 523875 w 1814513"/>
              <a:gd name="connsiteY36" fmla="*/ 400050 h 1114425"/>
              <a:gd name="connsiteX37" fmla="*/ 476250 w 1814513"/>
              <a:gd name="connsiteY37" fmla="*/ 414338 h 1114425"/>
              <a:gd name="connsiteX38" fmla="*/ 409575 w 1814513"/>
              <a:gd name="connsiteY38" fmla="*/ 426244 h 1114425"/>
              <a:gd name="connsiteX39" fmla="*/ 376238 w 1814513"/>
              <a:gd name="connsiteY39" fmla="*/ 428625 h 1114425"/>
              <a:gd name="connsiteX40" fmla="*/ 309563 w 1814513"/>
              <a:gd name="connsiteY40" fmla="*/ 423863 h 1114425"/>
              <a:gd name="connsiteX41" fmla="*/ 242888 w 1814513"/>
              <a:gd name="connsiteY41" fmla="*/ 407194 h 1114425"/>
              <a:gd name="connsiteX42" fmla="*/ 176213 w 1814513"/>
              <a:gd name="connsiteY42" fmla="*/ 371475 h 1114425"/>
              <a:gd name="connsiteX43" fmla="*/ 126207 w 1814513"/>
              <a:gd name="connsiteY43" fmla="*/ 330994 h 1114425"/>
              <a:gd name="connsiteX44" fmla="*/ 78582 w 1814513"/>
              <a:gd name="connsiteY44" fmla="*/ 280988 h 1114425"/>
              <a:gd name="connsiteX45" fmla="*/ 40482 w 1814513"/>
              <a:gd name="connsiteY45" fmla="*/ 228600 h 1114425"/>
              <a:gd name="connsiteX46" fmla="*/ 4763 w 1814513"/>
              <a:gd name="connsiteY46" fmla="*/ 157163 h 1114425"/>
              <a:gd name="connsiteX47" fmla="*/ 0 w 1814513"/>
              <a:gd name="connsiteY47" fmla="*/ 138113 h 1114425"/>
              <a:gd name="connsiteX48" fmla="*/ 7144 w 1814513"/>
              <a:gd name="connsiteY48" fmla="*/ 116682 h 1114425"/>
              <a:gd name="connsiteX49" fmla="*/ 23813 w 1814513"/>
              <a:gd name="connsiteY49" fmla="*/ 116682 h 1114425"/>
              <a:gd name="connsiteX50" fmla="*/ 78582 w 1814513"/>
              <a:gd name="connsiteY50" fmla="*/ 128588 h 1114425"/>
              <a:gd name="connsiteX51" fmla="*/ 140494 w 1814513"/>
              <a:gd name="connsiteY51" fmla="*/ 152400 h 1114425"/>
              <a:gd name="connsiteX52" fmla="*/ 207169 w 1814513"/>
              <a:gd name="connsiteY52" fmla="*/ 173832 h 1114425"/>
              <a:gd name="connsiteX53" fmla="*/ 283369 w 1814513"/>
              <a:gd name="connsiteY53" fmla="*/ 190500 h 1114425"/>
              <a:gd name="connsiteX54" fmla="*/ 319088 w 1814513"/>
              <a:gd name="connsiteY54" fmla="*/ 197644 h 1114425"/>
              <a:gd name="connsiteX55" fmla="*/ 357188 w 1814513"/>
              <a:gd name="connsiteY55" fmla="*/ 200025 h 1114425"/>
              <a:gd name="connsiteX56" fmla="*/ 469107 w 1814513"/>
              <a:gd name="connsiteY56" fmla="*/ 190500 h 1114425"/>
              <a:gd name="connsiteX57" fmla="*/ 728663 w 1814513"/>
              <a:gd name="connsiteY57" fmla="*/ 154782 h 1114425"/>
              <a:gd name="connsiteX58" fmla="*/ 938213 w 1814513"/>
              <a:gd name="connsiteY58" fmla="*/ 119063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814513" h="1114425">
                <a:moveTo>
                  <a:pt x="938213" y="119063"/>
                </a:moveTo>
                <a:lnTo>
                  <a:pt x="1207294" y="73819"/>
                </a:lnTo>
                <a:lnTo>
                  <a:pt x="1371600" y="42863"/>
                </a:lnTo>
                <a:lnTo>
                  <a:pt x="1385888" y="35719"/>
                </a:lnTo>
                <a:lnTo>
                  <a:pt x="1445419" y="4763"/>
                </a:lnTo>
                <a:lnTo>
                  <a:pt x="1466850" y="0"/>
                </a:lnTo>
                <a:lnTo>
                  <a:pt x="1497807" y="14288"/>
                </a:lnTo>
                <a:lnTo>
                  <a:pt x="1583532" y="57150"/>
                </a:lnTo>
                <a:lnTo>
                  <a:pt x="1695450" y="130969"/>
                </a:lnTo>
                <a:lnTo>
                  <a:pt x="1776413" y="190500"/>
                </a:lnTo>
                <a:lnTo>
                  <a:pt x="1802607" y="219075"/>
                </a:lnTo>
                <a:lnTo>
                  <a:pt x="1814513" y="240507"/>
                </a:lnTo>
                <a:lnTo>
                  <a:pt x="1814513" y="257175"/>
                </a:lnTo>
                <a:lnTo>
                  <a:pt x="1797844" y="285750"/>
                </a:lnTo>
                <a:lnTo>
                  <a:pt x="1735932" y="347663"/>
                </a:lnTo>
                <a:lnTo>
                  <a:pt x="1707357" y="445294"/>
                </a:lnTo>
                <a:lnTo>
                  <a:pt x="1545432" y="933450"/>
                </a:lnTo>
                <a:lnTo>
                  <a:pt x="1504950" y="1057275"/>
                </a:lnTo>
                <a:lnTo>
                  <a:pt x="1490663" y="1078707"/>
                </a:lnTo>
                <a:lnTo>
                  <a:pt x="1464469" y="1100138"/>
                </a:lnTo>
                <a:lnTo>
                  <a:pt x="1421607" y="1114425"/>
                </a:lnTo>
                <a:lnTo>
                  <a:pt x="1395413" y="1114425"/>
                </a:lnTo>
                <a:lnTo>
                  <a:pt x="1362075" y="1104900"/>
                </a:lnTo>
                <a:lnTo>
                  <a:pt x="1347788" y="1092994"/>
                </a:lnTo>
                <a:lnTo>
                  <a:pt x="1338263" y="1073944"/>
                </a:lnTo>
                <a:lnTo>
                  <a:pt x="1328738" y="1021557"/>
                </a:lnTo>
                <a:lnTo>
                  <a:pt x="1373982" y="881063"/>
                </a:lnTo>
                <a:lnTo>
                  <a:pt x="1409700" y="588169"/>
                </a:lnTo>
                <a:lnTo>
                  <a:pt x="1440657" y="300038"/>
                </a:lnTo>
                <a:lnTo>
                  <a:pt x="1435894" y="271463"/>
                </a:lnTo>
                <a:lnTo>
                  <a:pt x="1426369" y="245269"/>
                </a:lnTo>
                <a:lnTo>
                  <a:pt x="1409700" y="228600"/>
                </a:lnTo>
                <a:lnTo>
                  <a:pt x="1381125" y="221457"/>
                </a:lnTo>
                <a:lnTo>
                  <a:pt x="1350169" y="223838"/>
                </a:lnTo>
                <a:lnTo>
                  <a:pt x="1045369" y="283369"/>
                </a:lnTo>
                <a:lnTo>
                  <a:pt x="661988" y="366713"/>
                </a:lnTo>
                <a:lnTo>
                  <a:pt x="523875" y="400050"/>
                </a:lnTo>
                <a:lnTo>
                  <a:pt x="476250" y="414338"/>
                </a:lnTo>
                <a:lnTo>
                  <a:pt x="409575" y="426244"/>
                </a:lnTo>
                <a:lnTo>
                  <a:pt x="376238" y="428625"/>
                </a:lnTo>
                <a:lnTo>
                  <a:pt x="309563" y="423863"/>
                </a:lnTo>
                <a:lnTo>
                  <a:pt x="242888" y="407194"/>
                </a:lnTo>
                <a:lnTo>
                  <a:pt x="176213" y="371475"/>
                </a:lnTo>
                <a:lnTo>
                  <a:pt x="126207" y="330994"/>
                </a:lnTo>
                <a:lnTo>
                  <a:pt x="78582" y="280988"/>
                </a:lnTo>
                <a:lnTo>
                  <a:pt x="40482" y="228600"/>
                </a:lnTo>
                <a:lnTo>
                  <a:pt x="4763" y="157163"/>
                </a:lnTo>
                <a:lnTo>
                  <a:pt x="0" y="138113"/>
                </a:lnTo>
                <a:lnTo>
                  <a:pt x="7144" y="116682"/>
                </a:lnTo>
                <a:lnTo>
                  <a:pt x="23813" y="116682"/>
                </a:lnTo>
                <a:lnTo>
                  <a:pt x="78582" y="128588"/>
                </a:lnTo>
                <a:lnTo>
                  <a:pt x="140494" y="152400"/>
                </a:lnTo>
                <a:lnTo>
                  <a:pt x="207169" y="173832"/>
                </a:lnTo>
                <a:lnTo>
                  <a:pt x="283369" y="190500"/>
                </a:lnTo>
                <a:lnTo>
                  <a:pt x="319088" y="197644"/>
                </a:lnTo>
                <a:lnTo>
                  <a:pt x="357188" y="200025"/>
                </a:lnTo>
                <a:lnTo>
                  <a:pt x="469107" y="190500"/>
                </a:lnTo>
                <a:lnTo>
                  <a:pt x="728663" y="154782"/>
                </a:lnTo>
                <a:lnTo>
                  <a:pt x="938213" y="119063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5" name="フリーフォーム 94">
            <a:extLst>
              <a:ext uri="{FF2B5EF4-FFF2-40B4-BE49-F238E27FC236}">
                <a16:creationId xmlns:a16="http://schemas.microsoft.com/office/drawing/2014/main" id="{850B950B-E1B0-431A-A2CB-2842D8042849}"/>
              </a:ext>
            </a:extLst>
          </p:cNvPr>
          <p:cNvSpPr/>
          <p:nvPr/>
        </p:nvSpPr>
        <p:spPr>
          <a:xfrm>
            <a:off x="4105275" y="3894139"/>
            <a:ext cx="712788" cy="428625"/>
          </a:xfrm>
          <a:custGeom>
            <a:avLst/>
            <a:gdLst>
              <a:gd name="connsiteX0" fmla="*/ 200025 w 711994"/>
              <a:gd name="connsiteY0" fmla="*/ 33337 h 428625"/>
              <a:gd name="connsiteX1" fmla="*/ 335756 w 711994"/>
              <a:gd name="connsiteY1" fmla="*/ 57150 h 428625"/>
              <a:gd name="connsiteX2" fmla="*/ 438150 w 711994"/>
              <a:gd name="connsiteY2" fmla="*/ 69056 h 428625"/>
              <a:gd name="connsiteX3" fmla="*/ 466725 w 711994"/>
              <a:gd name="connsiteY3" fmla="*/ 73819 h 428625"/>
              <a:gd name="connsiteX4" fmla="*/ 495300 w 711994"/>
              <a:gd name="connsiteY4" fmla="*/ 88106 h 428625"/>
              <a:gd name="connsiteX5" fmla="*/ 540544 w 711994"/>
              <a:gd name="connsiteY5" fmla="*/ 123825 h 428625"/>
              <a:gd name="connsiteX6" fmla="*/ 592931 w 711994"/>
              <a:gd name="connsiteY6" fmla="*/ 164306 h 428625"/>
              <a:gd name="connsiteX7" fmla="*/ 635794 w 711994"/>
              <a:gd name="connsiteY7" fmla="*/ 200025 h 428625"/>
              <a:gd name="connsiteX8" fmla="*/ 666750 w 711994"/>
              <a:gd name="connsiteY8" fmla="*/ 235744 h 428625"/>
              <a:gd name="connsiteX9" fmla="*/ 688181 w 711994"/>
              <a:gd name="connsiteY9" fmla="*/ 264319 h 428625"/>
              <a:gd name="connsiteX10" fmla="*/ 704850 w 711994"/>
              <a:gd name="connsiteY10" fmla="*/ 292894 h 428625"/>
              <a:gd name="connsiteX11" fmla="*/ 709613 w 711994"/>
              <a:gd name="connsiteY11" fmla="*/ 316706 h 428625"/>
              <a:gd name="connsiteX12" fmla="*/ 711994 w 711994"/>
              <a:gd name="connsiteY12" fmla="*/ 347662 h 428625"/>
              <a:gd name="connsiteX13" fmla="*/ 702469 w 711994"/>
              <a:gd name="connsiteY13" fmla="*/ 388144 h 428625"/>
              <a:gd name="connsiteX14" fmla="*/ 683419 w 711994"/>
              <a:gd name="connsiteY14" fmla="*/ 414337 h 428625"/>
              <a:gd name="connsiteX15" fmla="*/ 659606 w 711994"/>
              <a:gd name="connsiteY15" fmla="*/ 423862 h 428625"/>
              <a:gd name="connsiteX16" fmla="*/ 623888 w 711994"/>
              <a:gd name="connsiteY16" fmla="*/ 428625 h 428625"/>
              <a:gd name="connsiteX17" fmla="*/ 578644 w 711994"/>
              <a:gd name="connsiteY17" fmla="*/ 428625 h 428625"/>
              <a:gd name="connsiteX18" fmla="*/ 521494 w 711994"/>
              <a:gd name="connsiteY18" fmla="*/ 411956 h 428625"/>
              <a:gd name="connsiteX19" fmla="*/ 459581 w 711994"/>
              <a:gd name="connsiteY19" fmla="*/ 381000 h 428625"/>
              <a:gd name="connsiteX20" fmla="*/ 383381 w 711994"/>
              <a:gd name="connsiteY20" fmla="*/ 333375 h 428625"/>
              <a:gd name="connsiteX21" fmla="*/ 285750 w 711994"/>
              <a:gd name="connsiteY21" fmla="*/ 266700 h 428625"/>
              <a:gd name="connsiteX22" fmla="*/ 188119 w 711994"/>
              <a:gd name="connsiteY22" fmla="*/ 192881 h 428625"/>
              <a:gd name="connsiteX23" fmla="*/ 80963 w 711994"/>
              <a:gd name="connsiteY23" fmla="*/ 104775 h 428625"/>
              <a:gd name="connsiteX24" fmla="*/ 19050 w 711994"/>
              <a:gd name="connsiteY24" fmla="*/ 54769 h 428625"/>
              <a:gd name="connsiteX25" fmla="*/ 0 w 711994"/>
              <a:gd name="connsiteY25" fmla="*/ 30956 h 428625"/>
              <a:gd name="connsiteX26" fmla="*/ 0 w 711994"/>
              <a:gd name="connsiteY26" fmla="*/ 16669 h 428625"/>
              <a:gd name="connsiteX27" fmla="*/ 7144 w 711994"/>
              <a:gd name="connsiteY27" fmla="*/ 0 h 428625"/>
              <a:gd name="connsiteX28" fmla="*/ 35719 w 711994"/>
              <a:gd name="connsiteY28" fmla="*/ 2381 h 428625"/>
              <a:gd name="connsiteX29" fmla="*/ 150019 w 711994"/>
              <a:gd name="connsiteY29" fmla="*/ 26194 h 428625"/>
              <a:gd name="connsiteX30" fmla="*/ 200025 w 711994"/>
              <a:gd name="connsiteY30" fmla="*/ 33337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11994" h="428625">
                <a:moveTo>
                  <a:pt x="200025" y="33337"/>
                </a:moveTo>
                <a:lnTo>
                  <a:pt x="335756" y="57150"/>
                </a:lnTo>
                <a:lnTo>
                  <a:pt x="438150" y="69056"/>
                </a:lnTo>
                <a:lnTo>
                  <a:pt x="466725" y="73819"/>
                </a:lnTo>
                <a:lnTo>
                  <a:pt x="495300" y="88106"/>
                </a:lnTo>
                <a:lnTo>
                  <a:pt x="540544" y="123825"/>
                </a:lnTo>
                <a:lnTo>
                  <a:pt x="592931" y="164306"/>
                </a:lnTo>
                <a:lnTo>
                  <a:pt x="635794" y="200025"/>
                </a:lnTo>
                <a:lnTo>
                  <a:pt x="666750" y="235744"/>
                </a:lnTo>
                <a:lnTo>
                  <a:pt x="688181" y="264319"/>
                </a:lnTo>
                <a:lnTo>
                  <a:pt x="704850" y="292894"/>
                </a:lnTo>
                <a:lnTo>
                  <a:pt x="709613" y="316706"/>
                </a:lnTo>
                <a:lnTo>
                  <a:pt x="711994" y="347662"/>
                </a:lnTo>
                <a:lnTo>
                  <a:pt x="702469" y="388144"/>
                </a:lnTo>
                <a:lnTo>
                  <a:pt x="683419" y="414337"/>
                </a:lnTo>
                <a:lnTo>
                  <a:pt x="659606" y="423862"/>
                </a:lnTo>
                <a:lnTo>
                  <a:pt x="623888" y="428625"/>
                </a:lnTo>
                <a:lnTo>
                  <a:pt x="578644" y="428625"/>
                </a:lnTo>
                <a:lnTo>
                  <a:pt x="521494" y="411956"/>
                </a:lnTo>
                <a:lnTo>
                  <a:pt x="459581" y="381000"/>
                </a:lnTo>
                <a:lnTo>
                  <a:pt x="383381" y="333375"/>
                </a:lnTo>
                <a:lnTo>
                  <a:pt x="285750" y="266700"/>
                </a:lnTo>
                <a:lnTo>
                  <a:pt x="188119" y="192881"/>
                </a:lnTo>
                <a:lnTo>
                  <a:pt x="80963" y="104775"/>
                </a:lnTo>
                <a:lnTo>
                  <a:pt x="19050" y="54769"/>
                </a:lnTo>
                <a:lnTo>
                  <a:pt x="0" y="30956"/>
                </a:lnTo>
                <a:lnTo>
                  <a:pt x="0" y="16669"/>
                </a:lnTo>
                <a:lnTo>
                  <a:pt x="7144" y="0"/>
                </a:lnTo>
                <a:lnTo>
                  <a:pt x="35719" y="2381"/>
                </a:lnTo>
                <a:lnTo>
                  <a:pt x="150019" y="26194"/>
                </a:lnTo>
                <a:lnTo>
                  <a:pt x="200025" y="3333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6" name="フリーフォーム 95">
            <a:extLst>
              <a:ext uri="{FF2B5EF4-FFF2-40B4-BE49-F238E27FC236}">
                <a16:creationId xmlns:a16="http://schemas.microsoft.com/office/drawing/2014/main" id="{EE41A320-E1BC-47BB-A8A8-E918DE894DEE}"/>
              </a:ext>
            </a:extLst>
          </p:cNvPr>
          <p:cNvSpPr/>
          <p:nvPr/>
        </p:nvSpPr>
        <p:spPr>
          <a:xfrm>
            <a:off x="3867150" y="4313238"/>
            <a:ext cx="1316038" cy="920750"/>
          </a:xfrm>
          <a:custGeom>
            <a:avLst/>
            <a:gdLst>
              <a:gd name="connsiteX0" fmla="*/ 678656 w 1316831"/>
              <a:gd name="connsiteY0" fmla="*/ 371475 h 921544"/>
              <a:gd name="connsiteX1" fmla="*/ 938213 w 1316831"/>
              <a:gd name="connsiteY1" fmla="*/ 216694 h 921544"/>
              <a:gd name="connsiteX2" fmla="*/ 1178719 w 1316831"/>
              <a:gd name="connsiteY2" fmla="*/ 64294 h 921544"/>
              <a:gd name="connsiteX3" fmla="*/ 1269206 w 1316831"/>
              <a:gd name="connsiteY3" fmla="*/ 7144 h 921544"/>
              <a:gd name="connsiteX4" fmla="*/ 1285875 w 1316831"/>
              <a:gd name="connsiteY4" fmla="*/ 2381 h 921544"/>
              <a:gd name="connsiteX5" fmla="*/ 1302544 w 1316831"/>
              <a:gd name="connsiteY5" fmla="*/ 0 h 921544"/>
              <a:gd name="connsiteX6" fmla="*/ 1312069 w 1316831"/>
              <a:gd name="connsiteY6" fmla="*/ 7144 h 921544"/>
              <a:gd name="connsiteX7" fmla="*/ 1316831 w 1316831"/>
              <a:gd name="connsiteY7" fmla="*/ 21431 h 921544"/>
              <a:gd name="connsiteX8" fmla="*/ 1307306 w 1316831"/>
              <a:gd name="connsiteY8" fmla="*/ 52387 h 921544"/>
              <a:gd name="connsiteX9" fmla="*/ 1219200 w 1316831"/>
              <a:gd name="connsiteY9" fmla="*/ 123825 h 921544"/>
              <a:gd name="connsiteX10" fmla="*/ 992981 w 1316831"/>
              <a:gd name="connsiteY10" fmla="*/ 311944 h 921544"/>
              <a:gd name="connsiteX11" fmla="*/ 700088 w 1316831"/>
              <a:gd name="connsiteY11" fmla="*/ 552450 h 921544"/>
              <a:gd name="connsiteX12" fmla="*/ 333375 w 1316831"/>
              <a:gd name="connsiteY12" fmla="*/ 852487 h 921544"/>
              <a:gd name="connsiteX13" fmla="*/ 297656 w 1316831"/>
              <a:gd name="connsiteY13" fmla="*/ 890587 h 921544"/>
              <a:gd name="connsiteX14" fmla="*/ 271463 w 1316831"/>
              <a:gd name="connsiteY14" fmla="*/ 909637 h 921544"/>
              <a:gd name="connsiteX15" fmla="*/ 240506 w 1316831"/>
              <a:gd name="connsiteY15" fmla="*/ 921544 h 921544"/>
              <a:gd name="connsiteX16" fmla="*/ 211931 w 1316831"/>
              <a:gd name="connsiteY16" fmla="*/ 921544 h 921544"/>
              <a:gd name="connsiteX17" fmla="*/ 192881 w 1316831"/>
              <a:gd name="connsiteY17" fmla="*/ 914400 h 921544"/>
              <a:gd name="connsiteX18" fmla="*/ 176213 w 1316831"/>
              <a:gd name="connsiteY18" fmla="*/ 895350 h 921544"/>
              <a:gd name="connsiteX19" fmla="*/ 109538 w 1316831"/>
              <a:gd name="connsiteY19" fmla="*/ 776287 h 921544"/>
              <a:gd name="connsiteX20" fmla="*/ 45244 w 1316831"/>
              <a:gd name="connsiteY20" fmla="*/ 597694 h 921544"/>
              <a:gd name="connsiteX21" fmla="*/ 0 w 1316831"/>
              <a:gd name="connsiteY21" fmla="*/ 478631 h 921544"/>
              <a:gd name="connsiteX22" fmla="*/ 0 w 1316831"/>
              <a:gd name="connsiteY22" fmla="*/ 466725 h 921544"/>
              <a:gd name="connsiteX23" fmla="*/ 2381 w 1316831"/>
              <a:gd name="connsiteY23" fmla="*/ 447675 h 921544"/>
              <a:gd name="connsiteX24" fmla="*/ 14288 w 1316831"/>
              <a:gd name="connsiteY24" fmla="*/ 442912 h 921544"/>
              <a:gd name="connsiteX25" fmla="*/ 40481 w 1316831"/>
              <a:gd name="connsiteY25" fmla="*/ 447675 h 921544"/>
              <a:gd name="connsiteX26" fmla="*/ 71438 w 1316831"/>
              <a:gd name="connsiteY26" fmla="*/ 469106 h 921544"/>
              <a:gd name="connsiteX27" fmla="*/ 123825 w 1316831"/>
              <a:gd name="connsiteY27" fmla="*/ 523875 h 921544"/>
              <a:gd name="connsiteX28" fmla="*/ 164306 w 1316831"/>
              <a:gd name="connsiteY28" fmla="*/ 569119 h 921544"/>
              <a:gd name="connsiteX29" fmla="*/ 183356 w 1316831"/>
              <a:gd name="connsiteY29" fmla="*/ 583406 h 921544"/>
              <a:gd name="connsiteX30" fmla="*/ 204788 w 1316831"/>
              <a:gd name="connsiteY30" fmla="*/ 590550 h 921544"/>
              <a:gd name="connsiteX31" fmla="*/ 228600 w 1316831"/>
              <a:gd name="connsiteY31" fmla="*/ 592931 h 921544"/>
              <a:gd name="connsiteX32" fmla="*/ 276225 w 1316831"/>
              <a:gd name="connsiteY32" fmla="*/ 581025 h 921544"/>
              <a:gd name="connsiteX33" fmla="*/ 445294 w 1316831"/>
              <a:gd name="connsiteY33" fmla="*/ 500062 h 921544"/>
              <a:gd name="connsiteX34" fmla="*/ 678656 w 1316831"/>
              <a:gd name="connsiteY34" fmla="*/ 371475 h 92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16831" h="921544">
                <a:moveTo>
                  <a:pt x="678656" y="371475"/>
                </a:moveTo>
                <a:lnTo>
                  <a:pt x="938213" y="216694"/>
                </a:lnTo>
                <a:lnTo>
                  <a:pt x="1178719" y="64294"/>
                </a:lnTo>
                <a:lnTo>
                  <a:pt x="1269206" y="7144"/>
                </a:lnTo>
                <a:lnTo>
                  <a:pt x="1285875" y="2381"/>
                </a:lnTo>
                <a:lnTo>
                  <a:pt x="1302544" y="0"/>
                </a:lnTo>
                <a:lnTo>
                  <a:pt x="1312069" y="7144"/>
                </a:lnTo>
                <a:lnTo>
                  <a:pt x="1316831" y="21431"/>
                </a:lnTo>
                <a:lnTo>
                  <a:pt x="1307306" y="52387"/>
                </a:lnTo>
                <a:lnTo>
                  <a:pt x="1219200" y="123825"/>
                </a:lnTo>
                <a:lnTo>
                  <a:pt x="992981" y="311944"/>
                </a:lnTo>
                <a:lnTo>
                  <a:pt x="700088" y="552450"/>
                </a:lnTo>
                <a:lnTo>
                  <a:pt x="333375" y="852487"/>
                </a:lnTo>
                <a:lnTo>
                  <a:pt x="297656" y="890587"/>
                </a:lnTo>
                <a:lnTo>
                  <a:pt x="271463" y="909637"/>
                </a:lnTo>
                <a:lnTo>
                  <a:pt x="240506" y="921544"/>
                </a:lnTo>
                <a:lnTo>
                  <a:pt x="211931" y="921544"/>
                </a:lnTo>
                <a:lnTo>
                  <a:pt x="192881" y="914400"/>
                </a:lnTo>
                <a:lnTo>
                  <a:pt x="176213" y="895350"/>
                </a:lnTo>
                <a:lnTo>
                  <a:pt x="109538" y="776287"/>
                </a:lnTo>
                <a:lnTo>
                  <a:pt x="45244" y="597694"/>
                </a:lnTo>
                <a:lnTo>
                  <a:pt x="0" y="478631"/>
                </a:lnTo>
                <a:lnTo>
                  <a:pt x="0" y="466725"/>
                </a:lnTo>
                <a:lnTo>
                  <a:pt x="2381" y="447675"/>
                </a:lnTo>
                <a:lnTo>
                  <a:pt x="14288" y="442912"/>
                </a:lnTo>
                <a:lnTo>
                  <a:pt x="40481" y="447675"/>
                </a:lnTo>
                <a:lnTo>
                  <a:pt x="71438" y="469106"/>
                </a:lnTo>
                <a:lnTo>
                  <a:pt x="123825" y="523875"/>
                </a:lnTo>
                <a:lnTo>
                  <a:pt x="164306" y="569119"/>
                </a:lnTo>
                <a:lnTo>
                  <a:pt x="183356" y="583406"/>
                </a:lnTo>
                <a:lnTo>
                  <a:pt x="204788" y="590550"/>
                </a:lnTo>
                <a:lnTo>
                  <a:pt x="228600" y="592931"/>
                </a:lnTo>
                <a:lnTo>
                  <a:pt x="276225" y="581025"/>
                </a:lnTo>
                <a:lnTo>
                  <a:pt x="445294" y="500062"/>
                </a:lnTo>
                <a:lnTo>
                  <a:pt x="678656" y="3714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7" name="フリーフォーム 96">
            <a:extLst>
              <a:ext uri="{FF2B5EF4-FFF2-40B4-BE49-F238E27FC236}">
                <a16:creationId xmlns:a16="http://schemas.microsoft.com/office/drawing/2014/main" id="{2CFF5C0C-A1C7-4C92-8FB2-06A18D3F21B4}"/>
              </a:ext>
            </a:extLst>
          </p:cNvPr>
          <p:cNvSpPr/>
          <p:nvPr/>
        </p:nvSpPr>
        <p:spPr>
          <a:xfrm>
            <a:off x="6208714" y="1493838"/>
            <a:ext cx="1889125" cy="971550"/>
          </a:xfrm>
          <a:custGeom>
            <a:avLst/>
            <a:gdLst>
              <a:gd name="connsiteX0" fmla="*/ 781050 w 1890712"/>
              <a:gd name="connsiteY0" fmla="*/ 190500 h 971550"/>
              <a:gd name="connsiteX1" fmla="*/ 1147762 w 1890712"/>
              <a:gd name="connsiteY1" fmla="*/ 116681 h 971550"/>
              <a:gd name="connsiteX2" fmla="*/ 1354931 w 1890712"/>
              <a:gd name="connsiteY2" fmla="*/ 78581 h 971550"/>
              <a:gd name="connsiteX3" fmla="*/ 1421606 w 1890712"/>
              <a:gd name="connsiteY3" fmla="*/ 64294 h 971550"/>
              <a:gd name="connsiteX4" fmla="*/ 1445419 w 1890712"/>
              <a:gd name="connsiteY4" fmla="*/ 52387 h 971550"/>
              <a:gd name="connsiteX5" fmla="*/ 1524000 w 1890712"/>
              <a:gd name="connsiteY5" fmla="*/ 11906 h 971550"/>
              <a:gd name="connsiteX6" fmla="*/ 1550194 w 1890712"/>
              <a:gd name="connsiteY6" fmla="*/ 0 h 971550"/>
              <a:gd name="connsiteX7" fmla="*/ 1571625 w 1890712"/>
              <a:gd name="connsiteY7" fmla="*/ 2381 h 971550"/>
              <a:gd name="connsiteX8" fmla="*/ 1638300 w 1890712"/>
              <a:gd name="connsiteY8" fmla="*/ 38100 h 971550"/>
              <a:gd name="connsiteX9" fmla="*/ 1726406 w 1890712"/>
              <a:gd name="connsiteY9" fmla="*/ 92869 h 971550"/>
              <a:gd name="connsiteX10" fmla="*/ 1809750 w 1890712"/>
              <a:gd name="connsiteY10" fmla="*/ 161925 h 971550"/>
              <a:gd name="connsiteX11" fmla="*/ 1869281 w 1890712"/>
              <a:gd name="connsiteY11" fmla="*/ 216694 h 971550"/>
              <a:gd name="connsiteX12" fmla="*/ 1883569 w 1890712"/>
              <a:gd name="connsiteY12" fmla="*/ 228600 h 971550"/>
              <a:gd name="connsiteX13" fmla="*/ 1890712 w 1890712"/>
              <a:gd name="connsiteY13" fmla="*/ 254794 h 971550"/>
              <a:gd name="connsiteX14" fmla="*/ 1888331 w 1890712"/>
              <a:gd name="connsiteY14" fmla="*/ 292894 h 971550"/>
              <a:gd name="connsiteX15" fmla="*/ 1874044 w 1890712"/>
              <a:gd name="connsiteY15" fmla="*/ 319087 h 971550"/>
              <a:gd name="connsiteX16" fmla="*/ 1854994 w 1890712"/>
              <a:gd name="connsiteY16" fmla="*/ 345281 h 971550"/>
              <a:gd name="connsiteX17" fmla="*/ 1824037 w 1890712"/>
              <a:gd name="connsiteY17" fmla="*/ 361950 h 971550"/>
              <a:gd name="connsiteX18" fmla="*/ 1800225 w 1890712"/>
              <a:gd name="connsiteY18" fmla="*/ 383381 h 971550"/>
              <a:gd name="connsiteX19" fmla="*/ 1781175 w 1890712"/>
              <a:gd name="connsiteY19" fmla="*/ 411956 h 971550"/>
              <a:gd name="connsiteX20" fmla="*/ 1666875 w 1890712"/>
              <a:gd name="connsiteY20" fmla="*/ 638175 h 971550"/>
              <a:gd name="connsiteX21" fmla="*/ 1524000 w 1890712"/>
              <a:gd name="connsiteY21" fmla="*/ 885825 h 971550"/>
              <a:gd name="connsiteX22" fmla="*/ 1404937 w 1890712"/>
              <a:gd name="connsiteY22" fmla="*/ 971550 h 971550"/>
              <a:gd name="connsiteX23" fmla="*/ 1354931 w 1890712"/>
              <a:gd name="connsiteY23" fmla="*/ 885825 h 971550"/>
              <a:gd name="connsiteX24" fmla="*/ 1419225 w 1890712"/>
              <a:gd name="connsiteY24" fmla="*/ 607219 h 971550"/>
              <a:gd name="connsiteX25" fmla="*/ 1490662 w 1890712"/>
              <a:gd name="connsiteY25" fmla="*/ 316706 h 971550"/>
              <a:gd name="connsiteX26" fmla="*/ 1493044 w 1890712"/>
              <a:gd name="connsiteY26" fmla="*/ 288131 h 971550"/>
              <a:gd name="connsiteX27" fmla="*/ 1488281 w 1890712"/>
              <a:gd name="connsiteY27" fmla="*/ 271462 h 971550"/>
              <a:gd name="connsiteX28" fmla="*/ 1476375 w 1890712"/>
              <a:gd name="connsiteY28" fmla="*/ 252412 h 971550"/>
              <a:gd name="connsiteX29" fmla="*/ 1454944 w 1890712"/>
              <a:gd name="connsiteY29" fmla="*/ 240506 h 971550"/>
              <a:gd name="connsiteX30" fmla="*/ 1423987 w 1890712"/>
              <a:gd name="connsiteY30" fmla="*/ 240506 h 971550"/>
              <a:gd name="connsiteX31" fmla="*/ 1321594 w 1890712"/>
              <a:gd name="connsiteY31" fmla="*/ 261937 h 971550"/>
              <a:gd name="connsiteX32" fmla="*/ 969169 w 1890712"/>
              <a:gd name="connsiteY32" fmla="*/ 330994 h 971550"/>
              <a:gd name="connsiteX33" fmla="*/ 666750 w 1890712"/>
              <a:gd name="connsiteY33" fmla="*/ 411956 h 971550"/>
              <a:gd name="connsiteX34" fmla="*/ 426244 w 1890712"/>
              <a:gd name="connsiteY34" fmla="*/ 488156 h 971550"/>
              <a:gd name="connsiteX35" fmla="*/ 395287 w 1890712"/>
              <a:gd name="connsiteY35" fmla="*/ 504825 h 971550"/>
              <a:gd name="connsiteX36" fmla="*/ 373856 w 1890712"/>
              <a:gd name="connsiteY36" fmla="*/ 514350 h 971550"/>
              <a:gd name="connsiteX37" fmla="*/ 352425 w 1890712"/>
              <a:gd name="connsiteY37" fmla="*/ 514350 h 971550"/>
              <a:gd name="connsiteX38" fmla="*/ 307181 w 1890712"/>
              <a:gd name="connsiteY38" fmla="*/ 507206 h 971550"/>
              <a:gd name="connsiteX39" fmla="*/ 271462 w 1890712"/>
              <a:gd name="connsiteY39" fmla="*/ 490537 h 971550"/>
              <a:gd name="connsiteX40" fmla="*/ 223837 w 1890712"/>
              <a:gd name="connsiteY40" fmla="*/ 466725 h 971550"/>
              <a:gd name="connsiteX41" fmla="*/ 173831 w 1890712"/>
              <a:gd name="connsiteY41" fmla="*/ 428625 h 971550"/>
              <a:gd name="connsiteX42" fmla="*/ 100012 w 1890712"/>
              <a:gd name="connsiteY42" fmla="*/ 357187 h 971550"/>
              <a:gd name="connsiteX43" fmla="*/ 35719 w 1890712"/>
              <a:gd name="connsiteY43" fmla="*/ 280987 h 971550"/>
              <a:gd name="connsiteX44" fmla="*/ 4762 w 1890712"/>
              <a:gd name="connsiteY44" fmla="*/ 228600 h 971550"/>
              <a:gd name="connsiteX45" fmla="*/ 0 w 1890712"/>
              <a:gd name="connsiteY45" fmla="*/ 207169 h 971550"/>
              <a:gd name="connsiteX46" fmla="*/ 9525 w 1890712"/>
              <a:gd name="connsiteY46" fmla="*/ 185737 h 971550"/>
              <a:gd name="connsiteX47" fmla="*/ 30956 w 1890712"/>
              <a:gd name="connsiteY47" fmla="*/ 185737 h 971550"/>
              <a:gd name="connsiteX48" fmla="*/ 71437 w 1890712"/>
              <a:gd name="connsiteY48" fmla="*/ 192881 h 971550"/>
              <a:gd name="connsiteX49" fmla="*/ 114300 w 1890712"/>
              <a:gd name="connsiteY49" fmla="*/ 211931 h 971550"/>
              <a:gd name="connsiteX50" fmla="*/ 176212 w 1890712"/>
              <a:gd name="connsiteY50" fmla="*/ 235744 h 971550"/>
              <a:gd name="connsiteX51" fmla="*/ 228600 w 1890712"/>
              <a:gd name="connsiteY51" fmla="*/ 250031 h 971550"/>
              <a:gd name="connsiteX52" fmla="*/ 273844 w 1890712"/>
              <a:gd name="connsiteY52" fmla="*/ 261937 h 971550"/>
              <a:gd name="connsiteX53" fmla="*/ 311944 w 1890712"/>
              <a:gd name="connsiteY53" fmla="*/ 266700 h 971550"/>
              <a:gd name="connsiteX54" fmla="*/ 378619 w 1890712"/>
              <a:gd name="connsiteY54" fmla="*/ 266700 h 971550"/>
              <a:gd name="connsiteX55" fmla="*/ 538162 w 1890712"/>
              <a:gd name="connsiteY55" fmla="*/ 238125 h 971550"/>
              <a:gd name="connsiteX56" fmla="*/ 781050 w 1890712"/>
              <a:gd name="connsiteY56" fmla="*/ 19050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90712" h="971550">
                <a:moveTo>
                  <a:pt x="781050" y="190500"/>
                </a:moveTo>
                <a:lnTo>
                  <a:pt x="1147762" y="116681"/>
                </a:lnTo>
                <a:lnTo>
                  <a:pt x="1354931" y="78581"/>
                </a:lnTo>
                <a:lnTo>
                  <a:pt x="1421606" y="64294"/>
                </a:lnTo>
                <a:lnTo>
                  <a:pt x="1445419" y="52387"/>
                </a:lnTo>
                <a:lnTo>
                  <a:pt x="1524000" y="11906"/>
                </a:lnTo>
                <a:lnTo>
                  <a:pt x="1550194" y="0"/>
                </a:lnTo>
                <a:lnTo>
                  <a:pt x="1571625" y="2381"/>
                </a:lnTo>
                <a:lnTo>
                  <a:pt x="1638300" y="38100"/>
                </a:lnTo>
                <a:lnTo>
                  <a:pt x="1726406" y="92869"/>
                </a:lnTo>
                <a:lnTo>
                  <a:pt x="1809750" y="161925"/>
                </a:lnTo>
                <a:lnTo>
                  <a:pt x="1869281" y="216694"/>
                </a:lnTo>
                <a:lnTo>
                  <a:pt x="1883569" y="228600"/>
                </a:lnTo>
                <a:lnTo>
                  <a:pt x="1890712" y="254794"/>
                </a:lnTo>
                <a:lnTo>
                  <a:pt x="1888331" y="292894"/>
                </a:lnTo>
                <a:lnTo>
                  <a:pt x="1874044" y="319087"/>
                </a:lnTo>
                <a:lnTo>
                  <a:pt x="1854994" y="345281"/>
                </a:lnTo>
                <a:lnTo>
                  <a:pt x="1824037" y="361950"/>
                </a:lnTo>
                <a:lnTo>
                  <a:pt x="1800225" y="383381"/>
                </a:lnTo>
                <a:lnTo>
                  <a:pt x="1781175" y="411956"/>
                </a:lnTo>
                <a:lnTo>
                  <a:pt x="1666875" y="638175"/>
                </a:lnTo>
                <a:lnTo>
                  <a:pt x="1524000" y="885825"/>
                </a:lnTo>
                <a:lnTo>
                  <a:pt x="1404937" y="971550"/>
                </a:lnTo>
                <a:lnTo>
                  <a:pt x="1354931" y="885825"/>
                </a:lnTo>
                <a:lnTo>
                  <a:pt x="1419225" y="607219"/>
                </a:lnTo>
                <a:lnTo>
                  <a:pt x="1490662" y="316706"/>
                </a:lnTo>
                <a:lnTo>
                  <a:pt x="1493044" y="288131"/>
                </a:lnTo>
                <a:lnTo>
                  <a:pt x="1488281" y="271462"/>
                </a:lnTo>
                <a:lnTo>
                  <a:pt x="1476375" y="252412"/>
                </a:lnTo>
                <a:lnTo>
                  <a:pt x="1454944" y="240506"/>
                </a:lnTo>
                <a:lnTo>
                  <a:pt x="1423987" y="240506"/>
                </a:lnTo>
                <a:lnTo>
                  <a:pt x="1321594" y="261937"/>
                </a:lnTo>
                <a:lnTo>
                  <a:pt x="969169" y="330994"/>
                </a:lnTo>
                <a:lnTo>
                  <a:pt x="666750" y="411956"/>
                </a:lnTo>
                <a:lnTo>
                  <a:pt x="426244" y="488156"/>
                </a:lnTo>
                <a:lnTo>
                  <a:pt x="395287" y="504825"/>
                </a:lnTo>
                <a:lnTo>
                  <a:pt x="373856" y="514350"/>
                </a:lnTo>
                <a:lnTo>
                  <a:pt x="352425" y="514350"/>
                </a:lnTo>
                <a:lnTo>
                  <a:pt x="307181" y="507206"/>
                </a:lnTo>
                <a:lnTo>
                  <a:pt x="271462" y="490537"/>
                </a:lnTo>
                <a:lnTo>
                  <a:pt x="223837" y="466725"/>
                </a:lnTo>
                <a:lnTo>
                  <a:pt x="173831" y="428625"/>
                </a:lnTo>
                <a:lnTo>
                  <a:pt x="100012" y="357187"/>
                </a:lnTo>
                <a:lnTo>
                  <a:pt x="35719" y="280987"/>
                </a:lnTo>
                <a:lnTo>
                  <a:pt x="4762" y="228600"/>
                </a:lnTo>
                <a:lnTo>
                  <a:pt x="0" y="207169"/>
                </a:lnTo>
                <a:lnTo>
                  <a:pt x="9525" y="185737"/>
                </a:lnTo>
                <a:lnTo>
                  <a:pt x="30956" y="185737"/>
                </a:lnTo>
                <a:lnTo>
                  <a:pt x="71437" y="192881"/>
                </a:lnTo>
                <a:lnTo>
                  <a:pt x="114300" y="211931"/>
                </a:lnTo>
                <a:lnTo>
                  <a:pt x="176212" y="235744"/>
                </a:lnTo>
                <a:lnTo>
                  <a:pt x="228600" y="250031"/>
                </a:lnTo>
                <a:lnTo>
                  <a:pt x="273844" y="261937"/>
                </a:lnTo>
                <a:lnTo>
                  <a:pt x="311944" y="266700"/>
                </a:lnTo>
                <a:lnTo>
                  <a:pt x="378619" y="266700"/>
                </a:lnTo>
                <a:lnTo>
                  <a:pt x="538162" y="238125"/>
                </a:lnTo>
                <a:lnTo>
                  <a:pt x="781050" y="1905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0" name="フリーフォーム 99">
            <a:extLst>
              <a:ext uri="{FF2B5EF4-FFF2-40B4-BE49-F238E27FC236}">
                <a16:creationId xmlns:a16="http://schemas.microsoft.com/office/drawing/2014/main" id="{8BC3DFCE-6D5F-4DE9-AEB5-BD64151079AB}"/>
              </a:ext>
            </a:extLst>
          </p:cNvPr>
          <p:cNvSpPr/>
          <p:nvPr/>
        </p:nvSpPr>
        <p:spPr>
          <a:xfrm>
            <a:off x="6221414" y="3790950"/>
            <a:ext cx="746125" cy="592138"/>
          </a:xfrm>
          <a:custGeom>
            <a:avLst/>
            <a:gdLst>
              <a:gd name="connsiteX0" fmla="*/ 338138 w 745332"/>
              <a:gd name="connsiteY0" fmla="*/ 90488 h 592931"/>
              <a:gd name="connsiteX1" fmla="*/ 200025 w 745332"/>
              <a:gd name="connsiteY1" fmla="*/ 40481 h 592931"/>
              <a:gd name="connsiteX2" fmla="*/ 80963 w 745332"/>
              <a:gd name="connsiteY2" fmla="*/ 9525 h 592931"/>
              <a:gd name="connsiteX3" fmla="*/ 35719 w 745332"/>
              <a:gd name="connsiteY3" fmla="*/ 2381 h 592931"/>
              <a:gd name="connsiteX4" fmla="*/ 9525 w 745332"/>
              <a:gd name="connsiteY4" fmla="*/ 0 h 592931"/>
              <a:gd name="connsiteX5" fmla="*/ 0 w 745332"/>
              <a:gd name="connsiteY5" fmla="*/ 7144 h 592931"/>
              <a:gd name="connsiteX6" fmla="*/ 0 w 745332"/>
              <a:gd name="connsiteY6" fmla="*/ 26194 h 592931"/>
              <a:gd name="connsiteX7" fmla="*/ 11907 w 745332"/>
              <a:gd name="connsiteY7" fmla="*/ 47625 h 592931"/>
              <a:gd name="connsiteX8" fmla="*/ 157163 w 745332"/>
              <a:gd name="connsiteY8" fmla="*/ 188119 h 592931"/>
              <a:gd name="connsiteX9" fmla="*/ 302419 w 745332"/>
              <a:gd name="connsiteY9" fmla="*/ 316706 h 592931"/>
              <a:gd name="connsiteX10" fmla="*/ 433388 w 745332"/>
              <a:gd name="connsiteY10" fmla="*/ 433388 h 592931"/>
              <a:gd name="connsiteX11" fmla="*/ 564357 w 745332"/>
              <a:gd name="connsiteY11" fmla="*/ 542925 h 592931"/>
              <a:gd name="connsiteX12" fmla="*/ 607219 w 745332"/>
              <a:gd name="connsiteY12" fmla="*/ 576263 h 592931"/>
              <a:gd name="connsiteX13" fmla="*/ 645319 w 745332"/>
              <a:gd name="connsiteY13" fmla="*/ 588169 h 592931"/>
              <a:gd name="connsiteX14" fmla="*/ 692944 w 745332"/>
              <a:gd name="connsiteY14" fmla="*/ 592931 h 592931"/>
              <a:gd name="connsiteX15" fmla="*/ 719138 w 745332"/>
              <a:gd name="connsiteY15" fmla="*/ 585788 h 592931"/>
              <a:gd name="connsiteX16" fmla="*/ 731044 w 745332"/>
              <a:gd name="connsiteY16" fmla="*/ 571500 h 592931"/>
              <a:gd name="connsiteX17" fmla="*/ 735807 w 745332"/>
              <a:gd name="connsiteY17" fmla="*/ 547688 h 592931"/>
              <a:gd name="connsiteX18" fmla="*/ 745332 w 745332"/>
              <a:gd name="connsiteY18" fmla="*/ 509588 h 592931"/>
              <a:gd name="connsiteX19" fmla="*/ 742950 w 745332"/>
              <a:gd name="connsiteY19" fmla="*/ 457200 h 592931"/>
              <a:gd name="connsiteX20" fmla="*/ 723900 w 745332"/>
              <a:gd name="connsiteY20" fmla="*/ 395288 h 592931"/>
              <a:gd name="connsiteX21" fmla="*/ 676275 w 745332"/>
              <a:gd name="connsiteY21" fmla="*/ 314325 h 592931"/>
              <a:gd name="connsiteX22" fmla="*/ 619125 w 745332"/>
              <a:gd name="connsiteY22" fmla="*/ 242888 h 592931"/>
              <a:gd name="connsiteX23" fmla="*/ 559594 w 745332"/>
              <a:gd name="connsiteY23" fmla="*/ 171450 h 592931"/>
              <a:gd name="connsiteX24" fmla="*/ 535782 w 745332"/>
              <a:gd name="connsiteY24" fmla="*/ 150019 h 592931"/>
              <a:gd name="connsiteX25" fmla="*/ 457200 w 745332"/>
              <a:gd name="connsiteY25" fmla="*/ 123825 h 592931"/>
              <a:gd name="connsiteX26" fmla="*/ 338138 w 745332"/>
              <a:gd name="connsiteY26" fmla="*/ 90488 h 59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5332" h="592931">
                <a:moveTo>
                  <a:pt x="338138" y="90488"/>
                </a:moveTo>
                <a:lnTo>
                  <a:pt x="200025" y="40481"/>
                </a:lnTo>
                <a:lnTo>
                  <a:pt x="80963" y="9525"/>
                </a:lnTo>
                <a:lnTo>
                  <a:pt x="35719" y="2381"/>
                </a:lnTo>
                <a:lnTo>
                  <a:pt x="9525" y="0"/>
                </a:lnTo>
                <a:lnTo>
                  <a:pt x="0" y="7144"/>
                </a:lnTo>
                <a:lnTo>
                  <a:pt x="0" y="26194"/>
                </a:lnTo>
                <a:lnTo>
                  <a:pt x="11907" y="47625"/>
                </a:lnTo>
                <a:lnTo>
                  <a:pt x="157163" y="188119"/>
                </a:lnTo>
                <a:lnTo>
                  <a:pt x="302419" y="316706"/>
                </a:lnTo>
                <a:lnTo>
                  <a:pt x="433388" y="433388"/>
                </a:lnTo>
                <a:lnTo>
                  <a:pt x="564357" y="542925"/>
                </a:lnTo>
                <a:lnTo>
                  <a:pt x="607219" y="576263"/>
                </a:lnTo>
                <a:lnTo>
                  <a:pt x="645319" y="588169"/>
                </a:lnTo>
                <a:lnTo>
                  <a:pt x="692944" y="592931"/>
                </a:lnTo>
                <a:lnTo>
                  <a:pt x="719138" y="585788"/>
                </a:lnTo>
                <a:lnTo>
                  <a:pt x="731044" y="571500"/>
                </a:lnTo>
                <a:lnTo>
                  <a:pt x="735807" y="547688"/>
                </a:lnTo>
                <a:lnTo>
                  <a:pt x="745332" y="509588"/>
                </a:lnTo>
                <a:lnTo>
                  <a:pt x="742950" y="457200"/>
                </a:lnTo>
                <a:lnTo>
                  <a:pt x="723900" y="395288"/>
                </a:lnTo>
                <a:lnTo>
                  <a:pt x="676275" y="314325"/>
                </a:lnTo>
                <a:lnTo>
                  <a:pt x="619125" y="242888"/>
                </a:lnTo>
                <a:lnTo>
                  <a:pt x="559594" y="171450"/>
                </a:lnTo>
                <a:lnTo>
                  <a:pt x="535782" y="150019"/>
                </a:lnTo>
                <a:lnTo>
                  <a:pt x="457200" y="123825"/>
                </a:lnTo>
                <a:lnTo>
                  <a:pt x="338138" y="9048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1" name="フリーフォーム 100">
            <a:extLst>
              <a:ext uri="{FF2B5EF4-FFF2-40B4-BE49-F238E27FC236}">
                <a16:creationId xmlns:a16="http://schemas.microsoft.com/office/drawing/2014/main" id="{285A4927-DE65-4D74-B04C-F455508B34EE}"/>
              </a:ext>
            </a:extLst>
          </p:cNvPr>
          <p:cNvSpPr/>
          <p:nvPr/>
        </p:nvSpPr>
        <p:spPr>
          <a:xfrm>
            <a:off x="5964239" y="4238626"/>
            <a:ext cx="1463675" cy="942975"/>
          </a:xfrm>
          <a:custGeom>
            <a:avLst/>
            <a:gdLst>
              <a:gd name="connsiteX0" fmla="*/ 652463 w 1462088"/>
              <a:gd name="connsiteY0" fmla="*/ 438150 h 942975"/>
              <a:gd name="connsiteX1" fmla="*/ 892969 w 1462088"/>
              <a:gd name="connsiteY1" fmla="*/ 319088 h 942975"/>
              <a:gd name="connsiteX2" fmla="*/ 1114425 w 1462088"/>
              <a:gd name="connsiteY2" fmla="*/ 197644 h 942975"/>
              <a:gd name="connsiteX3" fmla="*/ 1340644 w 1462088"/>
              <a:gd name="connsiteY3" fmla="*/ 57150 h 942975"/>
              <a:gd name="connsiteX4" fmla="*/ 1404938 w 1462088"/>
              <a:gd name="connsiteY4" fmla="*/ 14288 h 942975"/>
              <a:gd name="connsiteX5" fmla="*/ 1433513 w 1462088"/>
              <a:gd name="connsiteY5" fmla="*/ 0 h 942975"/>
              <a:gd name="connsiteX6" fmla="*/ 1454944 w 1462088"/>
              <a:gd name="connsiteY6" fmla="*/ 0 h 942975"/>
              <a:gd name="connsiteX7" fmla="*/ 1462088 w 1462088"/>
              <a:gd name="connsiteY7" fmla="*/ 9525 h 942975"/>
              <a:gd name="connsiteX8" fmla="*/ 1457325 w 1462088"/>
              <a:gd name="connsiteY8" fmla="*/ 26194 h 942975"/>
              <a:gd name="connsiteX9" fmla="*/ 1333500 w 1462088"/>
              <a:gd name="connsiteY9" fmla="*/ 150019 h 942975"/>
              <a:gd name="connsiteX10" fmla="*/ 1040607 w 1462088"/>
              <a:gd name="connsiteY10" fmla="*/ 376238 h 942975"/>
              <a:gd name="connsiteX11" fmla="*/ 766763 w 1462088"/>
              <a:gd name="connsiteY11" fmla="*/ 578644 h 942975"/>
              <a:gd name="connsiteX12" fmla="*/ 523875 w 1462088"/>
              <a:gd name="connsiteY12" fmla="*/ 754856 h 942975"/>
              <a:gd name="connsiteX13" fmla="*/ 454819 w 1462088"/>
              <a:gd name="connsiteY13" fmla="*/ 802481 h 942975"/>
              <a:gd name="connsiteX14" fmla="*/ 414338 w 1462088"/>
              <a:gd name="connsiteY14" fmla="*/ 840581 h 942975"/>
              <a:gd name="connsiteX15" fmla="*/ 369094 w 1462088"/>
              <a:gd name="connsiteY15" fmla="*/ 904875 h 942975"/>
              <a:gd name="connsiteX16" fmla="*/ 347663 w 1462088"/>
              <a:gd name="connsiteY16" fmla="*/ 933450 h 942975"/>
              <a:gd name="connsiteX17" fmla="*/ 321469 w 1462088"/>
              <a:gd name="connsiteY17" fmla="*/ 942975 h 942975"/>
              <a:gd name="connsiteX18" fmla="*/ 300038 w 1462088"/>
              <a:gd name="connsiteY18" fmla="*/ 935831 h 942975"/>
              <a:gd name="connsiteX19" fmla="*/ 261938 w 1462088"/>
              <a:gd name="connsiteY19" fmla="*/ 914400 h 942975"/>
              <a:gd name="connsiteX20" fmla="*/ 180975 w 1462088"/>
              <a:gd name="connsiteY20" fmla="*/ 835819 h 942975"/>
              <a:gd name="connsiteX21" fmla="*/ 107157 w 1462088"/>
              <a:gd name="connsiteY21" fmla="*/ 735806 h 942975"/>
              <a:gd name="connsiteX22" fmla="*/ 59532 w 1462088"/>
              <a:gd name="connsiteY22" fmla="*/ 661988 h 942975"/>
              <a:gd name="connsiteX23" fmla="*/ 11907 w 1462088"/>
              <a:gd name="connsiteY23" fmla="*/ 535781 h 942975"/>
              <a:gd name="connsiteX24" fmla="*/ 0 w 1462088"/>
              <a:gd name="connsiteY24" fmla="*/ 507206 h 942975"/>
              <a:gd name="connsiteX25" fmla="*/ 0 w 1462088"/>
              <a:gd name="connsiteY25" fmla="*/ 488156 h 942975"/>
              <a:gd name="connsiteX26" fmla="*/ 9525 w 1462088"/>
              <a:gd name="connsiteY26" fmla="*/ 473869 h 942975"/>
              <a:gd name="connsiteX27" fmla="*/ 26194 w 1462088"/>
              <a:gd name="connsiteY27" fmla="*/ 473869 h 942975"/>
              <a:gd name="connsiteX28" fmla="*/ 52388 w 1462088"/>
              <a:gd name="connsiteY28" fmla="*/ 481013 h 942975"/>
              <a:gd name="connsiteX29" fmla="*/ 95250 w 1462088"/>
              <a:gd name="connsiteY29" fmla="*/ 523875 h 942975"/>
              <a:gd name="connsiteX30" fmla="*/ 116682 w 1462088"/>
              <a:gd name="connsiteY30" fmla="*/ 542925 h 942975"/>
              <a:gd name="connsiteX31" fmla="*/ 142875 w 1462088"/>
              <a:gd name="connsiteY31" fmla="*/ 561975 h 942975"/>
              <a:gd name="connsiteX32" fmla="*/ 176213 w 1462088"/>
              <a:gd name="connsiteY32" fmla="*/ 578644 h 942975"/>
              <a:gd name="connsiteX33" fmla="*/ 226219 w 1462088"/>
              <a:gd name="connsiteY33" fmla="*/ 595313 h 942975"/>
              <a:gd name="connsiteX34" fmla="*/ 266700 w 1462088"/>
              <a:gd name="connsiteY34" fmla="*/ 597694 h 942975"/>
              <a:gd name="connsiteX35" fmla="*/ 292894 w 1462088"/>
              <a:gd name="connsiteY35" fmla="*/ 592931 h 942975"/>
              <a:gd name="connsiteX36" fmla="*/ 471488 w 1462088"/>
              <a:gd name="connsiteY36" fmla="*/ 516731 h 942975"/>
              <a:gd name="connsiteX37" fmla="*/ 652463 w 1462088"/>
              <a:gd name="connsiteY37" fmla="*/ 43815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62088" h="942975">
                <a:moveTo>
                  <a:pt x="652463" y="438150"/>
                </a:moveTo>
                <a:lnTo>
                  <a:pt x="892969" y="319088"/>
                </a:lnTo>
                <a:lnTo>
                  <a:pt x="1114425" y="197644"/>
                </a:lnTo>
                <a:lnTo>
                  <a:pt x="1340644" y="57150"/>
                </a:lnTo>
                <a:lnTo>
                  <a:pt x="1404938" y="14288"/>
                </a:lnTo>
                <a:lnTo>
                  <a:pt x="1433513" y="0"/>
                </a:lnTo>
                <a:lnTo>
                  <a:pt x="1454944" y="0"/>
                </a:lnTo>
                <a:lnTo>
                  <a:pt x="1462088" y="9525"/>
                </a:lnTo>
                <a:lnTo>
                  <a:pt x="1457325" y="26194"/>
                </a:lnTo>
                <a:lnTo>
                  <a:pt x="1333500" y="150019"/>
                </a:lnTo>
                <a:lnTo>
                  <a:pt x="1040607" y="376238"/>
                </a:lnTo>
                <a:lnTo>
                  <a:pt x="766763" y="578644"/>
                </a:lnTo>
                <a:lnTo>
                  <a:pt x="523875" y="754856"/>
                </a:lnTo>
                <a:lnTo>
                  <a:pt x="454819" y="802481"/>
                </a:lnTo>
                <a:lnTo>
                  <a:pt x="414338" y="840581"/>
                </a:lnTo>
                <a:lnTo>
                  <a:pt x="369094" y="904875"/>
                </a:lnTo>
                <a:lnTo>
                  <a:pt x="347663" y="933450"/>
                </a:lnTo>
                <a:lnTo>
                  <a:pt x="321469" y="942975"/>
                </a:lnTo>
                <a:lnTo>
                  <a:pt x="300038" y="935831"/>
                </a:lnTo>
                <a:cubicBezTo>
                  <a:pt x="263329" y="916253"/>
                  <a:pt x="273861" y="926323"/>
                  <a:pt x="261938" y="914400"/>
                </a:cubicBezTo>
                <a:lnTo>
                  <a:pt x="180975" y="835819"/>
                </a:lnTo>
                <a:lnTo>
                  <a:pt x="107157" y="735806"/>
                </a:lnTo>
                <a:lnTo>
                  <a:pt x="59532" y="661988"/>
                </a:lnTo>
                <a:lnTo>
                  <a:pt x="11907" y="535781"/>
                </a:lnTo>
                <a:lnTo>
                  <a:pt x="0" y="507206"/>
                </a:lnTo>
                <a:lnTo>
                  <a:pt x="0" y="488156"/>
                </a:lnTo>
                <a:lnTo>
                  <a:pt x="9525" y="473869"/>
                </a:lnTo>
                <a:lnTo>
                  <a:pt x="26194" y="473869"/>
                </a:lnTo>
                <a:lnTo>
                  <a:pt x="52388" y="481013"/>
                </a:lnTo>
                <a:lnTo>
                  <a:pt x="95250" y="523875"/>
                </a:lnTo>
                <a:lnTo>
                  <a:pt x="116682" y="542925"/>
                </a:lnTo>
                <a:lnTo>
                  <a:pt x="142875" y="561975"/>
                </a:lnTo>
                <a:lnTo>
                  <a:pt x="176213" y="578644"/>
                </a:lnTo>
                <a:lnTo>
                  <a:pt x="226219" y="595313"/>
                </a:lnTo>
                <a:lnTo>
                  <a:pt x="266700" y="597694"/>
                </a:lnTo>
                <a:lnTo>
                  <a:pt x="292894" y="592931"/>
                </a:lnTo>
                <a:lnTo>
                  <a:pt x="471488" y="516731"/>
                </a:lnTo>
                <a:lnTo>
                  <a:pt x="652463" y="4381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B817C962-DB55-470A-BAAB-630450CB747B}"/>
              </a:ext>
            </a:extLst>
          </p:cNvPr>
          <p:cNvSpPr/>
          <p:nvPr/>
        </p:nvSpPr>
        <p:spPr>
          <a:xfrm>
            <a:off x="4527550" y="2463800"/>
            <a:ext cx="965200" cy="349250"/>
          </a:xfrm>
          <a:custGeom>
            <a:avLst/>
            <a:gdLst>
              <a:gd name="connsiteX0" fmla="*/ 174625 w 965200"/>
              <a:gd name="connsiteY0" fmla="*/ 155575 h 349250"/>
              <a:gd name="connsiteX1" fmla="*/ 965200 w 965200"/>
              <a:gd name="connsiteY1" fmla="*/ 0 h 349250"/>
              <a:gd name="connsiteX2" fmla="*/ 939800 w 965200"/>
              <a:gd name="connsiteY2" fmla="*/ 168275 h 349250"/>
              <a:gd name="connsiteX3" fmla="*/ 22225 w 965200"/>
              <a:gd name="connsiteY3" fmla="*/ 349250 h 349250"/>
              <a:gd name="connsiteX4" fmla="*/ 0 w 965200"/>
              <a:gd name="connsiteY4" fmla="*/ 180975 h 349250"/>
              <a:gd name="connsiteX5" fmla="*/ 174625 w 965200"/>
              <a:gd name="connsiteY5" fmla="*/ 155575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5200" h="349250">
                <a:moveTo>
                  <a:pt x="174625" y="155575"/>
                </a:moveTo>
                <a:lnTo>
                  <a:pt x="965200" y="0"/>
                </a:lnTo>
                <a:lnTo>
                  <a:pt x="939800" y="168275"/>
                </a:lnTo>
                <a:lnTo>
                  <a:pt x="22225" y="349250"/>
                </a:lnTo>
                <a:lnTo>
                  <a:pt x="0" y="180975"/>
                </a:lnTo>
                <a:lnTo>
                  <a:pt x="174625" y="1555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7CD6612E-57B1-4A30-A37F-7F30DF99372A}"/>
              </a:ext>
            </a:extLst>
          </p:cNvPr>
          <p:cNvSpPr/>
          <p:nvPr/>
        </p:nvSpPr>
        <p:spPr>
          <a:xfrm>
            <a:off x="4084639" y="2505075"/>
            <a:ext cx="528637" cy="1074738"/>
          </a:xfrm>
          <a:custGeom>
            <a:avLst/>
            <a:gdLst>
              <a:gd name="connsiteX0" fmla="*/ 479640 w 527323"/>
              <a:gd name="connsiteY0" fmla="*/ 488054 h 1074280"/>
              <a:gd name="connsiteX1" fmla="*/ 431956 w 527323"/>
              <a:gd name="connsiteY1" fmla="*/ 617080 h 1074280"/>
              <a:gd name="connsiteX2" fmla="*/ 384273 w 527323"/>
              <a:gd name="connsiteY2" fmla="*/ 715251 h 1074280"/>
              <a:gd name="connsiteX3" fmla="*/ 283296 w 527323"/>
              <a:gd name="connsiteY3" fmla="*/ 905985 h 1074280"/>
              <a:gd name="connsiteX4" fmla="*/ 266467 w 527323"/>
              <a:gd name="connsiteY4" fmla="*/ 936839 h 1074280"/>
              <a:gd name="connsiteX5" fmla="*/ 230003 w 527323"/>
              <a:gd name="connsiteY5" fmla="*/ 995742 h 1074280"/>
              <a:gd name="connsiteX6" fmla="*/ 0 w 527323"/>
              <a:gd name="connsiteY6" fmla="*/ 1074280 h 1074280"/>
              <a:gd name="connsiteX7" fmla="*/ 5610 w 527323"/>
              <a:gd name="connsiteY7" fmla="*/ 1032206 h 1074280"/>
              <a:gd name="connsiteX8" fmla="*/ 19635 w 527323"/>
              <a:gd name="connsiteY8" fmla="*/ 995742 h 1074280"/>
              <a:gd name="connsiteX9" fmla="*/ 53294 w 527323"/>
              <a:gd name="connsiteY9" fmla="*/ 936839 h 1074280"/>
              <a:gd name="connsiteX10" fmla="*/ 81343 w 527323"/>
              <a:gd name="connsiteY10" fmla="*/ 897570 h 1074280"/>
              <a:gd name="connsiteX11" fmla="*/ 126221 w 527323"/>
              <a:gd name="connsiteY11" fmla="*/ 841472 h 1074280"/>
              <a:gd name="connsiteX12" fmla="*/ 176710 w 527323"/>
              <a:gd name="connsiteY12" fmla="*/ 737691 h 1074280"/>
              <a:gd name="connsiteX13" fmla="*/ 230003 w 527323"/>
              <a:gd name="connsiteY13" fmla="*/ 617080 h 1074280"/>
              <a:gd name="connsiteX14" fmla="*/ 283296 w 527323"/>
              <a:gd name="connsiteY14" fmla="*/ 479639 h 1074280"/>
              <a:gd name="connsiteX15" fmla="*/ 311345 w 527323"/>
              <a:gd name="connsiteY15" fmla="*/ 367443 h 1074280"/>
              <a:gd name="connsiteX16" fmla="*/ 316955 w 527323"/>
              <a:gd name="connsiteY16" fmla="*/ 294515 h 1074280"/>
              <a:gd name="connsiteX17" fmla="*/ 314150 w 527323"/>
              <a:gd name="connsiteY17" fmla="*/ 173904 h 1074280"/>
              <a:gd name="connsiteX18" fmla="*/ 291711 w 527323"/>
              <a:gd name="connsiteY18" fmla="*/ 100977 h 1074280"/>
              <a:gd name="connsiteX19" fmla="*/ 277686 w 527323"/>
              <a:gd name="connsiteY19" fmla="*/ 56098 h 1074280"/>
              <a:gd name="connsiteX20" fmla="*/ 266467 w 527323"/>
              <a:gd name="connsiteY20" fmla="*/ 16829 h 1074280"/>
              <a:gd name="connsiteX21" fmla="*/ 277686 w 527323"/>
              <a:gd name="connsiteY21" fmla="*/ 0 h 1074280"/>
              <a:gd name="connsiteX22" fmla="*/ 305735 w 527323"/>
              <a:gd name="connsiteY22" fmla="*/ 0 h 1074280"/>
              <a:gd name="connsiteX23" fmla="*/ 333785 w 527323"/>
              <a:gd name="connsiteY23" fmla="*/ 8415 h 1074280"/>
              <a:gd name="connsiteX24" fmla="*/ 381468 w 527323"/>
              <a:gd name="connsiteY24" fmla="*/ 30854 h 1074280"/>
              <a:gd name="connsiteX25" fmla="*/ 440371 w 527323"/>
              <a:gd name="connsiteY25" fmla="*/ 75732 h 1074280"/>
              <a:gd name="connsiteX26" fmla="*/ 499274 w 527323"/>
              <a:gd name="connsiteY26" fmla="*/ 151465 h 1074280"/>
              <a:gd name="connsiteX27" fmla="*/ 527323 w 527323"/>
              <a:gd name="connsiteY27" fmla="*/ 316954 h 1074280"/>
              <a:gd name="connsiteX28" fmla="*/ 513299 w 527323"/>
              <a:gd name="connsiteY28" fmla="*/ 381467 h 1074280"/>
              <a:gd name="connsiteX29" fmla="*/ 479640 w 527323"/>
              <a:gd name="connsiteY29" fmla="*/ 488054 h 107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27323" h="1074280">
                <a:moveTo>
                  <a:pt x="479640" y="488054"/>
                </a:moveTo>
                <a:lnTo>
                  <a:pt x="431956" y="617080"/>
                </a:lnTo>
                <a:lnTo>
                  <a:pt x="384273" y="715251"/>
                </a:lnTo>
                <a:lnTo>
                  <a:pt x="283296" y="905985"/>
                </a:lnTo>
                <a:lnTo>
                  <a:pt x="266467" y="936839"/>
                </a:lnTo>
                <a:lnTo>
                  <a:pt x="230003" y="995742"/>
                </a:lnTo>
                <a:lnTo>
                  <a:pt x="0" y="1074280"/>
                </a:lnTo>
                <a:lnTo>
                  <a:pt x="5610" y="1032206"/>
                </a:lnTo>
                <a:lnTo>
                  <a:pt x="19635" y="995742"/>
                </a:lnTo>
                <a:lnTo>
                  <a:pt x="53294" y="936839"/>
                </a:lnTo>
                <a:lnTo>
                  <a:pt x="81343" y="897570"/>
                </a:lnTo>
                <a:lnTo>
                  <a:pt x="126221" y="841472"/>
                </a:lnTo>
                <a:lnTo>
                  <a:pt x="176710" y="737691"/>
                </a:lnTo>
                <a:lnTo>
                  <a:pt x="230003" y="617080"/>
                </a:lnTo>
                <a:lnTo>
                  <a:pt x="283296" y="479639"/>
                </a:lnTo>
                <a:lnTo>
                  <a:pt x="311345" y="367443"/>
                </a:lnTo>
                <a:lnTo>
                  <a:pt x="316955" y="294515"/>
                </a:lnTo>
                <a:lnTo>
                  <a:pt x="314150" y="173904"/>
                </a:lnTo>
                <a:lnTo>
                  <a:pt x="291711" y="100977"/>
                </a:lnTo>
                <a:lnTo>
                  <a:pt x="277686" y="56098"/>
                </a:lnTo>
                <a:lnTo>
                  <a:pt x="266467" y="16829"/>
                </a:lnTo>
                <a:lnTo>
                  <a:pt x="277686" y="0"/>
                </a:lnTo>
                <a:lnTo>
                  <a:pt x="305735" y="0"/>
                </a:lnTo>
                <a:lnTo>
                  <a:pt x="333785" y="8415"/>
                </a:lnTo>
                <a:lnTo>
                  <a:pt x="381468" y="30854"/>
                </a:lnTo>
                <a:lnTo>
                  <a:pt x="440371" y="75732"/>
                </a:lnTo>
                <a:lnTo>
                  <a:pt x="499274" y="151465"/>
                </a:lnTo>
                <a:lnTo>
                  <a:pt x="527323" y="316954"/>
                </a:lnTo>
                <a:lnTo>
                  <a:pt x="513299" y="381467"/>
                </a:lnTo>
                <a:lnTo>
                  <a:pt x="479640" y="488054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5A9DD5C0-806E-4FDF-BF66-0CAD93F9A981}"/>
              </a:ext>
            </a:extLst>
          </p:cNvPr>
          <p:cNvSpPr/>
          <p:nvPr/>
        </p:nvSpPr>
        <p:spPr>
          <a:xfrm>
            <a:off x="4083050" y="3138489"/>
            <a:ext cx="1766888" cy="668337"/>
          </a:xfrm>
          <a:custGeom>
            <a:avLst/>
            <a:gdLst>
              <a:gd name="connsiteX0" fmla="*/ 378662 w 1767092"/>
              <a:gd name="connsiteY0" fmla="*/ 336589 h 667568"/>
              <a:gd name="connsiteX1" fmla="*/ 762935 w 1767092"/>
              <a:gd name="connsiteY1" fmla="*/ 224393 h 667568"/>
              <a:gd name="connsiteX2" fmla="*/ 990132 w 1767092"/>
              <a:gd name="connsiteY2" fmla="*/ 157075 h 667568"/>
              <a:gd name="connsiteX3" fmla="*/ 1225744 w 1767092"/>
              <a:gd name="connsiteY3" fmla="*/ 78537 h 667568"/>
              <a:gd name="connsiteX4" fmla="*/ 1402454 w 1767092"/>
              <a:gd name="connsiteY4" fmla="*/ 0 h 667568"/>
              <a:gd name="connsiteX5" fmla="*/ 1511845 w 1767092"/>
              <a:gd name="connsiteY5" fmla="*/ 50488 h 667568"/>
              <a:gd name="connsiteX6" fmla="*/ 1610017 w 1767092"/>
              <a:gd name="connsiteY6" fmla="*/ 106587 h 667568"/>
              <a:gd name="connsiteX7" fmla="*/ 1696969 w 1767092"/>
              <a:gd name="connsiteY7" fmla="*/ 157075 h 667568"/>
              <a:gd name="connsiteX8" fmla="*/ 1736238 w 1767092"/>
              <a:gd name="connsiteY8" fmla="*/ 193539 h 667568"/>
              <a:gd name="connsiteX9" fmla="*/ 1761482 w 1767092"/>
              <a:gd name="connsiteY9" fmla="*/ 232807 h 667568"/>
              <a:gd name="connsiteX10" fmla="*/ 1767092 w 1767092"/>
              <a:gd name="connsiteY10" fmla="*/ 274881 h 667568"/>
              <a:gd name="connsiteX11" fmla="*/ 1758677 w 1767092"/>
              <a:gd name="connsiteY11" fmla="*/ 286101 h 667568"/>
              <a:gd name="connsiteX12" fmla="*/ 1385624 w 1767092"/>
              <a:gd name="connsiteY12" fmla="*/ 232807 h 667568"/>
              <a:gd name="connsiteX13" fmla="*/ 1351965 w 1767092"/>
              <a:gd name="connsiteY13" fmla="*/ 235612 h 667568"/>
              <a:gd name="connsiteX14" fmla="*/ 1281843 w 1767092"/>
              <a:gd name="connsiteY14" fmla="*/ 258052 h 667568"/>
              <a:gd name="connsiteX15" fmla="*/ 1071474 w 1767092"/>
              <a:gd name="connsiteY15" fmla="*/ 311345 h 667568"/>
              <a:gd name="connsiteX16" fmla="*/ 639519 w 1767092"/>
              <a:gd name="connsiteY16" fmla="*/ 437566 h 667568"/>
              <a:gd name="connsiteX17" fmla="*/ 474029 w 1767092"/>
              <a:gd name="connsiteY17" fmla="*/ 485249 h 667568"/>
              <a:gd name="connsiteX18" fmla="*/ 412321 w 1767092"/>
              <a:gd name="connsiteY18" fmla="*/ 507688 h 667568"/>
              <a:gd name="connsiteX19" fmla="*/ 364638 w 1767092"/>
              <a:gd name="connsiteY19" fmla="*/ 535737 h 667568"/>
              <a:gd name="connsiteX20" fmla="*/ 302930 w 1767092"/>
              <a:gd name="connsiteY20" fmla="*/ 575006 h 667568"/>
              <a:gd name="connsiteX21" fmla="*/ 249636 w 1767092"/>
              <a:gd name="connsiteY21" fmla="*/ 617080 h 667568"/>
              <a:gd name="connsiteX22" fmla="*/ 201953 w 1767092"/>
              <a:gd name="connsiteY22" fmla="*/ 656348 h 667568"/>
              <a:gd name="connsiteX23" fmla="*/ 173904 w 1767092"/>
              <a:gd name="connsiteY23" fmla="*/ 667568 h 667568"/>
              <a:gd name="connsiteX24" fmla="*/ 145855 w 1767092"/>
              <a:gd name="connsiteY24" fmla="*/ 667568 h 667568"/>
              <a:gd name="connsiteX25" fmla="*/ 103781 w 1767092"/>
              <a:gd name="connsiteY25" fmla="*/ 653544 h 667568"/>
              <a:gd name="connsiteX26" fmla="*/ 78537 w 1767092"/>
              <a:gd name="connsiteY26" fmla="*/ 636714 h 667568"/>
              <a:gd name="connsiteX27" fmla="*/ 42073 w 1767092"/>
              <a:gd name="connsiteY27" fmla="*/ 583421 h 667568"/>
              <a:gd name="connsiteX28" fmla="*/ 14024 w 1767092"/>
              <a:gd name="connsiteY28" fmla="*/ 521713 h 667568"/>
              <a:gd name="connsiteX29" fmla="*/ 0 w 1767092"/>
              <a:gd name="connsiteY29" fmla="*/ 462810 h 667568"/>
              <a:gd name="connsiteX30" fmla="*/ 5609 w 1767092"/>
              <a:gd name="connsiteY30" fmla="*/ 415126 h 667568"/>
              <a:gd name="connsiteX31" fmla="*/ 272076 w 1767092"/>
              <a:gd name="connsiteY31" fmla="*/ 294515 h 667568"/>
              <a:gd name="connsiteX32" fmla="*/ 269271 w 1767092"/>
              <a:gd name="connsiteY32" fmla="*/ 322564 h 667568"/>
              <a:gd name="connsiteX33" fmla="*/ 277685 w 1767092"/>
              <a:gd name="connsiteY33" fmla="*/ 345004 h 667568"/>
              <a:gd name="connsiteX34" fmla="*/ 294515 w 1767092"/>
              <a:gd name="connsiteY34" fmla="*/ 353418 h 667568"/>
              <a:gd name="connsiteX35" fmla="*/ 378662 w 1767092"/>
              <a:gd name="connsiteY35" fmla="*/ 336589 h 66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67092" h="667568">
                <a:moveTo>
                  <a:pt x="378662" y="336589"/>
                </a:moveTo>
                <a:lnTo>
                  <a:pt x="762935" y="224393"/>
                </a:lnTo>
                <a:lnTo>
                  <a:pt x="990132" y="157075"/>
                </a:lnTo>
                <a:lnTo>
                  <a:pt x="1225744" y="78537"/>
                </a:lnTo>
                <a:lnTo>
                  <a:pt x="1402454" y="0"/>
                </a:lnTo>
                <a:lnTo>
                  <a:pt x="1511845" y="50488"/>
                </a:lnTo>
                <a:lnTo>
                  <a:pt x="1610017" y="106587"/>
                </a:lnTo>
                <a:lnTo>
                  <a:pt x="1696969" y="157075"/>
                </a:lnTo>
                <a:lnTo>
                  <a:pt x="1736238" y="193539"/>
                </a:lnTo>
                <a:lnTo>
                  <a:pt x="1761482" y="232807"/>
                </a:lnTo>
                <a:lnTo>
                  <a:pt x="1767092" y="274881"/>
                </a:lnTo>
                <a:lnTo>
                  <a:pt x="1758677" y="286101"/>
                </a:lnTo>
                <a:lnTo>
                  <a:pt x="1385624" y="232807"/>
                </a:lnTo>
                <a:lnTo>
                  <a:pt x="1351965" y="235612"/>
                </a:lnTo>
                <a:lnTo>
                  <a:pt x="1281843" y="258052"/>
                </a:lnTo>
                <a:lnTo>
                  <a:pt x="1071474" y="311345"/>
                </a:lnTo>
                <a:lnTo>
                  <a:pt x="639519" y="437566"/>
                </a:lnTo>
                <a:lnTo>
                  <a:pt x="474029" y="485249"/>
                </a:lnTo>
                <a:lnTo>
                  <a:pt x="412321" y="507688"/>
                </a:lnTo>
                <a:lnTo>
                  <a:pt x="364638" y="535737"/>
                </a:lnTo>
                <a:lnTo>
                  <a:pt x="302930" y="575006"/>
                </a:lnTo>
                <a:lnTo>
                  <a:pt x="249636" y="617080"/>
                </a:lnTo>
                <a:lnTo>
                  <a:pt x="201953" y="656348"/>
                </a:lnTo>
                <a:lnTo>
                  <a:pt x="173904" y="667568"/>
                </a:lnTo>
                <a:lnTo>
                  <a:pt x="145855" y="667568"/>
                </a:lnTo>
                <a:lnTo>
                  <a:pt x="103781" y="653544"/>
                </a:lnTo>
                <a:lnTo>
                  <a:pt x="78537" y="636714"/>
                </a:lnTo>
                <a:lnTo>
                  <a:pt x="42073" y="583421"/>
                </a:lnTo>
                <a:lnTo>
                  <a:pt x="14024" y="521713"/>
                </a:lnTo>
                <a:lnTo>
                  <a:pt x="0" y="462810"/>
                </a:lnTo>
                <a:lnTo>
                  <a:pt x="5609" y="415126"/>
                </a:lnTo>
                <a:lnTo>
                  <a:pt x="272076" y="294515"/>
                </a:lnTo>
                <a:lnTo>
                  <a:pt x="269271" y="322564"/>
                </a:lnTo>
                <a:lnTo>
                  <a:pt x="277685" y="345004"/>
                </a:lnTo>
                <a:lnTo>
                  <a:pt x="294515" y="353418"/>
                </a:lnTo>
                <a:lnTo>
                  <a:pt x="378662" y="33658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3D41640-E40C-435F-BD99-B8AE162AE202}"/>
              </a:ext>
            </a:extLst>
          </p:cNvPr>
          <p:cNvSpPr/>
          <p:nvPr/>
        </p:nvSpPr>
        <p:spPr>
          <a:xfrm rot="16200000">
            <a:off x="4043364" y="4154489"/>
            <a:ext cx="2593975" cy="1012825"/>
          </a:xfrm>
          <a:custGeom>
            <a:avLst/>
            <a:gdLst>
              <a:gd name="connsiteX0" fmla="*/ 828675 w 2593975"/>
              <a:gd name="connsiteY0" fmla="*/ 282575 h 1012825"/>
              <a:gd name="connsiteX1" fmla="*/ 1193800 w 2593975"/>
              <a:gd name="connsiteY1" fmla="*/ 419100 h 1012825"/>
              <a:gd name="connsiteX2" fmla="*/ 1555750 w 2593975"/>
              <a:gd name="connsiteY2" fmla="*/ 520700 h 1012825"/>
              <a:gd name="connsiteX3" fmla="*/ 1885950 w 2593975"/>
              <a:gd name="connsiteY3" fmla="*/ 593725 h 1012825"/>
              <a:gd name="connsiteX4" fmla="*/ 2139950 w 2593975"/>
              <a:gd name="connsiteY4" fmla="*/ 644525 h 1012825"/>
              <a:gd name="connsiteX5" fmla="*/ 2416175 w 2593975"/>
              <a:gd name="connsiteY5" fmla="*/ 692150 h 1012825"/>
              <a:gd name="connsiteX6" fmla="*/ 2470150 w 2593975"/>
              <a:gd name="connsiteY6" fmla="*/ 698500 h 1012825"/>
              <a:gd name="connsiteX7" fmla="*/ 2505075 w 2593975"/>
              <a:gd name="connsiteY7" fmla="*/ 695325 h 1012825"/>
              <a:gd name="connsiteX8" fmla="*/ 2552700 w 2593975"/>
              <a:gd name="connsiteY8" fmla="*/ 679450 h 1012825"/>
              <a:gd name="connsiteX9" fmla="*/ 2578100 w 2593975"/>
              <a:gd name="connsiteY9" fmla="*/ 669925 h 1012825"/>
              <a:gd name="connsiteX10" fmla="*/ 2593975 w 2593975"/>
              <a:gd name="connsiteY10" fmla="*/ 628650 h 1012825"/>
              <a:gd name="connsiteX11" fmla="*/ 2552700 w 2593975"/>
              <a:gd name="connsiteY11" fmla="*/ 1012825 h 1012825"/>
              <a:gd name="connsiteX12" fmla="*/ 2530475 w 2593975"/>
              <a:gd name="connsiteY12" fmla="*/ 1006475 h 1012825"/>
              <a:gd name="connsiteX13" fmla="*/ 2514600 w 2593975"/>
              <a:gd name="connsiteY13" fmla="*/ 993775 h 1012825"/>
              <a:gd name="connsiteX14" fmla="*/ 2489200 w 2593975"/>
              <a:gd name="connsiteY14" fmla="*/ 971550 h 1012825"/>
              <a:gd name="connsiteX15" fmla="*/ 2454275 w 2593975"/>
              <a:gd name="connsiteY15" fmla="*/ 949325 h 1012825"/>
              <a:gd name="connsiteX16" fmla="*/ 2349500 w 2593975"/>
              <a:gd name="connsiteY16" fmla="*/ 930275 h 1012825"/>
              <a:gd name="connsiteX17" fmla="*/ 2190750 w 2593975"/>
              <a:gd name="connsiteY17" fmla="*/ 901700 h 1012825"/>
              <a:gd name="connsiteX18" fmla="*/ 1844675 w 2593975"/>
              <a:gd name="connsiteY18" fmla="*/ 835025 h 1012825"/>
              <a:gd name="connsiteX19" fmla="*/ 1498600 w 2593975"/>
              <a:gd name="connsiteY19" fmla="*/ 749300 h 1012825"/>
              <a:gd name="connsiteX20" fmla="*/ 1117600 w 2593975"/>
              <a:gd name="connsiteY20" fmla="*/ 638175 h 1012825"/>
              <a:gd name="connsiteX21" fmla="*/ 727075 w 2593975"/>
              <a:gd name="connsiteY21" fmla="*/ 495300 h 1012825"/>
              <a:gd name="connsiteX22" fmla="*/ 555625 w 2593975"/>
              <a:gd name="connsiteY22" fmla="*/ 425450 h 1012825"/>
              <a:gd name="connsiteX23" fmla="*/ 304800 w 2593975"/>
              <a:gd name="connsiteY23" fmla="*/ 298450 h 1012825"/>
              <a:gd name="connsiteX24" fmla="*/ 168275 w 2593975"/>
              <a:gd name="connsiteY24" fmla="*/ 203200 h 1012825"/>
              <a:gd name="connsiteX25" fmla="*/ 53975 w 2593975"/>
              <a:gd name="connsiteY25" fmla="*/ 117475 h 1012825"/>
              <a:gd name="connsiteX26" fmla="*/ 15875 w 2593975"/>
              <a:gd name="connsiteY26" fmla="*/ 79375 h 1012825"/>
              <a:gd name="connsiteX27" fmla="*/ 3175 w 2593975"/>
              <a:gd name="connsiteY27" fmla="*/ 53975 h 1012825"/>
              <a:gd name="connsiteX28" fmla="*/ 0 w 2593975"/>
              <a:gd name="connsiteY28" fmla="*/ 28575 h 1012825"/>
              <a:gd name="connsiteX29" fmla="*/ 12700 w 2593975"/>
              <a:gd name="connsiteY29" fmla="*/ 9525 h 1012825"/>
              <a:gd name="connsiteX30" fmla="*/ 38100 w 2593975"/>
              <a:gd name="connsiteY30" fmla="*/ 0 h 1012825"/>
              <a:gd name="connsiteX31" fmla="*/ 454025 w 2593975"/>
              <a:gd name="connsiteY31" fmla="*/ 34925 h 1012825"/>
              <a:gd name="connsiteX32" fmla="*/ 463550 w 2593975"/>
              <a:gd name="connsiteY32" fmla="*/ 63500 h 1012825"/>
              <a:gd name="connsiteX33" fmla="*/ 488950 w 2593975"/>
              <a:gd name="connsiteY33" fmla="*/ 104775 h 1012825"/>
              <a:gd name="connsiteX34" fmla="*/ 536575 w 2593975"/>
              <a:gd name="connsiteY34" fmla="*/ 146050 h 1012825"/>
              <a:gd name="connsiteX35" fmla="*/ 593725 w 2593975"/>
              <a:gd name="connsiteY35" fmla="*/ 187325 h 1012825"/>
              <a:gd name="connsiteX36" fmla="*/ 644525 w 2593975"/>
              <a:gd name="connsiteY36" fmla="*/ 212725 h 1012825"/>
              <a:gd name="connsiteX37" fmla="*/ 828675 w 2593975"/>
              <a:gd name="connsiteY37" fmla="*/ 282575 h 101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593975" h="1012825">
                <a:moveTo>
                  <a:pt x="828675" y="282575"/>
                </a:moveTo>
                <a:lnTo>
                  <a:pt x="1193800" y="419100"/>
                </a:lnTo>
                <a:lnTo>
                  <a:pt x="1555750" y="520700"/>
                </a:lnTo>
                <a:lnTo>
                  <a:pt x="1885950" y="593725"/>
                </a:lnTo>
                <a:lnTo>
                  <a:pt x="2139950" y="644525"/>
                </a:lnTo>
                <a:lnTo>
                  <a:pt x="2416175" y="692150"/>
                </a:lnTo>
                <a:lnTo>
                  <a:pt x="2470150" y="698500"/>
                </a:lnTo>
                <a:lnTo>
                  <a:pt x="2505075" y="695325"/>
                </a:lnTo>
                <a:lnTo>
                  <a:pt x="2552700" y="679450"/>
                </a:lnTo>
                <a:lnTo>
                  <a:pt x="2578100" y="669925"/>
                </a:lnTo>
                <a:lnTo>
                  <a:pt x="2593975" y="628650"/>
                </a:lnTo>
                <a:lnTo>
                  <a:pt x="2552700" y="1012825"/>
                </a:lnTo>
                <a:lnTo>
                  <a:pt x="2530475" y="1006475"/>
                </a:lnTo>
                <a:lnTo>
                  <a:pt x="2514600" y="993775"/>
                </a:lnTo>
                <a:lnTo>
                  <a:pt x="2489200" y="971550"/>
                </a:lnTo>
                <a:lnTo>
                  <a:pt x="2454275" y="949325"/>
                </a:lnTo>
                <a:lnTo>
                  <a:pt x="2349500" y="930275"/>
                </a:lnTo>
                <a:lnTo>
                  <a:pt x="2190750" y="901700"/>
                </a:lnTo>
                <a:lnTo>
                  <a:pt x="1844675" y="835025"/>
                </a:lnTo>
                <a:lnTo>
                  <a:pt x="1498600" y="749300"/>
                </a:lnTo>
                <a:lnTo>
                  <a:pt x="1117600" y="638175"/>
                </a:lnTo>
                <a:lnTo>
                  <a:pt x="727075" y="495300"/>
                </a:lnTo>
                <a:lnTo>
                  <a:pt x="555625" y="425450"/>
                </a:lnTo>
                <a:lnTo>
                  <a:pt x="304800" y="298450"/>
                </a:lnTo>
                <a:lnTo>
                  <a:pt x="168275" y="203200"/>
                </a:lnTo>
                <a:lnTo>
                  <a:pt x="53975" y="117475"/>
                </a:lnTo>
                <a:lnTo>
                  <a:pt x="15875" y="79375"/>
                </a:lnTo>
                <a:lnTo>
                  <a:pt x="3175" y="53975"/>
                </a:lnTo>
                <a:lnTo>
                  <a:pt x="0" y="28575"/>
                </a:lnTo>
                <a:lnTo>
                  <a:pt x="12700" y="9525"/>
                </a:lnTo>
                <a:lnTo>
                  <a:pt x="38100" y="0"/>
                </a:lnTo>
                <a:lnTo>
                  <a:pt x="454025" y="34925"/>
                </a:lnTo>
                <a:lnTo>
                  <a:pt x="463550" y="63500"/>
                </a:lnTo>
                <a:lnTo>
                  <a:pt x="488950" y="104775"/>
                </a:lnTo>
                <a:lnTo>
                  <a:pt x="536575" y="146050"/>
                </a:lnTo>
                <a:lnTo>
                  <a:pt x="593725" y="187325"/>
                </a:lnTo>
                <a:lnTo>
                  <a:pt x="644525" y="212725"/>
                </a:lnTo>
                <a:lnTo>
                  <a:pt x="828675" y="2825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96A04D4C-47D6-4CA9-8C92-57E4D8B49512}"/>
              </a:ext>
            </a:extLst>
          </p:cNvPr>
          <p:cNvSpPr/>
          <p:nvPr/>
        </p:nvSpPr>
        <p:spPr>
          <a:xfrm rot="16200000">
            <a:off x="4361657" y="5410995"/>
            <a:ext cx="590550" cy="452437"/>
          </a:xfrm>
          <a:custGeom>
            <a:avLst/>
            <a:gdLst>
              <a:gd name="connsiteX0" fmla="*/ 497681 w 590550"/>
              <a:gd name="connsiteY0" fmla="*/ 219075 h 452438"/>
              <a:gd name="connsiteX1" fmla="*/ 421481 w 590550"/>
              <a:gd name="connsiteY1" fmla="*/ 452438 h 452438"/>
              <a:gd name="connsiteX2" fmla="*/ 0 w 590550"/>
              <a:gd name="connsiteY2" fmla="*/ 409575 h 452438"/>
              <a:gd name="connsiteX3" fmla="*/ 59531 w 590550"/>
              <a:gd name="connsiteY3" fmla="*/ 390525 h 452438"/>
              <a:gd name="connsiteX4" fmla="*/ 142875 w 590550"/>
              <a:gd name="connsiteY4" fmla="*/ 350044 h 452438"/>
              <a:gd name="connsiteX5" fmla="*/ 207169 w 590550"/>
              <a:gd name="connsiteY5" fmla="*/ 309563 h 452438"/>
              <a:gd name="connsiteX6" fmla="*/ 342900 w 590550"/>
              <a:gd name="connsiteY6" fmla="*/ 207169 h 452438"/>
              <a:gd name="connsiteX7" fmla="*/ 464344 w 590550"/>
              <a:gd name="connsiteY7" fmla="*/ 95250 h 452438"/>
              <a:gd name="connsiteX8" fmla="*/ 540544 w 590550"/>
              <a:gd name="connsiteY8" fmla="*/ 16669 h 452438"/>
              <a:gd name="connsiteX9" fmla="*/ 561975 w 590550"/>
              <a:gd name="connsiteY9" fmla="*/ 4763 h 452438"/>
              <a:gd name="connsiteX10" fmla="*/ 583406 w 590550"/>
              <a:gd name="connsiteY10" fmla="*/ 0 h 452438"/>
              <a:gd name="connsiteX11" fmla="*/ 590550 w 590550"/>
              <a:gd name="connsiteY11" fmla="*/ 11907 h 452438"/>
              <a:gd name="connsiteX12" fmla="*/ 583406 w 590550"/>
              <a:gd name="connsiteY12" fmla="*/ 38100 h 452438"/>
              <a:gd name="connsiteX13" fmla="*/ 497681 w 590550"/>
              <a:gd name="connsiteY13" fmla="*/ 219075 h 45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0550" h="452438">
                <a:moveTo>
                  <a:pt x="497681" y="219075"/>
                </a:moveTo>
                <a:lnTo>
                  <a:pt x="421481" y="452438"/>
                </a:lnTo>
                <a:lnTo>
                  <a:pt x="0" y="409575"/>
                </a:lnTo>
                <a:lnTo>
                  <a:pt x="59531" y="390525"/>
                </a:lnTo>
                <a:lnTo>
                  <a:pt x="142875" y="350044"/>
                </a:lnTo>
                <a:lnTo>
                  <a:pt x="207169" y="309563"/>
                </a:lnTo>
                <a:lnTo>
                  <a:pt x="342900" y="207169"/>
                </a:lnTo>
                <a:lnTo>
                  <a:pt x="464344" y="95250"/>
                </a:lnTo>
                <a:lnTo>
                  <a:pt x="540544" y="16669"/>
                </a:lnTo>
                <a:lnTo>
                  <a:pt x="561975" y="4763"/>
                </a:lnTo>
                <a:lnTo>
                  <a:pt x="583406" y="0"/>
                </a:lnTo>
                <a:lnTo>
                  <a:pt x="590550" y="11907"/>
                </a:lnTo>
                <a:lnTo>
                  <a:pt x="583406" y="38100"/>
                </a:lnTo>
                <a:lnTo>
                  <a:pt x="497681" y="21907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A9DA0C0F-A0A2-4378-8502-A34925E104F1}"/>
              </a:ext>
            </a:extLst>
          </p:cNvPr>
          <p:cNvSpPr/>
          <p:nvPr/>
        </p:nvSpPr>
        <p:spPr>
          <a:xfrm>
            <a:off x="6551613" y="2351089"/>
            <a:ext cx="1276350" cy="327025"/>
          </a:xfrm>
          <a:custGeom>
            <a:avLst/>
            <a:gdLst>
              <a:gd name="connsiteX0" fmla="*/ 250031 w 1276448"/>
              <a:gd name="connsiteY0" fmla="*/ 130969 h 328612"/>
              <a:gd name="connsiteX1" fmla="*/ 1062037 w 1276448"/>
              <a:gd name="connsiteY1" fmla="*/ 0 h 328612"/>
              <a:gd name="connsiteX2" fmla="*/ 1185862 w 1276448"/>
              <a:gd name="connsiteY2" fmla="*/ 4762 h 328612"/>
              <a:gd name="connsiteX3" fmla="*/ 1214437 w 1276448"/>
              <a:gd name="connsiteY3" fmla="*/ 16669 h 328612"/>
              <a:gd name="connsiteX4" fmla="*/ 1250156 w 1276448"/>
              <a:gd name="connsiteY4" fmla="*/ 42862 h 328612"/>
              <a:gd name="connsiteX5" fmla="*/ 1273969 w 1276448"/>
              <a:gd name="connsiteY5" fmla="*/ 71437 h 328612"/>
              <a:gd name="connsiteX6" fmla="*/ 1276350 w 1276448"/>
              <a:gd name="connsiteY6" fmla="*/ 92869 h 328612"/>
              <a:gd name="connsiteX7" fmla="*/ 1262062 w 1276448"/>
              <a:gd name="connsiteY7" fmla="*/ 121444 h 328612"/>
              <a:gd name="connsiteX8" fmla="*/ 1235869 w 1276448"/>
              <a:gd name="connsiteY8" fmla="*/ 147637 h 328612"/>
              <a:gd name="connsiteX9" fmla="*/ 1214437 w 1276448"/>
              <a:gd name="connsiteY9" fmla="*/ 159544 h 328612"/>
              <a:gd name="connsiteX10" fmla="*/ 1154906 w 1276448"/>
              <a:gd name="connsiteY10" fmla="*/ 161925 h 328612"/>
              <a:gd name="connsiteX11" fmla="*/ 914400 w 1276448"/>
              <a:gd name="connsiteY11" fmla="*/ 192881 h 328612"/>
              <a:gd name="connsiteX12" fmla="*/ 542925 w 1276448"/>
              <a:gd name="connsiteY12" fmla="*/ 247650 h 328612"/>
              <a:gd name="connsiteX13" fmla="*/ 16669 w 1276448"/>
              <a:gd name="connsiteY13" fmla="*/ 328612 h 328612"/>
              <a:gd name="connsiteX14" fmla="*/ 0 w 1276448"/>
              <a:gd name="connsiteY14" fmla="*/ 169069 h 328612"/>
              <a:gd name="connsiteX15" fmla="*/ 250031 w 1276448"/>
              <a:gd name="connsiteY15" fmla="*/ 130969 h 328612"/>
              <a:gd name="connsiteX0" fmla="*/ 250031 w 1276448"/>
              <a:gd name="connsiteY0" fmla="*/ 130969 h 328612"/>
              <a:gd name="connsiteX1" fmla="*/ 1062037 w 1276448"/>
              <a:gd name="connsiteY1" fmla="*/ 0 h 328612"/>
              <a:gd name="connsiteX2" fmla="*/ 1185862 w 1276448"/>
              <a:gd name="connsiteY2" fmla="*/ 4762 h 328612"/>
              <a:gd name="connsiteX3" fmla="*/ 1214437 w 1276448"/>
              <a:gd name="connsiteY3" fmla="*/ 16669 h 328612"/>
              <a:gd name="connsiteX4" fmla="*/ 1250156 w 1276448"/>
              <a:gd name="connsiteY4" fmla="*/ 42862 h 328612"/>
              <a:gd name="connsiteX5" fmla="*/ 1273969 w 1276448"/>
              <a:gd name="connsiteY5" fmla="*/ 71437 h 328612"/>
              <a:gd name="connsiteX6" fmla="*/ 1276350 w 1276448"/>
              <a:gd name="connsiteY6" fmla="*/ 92869 h 328612"/>
              <a:gd name="connsiteX7" fmla="*/ 1262062 w 1276448"/>
              <a:gd name="connsiteY7" fmla="*/ 121444 h 328612"/>
              <a:gd name="connsiteX8" fmla="*/ 1235869 w 1276448"/>
              <a:gd name="connsiteY8" fmla="*/ 147637 h 328612"/>
              <a:gd name="connsiteX9" fmla="*/ 1214437 w 1276448"/>
              <a:gd name="connsiteY9" fmla="*/ 159544 h 328612"/>
              <a:gd name="connsiteX10" fmla="*/ 1154906 w 1276448"/>
              <a:gd name="connsiteY10" fmla="*/ 161925 h 328612"/>
              <a:gd name="connsiteX11" fmla="*/ 914400 w 1276448"/>
              <a:gd name="connsiteY11" fmla="*/ 192881 h 328612"/>
              <a:gd name="connsiteX12" fmla="*/ 542925 w 1276448"/>
              <a:gd name="connsiteY12" fmla="*/ 247650 h 328612"/>
              <a:gd name="connsiteX13" fmla="*/ 16669 w 1276448"/>
              <a:gd name="connsiteY13" fmla="*/ 328612 h 328612"/>
              <a:gd name="connsiteX14" fmla="*/ 0 w 1276448"/>
              <a:gd name="connsiteY14" fmla="*/ 169069 h 328612"/>
              <a:gd name="connsiteX15" fmla="*/ 250031 w 1276448"/>
              <a:gd name="connsiteY15" fmla="*/ 130969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6448" h="328612">
                <a:moveTo>
                  <a:pt x="250031" y="130969"/>
                </a:moveTo>
                <a:lnTo>
                  <a:pt x="1062037" y="0"/>
                </a:lnTo>
                <a:lnTo>
                  <a:pt x="1185862" y="4762"/>
                </a:lnTo>
                <a:lnTo>
                  <a:pt x="1214437" y="16669"/>
                </a:lnTo>
                <a:lnTo>
                  <a:pt x="1250156" y="42862"/>
                </a:lnTo>
                <a:lnTo>
                  <a:pt x="1273969" y="71437"/>
                </a:lnTo>
                <a:cubicBezTo>
                  <a:pt x="1276448" y="91275"/>
                  <a:pt x="1276350" y="84088"/>
                  <a:pt x="1276350" y="92869"/>
                </a:cubicBezTo>
                <a:lnTo>
                  <a:pt x="1262062" y="121444"/>
                </a:lnTo>
                <a:lnTo>
                  <a:pt x="1235869" y="147637"/>
                </a:lnTo>
                <a:lnTo>
                  <a:pt x="1214437" y="159544"/>
                </a:lnTo>
                <a:lnTo>
                  <a:pt x="1154906" y="161925"/>
                </a:lnTo>
                <a:lnTo>
                  <a:pt x="914400" y="192881"/>
                </a:lnTo>
                <a:lnTo>
                  <a:pt x="542925" y="247650"/>
                </a:lnTo>
                <a:lnTo>
                  <a:pt x="16669" y="328612"/>
                </a:lnTo>
                <a:lnTo>
                  <a:pt x="0" y="169069"/>
                </a:lnTo>
                <a:lnTo>
                  <a:pt x="250031" y="130969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2D99C572-C2F0-402D-B0F1-250B9E0CBEFB}"/>
              </a:ext>
            </a:extLst>
          </p:cNvPr>
          <p:cNvSpPr/>
          <p:nvPr/>
        </p:nvSpPr>
        <p:spPr>
          <a:xfrm>
            <a:off x="6035676" y="2365375"/>
            <a:ext cx="587375" cy="992188"/>
          </a:xfrm>
          <a:custGeom>
            <a:avLst/>
            <a:gdLst>
              <a:gd name="connsiteX0" fmla="*/ 549275 w 587375"/>
              <a:gd name="connsiteY0" fmla="*/ 463550 h 974725"/>
              <a:gd name="connsiteX1" fmla="*/ 495300 w 587375"/>
              <a:gd name="connsiteY1" fmla="*/ 584200 h 974725"/>
              <a:gd name="connsiteX2" fmla="*/ 438150 w 587375"/>
              <a:gd name="connsiteY2" fmla="*/ 711200 h 974725"/>
              <a:gd name="connsiteX3" fmla="*/ 355600 w 587375"/>
              <a:gd name="connsiteY3" fmla="*/ 863600 h 974725"/>
              <a:gd name="connsiteX4" fmla="*/ 295275 w 587375"/>
              <a:gd name="connsiteY4" fmla="*/ 974725 h 974725"/>
              <a:gd name="connsiteX5" fmla="*/ 0 w 587375"/>
              <a:gd name="connsiteY5" fmla="*/ 968375 h 974725"/>
              <a:gd name="connsiteX6" fmla="*/ 47625 w 587375"/>
              <a:gd name="connsiteY6" fmla="*/ 908050 h 974725"/>
              <a:gd name="connsiteX7" fmla="*/ 127000 w 587375"/>
              <a:gd name="connsiteY7" fmla="*/ 806450 h 974725"/>
              <a:gd name="connsiteX8" fmla="*/ 225425 w 587375"/>
              <a:gd name="connsiteY8" fmla="*/ 669925 h 974725"/>
              <a:gd name="connsiteX9" fmla="*/ 304800 w 587375"/>
              <a:gd name="connsiteY9" fmla="*/ 549275 h 974725"/>
              <a:gd name="connsiteX10" fmla="*/ 342900 w 587375"/>
              <a:gd name="connsiteY10" fmla="*/ 476250 h 974725"/>
              <a:gd name="connsiteX11" fmla="*/ 361950 w 587375"/>
              <a:gd name="connsiteY11" fmla="*/ 406400 h 974725"/>
              <a:gd name="connsiteX12" fmla="*/ 381000 w 587375"/>
              <a:gd name="connsiteY12" fmla="*/ 314325 h 974725"/>
              <a:gd name="connsiteX13" fmla="*/ 390525 w 587375"/>
              <a:gd name="connsiteY13" fmla="*/ 219075 h 974725"/>
              <a:gd name="connsiteX14" fmla="*/ 384175 w 587375"/>
              <a:gd name="connsiteY14" fmla="*/ 174625 h 974725"/>
              <a:gd name="connsiteX15" fmla="*/ 368300 w 587375"/>
              <a:gd name="connsiteY15" fmla="*/ 133350 h 974725"/>
              <a:gd name="connsiteX16" fmla="*/ 339725 w 587375"/>
              <a:gd name="connsiteY16" fmla="*/ 76200 h 974725"/>
              <a:gd name="connsiteX17" fmla="*/ 323850 w 587375"/>
              <a:gd name="connsiteY17" fmla="*/ 38100 h 974725"/>
              <a:gd name="connsiteX18" fmla="*/ 323850 w 587375"/>
              <a:gd name="connsiteY18" fmla="*/ 12700 h 974725"/>
              <a:gd name="connsiteX19" fmla="*/ 349250 w 587375"/>
              <a:gd name="connsiteY19" fmla="*/ 0 h 974725"/>
              <a:gd name="connsiteX20" fmla="*/ 377825 w 587375"/>
              <a:gd name="connsiteY20" fmla="*/ 3175 h 974725"/>
              <a:gd name="connsiteX21" fmla="*/ 425450 w 587375"/>
              <a:gd name="connsiteY21" fmla="*/ 19050 h 974725"/>
              <a:gd name="connsiteX22" fmla="*/ 482600 w 587375"/>
              <a:gd name="connsiteY22" fmla="*/ 73025 h 974725"/>
              <a:gd name="connsiteX23" fmla="*/ 584200 w 587375"/>
              <a:gd name="connsiteY23" fmla="*/ 190500 h 974725"/>
              <a:gd name="connsiteX24" fmla="*/ 587375 w 587375"/>
              <a:gd name="connsiteY24" fmla="*/ 333375 h 974725"/>
              <a:gd name="connsiteX25" fmla="*/ 574675 w 587375"/>
              <a:gd name="connsiteY25" fmla="*/ 390525 h 974725"/>
              <a:gd name="connsiteX26" fmla="*/ 549275 w 587375"/>
              <a:gd name="connsiteY26" fmla="*/ 46355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7375" h="974725">
                <a:moveTo>
                  <a:pt x="549275" y="463550"/>
                </a:moveTo>
                <a:lnTo>
                  <a:pt x="495300" y="584200"/>
                </a:lnTo>
                <a:lnTo>
                  <a:pt x="438150" y="711200"/>
                </a:lnTo>
                <a:lnTo>
                  <a:pt x="355600" y="863600"/>
                </a:lnTo>
                <a:lnTo>
                  <a:pt x="295275" y="974725"/>
                </a:lnTo>
                <a:lnTo>
                  <a:pt x="0" y="968375"/>
                </a:lnTo>
                <a:lnTo>
                  <a:pt x="47625" y="908050"/>
                </a:lnTo>
                <a:lnTo>
                  <a:pt x="127000" y="806450"/>
                </a:lnTo>
                <a:lnTo>
                  <a:pt x="225425" y="669925"/>
                </a:lnTo>
                <a:lnTo>
                  <a:pt x="304800" y="549275"/>
                </a:lnTo>
                <a:lnTo>
                  <a:pt x="342900" y="476250"/>
                </a:lnTo>
                <a:lnTo>
                  <a:pt x="361950" y="406400"/>
                </a:lnTo>
                <a:lnTo>
                  <a:pt x="381000" y="314325"/>
                </a:lnTo>
                <a:lnTo>
                  <a:pt x="390525" y="219075"/>
                </a:lnTo>
                <a:lnTo>
                  <a:pt x="384175" y="174625"/>
                </a:lnTo>
                <a:lnTo>
                  <a:pt x="368300" y="133350"/>
                </a:lnTo>
                <a:lnTo>
                  <a:pt x="339725" y="76200"/>
                </a:lnTo>
                <a:lnTo>
                  <a:pt x="323850" y="38100"/>
                </a:lnTo>
                <a:lnTo>
                  <a:pt x="323850" y="12700"/>
                </a:lnTo>
                <a:lnTo>
                  <a:pt x="349250" y="0"/>
                </a:lnTo>
                <a:lnTo>
                  <a:pt x="377825" y="3175"/>
                </a:lnTo>
                <a:lnTo>
                  <a:pt x="425450" y="19050"/>
                </a:lnTo>
                <a:lnTo>
                  <a:pt x="482600" y="73025"/>
                </a:lnTo>
                <a:lnTo>
                  <a:pt x="584200" y="190500"/>
                </a:lnTo>
                <a:cubicBezTo>
                  <a:pt x="585258" y="238125"/>
                  <a:pt x="586317" y="285750"/>
                  <a:pt x="587375" y="333375"/>
                </a:cubicBezTo>
                <a:lnTo>
                  <a:pt x="574675" y="390525"/>
                </a:lnTo>
                <a:lnTo>
                  <a:pt x="549275" y="46355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365D05C-4454-47EA-94D6-D96B98C72FAD}"/>
              </a:ext>
            </a:extLst>
          </p:cNvPr>
          <p:cNvSpPr/>
          <p:nvPr/>
        </p:nvSpPr>
        <p:spPr>
          <a:xfrm>
            <a:off x="6024563" y="2987676"/>
            <a:ext cx="2235200" cy="657225"/>
          </a:xfrm>
          <a:custGeom>
            <a:avLst/>
            <a:gdLst>
              <a:gd name="connsiteX0" fmla="*/ 441325 w 2235200"/>
              <a:gd name="connsiteY0" fmla="*/ 301625 h 657225"/>
              <a:gd name="connsiteX1" fmla="*/ 746125 w 2235200"/>
              <a:gd name="connsiteY1" fmla="*/ 269875 h 657225"/>
              <a:gd name="connsiteX2" fmla="*/ 1050925 w 2235200"/>
              <a:gd name="connsiteY2" fmla="*/ 219075 h 657225"/>
              <a:gd name="connsiteX3" fmla="*/ 1381125 w 2235200"/>
              <a:gd name="connsiteY3" fmla="*/ 161925 h 657225"/>
              <a:gd name="connsiteX4" fmla="*/ 1701800 w 2235200"/>
              <a:gd name="connsiteY4" fmla="*/ 85725 h 657225"/>
              <a:gd name="connsiteX5" fmla="*/ 1758950 w 2235200"/>
              <a:gd name="connsiteY5" fmla="*/ 69850 h 657225"/>
              <a:gd name="connsiteX6" fmla="*/ 1806575 w 2235200"/>
              <a:gd name="connsiteY6" fmla="*/ 41275 h 657225"/>
              <a:gd name="connsiteX7" fmla="*/ 1860550 w 2235200"/>
              <a:gd name="connsiteY7" fmla="*/ 12700 h 657225"/>
              <a:gd name="connsiteX8" fmla="*/ 1901825 w 2235200"/>
              <a:gd name="connsiteY8" fmla="*/ 0 h 657225"/>
              <a:gd name="connsiteX9" fmla="*/ 1936750 w 2235200"/>
              <a:gd name="connsiteY9" fmla="*/ 6350 h 657225"/>
              <a:gd name="connsiteX10" fmla="*/ 2012950 w 2235200"/>
              <a:gd name="connsiteY10" fmla="*/ 31750 h 657225"/>
              <a:gd name="connsiteX11" fmla="*/ 2079625 w 2235200"/>
              <a:gd name="connsiteY11" fmla="*/ 69850 h 657225"/>
              <a:gd name="connsiteX12" fmla="*/ 2162175 w 2235200"/>
              <a:gd name="connsiteY12" fmla="*/ 120650 h 657225"/>
              <a:gd name="connsiteX13" fmla="*/ 2209800 w 2235200"/>
              <a:gd name="connsiteY13" fmla="*/ 158750 h 657225"/>
              <a:gd name="connsiteX14" fmla="*/ 2228850 w 2235200"/>
              <a:gd name="connsiteY14" fmla="*/ 187325 h 657225"/>
              <a:gd name="connsiteX15" fmla="*/ 2235200 w 2235200"/>
              <a:gd name="connsiteY15" fmla="*/ 228600 h 657225"/>
              <a:gd name="connsiteX16" fmla="*/ 2225675 w 2235200"/>
              <a:gd name="connsiteY16" fmla="*/ 260350 h 657225"/>
              <a:gd name="connsiteX17" fmla="*/ 2187575 w 2235200"/>
              <a:gd name="connsiteY17" fmla="*/ 301625 h 657225"/>
              <a:gd name="connsiteX18" fmla="*/ 1765300 w 2235200"/>
              <a:gd name="connsiteY18" fmla="*/ 276225 h 657225"/>
              <a:gd name="connsiteX19" fmla="*/ 1685925 w 2235200"/>
              <a:gd name="connsiteY19" fmla="*/ 285750 h 657225"/>
              <a:gd name="connsiteX20" fmla="*/ 1482725 w 2235200"/>
              <a:gd name="connsiteY20" fmla="*/ 311150 h 657225"/>
              <a:gd name="connsiteX21" fmla="*/ 1114425 w 2235200"/>
              <a:gd name="connsiteY21" fmla="*/ 368300 h 657225"/>
              <a:gd name="connsiteX22" fmla="*/ 762000 w 2235200"/>
              <a:gd name="connsiteY22" fmla="*/ 428625 h 657225"/>
              <a:gd name="connsiteX23" fmla="*/ 552450 w 2235200"/>
              <a:gd name="connsiteY23" fmla="*/ 473075 h 657225"/>
              <a:gd name="connsiteX24" fmla="*/ 374650 w 2235200"/>
              <a:gd name="connsiteY24" fmla="*/ 527050 h 657225"/>
              <a:gd name="connsiteX25" fmla="*/ 292100 w 2235200"/>
              <a:gd name="connsiteY25" fmla="*/ 565150 h 657225"/>
              <a:gd name="connsiteX26" fmla="*/ 269875 w 2235200"/>
              <a:gd name="connsiteY26" fmla="*/ 584200 h 657225"/>
              <a:gd name="connsiteX27" fmla="*/ 241300 w 2235200"/>
              <a:gd name="connsiteY27" fmla="*/ 622300 h 657225"/>
              <a:gd name="connsiteX28" fmla="*/ 215900 w 2235200"/>
              <a:gd name="connsiteY28" fmla="*/ 647700 h 657225"/>
              <a:gd name="connsiteX29" fmla="*/ 184150 w 2235200"/>
              <a:gd name="connsiteY29" fmla="*/ 657225 h 657225"/>
              <a:gd name="connsiteX30" fmla="*/ 165100 w 2235200"/>
              <a:gd name="connsiteY30" fmla="*/ 657225 h 657225"/>
              <a:gd name="connsiteX31" fmla="*/ 127000 w 2235200"/>
              <a:gd name="connsiteY31" fmla="*/ 631825 h 657225"/>
              <a:gd name="connsiteX32" fmla="*/ 73025 w 2235200"/>
              <a:gd name="connsiteY32" fmla="*/ 568325 h 657225"/>
              <a:gd name="connsiteX33" fmla="*/ 28575 w 2235200"/>
              <a:gd name="connsiteY33" fmla="*/ 488950 h 657225"/>
              <a:gd name="connsiteX34" fmla="*/ 3175 w 2235200"/>
              <a:gd name="connsiteY34" fmla="*/ 419100 h 657225"/>
              <a:gd name="connsiteX35" fmla="*/ 0 w 2235200"/>
              <a:gd name="connsiteY35" fmla="*/ 371475 h 657225"/>
              <a:gd name="connsiteX36" fmla="*/ 6350 w 2235200"/>
              <a:gd name="connsiteY36" fmla="*/ 355600 h 657225"/>
              <a:gd name="connsiteX37" fmla="*/ 441325 w 2235200"/>
              <a:gd name="connsiteY37" fmla="*/ 3016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35200" h="657225">
                <a:moveTo>
                  <a:pt x="441325" y="301625"/>
                </a:moveTo>
                <a:lnTo>
                  <a:pt x="746125" y="269875"/>
                </a:lnTo>
                <a:lnTo>
                  <a:pt x="1050925" y="219075"/>
                </a:lnTo>
                <a:lnTo>
                  <a:pt x="1381125" y="161925"/>
                </a:lnTo>
                <a:lnTo>
                  <a:pt x="1701800" y="85725"/>
                </a:lnTo>
                <a:lnTo>
                  <a:pt x="1758950" y="69850"/>
                </a:lnTo>
                <a:lnTo>
                  <a:pt x="1806575" y="41275"/>
                </a:lnTo>
                <a:lnTo>
                  <a:pt x="1860550" y="12700"/>
                </a:lnTo>
                <a:lnTo>
                  <a:pt x="1901825" y="0"/>
                </a:lnTo>
                <a:lnTo>
                  <a:pt x="1936750" y="6350"/>
                </a:lnTo>
                <a:lnTo>
                  <a:pt x="2012950" y="31750"/>
                </a:lnTo>
                <a:lnTo>
                  <a:pt x="2079625" y="69850"/>
                </a:lnTo>
                <a:lnTo>
                  <a:pt x="2162175" y="120650"/>
                </a:lnTo>
                <a:lnTo>
                  <a:pt x="2209800" y="158750"/>
                </a:lnTo>
                <a:lnTo>
                  <a:pt x="2228850" y="187325"/>
                </a:lnTo>
                <a:lnTo>
                  <a:pt x="2235200" y="228600"/>
                </a:lnTo>
                <a:lnTo>
                  <a:pt x="2225675" y="260350"/>
                </a:lnTo>
                <a:lnTo>
                  <a:pt x="2187575" y="301625"/>
                </a:lnTo>
                <a:lnTo>
                  <a:pt x="1765300" y="276225"/>
                </a:lnTo>
                <a:lnTo>
                  <a:pt x="1685925" y="285750"/>
                </a:lnTo>
                <a:lnTo>
                  <a:pt x="1482725" y="311150"/>
                </a:lnTo>
                <a:lnTo>
                  <a:pt x="1114425" y="368300"/>
                </a:lnTo>
                <a:lnTo>
                  <a:pt x="762000" y="428625"/>
                </a:lnTo>
                <a:lnTo>
                  <a:pt x="552450" y="473075"/>
                </a:lnTo>
                <a:lnTo>
                  <a:pt x="374650" y="527050"/>
                </a:lnTo>
                <a:lnTo>
                  <a:pt x="292100" y="565150"/>
                </a:lnTo>
                <a:lnTo>
                  <a:pt x="269875" y="584200"/>
                </a:lnTo>
                <a:lnTo>
                  <a:pt x="241300" y="622300"/>
                </a:lnTo>
                <a:lnTo>
                  <a:pt x="215900" y="647700"/>
                </a:lnTo>
                <a:lnTo>
                  <a:pt x="184150" y="657225"/>
                </a:lnTo>
                <a:lnTo>
                  <a:pt x="165100" y="657225"/>
                </a:lnTo>
                <a:lnTo>
                  <a:pt x="127000" y="631825"/>
                </a:lnTo>
                <a:lnTo>
                  <a:pt x="73025" y="568325"/>
                </a:lnTo>
                <a:lnTo>
                  <a:pt x="28575" y="488950"/>
                </a:lnTo>
                <a:lnTo>
                  <a:pt x="3175" y="419100"/>
                </a:lnTo>
                <a:lnTo>
                  <a:pt x="0" y="371475"/>
                </a:lnTo>
                <a:lnTo>
                  <a:pt x="6350" y="355600"/>
                </a:lnTo>
                <a:lnTo>
                  <a:pt x="441325" y="301625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2" name="フリーフォーム 101">
            <a:extLst>
              <a:ext uri="{FF2B5EF4-FFF2-40B4-BE49-F238E27FC236}">
                <a16:creationId xmlns:a16="http://schemas.microsoft.com/office/drawing/2014/main" id="{FAD84D56-39C7-4485-B81C-5DAC9CF6D25C}"/>
              </a:ext>
            </a:extLst>
          </p:cNvPr>
          <p:cNvSpPr/>
          <p:nvPr/>
        </p:nvSpPr>
        <p:spPr>
          <a:xfrm>
            <a:off x="7167563" y="3208338"/>
            <a:ext cx="1060450" cy="2749550"/>
          </a:xfrm>
          <a:custGeom>
            <a:avLst/>
            <a:gdLst>
              <a:gd name="connsiteX0" fmla="*/ 596189 w 1060704"/>
              <a:gd name="connsiteY0" fmla="*/ 932688 h 2750515"/>
              <a:gd name="connsiteX1" fmla="*/ 651053 w 1060704"/>
              <a:gd name="connsiteY1" fmla="*/ 662026 h 2750515"/>
              <a:gd name="connsiteX2" fmla="*/ 694944 w 1060704"/>
              <a:gd name="connsiteY2" fmla="*/ 405994 h 2750515"/>
              <a:gd name="connsiteX3" fmla="*/ 731520 w 1060704"/>
              <a:gd name="connsiteY3" fmla="*/ 179223 h 2750515"/>
              <a:gd name="connsiteX4" fmla="*/ 735178 w 1060704"/>
              <a:gd name="connsiteY4" fmla="*/ 106071 h 2750515"/>
              <a:gd name="connsiteX5" fmla="*/ 727863 w 1060704"/>
              <a:gd name="connsiteY5" fmla="*/ 80467 h 2750515"/>
              <a:gd name="connsiteX6" fmla="*/ 709575 w 1060704"/>
              <a:gd name="connsiteY6" fmla="*/ 58522 h 2750515"/>
              <a:gd name="connsiteX7" fmla="*/ 625450 w 1060704"/>
              <a:gd name="connsiteY7" fmla="*/ 0 h 2750515"/>
              <a:gd name="connsiteX8" fmla="*/ 1060704 w 1060704"/>
              <a:gd name="connsiteY8" fmla="*/ 58522 h 2750515"/>
              <a:gd name="connsiteX9" fmla="*/ 1031443 w 1060704"/>
              <a:gd name="connsiteY9" fmla="*/ 106071 h 2750515"/>
              <a:gd name="connsiteX10" fmla="*/ 994867 w 1060704"/>
              <a:gd name="connsiteY10" fmla="*/ 215799 h 2750515"/>
              <a:gd name="connsiteX11" fmla="*/ 958291 w 1060704"/>
              <a:gd name="connsiteY11" fmla="*/ 438912 h 2750515"/>
              <a:gd name="connsiteX12" fmla="*/ 903427 w 1060704"/>
              <a:gd name="connsiteY12" fmla="*/ 738835 h 2750515"/>
              <a:gd name="connsiteX13" fmla="*/ 833933 w 1060704"/>
              <a:gd name="connsiteY13" fmla="*/ 1053389 h 2750515"/>
              <a:gd name="connsiteX14" fmla="*/ 746151 w 1060704"/>
              <a:gd name="connsiteY14" fmla="*/ 1382573 h 2750515"/>
              <a:gd name="connsiteX15" fmla="*/ 618135 w 1060704"/>
              <a:gd name="connsiteY15" fmla="*/ 1784909 h 2750515"/>
              <a:gd name="connsiteX16" fmla="*/ 460858 w 1060704"/>
              <a:gd name="connsiteY16" fmla="*/ 2161642 h 2750515"/>
              <a:gd name="connsiteX17" fmla="*/ 336499 w 1060704"/>
              <a:gd name="connsiteY17" fmla="*/ 2417674 h 2750515"/>
              <a:gd name="connsiteX18" fmla="*/ 248717 w 1060704"/>
              <a:gd name="connsiteY18" fmla="*/ 2571293 h 2750515"/>
              <a:gd name="connsiteX19" fmla="*/ 160935 w 1060704"/>
              <a:gd name="connsiteY19" fmla="*/ 2681021 h 2750515"/>
              <a:gd name="connsiteX20" fmla="*/ 80467 w 1060704"/>
              <a:gd name="connsiteY20" fmla="*/ 2743200 h 2750515"/>
              <a:gd name="connsiteX21" fmla="*/ 36576 w 1060704"/>
              <a:gd name="connsiteY21" fmla="*/ 2750515 h 2750515"/>
              <a:gd name="connsiteX22" fmla="*/ 14631 w 1060704"/>
              <a:gd name="connsiteY22" fmla="*/ 2732227 h 2750515"/>
              <a:gd name="connsiteX23" fmla="*/ 0 w 1060704"/>
              <a:gd name="connsiteY23" fmla="*/ 2702967 h 2750515"/>
              <a:gd name="connsiteX24" fmla="*/ 186538 w 1060704"/>
              <a:gd name="connsiteY24" fmla="*/ 2150669 h 2750515"/>
              <a:gd name="connsiteX25" fmla="*/ 234087 w 1060704"/>
              <a:gd name="connsiteY25" fmla="*/ 2051914 h 2750515"/>
              <a:gd name="connsiteX26" fmla="*/ 314554 w 1060704"/>
              <a:gd name="connsiteY26" fmla="*/ 1847088 h 2750515"/>
              <a:gd name="connsiteX27" fmla="*/ 405994 w 1060704"/>
              <a:gd name="connsiteY27" fmla="*/ 1602029 h 2750515"/>
              <a:gd name="connsiteX28" fmla="*/ 490119 w 1060704"/>
              <a:gd name="connsiteY28" fmla="*/ 1360627 h 2750515"/>
              <a:gd name="connsiteX29" fmla="*/ 559613 w 1060704"/>
              <a:gd name="connsiteY29" fmla="*/ 1104595 h 2750515"/>
              <a:gd name="connsiteX30" fmla="*/ 596189 w 1060704"/>
              <a:gd name="connsiteY30" fmla="*/ 932688 h 2750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0704" h="2750515">
                <a:moveTo>
                  <a:pt x="596189" y="932688"/>
                </a:moveTo>
                <a:lnTo>
                  <a:pt x="651053" y="662026"/>
                </a:lnTo>
                <a:lnTo>
                  <a:pt x="694944" y="405994"/>
                </a:lnTo>
                <a:lnTo>
                  <a:pt x="731520" y="179223"/>
                </a:lnTo>
                <a:lnTo>
                  <a:pt x="735178" y="106071"/>
                </a:lnTo>
                <a:lnTo>
                  <a:pt x="727863" y="80467"/>
                </a:lnTo>
                <a:lnTo>
                  <a:pt x="709575" y="58522"/>
                </a:lnTo>
                <a:lnTo>
                  <a:pt x="625450" y="0"/>
                </a:lnTo>
                <a:lnTo>
                  <a:pt x="1060704" y="58522"/>
                </a:lnTo>
                <a:lnTo>
                  <a:pt x="1031443" y="106071"/>
                </a:lnTo>
                <a:lnTo>
                  <a:pt x="994867" y="215799"/>
                </a:lnTo>
                <a:lnTo>
                  <a:pt x="958291" y="438912"/>
                </a:lnTo>
                <a:lnTo>
                  <a:pt x="903427" y="738835"/>
                </a:lnTo>
                <a:lnTo>
                  <a:pt x="833933" y="1053389"/>
                </a:lnTo>
                <a:lnTo>
                  <a:pt x="746151" y="1382573"/>
                </a:lnTo>
                <a:lnTo>
                  <a:pt x="618135" y="1784909"/>
                </a:lnTo>
                <a:lnTo>
                  <a:pt x="460858" y="2161642"/>
                </a:lnTo>
                <a:lnTo>
                  <a:pt x="336499" y="2417674"/>
                </a:lnTo>
                <a:lnTo>
                  <a:pt x="248717" y="2571293"/>
                </a:lnTo>
                <a:lnTo>
                  <a:pt x="160935" y="2681021"/>
                </a:lnTo>
                <a:lnTo>
                  <a:pt x="80467" y="2743200"/>
                </a:lnTo>
                <a:lnTo>
                  <a:pt x="36576" y="2750515"/>
                </a:lnTo>
                <a:lnTo>
                  <a:pt x="14631" y="2732227"/>
                </a:lnTo>
                <a:lnTo>
                  <a:pt x="0" y="2702967"/>
                </a:lnTo>
                <a:lnTo>
                  <a:pt x="186538" y="2150669"/>
                </a:lnTo>
                <a:lnTo>
                  <a:pt x="234087" y="2051914"/>
                </a:lnTo>
                <a:lnTo>
                  <a:pt x="314554" y="1847088"/>
                </a:lnTo>
                <a:lnTo>
                  <a:pt x="405994" y="1602029"/>
                </a:lnTo>
                <a:lnTo>
                  <a:pt x="490119" y="1360627"/>
                </a:lnTo>
                <a:lnTo>
                  <a:pt x="559613" y="1104595"/>
                </a:lnTo>
                <a:lnTo>
                  <a:pt x="596189" y="932688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3" name="フリーフォーム 102">
            <a:extLst>
              <a:ext uri="{FF2B5EF4-FFF2-40B4-BE49-F238E27FC236}">
                <a16:creationId xmlns:a16="http://schemas.microsoft.com/office/drawing/2014/main" id="{A8DB0271-74A8-49A2-A2B1-54AE851D2FF9}"/>
              </a:ext>
            </a:extLst>
          </p:cNvPr>
          <p:cNvSpPr/>
          <p:nvPr/>
        </p:nvSpPr>
        <p:spPr>
          <a:xfrm>
            <a:off x="6629400" y="5297488"/>
            <a:ext cx="762000" cy="646112"/>
          </a:xfrm>
          <a:custGeom>
            <a:avLst/>
            <a:gdLst>
              <a:gd name="connsiteX0" fmla="*/ 245269 w 762000"/>
              <a:gd name="connsiteY0" fmla="*/ 76200 h 645319"/>
              <a:gd name="connsiteX1" fmla="*/ 411956 w 762000"/>
              <a:gd name="connsiteY1" fmla="*/ 142875 h 645319"/>
              <a:gd name="connsiteX2" fmla="*/ 497681 w 762000"/>
              <a:gd name="connsiteY2" fmla="*/ 173832 h 645319"/>
              <a:gd name="connsiteX3" fmla="*/ 547688 w 762000"/>
              <a:gd name="connsiteY3" fmla="*/ 192882 h 645319"/>
              <a:gd name="connsiteX4" fmla="*/ 583406 w 762000"/>
              <a:gd name="connsiteY4" fmla="*/ 197644 h 645319"/>
              <a:gd name="connsiteX5" fmla="*/ 621506 w 762000"/>
              <a:gd name="connsiteY5" fmla="*/ 190500 h 645319"/>
              <a:gd name="connsiteX6" fmla="*/ 654844 w 762000"/>
              <a:gd name="connsiteY6" fmla="*/ 171450 h 645319"/>
              <a:gd name="connsiteX7" fmla="*/ 678656 w 762000"/>
              <a:gd name="connsiteY7" fmla="*/ 150019 h 645319"/>
              <a:gd name="connsiteX8" fmla="*/ 704850 w 762000"/>
              <a:gd name="connsiteY8" fmla="*/ 116682 h 645319"/>
              <a:gd name="connsiteX9" fmla="*/ 762000 w 762000"/>
              <a:gd name="connsiteY9" fmla="*/ 11907 h 645319"/>
              <a:gd name="connsiteX10" fmla="*/ 557213 w 762000"/>
              <a:gd name="connsiteY10" fmla="*/ 645319 h 645319"/>
              <a:gd name="connsiteX11" fmla="*/ 519113 w 762000"/>
              <a:gd name="connsiteY11" fmla="*/ 583407 h 645319"/>
              <a:gd name="connsiteX12" fmla="*/ 478631 w 762000"/>
              <a:gd name="connsiteY12" fmla="*/ 502444 h 645319"/>
              <a:gd name="connsiteX13" fmla="*/ 442913 w 762000"/>
              <a:gd name="connsiteY13" fmla="*/ 447675 h 645319"/>
              <a:gd name="connsiteX14" fmla="*/ 404813 w 762000"/>
              <a:gd name="connsiteY14" fmla="*/ 392907 h 645319"/>
              <a:gd name="connsiteX15" fmla="*/ 311944 w 762000"/>
              <a:gd name="connsiteY15" fmla="*/ 292894 h 645319"/>
              <a:gd name="connsiteX16" fmla="*/ 190500 w 762000"/>
              <a:gd name="connsiteY16" fmla="*/ 190500 h 645319"/>
              <a:gd name="connsiteX17" fmla="*/ 64294 w 762000"/>
              <a:gd name="connsiteY17" fmla="*/ 90488 h 645319"/>
              <a:gd name="connsiteX18" fmla="*/ 14288 w 762000"/>
              <a:gd name="connsiteY18" fmla="*/ 47625 h 645319"/>
              <a:gd name="connsiteX19" fmla="*/ 2381 w 762000"/>
              <a:gd name="connsiteY19" fmla="*/ 30957 h 645319"/>
              <a:gd name="connsiteX20" fmla="*/ 0 w 762000"/>
              <a:gd name="connsiteY20" fmla="*/ 19050 h 645319"/>
              <a:gd name="connsiteX21" fmla="*/ 2381 w 762000"/>
              <a:gd name="connsiteY21" fmla="*/ 4763 h 645319"/>
              <a:gd name="connsiteX22" fmla="*/ 21431 w 762000"/>
              <a:gd name="connsiteY22" fmla="*/ 0 h 645319"/>
              <a:gd name="connsiteX23" fmla="*/ 73819 w 762000"/>
              <a:gd name="connsiteY23" fmla="*/ 9525 h 645319"/>
              <a:gd name="connsiteX24" fmla="*/ 154781 w 762000"/>
              <a:gd name="connsiteY24" fmla="*/ 35719 h 645319"/>
              <a:gd name="connsiteX25" fmla="*/ 245269 w 762000"/>
              <a:gd name="connsiteY25" fmla="*/ 76200 h 645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62000" h="645319">
                <a:moveTo>
                  <a:pt x="245269" y="76200"/>
                </a:moveTo>
                <a:lnTo>
                  <a:pt x="411956" y="142875"/>
                </a:lnTo>
                <a:lnTo>
                  <a:pt x="497681" y="173832"/>
                </a:lnTo>
                <a:lnTo>
                  <a:pt x="547688" y="192882"/>
                </a:lnTo>
                <a:lnTo>
                  <a:pt x="583406" y="197644"/>
                </a:lnTo>
                <a:lnTo>
                  <a:pt x="621506" y="190500"/>
                </a:lnTo>
                <a:lnTo>
                  <a:pt x="654844" y="171450"/>
                </a:lnTo>
                <a:lnTo>
                  <a:pt x="678656" y="150019"/>
                </a:lnTo>
                <a:lnTo>
                  <a:pt x="704850" y="116682"/>
                </a:lnTo>
                <a:lnTo>
                  <a:pt x="762000" y="11907"/>
                </a:lnTo>
                <a:lnTo>
                  <a:pt x="557213" y="645319"/>
                </a:lnTo>
                <a:lnTo>
                  <a:pt x="519113" y="583407"/>
                </a:lnTo>
                <a:lnTo>
                  <a:pt x="478631" y="502444"/>
                </a:lnTo>
                <a:lnTo>
                  <a:pt x="442913" y="447675"/>
                </a:lnTo>
                <a:lnTo>
                  <a:pt x="404813" y="392907"/>
                </a:lnTo>
                <a:lnTo>
                  <a:pt x="311944" y="292894"/>
                </a:lnTo>
                <a:lnTo>
                  <a:pt x="190500" y="190500"/>
                </a:lnTo>
                <a:lnTo>
                  <a:pt x="64294" y="90488"/>
                </a:lnTo>
                <a:lnTo>
                  <a:pt x="14288" y="47625"/>
                </a:lnTo>
                <a:lnTo>
                  <a:pt x="2381" y="30957"/>
                </a:lnTo>
                <a:lnTo>
                  <a:pt x="0" y="19050"/>
                </a:lnTo>
                <a:lnTo>
                  <a:pt x="2381" y="4763"/>
                </a:lnTo>
                <a:lnTo>
                  <a:pt x="21431" y="0"/>
                </a:lnTo>
                <a:lnTo>
                  <a:pt x="73819" y="9525"/>
                </a:lnTo>
                <a:lnTo>
                  <a:pt x="154781" y="35719"/>
                </a:lnTo>
                <a:lnTo>
                  <a:pt x="245269" y="76200"/>
                </a:lnTo>
                <a:close/>
              </a:path>
            </a:pathLst>
          </a:cu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E05F54F-20A4-42BC-80F8-955E17D8F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201" y="1469830"/>
            <a:ext cx="4395597" cy="446265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0C69441-8E55-4A53-BC35-E551C2427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105" y="1474845"/>
            <a:ext cx="4401693" cy="446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5" grpId="0" animBg="1"/>
      <p:bldP spid="96" grpId="0" animBg="1"/>
      <p:bldP spid="97" grpId="0" animBg="1"/>
      <p:bldP spid="100" grpId="0" animBg="1"/>
      <p:bldP spid="101" grpId="0" animBg="1"/>
      <p:bldP spid="17" grpId="0" animBg="1"/>
      <p:bldP spid="19" grpId="0" animBg="1"/>
      <p:bldP spid="20" grpId="0" animBg="1"/>
      <p:bldP spid="23" grpId="0" animBg="1"/>
      <p:bldP spid="24" grpId="0" animBg="1"/>
      <p:bldP spid="18" grpId="0" animBg="1"/>
      <p:bldP spid="26" grpId="0" animBg="1"/>
      <p:bldP spid="27" grpId="0" animBg="1"/>
      <p:bldP spid="102" grpId="0" animBg="1"/>
      <p:bldP spid="103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914</Words>
  <Application>Microsoft Office PowerPoint</Application>
  <PresentationFormat>ワイド画面</PresentationFormat>
  <Paragraphs>227</Paragraphs>
  <Slides>105</Slides>
  <Notes>88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105</vt:i4>
      </vt:variant>
    </vt:vector>
  </HeadingPairs>
  <TitlesOfParts>
    <vt:vector size="110" baseType="lpstr">
      <vt:lpstr>游ゴシック</vt:lpstr>
      <vt:lpstr>游ゴシック Light</vt:lpstr>
      <vt:lpstr>游ゴシック Medium</vt:lpstr>
      <vt:lpstr>Arial</vt:lpstr>
      <vt:lpstr>Office テーマ</vt:lpstr>
      <vt:lpstr>漢字書き順教材 光村図書 2年（3）</vt:lpstr>
      <vt:lpstr>PowerPoint プレゼンテーション</vt:lpstr>
      <vt:lpstr>PowerPoint プレゼンテーション</vt:lpstr>
      <vt:lpstr>秋がいっぱい</vt:lpstr>
      <vt:lpstr>PowerPoint プレゼンテーション</vt:lpstr>
      <vt:lpstr>PowerPoint プレゼンテーション</vt:lpstr>
      <vt:lpstr>そうだんにのってください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馬のおもちゃの作り方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かたかなで書くことば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わたしはおねえさん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お話のさくしゃになろう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冬がいっぱい</vt:lpstr>
      <vt:lpstr>PowerPoint プレゼンテーション</vt:lpstr>
      <vt:lpstr>PowerPoint プレゼンテーション</vt:lpstr>
      <vt:lpstr>にたいみのことば、 はんたいのいみのことば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おにごっこ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見たこと、かんじたこと</vt:lpstr>
      <vt:lpstr>PowerPoint プレゼンテーション</vt:lpstr>
      <vt:lpstr>PowerPoint プレゼンテーション</vt:lpstr>
      <vt:lpstr>楽しかったよ、二年生</vt:lpstr>
      <vt:lpstr>PowerPoint プレゼンテーション</vt:lpstr>
      <vt:lpstr>PowerPoint プレゼンテーション</vt:lpstr>
      <vt:lpstr>カンジーはかせの大はつめい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スーホの白い馬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すきなところをつたえよう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二宮 一水</dc:creator>
  <cp:lastModifiedBy>ikena</cp:lastModifiedBy>
  <cp:revision>126</cp:revision>
  <dcterms:created xsi:type="dcterms:W3CDTF">2020-08-17T10:51:10Z</dcterms:created>
  <dcterms:modified xsi:type="dcterms:W3CDTF">2022-01-02T12:21:10Z</dcterms:modified>
</cp:coreProperties>
</file>